
<file path=[Content_Types].xml><?xml version="1.0" encoding="utf-8"?>
<Types xmlns="http://schemas.openxmlformats.org/package/2006/content-types">
  <Default Extension="bin" ContentType="audio/unknown"/>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embeddings/oleObject1.bin" ContentType="application/vnd.openxmlformats-officedocument.oleObject"/>
  <Override PartName="/ppt/notesSlides/notesSlide22.xml" ContentType="application/vnd.openxmlformats-officedocument.presentationml.notesSlide+xml"/>
  <Override PartName="/ppt/embeddings/oleObject2.bin" ContentType="application/vnd.openxmlformats-officedocument.oleObject"/>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668" r:id="rId2"/>
  </p:sldMasterIdLst>
  <p:notesMasterIdLst>
    <p:notesMasterId r:id="rId29"/>
  </p:notesMasterIdLst>
  <p:handoutMasterIdLst>
    <p:handoutMasterId r:id="rId30"/>
  </p:handoutMasterIdLst>
  <p:sldIdLst>
    <p:sldId id="256" r:id="rId3"/>
    <p:sldId id="269" r:id="rId4"/>
    <p:sldId id="264" r:id="rId5"/>
    <p:sldId id="267" r:id="rId6"/>
    <p:sldId id="268" r:id="rId7"/>
    <p:sldId id="265" r:id="rId8"/>
    <p:sldId id="266" r:id="rId9"/>
    <p:sldId id="292" r:id="rId10"/>
    <p:sldId id="293" r:id="rId11"/>
    <p:sldId id="271" r:id="rId12"/>
    <p:sldId id="291" r:id="rId13"/>
    <p:sldId id="290" r:id="rId14"/>
    <p:sldId id="272" r:id="rId15"/>
    <p:sldId id="273" r:id="rId16"/>
    <p:sldId id="258" r:id="rId17"/>
    <p:sldId id="259" r:id="rId18"/>
    <p:sldId id="260" r:id="rId19"/>
    <p:sldId id="261" r:id="rId20"/>
    <p:sldId id="262" r:id="rId21"/>
    <p:sldId id="263" r:id="rId22"/>
    <p:sldId id="281" r:id="rId23"/>
    <p:sldId id="283" r:id="rId24"/>
    <p:sldId id="285" r:id="rId25"/>
    <p:sldId id="287" r:id="rId26"/>
    <p:sldId id="288" r:id="rId27"/>
    <p:sldId id="289" r:id="rId28"/>
  </p:sldIdLst>
  <p:sldSz cx="9144000" cy="6858000" type="screen4x3"/>
  <p:notesSz cx="6858000" cy="9024938"/>
  <p:defaultTextStyle>
    <a:defPPr>
      <a:defRPr lang="en-CA"/>
    </a:defPPr>
    <a:lvl1pPr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42">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A50021"/>
    <a:srgbClr val="003366"/>
    <a:srgbClr val="FFFFFF"/>
    <a:srgbClr val="CCCC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9"/>
  </p:normalViewPr>
  <p:slideViewPr>
    <p:cSldViewPr>
      <p:cViewPr varScale="1">
        <p:scale>
          <a:sx n="103" d="100"/>
          <a:sy n="103" d="100"/>
        </p:scale>
        <p:origin x="188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2442" y="-96"/>
      </p:cViewPr>
      <p:guideLst>
        <p:guide orient="horz" pos="2842"/>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0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ea typeface="+mn-ea"/>
                <a:cs typeface="+mn-cs"/>
              </a:defRPr>
            </a:lvl1pPr>
          </a:lstStyle>
          <a:p>
            <a:pPr>
              <a:defRPr/>
            </a:pPr>
            <a:endParaRPr lang="en-CA"/>
          </a:p>
        </p:txBody>
      </p:sp>
      <p:sp>
        <p:nvSpPr>
          <p:cNvPr id="39939" name="Rectangle 3"/>
          <p:cNvSpPr>
            <a:spLocks noGrp="1" noChangeArrowheads="1"/>
          </p:cNvSpPr>
          <p:nvPr>
            <p:ph type="dt" sz="quarter" idx="1"/>
          </p:nvPr>
        </p:nvSpPr>
        <p:spPr bwMode="auto">
          <a:xfrm>
            <a:off x="3886200" y="0"/>
            <a:ext cx="2971800" cy="450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ea typeface="+mn-ea"/>
                <a:cs typeface="+mn-cs"/>
              </a:defRPr>
            </a:lvl1pPr>
          </a:lstStyle>
          <a:p>
            <a:pPr>
              <a:defRPr/>
            </a:pPr>
            <a:endParaRPr lang="en-CA"/>
          </a:p>
        </p:txBody>
      </p:sp>
      <p:sp>
        <p:nvSpPr>
          <p:cNvPr id="39940" name="Rectangle 4"/>
          <p:cNvSpPr>
            <a:spLocks noGrp="1" noChangeArrowheads="1"/>
          </p:cNvSpPr>
          <p:nvPr>
            <p:ph type="ftr" sz="quarter" idx="2"/>
          </p:nvPr>
        </p:nvSpPr>
        <p:spPr bwMode="auto">
          <a:xfrm>
            <a:off x="0" y="8574088"/>
            <a:ext cx="2971800" cy="4508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ea typeface="+mn-ea"/>
                <a:cs typeface="+mn-cs"/>
              </a:defRPr>
            </a:lvl1pPr>
          </a:lstStyle>
          <a:p>
            <a:pPr>
              <a:defRPr/>
            </a:pPr>
            <a:endParaRPr lang="en-CA"/>
          </a:p>
        </p:txBody>
      </p:sp>
      <p:sp>
        <p:nvSpPr>
          <p:cNvPr id="39941" name="Rectangle 5"/>
          <p:cNvSpPr>
            <a:spLocks noGrp="1" noChangeArrowheads="1"/>
          </p:cNvSpPr>
          <p:nvPr>
            <p:ph type="sldNum" sz="quarter" idx="3"/>
          </p:nvPr>
        </p:nvSpPr>
        <p:spPr bwMode="auto">
          <a:xfrm>
            <a:off x="3886200" y="8574088"/>
            <a:ext cx="2971800" cy="4508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charset="0"/>
                <a:cs typeface="+mn-cs"/>
              </a:defRPr>
            </a:lvl1pPr>
          </a:lstStyle>
          <a:p>
            <a:pPr>
              <a:defRPr/>
            </a:pPr>
            <a:fld id="{923A99F0-AFDD-4844-9F62-C6A7DC72909B}" type="slidenum">
              <a:rPr lang="en-CA"/>
              <a:pPr>
                <a:defRPr/>
              </a:pPr>
              <a:t>‹#›</a:t>
            </a:fld>
            <a:endParaRPr lang="en-CA"/>
          </a:p>
        </p:txBody>
      </p:sp>
    </p:spTree>
    <p:extLst>
      <p:ext uri="{BB962C8B-B14F-4D97-AF65-F5344CB8AC3E}">
        <p14:creationId xmlns:p14="http://schemas.microsoft.com/office/powerpoint/2010/main" val="1543042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0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ea typeface="+mn-ea"/>
                <a:cs typeface="+mn-cs"/>
              </a:defRPr>
            </a:lvl1pPr>
          </a:lstStyle>
          <a:p>
            <a:pPr>
              <a:defRPr/>
            </a:pPr>
            <a:endParaRPr lang="en-CA"/>
          </a:p>
        </p:txBody>
      </p:sp>
      <p:sp>
        <p:nvSpPr>
          <p:cNvPr id="40963" name="Rectangle 3"/>
          <p:cNvSpPr>
            <a:spLocks noGrp="1" noChangeArrowheads="1"/>
          </p:cNvSpPr>
          <p:nvPr>
            <p:ph type="dt" idx="1"/>
          </p:nvPr>
        </p:nvSpPr>
        <p:spPr bwMode="auto">
          <a:xfrm>
            <a:off x="3886200" y="0"/>
            <a:ext cx="2971800" cy="450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ea typeface="+mn-ea"/>
                <a:cs typeface="+mn-cs"/>
              </a:defRPr>
            </a:lvl1pPr>
          </a:lstStyle>
          <a:p>
            <a:pPr>
              <a:defRPr/>
            </a:pPr>
            <a:endParaRPr lang="en-CA"/>
          </a:p>
        </p:txBody>
      </p:sp>
      <p:sp>
        <p:nvSpPr>
          <p:cNvPr id="26628" name="Rectangle 4"/>
          <p:cNvSpPr>
            <a:spLocks noGrp="1" noRot="1" noChangeAspect="1" noChangeArrowheads="1" noTextEdit="1"/>
          </p:cNvSpPr>
          <p:nvPr>
            <p:ph type="sldImg" idx="2"/>
          </p:nvPr>
        </p:nvSpPr>
        <p:spPr bwMode="auto">
          <a:xfrm>
            <a:off x="1174750" y="677863"/>
            <a:ext cx="4510088" cy="3382962"/>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0965" name="Rectangle 5"/>
          <p:cNvSpPr>
            <a:spLocks noGrp="1" noChangeArrowheads="1"/>
          </p:cNvSpPr>
          <p:nvPr>
            <p:ph type="body" sz="quarter" idx="3"/>
          </p:nvPr>
        </p:nvSpPr>
        <p:spPr bwMode="auto">
          <a:xfrm>
            <a:off x="914400" y="4287838"/>
            <a:ext cx="5029200" cy="40592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0966" name="Rectangle 6"/>
          <p:cNvSpPr>
            <a:spLocks noGrp="1" noChangeArrowheads="1"/>
          </p:cNvSpPr>
          <p:nvPr>
            <p:ph type="ftr" sz="quarter" idx="4"/>
          </p:nvPr>
        </p:nvSpPr>
        <p:spPr bwMode="auto">
          <a:xfrm>
            <a:off x="0" y="8574088"/>
            <a:ext cx="2971800" cy="4508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ea typeface="+mn-ea"/>
                <a:cs typeface="+mn-cs"/>
              </a:defRPr>
            </a:lvl1pPr>
          </a:lstStyle>
          <a:p>
            <a:pPr>
              <a:defRPr/>
            </a:pPr>
            <a:endParaRPr lang="en-CA"/>
          </a:p>
        </p:txBody>
      </p:sp>
      <p:sp>
        <p:nvSpPr>
          <p:cNvPr id="40967" name="Rectangle 7"/>
          <p:cNvSpPr>
            <a:spLocks noGrp="1" noChangeArrowheads="1"/>
          </p:cNvSpPr>
          <p:nvPr>
            <p:ph type="sldNum" sz="quarter" idx="5"/>
          </p:nvPr>
        </p:nvSpPr>
        <p:spPr bwMode="auto">
          <a:xfrm>
            <a:off x="3886200" y="8574088"/>
            <a:ext cx="2971800" cy="4508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charset="0"/>
                <a:cs typeface="+mn-cs"/>
              </a:defRPr>
            </a:lvl1pPr>
          </a:lstStyle>
          <a:p>
            <a:pPr>
              <a:defRPr/>
            </a:pPr>
            <a:fld id="{784D851E-6A6B-254C-8F67-9375A36E3E4A}" type="slidenum">
              <a:rPr lang="en-CA"/>
              <a:pPr>
                <a:defRPr/>
              </a:pPr>
              <a:t>‹#›</a:t>
            </a:fld>
            <a:endParaRPr lang="en-CA"/>
          </a:p>
        </p:txBody>
      </p:sp>
    </p:spTree>
    <p:extLst>
      <p:ext uri="{BB962C8B-B14F-4D97-AF65-F5344CB8AC3E}">
        <p14:creationId xmlns:p14="http://schemas.microsoft.com/office/powerpoint/2010/main" val="27208776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FCFC763-1928-5947-8D20-D7E426FCB4BB}" type="slidenum">
              <a:rPr lang="en-CA" sz="1200">
                <a:latin typeface="Times New Roman" charset="0"/>
              </a:rPr>
              <a:pPr/>
              <a:t>1</a:t>
            </a:fld>
            <a:endParaRPr lang="en-CA" sz="1200">
              <a:latin typeface="Times New Roman"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Times New Roman" charset="0"/>
              </a:rPr>
              <a:t>Introduce self and fellow presenters. </a:t>
            </a:r>
          </a:p>
          <a:p>
            <a:r>
              <a:rPr lang="en-US">
                <a:latin typeface="Times New Roman" charset="0"/>
              </a:rPr>
              <a:t>Find out make up of audience.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EDE19B7-9ED6-B141-88A8-F1C01426E0AB}" type="slidenum">
              <a:rPr lang="en-CA" sz="1200">
                <a:latin typeface="Times New Roman" charset="0"/>
              </a:rPr>
              <a:pPr/>
              <a:t>10</a:t>
            </a:fld>
            <a:endParaRPr lang="en-CA" sz="1200">
              <a:latin typeface="Times New Roman" charset="0"/>
            </a:endParaRP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Times New Roman" charset="0"/>
              </a:rPr>
              <a:t>Hearing aids come in a variety of sizes, styles and colours.  Usually, for young children, they will be wearing hearing aids that fit behind the back of their ears, called BTE.  Sometimes students will ask for ‘In the Ear’ style when they get older.  You’ll see many adults wearing both styles.  Decisions on styles depend on whether the aid can be made powerful enough, and whether the external ear (the pinna) is finished growing. </a:t>
            </a:r>
          </a:p>
          <a:p>
            <a:r>
              <a:rPr lang="en-US">
                <a:latin typeface="Times New Roman" charset="0"/>
              </a:rPr>
              <a:t> </a:t>
            </a:r>
          </a:p>
          <a:p>
            <a:r>
              <a:rPr lang="en-US">
                <a:latin typeface="Times New Roman" charset="0"/>
              </a:rPr>
              <a:t>Earmolds also come in a variety of forms.  As a child grows their ear grows, too.  So earmolds often have to be made anew every 6 months.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a:ln/>
        </p:spPr>
      </p:sp>
      <p:sp>
        <p:nvSpPr>
          <p:cNvPr id="5120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
        <p:nvSpPr>
          <p:cNvPr id="5120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AF3834C-7A40-D345-9870-622C5AF6B3AD}" type="slidenum">
              <a:rPr lang="en-CA" sz="1200">
                <a:latin typeface="Times New Roman" charset="0"/>
              </a:rPr>
              <a:pPr/>
              <a:t>11</a:t>
            </a:fld>
            <a:endParaRPr lang="en-CA" sz="1200">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a:ln/>
        </p:spPr>
      </p:sp>
      <p:sp>
        <p:nvSpPr>
          <p:cNvPr id="5325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
        <p:nvSpPr>
          <p:cNvPr id="5325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C14A445-402E-C042-84CA-F4A6F91EA8C2}" type="slidenum">
              <a:rPr lang="en-CA" sz="1200">
                <a:latin typeface="Times New Roman" charset="0"/>
              </a:rPr>
              <a:pPr/>
              <a:t>12</a:t>
            </a:fld>
            <a:endParaRPr lang="en-CA" sz="1200">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CA9357E-FE9A-6C4D-85E1-A6E19978776C}" type="slidenum">
              <a:rPr lang="en-CA" sz="1200">
                <a:latin typeface="Times New Roman" charset="0"/>
              </a:rPr>
              <a:pPr/>
              <a:t>13</a:t>
            </a:fld>
            <a:endParaRPr lang="en-CA" sz="1200">
              <a:latin typeface="Times New Roman" charset="0"/>
            </a:endParaRPr>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Times New Roman" charset="0"/>
              </a:rPr>
              <a:t>In classrooms, the noise to speech ratio can make it difficult for a student to be able to ‘zone in’ on the teacher’s voice.  FM technology, the same as used on radios to broadcast music, is used between the student and teacher.  In essence, a radio station is set-up between the two and wherever the teacher goes, their voice is equally loud in the student’s ear.</a:t>
            </a:r>
          </a:p>
          <a:p>
            <a:r>
              <a:rPr lang="en-US">
                <a:latin typeface="Times New Roman" charset="0"/>
              </a:rPr>
              <a:t>The student wears a receiver on their hearing aid while the teacher wears a transmitter with a microphone.  The microphones can be imbedded in the transmitter or be a separate lapel or boom-style microphone.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E55010F-2199-664A-B6D5-F3517C759517}" type="slidenum">
              <a:rPr lang="en-CA" sz="1200">
                <a:latin typeface="Times New Roman" charset="0"/>
              </a:rPr>
              <a:pPr/>
              <a:t>14</a:t>
            </a:fld>
            <a:endParaRPr lang="en-CA" sz="1200">
              <a:latin typeface="Times New Roman" charset="0"/>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Times New Roman" charset="0"/>
              </a:rPr>
              <a:t>School Districts are starting to recognize the benefits of soundfield systems for all students.  Some districts are installing these systems in all their kindergarten to grade 3 classrooms.  A student who uses personal FM equipment can have their equipment connected to the soundfield system, so that the teacher only has to wear one microphone.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C8DF348-4501-8A47-9C3A-5932A72AF893}" type="slidenum">
              <a:rPr lang="en-CA" sz="1200">
                <a:latin typeface="Times New Roman" charset="0"/>
              </a:rPr>
              <a:pPr/>
              <a:t>15</a:t>
            </a:fld>
            <a:endParaRPr lang="en-CA" sz="1200">
              <a:latin typeface="Times New Roman" charset="0"/>
            </a:endParaRPr>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a:r>
              <a:rPr lang="en-US">
                <a:latin typeface="Times New Roman" charset="0"/>
              </a:rPr>
              <a:t>Strategies:</a:t>
            </a:r>
          </a:p>
          <a:p>
            <a:pPr marL="228600" indent="-228600">
              <a:buFontTx/>
              <a:buAutoNum type="arabicPeriod"/>
            </a:pPr>
            <a:r>
              <a:rPr lang="en-US">
                <a:latin typeface="Times New Roman" charset="0"/>
              </a:rPr>
              <a:t>Write homework assignments on the board, in the same location.</a:t>
            </a:r>
          </a:p>
          <a:p>
            <a:pPr marL="228600" indent="-228600">
              <a:buFontTx/>
              <a:buAutoNum type="arabicPeriod"/>
            </a:pPr>
            <a:r>
              <a:rPr lang="en-US">
                <a:latin typeface="Times New Roman" charset="0"/>
              </a:rPr>
              <a:t>Provide as many visuals as you can to support your information.  E.g. maps; write new and important (testable) vocabulary on the board; provide written copy of your notes to the student; </a:t>
            </a:r>
            <a:endParaRPr lang="en-CA">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F1E878B-8B64-A047-A83A-FF460AA6F62D}" type="slidenum">
              <a:rPr lang="en-CA" sz="1200">
                <a:latin typeface="Times New Roman" charset="0"/>
              </a:rPr>
              <a:pPr/>
              <a:t>16</a:t>
            </a:fld>
            <a:endParaRPr lang="en-CA" sz="1200">
              <a:latin typeface="Times New Roman" charset="0"/>
            </a:endParaRPr>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a:r>
              <a:rPr lang="en-US">
                <a:latin typeface="Times New Roman" charset="0"/>
              </a:rPr>
              <a:t>Strategies:</a:t>
            </a:r>
          </a:p>
          <a:p>
            <a:pPr marL="228600" indent="-228600">
              <a:buFontTx/>
              <a:buAutoNum type="arabicPeriod"/>
            </a:pPr>
            <a:r>
              <a:rPr lang="en-US">
                <a:latin typeface="Times New Roman" charset="0"/>
              </a:rPr>
              <a:t>Pronounce the speaker’s name while pointing your body, head or arm in their direction.</a:t>
            </a:r>
          </a:p>
          <a:p>
            <a:pPr marL="228600" indent="-228600">
              <a:buFontTx/>
              <a:buAutoNum type="arabicPeriod"/>
            </a:pPr>
            <a:r>
              <a:rPr lang="en-US">
                <a:latin typeface="Times New Roman" charset="0"/>
              </a:rPr>
              <a:t>Reiterate/rephrase the comment or question.</a:t>
            </a:r>
          </a:p>
          <a:p>
            <a:pPr marL="228600" indent="-228600">
              <a:buFontTx/>
              <a:buAutoNum type="arabicPeriod"/>
            </a:pPr>
            <a:r>
              <a:rPr lang="en-US">
                <a:latin typeface="Times New Roman" charset="0"/>
              </a:rPr>
              <a:t>They often get only 50% of their information from hearing.  Combining lip-reading and guesses helps to fill in the gaps but this means the student must have good background knowledge.  This isn’t always the case when you are teaching something new.</a:t>
            </a:r>
          </a:p>
          <a:p>
            <a:pPr marL="228600" indent="-228600"/>
            <a:endParaRPr lang="en-CA">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8278B36-CA16-424F-949B-144E17219E4D}" type="slidenum">
              <a:rPr lang="en-CA" sz="1200">
                <a:latin typeface="Times New Roman" charset="0"/>
              </a:rPr>
              <a:pPr/>
              <a:t>17</a:t>
            </a:fld>
            <a:endParaRPr lang="en-CA" sz="1200">
              <a:latin typeface="Times New Roman" charset="0"/>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Times New Roman" charset="0"/>
              </a:rPr>
              <a:t>Be aware of “backlighting”, when your face is in darkness because you are standing in front of a light source.</a:t>
            </a:r>
          </a:p>
          <a:p>
            <a:r>
              <a:rPr lang="en-US">
                <a:latin typeface="Times New Roman" charset="0"/>
              </a:rPr>
              <a:t>Find out how to turn on the captioning on your TVs</a:t>
            </a:r>
          </a:p>
          <a:p>
            <a:r>
              <a:rPr lang="en-US">
                <a:latin typeface="Times New Roman" charset="0"/>
              </a:rPr>
              <a:t>Select “CC” (closed captioned) versions of videos   -   everyone benefits</a:t>
            </a:r>
          </a:p>
          <a:p>
            <a:r>
              <a:rPr lang="en-US">
                <a:latin typeface="Times New Roman" charset="0"/>
              </a:rPr>
              <a:t>Write P.A. announcements on the board</a:t>
            </a:r>
          </a:p>
          <a:p>
            <a:endParaRPr lang="en-CA">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AEB4AFC-1B63-4B42-BD8E-B7C48CB20ABB}" type="slidenum">
              <a:rPr lang="en-CA" sz="1200">
                <a:latin typeface="Times New Roman" charset="0"/>
              </a:rPr>
              <a:pPr/>
              <a:t>18</a:t>
            </a:fld>
            <a:endParaRPr lang="en-CA" sz="1200">
              <a:latin typeface="Times New Roman" charset="0"/>
            </a:endParaRPr>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Times New Roman" charset="0"/>
              </a:rPr>
              <a:t>These responsibilities develop as the student ages.  You should expect a kindergarten child to wear their hearing aids, but not be aware of good seating locations.  For older students, front and center for seating is not always the best.  Usually back 2 rows and center works well as it allows the student to see who is answering questions and be more central to students’ answers.</a:t>
            </a:r>
          </a:p>
          <a:p>
            <a:r>
              <a:rPr lang="en-US">
                <a:latin typeface="Times New Roman" charset="0"/>
              </a:rPr>
              <a:t>Watch for the quizzical face or the ‘head nod’.</a:t>
            </a:r>
          </a:p>
          <a:p>
            <a:endParaRPr lang="en-CA">
              <a:latin typeface="Times New Roma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73FEE06-08E0-D940-B8F7-A8B7AA37383C}" type="slidenum">
              <a:rPr lang="en-CA" sz="1200">
                <a:latin typeface="Times New Roman" charset="0"/>
              </a:rPr>
              <a:pPr/>
              <a:t>19</a:t>
            </a:fld>
            <a:endParaRPr lang="en-CA" sz="1200">
              <a:latin typeface="Times New Roman" charset="0"/>
            </a:endParaRPr>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a:buFontTx/>
              <a:buAutoNum type="arabicPeriod"/>
            </a:pPr>
            <a:r>
              <a:rPr lang="en-US">
                <a:latin typeface="Times New Roman" charset="0"/>
              </a:rPr>
              <a:t>Subtleties and nuances should be conveyed as the speaker expressed them.</a:t>
            </a:r>
          </a:p>
          <a:p>
            <a:pPr marL="228600" indent="-228600"/>
            <a:r>
              <a:rPr lang="en-US">
                <a:latin typeface="Times New Roman" charset="0"/>
              </a:rPr>
              <a:t>2. Uses the language levels of the students – no editing</a:t>
            </a:r>
          </a:p>
          <a:p>
            <a:pPr marL="228600" indent="-228600"/>
            <a:r>
              <a:rPr lang="en-US">
                <a:latin typeface="Times New Roman" charset="0"/>
              </a:rPr>
              <a:t>3. Don’t speak to the interpreter, as if to include them in the conversation.</a:t>
            </a:r>
          </a:p>
          <a:p>
            <a:pPr marL="228600" indent="-228600"/>
            <a:r>
              <a:rPr lang="en-US">
                <a:latin typeface="Times New Roman" charset="0"/>
              </a:rPr>
              <a:t>4. Give the interpreter any up and coming material to review prior to class.</a:t>
            </a:r>
          </a:p>
          <a:p>
            <a:pPr marL="228600" indent="-228600"/>
            <a:r>
              <a:rPr lang="en-US">
                <a:latin typeface="Times New Roman" charset="0"/>
              </a:rPr>
              <a:t>5. Communicate with the interpreter about how the process is going – your comfort zone.</a:t>
            </a:r>
            <a:endParaRPr lang="en-CA">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552499B-0496-454C-A399-7321E2693E2A}" type="slidenum">
              <a:rPr lang="en-CA" sz="1200">
                <a:latin typeface="Times New Roman" charset="0"/>
              </a:rPr>
              <a:pPr/>
              <a:t>2</a:t>
            </a:fld>
            <a:endParaRPr lang="en-CA" sz="1200">
              <a:latin typeface="Times New Roman" charset="0"/>
            </a:endParaRPr>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latin typeface="Times New Roman" charset="0"/>
              </a:rPr>
              <a:t>Outer ear</a:t>
            </a:r>
            <a:r>
              <a:rPr lang="en-US">
                <a:latin typeface="Times New Roman" charset="0"/>
              </a:rPr>
              <a:t>:  Hearing loss can occur through wax blockage or puncture of the eardrum.</a:t>
            </a:r>
          </a:p>
          <a:p>
            <a:r>
              <a:rPr lang="en-US" b="1">
                <a:latin typeface="Times New Roman" charset="0"/>
              </a:rPr>
              <a:t>Middle Ear</a:t>
            </a:r>
            <a:r>
              <a:rPr lang="en-US">
                <a:latin typeface="Times New Roman" charset="0"/>
              </a:rPr>
              <a:t>: The three middle ear bones, which could all fit on your baby finger’s nail, amplify sound as they transmit it to the cochlea.  It is connected to the nose cavity, where mucus backs up into the middle ear cavity when you have a cold, which simulates a conductive hearing loss</a:t>
            </a:r>
          </a:p>
          <a:p>
            <a:r>
              <a:rPr lang="en-US" i="1">
                <a:latin typeface="Times New Roman" charset="0"/>
              </a:rPr>
              <a:t>Conductive</a:t>
            </a:r>
            <a:r>
              <a:rPr lang="en-US">
                <a:latin typeface="Times New Roman" charset="0"/>
              </a:rPr>
              <a:t> hearing loss is the name when the hearing loss occurs in the Outer or Middle regions.  Usually surgery can repair the hearing loss.</a:t>
            </a:r>
          </a:p>
          <a:p>
            <a:r>
              <a:rPr lang="en-US" b="1">
                <a:latin typeface="Times New Roman" charset="0"/>
              </a:rPr>
              <a:t>Inner Ear:</a:t>
            </a:r>
            <a:r>
              <a:rPr lang="en-US">
                <a:latin typeface="Times New Roman" charset="0"/>
              </a:rPr>
              <a:t> Snail-shaped structure, the Cochlea, contains fluid and tiny hair cells that are the receptors for sound.  The hairs are triggered by particular frequencies of sound, send an electrical signal up the auditory nerve to the brain.  The brain interprets the sound = makes sense of what the ear hears.  </a:t>
            </a:r>
            <a:r>
              <a:rPr lang="en-US" i="1">
                <a:latin typeface="Times New Roman" charset="0"/>
              </a:rPr>
              <a:t>Sensorineural </a:t>
            </a:r>
            <a:r>
              <a:rPr lang="en-US">
                <a:latin typeface="Times New Roman" charset="0"/>
              </a:rPr>
              <a:t>hearing loss is the name for any loss that occurs in the Inner Ear.  At this time, surgery cannot repair damage done to the hair cells.  This type of hearing loss is permanent.</a:t>
            </a:r>
          </a:p>
          <a:p>
            <a:endParaRPr lang="en-US" b="1">
              <a:latin typeface="Times New Roman" charset="0"/>
            </a:endParaRPr>
          </a:p>
          <a:p>
            <a:r>
              <a:rPr lang="en-US" i="1">
                <a:latin typeface="Times New Roman" charset="0"/>
              </a:rPr>
              <a:t>Auditory Processing Disorder</a:t>
            </a:r>
            <a:r>
              <a:rPr lang="en-US">
                <a:latin typeface="Times New Roman" charset="0"/>
              </a:rPr>
              <a:t>:  This is not an inability to hear the sound by the ear structure.  This occurs in the brain, with the brain not registering the sounds.</a:t>
            </a:r>
            <a:endParaRPr lang="en-US" i="1">
              <a:latin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B8CC3EE-1E37-8448-868A-253152A36359}" type="slidenum">
              <a:rPr lang="en-CA" sz="1200">
                <a:latin typeface="Times New Roman" charset="0"/>
              </a:rPr>
              <a:pPr/>
              <a:t>20</a:t>
            </a:fld>
            <a:endParaRPr lang="en-CA" sz="1200">
              <a:latin typeface="Times New Roman" charset="0"/>
            </a:endParaRPr>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Times New Roman" charset="0"/>
              </a:rPr>
              <a:t>An interpreter’s role is unique and not the same as an Educational Assistant.  (Every district seems to have a different name for an adult whose job is to assist a teacher, usually with a special needs student.)  For deaf students, an interpreter is there to provide the ‘translation’ into the language the student uses for communication.  This can be sign language or it can be oral interpreting.</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81ED8AB-EF59-9D45-A3DD-C45239B22A2C}" type="slidenum">
              <a:rPr lang="en-CA" sz="1200">
                <a:latin typeface="Times New Roman" charset="0"/>
              </a:rPr>
              <a:pPr/>
              <a:t>21</a:t>
            </a:fld>
            <a:endParaRPr lang="en-CA" sz="1200">
              <a:latin typeface="Times New Roman" charset="0"/>
            </a:endParaRPr>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0FB7F46-DD91-4040-A5EC-2E017F372CB1}" type="slidenum">
              <a:rPr lang="en-CA" sz="1200">
                <a:latin typeface="Times New Roman" charset="0"/>
              </a:rPr>
              <a:pPr/>
              <a:t>22</a:t>
            </a:fld>
            <a:endParaRPr lang="en-CA" sz="1200">
              <a:latin typeface="Times New Roman" charset="0"/>
            </a:endParaRPr>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648B34D-6B84-1545-8BC1-3465E2833680}" type="slidenum">
              <a:rPr lang="en-CA" sz="1200">
                <a:latin typeface="Times New Roman" charset="0"/>
              </a:rPr>
              <a:pPr/>
              <a:t>23</a:t>
            </a:fld>
            <a:endParaRPr lang="en-CA" sz="1200">
              <a:latin typeface="Times New Roman" charset="0"/>
            </a:endParaRPr>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36AC23D-B44B-5842-BB05-D07DCB2A9465}" type="slidenum">
              <a:rPr lang="en-CA" sz="1200">
                <a:latin typeface="Times New Roman" charset="0"/>
              </a:rPr>
              <a:pPr/>
              <a:t>24</a:t>
            </a:fld>
            <a:endParaRPr lang="en-CA" sz="1200">
              <a:latin typeface="Times New Roman" charset="0"/>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AD18A4B-F77A-D248-A7E5-72110382265A}" type="slidenum">
              <a:rPr lang="en-CA" sz="1200">
                <a:latin typeface="Times New Roman" charset="0"/>
              </a:rPr>
              <a:pPr/>
              <a:t>25</a:t>
            </a:fld>
            <a:endParaRPr lang="en-CA" sz="1200">
              <a:latin typeface="Times New Roman" charset="0"/>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12EE16D-E1DB-9F40-9681-0F719BF644C5}" type="slidenum">
              <a:rPr lang="en-CA" sz="1200">
                <a:latin typeface="Times New Roman" charset="0"/>
              </a:rPr>
              <a:pPr/>
              <a:t>26</a:t>
            </a:fld>
            <a:endParaRPr lang="en-CA" sz="1200">
              <a:latin typeface="Times New Roman" charset="0"/>
            </a:endParaRPr>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4CCFB39-8CF3-5949-A4D1-A868590192AB}" type="slidenum">
              <a:rPr lang="en-CA" sz="1200">
                <a:latin typeface="Times New Roman" charset="0"/>
              </a:rPr>
              <a:pPr/>
              <a:t>3</a:t>
            </a:fld>
            <a:endParaRPr lang="en-CA" sz="1200">
              <a:latin typeface="Times New Roman" charset="0"/>
            </a:endParaRPr>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Times New Roman" charset="0"/>
              </a:rPr>
              <a:t>This is an example of an audiogram, the graph used for recording where an individual hears sounds.  On this audiogram are examples of familiar sounds and where they would be placed on the audiogram.  The speech sounds form a “Speech Banana”.  It is important to note where different sounds are heard, as they play a difference in how we understand language.  For example, the “s” sound is very important in English but not important in French.</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ln/>
        </p:spPr>
      </p:sp>
      <p:sp>
        <p:nvSpPr>
          <p:cNvPr id="3481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
        <p:nvSpPr>
          <p:cNvPr id="3481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9EF770F-7637-1049-8371-884D16B17E3C}" type="slidenum">
              <a:rPr lang="en-CA" sz="1200">
                <a:latin typeface="Times New Roman" charset="0"/>
              </a:rPr>
              <a:pPr/>
              <a:t>4</a:t>
            </a:fld>
            <a:endParaRPr lang="en-CA" sz="1200">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ln/>
        </p:spPr>
      </p:sp>
      <p:sp>
        <p:nvSpPr>
          <p:cNvPr id="3686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
        <p:nvSpPr>
          <p:cNvPr id="3686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F9B382F-1302-9547-8F5D-1B23F512D1D5}" type="slidenum">
              <a:rPr lang="en-CA" sz="1200">
                <a:latin typeface="Times New Roman" charset="0"/>
              </a:rPr>
              <a:pPr/>
              <a:t>5</a:t>
            </a:fld>
            <a:endParaRPr lang="en-CA" sz="1200">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ln/>
        </p:spPr>
      </p:sp>
      <p:sp>
        <p:nvSpPr>
          <p:cNvPr id="3891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
        <p:nvSpPr>
          <p:cNvPr id="3891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D32CC89-2870-9D4D-9904-94B323CC5607}" type="slidenum">
              <a:rPr lang="en-CA" sz="1200">
                <a:latin typeface="Times New Roman" charset="0"/>
              </a:rPr>
              <a:pPr/>
              <a:t>6</a:t>
            </a:fld>
            <a:endParaRPr lang="en-CA" sz="1200">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a:ln/>
        </p:spPr>
      </p:sp>
      <p:sp>
        <p:nvSpPr>
          <p:cNvPr id="4096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
        <p:nvSpPr>
          <p:cNvPr id="4096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938061F-92BC-AA49-8B5F-247999559AAA}" type="slidenum">
              <a:rPr lang="en-CA" sz="1200">
                <a:latin typeface="Times New Roman" charset="0"/>
              </a:rPr>
              <a:pPr/>
              <a:t>7</a:t>
            </a:fld>
            <a:endParaRPr lang="en-CA" sz="1200">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B4D1D4F-E405-7D44-B5D6-495E7A65BED0}" type="slidenum">
              <a:rPr lang="en-CA" sz="1200">
                <a:latin typeface="Times New Roman" charset="0"/>
              </a:rPr>
              <a:pPr/>
              <a:t>8</a:t>
            </a:fld>
            <a:endParaRPr lang="en-CA" sz="1200">
              <a:latin typeface="Times New Roman" charset="0"/>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latin typeface="Times New Roman" charset="0"/>
              </a:rPr>
              <a:t>Categories of hearing loss by severity:</a:t>
            </a:r>
            <a:endParaRPr lang="en-US">
              <a:latin typeface="Times New Roman" charset="0"/>
            </a:endParaRPr>
          </a:p>
          <a:p>
            <a:r>
              <a:rPr lang="en-US">
                <a:latin typeface="Times New Roman" charset="0"/>
              </a:rPr>
              <a:t> </a:t>
            </a:r>
          </a:p>
          <a:p>
            <a:r>
              <a:rPr lang="en-US" u="sng">
                <a:latin typeface="Times New Roman" charset="0"/>
              </a:rPr>
              <a:t>Slight</a:t>
            </a:r>
            <a:r>
              <a:rPr lang="en-US">
                <a:latin typeface="Times New Roman" charset="0"/>
              </a:rPr>
              <a:t> hearing loss is defined as hearing thresholds in the range 20 to 25 dB. </a:t>
            </a:r>
          </a:p>
          <a:p>
            <a:r>
              <a:rPr lang="en-US" u="sng">
                <a:latin typeface="Times New Roman" charset="0"/>
              </a:rPr>
              <a:t>Mild</a:t>
            </a:r>
            <a:r>
              <a:rPr lang="en-US">
                <a:latin typeface="Times New Roman" charset="0"/>
              </a:rPr>
              <a:t> hearing loss is defined as hearing thresholds in the range 26 to 40 dB. </a:t>
            </a:r>
          </a:p>
          <a:p>
            <a:r>
              <a:rPr lang="en-US" u="sng">
                <a:latin typeface="Times New Roman" charset="0"/>
              </a:rPr>
              <a:t>Moderate</a:t>
            </a:r>
            <a:r>
              <a:rPr lang="en-US">
                <a:latin typeface="Times New Roman" charset="0"/>
              </a:rPr>
              <a:t> hearing loss is defined as hearing thresholds in the range of 40-55 dB. </a:t>
            </a:r>
          </a:p>
          <a:p>
            <a:r>
              <a:rPr lang="en-US" u="sng">
                <a:latin typeface="Times New Roman" charset="0"/>
              </a:rPr>
              <a:t>Moderately-severe</a:t>
            </a:r>
            <a:r>
              <a:rPr lang="en-US">
                <a:latin typeface="Times New Roman" charset="0"/>
              </a:rPr>
              <a:t> hearing loss is defined as hearing thresholds in the range of 56-70 dB. </a:t>
            </a:r>
          </a:p>
          <a:p>
            <a:r>
              <a:rPr lang="en-US" u="sng">
                <a:latin typeface="Times New Roman" charset="0"/>
              </a:rPr>
              <a:t>Severe</a:t>
            </a:r>
            <a:r>
              <a:rPr lang="en-US">
                <a:latin typeface="Times New Roman" charset="0"/>
              </a:rPr>
              <a:t> hearing loss is defined as hearing thresholds in the range of 71-90 dB. </a:t>
            </a:r>
          </a:p>
          <a:p>
            <a:r>
              <a:rPr lang="en-US" u="sng">
                <a:latin typeface="Times New Roman" charset="0"/>
              </a:rPr>
              <a:t>Profound</a:t>
            </a:r>
            <a:r>
              <a:rPr lang="en-US">
                <a:latin typeface="Times New Roman" charset="0"/>
              </a:rPr>
              <a:t> hearing loss is defined as hearing thresholds above 90 dB.</a:t>
            </a:r>
          </a:p>
          <a:p>
            <a:endParaRPr lang="en-US">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64FFB2F-1AAA-B54E-B2DE-826524DE8FC7}" type="slidenum">
              <a:rPr lang="en-CA" sz="1200">
                <a:latin typeface="Times New Roman" charset="0"/>
              </a:rPr>
              <a:pPr/>
              <a:t>9</a:t>
            </a:fld>
            <a:endParaRPr lang="en-CA" sz="1200">
              <a:latin typeface="Times New Roman" charset="0"/>
            </a:endParaRP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Times New Roman" charset="0"/>
              </a:rPr>
              <a:t>Without hearing aids, this student would only receive vowel sounds.  </a:t>
            </a:r>
          </a:p>
          <a:p>
            <a:r>
              <a:rPr lang="en-US">
                <a:latin typeface="Times New Roman" charset="0"/>
              </a:rPr>
              <a:t>Vowel sounds give the rhythm and pitch to speech (was a statement or question said) but consonants give the intelligibility of speech (what someone said).</a:t>
            </a:r>
          </a:p>
          <a:p>
            <a:r>
              <a:rPr lang="en-US">
                <a:latin typeface="Times New Roman" charset="0"/>
              </a:rPr>
              <a:t>Eg.  _a_ _   a_ _   _ i_ _  _e_ _   u_   _ _ e   _i_ _.</a:t>
            </a:r>
          </a:p>
          <a:p>
            <a:endParaRPr lang="en-US">
              <a:latin typeface="Times New Roman" charset="0"/>
            </a:endParaRPr>
          </a:p>
          <a:p>
            <a:r>
              <a:rPr lang="en-US">
                <a:latin typeface="Times New Roman" charset="0"/>
              </a:rPr>
              <a:t>       J_ck   _nd   J_ll   w_nt   _p   th_   h_ll.</a:t>
            </a:r>
          </a:p>
          <a:p>
            <a:endParaRPr lang="en-US">
              <a:latin typeface="Times New Roman" charset="0"/>
            </a:endParaRPr>
          </a:p>
          <a:p>
            <a:r>
              <a:rPr lang="en-US">
                <a:latin typeface="Times New Roman" charset="0"/>
              </a:rPr>
              <a:t>You can figure out what the second sentence says but you can’t figure out the first sentence.  You need consonant sounds to make sense of speech.</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8263"/>
            <a:ext cx="8678863" cy="6713537"/>
            <a:chOff x="0" y="43"/>
            <a:chExt cx="5467" cy="4229"/>
          </a:xfrm>
        </p:grpSpPr>
        <p:sp>
          <p:nvSpPr>
            <p:cNvPr id="5" name="Rectangle 3"/>
            <p:cNvSpPr>
              <a:spLocks noChangeArrowheads="1"/>
            </p:cNvSpPr>
            <p:nvPr userDrawn="1"/>
          </p:nvSpPr>
          <p:spPr bwMode="auto">
            <a:xfrm>
              <a:off x="692" y="494"/>
              <a:ext cx="4775" cy="936"/>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nvGrpSpPr>
            <p:cNvPr id="6" name="Group 4"/>
            <p:cNvGrpSpPr>
              <a:grpSpLocks/>
            </p:cNvGrpSpPr>
            <p:nvPr userDrawn="1"/>
          </p:nvGrpSpPr>
          <p:grpSpPr bwMode="auto">
            <a:xfrm>
              <a:off x="0" y="43"/>
              <a:ext cx="624" cy="4229"/>
              <a:chOff x="0" y="43"/>
              <a:chExt cx="624" cy="4229"/>
            </a:xfrm>
          </p:grpSpPr>
          <p:sp>
            <p:nvSpPr>
              <p:cNvPr id="7" name="Line 5"/>
              <p:cNvSpPr>
                <a:spLocks noChangeShapeType="1"/>
              </p:cNvSpPr>
              <p:nvPr userDrawn="1"/>
            </p:nvSpPr>
            <p:spPr bwMode="auto">
              <a:xfrm>
                <a:off x="0" y="4203"/>
                <a:ext cx="624"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 name="Line 6"/>
              <p:cNvSpPr>
                <a:spLocks noChangeShapeType="1"/>
              </p:cNvSpPr>
              <p:nvPr userDrawn="1"/>
            </p:nvSpPr>
            <p:spPr bwMode="auto">
              <a:xfrm>
                <a:off x="0" y="4239"/>
                <a:ext cx="624" cy="0"/>
              </a:xfrm>
              <a:prstGeom prst="line">
                <a:avLst/>
              </a:prstGeom>
              <a:noFill/>
              <a:ln w="381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 name="Line 7"/>
              <p:cNvSpPr>
                <a:spLocks noChangeShapeType="1"/>
              </p:cNvSpPr>
              <p:nvPr userDrawn="1"/>
            </p:nvSpPr>
            <p:spPr bwMode="auto">
              <a:xfrm>
                <a:off x="0" y="4272"/>
                <a:ext cx="624" cy="0"/>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 name="Line 8"/>
              <p:cNvSpPr>
                <a:spLocks noChangeShapeType="1"/>
              </p:cNvSpPr>
              <p:nvPr userDrawn="1"/>
            </p:nvSpPr>
            <p:spPr bwMode="auto">
              <a:xfrm>
                <a:off x="0" y="4113"/>
                <a:ext cx="62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 name="Line 9"/>
              <p:cNvSpPr>
                <a:spLocks noChangeShapeType="1"/>
              </p:cNvSpPr>
              <p:nvPr userDrawn="1"/>
            </p:nvSpPr>
            <p:spPr bwMode="auto">
              <a:xfrm>
                <a:off x="0" y="4065"/>
                <a:ext cx="624" cy="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 name="Line 10"/>
              <p:cNvSpPr>
                <a:spLocks noChangeShapeType="1"/>
              </p:cNvSpPr>
              <p:nvPr userDrawn="1"/>
            </p:nvSpPr>
            <p:spPr bwMode="auto">
              <a:xfrm>
                <a:off x="0" y="4158"/>
                <a:ext cx="624" cy="0"/>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 name="Line 11"/>
              <p:cNvSpPr>
                <a:spLocks noChangeShapeType="1"/>
              </p:cNvSpPr>
              <p:nvPr userDrawn="1"/>
            </p:nvSpPr>
            <p:spPr bwMode="auto">
              <a:xfrm>
                <a:off x="0" y="3666"/>
                <a:ext cx="624"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 name="Line 12"/>
              <p:cNvSpPr>
                <a:spLocks noChangeShapeType="1"/>
              </p:cNvSpPr>
              <p:nvPr userDrawn="1"/>
            </p:nvSpPr>
            <p:spPr bwMode="auto">
              <a:xfrm>
                <a:off x="0" y="3639"/>
                <a:ext cx="624" cy="0"/>
              </a:xfrm>
              <a:prstGeom prst="line">
                <a:avLst/>
              </a:prstGeom>
              <a:noFill/>
              <a:ln w="381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 name="Line 13"/>
              <p:cNvSpPr>
                <a:spLocks noChangeShapeType="1"/>
              </p:cNvSpPr>
              <p:nvPr userDrawn="1"/>
            </p:nvSpPr>
            <p:spPr bwMode="auto">
              <a:xfrm>
                <a:off x="0" y="4020"/>
                <a:ext cx="624" cy="0"/>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 name="Line 14"/>
              <p:cNvSpPr>
                <a:spLocks noChangeShapeType="1"/>
              </p:cNvSpPr>
              <p:nvPr userDrawn="1"/>
            </p:nvSpPr>
            <p:spPr bwMode="auto">
              <a:xfrm>
                <a:off x="0" y="3894"/>
                <a:ext cx="62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 name="Line 15"/>
              <p:cNvSpPr>
                <a:spLocks noChangeShapeType="1"/>
              </p:cNvSpPr>
              <p:nvPr userDrawn="1"/>
            </p:nvSpPr>
            <p:spPr bwMode="auto">
              <a:xfrm>
                <a:off x="0" y="3813"/>
                <a:ext cx="624" cy="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 name="Line 16"/>
              <p:cNvSpPr>
                <a:spLocks noChangeShapeType="1"/>
              </p:cNvSpPr>
              <p:nvPr userDrawn="1"/>
            </p:nvSpPr>
            <p:spPr bwMode="auto">
              <a:xfrm>
                <a:off x="0" y="3999"/>
                <a:ext cx="624"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 name="Line 17"/>
              <p:cNvSpPr>
                <a:spLocks noChangeShapeType="1"/>
              </p:cNvSpPr>
              <p:nvPr userDrawn="1"/>
            </p:nvSpPr>
            <p:spPr bwMode="auto">
              <a:xfrm>
                <a:off x="0" y="3687"/>
                <a:ext cx="624" cy="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 name="Line 18"/>
              <p:cNvSpPr>
                <a:spLocks noChangeShapeType="1"/>
              </p:cNvSpPr>
              <p:nvPr userDrawn="1"/>
            </p:nvSpPr>
            <p:spPr bwMode="auto">
              <a:xfrm>
                <a:off x="0" y="3741"/>
                <a:ext cx="624" cy="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1" name="Line 19"/>
              <p:cNvSpPr>
                <a:spLocks noChangeShapeType="1"/>
              </p:cNvSpPr>
              <p:nvPr userDrawn="1"/>
            </p:nvSpPr>
            <p:spPr bwMode="auto">
              <a:xfrm>
                <a:off x="0" y="3939"/>
                <a:ext cx="624" cy="0"/>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 name="Line 20"/>
              <p:cNvSpPr>
                <a:spLocks noChangeShapeType="1"/>
              </p:cNvSpPr>
              <p:nvPr userDrawn="1"/>
            </p:nvSpPr>
            <p:spPr bwMode="auto">
              <a:xfrm>
                <a:off x="0" y="3918"/>
                <a:ext cx="624"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 name="Line 21"/>
              <p:cNvSpPr>
                <a:spLocks noChangeShapeType="1"/>
              </p:cNvSpPr>
              <p:nvPr userDrawn="1"/>
            </p:nvSpPr>
            <p:spPr bwMode="auto">
              <a:xfrm>
                <a:off x="0" y="3510"/>
                <a:ext cx="624"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 name="Line 22"/>
              <p:cNvSpPr>
                <a:spLocks noChangeShapeType="1"/>
              </p:cNvSpPr>
              <p:nvPr userDrawn="1"/>
            </p:nvSpPr>
            <p:spPr bwMode="auto">
              <a:xfrm>
                <a:off x="0" y="3546"/>
                <a:ext cx="624" cy="0"/>
              </a:xfrm>
              <a:prstGeom prst="line">
                <a:avLst/>
              </a:prstGeom>
              <a:noFill/>
              <a:ln w="381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 name="Line 23"/>
              <p:cNvSpPr>
                <a:spLocks noChangeShapeType="1"/>
              </p:cNvSpPr>
              <p:nvPr userDrawn="1"/>
            </p:nvSpPr>
            <p:spPr bwMode="auto">
              <a:xfrm>
                <a:off x="0" y="3579"/>
                <a:ext cx="624" cy="0"/>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 name="Line 24"/>
              <p:cNvSpPr>
                <a:spLocks noChangeShapeType="1"/>
              </p:cNvSpPr>
              <p:nvPr userDrawn="1"/>
            </p:nvSpPr>
            <p:spPr bwMode="auto">
              <a:xfrm>
                <a:off x="0" y="3420"/>
                <a:ext cx="62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 name="Line 25"/>
              <p:cNvSpPr>
                <a:spLocks noChangeShapeType="1"/>
              </p:cNvSpPr>
              <p:nvPr userDrawn="1"/>
            </p:nvSpPr>
            <p:spPr bwMode="auto">
              <a:xfrm>
                <a:off x="0" y="3372"/>
                <a:ext cx="624" cy="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 name="Line 26"/>
              <p:cNvSpPr>
                <a:spLocks noChangeShapeType="1"/>
              </p:cNvSpPr>
              <p:nvPr userDrawn="1"/>
            </p:nvSpPr>
            <p:spPr bwMode="auto">
              <a:xfrm>
                <a:off x="0" y="3465"/>
                <a:ext cx="624" cy="0"/>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 name="Line 27"/>
              <p:cNvSpPr>
                <a:spLocks noChangeShapeType="1"/>
              </p:cNvSpPr>
              <p:nvPr userDrawn="1"/>
            </p:nvSpPr>
            <p:spPr bwMode="auto">
              <a:xfrm>
                <a:off x="0" y="2973"/>
                <a:ext cx="624"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 name="Line 28"/>
              <p:cNvSpPr>
                <a:spLocks noChangeShapeType="1"/>
              </p:cNvSpPr>
              <p:nvPr userDrawn="1"/>
            </p:nvSpPr>
            <p:spPr bwMode="auto">
              <a:xfrm>
                <a:off x="0" y="2946"/>
                <a:ext cx="624" cy="0"/>
              </a:xfrm>
              <a:prstGeom prst="line">
                <a:avLst/>
              </a:prstGeom>
              <a:noFill/>
              <a:ln w="381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 name="Line 29"/>
              <p:cNvSpPr>
                <a:spLocks noChangeShapeType="1"/>
              </p:cNvSpPr>
              <p:nvPr userDrawn="1"/>
            </p:nvSpPr>
            <p:spPr bwMode="auto">
              <a:xfrm>
                <a:off x="0" y="3327"/>
                <a:ext cx="624" cy="0"/>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2" name="Line 30"/>
              <p:cNvSpPr>
                <a:spLocks noChangeShapeType="1"/>
              </p:cNvSpPr>
              <p:nvPr userDrawn="1"/>
            </p:nvSpPr>
            <p:spPr bwMode="auto">
              <a:xfrm>
                <a:off x="0" y="3201"/>
                <a:ext cx="62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3" name="Line 31"/>
              <p:cNvSpPr>
                <a:spLocks noChangeShapeType="1"/>
              </p:cNvSpPr>
              <p:nvPr userDrawn="1"/>
            </p:nvSpPr>
            <p:spPr bwMode="auto">
              <a:xfrm>
                <a:off x="0" y="3120"/>
                <a:ext cx="624" cy="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4" name="Line 32"/>
              <p:cNvSpPr>
                <a:spLocks noChangeShapeType="1"/>
              </p:cNvSpPr>
              <p:nvPr userDrawn="1"/>
            </p:nvSpPr>
            <p:spPr bwMode="auto">
              <a:xfrm>
                <a:off x="0" y="3306"/>
                <a:ext cx="624"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 name="Line 33"/>
              <p:cNvSpPr>
                <a:spLocks noChangeShapeType="1"/>
              </p:cNvSpPr>
              <p:nvPr userDrawn="1"/>
            </p:nvSpPr>
            <p:spPr bwMode="auto">
              <a:xfrm>
                <a:off x="0" y="2994"/>
                <a:ext cx="624" cy="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 name="Line 34"/>
              <p:cNvSpPr>
                <a:spLocks noChangeShapeType="1"/>
              </p:cNvSpPr>
              <p:nvPr userDrawn="1"/>
            </p:nvSpPr>
            <p:spPr bwMode="auto">
              <a:xfrm>
                <a:off x="0" y="3048"/>
                <a:ext cx="624" cy="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 name="Line 35"/>
              <p:cNvSpPr>
                <a:spLocks noChangeShapeType="1"/>
              </p:cNvSpPr>
              <p:nvPr userDrawn="1"/>
            </p:nvSpPr>
            <p:spPr bwMode="auto">
              <a:xfrm>
                <a:off x="0" y="3246"/>
                <a:ext cx="624" cy="0"/>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8" name="Line 36"/>
              <p:cNvSpPr>
                <a:spLocks noChangeShapeType="1"/>
              </p:cNvSpPr>
              <p:nvPr userDrawn="1"/>
            </p:nvSpPr>
            <p:spPr bwMode="auto">
              <a:xfrm>
                <a:off x="0" y="3225"/>
                <a:ext cx="624"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 name="Line 37"/>
              <p:cNvSpPr>
                <a:spLocks noChangeShapeType="1"/>
              </p:cNvSpPr>
              <p:nvPr userDrawn="1"/>
            </p:nvSpPr>
            <p:spPr bwMode="auto">
              <a:xfrm>
                <a:off x="0" y="2831"/>
                <a:ext cx="62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0" name="Line 38"/>
              <p:cNvSpPr>
                <a:spLocks noChangeShapeType="1"/>
              </p:cNvSpPr>
              <p:nvPr userDrawn="1"/>
            </p:nvSpPr>
            <p:spPr bwMode="auto">
              <a:xfrm>
                <a:off x="0" y="2750"/>
                <a:ext cx="624" cy="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1" name="Line 39"/>
              <p:cNvSpPr>
                <a:spLocks noChangeShapeType="1"/>
              </p:cNvSpPr>
              <p:nvPr userDrawn="1"/>
            </p:nvSpPr>
            <p:spPr bwMode="auto">
              <a:xfrm>
                <a:off x="0" y="2678"/>
                <a:ext cx="624" cy="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2" name="Line 40"/>
              <p:cNvSpPr>
                <a:spLocks noChangeShapeType="1"/>
              </p:cNvSpPr>
              <p:nvPr userDrawn="1"/>
            </p:nvSpPr>
            <p:spPr bwMode="auto">
              <a:xfrm>
                <a:off x="0" y="2876"/>
                <a:ext cx="624" cy="0"/>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3" name="Line 41"/>
              <p:cNvSpPr>
                <a:spLocks noChangeShapeType="1"/>
              </p:cNvSpPr>
              <p:nvPr userDrawn="1"/>
            </p:nvSpPr>
            <p:spPr bwMode="auto">
              <a:xfrm>
                <a:off x="0" y="2855"/>
                <a:ext cx="624"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4" name="Line 42"/>
              <p:cNvSpPr>
                <a:spLocks noChangeShapeType="1"/>
              </p:cNvSpPr>
              <p:nvPr userDrawn="1"/>
            </p:nvSpPr>
            <p:spPr bwMode="auto">
              <a:xfrm>
                <a:off x="0" y="2554"/>
                <a:ext cx="624"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5" name="Line 43"/>
              <p:cNvSpPr>
                <a:spLocks noChangeShapeType="1"/>
              </p:cNvSpPr>
              <p:nvPr userDrawn="1"/>
            </p:nvSpPr>
            <p:spPr bwMode="auto">
              <a:xfrm>
                <a:off x="0" y="2590"/>
                <a:ext cx="624" cy="0"/>
              </a:xfrm>
              <a:prstGeom prst="line">
                <a:avLst/>
              </a:prstGeom>
              <a:noFill/>
              <a:ln w="381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 name="Line 44"/>
              <p:cNvSpPr>
                <a:spLocks noChangeShapeType="1"/>
              </p:cNvSpPr>
              <p:nvPr userDrawn="1"/>
            </p:nvSpPr>
            <p:spPr bwMode="auto">
              <a:xfrm>
                <a:off x="0" y="2623"/>
                <a:ext cx="624" cy="0"/>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 name="Line 45"/>
              <p:cNvSpPr>
                <a:spLocks noChangeShapeType="1"/>
              </p:cNvSpPr>
              <p:nvPr userDrawn="1"/>
            </p:nvSpPr>
            <p:spPr bwMode="auto">
              <a:xfrm>
                <a:off x="0" y="2464"/>
                <a:ext cx="62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8" name="Line 46"/>
              <p:cNvSpPr>
                <a:spLocks noChangeShapeType="1"/>
              </p:cNvSpPr>
              <p:nvPr userDrawn="1"/>
            </p:nvSpPr>
            <p:spPr bwMode="auto">
              <a:xfrm>
                <a:off x="0" y="2416"/>
                <a:ext cx="624" cy="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9" name="Line 47"/>
              <p:cNvSpPr>
                <a:spLocks noChangeShapeType="1"/>
              </p:cNvSpPr>
              <p:nvPr userDrawn="1"/>
            </p:nvSpPr>
            <p:spPr bwMode="auto">
              <a:xfrm>
                <a:off x="0" y="2509"/>
                <a:ext cx="624" cy="0"/>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0" name="Line 48"/>
              <p:cNvSpPr>
                <a:spLocks noChangeShapeType="1"/>
              </p:cNvSpPr>
              <p:nvPr userDrawn="1"/>
            </p:nvSpPr>
            <p:spPr bwMode="auto">
              <a:xfrm>
                <a:off x="0" y="2371"/>
                <a:ext cx="624" cy="0"/>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1" name="Line 49"/>
              <p:cNvSpPr>
                <a:spLocks noChangeShapeType="1"/>
              </p:cNvSpPr>
              <p:nvPr userDrawn="1"/>
            </p:nvSpPr>
            <p:spPr bwMode="auto">
              <a:xfrm>
                <a:off x="0" y="2245"/>
                <a:ext cx="62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2" name="Line 50"/>
              <p:cNvSpPr>
                <a:spLocks noChangeShapeType="1"/>
              </p:cNvSpPr>
              <p:nvPr userDrawn="1"/>
            </p:nvSpPr>
            <p:spPr bwMode="auto">
              <a:xfrm>
                <a:off x="0" y="2350"/>
                <a:ext cx="624"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3" name="Line 51"/>
              <p:cNvSpPr>
                <a:spLocks noChangeShapeType="1"/>
              </p:cNvSpPr>
              <p:nvPr userDrawn="1"/>
            </p:nvSpPr>
            <p:spPr bwMode="auto">
              <a:xfrm>
                <a:off x="0" y="2290"/>
                <a:ext cx="624" cy="0"/>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4" name="Line 52"/>
              <p:cNvSpPr>
                <a:spLocks noChangeShapeType="1"/>
              </p:cNvSpPr>
              <p:nvPr userDrawn="1"/>
            </p:nvSpPr>
            <p:spPr bwMode="auto">
              <a:xfrm>
                <a:off x="0" y="2269"/>
                <a:ext cx="624"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5" name="Line 53"/>
              <p:cNvSpPr>
                <a:spLocks noChangeShapeType="1"/>
              </p:cNvSpPr>
              <p:nvPr userDrawn="1"/>
            </p:nvSpPr>
            <p:spPr bwMode="auto">
              <a:xfrm>
                <a:off x="0" y="2130"/>
                <a:ext cx="624"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6" name="Line 54"/>
              <p:cNvSpPr>
                <a:spLocks noChangeShapeType="1"/>
              </p:cNvSpPr>
              <p:nvPr userDrawn="1"/>
            </p:nvSpPr>
            <p:spPr bwMode="auto">
              <a:xfrm>
                <a:off x="0" y="2166"/>
                <a:ext cx="624" cy="0"/>
              </a:xfrm>
              <a:prstGeom prst="line">
                <a:avLst/>
              </a:prstGeom>
              <a:noFill/>
              <a:ln w="381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7" name="Line 55"/>
              <p:cNvSpPr>
                <a:spLocks noChangeShapeType="1"/>
              </p:cNvSpPr>
              <p:nvPr userDrawn="1"/>
            </p:nvSpPr>
            <p:spPr bwMode="auto">
              <a:xfrm>
                <a:off x="0" y="2199"/>
                <a:ext cx="624" cy="0"/>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8" name="Line 56"/>
              <p:cNvSpPr>
                <a:spLocks noChangeShapeType="1"/>
              </p:cNvSpPr>
              <p:nvPr userDrawn="1"/>
            </p:nvSpPr>
            <p:spPr bwMode="auto">
              <a:xfrm>
                <a:off x="0" y="2040"/>
                <a:ext cx="62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 name="Line 57"/>
              <p:cNvSpPr>
                <a:spLocks noChangeShapeType="1"/>
              </p:cNvSpPr>
              <p:nvPr userDrawn="1"/>
            </p:nvSpPr>
            <p:spPr bwMode="auto">
              <a:xfrm>
                <a:off x="0" y="1992"/>
                <a:ext cx="624" cy="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0" name="Line 58"/>
              <p:cNvSpPr>
                <a:spLocks noChangeShapeType="1"/>
              </p:cNvSpPr>
              <p:nvPr userDrawn="1"/>
            </p:nvSpPr>
            <p:spPr bwMode="auto">
              <a:xfrm>
                <a:off x="0" y="2085"/>
                <a:ext cx="624" cy="0"/>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1" name="Line 59"/>
              <p:cNvSpPr>
                <a:spLocks noChangeShapeType="1"/>
              </p:cNvSpPr>
              <p:nvPr userDrawn="1"/>
            </p:nvSpPr>
            <p:spPr bwMode="auto">
              <a:xfrm>
                <a:off x="0" y="1593"/>
                <a:ext cx="624"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2" name="Line 60"/>
              <p:cNvSpPr>
                <a:spLocks noChangeShapeType="1"/>
              </p:cNvSpPr>
              <p:nvPr userDrawn="1"/>
            </p:nvSpPr>
            <p:spPr bwMode="auto">
              <a:xfrm>
                <a:off x="0" y="1566"/>
                <a:ext cx="624" cy="0"/>
              </a:xfrm>
              <a:prstGeom prst="line">
                <a:avLst/>
              </a:prstGeom>
              <a:noFill/>
              <a:ln w="381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3" name="Line 61"/>
              <p:cNvSpPr>
                <a:spLocks noChangeShapeType="1"/>
              </p:cNvSpPr>
              <p:nvPr userDrawn="1"/>
            </p:nvSpPr>
            <p:spPr bwMode="auto">
              <a:xfrm>
                <a:off x="0" y="1947"/>
                <a:ext cx="624" cy="0"/>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4" name="Line 62"/>
              <p:cNvSpPr>
                <a:spLocks noChangeShapeType="1"/>
              </p:cNvSpPr>
              <p:nvPr userDrawn="1"/>
            </p:nvSpPr>
            <p:spPr bwMode="auto">
              <a:xfrm>
                <a:off x="0" y="1821"/>
                <a:ext cx="62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5" name="Line 63"/>
              <p:cNvSpPr>
                <a:spLocks noChangeShapeType="1"/>
              </p:cNvSpPr>
              <p:nvPr userDrawn="1"/>
            </p:nvSpPr>
            <p:spPr bwMode="auto">
              <a:xfrm>
                <a:off x="0" y="1740"/>
                <a:ext cx="624" cy="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6" name="Line 64"/>
              <p:cNvSpPr>
                <a:spLocks noChangeShapeType="1"/>
              </p:cNvSpPr>
              <p:nvPr userDrawn="1"/>
            </p:nvSpPr>
            <p:spPr bwMode="auto">
              <a:xfrm>
                <a:off x="0" y="1926"/>
                <a:ext cx="624"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7" name="Line 65"/>
              <p:cNvSpPr>
                <a:spLocks noChangeShapeType="1"/>
              </p:cNvSpPr>
              <p:nvPr userDrawn="1"/>
            </p:nvSpPr>
            <p:spPr bwMode="auto">
              <a:xfrm>
                <a:off x="0" y="1614"/>
                <a:ext cx="624" cy="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8" name="Line 66"/>
              <p:cNvSpPr>
                <a:spLocks noChangeShapeType="1"/>
              </p:cNvSpPr>
              <p:nvPr userDrawn="1"/>
            </p:nvSpPr>
            <p:spPr bwMode="auto">
              <a:xfrm>
                <a:off x="0" y="1668"/>
                <a:ext cx="624" cy="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9" name="Line 67"/>
              <p:cNvSpPr>
                <a:spLocks noChangeShapeType="1"/>
              </p:cNvSpPr>
              <p:nvPr userDrawn="1"/>
            </p:nvSpPr>
            <p:spPr bwMode="auto">
              <a:xfrm>
                <a:off x="0" y="1866"/>
                <a:ext cx="624" cy="0"/>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0" name="Line 68"/>
              <p:cNvSpPr>
                <a:spLocks noChangeShapeType="1"/>
              </p:cNvSpPr>
              <p:nvPr userDrawn="1"/>
            </p:nvSpPr>
            <p:spPr bwMode="auto">
              <a:xfrm>
                <a:off x="0" y="1845"/>
                <a:ext cx="624"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 name="Line 69"/>
              <p:cNvSpPr>
                <a:spLocks noChangeShapeType="1"/>
              </p:cNvSpPr>
              <p:nvPr userDrawn="1"/>
            </p:nvSpPr>
            <p:spPr bwMode="auto">
              <a:xfrm>
                <a:off x="0" y="1437"/>
                <a:ext cx="624"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2" name="Line 70"/>
              <p:cNvSpPr>
                <a:spLocks noChangeShapeType="1"/>
              </p:cNvSpPr>
              <p:nvPr userDrawn="1"/>
            </p:nvSpPr>
            <p:spPr bwMode="auto">
              <a:xfrm>
                <a:off x="0" y="1473"/>
                <a:ext cx="624" cy="0"/>
              </a:xfrm>
              <a:prstGeom prst="line">
                <a:avLst/>
              </a:prstGeom>
              <a:noFill/>
              <a:ln w="381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3" name="Line 71"/>
              <p:cNvSpPr>
                <a:spLocks noChangeShapeType="1"/>
              </p:cNvSpPr>
              <p:nvPr userDrawn="1"/>
            </p:nvSpPr>
            <p:spPr bwMode="auto">
              <a:xfrm>
                <a:off x="0" y="1506"/>
                <a:ext cx="624" cy="0"/>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4" name="Line 72"/>
              <p:cNvSpPr>
                <a:spLocks noChangeShapeType="1"/>
              </p:cNvSpPr>
              <p:nvPr userDrawn="1"/>
            </p:nvSpPr>
            <p:spPr bwMode="auto">
              <a:xfrm>
                <a:off x="0" y="1347"/>
                <a:ext cx="62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5" name="Line 73"/>
              <p:cNvSpPr>
                <a:spLocks noChangeShapeType="1"/>
              </p:cNvSpPr>
              <p:nvPr userDrawn="1"/>
            </p:nvSpPr>
            <p:spPr bwMode="auto">
              <a:xfrm>
                <a:off x="0" y="1392"/>
                <a:ext cx="624" cy="0"/>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6" name="Line 74"/>
              <p:cNvSpPr>
                <a:spLocks noChangeShapeType="1"/>
              </p:cNvSpPr>
              <p:nvPr userDrawn="1"/>
            </p:nvSpPr>
            <p:spPr bwMode="auto">
              <a:xfrm>
                <a:off x="0" y="1016"/>
                <a:ext cx="624"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7" name="Line 75"/>
              <p:cNvSpPr>
                <a:spLocks noChangeShapeType="1"/>
              </p:cNvSpPr>
              <p:nvPr userDrawn="1"/>
            </p:nvSpPr>
            <p:spPr bwMode="auto">
              <a:xfrm>
                <a:off x="0" y="989"/>
                <a:ext cx="624" cy="0"/>
              </a:xfrm>
              <a:prstGeom prst="line">
                <a:avLst/>
              </a:prstGeom>
              <a:noFill/>
              <a:ln w="381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8" name="Line 76"/>
              <p:cNvSpPr>
                <a:spLocks noChangeShapeType="1"/>
              </p:cNvSpPr>
              <p:nvPr userDrawn="1"/>
            </p:nvSpPr>
            <p:spPr bwMode="auto">
              <a:xfrm>
                <a:off x="0" y="1244"/>
                <a:ext cx="62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9" name="Line 77"/>
              <p:cNvSpPr>
                <a:spLocks noChangeShapeType="1"/>
              </p:cNvSpPr>
              <p:nvPr userDrawn="1"/>
            </p:nvSpPr>
            <p:spPr bwMode="auto">
              <a:xfrm>
                <a:off x="0" y="1163"/>
                <a:ext cx="624" cy="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0" name="Line 78"/>
              <p:cNvSpPr>
                <a:spLocks noChangeShapeType="1"/>
              </p:cNvSpPr>
              <p:nvPr userDrawn="1"/>
            </p:nvSpPr>
            <p:spPr bwMode="auto">
              <a:xfrm>
                <a:off x="0" y="1037"/>
                <a:ext cx="624" cy="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1" name="Line 79"/>
              <p:cNvSpPr>
                <a:spLocks noChangeShapeType="1"/>
              </p:cNvSpPr>
              <p:nvPr userDrawn="1"/>
            </p:nvSpPr>
            <p:spPr bwMode="auto">
              <a:xfrm>
                <a:off x="0" y="1091"/>
                <a:ext cx="624" cy="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 name="Line 80"/>
              <p:cNvSpPr>
                <a:spLocks noChangeShapeType="1"/>
              </p:cNvSpPr>
              <p:nvPr userDrawn="1"/>
            </p:nvSpPr>
            <p:spPr bwMode="auto">
              <a:xfrm>
                <a:off x="0" y="1289"/>
                <a:ext cx="624" cy="0"/>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3" name="Line 81"/>
              <p:cNvSpPr>
                <a:spLocks noChangeShapeType="1"/>
              </p:cNvSpPr>
              <p:nvPr userDrawn="1"/>
            </p:nvSpPr>
            <p:spPr bwMode="auto">
              <a:xfrm>
                <a:off x="0" y="1268"/>
                <a:ext cx="624"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4" name="Line 82"/>
              <p:cNvSpPr>
                <a:spLocks noChangeShapeType="1"/>
              </p:cNvSpPr>
              <p:nvPr userDrawn="1"/>
            </p:nvSpPr>
            <p:spPr bwMode="auto">
              <a:xfrm>
                <a:off x="0" y="860"/>
                <a:ext cx="624"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5" name="Line 83"/>
              <p:cNvSpPr>
                <a:spLocks noChangeShapeType="1"/>
              </p:cNvSpPr>
              <p:nvPr userDrawn="1"/>
            </p:nvSpPr>
            <p:spPr bwMode="auto">
              <a:xfrm>
                <a:off x="0" y="896"/>
                <a:ext cx="624" cy="0"/>
              </a:xfrm>
              <a:prstGeom prst="line">
                <a:avLst/>
              </a:prstGeom>
              <a:noFill/>
              <a:ln w="381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6" name="Line 84"/>
              <p:cNvSpPr>
                <a:spLocks noChangeShapeType="1"/>
              </p:cNvSpPr>
              <p:nvPr userDrawn="1"/>
            </p:nvSpPr>
            <p:spPr bwMode="auto">
              <a:xfrm>
                <a:off x="0" y="929"/>
                <a:ext cx="624" cy="0"/>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7" name="Line 85"/>
              <p:cNvSpPr>
                <a:spLocks noChangeShapeType="1"/>
              </p:cNvSpPr>
              <p:nvPr userDrawn="1"/>
            </p:nvSpPr>
            <p:spPr bwMode="auto">
              <a:xfrm>
                <a:off x="0" y="770"/>
                <a:ext cx="62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8" name="Line 86"/>
              <p:cNvSpPr>
                <a:spLocks noChangeShapeType="1"/>
              </p:cNvSpPr>
              <p:nvPr userDrawn="1"/>
            </p:nvSpPr>
            <p:spPr bwMode="auto">
              <a:xfrm>
                <a:off x="0" y="815"/>
                <a:ext cx="624" cy="0"/>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9" name="Line 87"/>
              <p:cNvSpPr>
                <a:spLocks noChangeShapeType="1"/>
              </p:cNvSpPr>
              <p:nvPr userDrawn="1"/>
            </p:nvSpPr>
            <p:spPr bwMode="auto">
              <a:xfrm>
                <a:off x="0" y="718"/>
                <a:ext cx="624" cy="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0" name="Line 88"/>
              <p:cNvSpPr>
                <a:spLocks noChangeShapeType="1"/>
              </p:cNvSpPr>
              <p:nvPr userDrawn="1"/>
            </p:nvSpPr>
            <p:spPr bwMode="auto">
              <a:xfrm>
                <a:off x="0" y="646"/>
                <a:ext cx="624" cy="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1" name="Line 89"/>
              <p:cNvSpPr>
                <a:spLocks noChangeShapeType="1"/>
              </p:cNvSpPr>
              <p:nvPr userDrawn="1"/>
            </p:nvSpPr>
            <p:spPr bwMode="auto">
              <a:xfrm>
                <a:off x="0" y="522"/>
                <a:ext cx="624"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2" name="Line 90"/>
              <p:cNvSpPr>
                <a:spLocks noChangeShapeType="1"/>
              </p:cNvSpPr>
              <p:nvPr userDrawn="1"/>
            </p:nvSpPr>
            <p:spPr bwMode="auto">
              <a:xfrm>
                <a:off x="0" y="558"/>
                <a:ext cx="624" cy="0"/>
              </a:xfrm>
              <a:prstGeom prst="line">
                <a:avLst/>
              </a:prstGeom>
              <a:noFill/>
              <a:ln w="381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3" name="Line 91"/>
              <p:cNvSpPr>
                <a:spLocks noChangeShapeType="1"/>
              </p:cNvSpPr>
              <p:nvPr userDrawn="1"/>
            </p:nvSpPr>
            <p:spPr bwMode="auto">
              <a:xfrm>
                <a:off x="0" y="591"/>
                <a:ext cx="624" cy="0"/>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4" name="Line 92"/>
              <p:cNvSpPr>
                <a:spLocks noChangeShapeType="1"/>
              </p:cNvSpPr>
              <p:nvPr userDrawn="1"/>
            </p:nvSpPr>
            <p:spPr bwMode="auto">
              <a:xfrm>
                <a:off x="0" y="432"/>
                <a:ext cx="62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5" name="Line 93"/>
              <p:cNvSpPr>
                <a:spLocks noChangeShapeType="1"/>
              </p:cNvSpPr>
              <p:nvPr userDrawn="1"/>
            </p:nvSpPr>
            <p:spPr bwMode="auto">
              <a:xfrm>
                <a:off x="0" y="384"/>
                <a:ext cx="624" cy="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 name="Line 94"/>
              <p:cNvSpPr>
                <a:spLocks noChangeShapeType="1"/>
              </p:cNvSpPr>
              <p:nvPr userDrawn="1"/>
            </p:nvSpPr>
            <p:spPr bwMode="auto">
              <a:xfrm>
                <a:off x="0" y="477"/>
                <a:ext cx="624" cy="0"/>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7" name="Line 95"/>
              <p:cNvSpPr>
                <a:spLocks noChangeShapeType="1"/>
              </p:cNvSpPr>
              <p:nvPr userDrawn="1"/>
            </p:nvSpPr>
            <p:spPr bwMode="auto">
              <a:xfrm>
                <a:off x="0" y="339"/>
                <a:ext cx="624" cy="0"/>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8" name="Line 96"/>
              <p:cNvSpPr>
                <a:spLocks noChangeShapeType="1"/>
              </p:cNvSpPr>
              <p:nvPr userDrawn="1"/>
            </p:nvSpPr>
            <p:spPr bwMode="auto">
              <a:xfrm>
                <a:off x="0" y="318"/>
                <a:ext cx="624"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9" name="Line 97"/>
              <p:cNvSpPr>
                <a:spLocks noChangeShapeType="1"/>
              </p:cNvSpPr>
              <p:nvPr userDrawn="1"/>
            </p:nvSpPr>
            <p:spPr bwMode="auto">
              <a:xfrm>
                <a:off x="0" y="258"/>
                <a:ext cx="624" cy="0"/>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0" name="Line 98"/>
              <p:cNvSpPr>
                <a:spLocks noChangeShapeType="1"/>
              </p:cNvSpPr>
              <p:nvPr userDrawn="1"/>
            </p:nvSpPr>
            <p:spPr bwMode="auto">
              <a:xfrm>
                <a:off x="0" y="70"/>
                <a:ext cx="624"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1" name="Line 99"/>
              <p:cNvSpPr>
                <a:spLocks noChangeShapeType="1"/>
              </p:cNvSpPr>
              <p:nvPr userDrawn="1"/>
            </p:nvSpPr>
            <p:spPr bwMode="auto">
              <a:xfrm>
                <a:off x="0" y="43"/>
                <a:ext cx="624" cy="0"/>
              </a:xfrm>
              <a:prstGeom prst="line">
                <a:avLst/>
              </a:prstGeom>
              <a:noFill/>
              <a:ln w="381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 name="Line 100"/>
              <p:cNvSpPr>
                <a:spLocks noChangeShapeType="1"/>
              </p:cNvSpPr>
              <p:nvPr userDrawn="1"/>
            </p:nvSpPr>
            <p:spPr bwMode="auto">
              <a:xfrm>
                <a:off x="0" y="91"/>
                <a:ext cx="624" cy="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3" name="Line 101"/>
              <p:cNvSpPr>
                <a:spLocks noChangeShapeType="1"/>
              </p:cNvSpPr>
              <p:nvPr userDrawn="1"/>
            </p:nvSpPr>
            <p:spPr bwMode="auto">
              <a:xfrm>
                <a:off x="0" y="145"/>
                <a:ext cx="624" cy="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4" name="Line 102"/>
              <p:cNvSpPr>
                <a:spLocks noChangeShapeType="1"/>
              </p:cNvSpPr>
              <p:nvPr userDrawn="1"/>
            </p:nvSpPr>
            <p:spPr bwMode="auto">
              <a:xfrm>
                <a:off x="0" y="202"/>
                <a:ext cx="624" cy="0"/>
              </a:xfrm>
              <a:prstGeom prst="line">
                <a:avLst/>
              </a:prstGeom>
              <a:noFill/>
              <a:ln w="381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sp>
        <p:nvSpPr>
          <p:cNvPr id="105" name="Rectangle 108"/>
          <p:cNvSpPr>
            <a:spLocks noChangeArrowheads="1"/>
          </p:cNvSpPr>
          <p:nvPr/>
        </p:nvSpPr>
        <p:spPr bwMode="auto">
          <a:xfrm>
            <a:off x="3017838" y="2120900"/>
            <a:ext cx="5662612" cy="77788"/>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endParaRPr kumimoji="1" lang="en-US" sz="2400">
              <a:latin typeface="Times New Roman" charset="0"/>
            </a:endParaRPr>
          </a:p>
        </p:txBody>
      </p:sp>
      <p:sp>
        <p:nvSpPr>
          <p:cNvPr id="106" name="Rectangle 109"/>
          <p:cNvSpPr>
            <a:spLocks noChangeArrowheads="1"/>
          </p:cNvSpPr>
          <p:nvPr/>
        </p:nvSpPr>
        <p:spPr bwMode="auto">
          <a:xfrm>
            <a:off x="1098550" y="862013"/>
            <a:ext cx="5662613" cy="77787"/>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endParaRPr kumimoji="1" lang="en-US" sz="2400">
              <a:latin typeface="Times New Roman" charset="0"/>
            </a:endParaRPr>
          </a:p>
        </p:txBody>
      </p:sp>
      <p:sp>
        <p:nvSpPr>
          <p:cNvPr id="132202" name="Rectangle 106"/>
          <p:cNvSpPr>
            <a:spLocks noGrp="1" noChangeArrowheads="1"/>
          </p:cNvSpPr>
          <p:nvPr>
            <p:ph type="ctrTitle"/>
          </p:nvPr>
        </p:nvSpPr>
        <p:spPr>
          <a:xfrm>
            <a:off x="1169988" y="1046163"/>
            <a:ext cx="7380287" cy="1012825"/>
          </a:xfrm>
        </p:spPr>
        <p:txBody>
          <a:bodyPr/>
          <a:lstStyle>
            <a:lvl1pPr>
              <a:defRPr/>
            </a:lvl1pPr>
          </a:lstStyle>
          <a:p>
            <a:r>
              <a:rPr lang="en-CA"/>
              <a:t>Click to edit Master title style</a:t>
            </a:r>
          </a:p>
        </p:txBody>
      </p:sp>
      <p:sp>
        <p:nvSpPr>
          <p:cNvPr id="132203" name="Rectangle 107"/>
          <p:cNvSpPr>
            <a:spLocks noGrp="1" noChangeArrowheads="1"/>
          </p:cNvSpPr>
          <p:nvPr>
            <p:ph type="subTitle" idx="1"/>
          </p:nvPr>
        </p:nvSpPr>
        <p:spPr>
          <a:xfrm>
            <a:off x="1566863" y="2693988"/>
            <a:ext cx="6662737" cy="2994025"/>
          </a:xfrm>
        </p:spPr>
        <p:txBody>
          <a:bodyPr/>
          <a:lstStyle>
            <a:lvl1pPr marL="0" indent="0" algn="ctr">
              <a:buFont typeface="Wingdings" pitchFamily="2" charset="2"/>
              <a:buNone/>
              <a:defRPr/>
            </a:lvl1pPr>
          </a:lstStyle>
          <a:p>
            <a:r>
              <a:rPr lang="en-CA"/>
              <a:t>Click to edit Master subtitle style</a:t>
            </a:r>
          </a:p>
        </p:txBody>
      </p:sp>
      <p:sp>
        <p:nvSpPr>
          <p:cNvPr id="107" name="Rectangle 103"/>
          <p:cNvSpPr>
            <a:spLocks noGrp="1" noChangeArrowheads="1"/>
          </p:cNvSpPr>
          <p:nvPr>
            <p:ph type="dt" sz="half" idx="10"/>
          </p:nvPr>
        </p:nvSpPr>
        <p:spPr>
          <a:xfrm>
            <a:off x="1387475" y="6357938"/>
            <a:ext cx="1905000" cy="457200"/>
          </a:xfrm>
        </p:spPr>
        <p:txBody>
          <a:bodyPr/>
          <a:lstStyle>
            <a:lvl1pPr>
              <a:defRPr/>
            </a:lvl1pPr>
          </a:lstStyle>
          <a:p>
            <a:pPr>
              <a:defRPr/>
            </a:pPr>
            <a:endParaRPr lang="en-CA"/>
          </a:p>
        </p:txBody>
      </p:sp>
      <p:sp>
        <p:nvSpPr>
          <p:cNvPr id="108" name="Rectangle 104"/>
          <p:cNvSpPr>
            <a:spLocks noGrp="1" noChangeArrowheads="1"/>
          </p:cNvSpPr>
          <p:nvPr>
            <p:ph type="ftr" sz="quarter" idx="11"/>
          </p:nvPr>
        </p:nvSpPr>
        <p:spPr>
          <a:xfrm>
            <a:off x="3722688" y="6357938"/>
            <a:ext cx="2271712" cy="457200"/>
          </a:xfrm>
        </p:spPr>
        <p:txBody>
          <a:bodyPr/>
          <a:lstStyle>
            <a:lvl1pPr>
              <a:defRPr/>
            </a:lvl1pPr>
          </a:lstStyle>
          <a:p>
            <a:pPr>
              <a:defRPr/>
            </a:pPr>
            <a:endParaRPr lang="en-CA"/>
          </a:p>
        </p:txBody>
      </p:sp>
      <p:sp>
        <p:nvSpPr>
          <p:cNvPr id="109" name="Rectangle 105"/>
          <p:cNvSpPr>
            <a:spLocks noGrp="1" noChangeArrowheads="1"/>
          </p:cNvSpPr>
          <p:nvPr>
            <p:ph type="sldNum" sz="quarter" idx="12"/>
          </p:nvPr>
        </p:nvSpPr>
        <p:spPr>
          <a:xfrm>
            <a:off x="6464300" y="6361113"/>
            <a:ext cx="1906588" cy="457200"/>
          </a:xfrm>
        </p:spPr>
        <p:txBody>
          <a:bodyPr/>
          <a:lstStyle>
            <a:lvl1pPr>
              <a:defRPr/>
            </a:lvl1pPr>
          </a:lstStyle>
          <a:p>
            <a:pPr>
              <a:defRPr/>
            </a:pPr>
            <a:fld id="{E90AC150-1F4A-D04B-87E5-CCE20A822BD5}" type="slidenum">
              <a:rPr lang="en-CA"/>
              <a:pPr>
                <a:defRPr/>
              </a:pPr>
              <a:t>‹#›</a:t>
            </a:fld>
            <a:endParaRPr lang="en-CA"/>
          </a:p>
        </p:txBody>
      </p:sp>
    </p:spTree>
    <p:extLst>
      <p:ext uri="{BB962C8B-B14F-4D97-AF65-F5344CB8AC3E}">
        <p14:creationId xmlns:p14="http://schemas.microsoft.com/office/powerpoint/2010/main" val="23095903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slide(fromLeft)">
                                      <p:cBhvr>
                                        <p:cTn id="7" dur="500"/>
                                        <p:tgtEl>
                                          <p:spTgt spid="106"/>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105"/>
                                        </p:tgtEl>
                                        <p:attrNameLst>
                                          <p:attrName>style.visibility</p:attrName>
                                        </p:attrNameLst>
                                      </p:cBhvr>
                                      <p:to>
                                        <p:strVal val="visible"/>
                                      </p:to>
                                    </p:set>
                                    <p:animEffect transition="in" filter="slide(fromRight)">
                                      <p:cBhvr>
                                        <p:cTn id="11"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autoUpdateAnimBg="0"/>
      <p:bldP spid="106" grpId="0" animBg="1" autoUpdateAnimBg="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108"/>
          <p:cNvSpPr>
            <a:spLocks noGrp="1" noChangeArrowheads="1"/>
          </p:cNvSpPr>
          <p:nvPr>
            <p:ph type="dt" sz="half" idx="10"/>
          </p:nvPr>
        </p:nvSpPr>
        <p:spPr>
          <a:ln/>
        </p:spPr>
        <p:txBody>
          <a:bodyPr/>
          <a:lstStyle>
            <a:lvl1pPr>
              <a:defRPr/>
            </a:lvl1pPr>
          </a:lstStyle>
          <a:p>
            <a:pPr>
              <a:defRPr/>
            </a:pPr>
            <a:endParaRPr lang="en-CA"/>
          </a:p>
        </p:txBody>
      </p:sp>
      <p:sp>
        <p:nvSpPr>
          <p:cNvPr id="5" name="Rectangle 109"/>
          <p:cNvSpPr>
            <a:spLocks noGrp="1" noChangeArrowheads="1"/>
          </p:cNvSpPr>
          <p:nvPr>
            <p:ph type="ftr" sz="quarter" idx="11"/>
          </p:nvPr>
        </p:nvSpPr>
        <p:spPr>
          <a:ln/>
        </p:spPr>
        <p:txBody>
          <a:bodyPr/>
          <a:lstStyle>
            <a:lvl1pPr>
              <a:defRPr/>
            </a:lvl1pPr>
          </a:lstStyle>
          <a:p>
            <a:pPr>
              <a:defRPr/>
            </a:pPr>
            <a:endParaRPr lang="en-CA"/>
          </a:p>
        </p:txBody>
      </p:sp>
      <p:sp>
        <p:nvSpPr>
          <p:cNvPr id="6" name="Rectangle 110"/>
          <p:cNvSpPr>
            <a:spLocks noGrp="1" noChangeArrowheads="1"/>
          </p:cNvSpPr>
          <p:nvPr>
            <p:ph type="sldNum" sz="quarter" idx="12"/>
          </p:nvPr>
        </p:nvSpPr>
        <p:spPr>
          <a:ln/>
        </p:spPr>
        <p:txBody>
          <a:bodyPr/>
          <a:lstStyle>
            <a:lvl1pPr>
              <a:defRPr/>
            </a:lvl1pPr>
          </a:lstStyle>
          <a:p>
            <a:pPr>
              <a:defRPr/>
            </a:pPr>
            <a:fld id="{D198441E-4C97-B047-B185-3886AC57FEA3}" type="slidenum">
              <a:rPr lang="en-CA"/>
              <a:pPr>
                <a:defRPr/>
              </a:pPr>
              <a:t>‹#›</a:t>
            </a:fld>
            <a:endParaRPr lang="en-CA"/>
          </a:p>
        </p:txBody>
      </p:sp>
    </p:spTree>
    <p:extLst>
      <p:ext uri="{BB962C8B-B14F-4D97-AF65-F5344CB8AC3E}">
        <p14:creationId xmlns:p14="http://schemas.microsoft.com/office/powerpoint/2010/main" val="88761818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8625" y="609600"/>
            <a:ext cx="1989138" cy="548640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09625" y="609600"/>
            <a:ext cx="58166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108"/>
          <p:cNvSpPr>
            <a:spLocks noGrp="1" noChangeArrowheads="1"/>
          </p:cNvSpPr>
          <p:nvPr>
            <p:ph type="dt" sz="half" idx="10"/>
          </p:nvPr>
        </p:nvSpPr>
        <p:spPr>
          <a:ln/>
        </p:spPr>
        <p:txBody>
          <a:bodyPr/>
          <a:lstStyle>
            <a:lvl1pPr>
              <a:defRPr/>
            </a:lvl1pPr>
          </a:lstStyle>
          <a:p>
            <a:pPr>
              <a:defRPr/>
            </a:pPr>
            <a:endParaRPr lang="en-CA"/>
          </a:p>
        </p:txBody>
      </p:sp>
      <p:sp>
        <p:nvSpPr>
          <p:cNvPr id="5" name="Rectangle 109"/>
          <p:cNvSpPr>
            <a:spLocks noGrp="1" noChangeArrowheads="1"/>
          </p:cNvSpPr>
          <p:nvPr>
            <p:ph type="ftr" sz="quarter" idx="11"/>
          </p:nvPr>
        </p:nvSpPr>
        <p:spPr>
          <a:ln/>
        </p:spPr>
        <p:txBody>
          <a:bodyPr/>
          <a:lstStyle>
            <a:lvl1pPr>
              <a:defRPr/>
            </a:lvl1pPr>
          </a:lstStyle>
          <a:p>
            <a:pPr>
              <a:defRPr/>
            </a:pPr>
            <a:endParaRPr lang="en-CA"/>
          </a:p>
        </p:txBody>
      </p:sp>
      <p:sp>
        <p:nvSpPr>
          <p:cNvPr id="6" name="Rectangle 110"/>
          <p:cNvSpPr>
            <a:spLocks noGrp="1" noChangeArrowheads="1"/>
          </p:cNvSpPr>
          <p:nvPr>
            <p:ph type="sldNum" sz="quarter" idx="12"/>
          </p:nvPr>
        </p:nvSpPr>
        <p:spPr>
          <a:ln/>
        </p:spPr>
        <p:txBody>
          <a:bodyPr/>
          <a:lstStyle>
            <a:lvl1pPr>
              <a:defRPr/>
            </a:lvl1pPr>
          </a:lstStyle>
          <a:p>
            <a:pPr>
              <a:defRPr/>
            </a:pPr>
            <a:fld id="{18C78696-A77A-AB46-B7AA-48B7ADCFC551}" type="slidenum">
              <a:rPr lang="en-CA"/>
              <a:pPr>
                <a:defRPr/>
              </a:pPr>
              <a:t>‹#›</a:t>
            </a:fld>
            <a:endParaRPr lang="en-CA"/>
          </a:p>
        </p:txBody>
      </p:sp>
    </p:spTree>
    <p:extLst>
      <p:ext uri="{BB962C8B-B14F-4D97-AF65-F5344CB8AC3E}">
        <p14:creationId xmlns:p14="http://schemas.microsoft.com/office/powerpoint/2010/main" val="376478226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B4B5B0-8AB7-4E4D-8B90-773D64FA1DEB}" type="slidenum">
              <a:rPr lang="en-US"/>
              <a:pPr>
                <a:defRPr/>
              </a:pPr>
              <a:t>‹#›</a:t>
            </a:fld>
            <a:endParaRPr lang="en-US"/>
          </a:p>
        </p:txBody>
      </p:sp>
    </p:spTree>
    <p:extLst>
      <p:ext uri="{BB962C8B-B14F-4D97-AF65-F5344CB8AC3E}">
        <p14:creationId xmlns:p14="http://schemas.microsoft.com/office/powerpoint/2010/main" val="398329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3927FF-896A-014C-B515-FDDCBAC17AC2}" type="slidenum">
              <a:rPr lang="en-US"/>
              <a:pPr>
                <a:defRPr/>
              </a:pPr>
              <a:t>‹#›</a:t>
            </a:fld>
            <a:endParaRPr lang="en-US"/>
          </a:p>
        </p:txBody>
      </p:sp>
    </p:spTree>
    <p:extLst>
      <p:ext uri="{BB962C8B-B14F-4D97-AF65-F5344CB8AC3E}">
        <p14:creationId xmlns:p14="http://schemas.microsoft.com/office/powerpoint/2010/main" val="2613796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97EE6A-D344-8844-B52B-E164318A2CDD}" type="slidenum">
              <a:rPr lang="en-US"/>
              <a:pPr>
                <a:defRPr/>
              </a:pPr>
              <a:t>‹#›</a:t>
            </a:fld>
            <a:endParaRPr lang="en-US"/>
          </a:p>
        </p:txBody>
      </p:sp>
    </p:spTree>
    <p:extLst>
      <p:ext uri="{BB962C8B-B14F-4D97-AF65-F5344CB8AC3E}">
        <p14:creationId xmlns:p14="http://schemas.microsoft.com/office/powerpoint/2010/main" val="2817549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CAC431-0115-564C-BC17-62FB60F1B745}" type="slidenum">
              <a:rPr lang="en-US"/>
              <a:pPr>
                <a:defRPr/>
              </a:pPr>
              <a:t>‹#›</a:t>
            </a:fld>
            <a:endParaRPr lang="en-US"/>
          </a:p>
        </p:txBody>
      </p:sp>
    </p:spTree>
    <p:extLst>
      <p:ext uri="{BB962C8B-B14F-4D97-AF65-F5344CB8AC3E}">
        <p14:creationId xmlns:p14="http://schemas.microsoft.com/office/powerpoint/2010/main" val="2922496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BC31ED2-DA3F-384C-BA3E-C638FB44AF7D}" type="slidenum">
              <a:rPr lang="en-US"/>
              <a:pPr>
                <a:defRPr/>
              </a:pPr>
              <a:t>‹#›</a:t>
            </a:fld>
            <a:endParaRPr lang="en-US"/>
          </a:p>
        </p:txBody>
      </p:sp>
    </p:spTree>
    <p:extLst>
      <p:ext uri="{BB962C8B-B14F-4D97-AF65-F5344CB8AC3E}">
        <p14:creationId xmlns:p14="http://schemas.microsoft.com/office/powerpoint/2010/main" val="2777011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8CE370D-E9F8-9E46-99FB-99CCE8BDE2DD}" type="slidenum">
              <a:rPr lang="en-US"/>
              <a:pPr>
                <a:defRPr/>
              </a:pPr>
              <a:t>‹#›</a:t>
            </a:fld>
            <a:endParaRPr lang="en-US"/>
          </a:p>
        </p:txBody>
      </p:sp>
    </p:spTree>
    <p:extLst>
      <p:ext uri="{BB962C8B-B14F-4D97-AF65-F5344CB8AC3E}">
        <p14:creationId xmlns:p14="http://schemas.microsoft.com/office/powerpoint/2010/main" val="3578542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5779958-2225-9842-84DE-47E98BEF17E1}" type="slidenum">
              <a:rPr lang="en-US"/>
              <a:pPr>
                <a:defRPr/>
              </a:pPr>
              <a:t>‹#›</a:t>
            </a:fld>
            <a:endParaRPr lang="en-US"/>
          </a:p>
        </p:txBody>
      </p:sp>
    </p:spTree>
    <p:extLst>
      <p:ext uri="{BB962C8B-B14F-4D97-AF65-F5344CB8AC3E}">
        <p14:creationId xmlns:p14="http://schemas.microsoft.com/office/powerpoint/2010/main" val="8575899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15A2688-7838-754F-9B15-9016E08B69D8}" type="slidenum">
              <a:rPr lang="en-US"/>
              <a:pPr>
                <a:defRPr/>
              </a:pPr>
              <a:t>‹#›</a:t>
            </a:fld>
            <a:endParaRPr lang="en-US"/>
          </a:p>
        </p:txBody>
      </p:sp>
    </p:spTree>
    <p:extLst>
      <p:ext uri="{BB962C8B-B14F-4D97-AF65-F5344CB8AC3E}">
        <p14:creationId xmlns:p14="http://schemas.microsoft.com/office/powerpoint/2010/main" val="2981841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108"/>
          <p:cNvSpPr>
            <a:spLocks noGrp="1" noChangeArrowheads="1"/>
          </p:cNvSpPr>
          <p:nvPr>
            <p:ph type="dt" sz="half" idx="10"/>
          </p:nvPr>
        </p:nvSpPr>
        <p:spPr>
          <a:ln/>
        </p:spPr>
        <p:txBody>
          <a:bodyPr/>
          <a:lstStyle>
            <a:lvl1pPr>
              <a:defRPr/>
            </a:lvl1pPr>
          </a:lstStyle>
          <a:p>
            <a:pPr>
              <a:defRPr/>
            </a:pPr>
            <a:endParaRPr lang="en-CA"/>
          </a:p>
        </p:txBody>
      </p:sp>
      <p:sp>
        <p:nvSpPr>
          <p:cNvPr id="5" name="Rectangle 109"/>
          <p:cNvSpPr>
            <a:spLocks noGrp="1" noChangeArrowheads="1"/>
          </p:cNvSpPr>
          <p:nvPr>
            <p:ph type="ftr" sz="quarter" idx="11"/>
          </p:nvPr>
        </p:nvSpPr>
        <p:spPr>
          <a:ln/>
        </p:spPr>
        <p:txBody>
          <a:bodyPr/>
          <a:lstStyle>
            <a:lvl1pPr>
              <a:defRPr/>
            </a:lvl1pPr>
          </a:lstStyle>
          <a:p>
            <a:pPr>
              <a:defRPr/>
            </a:pPr>
            <a:endParaRPr lang="en-CA"/>
          </a:p>
        </p:txBody>
      </p:sp>
      <p:sp>
        <p:nvSpPr>
          <p:cNvPr id="6" name="Rectangle 110"/>
          <p:cNvSpPr>
            <a:spLocks noGrp="1" noChangeArrowheads="1"/>
          </p:cNvSpPr>
          <p:nvPr>
            <p:ph type="sldNum" sz="quarter" idx="12"/>
          </p:nvPr>
        </p:nvSpPr>
        <p:spPr>
          <a:ln/>
        </p:spPr>
        <p:txBody>
          <a:bodyPr/>
          <a:lstStyle>
            <a:lvl1pPr>
              <a:defRPr/>
            </a:lvl1pPr>
          </a:lstStyle>
          <a:p>
            <a:pPr>
              <a:defRPr/>
            </a:pPr>
            <a:fld id="{338172BF-D5CB-BC48-81BA-CF8764DF7A42}" type="slidenum">
              <a:rPr lang="en-CA"/>
              <a:pPr>
                <a:defRPr/>
              </a:pPr>
              <a:t>‹#›</a:t>
            </a:fld>
            <a:endParaRPr lang="en-CA"/>
          </a:p>
        </p:txBody>
      </p:sp>
    </p:spTree>
    <p:extLst>
      <p:ext uri="{BB962C8B-B14F-4D97-AF65-F5344CB8AC3E}">
        <p14:creationId xmlns:p14="http://schemas.microsoft.com/office/powerpoint/2010/main" val="258442879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0EE5132-CD37-4E4A-A304-913183D79B73}" type="slidenum">
              <a:rPr lang="en-US"/>
              <a:pPr>
                <a:defRPr/>
              </a:pPr>
              <a:t>‹#›</a:t>
            </a:fld>
            <a:endParaRPr lang="en-US"/>
          </a:p>
        </p:txBody>
      </p:sp>
    </p:spTree>
    <p:extLst>
      <p:ext uri="{BB962C8B-B14F-4D97-AF65-F5344CB8AC3E}">
        <p14:creationId xmlns:p14="http://schemas.microsoft.com/office/powerpoint/2010/main" val="8694595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EB9AE7-8027-EF44-9CAB-09572121701C}" type="slidenum">
              <a:rPr lang="en-US"/>
              <a:pPr>
                <a:defRPr/>
              </a:pPr>
              <a:t>‹#›</a:t>
            </a:fld>
            <a:endParaRPr lang="en-US"/>
          </a:p>
        </p:txBody>
      </p:sp>
    </p:spTree>
    <p:extLst>
      <p:ext uri="{BB962C8B-B14F-4D97-AF65-F5344CB8AC3E}">
        <p14:creationId xmlns:p14="http://schemas.microsoft.com/office/powerpoint/2010/main" val="19078079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B30161-1CAD-9044-B598-E22D54336ED8}" type="slidenum">
              <a:rPr lang="en-US"/>
              <a:pPr>
                <a:defRPr/>
              </a:pPr>
              <a:t>‹#›</a:t>
            </a:fld>
            <a:endParaRPr lang="en-US"/>
          </a:p>
        </p:txBody>
      </p:sp>
    </p:spTree>
    <p:extLst>
      <p:ext uri="{BB962C8B-B14F-4D97-AF65-F5344CB8AC3E}">
        <p14:creationId xmlns:p14="http://schemas.microsoft.com/office/powerpoint/2010/main" val="3456258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8"/>
          <p:cNvSpPr>
            <a:spLocks noGrp="1" noChangeArrowheads="1"/>
          </p:cNvSpPr>
          <p:nvPr>
            <p:ph type="dt" sz="half" idx="10"/>
          </p:nvPr>
        </p:nvSpPr>
        <p:spPr>
          <a:ln/>
        </p:spPr>
        <p:txBody>
          <a:bodyPr/>
          <a:lstStyle>
            <a:lvl1pPr>
              <a:defRPr/>
            </a:lvl1pPr>
          </a:lstStyle>
          <a:p>
            <a:pPr>
              <a:defRPr/>
            </a:pPr>
            <a:endParaRPr lang="en-CA"/>
          </a:p>
        </p:txBody>
      </p:sp>
      <p:sp>
        <p:nvSpPr>
          <p:cNvPr id="5" name="Rectangle 109"/>
          <p:cNvSpPr>
            <a:spLocks noGrp="1" noChangeArrowheads="1"/>
          </p:cNvSpPr>
          <p:nvPr>
            <p:ph type="ftr" sz="quarter" idx="11"/>
          </p:nvPr>
        </p:nvSpPr>
        <p:spPr>
          <a:ln/>
        </p:spPr>
        <p:txBody>
          <a:bodyPr/>
          <a:lstStyle>
            <a:lvl1pPr>
              <a:defRPr/>
            </a:lvl1pPr>
          </a:lstStyle>
          <a:p>
            <a:pPr>
              <a:defRPr/>
            </a:pPr>
            <a:endParaRPr lang="en-CA"/>
          </a:p>
        </p:txBody>
      </p:sp>
      <p:sp>
        <p:nvSpPr>
          <p:cNvPr id="6" name="Rectangle 110"/>
          <p:cNvSpPr>
            <a:spLocks noGrp="1" noChangeArrowheads="1"/>
          </p:cNvSpPr>
          <p:nvPr>
            <p:ph type="sldNum" sz="quarter" idx="12"/>
          </p:nvPr>
        </p:nvSpPr>
        <p:spPr>
          <a:ln/>
        </p:spPr>
        <p:txBody>
          <a:bodyPr/>
          <a:lstStyle>
            <a:lvl1pPr>
              <a:defRPr/>
            </a:lvl1pPr>
          </a:lstStyle>
          <a:p>
            <a:pPr>
              <a:defRPr/>
            </a:pPr>
            <a:fld id="{319A0067-EA5D-AB4F-A93D-BEB9E5E2ED6D}" type="slidenum">
              <a:rPr lang="en-CA"/>
              <a:pPr>
                <a:defRPr/>
              </a:pPr>
              <a:t>‹#›</a:t>
            </a:fld>
            <a:endParaRPr lang="en-CA"/>
          </a:p>
        </p:txBody>
      </p:sp>
    </p:spTree>
    <p:extLst>
      <p:ext uri="{BB962C8B-B14F-4D97-AF65-F5344CB8AC3E}">
        <p14:creationId xmlns:p14="http://schemas.microsoft.com/office/powerpoint/2010/main" val="43577369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09625" y="2214563"/>
            <a:ext cx="3902075" cy="3881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864100" y="2214563"/>
            <a:ext cx="3903663" cy="3881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108"/>
          <p:cNvSpPr>
            <a:spLocks noGrp="1" noChangeArrowheads="1"/>
          </p:cNvSpPr>
          <p:nvPr>
            <p:ph type="dt" sz="half" idx="10"/>
          </p:nvPr>
        </p:nvSpPr>
        <p:spPr>
          <a:ln/>
        </p:spPr>
        <p:txBody>
          <a:bodyPr/>
          <a:lstStyle>
            <a:lvl1pPr>
              <a:defRPr/>
            </a:lvl1pPr>
          </a:lstStyle>
          <a:p>
            <a:pPr>
              <a:defRPr/>
            </a:pPr>
            <a:endParaRPr lang="en-CA"/>
          </a:p>
        </p:txBody>
      </p:sp>
      <p:sp>
        <p:nvSpPr>
          <p:cNvPr id="6" name="Rectangle 109"/>
          <p:cNvSpPr>
            <a:spLocks noGrp="1" noChangeArrowheads="1"/>
          </p:cNvSpPr>
          <p:nvPr>
            <p:ph type="ftr" sz="quarter" idx="11"/>
          </p:nvPr>
        </p:nvSpPr>
        <p:spPr>
          <a:ln/>
        </p:spPr>
        <p:txBody>
          <a:bodyPr/>
          <a:lstStyle>
            <a:lvl1pPr>
              <a:defRPr/>
            </a:lvl1pPr>
          </a:lstStyle>
          <a:p>
            <a:pPr>
              <a:defRPr/>
            </a:pPr>
            <a:endParaRPr lang="en-CA"/>
          </a:p>
        </p:txBody>
      </p:sp>
      <p:sp>
        <p:nvSpPr>
          <p:cNvPr id="7" name="Rectangle 110"/>
          <p:cNvSpPr>
            <a:spLocks noGrp="1" noChangeArrowheads="1"/>
          </p:cNvSpPr>
          <p:nvPr>
            <p:ph type="sldNum" sz="quarter" idx="12"/>
          </p:nvPr>
        </p:nvSpPr>
        <p:spPr>
          <a:ln/>
        </p:spPr>
        <p:txBody>
          <a:bodyPr/>
          <a:lstStyle>
            <a:lvl1pPr>
              <a:defRPr/>
            </a:lvl1pPr>
          </a:lstStyle>
          <a:p>
            <a:pPr>
              <a:defRPr/>
            </a:pPr>
            <a:fld id="{2F719116-7E51-B044-B1F9-C572D85767A4}" type="slidenum">
              <a:rPr lang="en-CA"/>
              <a:pPr>
                <a:defRPr/>
              </a:pPr>
              <a:t>‹#›</a:t>
            </a:fld>
            <a:endParaRPr lang="en-CA"/>
          </a:p>
        </p:txBody>
      </p:sp>
    </p:spTree>
    <p:extLst>
      <p:ext uri="{BB962C8B-B14F-4D97-AF65-F5344CB8AC3E}">
        <p14:creationId xmlns:p14="http://schemas.microsoft.com/office/powerpoint/2010/main" val="36912733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108"/>
          <p:cNvSpPr>
            <a:spLocks noGrp="1" noChangeArrowheads="1"/>
          </p:cNvSpPr>
          <p:nvPr>
            <p:ph type="dt" sz="half" idx="10"/>
          </p:nvPr>
        </p:nvSpPr>
        <p:spPr>
          <a:ln/>
        </p:spPr>
        <p:txBody>
          <a:bodyPr/>
          <a:lstStyle>
            <a:lvl1pPr>
              <a:defRPr/>
            </a:lvl1pPr>
          </a:lstStyle>
          <a:p>
            <a:pPr>
              <a:defRPr/>
            </a:pPr>
            <a:endParaRPr lang="en-CA"/>
          </a:p>
        </p:txBody>
      </p:sp>
      <p:sp>
        <p:nvSpPr>
          <p:cNvPr id="8" name="Rectangle 109"/>
          <p:cNvSpPr>
            <a:spLocks noGrp="1" noChangeArrowheads="1"/>
          </p:cNvSpPr>
          <p:nvPr>
            <p:ph type="ftr" sz="quarter" idx="11"/>
          </p:nvPr>
        </p:nvSpPr>
        <p:spPr>
          <a:ln/>
        </p:spPr>
        <p:txBody>
          <a:bodyPr/>
          <a:lstStyle>
            <a:lvl1pPr>
              <a:defRPr/>
            </a:lvl1pPr>
          </a:lstStyle>
          <a:p>
            <a:pPr>
              <a:defRPr/>
            </a:pPr>
            <a:endParaRPr lang="en-CA"/>
          </a:p>
        </p:txBody>
      </p:sp>
      <p:sp>
        <p:nvSpPr>
          <p:cNvPr id="9" name="Rectangle 110"/>
          <p:cNvSpPr>
            <a:spLocks noGrp="1" noChangeArrowheads="1"/>
          </p:cNvSpPr>
          <p:nvPr>
            <p:ph type="sldNum" sz="quarter" idx="12"/>
          </p:nvPr>
        </p:nvSpPr>
        <p:spPr>
          <a:ln/>
        </p:spPr>
        <p:txBody>
          <a:bodyPr/>
          <a:lstStyle>
            <a:lvl1pPr>
              <a:defRPr/>
            </a:lvl1pPr>
          </a:lstStyle>
          <a:p>
            <a:pPr>
              <a:defRPr/>
            </a:pPr>
            <a:fld id="{D32EAF65-F9E3-3440-858A-ADB804EF835E}" type="slidenum">
              <a:rPr lang="en-CA"/>
              <a:pPr>
                <a:defRPr/>
              </a:pPr>
              <a:t>‹#›</a:t>
            </a:fld>
            <a:endParaRPr lang="en-CA"/>
          </a:p>
        </p:txBody>
      </p:sp>
    </p:spTree>
    <p:extLst>
      <p:ext uri="{BB962C8B-B14F-4D97-AF65-F5344CB8AC3E}">
        <p14:creationId xmlns:p14="http://schemas.microsoft.com/office/powerpoint/2010/main" val="352714276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108"/>
          <p:cNvSpPr>
            <a:spLocks noGrp="1" noChangeArrowheads="1"/>
          </p:cNvSpPr>
          <p:nvPr>
            <p:ph type="dt" sz="half" idx="10"/>
          </p:nvPr>
        </p:nvSpPr>
        <p:spPr>
          <a:ln/>
        </p:spPr>
        <p:txBody>
          <a:bodyPr/>
          <a:lstStyle>
            <a:lvl1pPr>
              <a:defRPr/>
            </a:lvl1pPr>
          </a:lstStyle>
          <a:p>
            <a:pPr>
              <a:defRPr/>
            </a:pPr>
            <a:endParaRPr lang="en-CA"/>
          </a:p>
        </p:txBody>
      </p:sp>
      <p:sp>
        <p:nvSpPr>
          <p:cNvPr id="4" name="Rectangle 109"/>
          <p:cNvSpPr>
            <a:spLocks noGrp="1" noChangeArrowheads="1"/>
          </p:cNvSpPr>
          <p:nvPr>
            <p:ph type="ftr" sz="quarter" idx="11"/>
          </p:nvPr>
        </p:nvSpPr>
        <p:spPr>
          <a:ln/>
        </p:spPr>
        <p:txBody>
          <a:bodyPr/>
          <a:lstStyle>
            <a:lvl1pPr>
              <a:defRPr/>
            </a:lvl1pPr>
          </a:lstStyle>
          <a:p>
            <a:pPr>
              <a:defRPr/>
            </a:pPr>
            <a:endParaRPr lang="en-CA"/>
          </a:p>
        </p:txBody>
      </p:sp>
      <p:sp>
        <p:nvSpPr>
          <p:cNvPr id="5" name="Rectangle 110"/>
          <p:cNvSpPr>
            <a:spLocks noGrp="1" noChangeArrowheads="1"/>
          </p:cNvSpPr>
          <p:nvPr>
            <p:ph type="sldNum" sz="quarter" idx="12"/>
          </p:nvPr>
        </p:nvSpPr>
        <p:spPr>
          <a:ln/>
        </p:spPr>
        <p:txBody>
          <a:bodyPr/>
          <a:lstStyle>
            <a:lvl1pPr>
              <a:defRPr/>
            </a:lvl1pPr>
          </a:lstStyle>
          <a:p>
            <a:pPr>
              <a:defRPr/>
            </a:pPr>
            <a:fld id="{44F942BC-6DE8-2B49-833D-BD1BF769A9E6}" type="slidenum">
              <a:rPr lang="en-CA"/>
              <a:pPr>
                <a:defRPr/>
              </a:pPr>
              <a:t>‹#›</a:t>
            </a:fld>
            <a:endParaRPr lang="en-CA"/>
          </a:p>
        </p:txBody>
      </p:sp>
    </p:spTree>
    <p:extLst>
      <p:ext uri="{BB962C8B-B14F-4D97-AF65-F5344CB8AC3E}">
        <p14:creationId xmlns:p14="http://schemas.microsoft.com/office/powerpoint/2010/main" val="335293843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8"/>
          <p:cNvSpPr>
            <a:spLocks noGrp="1" noChangeArrowheads="1"/>
          </p:cNvSpPr>
          <p:nvPr>
            <p:ph type="dt" sz="half" idx="10"/>
          </p:nvPr>
        </p:nvSpPr>
        <p:spPr>
          <a:ln/>
        </p:spPr>
        <p:txBody>
          <a:bodyPr/>
          <a:lstStyle>
            <a:lvl1pPr>
              <a:defRPr/>
            </a:lvl1pPr>
          </a:lstStyle>
          <a:p>
            <a:pPr>
              <a:defRPr/>
            </a:pPr>
            <a:endParaRPr lang="en-CA"/>
          </a:p>
        </p:txBody>
      </p:sp>
      <p:sp>
        <p:nvSpPr>
          <p:cNvPr id="3" name="Rectangle 109"/>
          <p:cNvSpPr>
            <a:spLocks noGrp="1" noChangeArrowheads="1"/>
          </p:cNvSpPr>
          <p:nvPr>
            <p:ph type="ftr" sz="quarter" idx="11"/>
          </p:nvPr>
        </p:nvSpPr>
        <p:spPr>
          <a:ln/>
        </p:spPr>
        <p:txBody>
          <a:bodyPr/>
          <a:lstStyle>
            <a:lvl1pPr>
              <a:defRPr/>
            </a:lvl1pPr>
          </a:lstStyle>
          <a:p>
            <a:pPr>
              <a:defRPr/>
            </a:pPr>
            <a:endParaRPr lang="en-CA"/>
          </a:p>
        </p:txBody>
      </p:sp>
      <p:sp>
        <p:nvSpPr>
          <p:cNvPr id="4" name="Rectangle 110"/>
          <p:cNvSpPr>
            <a:spLocks noGrp="1" noChangeArrowheads="1"/>
          </p:cNvSpPr>
          <p:nvPr>
            <p:ph type="sldNum" sz="quarter" idx="12"/>
          </p:nvPr>
        </p:nvSpPr>
        <p:spPr>
          <a:ln/>
        </p:spPr>
        <p:txBody>
          <a:bodyPr/>
          <a:lstStyle>
            <a:lvl1pPr>
              <a:defRPr/>
            </a:lvl1pPr>
          </a:lstStyle>
          <a:p>
            <a:pPr>
              <a:defRPr/>
            </a:pPr>
            <a:fld id="{5574DA71-1B4A-404E-8062-D86AFD7BB046}" type="slidenum">
              <a:rPr lang="en-CA"/>
              <a:pPr>
                <a:defRPr/>
              </a:pPr>
              <a:t>‹#›</a:t>
            </a:fld>
            <a:endParaRPr lang="en-CA"/>
          </a:p>
        </p:txBody>
      </p:sp>
    </p:spTree>
    <p:extLst>
      <p:ext uri="{BB962C8B-B14F-4D97-AF65-F5344CB8AC3E}">
        <p14:creationId xmlns:p14="http://schemas.microsoft.com/office/powerpoint/2010/main" val="99338671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8"/>
          <p:cNvSpPr>
            <a:spLocks noGrp="1" noChangeArrowheads="1"/>
          </p:cNvSpPr>
          <p:nvPr>
            <p:ph type="dt" sz="half" idx="10"/>
          </p:nvPr>
        </p:nvSpPr>
        <p:spPr>
          <a:ln/>
        </p:spPr>
        <p:txBody>
          <a:bodyPr/>
          <a:lstStyle>
            <a:lvl1pPr>
              <a:defRPr/>
            </a:lvl1pPr>
          </a:lstStyle>
          <a:p>
            <a:pPr>
              <a:defRPr/>
            </a:pPr>
            <a:endParaRPr lang="en-CA"/>
          </a:p>
        </p:txBody>
      </p:sp>
      <p:sp>
        <p:nvSpPr>
          <p:cNvPr id="6" name="Rectangle 109"/>
          <p:cNvSpPr>
            <a:spLocks noGrp="1" noChangeArrowheads="1"/>
          </p:cNvSpPr>
          <p:nvPr>
            <p:ph type="ftr" sz="quarter" idx="11"/>
          </p:nvPr>
        </p:nvSpPr>
        <p:spPr>
          <a:ln/>
        </p:spPr>
        <p:txBody>
          <a:bodyPr/>
          <a:lstStyle>
            <a:lvl1pPr>
              <a:defRPr/>
            </a:lvl1pPr>
          </a:lstStyle>
          <a:p>
            <a:pPr>
              <a:defRPr/>
            </a:pPr>
            <a:endParaRPr lang="en-CA"/>
          </a:p>
        </p:txBody>
      </p:sp>
      <p:sp>
        <p:nvSpPr>
          <p:cNvPr id="7" name="Rectangle 110"/>
          <p:cNvSpPr>
            <a:spLocks noGrp="1" noChangeArrowheads="1"/>
          </p:cNvSpPr>
          <p:nvPr>
            <p:ph type="sldNum" sz="quarter" idx="12"/>
          </p:nvPr>
        </p:nvSpPr>
        <p:spPr>
          <a:ln/>
        </p:spPr>
        <p:txBody>
          <a:bodyPr/>
          <a:lstStyle>
            <a:lvl1pPr>
              <a:defRPr/>
            </a:lvl1pPr>
          </a:lstStyle>
          <a:p>
            <a:pPr>
              <a:defRPr/>
            </a:pPr>
            <a:fld id="{15D55B45-70FA-9A49-9697-1F1CF94E31B7}" type="slidenum">
              <a:rPr lang="en-CA"/>
              <a:pPr>
                <a:defRPr/>
              </a:pPr>
              <a:t>‹#›</a:t>
            </a:fld>
            <a:endParaRPr lang="en-CA"/>
          </a:p>
        </p:txBody>
      </p:sp>
    </p:spTree>
    <p:extLst>
      <p:ext uri="{BB962C8B-B14F-4D97-AF65-F5344CB8AC3E}">
        <p14:creationId xmlns:p14="http://schemas.microsoft.com/office/powerpoint/2010/main" val="226730375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8"/>
          <p:cNvSpPr>
            <a:spLocks noGrp="1" noChangeArrowheads="1"/>
          </p:cNvSpPr>
          <p:nvPr>
            <p:ph type="dt" sz="half" idx="10"/>
          </p:nvPr>
        </p:nvSpPr>
        <p:spPr>
          <a:ln/>
        </p:spPr>
        <p:txBody>
          <a:bodyPr/>
          <a:lstStyle>
            <a:lvl1pPr>
              <a:defRPr/>
            </a:lvl1pPr>
          </a:lstStyle>
          <a:p>
            <a:pPr>
              <a:defRPr/>
            </a:pPr>
            <a:endParaRPr lang="en-CA"/>
          </a:p>
        </p:txBody>
      </p:sp>
      <p:sp>
        <p:nvSpPr>
          <p:cNvPr id="6" name="Rectangle 109"/>
          <p:cNvSpPr>
            <a:spLocks noGrp="1" noChangeArrowheads="1"/>
          </p:cNvSpPr>
          <p:nvPr>
            <p:ph type="ftr" sz="quarter" idx="11"/>
          </p:nvPr>
        </p:nvSpPr>
        <p:spPr>
          <a:ln/>
        </p:spPr>
        <p:txBody>
          <a:bodyPr/>
          <a:lstStyle>
            <a:lvl1pPr>
              <a:defRPr/>
            </a:lvl1pPr>
          </a:lstStyle>
          <a:p>
            <a:pPr>
              <a:defRPr/>
            </a:pPr>
            <a:endParaRPr lang="en-CA"/>
          </a:p>
        </p:txBody>
      </p:sp>
      <p:sp>
        <p:nvSpPr>
          <p:cNvPr id="7" name="Rectangle 110"/>
          <p:cNvSpPr>
            <a:spLocks noGrp="1" noChangeArrowheads="1"/>
          </p:cNvSpPr>
          <p:nvPr>
            <p:ph type="sldNum" sz="quarter" idx="12"/>
          </p:nvPr>
        </p:nvSpPr>
        <p:spPr>
          <a:ln/>
        </p:spPr>
        <p:txBody>
          <a:bodyPr/>
          <a:lstStyle>
            <a:lvl1pPr>
              <a:defRPr/>
            </a:lvl1pPr>
          </a:lstStyle>
          <a:p>
            <a:pPr>
              <a:defRPr/>
            </a:pPr>
            <a:fld id="{A4B3D53D-E360-8A40-94B6-A01173E263A4}" type="slidenum">
              <a:rPr lang="en-CA"/>
              <a:pPr>
                <a:defRPr/>
              </a:pPr>
              <a:t>‹#›</a:t>
            </a:fld>
            <a:endParaRPr lang="en-CA"/>
          </a:p>
        </p:txBody>
      </p:sp>
    </p:spTree>
    <p:extLst>
      <p:ext uri="{BB962C8B-B14F-4D97-AF65-F5344CB8AC3E}">
        <p14:creationId xmlns:p14="http://schemas.microsoft.com/office/powerpoint/2010/main" val="352794891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8263"/>
            <a:ext cx="8915400" cy="6713537"/>
            <a:chOff x="0" y="43"/>
            <a:chExt cx="5616" cy="4229"/>
          </a:xfrm>
        </p:grpSpPr>
        <p:grpSp>
          <p:nvGrpSpPr>
            <p:cNvPr id="1032" name="Group 3"/>
            <p:cNvGrpSpPr>
              <a:grpSpLocks/>
            </p:cNvGrpSpPr>
            <p:nvPr userDrawn="1"/>
          </p:nvGrpSpPr>
          <p:grpSpPr bwMode="auto">
            <a:xfrm>
              <a:off x="0" y="43"/>
              <a:ext cx="408" cy="4229"/>
              <a:chOff x="0" y="43"/>
              <a:chExt cx="5760" cy="4229"/>
            </a:xfrm>
          </p:grpSpPr>
          <p:sp>
            <p:nvSpPr>
              <p:cNvPr id="1038" name="Line 4"/>
              <p:cNvSpPr>
                <a:spLocks noChangeShapeType="1"/>
              </p:cNvSpPr>
              <p:nvPr userDrawn="1"/>
            </p:nvSpPr>
            <p:spPr bwMode="auto">
              <a:xfrm>
                <a:off x="0" y="4203"/>
                <a:ext cx="576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39" name="Line 5"/>
              <p:cNvSpPr>
                <a:spLocks noChangeShapeType="1"/>
              </p:cNvSpPr>
              <p:nvPr userDrawn="1"/>
            </p:nvSpPr>
            <p:spPr bwMode="auto">
              <a:xfrm>
                <a:off x="0" y="4239"/>
                <a:ext cx="5760" cy="0"/>
              </a:xfrm>
              <a:prstGeom prst="line">
                <a:avLst/>
              </a:prstGeom>
              <a:noFill/>
              <a:ln w="381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40" name="Line 6"/>
              <p:cNvSpPr>
                <a:spLocks noChangeShapeType="1"/>
              </p:cNvSpPr>
              <p:nvPr userDrawn="1"/>
            </p:nvSpPr>
            <p:spPr bwMode="auto">
              <a:xfrm>
                <a:off x="0" y="4272"/>
                <a:ext cx="5760" cy="0"/>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41" name="Line 7"/>
              <p:cNvSpPr>
                <a:spLocks noChangeShapeType="1"/>
              </p:cNvSpPr>
              <p:nvPr userDrawn="1"/>
            </p:nvSpPr>
            <p:spPr bwMode="auto">
              <a:xfrm>
                <a:off x="0" y="4113"/>
                <a:ext cx="5760"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42" name="Line 8"/>
              <p:cNvSpPr>
                <a:spLocks noChangeShapeType="1"/>
              </p:cNvSpPr>
              <p:nvPr userDrawn="1"/>
            </p:nvSpPr>
            <p:spPr bwMode="auto">
              <a:xfrm>
                <a:off x="0" y="4065"/>
                <a:ext cx="5760" cy="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43" name="Line 9"/>
              <p:cNvSpPr>
                <a:spLocks noChangeShapeType="1"/>
              </p:cNvSpPr>
              <p:nvPr userDrawn="1"/>
            </p:nvSpPr>
            <p:spPr bwMode="auto">
              <a:xfrm>
                <a:off x="0" y="4158"/>
                <a:ext cx="5760" cy="0"/>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44" name="Line 10"/>
              <p:cNvSpPr>
                <a:spLocks noChangeShapeType="1"/>
              </p:cNvSpPr>
              <p:nvPr userDrawn="1"/>
            </p:nvSpPr>
            <p:spPr bwMode="auto">
              <a:xfrm>
                <a:off x="0" y="3666"/>
                <a:ext cx="576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45" name="Line 11"/>
              <p:cNvSpPr>
                <a:spLocks noChangeShapeType="1"/>
              </p:cNvSpPr>
              <p:nvPr userDrawn="1"/>
            </p:nvSpPr>
            <p:spPr bwMode="auto">
              <a:xfrm>
                <a:off x="0" y="3639"/>
                <a:ext cx="5760" cy="0"/>
              </a:xfrm>
              <a:prstGeom prst="line">
                <a:avLst/>
              </a:prstGeom>
              <a:noFill/>
              <a:ln w="381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46" name="Line 12"/>
              <p:cNvSpPr>
                <a:spLocks noChangeShapeType="1"/>
              </p:cNvSpPr>
              <p:nvPr userDrawn="1"/>
            </p:nvSpPr>
            <p:spPr bwMode="auto">
              <a:xfrm>
                <a:off x="0" y="4020"/>
                <a:ext cx="5760" cy="0"/>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47" name="Line 13"/>
              <p:cNvSpPr>
                <a:spLocks noChangeShapeType="1"/>
              </p:cNvSpPr>
              <p:nvPr userDrawn="1"/>
            </p:nvSpPr>
            <p:spPr bwMode="auto">
              <a:xfrm>
                <a:off x="0" y="3894"/>
                <a:ext cx="5760"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48" name="Line 14"/>
              <p:cNvSpPr>
                <a:spLocks noChangeShapeType="1"/>
              </p:cNvSpPr>
              <p:nvPr userDrawn="1"/>
            </p:nvSpPr>
            <p:spPr bwMode="auto">
              <a:xfrm>
                <a:off x="0" y="3813"/>
                <a:ext cx="5760" cy="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49" name="Line 15"/>
              <p:cNvSpPr>
                <a:spLocks noChangeShapeType="1"/>
              </p:cNvSpPr>
              <p:nvPr userDrawn="1"/>
            </p:nvSpPr>
            <p:spPr bwMode="auto">
              <a:xfrm>
                <a:off x="0" y="3999"/>
                <a:ext cx="576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50" name="Line 16"/>
              <p:cNvSpPr>
                <a:spLocks noChangeShapeType="1"/>
              </p:cNvSpPr>
              <p:nvPr userDrawn="1"/>
            </p:nvSpPr>
            <p:spPr bwMode="auto">
              <a:xfrm>
                <a:off x="0" y="3687"/>
                <a:ext cx="5760" cy="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51" name="Line 17"/>
              <p:cNvSpPr>
                <a:spLocks noChangeShapeType="1"/>
              </p:cNvSpPr>
              <p:nvPr userDrawn="1"/>
            </p:nvSpPr>
            <p:spPr bwMode="auto">
              <a:xfrm>
                <a:off x="0" y="3741"/>
                <a:ext cx="5760" cy="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52" name="Line 18"/>
              <p:cNvSpPr>
                <a:spLocks noChangeShapeType="1"/>
              </p:cNvSpPr>
              <p:nvPr userDrawn="1"/>
            </p:nvSpPr>
            <p:spPr bwMode="auto">
              <a:xfrm>
                <a:off x="0" y="3939"/>
                <a:ext cx="5760" cy="0"/>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53" name="Line 19"/>
              <p:cNvSpPr>
                <a:spLocks noChangeShapeType="1"/>
              </p:cNvSpPr>
              <p:nvPr userDrawn="1"/>
            </p:nvSpPr>
            <p:spPr bwMode="auto">
              <a:xfrm>
                <a:off x="0" y="3918"/>
                <a:ext cx="576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54" name="Line 20"/>
              <p:cNvSpPr>
                <a:spLocks noChangeShapeType="1"/>
              </p:cNvSpPr>
              <p:nvPr userDrawn="1"/>
            </p:nvSpPr>
            <p:spPr bwMode="auto">
              <a:xfrm>
                <a:off x="0" y="3510"/>
                <a:ext cx="576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55" name="Line 21"/>
              <p:cNvSpPr>
                <a:spLocks noChangeShapeType="1"/>
              </p:cNvSpPr>
              <p:nvPr userDrawn="1"/>
            </p:nvSpPr>
            <p:spPr bwMode="auto">
              <a:xfrm>
                <a:off x="0" y="3546"/>
                <a:ext cx="5760" cy="0"/>
              </a:xfrm>
              <a:prstGeom prst="line">
                <a:avLst/>
              </a:prstGeom>
              <a:noFill/>
              <a:ln w="381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56" name="Line 22"/>
              <p:cNvSpPr>
                <a:spLocks noChangeShapeType="1"/>
              </p:cNvSpPr>
              <p:nvPr userDrawn="1"/>
            </p:nvSpPr>
            <p:spPr bwMode="auto">
              <a:xfrm>
                <a:off x="0" y="3579"/>
                <a:ext cx="5760" cy="0"/>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57" name="Line 23"/>
              <p:cNvSpPr>
                <a:spLocks noChangeShapeType="1"/>
              </p:cNvSpPr>
              <p:nvPr userDrawn="1"/>
            </p:nvSpPr>
            <p:spPr bwMode="auto">
              <a:xfrm>
                <a:off x="0" y="3420"/>
                <a:ext cx="5760"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58" name="Line 24"/>
              <p:cNvSpPr>
                <a:spLocks noChangeShapeType="1"/>
              </p:cNvSpPr>
              <p:nvPr userDrawn="1"/>
            </p:nvSpPr>
            <p:spPr bwMode="auto">
              <a:xfrm>
                <a:off x="0" y="3372"/>
                <a:ext cx="5760" cy="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59" name="Line 25"/>
              <p:cNvSpPr>
                <a:spLocks noChangeShapeType="1"/>
              </p:cNvSpPr>
              <p:nvPr userDrawn="1"/>
            </p:nvSpPr>
            <p:spPr bwMode="auto">
              <a:xfrm>
                <a:off x="0" y="3465"/>
                <a:ext cx="5760" cy="0"/>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60" name="Line 26"/>
              <p:cNvSpPr>
                <a:spLocks noChangeShapeType="1"/>
              </p:cNvSpPr>
              <p:nvPr userDrawn="1"/>
            </p:nvSpPr>
            <p:spPr bwMode="auto">
              <a:xfrm>
                <a:off x="0" y="2973"/>
                <a:ext cx="576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61" name="Line 27"/>
              <p:cNvSpPr>
                <a:spLocks noChangeShapeType="1"/>
              </p:cNvSpPr>
              <p:nvPr userDrawn="1"/>
            </p:nvSpPr>
            <p:spPr bwMode="auto">
              <a:xfrm>
                <a:off x="0" y="2946"/>
                <a:ext cx="5760" cy="0"/>
              </a:xfrm>
              <a:prstGeom prst="line">
                <a:avLst/>
              </a:prstGeom>
              <a:noFill/>
              <a:ln w="381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62" name="Line 28"/>
              <p:cNvSpPr>
                <a:spLocks noChangeShapeType="1"/>
              </p:cNvSpPr>
              <p:nvPr userDrawn="1"/>
            </p:nvSpPr>
            <p:spPr bwMode="auto">
              <a:xfrm>
                <a:off x="0" y="3327"/>
                <a:ext cx="5760" cy="0"/>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63" name="Line 29"/>
              <p:cNvSpPr>
                <a:spLocks noChangeShapeType="1"/>
              </p:cNvSpPr>
              <p:nvPr userDrawn="1"/>
            </p:nvSpPr>
            <p:spPr bwMode="auto">
              <a:xfrm>
                <a:off x="0" y="3201"/>
                <a:ext cx="5760"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64" name="Line 30"/>
              <p:cNvSpPr>
                <a:spLocks noChangeShapeType="1"/>
              </p:cNvSpPr>
              <p:nvPr userDrawn="1"/>
            </p:nvSpPr>
            <p:spPr bwMode="auto">
              <a:xfrm>
                <a:off x="0" y="3120"/>
                <a:ext cx="5760" cy="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65" name="Line 31"/>
              <p:cNvSpPr>
                <a:spLocks noChangeShapeType="1"/>
              </p:cNvSpPr>
              <p:nvPr userDrawn="1"/>
            </p:nvSpPr>
            <p:spPr bwMode="auto">
              <a:xfrm>
                <a:off x="0" y="3306"/>
                <a:ext cx="576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66" name="Line 32"/>
              <p:cNvSpPr>
                <a:spLocks noChangeShapeType="1"/>
              </p:cNvSpPr>
              <p:nvPr userDrawn="1"/>
            </p:nvSpPr>
            <p:spPr bwMode="auto">
              <a:xfrm>
                <a:off x="0" y="2994"/>
                <a:ext cx="5760" cy="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67" name="Line 33"/>
              <p:cNvSpPr>
                <a:spLocks noChangeShapeType="1"/>
              </p:cNvSpPr>
              <p:nvPr userDrawn="1"/>
            </p:nvSpPr>
            <p:spPr bwMode="auto">
              <a:xfrm>
                <a:off x="0" y="3048"/>
                <a:ext cx="5760" cy="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68" name="Line 34"/>
              <p:cNvSpPr>
                <a:spLocks noChangeShapeType="1"/>
              </p:cNvSpPr>
              <p:nvPr userDrawn="1"/>
            </p:nvSpPr>
            <p:spPr bwMode="auto">
              <a:xfrm>
                <a:off x="0" y="3246"/>
                <a:ext cx="5760" cy="0"/>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69" name="Line 35"/>
              <p:cNvSpPr>
                <a:spLocks noChangeShapeType="1"/>
              </p:cNvSpPr>
              <p:nvPr userDrawn="1"/>
            </p:nvSpPr>
            <p:spPr bwMode="auto">
              <a:xfrm>
                <a:off x="0" y="3225"/>
                <a:ext cx="576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70" name="Line 36"/>
              <p:cNvSpPr>
                <a:spLocks noChangeShapeType="1"/>
              </p:cNvSpPr>
              <p:nvPr userDrawn="1"/>
            </p:nvSpPr>
            <p:spPr bwMode="auto">
              <a:xfrm>
                <a:off x="0" y="2831"/>
                <a:ext cx="5760"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71" name="Line 37"/>
              <p:cNvSpPr>
                <a:spLocks noChangeShapeType="1"/>
              </p:cNvSpPr>
              <p:nvPr userDrawn="1"/>
            </p:nvSpPr>
            <p:spPr bwMode="auto">
              <a:xfrm>
                <a:off x="0" y="2750"/>
                <a:ext cx="5760" cy="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72" name="Line 38"/>
              <p:cNvSpPr>
                <a:spLocks noChangeShapeType="1"/>
              </p:cNvSpPr>
              <p:nvPr userDrawn="1"/>
            </p:nvSpPr>
            <p:spPr bwMode="auto">
              <a:xfrm>
                <a:off x="0" y="2678"/>
                <a:ext cx="5760" cy="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73" name="Line 39"/>
              <p:cNvSpPr>
                <a:spLocks noChangeShapeType="1"/>
              </p:cNvSpPr>
              <p:nvPr userDrawn="1"/>
            </p:nvSpPr>
            <p:spPr bwMode="auto">
              <a:xfrm>
                <a:off x="0" y="2876"/>
                <a:ext cx="5760" cy="0"/>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74" name="Line 40"/>
              <p:cNvSpPr>
                <a:spLocks noChangeShapeType="1"/>
              </p:cNvSpPr>
              <p:nvPr userDrawn="1"/>
            </p:nvSpPr>
            <p:spPr bwMode="auto">
              <a:xfrm>
                <a:off x="0" y="2855"/>
                <a:ext cx="576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75" name="Line 41"/>
              <p:cNvSpPr>
                <a:spLocks noChangeShapeType="1"/>
              </p:cNvSpPr>
              <p:nvPr userDrawn="1"/>
            </p:nvSpPr>
            <p:spPr bwMode="auto">
              <a:xfrm>
                <a:off x="0" y="2554"/>
                <a:ext cx="576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76" name="Line 42"/>
              <p:cNvSpPr>
                <a:spLocks noChangeShapeType="1"/>
              </p:cNvSpPr>
              <p:nvPr userDrawn="1"/>
            </p:nvSpPr>
            <p:spPr bwMode="auto">
              <a:xfrm>
                <a:off x="0" y="2590"/>
                <a:ext cx="5760" cy="0"/>
              </a:xfrm>
              <a:prstGeom prst="line">
                <a:avLst/>
              </a:prstGeom>
              <a:noFill/>
              <a:ln w="381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77" name="Line 43"/>
              <p:cNvSpPr>
                <a:spLocks noChangeShapeType="1"/>
              </p:cNvSpPr>
              <p:nvPr userDrawn="1"/>
            </p:nvSpPr>
            <p:spPr bwMode="auto">
              <a:xfrm>
                <a:off x="0" y="2623"/>
                <a:ext cx="5760" cy="0"/>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78" name="Line 44"/>
              <p:cNvSpPr>
                <a:spLocks noChangeShapeType="1"/>
              </p:cNvSpPr>
              <p:nvPr userDrawn="1"/>
            </p:nvSpPr>
            <p:spPr bwMode="auto">
              <a:xfrm>
                <a:off x="0" y="2464"/>
                <a:ext cx="5760"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79" name="Line 45"/>
              <p:cNvSpPr>
                <a:spLocks noChangeShapeType="1"/>
              </p:cNvSpPr>
              <p:nvPr userDrawn="1"/>
            </p:nvSpPr>
            <p:spPr bwMode="auto">
              <a:xfrm>
                <a:off x="0" y="2416"/>
                <a:ext cx="5760" cy="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80" name="Line 46"/>
              <p:cNvSpPr>
                <a:spLocks noChangeShapeType="1"/>
              </p:cNvSpPr>
              <p:nvPr userDrawn="1"/>
            </p:nvSpPr>
            <p:spPr bwMode="auto">
              <a:xfrm>
                <a:off x="0" y="2509"/>
                <a:ext cx="5760" cy="0"/>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81" name="Line 47"/>
              <p:cNvSpPr>
                <a:spLocks noChangeShapeType="1"/>
              </p:cNvSpPr>
              <p:nvPr userDrawn="1"/>
            </p:nvSpPr>
            <p:spPr bwMode="auto">
              <a:xfrm>
                <a:off x="0" y="2371"/>
                <a:ext cx="5760" cy="0"/>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82" name="Line 48"/>
              <p:cNvSpPr>
                <a:spLocks noChangeShapeType="1"/>
              </p:cNvSpPr>
              <p:nvPr userDrawn="1"/>
            </p:nvSpPr>
            <p:spPr bwMode="auto">
              <a:xfrm>
                <a:off x="0" y="2245"/>
                <a:ext cx="5760"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83" name="Line 49"/>
              <p:cNvSpPr>
                <a:spLocks noChangeShapeType="1"/>
              </p:cNvSpPr>
              <p:nvPr userDrawn="1"/>
            </p:nvSpPr>
            <p:spPr bwMode="auto">
              <a:xfrm>
                <a:off x="0" y="2350"/>
                <a:ext cx="576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84" name="Line 50"/>
              <p:cNvSpPr>
                <a:spLocks noChangeShapeType="1"/>
              </p:cNvSpPr>
              <p:nvPr userDrawn="1"/>
            </p:nvSpPr>
            <p:spPr bwMode="auto">
              <a:xfrm>
                <a:off x="0" y="2290"/>
                <a:ext cx="5760" cy="0"/>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85" name="Line 51"/>
              <p:cNvSpPr>
                <a:spLocks noChangeShapeType="1"/>
              </p:cNvSpPr>
              <p:nvPr userDrawn="1"/>
            </p:nvSpPr>
            <p:spPr bwMode="auto">
              <a:xfrm>
                <a:off x="0" y="2269"/>
                <a:ext cx="576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86" name="Line 52"/>
              <p:cNvSpPr>
                <a:spLocks noChangeShapeType="1"/>
              </p:cNvSpPr>
              <p:nvPr userDrawn="1"/>
            </p:nvSpPr>
            <p:spPr bwMode="auto">
              <a:xfrm>
                <a:off x="0" y="2130"/>
                <a:ext cx="576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87" name="Line 53"/>
              <p:cNvSpPr>
                <a:spLocks noChangeShapeType="1"/>
              </p:cNvSpPr>
              <p:nvPr userDrawn="1"/>
            </p:nvSpPr>
            <p:spPr bwMode="auto">
              <a:xfrm>
                <a:off x="0" y="2166"/>
                <a:ext cx="5760" cy="0"/>
              </a:xfrm>
              <a:prstGeom prst="line">
                <a:avLst/>
              </a:prstGeom>
              <a:noFill/>
              <a:ln w="381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88" name="Line 54"/>
              <p:cNvSpPr>
                <a:spLocks noChangeShapeType="1"/>
              </p:cNvSpPr>
              <p:nvPr userDrawn="1"/>
            </p:nvSpPr>
            <p:spPr bwMode="auto">
              <a:xfrm>
                <a:off x="0" y="2199"/>
                <a:ext cx="5760" cy="0"/>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89" name="Line 55"/>
              <p:cNvSpPr>
                <a:spLocks noChangeShapeType="1"/>
              </p:cNvSpPr>
              <p:nvPr userDrawn="1"/>
            </p:nvSpPr>
            <p:spPr bwMode="auto">
              <a:xfrm>
                <a:off x="0" y="2040"/>
                <a:ext cx="5760"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90" name="Line 56"/>
              <p:cNvSpPr>
                <a:spLocks noChangeShapeType="1"/>
              </p:cNvSpPr>
              <p:nvPr userDrawn="1"/>
            </p:nvSpPr>
            <p:spPr bwMode="auto">
              <a:xfrm>
                <a:off x="0" y="1992"/>
                <a:ext cx="5760" cy="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91" name="Line 57"/>
              <p:cNvSpPr>
                <a:spLocks noChangeShapeType="1"/>
              </p:cNvSpPr>
              <p:nvPr userDrawn="1"/>
            </p:nvSpPr>
            <p:spPr bwMode="auto">
              <a:xfrm>
                <a:off x="0" y="2085"/>
                <a:ext cx="5760" cy="0"/>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92" name="Line 58"/>
              <p:cNvSpPr>
                <a:spLocks noChangeShapeType="1"/>
              </p:cNvSpPr>
              <p:nvPr userDrawn="1"/>
            </p:nvSpPr>
            <p:spPr bwMode="auto">
              <a:xfrm>
                <a:off x="0" y="1593"/>
                <a:ext cx="576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93" name="Line 59"/>
              <p:cNvSpPr>
                <a:spLocks noChangeShapeType="1"/>
              </p:cNvSpPr>
              <p:nvPr userDrawn="1"/>
            </p:nvSpPr>
            <p:spPr bwMode="auto">
              <a:xfrm>
                <a:off x="0" y="1566"/>
                <a:ext cx="5760" cy="0"/>
              </a:xfrm>
              <a:prstGeom prst="line">
                <a:avLst/>
              </a:prstGeom>
              <a:noFill/>
              <a:ln w="381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94" name="Line 60"/>
              <p:cNvSpPr>
                <a:spLocks noChangeShapeType="1"/>
              </p:cNvSpPr>
              <p:nvPr userDrawn="1"/>
            </p:nvSpPr>
            <p:spPr bwMode="auto">
              <a:xfrm>
                <a:off x="0" y="1947"/>
                <a:ext cx="5760" cy="0"/>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95" name="Line 61"/>
              <p:cNvSpPr>
                <a:spLocks noChangeShapeType="1"/>
              </p:cNvSpPr>
              <p:nvPr userDrawn="1"/>
            </p:nvSpPr>
            <p:spPr bwMode="auto">
              <a:xfrm>
                <a:off x="0" y="1821"/>
                <a:ext cx="5760"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96" name="Line 62"/>
              <p:cNvSpPr>
                <a:spLocks noChangeShapeType="1"/>
              </p:cNvSpPr>
              <p:nvPr userDrawn="1"/>
            </p:nvSpPr>
            <p:spPr bwMode="auto">
              <a:xfrm>
                <a:off x="0" y="1740"/>
                <a:ext cx="5760" cy="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97" name="Line 63"/>
              <p:cNvSpPr>
                <a:spLocks noChangeShapeType="1"/>
              </p:cNvSpPr>
              <p:nvPr userDrawn="1"/>
            </p:nvSpPr>
            <p:spPr bwMode="auto">
              <a:xfrm>
                <a:off x="0" y="1926"/>
                <a:ext cx="576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98" name="Line 64"/>
              <p:cNvSpPr>
                <a:spLocks noChangeShapeType="1"/>
              </p:cNvSpPr>
              <p:nvPr userDrawn="1"/>
            </p:nvSpPr>
            <p:spPr bwMode="auto">
              <a:xfrm>
                <a:off x="0" y="1614"/>
                <a:ext cx="5760" cy="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99" name="Line 65"/>
              <p:cNvSpPr>
                <a:spLocks noChangeShapeType="1"/>
              </p:cNvSpPr>
              <p:nvPr userDrawn="1"/>
            </p:nvSpPr>
            <p:spPr bwMode="auto">
              <a:xfrm>
                <a:off x="0" y="1668"/>
                <a:ext cx="5760" cy="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0" name="Line 66"/>
              <p:cNvSpPr>
                <a:spLocks noChangeShapeType="1"/>
              </p:cNvSpPr>
              <p:nvPr userDrawn="1"/>
            </p:nvSpPr>
            <p:spPr bwMode="auto">
              <a:xfrm>
                <a:off x="0" y="1866"/>
                <a:ext cx="5760" cy="0"/>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1" name="Line 67"/>
              <p:cNvSpPr>
                <a:spLocks noChangeShapeType="1"/>
              </p:cNvSpPr>
              <p:nvPr userDrawn="1"/>
            </p:nvSpPr>
            <p:spPr bwMode="auto">
              <a:xfrm>
                <a:off x="0" y="1845"/>
                <a:ext cx="576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2" name="Line 68"/>
              <p:cNvSpPr>
                <a:spLocks noChangeShapeType="1"/>
              </p:cNvSpPr>
              <p:nvPr userDrawn="1"/>
            </p:nvSpPr>
            <p:spPr bwMode="auto">
              <a:xfrm>
                <a:off x="0" y="1437"/>
                <a:ext cx="576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3" name="Line 69"/>
              <p:cNvSpPr>
                <a:spLocks noChangeShapeType="1"/>
              </p:cNvSpPr>
              <p:nvPr userDrawn="1"/>
            </p:nvSpPr>
            <p:spPr bwMode="auto">
              <a:xfrm>
                <a:off x="0" y="1473"/>
                <a:ext cx="5760" cy="0"/>
              </a:xfrm>
              <a:prstGeom prst="line">
                <a:avLst/>
              </a:prstGeom>
              <a:noFill/>
              <a:ln w="381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4" name="Line 70"/>
              <p:cNvSpPr>
                <a:spLocks noChangeShapeType="1"/>
              </p:cNvSpPr>
              <p:nvPr userDrawn="1"/>
            </p:nvSpPr>
            <p:spPr bwMode="auto">
              <a:xfrm>
                <a:off x="0" y="1506"/>
                <a:ext cx="5760" cy="0"/>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5" name="Line 71"/>
              <p:cNvSpPr>
                <a:spLocks noChangeShapeType="1"/>
              </p:cNvSpPr>
              <p:nvPr userDrawn="1"/>
            </p:nvSpPr>
            <p:spPr bwMode="auto">
              <a:xfrm>
                <a:off x="0" y="1347"/>
                <a:ext cx="5760"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6" name="Line 72"/>
              <p:cNvSpPr>
                <a:spLocks noChangeShapeType="1"/>
              </p:cNvSpPr>
              <p:nvPr userDrawn="1"/>
            </p:nvSpPr>
            <p:spPr bwMode="auto">
              <a:xfrm>
                <a:off x="0" y="1392"/>
                <a:ext cx="5760" cy="0"/>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7" name="Line 73"/>
              <p:cNvSpPr>
                <a:spLocks noChangeShapeType="1"/>
              </p:cNvSpPr>
              <p:nvPr userDrawn="1"/>
            </p:nvSpPr>
            <p:spPr bwMode="auto">
              <a:xfrm>
                <a:off x="0" y="1016"/>
                <a:ext cx="576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8" name="Line 74"/>
              <p:cNvSpPr>
                <a:spLocks noChangeShapeType="1"/>
              </p:cNvSpPr>
              <p:nvPr userDrawn="1"/>
            </p:nvSpPr>
            <p:spPr bwMode="auto">
              <a:xfrm>
                <a:off x="0" y="989"/>
                <a:ext cx="5760" cy="0"/>
              </a:xfrm>
              <a:prstGeom prst="line">
                <a:avLst/>
              </a:prstGeom>
              <a:noFill/>
              <a:ln w="381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9" name="Line 75"/>
              <p:cNvSpPr>
                <a:spLocks noChangeShapeType="1"/>
              </p:cNvSpPr>
              <p:nvPr userDrawn="1"/>
            </p:nvSpPr>
            <p:spPr bwMode="auto">
              <a:xfrm>
                <a:off x="0" y="1244"/>
                <a:ext cx="5760"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10" name="Line 76"/>
              <p:cNvSpPr>
                <a:spLocks noChangeShapeType="1"/>
              </p:cNvSpPr>
              <p:nvPr userDrawn="1"/>
            </p:nvSpPr>
            <p:spPr bwMode="auto">
              <a:xfrm>
                <a:off x="0" y="1163"/>
                <a:ext cx="5760" cy="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11" name="Line 77"/>
              <p:cNvSpPr>
                <a:spLocks noChangeShapeType="1"/>
              </p:cNvSpPr>
              <p:nvPr userDrawn="1"/>
            </p:nvSpPr>
            <p:spPr bwMode="auto">
              <a:xfrm>
                <a:off x="0" y="1037"/>
                <a:ext cx="5760" cy="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12" name="Line 78"/>
              <p:cNvSpPr>
                <a:spLocks noChangeShapeType="1"/>
              </p:cNvSpPr>
              <p:nvPr userDrawn="1"/>
            </p:nvSpPr>
            <p:spPr bwMode="auto">
              <a:xfrm>
                <a:off x="0" y="1091"/>
                <a:ext cx="5760" cy="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13" name="Line 79"/>
              <p:cNvSpPr>
                <a:spLocks noChangeShapeType="1"/>
              </p:cNvSpPr>
              <p:nvPr userDrawn="1"/>
            </p:nvSpPr>
            <p:spPr bwMode="auto">
              <a:xfrm>
                <a:off x="0" y="1289"/>
                <a:ext cx="5760" cy="0"/>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14" name="Line 80"/>
              <p:cNvSpPr>
                <a:spLocks noChangeShapeType="1"/>
              </p:cNvSpPr>
              <p:nvPr userDrawn="1"/>
            </p:nvSpPr>
            <p:spPr bwMode="auto">
              <a:xfrm>
                <a:off x="0" y="1268"/>
                <a:ext cx="576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15" name="Line 81"/>
              <p:cNvSpPr>
                <a:spLocks noChangeShapeType="1"/>
              </p:cNvSpPr>
              <p:nvPr userDrawn="1"/>
            </p:nvSpPr>
            <p:spPr bwMode="auto">
              <a:xfrm>
                <a:off x="0" y="860"/>
                <a:ext cx="576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16" name="Line 82"/>
              <p:cNvSpPr>
                <a:spLocks noChangeShapeType="1"/>
              </p:cNvSpPr>
              <p:nvPr userDrawn="1"/>
            </p:nvSpPr>
            <p:spPr bwMode="auto">
              <a:xfrm>
                <a:off x="0" y="896"/>
                <a:ext cx="5760" cy="0"/>
              </a:xfrm>
              <a:prstGeom prst="line">
                <a:avLst/>
              </a:prstGeom>
              <a:noFill/>
              <a:ln w="381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17" name="Line 83"/>
              <p:cNvSpPr>
                <a:spLocks noChangeShapeType="1"/>
              </p:cNvSpPr>
              <p:nvPr userDrawn="1"/>
            </p:nvSpPr>
            <p:spPr bwMode="auto">
              <a:xfrm>
                <a:off x="0" y="929"/>
                <a:ext cx="5760" cy="0"/>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18" name="Line 84"/>
              <p:cNvSpPr>
                <a:spLocks noChangeShapeType="1"/>
              </p:cNvSpPr>
              <p:nvPr userDrawn="1"/>
            </p:nvSpPr>
            <p:spPr bwMode="auto">
              <a:xfrm>
                <a:off x="0" y="770"/>
                <a:ext cx="5760"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19" name="Line 85"/>
              <p:cNvSpPr>
                <a:spLocks noChangeShapeType="1"/>
              </p:cNvSpPr>
              <p:nvPr userDrawn="1"/>
            </p:nvSpPr>
            <p:spPr bwMode="auto">
              <a:xfrm>
                <a:off x="0" y="815"/>
                <a:ext cx="5760" cy="0"/>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20" name="Line 86"/>
              <p:cNvSpPr>
                <a:spLocks noChangeShapeType="1"/>
              </p:cNvSpPr>
              <p:nvPr userDrawn="1"/>
            </p:nvSpPr>
            <p:spPr bwMode="auto">
              <a:xfrm>
                <a:off x="0" y="718"/>
                <a:ext cx="5760" cy="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21" name="Line 87"/>
              <p:cNvSpPr>
                <a:spLocks noChangeShapeType="1"/>
              </p:cNvSpPr>
              <p:nvPr userDrawn="1"/>
            </p:nvSpPr>
            <p:spPr bwMode="auto">
              <a:xfrm>
                <a:off x="0" y="646"/>
                <a:ext cx="5760" cy="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22" name="Line 88"/>
              <p:cNvSpPr>
                <a:spLocks noChangeShapeType="1"/>
              </p:cNvSpPr>
              <p:nvPr userDrawn="1"/>
            </p:nvSpPr>
            <p:spPr bwMode="auto">
              <a:xfrm>
                <a:off x="0" y="522"/>
                <a:ext cx="576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23" name="Line 89"/>
              <p:cNvSpPr>
                <a:spLocks noChangeShapeType="1"/>
              </p:cNvSpPr>
              <p:nvPr userDrawn="1"/>
            </p:nvSpPr>
            <p:spPr bwMode="auto">
              <a:xfrm>
                <a:off x="0" y="558"/>
                <a:ext cx="5760" cy="0"/>
              </a:xfrm>
              <a:prstGeom prst="line">
                <a:avLst/>
              </a:prstGeom>
              <a:noFill/>
              <a:ln w="381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24" name="Line 90"/>
              <p:cNvSpPr>
                <a:spLocks noChangeShapeType="1"/>
              </p:cNvSpPr>
              <p:nvPr userDrawn="1"/>
            </p:nvSpPr>
            <p:spPr bwMode="auto">
              <a:xfrm>
                <a:off x="0" y="591"/>
                <a:ext cx="5760" cy="0"/>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25" name="Line 91"/>
              <p:cNvSpPr>
                <a:spLocks noChangeShapeType="1"/>
              </p:cNvSpPr>
              <p:nvPr userDrawn="1"/>
            </p:nvSpPr>
            <p:spPr bwMode="auto">
              <a:xfrm>
                <a:off x="0" y="432"/>
                <a:ext cx="5760"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26" name="Line 92"/>
              <p:cNvSpPr>
                <a:spLocks noChangeShapeType="1"/>
              </p:cNvSpPr>
              <p:nvPr userDrawn="1"/>
            </p:nvSpPr>
            <p:spPr bwMode="auto">
              <a:xfrm>
                <a:off x="0" y="384"/>
                <a:ext cx="5760" cy="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27" name="Line 93"/>
              <p:cNvSpPr>
                <a:spLocks noChangeShapeType="1"/>
              </p:cNvSpPr>
              <p:nvPr userDrawn="1"/>
            </p:nvSpPr>
            <p:spPr bwMode="auto">
              <a:xfrm>
                <a:off x="0" y="477"/>
                <a:ext cx="5760" cy="0"/>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28" name="Line 94"/>
              <p:cNvSpPr>
                <a:spLocks noChangeShapeType="1"/>
              </p:cNvSpPr>
              <p:nvPr userDrawn="1"/>
            </p:nvSpPr>
            <p:spPr bwMode="auto">
              <a:xfrm>
                <a:off x="0" y="339"/>
                <a:ext cx="5760" cy="0"/>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29" name="Line 95"/>
              <p:cNvSpPr>
                <a:spLocks noChangeShapeType="1"/>
              </p:cNvSpPr>
              <p:nvPr userDrawn="1"/>
            </p:nvSpPr>
            <p:spPr bwMode="auto">
              <a:xfrm>
                <a:off x="0" y="318"/>
                <a:ext cx="576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30" name="Line 96"/>
              <p:cNvSpPr>
                <a:spLocks noChangeShapeType="1"/>
              </p:cNvSpPr>
              <p:nvPr userDrawn="1"/>
            </p:nvSpPr>
            <p:spPr bwMode="auto">
              <a:xfrm>
                <a:off x="0" y="258"/>
                <a:ext cx="5760" cy="0"/>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31" name="Line 97"/>
              <p:cNvSpPr>
                <a:spLocks noChangeShapeType="1"/>
              </p:cNvSpPr>
              <p:nvPr userDrawn="1"/>
            </p:nvSpPr>
            <p:spPr bwMode="auto">
              <a:xfrm>
                <a:off x="0" y="70"/>
                <a:ext cx="576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32" name="Line 98"/>
              <p:cNvSpPr>
                <a:spLocks noChangeShapeType="1"/>
              </p:cNvSpPr>
              <p:nvPr userDrawn="1"/>
            </p:nvSpPr>
            <p:spPr bwMode="auto">
              <a:xfrm>
                <a:off x="0" y="43"/>
                <a:ext cx="5760" cy="0"/>
              </a:xfrm>
              <a:prstGeom prst="line">
                <a:avLst/>
              </a:prstGeom>
              <a:noFill/>
              <a:ln w="381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33" name="Line 99"/>
              <p:cNvSpPr>
                <a:spLocks noChangeShapeType="1"/>
              </p:cNvSpPr>
              <p:nvPr userDrawn="1"/>
            </p:nvSpPr>
            <p:spPr bwMode="auto">
              <a:xfrm>
                <a:off x="0" y="91"/>
                <a:ext cx="5760" cy="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34" name="Line 100"/>
              <p:cNvSpPr>
                <a:spLocks noChangeShapeType="1"/>
              </p:cNvSpPr>
              <p:nvPr userDrawn="1"/>
            </p:nvSpPr>
            <p:spPr bwMode="auto">
              <a:xfrm>
                <a:off x="0" y="145"/>
                <a:ext cx="5760" cy="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35" name="Line 101"/>
              <p:cNvSpPr>
                <a:spLocks noChangeShapeType="1"/>
              </p:cNvSpPr>
              <p:nvPr userDrawn="1"/>
            </p:nvSpPr>
            <p:spPr bwMode="auto">
              <a:xfrm>
                <a:off x="0" y="202"/>
                <a:ext cx="5760" cy="0"/>
              </a:xfrm>
              <a:prstGeom prst="line">
                <a:avLst/>
              </a:prstGeom>
              <a:noFill/>
              <a:ln w="381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1033" name="Group 102"/>
            <p:cNvGrpSpPr>
              <a:grpSpLocks/>
            </p:cNvGrpSpPr>
            <p:nvPr userDrawn="1"/>
          </p:nvGrpSpPr>
          <p:grpSpPr bwMode="auto">
            <a:xfrm>
              <a:off x="400" y="205"/>
              <a:ext cx="5216" cy="1123"/>
              <a:chOff x="400" y="205"/>
              <a:chExt cx="5216" cy="1123"/>
            </a:xfrm>
          </p:grpSpPr>
          <p:sp>
            <p:nvSpPr>
              <p:cNvPr id="1034" name="Rectangle 103"/>
              <p:cNvSpPr>
                <a:spLocks noChangeArrowheads="1"/>
              </p:cNvSpPr>
              <p:nvPr userDrawn="1"/>
            </p:nvSpPr>
            <p:spPr bwMode="auto">
              <a:xfrm>
                <a:off x="557" y="205"/>
                <a:ext cx="313" cy="914"/>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35" name="Rectangle 104"/>
              <p:cNvSpPr>
                <a:spLocks noChangeArrowheads="1"/>
              </p:cNvSpPr>
              <p:nvPr userDrawn="1"/>
            </p:nvSpPr>
            <p:spPr bwMode="auto">
              <a:xfrm>
                <a:off x="400" y="288"/>
                <a:ext cx="3567" cy="49"/>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36" name="Rectangle 105"/>
              <p:cNvSpPr>
                <a:spLocks noChangeArrowheads="1"/>
              </p:cNvSpPr>
              <p:nvPr userDrawn="1"/>
            </p:nvSpPr>
            <p:spPr bwMode="auto">
              <a:xfrm>
                <a:off x="4599" y="1115"/>
                <a:ext cx="929" cy="213"/>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37" name="Rectangle 106"/>
              <p:cNvSpPr>
                <a:spLocks noChangeArrowheads="1"/>
              </p:cNvSpPr>
              <p:nvPr userDrawn="1"/>
            </p:nvSpPr>
            <p:spPr bwMode="auto">
              <a:xfrm>
                <a:off x="2049" y="1211"/>
                <a:ext cx="3567" cy="49"/>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sp>
        <p:nvSpPr>
          <p:cNvPr id="1027" name="Rectangle 107"/>
          <p:cNvSpPr>
            <a:spLocks noGrp="1" noChangeArrowheads="1"/>
          </p:cNvSpPr>
          <p:nvPr>
            <p:ph type="body" idx="1"/>
          </p:nvPr>
        </p:nvSpPr>
        <p:spPr bwMode="auto">
          <a:xfrm>
            <a:off x="809625" y="2214563"/>
            <a:ext cx="7958138" cy="3881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131180" name="Rectangle 108"/>
          <p:cNvSpPr>
            <a:spLocks noGrp="1" noChangeArrowheads="1"/>
          </p:cNvSpPr>
          <p:nvPr>
            <p:ph type="dt" sz="half" idx="2"/>
          </p:nvPr>
        </p:nvSpPr>
        <p:spPr bwMode="auto">
          <a:xfrm>
            <a:off x="809625" y="637381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solidFill>
                  <a:schemeClr val="folHlink"/>
                </a:solidFill>
                <a:latin typeface="+mn-lt"/>
                <a:ea typeface="+mn-ea"/>
                <a:cs typeface="+mn-cs"/>
              </a:defRPr>
            </a:lvl1pPr>
          </a:lstStyle>
          <a:p>
            <a:pPr>
              <a:defRPr/>
            </a:pPr>
            <a:endParaRPr lang="en-CA"/>
          </a:p>
        </p:txBody>
      </p:sp>
      <p:sp>
        <p:nvSpPr>
          <p:cNvPr id="131181" name="Rectangle 109"/>
          <p:cNvSpPr>
            <a:spLocks noGrp="1" noChangeArrowheads="1"/>
          </p:cNvSpPr>
          <p:nvPr>
            <p:ph type="ftr" sz="quarter" idx="3"/>
          </p:nvPr>
        </p:nvSpPr>
        <p:spPr bwMode="auto">
          <a:xfrm>
            <a:off x="3132138" y="6376988"/>
            <a:ext cx="30861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solidFill>
                  <a:schemeClr val="folHlink"/>
                </a:solidFill>
                <a:latin typeface="+mn-lt"/>
                <a:ea typeface="+mn-ea"/>
                <a:cs typeface="+mn-cs"/>
              </a:defRPr>
            </a:lvl1pPr>
          </a:lstStyle>
          <a:p>
            <a:pPr>
              <a:defRPr/>
            </a:pPr>
            <a:endParaRPr lang="en-CA"/>
          </a:p>
        </p:txBody>
      </p:sp>
      <p:sp>
        <p:nvSpPr>
          <p:cNvPr id="131182" name="Rectangle 110"/>
          <p:cNvSpPr>
            <a:spLocks noGrp="1" noChangeArrowheads="1"/>
          </p:cNvSpPr>
          <p:nvPr>
            <p:ph type="sldNum" sz="quarter" idx="4"/>
          </p:nvPr>
        </p:nvSpPr>
        <p:spPr bwMode="auto">
          <a:xfrm>
            <a:off x="6589713" y="6376988"/>
            <a:ext cx="219392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chemeClr val="folHlink"/>
                </a:solidFill>
                <a:latin typeface="Times New Roman" charset="0"/>
                <a:cs typeface="+mn-cs"/>
              </a:defRPr>
            </a:lvl1pPr>
          </a:lstStyle>
          <a:p>
            <a:pPr>
              <a:defRPr/>
            </a:pPr>
            <a:fld id="{6AE35A02-C9F4-6F4E-9D06-55789E0FF235}" type="slidenum">
              <a:rPr lang="en-CA"/>
              <a:pPr>
                <a:defRPr/>
              </a:pPr>
              <a:t>‹#›</a:t>
            </a:fld>
            <a:endParaRPr lang="en-CA"/>
          </a:p>
        </p:txBody>
      </p:sp>
      <p:sp>
        <p:nvSpPr>
          <p:cNvPr id="1031" name="Rectangle 111"/>
          <p:cNvSpPr>
            <a:spLocks noGrp="1" noChangeArrowheads="1"/>
          </p:cNvSpPr>
          <p:nvPr>
            <p:ph type="title"/>
          </p:nvPr>
        </p:nvSpPr>
        <p:spPr bwMode="auto">
          <a:xfrm>
            <a:off x="1371600" y="609600"/>
            <a:ext cx="73787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CA"/>
              <a:t>Click to edit Master title style</a:t>
            </a:r>
          </a:p>
        </p:txBody>
      </p:sp>
    </p:spTree>
  </p:cSld>
  <p:clrMap bg1="lt1" tx1="dk1" bg2="lt2" tx2="dk2" accent1="accent1" accent2="accent2" accent3="accent3" accent4="accent4" accent5="accent5" accent6="accent6" hlink="hlink" folHlink="folHlink"/>
  <p:sldLayoutIdLst>
    <p:sldLayoutId id="2147483758"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ransition/>
  <p:txStyles>
    <p:titleStyle>
      <a:lvl1pPr algn="ctr" rtl="0" eaLnBrk="0" fontAlgn="base" hangingPunct="0">
        <a:lnSpc>
          <a:spcPct val="85000"/>
        </a:lnSpc>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lnSpc>
          <a:spcPct val="85000"/>
        </a:lnSpc>
        <a:spcBef>
          <a:spcPct val="0"/>
        </a:spcBef>
        <a:spcAft>
          <a:spcPct val="0"/>
        </a:spcAft>
        <a:defRPr sz="4400">
          <a:solidFill>
            <a:schemeClr val="tx2"/>
          </a:solidFill>
          <a:latin typeface="Times New Roman" pitchFamily="18" charset="0"/>
          <a:ea typeface="ＭＳ Ｐゴシック" charset="0"/>
          <a:cs typeface="ＭＳ Ｐゴシック" charset="0"/>
        </a:defRPr>
      </a:lvl2pPr>
      <a:lvl3pPr algn="ctr" rtl="0" eaLnBrk="0" fontAlgn="base" hangingPunct="0">
        <a:lnSpc>
          <a:spcPct val="85000"/>
        </a:lnSpc>
        <a:spcBef>
          <a:spcPct val="0"/>
        </a:spcBef>
        <a:spcAft>
          <a:spcPct val="0"/>
        </a:spcAft>
        <a:defRPr sz="4400">
          <a:solidFill>
            <a:schemeClr val="tx2"/>
          </a:solidFill>
          <a:latin typeface="Times New Roman" pitchFamily="18" charset="0"/>
          <a:ea typeface="ＭＳ Ｐゴシック" charset="0"/>
          <a:cs typeface="ＭＳ Ｐゴシック" charset="0"/>
        </a:defRPr>
      </a:lvl3pPr>
      <a:lvl4pPr algn="ctr" rtl="0" eaLnBrk="0" fontAlgn="base" hangingPunct="0">
        <a:lnSpc>
          <a:spcPct val="85000"/>
        </a:lnSpc>
        <a:spcBef>
          <a:spcPct val="0"/>
        </a:spcBef>
        <a:spcAft>
          <a:spcPct val="0"/>
        </a:spcAft>
        <a:defRPr sz="4400">
          <a:solidFill>
            <a:schemeClr val="tx2"/>
          </a:solidFill>
          <a:latin typeface="Times New Roman" pitchFamily="18" charset="0"/>
          <a:ea typeface="ＭＳ Ｐゴシック" charset="0"/>
          <a:cs typeface="ＭＳ Ｐゴシック" charset="0"/>
        </a:defRPr>
      </a:lvl4pPr>
      <a:lvl5pPr algn="ctr" rtl="0" eaLnBrk="0" fontAlgn="base" hangingPunct="0">
        <a:lnSpc>
          <a:spcPct val="85000"/>
        </a:lnSpc>
        <a:spcBef>
          <a:spcPct val="0"/>
        </a:spcBef>
        <a:spcAft>
          <a:spcPct val="0"/>
        </a:spcAft>
        <a:defRPr sz="4400">
          <a:solidFill>
            <a:schemeClr val="tx2"/>
          </a:solidFill>
          <a:latin typeface="Times New Roman" pitchFamily="18" charset="0"/>
          <a:ea typeface="ＭＳ Ｐゴシック" charset="0"/>
          <a:cs typeface="ＭＳ Ｐゴシック" charset="0"/>
        </a:defRPr>
      </a:lvl5pPr>
      <a:lvl6pPr marL="457200" algn="ctr" rtl="0" fontAlgn="base">
        <a:lnSpc>
          <a:spcPct val="85000"/>
        </a:lnSpc>
        <a:spcBef>
          <a:spcPct val="0"/>
        </a:spcBef>
        <a:spcAft>
          <a:spcPct val="0"/>
        </a:spcAft>
        <a:defRPr sz="4400">
          <a:solidFill>
            <a:schemeClr val="tx2"/>
          </a:solidFill>
          <a:latin typeface="Times New Roman" pitchFamily="18" charset="0"/>
        </a:defRPr>
      </a:lvl6pPr>
      <a:lvl7pPr marL="914400" algn="ctr" rtl="0" fontAlgn="base">
        <a:lnSpc>
          <a:spcPct val="85000"/>
        </a:lnSpc>
        <a:spcBef>
          <a:spcPct val="0"/>
        </a:spcBef>
        <a:spcAft>
          <a:spcPct val="0"/>
        </a:spcAft>
        <a:defRPr sz="4400">
          <a:solidFill>
            <a:schemeClr val="tx2"/>
          </a:solidFill>
          <a:latin typeface="Times New Roman" pitchFamily="18" charset="0"/>
        </a:defRPr>
      </a:lvl7pPr>
      <a:lvl8pPr marL="1371600" algn="ctr" rtl="0" fontAlgn="base">
        <a:lnSpc>
          <a:spcPct val="85000"/>
        </a:lnSpc>
        <a:spcBef>
          <a:spcPct val="0"/>
        </a:spcBef>
        <a:spcAft>
          <a:spcPct val="0"/>
        </a:spcAft>
        <a:defRPr sz="4400">
          <a:solidFill>
            <a:schemeClr val="tx2"/>
          </a:solidFill>
          <a:latin typeface="Times New Roman" pitchFamily="18" charset="0"/>
        </a:defRPr>
      </a:lvl8pPr>
      <a:lvl9pPr marL="1828800" algn="ctr" rtl="0" fontAlgn="base">
        <a:lnSpc>
          <a:spcPct val="85000"/>
        </a:lnSpc>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Font typeface="Wingdings" charset="0"/>
        <a:buChar char="w"/>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accent2"/>
        </a:buClr>
        <a:buSzPct val="55000"/>
        <a:buFont typeface="Wingdings" charset="0"/>
        <a:buChar char="n"/>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lr>
          <a:schemeClr val="accent2"/>
        </a:buClr>
        <a:buSzPct val="65000"/>
        <a:buFont typeface="Wingdings" charset="0"/>
        <a:buChar char="l"/>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lr>
          <a:schemeClr val="accent2"/>
        </a:buClr>
        <a:buSzPct val="85000"/>
        <a:buFont typeface="Wingdings" charset="0"/>
        <a:buChar char="w"/>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lr>
          <a:schemeClr val="accent2"/>
        </a:buClr>
        <a:buSzPct val="80000"/>
        <a:buFont typeface="Wingdings" charset="0"/>
        <a:buChar char="§"/>
        <a:defRPr>
          <a:solidFill>
            <a:schemeClr val="tx1"/>
          </a:solidFill>
          <a:latin typeface="+mn-lt"/>
          <a:ea typeface="ＭＳ Ｐゴシック" charset="0"/>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23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mn-ea"/>
                <a:cs typeface="+mn-cs"/>
              </a:defRPr>
            </a:lvl1pPr>
          </a:lstStyle>
          <a:p>
            <a:pPr>
              <a:defRPr/>
            </a:pPr>
            <a:endParaRPr lang="en-US"/>
          </a:p>
        </p:txBody>
      </p:sp>
      <p:sp>
        <p:nvSpPr>
          <p:cNvPr id="1423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mn-ea"/>
                <a:cs typeface="+mn-cs"/>
              </a:defRPr>
            </a:lvl1pPr>
          </a:lstStyle>
          <a:p>
            <a:pPr>
              <a:defRPr/>
            </a:pPr>
            <a:endParaRPr lang="en-US"/>
          </a:p>
        </p:txBody>
      </p:sp>
      <p:sp>
        <p:nvSpPr>
          <p:cNvPr id="1423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cs typeface="+mn-cs"/>
              </a:defRPr>
            </a:lvl1pPr>
          </a:lstStyle>
          <a:p>
            <a:pPr>
              <a:defRPr/>
            </a:pPr>
            <a:fld id="{37AA0B6D-A924-E34C-A372-DB2DE02B660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7.xml"/><Relationship Id="rId5" Type="http://schemas.openxmlformats.org/officeDocument/2006/relationships/image" Target="../media/image9.jpe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7.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8.w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audio" Target="../media/audio6.bin"/><Relationship Id="rId3" Type="http://schemas.openxmlformats.org/officeDocument/2006/relationships/audio" Target="../media/audio1.bin"/><Relationship Id="rId7" Type="http://schemas.openxmlformats.org/officeDocument/2006/relationships/audio" Target="../media/audio5.bin"/><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audio" Target="../media/audio4.bin"/><Relationship Id="rId5" Type="http://schemas.openxmlformats.org/officeDocument/2006/relationships/audio" Target="../media/audio3.bin"/><Relationship Id="rId4" Type="http://schemas.openxmlformats.org/officeDocument/2006/relationships/audio" Target="../media/audio2.bin"/><Relationship Id="rId9" Type="http://schemas.openxmlformats.org/officeDocument/2006/relationships/audio" Target="../media/audio7.bin"/></Relationships>
</file>

<file path=ppt/slides/_rels/slide5.xml.rels><?xml version="1.0" encoding="UTF-8" standalone="yes"?>
<Relationships xmlns="http://schemas.openxmlformats.org/package/2006/relationships"><Relationship Id="rId3" Type="http://schemas.openxmlformats.org/officeDocument/2006/relationships/audio" Target="../media/audio8.bin"/><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audio" Target="../media/audio9.bin"/><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audio" Target="../media/audio10.bin"/><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ctrTitle"/>
          </p:nvPr>
        </p:nvSpPr>
        <p:spPr/>
        <p:txBody>
          <a:bodyPr/>
          <a:lstStyle/>
          <a:p>
            <a:pPr eaLnBrk="1" hangingPunct="1"/>
            <a:r>
              <a:rPr lang="en-US" sz="4000">
                <a:latin typeface="Times New Roman" charset="0"/>
              </a:rPr>
              <a:t>TEACHING DEAF AND HARD OF HEARING STUDENTS</a:t>
            </a:r>
            <a:endParaRPr lang="en-CA" sz="4000">
              <a:latin typeface="Times New Roman" charset="0"/>
            </a:endParaRPr>
          </a:p>
        </p:txBody>
      </p:sp>
      <p:sp>
        <p:nvSpPr>
          <p:cNvPr id="27650" name="Rectangle 3"/>
          <p:cNvSpPr>
            <a:spLocks noGrp="1" noChangeArrowheads="1"/>
          </p:cNvSpPr>
          <p:nvPr>
            <p:ph type="subTitle" idx="1"/>
          </p:nvPr>
        </p:nvSpPr>
        <p:spPr>
          <a:xfrm>
            <a:off x="1566863" y="2693988"/>
            <a:ext cx="6967537" cy="3554412"/>
          </a:xfrm>
        </p:spPr>
        <p:txBody>
          <a:bodyPr/>
          <a:lstStyle/>
          <a:p>
            <a:pPr eaLnBrk="1" hangingPunct="1">
              <a:buFont typeface="Wingdings" charset="0"/>
              <a:buNone/>
            </a:pPr>
            <a:r>
              <a:rPr lang="en-US">
                <a:latin typeface="Times New Roman" charset="0"/>
              </a:rPr>
              <a:t>Hearing, Educational Implications</a:t>
            </a:r>
          </a:p>
          <a:p>
            <a:pPr eaLnBrk="1" hangingPunct="1">
              <a:buFont typeface="Wingdings" charset="0"/>
              <a:buNone/>
            </a:pPr>
            <a:r>
              <a:rPr lang="en-US">
                <a:latin typeface="Times New Roman" charset="0"/>
              </a:rPr>
              <a:t> and </a:t>
            </a:r>
          </a:p>
          <a:p>
            <a:pPr eaLnBrk="1" hangingPunct="1">
              <a:buFont typeface="Wingdings" charset="0"/>
              <a:buNone/>
            </a:pPr>
            <a:r>
              <a:rPr lang="en-US">
                <a:latin typeface="Times New Roman" charset="0"/>
              </a:rPr>
              <a:t>Strategies to make your Teaching Effective </a:t>
            </a:r>
          </a:p>
          <a:p>
            <a:pPr algn="l" eaLnBrk="1" hangingPunct="1">
              <a:buFont typeface="Wingdings" charset="0"/>
              <a:buNone/>
            </a:pPr>
            <a:endParaRPr lang="en-US" sz="2400">
              <a:latin typeface="Times New Roman" charset="0"/>
            </a:endParaRPr>
          </a:p>
          <a:p>
            <a:pPr algn="l" eaLnBrk="1" hangingPunct="1">
              <a:buFont typeface="Wingdings" charset="0"/>
              <a:buNone/>
            </a:pPr>
            <a:r>
              <a:rPr lang="en-US" sz="1800">
                <a:latin typeface="Times New Roman" charset="0"/>
              </a:rPr>
              <a:t>Pam Guilbault</a:t>
            </a:r>
          </a:p>
          <a:p>
            <a:pPr algn="l" eaLnBrk="1" hangingPunct="1">
              <a:buFont typeface="Wingdings" charset="0"/>
              <a:buNone/>
            </a:pPr>
            <a:r>
              <a:rPr lang="en-US" sz="1800">
                <a:latin typeface="Times New Roman" charset="0"/>
              </a:rPr>
              <a:t>Linda Haynes</a:t>
            </a:r>
          </a:p>
          <a:p>
            <a:pPr algn="l" eaLnBrk="1" hangingPunct="1">
              <a:buFont typeface="Wingdings" charset="0"/>
              <a:buNone/>
            </a:pPr>
            <a:r>
              <a:rPr lang="en-US" sz="1800">
                <a:latin typeface="Times New Roman" charset="0"/>
              </a:rPr>
              <a:t>Itinerant Teachers for the Deaf and Hard of Hearing</a:t>
            </a:r>
          </a:p>
          <a:p>
            <a:pPr algn="l" eaLnBrk="1" hangingPunct="1">
              <a:buFont typeface="Wingdings" charset="0"/>
              <a:buNone/>
            </a:pPr>
            <a:r>
              <a:rPr lang="en-US" sz="1800">
                <a:latin typeface="Times New Roman" charset="0"/>
              </a:rPr>
              <a:t>S.D. #61(Victoria)</a:t>
            </a:r>
            <a:endParaRPr lang="en-CA" sz="1800">
              <a:latin typeface="Times New Roman"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5"/>
          <p:cNvSpPr>
            <a:spLocks noGrp="1" noChangeArrowheads="1"/>
          </p:cNvSpPr>
          <p:nvPr>
            <p:ph type="title"/>
          </p:nvPr>
        </p:nvSpPr>
        <p:spPr/>
        <p:txBody>
          <a:bodyPr/>
          <a:lstStyle/>
          <a:p>
            <a:pPr eaLnBrk="1" hangingPunct="1"/>
            <a:r>
              <a:rPr lang="en-US">
                <a:solidFill>
                  <a:schemeClr val="accent2"/>
                </a:solidFill>
                <a:latin typeface="Arial" charset="0"/>
              </a:rPr>
              <a:t>Hearing Aid Equipment</a:t>
            </a:r>
          </a:p>
        </p:txBody>
      </p:sp>
      <p:pic>
        <p:nvPicPr>
          <p:cNvPr id="48130" name="Picture 6" descr="Hearing Ai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400" y="1219200"/>
            <a:ext cx="4381500" cy="32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131" name="Picture 7" descr="HearingAidStyle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352800" y="4114800"/>
            <a:ext cx="5334000"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4"/>
          <p:cNvSpPr>
            <a:spLocks noGrp="1" noChangeArrowheads="1"/>
          </p:cNvSpPr>
          <p:nvPr>
            <p:ph type="title"/>
          </p:nvPr>
        </p:nvSpPr>
        <p:spPr>
          <a:xfrm>
            <a:off x="457200" y="274638"/>
            <a:ext cx="8229600" cy="563562"/>
          </a:xfrm>
        </p:spPr>
        <p:txBody>
          <a:bodyPr/>
          <a:lstStyle/>
          <a:p>
            <a:pPr eaLnBrk="1" hangingPunct="1"/>
            <a:r>
              <a:rPr lang="en-US" sz="3200">
                <a:solidFill>
                  <a:schemeClr val="accent2"/>
                </a:solidFill>
                <a:latin typeface="Arial" charset="0"/>
              </a:rPr>
              <a:t>Refresher on How the Ear Hears</a:t>
            </a:r>
          </a:p>
        </p:txBody>
      </p:sp>
      <p:pic>
        <p:nvPicPr>
          <p:cNvPr id="50178" name="Picture 5" descr="normal_heari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62200" y="838200"/>
            <a:ext cx="4238625" cy="2428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179" name="Text Box 6"/>
          <p:cNvSpPr txBox="1">
            <a:spLocks noChangeArrowheads="1"/>
          </p:cNvSpPr>
          <p:nvPr/>
        </p:nvSpPr>
        <p:spPr bwMode="auto">
          <a:xfrm>
            <a:off x="304800" y="3505200"/>
            <a:ext cx="8610600" cy="283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b="1"/>
              <a:t>1.  Ear canal: Sound moves through the ear canal and strikes the eardrum.</a:t>
            </a:r>
          </a:p>
          <a:p>
            <a:endParaRPr lang="en-US" sz="1800" b="1"/>
          </a:p>
          <a:p>
            <a:r>
              <a:rPr lang="en-US" sz="1800" b="1"/>
              <a:t>2.  Eardrum and bones: Sound waves cause the eardrum to vibrate, sending the bones in the middle ear into motion.</a:t>
            </a:r>
          </a:p>
          <a:p>
            <a:endParaRPr lang="en-US" sz="1800" b="1"/>
          </a:p>
          <a:p>
            <a:r>
              <a:rPr lang="en-US" sz="1800" b="1"/>
              <a:t>3.  Inner ear: This motion causes the fluid inside the inner ear (cochlea) to move the hair cells. </a:t>
            </a:r>
          </a:p>
          <a:p>
            <a:endParaRPr lang="en-US" sz="1800" b="1"/>
          </a:p>
          <a:p>
            <a:r>
              <a:rPr lang="en-US" sz="1800" b="1"/>
              <a:t>4.  Hearing nerve: Hair cells change the movement into electric impulses, which are sent to the hearing nerve into the brain; you hear sound.</a:t>
            </a:r>
          </a:p>
        </p:txBody>
      </p:sp>
      <p:pic>
        <p:nvPicPr>
          <p:cNvPr id="50180" name="Picture 7" descr="cochlear_americas_log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705600" y="2819400"/>
            <a:ext cx="13716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4"/>
          <p:cNvSpPr>
            <a:spLocks noGrp="1" noChangeArrowheads="1"/>
          </p:cNvSpPr>
          <p:nvPr>
            <p:ph type="title"/>
          </p:nvPr>
        </p:nvSpPr>
        <p:spPr>
          <a:xfrm>
            <a:off x="457200" y="274638"/>
            <a:ext cx="8229600" cy="563562"/>
          </a:xfrm>
        </p:spPr>
        <p:txBody>
          <a:bodyPr/>
          <a:lstStyle/>
          <a:p>
            <a:pPr eaLnBrk="1" hangingPunct="1"/>
            <a:r>
              <a:rPr lang="en-US" sz="3200">
                <a:solidFill>
                  <a:schemeClr val="accent2"/>
                </a:solidFill>
                <a:latin typeface="Arial" charset="0"/>
              </a:rPr>
              <a:t>Cochlear Implants</a:t>
            </a:r>
          </a:p>
        </p:txBody>
      </p:sp>
      <p:pic>
        <p:nvPicPr>
          <p:cNvPr id="52226" name="Picture 5" descr="Cochlear Implan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95800" y="1066800"/>
            <a:ext cx="4238625" cy="2428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227" name="Text Box 11"/>
          <p:cNvSpPr txBox="1">
            <a:spLocks noChangeArrowheads="1"/>
          </p:cNvSpPr>
          <p:nvPr/>
        </p:nvSpPr>
        <p:spPr bwMode="auto">
          <a:xfrm>
            <a:off x="152400" y="3733800"/>
            <a:ext cx="8991600" cy="3113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b="1"/>
              <a:t>1.  Sound processor: External sound processor captures sound and converts it into digital signals.</a:t>
            </a:r>
          </a:p>
          <a:p>
            <a:r>
              <a:rPr lang="en-US" sz="1800" b="1"/>
              <a:t> </a:t>
            </a:r>
          </a:p>
          <a:p>
            <a:r>
              <a:rPr lang="en-US" sz="1800" b="1"/>
              <a:t>2.  Digital signals: Processor sends digital signals to internal implant.</a:t>
            </a:r>
          </a:p>
          <a:p>
            <a:endParaRPr lang="en-US" sz="1800" b="1"/>
          </a:p>
          <a:p>
            <a:r>
              <a:rPr lang="en-US" sz="1800" b="1"/>
              <a:t>3.  Electrode array: Internal implant converts signals into electrical energy, sending it to an electrode array inside the cochlea.</a:t>
            </a:r>
          </a:p>
          <a:p>
            <a:endParaRPr lang="en-US" sz="1800" b="1"/>
          </a:p>
          <a:p>
            <a:r>
              <a:rPr lang="en-US" sz="1800" b="1"/>
              <a:t>4.  Hearing nerve: Electrodes stimulate hearing nerve, bypassing damaged hair cells, and the brain perceives signals as sound.</a:t>
            </a:r>
          </a:p>
          <a:p>
            <a:r>
              <a:rPr lang="en-US" sz="1800"/>
              <a:t> </a:t>
            </a:r>
          </a:p>
        </p:txBody>
      </p:sp>
      <p:pic>
        <p:nvPicPr>
          <p:cNvPr id="52228" name="Picture 12" descr="cochlear_americas_logo"/>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705600" y="3276600"/>
            <a:ext cx="15240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229" name="Picture 13" descr="CI freedom-implant"/>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28600" y="990600"/>
            <a:ext cx="3505200"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230" name="Text Box 14"/>
          <p:cNvSpPr txBox="1">
            <a:spLocks noChangeArrowheads="1"/>
          </p:cNvSpPr>
          <p:nvPr/>
        </p:nvSpPr>
        <p:spPr bwMode="auto">
          <a:xfrm>
            <a:off x="457200" y="2743200"/>
            <a:ext cx="3276600"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b="1">
                <a:solidFill>
                  <a:schemeClr val="accent2"/>
                </a:solidFill>
              </a:rPr>
              <a:t>1. Freedom BTE sound processor</a:t>
            </a:r>
          </a:p>
          <a:p>
            <a:r>
              <a:rPr lang="en-US" sz="1400" b="1">
                <a:solidFill>
                  <a:schemeClr val="accent2"/>
                </a:solidFill>
              </a:rPr>
              <a:t>2. Cable and Coil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4"/>
          <p:cNvSpPr>
            <a:spLocks noGrp="1" noChangeArrowheads="1"/>
          </p:cNvSpPr>
          <p:nvPr>
            <p:ph type="title"/>
          </p:nvPr>
        </p:nvSpPr>
        <p:spPr/>
        <p:txBody>
          <a:bodyPr/>
          <a:lstStyle/>
          <a:p>
            <a:pPr eaLnBrk="1" hangingPunct="1"/>
            <a:r>
              <a:rPr lang="en-US">
                <a:solidFill>
                  <a:schemeClr val="accent2"/>
                </a:solidFill>
                <a:latin typeface="Arial" charset="0"/>
              </a:rPr>
              <a:t>FM Equipment</a:t>
            </a:r>
          </a:p>
        </p:txBody>
      </p:sp>
      <p:pic>
        <p:nvPicPr>
          <p:cNvPr id="54274" name="Picture 6" descr="MicroLink and SmarkLink"/>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400" y="1524000"/>
            <a:ext cx="1314450" cy="209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4275" name="Picture 7" descr="MicroLink Freedom BT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276600" y="1676400"/>
            <a:ext cx="1419225"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4276" name="Picture 8" descr="SmarkLink FM receive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172200" y="1981200"/>
            <a:ext cx="13716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4277" name="Picture 9" descr="MicroLink Transmitte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38200" y="4678363"/>
            <a:ext cx="1905000" cy="1820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4278" name="Picture 10" descr="EasyLink Transmitte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343400" y="4343400"/>
            <a:ext cx="2384425" cy="251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279" name="Text Box 11"/>
          <p:cNvSpPr txBox="1">
            <a:spLocks noChangeArrowheads="1"/>
          </p:cNvSpPr>
          <p:nvPr/>
        </p:nvSpPr>
        <p:spPr bwMode="auto">
          <a:xfrm>
            <a:off x="898525" y="3922713"/>
            <a:ext cx="33337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Transmitters and microphones:</a:t>
            </a:r>
          </a:p>
        </p:txBody>
      </p:sp>
      <p:sp>
        <p:nvSpPr>
          <p:cNvPr id="54280" name="Text Box 12"/>
          <p:cNvSpPr txBox="1">
            <a:spLocks noChangeArrowheads="1"/>
          </p:cNvSpPr>
          <p:nvPr/>
        </p:nvSpPr>
        <p:spPr bwMode="auto">
          <a:xfrm>
            <a:off x="1050925" y="1103313"/>
            <a:ext cx="12636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Receivers:</a:t>
            </a:r>
          </a:p>
        </p:txBody>
      </p:sp>
      <p:pic>
        <p:nvPicPr>
          <p:cNvPr id="54281" name="Picture 13" descr="Boom style  microphone"/>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853238" y="4114800"/>
            <a:ext cx="1782762" cy="2190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idx="4294967295"/>
          </p:nvPr>
        </p:nvSpPr>
        <p:spPr>
          <a:xfrm>
            <a:off x="0" y="0"/>
            <a:ext cx="8229600" cy="868363"/>
          </a:xfrm>
        </p:spPr>
        <p:txBody>
          <a:bodyPr/>
          <a:lstStyle/>
          <a:p>
            <a:pPr eaLnBrk="1" hangingPunct="1"/>
            <a:r>
              <a:rPr lang="en-US" sz="2800">
                <a:solidFill>
                  <a:schemeClr val="accent2"/>
                </a:solidFill>
                <a:latin typeface="Arial" charset="0"/>
              </a:rPr>
              <a:t>FM Equipment Continued</a:t>
            </a:r>
          </a:p>
        </p:txBody>
      </p:sp>
      <p:pic>
        <p:nvPicPr>
          <p:cNvPr id="56322" name="Picture 4" descr="FrontRowToG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66800" y="990600"/>
            <a:ext cx="1793875" cy="394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6323" name="Text Box 5"/>
          <p:cNvSpPr txBox="1">
            <a:spLocks noChangeArrowheads="1"/>
          </p:cNvSpPr>
          <p:nvPr/>
        </p:nvSpPr>
        <p:spPr bwMode="auto">
          <a:xfrm>
            <a:off x="3124200" y="1752600"/>
            <a:ext cx="5426075" cy="1465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A soundfield system in a regular classroom </a:t>
            </a:r>
          </a:p>
          <a:p>
            <a:r>
              <a:rPr lang="en-US" sz="1800"/>
              <a:t>will give benefit to all the students.  </a:t>
            </a:r>
          </a:p>
          <a:p>
            <a:endParaRPr lang="en-US" sz="1800"/>
          </a:p>
          <a:p>
            <a:r>
              <a:rPr lang="en-US" sz="1800"/>
              <a:t>Systems can broadcast on FM radio waves or on </a:t>
            </a:r>
          </a:p>
          <a:p>
            <a:r>
              <a:rPr lang="en-US" sz="1800"/>
              <a:t>Infrared waves.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lstStyle/>
          <a:p>
            <a:pPr eaLnBrk="1" hangingPunct="1"/>
            <a:r>
              <a:rPr lang="en-US">
                <a:latin typeface="Times New Roman" charset="0"/>
              </a:rPr>
              <a:t>EDUCATIONAL IMPLICATIONS</a:t>
            </a:r>
            <a:endParaRPr lang="en-CA">
              <a:latin typeface="Times New Roman" charset="0"/>
            </a:endParaRPr>
          </a:p>
        </p:txBody>
      </p:sp>
      <p:sp>
        <p:nvSpPr>
          <p:cNvPr id="58370" name="Rectangle 3"/>
          <p:cNvSpPr>
            <a:spLocks noGrp="1" noChangeArrowheads="1"/>
          </p:cNvSpPr>
          <p:nvPr>
            <p:ph type="body" idx="1"/>
          </p:nvPr>
        </p:nvSpPr>
        <p:spPr>
          <a:xfrm>
            <a:off x="685800" y="2057400"/>
            <a:ext cx="8458200" cy="4495800"/>
          </a:xfrm>
        </p:spPr>
        <p:txBody>
          <a:bodyPr/>
          <a:lstStyle/>
          <a:p>
            <a:pPr eaLnBrk="1" hangingPunct="1"/>
            <a:r>
              <a:rPr lang="en-US">
                <a:latin typeface="Times New Roman" charset="0"/>
              </a:rPr>
              <a:t>Difficult to hear in background noise therefore: </a:t>
            </a:r>
          </a:p>
          <a:p>
            <a:pPr eaLnBrk="1" hangingPunct="1">
              <a:buFont typeface="Wingdings" charset="0"/>
              <a:buNone/>
            </a:pPr>
            <a:endParaRPr lang="en-US">
              <a:latin typeface="Times New Roman" charset="0"/>
            </a:endParaRPr>
          </a:p>
          <a:p>
            <a:pPr eaLnBrk="1" hangingPunct="1">
              <a:buFont typeface="Wingdings" charset="0"/>
              <a:buNone/>
            </a:pPr>
            <a:r>
              <a:rPr lang="en-US">
                <a:latin typeface="Times New Roman" charset="0"/>
              </a:rPr>
              <a:t>	1.  May not hear directions for homework or assignments</a:t>
            </a:r>
          </a:p>
          <a:p>
            <a:pPr eaLnBrk="1" hangingPunct="1">
              <a:buFont typeface="Wingdings" charset="0"/>
              <a:buNone/>
            </a:pPr>
            <a:endParaRPr lang="en-US">
              <a:latin typeface="Times New Roman" charset="0"/>
            </a:endParaRPr>
          </a:p>
          <a:p>
            <a:pPr eaLnBrk="1" hangingPunct="1">
              <a:buFont typeface="Wingdings" charset="0"/>
              <a:buNone/>
            </a:pPr>
            <a:r>
              <a:rPr lang="en-US">
                <a:latin typeface="Times New Roman" charset="0"/>
              </a:rPr>
              <a:t>	2.  May miss or misinterpret orally presented information</a:t>
            </a:r>
          </a:p>
          <a:p>
            <a:pPr eaLnBrk="1" hangingPunct="1">
              <a:buFont typeface="Wingdings" charset="0"/>
              <a:buNone/>
            </a:pPr>
            <a:endParaRPr lang="en-CA">
              <a:latin typeface="Times New Roman" charset="0"/>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lstStyle/>
          <a:p>
            <a:pPr eaLnBrk="1" hangingPunct="1"/>
            <a:r>
              <a:rPr lang="en-US" sz="2800">
                <a:latin typeface="Times New Roman" charset="0"/>
              </a:rPr>
              <a:t> EDUCATIONAL IMPLICATIONS CON’T</a:t>
            </a:r>
            <a:endParaRPr lang="en-CA" sz="2800">
              <a:latin typeface="Times New Roman" charset="0"/>
            </a:endParaRPr>
          </a:p>
        </p:txBody>
      </p:sp>
      <p:sp>
        <p:nvSpPr>
          <p:cNvPr id="60418" name="Rectangle 3"/>
          <p:cNvSpPr>
            <a:spLocks noGrp="1" noChangeArrowheads="1"/>
          </p:cNvSpPr>
          <p:nvPr>
            <p:ph type="body" idx="1"/>
          </p:nvPr>
        </p:nvSpPr>
        <p:spPr>
          <a:xfrm>
            <a:off x="609600" y="2133600"/>
            <a:ext cx="8158163" cy="3962400"/>
          </a:xfrm>
        </p:spPr>
        <p:txBody>
          <a:bodyPr/>
          <a:lstStyle/>
          <a:p>
            <a:pPr eaLnBrk="1" hangingPunct="1"/>
            <a:r>
              <a:rPr lang="en-US">
                <a:latin typeface="Times New Roman" charset="0"/>
              </a:rPr>
              <a:t>Difficulty participating in group work and class discussions:</a:t>
            </a:r>
          </a:p>
          <a:p>
            <a:pPr eaLnBrk="1" hangingPunct="1">
              <a:buFont typeface="Wingdings" charset="0"/>
              <a:buNone/>
            </a:pPr>
            <a:r>
              <a:rPr lang="en-US">
                <a:latin typeface="Times New Roman" charset="0"/>
              </a:rPr>
              <a:t>	1.  Locating the speaker is difficult.</a:t>
            </a:r>
          </a:p>
          <a:p>
            <a:pPr eaLnBrk="1" hangingPunct="1">
              <a:buFont typeface="Wingdings" charset="0"/>
              <a:buNone/>
            </a:pPr>
            <a:r>
              <a:rPr lang="en-US">
                <a:latin typeface="Times New Roman" charset="0"/>
              </a:rPr>
              <a:t>	2.  What was said or asked?</a:t>
            </a:r>
          </a:p>
          <a:p>
            <a:pPr eaLnBrk="1" hangingPunct="1"/>
            <a:r>
              <a:rPr lang="en-US">
                <a:latin typeface="Times New Roman" charset="0"/>
              </a:rPr>
              <a:t>Fatigue from listening intently all day:</a:t>
            </a:r>
          </a:p>
          <a:p>
            <a:pPr eaLnBrk="1" hangingPunct="1">
              <a:buFont typeface="Wingdings" charset="0"/>
              <a:buNone/>
            </a:pPr>
            <a:r>
              <a:rPr lang="en-US">
                <a:latin typeface="Times New Roman" charset="0"/>
              </a:rPr>
              <a:t>	1.  Combining hearing, lip-reading and ‘educated’ guesses.</a:t>
            </a:r>
          </a:p>
          <a:p>
            <a:pPr eaLnBrk="1" hangingPunct="1"/>
            <a:endParaRPr lang="en-US">
              <a:latin typeface="Times New Roman" charset="0"/>
            </a:endParaRPr>
          </a:p>
          <a:p>
            <a:pPr eaLnBrk="1" hangingPunct="1">
              <a:buFont typeface="Wingdings" charset="0"/>
              <a:buNone/>
            </a:pPr>
            <a:endParaRPr lang="en-CA">
              <a:latin typeface="Times New Roman"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p:txBody>
          <a:bodyPr/>
          <a:lstStyle/>
          <a:p>
            <a:pPr eaLnBrk="1" hangingPunct="1"/>
            <a:r>
              <a:rPr lang="en-US">
                <a:latin typeface="Times New Roman" charset="0"/>
              </a:rPr>
              <a:t>CLASSROOM COMMUNICATION</a:t>
            </a:r>
            <a:endParaRPr lang="en-CA">
              <a:latin typeface="Times New Roman" charset="0"/>
            </a:endParaRPr>
          </a:p>
        </p:txBody>
      </p:sp>
      <p:sp>
        <p:nvSpPr>
          <p:cNvPr id="62466" name="Rectangle 3"/>
          <p:cNvSpPr>
            <a:spLocks noGrp="1" noChangeArrowheads="1"/>
          </p:cNvSpPr>
          <p:nvPr>
            <p:ph type="body" idx="1"/>
          </p:nvPr>
        </p:nvSpPr>
        <p:spPr>
          <a:xfrm>
            <a:off x="609600" y="2362200"/>
            <a:ext cx="8158163" cy="3733800"/>
          </a:xfrm>
        </p:spPr>
        <p:txBody>
          <a:bodyPr/>
          <a:lstStyle/>
          <a:p>
            <a:pPr eaLnBrk="1" hangingPunct="1"/>
            <a:r>
              <a:rPr lang="en-US" sz="2800">
                <a:latin typeface="Times New Roman" charset="0"/>
              </a:rPr>
              <a:t>Get the student’s attention before speaking</a:t>
            </a:r>
          </a:p>
          <a:p>
            <a:pPr eaLnBrk="1" hangingPunct="1"/>
            <a:r>
              <a:rPr lang="en-US" sz="2800">
                <a:latin typeface="Times New Roman" charset="0"/>
              </a:rPr>
              <a:t>Do not talk to the blackboard</a:t>
            </a:r>
          </a:p>
          <a:p>
            <a:pPr eaLnBrk="1" hangingPunct="1"/>
            <a:r>
              <a:rPr lang="en-US" sz="2800">
                <a:latin typeface="Times New Roman" charset="0"/>
              </a:rPr>
              <a:t>Do not stand in front of the windows when talking</a:t>
            </a:r>
          </a:p>
          <a:p>
            <a:pPr eaLnBrk="1" hangingPunct="1"/>
            <a:r>
              <a:rPr lang="en-US" sz="2800">
                <a:latin typeface="Times New Roman" charset="0"/>
              </a:rPr>
              <a:t>Use an overhead projector, correctly</a:t>
            </a:r>
          </a:p>
          <a:p>
            <a:pPr eaLnBrk="1" hangingPunct="1"/>
            <a:r>
              <a:rPr lang="en-US" sz="2800">
                <a:latin typeface="Times New Roman" charset="0"/>
              </a:rPr>
              <a:t>Minimize background noise  (fans, chatter)</a:t>
            </a:r>
          </a:p>
          <a:p>
            <a:pPr eaLnBrk="1" hangingPunct="1"/>
            <a:r>
              <a:rPr lang="en-US" sz="2800">
                <a:latin typeface="Times New Roman" charset="0"/>
              </a:rPr>
              <a:t>Use closed captioning on videos</a:t>
            </a:r>
          </a:p>
          <a:p>
            <a:pPr eaLnBrk="1" hangingPunct="1"/>
            <a:r>
              <a:rPr lang="en-US" sz="2800">
                <a:latin typeface="Times New Roman" charset="0"/>
              </a:rPr>
              <a:t>Repeat P.A. announcements</a:t>
            </a:r>
            <a:endParaRPr lang="en-CA" sz="2800">
              <a:latin typeface="Times New Roman"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pPr eaLnBrk="1" hangingPunct="1"/>
            <a:r>
              <a:rPr lang="en-US">
                <a:latin typeface="Times New Roman" charset="0"/>
              </a:rPr>
              <a:t>STUDENT’S RESPONSIBILITIES</a:t>
            </a:r>
            <a:endParaRPr lang="en-CA">
              <a:latin typeface="Times New Roman" charset="0"/>
            </a:endParaRPr>
          </a:p>
        </p:txBody>
      </p:sp>
      <p:sp>
        <p:nvSpPr>
          <p:cNvPr id="64514" name="Rectangle 3"/>
          <p:cNvSpPr>
            <a:spLocks noGrp="1" noChangeArrowheads="1"/>
          </p:cNvSpPr>
          <p:nvPr>
            <p:ph type="body" idx="1"/>
          </p:nvPr>
        </p:nvSpPr>
        <p:spPr>
          <a:xfrm>
            <a:off x="609600" y="2286000"/>
            <a:ext cx="8158163" cy="3810000"/>
          </a:xfrm>
        </p:spPr>
        <p:txBody>
          <a:bodyPr/>
          <a:lstStyle/>
          <a:p>
            <a:pPr eaLnBrk="1" hangingPunct="1">
              <a:lnSpc>
                <a:spcPct val="90000"/>
              </a:lnSpc>
            </a:pPr>
            <a:r>
              <a:rPr lang="en-US">
                <a:latin typeface="Times New Roman" charset="0"/>
              </a:rPr>
              <a:t>Wear their hearing aids</a:t>
            </a:r>
            <a:endParaRPr lang="en-US" sz="2800">
              <a:latin typeface="Times New Roman" charset="0"/>
            </a:endParaRPr>
          </a:p>
          <a:p>
            <a:pPr eaLnBrk="1" hangingPunct="1">
              <a:lnSpc>
                <a:spcPct val="90000"/>
              </a:lnSpc>
            </a:pPr>
            <a:r>
              <a:rPr lang="en-US">
                <a:latin typeface="Times New Roman" charset="0"/>
              </a:rPr>
              <a:t>Choose appropriate seating locations</a:t>
            </a:r>
          </a:p>
          <a:p>
            <a:pPr eaLnBrk="1" hangingPunct="1">
              <a:lnSpc>
                <a:spcPct val="90000"/>
              </a:lnSpc>
            </a:pPr>
            <a:r>
              <a:rPr lang="en-US">
                <a:latin typeface="Times New Roman" charset="0"/>
              </a:rPr>
              <a:t>Tell the teacher if they are having difficulty hearing</a:t>
            </a:r>
          </a:p>
          <a:p>
            <a:pPr eaLnBrk="1" hangingPunct="1">
              <a:lnSpc>
                <a:spcPct val="90000"/>
              </a:lnSpc>
            </a:pPr>
            <a:r>
              <a:rPr lang="en-US">
                <a:latin typeface="Times New Roman" charset="0"/>
              </a:rPr>
              <a:t>Ask for clarification if they don’t understand instructions or vocabulary</a:t>
            </a:r>
          </a:p>
          <a:p>
            <a:pPr eaLnBrk="1" hangingPunct="1">
              <a:lnSpc>
                <a:spcPct val="90000"/>
              </a:lnSpc>
            </a:pPr>
            <a:r>
              <a:rPr lang="en-US">
                <a:latin typeface="Times New Roman" charset="0"/>
              </a:rPr>
              <a:t>Ask the teacher what is the homework</a:t>
            </a:r>
          </a:p>
          <a:p>
            <a:pPr eaLnBrk="1" hangingPunct="1">
              <a:lnSpc>
                <a:spcPct val="90000"/>
              </a:lnSpc>
              <a:buFont typeface="Wingdings" charset="0"/>
              <a:buNone/>
            </a:pPr>
            <a:endParaRPr lang="en-CA">
              <a:latin typeface="Times New Roman"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lstStyle/>
          <a:p>
            <a:pPr eaLnBrk="1" hangingPunct="1"/>
            <a:r>
              <a:rPr lang="en-US">
                <a:latin typeface="Times New Roman" charset="0"/>
              </a:rPr>
              <a:t>INTERPRETER’S RESPONSIBILITIES</a:t>
            </a:r>
            <a:endParaRPr lang="en-CA">
              <a:latin typeface="Times New Roman" charset="0"/>
            </a:endParaRPr>
          </a:p>
        </p:txBody>
      </p:sp>
      <p:sp>
        <p:nvSpPr>
          <p:cNvPr id="66562" name="Rectangle 3"/>
          <p:cNvSpPr>
            <a:spLocks noGrp="1" noChangeArrowheads="1"/>
          </p:cNvSpPr>
          <p:nvPr>
            <p:ph type="body" idx="1"/>
          </p:nvPr>
        </p:nvSpPr>
        <p:spPr/>
        <p:txBody>
          <a:bodyPr/>
          <a:lstStyle/>
          <a:p>
            <a:pPr eaLnBrk="1" hangingPunct="1"/>
            <a:r>
              <a:rPr lang="en-US">
                <a:latin typeface="Times New Roman" charset="0"/>
              </a:rPr>
              <a:t>Accurately interpret instructional information</a:t>
            </a:r>
          </a:p>
          <a:p>
            <a:pPr eaLnBrk="1" hangingPunct="1"/>
            <a:r>
              <a:rPr lang="en-US">
                <a:latin typeface="Times New Roman" charset="0"/>
              </a:rPr>
              <a:t>Convey other students’ questions/replies</a:t>
            </a:r>
          </a:p>
          <a:p>
            <a:pPr eaLnBrk="1" hangingPunct="1"/>
            <a:r>
              <a:rPr lang="en-US">
                <a:latin typeface="Times New Roman" charset="0"/>
              </a:rPr>
              <a:t>Stay in the role of interpreter</a:t>
            </a:r>
          </a:p>
          <a:p>
            <a:pPr eaLnBrk="1" hangingPunct="1"/>
            <a:r>
              <a:rPr lang="en-US">
                <a:latin typeface="Times New Roman" charset="0"/>
              </a:rPr>
              <a:t>Prepare for new vocabulary/concepts</a:t>
            </a:r>
          </a:p>
          <a:p>
            <a:pPr eaLnBrk="1" hangingPunct="1"/>
            <a:r>
              <a:rPr lang="en-US">
                <a:latin typeface="Times New Roman" charset="0"/>
              </a:rPr>
              <a:t>Give feedback about the interpreting process </a:t>
            </a:r>
            <a:endParaRPr lang="en-CA">
              <a:latin typeface="Times New Roman"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5"/>
          <p:cNvSpPr>
            <a:spLocks noGrp="1" noChangeArrowheads="1"/>
          </p:cNvSpPr>
          <p:nvPr>
            <p:ph type="title"/>
          </p:nvPr>
        </p:nvSpPr>
        <p:spPr/>
        <p:txBody>
          <a:bodyPr/>
          <a:lstStyle/>
          <a:p>
            <a:pPr eaLnBrk="1" hangingPunct="1"/>
            <a:r>
              <a:rPr lang="en-US" u="sng">
                <a:solidFill>
                  <a:schemeClr val="accent2"/>
                </a:solidFill>
                <a:latin typeface="Arial" charset="0"/>
              </a:rPr>
              <a:t>How the Ear Hears</a:t>
            </a:r>
          </a:p>
        </p:txBody>
      </p:sp>
      <p:pic>
        <p:nvPicPr>
          <p:cNvPr id="29698" name="Picture 6" descr="Ear Diagram"/>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400" y="1447800"/>
            <a:ext cx="7391400" cy="510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p:txBody>
          <a:bodyPr/>
          <a:lstStyle/>
          <a:p>
            <a:pPr eaLnBrk="1" hangingPunct="1"/>
            <a:r>
              <a:rPr lang="en-US">
                <a:latin typeface="Times New Roman" charset="0"/>
              </a:rPr>
              <a:t>The Interpreter does not:</a:t>
            </a:r>
            <a:endParaRPr lang="en-CA">
              <a:latin typeface="Times New Roman" charset="0"/>
            </a:endParaRPr>
          </a:p>
        </p:txBody>
      </p:sp>
      <p:sp>
        <p:nvSpPr>
          <p:cNvPr id="68610" name="Rectangle 3"/>
          <p:cNvSpPr>
            <a:spLocks noGrp="1" noChangeArrowheads="1"/>
          </p:cNvSpPr>
          <p:nvPr>
            <p:ph type="body" idx="1"/>
          </p:nvPr>
        </p:nvSpPr>
        <p:spPr/>
        <p:txBody>
          <a:bodyPr/>
          <a:lstStyle/>
          <a:p>
            <a:pPr eaLnBrk="1" hangingPunct="1">
              <a:lnSpc>
                <a:spcPct val="90000"/>
              </a:lnSpc>
            </a:pPr>
            <a:r>
              <a:rPr lang="en-US">
                <a:latin typeface="Times New Roman" charset="0"/>
              </a:rPr>
              <a:t>Discipline the student(s)</a:t>
            </a:r>
          </a:p>
          <a:p>
            <a:pPr eaLnBrk="1" hangingPunct="1">
              <a:lnSpc>
                <a:spcPct val="90000"/>
              </a:lnSpc>
            </a:pPr>
            <a:r>
              <a:rPr lang="en-US">
                <a:latin typeface="Times New Roman" charset="0"/>
              </a:rPr>
              <a:t>Keep the student on task</a:t>
            </a:r>
          </a:p>
          <a:p>
            <a:pPr eaLnBrk="1" hangingPunct="1">
              <a:lnSpc>
                <a:spcPct val="90000"/>
              </a:lnSpc>
            </a:pPr>
            <a:r>
              <a:rPr lang="en-US">
                <a:latin typeface="Times New Roman" charset="0"/>
              </a:rPr>
              <a:t>Assist with the assignments</a:t>
            </a:r>
          </a:p>
          <a:p>
            <a:pPr eaLnBrk="1" hangingPunct="1">
              <a:lnSpc>
                <a:spcPct val="90000"/>
              </a:lnSpc>
            </a:pPr>
            <a:r>
              <a:rPr lang="en-US">
                <a:latin typeface="Times New Roman" charset="0"/>
              </a:rPr>
              <a:t>Censor what is spoken</a:t>
            </a:r>
          </a:p>
          <a:p>
            <a:pPr eaLnBrk="1" hangingPunct="1">
              <a:lnSpc>
                <a:spcPct val="90000"/>
              </a:lnSpc>
            </a:pPr>
            <a:r>
              <a:rPr lang="en-US">
                <a:latin typeface="Times New Roman" charset="0"/>
              </a:rPr>
              <a:t>Act as a communication link with the parent</a:t>
            </a:r>
          </a:p>
          <a:p>
            <a:pPr eaLnBrk="1" hangingPunct="1">
              <a:lnSpc>
                <a:spcPct val="90000"/>
              </a:lnSpc>
            </a:pPr>
            <a:r>
              <a:rPr lang="en-US">
                <a:latin typeface="Times New Roman" charset="0"/>
              </a:rPr>
              <a:t>Take responsibility for the student’s classroom performance or absences</a:t>
            </a:r>
            <a:endParaRPr lang="en-CA">
              <a:latin typeface="Times New Roman" charset="0"/>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ext Box 3"/>
          <p:cNvSpPr txBox="1">
            <a:spLocks noChangeArrowheads="1"/>
          </p:cNvSpPr>
          <p:nvPr/>
        </p:nvSpPr>
        <p:spPr bwMode="auto">
          <a:xfrm>
            <a:off x="609600" y="152400"/>
            <a:ext cx="8077200" cy="1481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spcBef>
                <a:spcPct val="50000"/>
              </a:spcBef>
            </a:pPr>
            <a:r>
              <a:rPr lang="en-US" b="1">
                <a:latin typeface="Times New Roman" charset="0"/>
              </a:rPr>
              <a:t>I	</a:t>
            </a:r>
            <a:r>
              <a:rPr lang="en-US" b="1" u="sng">
                <a:latin typeface="Times New Roman" charset="0"/>
              </a:rPr>
              <a:t>SENSORI-NEURAL LOSS -</a:t>
            </a:r>
          </a:p>
          <a:p>
            <a:pPr>
              <a:lnSpc>
                <a:spcPct val="90000"/>
              </a:lnSpc>
              <a:spcBef>
                <a:spcPct val="50000"/>
              </a:spcBef>
            </a:pPr>
            <a:r>
              <a:rPr lang="en-US" b="1">
                <a:latin typeface="Times New Roman" charset="0"/>
              </a:rPr>
              <a:t>	</a:t>
            </a:r>
            <a:r>
              <a:rPr lang="en-US" sz="2000" b="1">
                <a:latin typeface="Times New Roman" charset="0"/>
              </a:rPr>
              <a:t>Occurs when there is a problem in the inner ear or with the 	neural pathway that carries sound to the brain.  This type of 	loss is permanent and more severe than other types of loss.</a:t>
            </a:r>
          </a:p>
        </p:txBody>
      </p:sp>
      <p:sp>
        <p:nvSpPr>
          <p:cNvPr id="80898" name="Text Box 4"/>
          <p:cNvSpPr txBox="1">
            <a:spLocks noChangeArrowheads="1"/>
          </p:cNvSpPr>
          <p:nvPr/>
        </p:nvSpPr>
        <p:spPr bwMode="auto">
          <a:xfrm>
            <a:off x="1447800" y="4591050"/>
            <a:ext cx="6781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buFont typeface="Webdings" charset="0"/>
              <a:buChar char=""/>
            </a:pPr>
            <a:r>
              <a:rPr lang="en-US" sz="1800" b="1">
                <a:latin typeface="Times New Roman" charset="0"/>
              </a:rPr>
              <a:t>exposure to excessive or intense noise (loud music, gunfire, etc.)</a:t>
            </a:r>
          </a:p>
        </p:txBody>
      </p:sp>
      <p:sp>
        <p:nvSpPr>
          <p:cNvPr id="80899" name="Text Box 5"/>
          <p:cNvSpPr txBox="1">
            <a:spLocks noChangeArrowheads="1"/>
          </p:cNvSpPr>
          <p:nvPr/>
        </p:nvSpPr>
        <p:spPr bwMode="auto">
          <a:xfrm>
            <a:off x="1524000" y="1714500"/>
            <a:ext cx="2362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000" b="1" u="sng">
                <a:latin typeface="Times New Roman" charset="0"/>
              </a:rPr>
              <a:t>CAUSES:</a:t>
            </a:r>
            <a:endParaRPr lang="en-US" sz="2000" b="1">
              <a:latin typeface="Times New Roman" charset="0"/>
            </a:endParaRPr>
          </a:p>
        </p:txBody>
      </p:sp>
      <p:sp>
        <p:nvSpPr>
          <p:cNvPr id="80900" name="Text Box 6"/>
          <p:cNvSpPr txBox="1">
            <a:spLocks noChangeArrowheads="1"/>
          </p:cNvSpPr>
          <p:nvPr/>
        </p:nvSpPr>
        <p:spPr bwMode="auto">
          <a:xfrm>
            <a:off x="1447800" y="2114550"/>
            <a:ext cx="426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buFont typeface="Webdings" charset="0"/>
              <a:buChar char=""/>
            </a:pPr>
            <a:r>
              <a:rPr lang="en-US" sz="1800" b="1">
                <a:latin typeface="Times New Roman" charset="0"/>
              </a:rPr>
              <a:t>diseases during pregnancy</a:t>
            </a:r>
          </a:p>
        </p:txBody>
      </p:sp>
      <p:sp>
        <p:nvSpPr>
          <p:cNvPr id="80901" name="Text Box 7"/>
          <p:cNvSpPr txBox="1">
            <a:spLocks noChangeArrowheads="1"/>
          </p:cNvSpPr>
          <p:nvPr/>
        </p:nvSpPr>
        <p:spPr bwMode="auto">
          <a:xfrm>
            <a:off x="1449388" y="2498725"/>
            <a:ext cx="2590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buFont typeface="Webdings" charset="0"/>
              <a:buChar char=""/>
            </a:pPr>
            <a:r>
              <a:rPr lang="en-US" sz="1800" b="1">
                <a:latin typeface="Times New Roman" charset="0"/>
              </a:rPr>
              <a:t>heredity</a:t>
            </a:r>
          </a:p>
        </p:txBody>
      </p:sp>
      <p:sp>
        <p:nvSpPr>
          <p:cNvPr id="80902" name="Text Box 8"/>
          <p:cNvSpPr txBox="1">
            <a:spLocks noChangeArrowheads="1"/>
          </p:cNvSpPr>
          <p:nvPr/>
        </p:nvSpPr>
        <p:spPr bwMode="auto">
          <a:xfrm>
            <a:off x="1449388" y="2917825"/>
            <a:ext cx="5618162"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buFont typeface="Webdings" charset="0"/>
              <a:buChar char=""/>
            </a:pPr>
            <a:r>
              <a:rPr lang="en-US" sz="1800" b="1">
                <a:latin typeface="Times New Roman" charset="0"/>
              </a:rPr>
              <a:t>childhood diseases (mumps, measles, chicken pox)</a:t>
            </a:r>
          </a:p>
        </p:txBody>
      </p:sp>
      <p:sp>
        <p:nvSpPr>
          <p:cNvPr id="80903" name="Text Box 9"/>
          <p:cNvSpPr txBox="1">
            <a:spLocks noChangeArrowheads="1"/>
          </p:cNvSpPr>
          <p:nvPr/>
        </p:nvSpPr>
        <p:spPr bwMode="auto">
          <a:xfrm>
            <a:off x="1454150" y="3327400"/>
            <a:ext cx="54864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buFont typeface="Webdings" charset="0"/>
              <a:buChar char=""/>
            </a:pPr>
            <a:r>
              <a:rPr lang="en-US" sz="1800" b="1">
                <a:latin typeface="Times New Roman" charset="0"/>
              </a:rPr>
              <a:t>viral infections (meningitis, encephalitis) </a:t>
            </a:r>
          </a:p>
        </p:txBody>
      </p:sp>
      <p:sp>
        <p:nvSpPr>
          <p:cNvPr id="80904" name="Text Box 10"/>
          <p:cNvSpPr txBox="1">
            <a:spLocks noChangeArrowheads="1"/>
          </p:cNvSpPr>
          <p:nvPr/>
        </p:nvSpPr>
        <p:spPr bwMode="auto">
          <a:xfrm>
            <a:off x="1447800" y="3724275"/>
            <a:ext cx="7696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buFont typeface="Webdings" charset="0"/>
              <a:buChar char=""/>
            </a:pPr>
            <a:r>
              <a:rPr lang="en-US" sz="1800" b="1">
                <a:latin typeface="Times New Roman" charset="0"/>
              </a:rPr>
              <a:t>prolonged high fever</a:t>
            </a:r>
          </a:p>
        </p:txBody>
      </p:sp>
      <p:sp>
        <p:nvSpPr>
          <p:cNvPr id="80905" name="Text Box 11"/>
          <p:cNvSpPr txBox="1">
            <a:spLocks noChangeArrowheads="1"/>
          </p:cNvSpPr>
          <p:nvPr/>
        </p:nvSpPr>
        <p:spPr bwMode="auto">
          <a:xfrm>
            <a:off x="1446213" y="4148138"/>
            <a:ext cx="58674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buFont typeface="Webdings" charset="0"/>
              <a:buChar char=""/>
            </a:pPr>
            <a:r>
              <a:rPr lang="en-US" sz="1800" b="1">
                <a:latin typeface="Times New Roman" charset="0"/>
              </a:rPr>
              <a:t>physical damage to head or ear</a:t>
            </a:r>
          </a:p>
        </p:txBody>
      </p:sp>
      <p:sp>
        <p:nvSpPr>
          <p:cNvPr id="80906" name="Text Box 12"/>
          <p:cNvSpPr txBox="1">
            <a:spLocks noChangeArrowheads="1"/>
          </p:cNvSpPr>
          <p:nvPr/>
        </p:nvSpPr>
        <p:spPr bwMode="auto">
          <a:xfrm>
            <a:off x="1504950" y="5105400"/>
            <a:ext cx="7086600" cy="91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800" b="1">
                <a:latin typeface="Times New Roman" charset="0"/>
              </a:rPr>
              <a:t>This type of loss can generally be helped with a hearing aid or a cochlear implant, but these devices do not restore normal hearing. Persons using these devices often need auditory training.</a:t>
            </a:r>
          </a:p>
        </p:txBody>
      </p:sp>
      <p:graphicFrame>
        <p:nvGraphicFramePr>
          <p:cNvPr id="80907" name="Object 13"/>
          <p:cNvGraphicFramePr>
            <a:graphicFrameLocks noChangeAspect="1"/>
          </p:cNvGraphicFramePr>
          <p:nvPr/>
        </p:nvGraphicFramePr>
        <p:xfrm>
          <a:off x="7921625" y="6108700"/>
          <a:ext cx="1066800" cy="463550"/>
        </p:xfrm>
        <a:graphic>
          <a:graphicData uri="http://schemas.openxmlformats.org/presentationml/2006/ole">
            <mc:AlternateContent xmlns:mc="http://schemas.openxmlformats.org/markup-compatibility/2006">
              <mc:Choice xmlns:v="urn:schemas-microsoft-com:vml" Requires="v">
                <p:oleObj name="Clip" r:id="rId3" imgW="1797269" imgH="780857" progId="MS_ClipArt_Gallery.2">
                  <p:embed/>
                </p:oleObj>
              </mc:Choice>
              <mc:Fallback>
                <p:oleObj name="Clip" r:id="rId3" imgW="1797269" imgH="780857" progId="MS_ClipArt_Gallery.2">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1625" y="6108700"/>
                        <a:ext cx="1066800" cy="463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ext Box 3"/>
          <p:cNvSpPr txBox="1">
            <a:spLocks noChangeArrowheads="1"/>
          </p:cNvSpPr>
          <p:nvPr/>
        </p:nvSpPr>
        <p:spPr bwMode="auto">
          <a:xfrm>
            <a:off x="609600" y="152400"/>
            <a:ext cx="8077200" cy="1481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spcBef>
                <a:spcPct val="50000"/>
              </a:spcBef>
            </a:pPr>
            <a:r>
              <a:rPr lang="en-US" b="1">
                <a:latin typeface="Times New Roman" charset="0"/>
              </a:rPr>
              <a:t>II	</a:t>
            </a:r>
            <a:r>
              <a:rPr lang="en-US" b="1" u="sng">
                <a:latin typeface="Times New Roman" charset="0"/>
              </a:rPr>
              <a:t>CONDUCTIVE LOSS -</a:t>
            </a:r>
          </a:p>
          <a:p>
            <a:pPr>
              <a:lnSpc>
                <a:spcPct val="90000"/>
              </a:lnSpc>
              <a:spcBef>
                <a:spcPct val="50000"/>
              </a:spcBef>
            </a:pPr>
            <a:r>
              <a:rPr lang="en-US" b="1">
                <a:latin typeface="Times New Roman" charset="0"/>
              </a:rPr>
              <a:t>	</a:t>
            </a:r>
            <a:r>
              <a:rPr lang="en-US" sz="2000" b="1">
                <a:latin typeface="Times New Roman" charset="0"/>
              </a:rPr>
              <a:t>Occurs when there is a problem in the outer or middle ear.  This 	type of loss can usually be reduced or eliminated through 		medical and/or surgical treatment.</a:t>
            </a:r>
          </a:p>
        </p:txBody>
      </p:sp>
      <p:sp>
        <p:nvSpPr>
          <p:cNvPr id="82946" name="Text Box 4"/>
          <p:cNvSpPr txBox="1">
            <a:spLocks noChangeArrowheads="1"/>
          </p:cNvSpPr>
          <p:nvPr/>
        </p:nvSpPr>
        <p:spPr bwMode="auto">
          <a:xfrm>
            <a:off x="1447800" y="4533900"/>
            <a:ext cx="24384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buFont typeface="Webdings" charset="0"/>
              <a:buChar char=""/>
            </a:pPr>
            <a:r>
              <a:rPr lang="en-US" sz="1800" b="1">
                <a:latin typeface="Times New Roman" charset="0"/>
              </a:rPr>
              <a:t>allergies</a:t>
            </a:r>
          </a:p>
        </p:txBody>
      </p:sp>
      <p:sp>
        <p:nvSpPr>
          <p:cNvPr id="82947" name="Text Box 5"/>
          <p:cNvSpPr txBox="1">
            <a:spLocks noChangeArrowheads="1"/>
          </p:cNvSpPr>
          <p:nvPr/>
        </p:nvSpPr>
        <p:spPr bwMode="auto">
          <a:xfrm>
            <a:off x="1524000" y="1714500"/>
            <a:ext cx="2362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000" b="1" u="sng">
                <a:latin typeface="Times New Roman" charset="0"/>
              </a:rPr>
              <a:t>CAUSES:</a:t>
            </a:r>
            <a:endParaRPr lang="en-US" sz="2000" b="1">
              <a:latin typeface="Times New Roman" charset="0"/>
            </a:endParaRPr>
          </a:p>
        </p:txBody>
      </p:sp>
      <p:sp>
        <p:nvSpPr>
          <p:cNvPr id="82948" name="Text Box 6"/>
          <p:cNvSpPr txBox="1">
            <a:spLocks noChangeArrowheads="1"/>
          </p:cNvSpPr>
          <p:nvPr/>
        </p:nvSpPr>
        <p:spPr bwMode="auto">
          <a:xfrm>
            <a:off x="1447800" y="2114550"/>
            <a:ext cx="4876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buFont typeface="Webdings" charset="0"/>
              <a:buChar char=""/>
            </a:pPr>
            <a:r>
              <a:rPr lang="en-US" sz="1800" b="1">
                <a:latin typeface="Times New Roman" charset="0"/>
              </a:rPr>
              <a:t>infections that fill the middle ear with fluid</a:t>
            </a:r>
          </a:p>
        </p:txBody>
      </p:sp>
      <p:sp>
        <p:nvSpPr>
          <p:cNvPr id="82949" name="Text Box 7"/>
          <p:cNvSpPr txBox="1">
            <a:spLocks noChangeArrowheads="1"/>
          </p:cNvSpPr>
          <p:nvPr/>
        </p:nvSpPr>
        <p:spPr bwMode="auto">
          <a:xfrm>
            <a:off x="1449388" y="2524125"/>
            <a:ext cx="2590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buFont typeface="Webdings" charset="0"/>
              <a:buChar char=""/>
            </a:pPr>
            <a:r>
              <a:rPr lang="en-US" sz="1800" b="1">
                <a:latin typeface="Times New Roman" charset="0"/>
              </a:rPr>
              <a:t>ruptured ear drum</a:t>
            </a:r>
          </a:p>
        </p:txBody>
      </p:sp>
      <p:sp>
        <p:nvSpPr>
          <p:cNvPr id="82950" name="Text Box 8"/>
          <p:cNvSpPr txBox="1">
            <a:spLocks noChangeArrowheads="1"/>
          </p:cNvSpPr>
          <p:nvPr/>
        </p:nvSpPr>
        <p:spPr bwMode="auto">
          <a:xfrm>
            <a:off x="1449388" y="2924175"/>
            <a:ext cx="5618162"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buFont typeface="Webdings" charset="0"/>
              <a:buChar char=""/>
            </a:pPr>
            <a:r>
              <a:rPr lang="en-US" sz="1800" b="1">
                <a:latin typeface="Times New Roman" charset="0"/>
              </a:rPr>
              <a:t>interference (such as a build-up of ear wax)</a:t>
            </a:r>
          </a:p>
        </p:txBody>
      </p:sp>
      <p:sp>
        <p:nvSpPr>
          <p:cNvPr id="82951" name="Text Box 9"/>
          <p:cNvSpPr txBox="1">
            <a:spLocks noChangeArrowheads="1"/>
          </p:cNvSpPr>
          <p:nvPr/>
        </p:nvSpPr>
        <p:spPr bwMode="auto">
          <a:xfrm>
            <a:off x="1447800" y="3327400"/>
            <a:ext cx="35814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buFont typeface="Webdings" charset="0"/>
              <a:buChar char=""/>
            </a:pPr>
            <a:r>
              <a:rPr lang="en-US" sz="1800" b="1">
                <a:latin typeface="Times New Roman" charset="0"/>
              </a:rPr>
              <a:t>deformity in the ear structures</a:t>
            </a:r>
          </a:p>
        </p:txBody>
      </p:sp>
      <p:sp>
        <p:nvSpPr>
          <p:cNvPr id="82952" name="Text Box 10"/>
          <p:cNvSpPr txBox="1">
            <a:spLocks noChangeArrowheads="1"/>
          </p:cNvSpPr>
          <p:nvPr/>
        </p:nvSpPr>
        <p:spPr bwMode="auto">
          <a:xfrm>
            <a:off x="1447800" y="3711575"/>
            <a:ext cx="7696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buFont typeface="Webdings" charset="0"/>
              <a:buChar char=""/>
            </a:pPr>
            <a:r>
              <a:rPr lang="en-US" sz="1800" b="1">
                <a:latin typeface="Times New Roman" charset="0"/>
              </a:rPr>
              <a:t>damage caused by a foreign object (i.e. a pencil, stick, hairpin, bean)</a:t>
            </a:r>
          </a:p>
        </p:txBody>
      </p:sp>
      <p:sp>
        <p:nvSpPr>
          <p:cNvPr id="82953" name="Text Box 11"/>
          <p:cNvSpPr txBox="1">
            <a:spLocks noChangeArrowheads="1"/>
          </p:cNvSpPr>
          <p:nvPr/>
        </p:nvSpPr>
        <p:spPr bwMode="auto">
          <a:xfrm>
            <a:off x="1446213" y="4129088"/>
            <a:ext cx="58674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buFont typeface="Webdings" charset="0"/>
              <a:buChar char=""/>
            </a:pPr>
            <a:r>
              <a:rPr lang="en-US" sz="1800" b="1">
                <a:latin typeface="Times New Roman" charset="0"/>
              </a:rPr>
              <a:t>missing or occluded (obstructed) ear canal</a:t>
            </a:r>
          </a:p>
        </p:txBody>
      </p:sp>
      <p:sp>
        <p:nvSpPr>
          <p:cNvPr id="82954" name="Text Box 12"/>
          <p:cNvSpPr txBox="1">
            <a:spLocks noChangeArrowheads="1"/>
          </p:cNvSpPr>
          <p:nvPr/>
        </p:nvSpPr>
        <p:spPr bwMode="auto">
          <a:xfrm>
            <a:off x="1504950" y="5105400"/>
            <a:ext cx="7086600" cy="91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800" b="1">
                <a:latin typeface="Times New Roman" charset="0"/>
              </a:rPr>
              <a:t>It must be remembered, however, that in young children periods of congestion caused by middle ear infections can result in delays in language and speech acquisition.</a:t>
            </a:r>
          </a:p>
        </p:txBody>
      </p:sp>
      <p:graphicFrame>
        <p:nvGraphicFramePr>
          <p:cNvPr id="82955" name="Object 13"/>
          <p:cNvGraphicFramePr>
            <a:graphicFrameLocks noChangeAspect="1"/>
          </p:cNvGraphicFramePr>
          <p:nvPr/>
        </p:nvGraphicFramePr>
        <p:xfrm>
          <a:off x="7921625" y="5853113"/>
          <a:ext cx="544513" cy="719137"/>
        </p:xfrm>
        <a:graphic>
          <a:graphicData uri="http://schemas.openxmlformats.org/presentationml/2006/ole">
            <mc:AlternateContent xmlns:mc="http://schemas.openxmlformats.org/markup-compatibility/2006">
              <mc:Choice xmlns:v="urn:schemas-microsoft-com:vml" Requires="v">
                <p:oleObj name="Clip" r:id="rId3" imgW="1353172" imgH="1784923" progId="MS_ClipArt_Gallery.2">
                  <p:embed/>
                </p:oleObj>
              </mc:Choice>
              <mc:Fallback>
                <p:oleObj name="Clip" r:id="rId3" imgW="1353172" imgH="1784923" progId="MS_ClipArt_Gallery.2">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1625" y="5853113"/>
                        <a:ext cx="544513" cy="7191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ext Box 2"/>
          <p:cNvSpPr txBox="1">
            <a:spLocks noChangeArrowheads="1"/>
          </p:cNvSpPr>
          <p:nvPr/>
        </p:nvSpPr>
        <p:spPr bwMode="auto">
          <a:xfrm>
            <a:off x="685800" y="609600"/>
            <a:ext cx="7772400" cy="817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60000"/>
              </a:lnSpc>
              <a:spcBef>
                <a:spcPct val="50000"/>
              </a:spcBef>
            </a:pPr>
            <a:r>
              <a:rPr lang="en-US" sz="2800" b="1">
                <a:latin typeface="Times New Roman" charset="0"/>
              </a:rPr>
              <a:t>POSSIBLE SOCIAL AND EMOTIONAL</a:t>
            </a:r>
          </a:p>
          <a:p>
            <a:pPr algn="ctr">
              <a:lnSpc>
                <a:spcPct val="60000"/>
              </a:lnSpc>
              <a:spcBef>
                <a:spcPct val="50000"/>
              </a:spcBef>
            </a:pPr>
            <a:r>
              <a:rPr lang="en-US" sz="2800" b="1">
                <a:latin typeface="Times New Roman" charset="0"/>
              </a:rPr>
              <a:t>IMPLICATIONS OF HEARING LOSS</a:t>
            </a:r>
            <a:endParaRPr lang="en-US" sz="3200" b="1">
              <a:latin typeface="Times New Roman" charset="0"/>
            </a:endParaRPr>
          </a:p>
        </p:txBody>
      </p:sp>
      <p:sp>
        <p:nvSpPr>
          <p:cNvPr id="84994" name="Text Box 3"/>
          <p:cNvSpPr txBox="1">
            <a:spLocks noChangeArrowheads="1"/>
          </p:cNvSpPr>
          <p:nvPr/>
        </p:nvSpPr>
        <p:spPr bwMode="auto">
          <a:xfrm>
            <a:off x="1219200" y="1371600"/>
            <a:ext cx="76200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800" b="1">
                <a:latin typeface="Times New Roman" charset="0"/>
              </a:rPr>
              <a:t>Students with hearing loss in the regular classroom may exhibit one or more of the following traits.</a:t>
            </a:r>
          </a:p>
        </p:txBody>
      </p:sp>
      <p:sp>
        <p:nvSpPr>
          <p:cNvPr id="84995" name="Text Box 4"/>
          <p:cNvSpPr txBox="1">
            <a:spLocks noChangeArrowheads="1"/>
          </p:cNvSpPr>
          <p:nvPr/>
        </p:nvSpPr>
        <p:spPr bwMode="auto">
          <a:xfrm>
            <a:off x="723900" y="2362200"/>
            <a:ext cx="3505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800" b="1">
                <a:latin typeface="Times New Roman" charset="0"/>
              </a:rPr>
              <a:t>1.	Hesitant to speak.</a:t>
            </a:r>
          </a:p>
        </p:txBody>
      </p:sp>
      <p:sp>
        <p:nvSpPr>
          <p:cNvPr id="84996" name="Text Box 5"/>
          <p:cNvSpPr txBox="1">
            <a:spLocks noChangeArrowheads="1"/>
          </p:cNvSpPr>
          <p:nvPr/>
        </p:nvSpPr>
        <p:spPr bwMode="auto">
          <a:xfrm>
            <a:off x="723900" y="2667000"/>
            <a:ext cx="8229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800" b="1">
                <a:latin typeface="Times New Roman" charset="0"/>
              </a:rPr>
              <a:t>2.	Pretends to understand when he/she does not understand.</a:t>
            </a:r>
          </a:p>
        </p:txBody>
      </p:sp>
      <p:sp>
        <p:nvSpPr>
          <p:cNvPr id="84997" name="Text Box 6"/>
          <p:cNvSpPr txBox="1">
            <a:spLocks noChangeArrowheads="1"/>
          </p:cNvSpPr>
          <p:nvPr/>
        </p:nvSpPr>
        <p:spPr bwMode="auto">
          <a:xfrm>
            <a:off x="723900" y="2971800"/>
            <a:ext cx="7924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800" b="1">
                <a:latin typeface="Times New Roman" charset="0"/>
              </a:rPr>
              <a:t>3.	Does not ask questions to help his/her understanding.</a:t>
            </a:r>
          </a:p>
        </p:txBody>
      </p:sp>
      <p:sp>
        <p:nvSpPr>
          <p:cNvPr id="84998" name="Text Box 7"/>
          <p:cNvSpPr txBox="1">
            <a:spLocks noChangeArrowheads="1"/>
          </p:cNvSpPr>
          <p:nvPr/>
        </p:nvSpPr>
        <p:spPr bwMode="auto">
          <a:xfrm>
            <a:off x="723900" y="3276600"/>
            <a:ext cx="8229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800" b="1">
                <a:latin typeface="Times New Roman" charset="0"/>
              </a:rPr>
              <a:t>4.	Needs to watch other students to understand instructions.</a:t>
            </a:r>
          </a:p>
        </p:txBody>
      </p:sp>
      <p:sp>
        <p:nvSpPr>
          <p:cNvPr id="84999" name="Text Box 8"/>
          <p:cNvSpPr txBox="1">
            <a:spLocks noChangeArrowheads="1"/>
          </p:cNvSpPr>
          <p:nvPr/>
        </p:nvSpPr>
        <p:spPr bwMode="auto">
          <a:xfrm>
            <a:off x="723900" y="3581400"/>
            <a:ext cx="8458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800" b="1">
                <a:latin typeface="Times New Roman" charset="0"/>
              </a:rPr>
              <a:t>5.	Is not aware of what is happening or how to respond in social situations.</a:t>
            </a:r>
          </a:p>
        </p:txBody>
      </p:sp>
      <p:sp>
        <p:nvSpPr>
          <p:cNvPr id="85000" name="Text Box 9"/>
          <p:cNvSpPr txBox="1">
            <a:spLocks noChangeArrowheads="1"/>
          </p:cNvSpPr>
          <p:nvPr/>
        </p:nvSpPr>
        <p:spPr bwMode="auto">
          <a:xfrm>
            <a:off x="723900" y="3886200"/>
            <a:ext cx="8001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800" b="1">
                <a:latin typeface="Times New Roman" charset="0"/>
              </a:rPr>
              <a:t>6.	Does not understand why he/she is being disciplined.</a:t>
            </a:r>
          </a:p>
        </p:txBody>
      </p:sp>
      <p:sp>
        <p:nvSpPr>
          <p:cNvPr id="85001" name="Text Box 10"/>
          <p:cNvSpPr txBox="1">
            <a:spLocks noChangeArrowheads="1"/>
          </p:cNvSpPr>
          <p:nvPr/>
        </p:nvSpPr>
        <p:spPr bwMode="auto">
          <a:xfrm>
            <a:off x="723900" y="4191000"/>
            <a:ext cx="81534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800" b="1">
                <a:latin typeface="Times New Roman" charset="0"/>
              </a:rPr>
              <a:t>7.	Does not pick up social courtesies, graces or tact immediately.</a:t>
            </a:r>
          </a:p>
        </p:txBody>
      </p:sp>
      <p:sp>
        <p:nvSpPr>
          <p:cNvPr id="85002" name="Text Box 11"/>
          <p:cNvSpPr txBox="1">
            <a:spLocks noChangeArrowheads="1"/>
          </p:cNvSpPr>
          <p:nvPr/>
        </p:nvSpPr>
        <p:spPr bwMode="auto">
          <a:xfrm>
            <a:off x="723900" y="4495800"/>
            <a:ext cx="838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800" b="1">
                <a:latin typeface="Times New Roman" charset="0"/>
              </a:rPr>
              <a:t>8.	Hides the fact that he/she has a hearing loss.</a:t>
            </a:r>
          </a:p>
        </p:txBody>
      </p:sp>
      <p:sp>
        <p:nvSpPr>
          <p:cNvPr id="85003" name="Text Box 12"/>
          <p:cNvSpPr txBox="1">
            <a:spLocks noChangeArrowheads="1"/>
          </p:cNvSpPr>
          <p:nvPr/>
        </p:nvSpPr>
        <p:spPr bwMode="auto">
          <a:xfrm>
            <a:off x="723900" y="4800600"/>
            <a:ext cx="8382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800" b="1">
                <a:latin typeface="Times New Roman" charset="0"/>
              </a:rPr>
              <a:t>9.	Resents wearing his/her hearing aid.</a:t>
            </a:r>
          </a:p>
        </p:txBody>
      </p:sp>
      <p:grpSp>
        <p:nvGrpSpPr>
          <p:cNvPr id="85008" name="Group 18"/>
          <p:cNvGrpSpPr>
            <a:grpSpLocks/>
          </p:cNvGrpSpPr>
          <p:nvPr/>
        </p:nvGrpSpPr>
        <p:grpSpPr bwMode="auto">
          <a:xfrm>
            <a:off x="7921625" y="5864225"/>
            <a:ext cx="690563" cy="708025"/>
            <a:chOff x="816" y="2182"/>
            <a:chExt cx="434" cy="446"/>
          </a:xfrm>
        </p:grpSpPr>
        <p:sp>
          <p:nvSpPr>
            <p:cNvPr id="85009" name="Freeform 19"/>
            <p:cNvSpPr>
              <a:spLocks/>
            </p:cNvSpPr>
            <p:nvPr/>
          </p:nvSpPr>
          <p:spPr bwMode="auto">
            <a:xfrm>
              <a:off x="1029" y="2182"/>
              <a:ext cx="102" cy="105"/>
            </a:xfrm>
            <a:custGeom>
              <a:avLst/>
              <a:gdLst>
                <a:gd name="T0" fmla="*/ 22 w 204"/>
                <a:gd name="T1" fmla="*/ 29 h 210"/>
                <a:gd name="T2" fmla="*/ 19 w 204"/>
                <a:gd name="T3" fmla="*/ 28 h 210"/>
                <a:gd name="T4" fmla="*/ 16 w 204"/>
                <a:gd name="T5" fmla="*/ 25 h 210"/>
                <a:gd name="T6" fmla="*/ 12 w 204"/>
                <a:gd name="T7" fmla="*/ 22 h 210"/>
                <a:gd name="T8" fmla="*/ 8 w 204"/>
                <a:gd name="T9" fmla="*/ 18 h 210"/>
                <a:gd name="T10" fmla="*/ 4 w 204"/>
                <a:gd name="T11" fmla="*/ 14 h 210"/>
                <a:gd name="T12" fmla="*/ 2 w 204"/>
                <a:gd name="T13" fmla="*/ 10 h 210"/>
                <a:gd name="T14" fmla="*/ 0 w 204"/>
                <a:gd name="T15" fmla="*/ 5 h 210"/>
                <a:gd name="T16" fmla="*/ 1 w 204"/>
                <a:gd name="T17" fmla="*/ 2 h 210"/>
                <a:gd name="T18" fmla="*/ 3 w 204"/>
                <a:gd name="T19" fmla="*/ 0 h 210"/>
                <a:gd name="T20" fmla="*/ 5 w 204"/>
                <a:gd name="T21" fmla="*/ 1 h 210"/>
                <a:gd name="T22" fmla="*/ 6 w 204"/>
                <a:gd name="T23" fmla="*/ 3 h 210"/>
                <a:gd name="T24" fmla="*/ 8 w 204"/>
                <a:gd name="T25" fmla="*/ 7 h 210"/>
                <a:gd name="T26" fmla="*/ 11 w 204"/>
                <a:gd name="T27" fmla="*/ 11 h 210"/>
                <a:gd name="T28" fmla="*/ 13 w 204"/>
                <a:gd name="T29" fmla="*/ 15 h 210"/>
                <a:gd name="T30" fmla="*/ 15 w 204"/>
                <a:gd name="T31" fmla="*/ 19 h 210"/>
                <a:gd name="T32" fmla="*/ 18 w 204"/>
                <a:gd name="T33" fmla="*/ 22 h 210"/>
                <a:gd name="T34" fmla="*/ 20 w 204"/>
                <a:gd name="T35" fmla="*/ 21 h 210"/>
                <a:gd name="T36" fmla="*/ 23 w 204"/>
                <a:gd name="T37" fmla="*/ 19 h 210"/>
                <a:gd name="T38" fmla="*/ 27 w 204"/>
                <a:gd name="T39" fmla="*/ 18 h 210"/>
                <a:gd name="T40" fmla="*/ 31 w 204"/>
                <a:gd name="T41" fmla="*/ 17 h 210"/>
                <a:gd name="T42" fmla="*/ 35 w 204"/>
                <a:gd name="T43" fmla="*/ 16 h 210"/>
                <a:gd name="T44" fmla="*/ 39 w 204"/>
                <a:gd name="T45" fmla="*/ 17 h 210"/>
                <a:gd name="T46" fmla="*/ 42 w 204"/>
                <a:gd name="T47" fmla="*/ 19 h 210"/>
                <a:gd name="T48" fmla="*/ 45 w 204"/>
                <a:gd name="T49" fmla="*/ 23 h 210"/>
                <a:gd name="T50" fmla="*/ 47 w 204"/>
                <a:gd name="T51" fmla="*/ 25 h 210"/>
                <a:gd name="T52" fmla="*/ 49 w 204"/>
                <a:gd name="T53" fmla="*/ 27 h 210"/>
                <a:gd name="T54" fmla="*/ 51 w 204"/>
                <a:gd name="T55" fmla="*/ 30 h 210"/>
                <a:gd name="T56" fmla="*/ 51 w 204"/>
                <a:gd name="T57" fmla="*/ 35 h 210"/>
                <a:gd name="T58" fmla="*/ 51 w 204"/>
                <a:gd name="T59" fmla="*/ 39 h 210"/>
                <a:gd name="T60" fmla="*/ 49 w 204"/>
                <a:gd name="T61" fmla="*/ 44 h 210"/>
                <a:gd name="T62" fmla="*/ 46 w 204"/>
                <a:gd name="T63" fmla="*/ 48 h 210"/>
                <a:gd name="T64" fmla="*/ 41 w 204"/>
                <a:gd name="T65" fmla="*/ 53 h 210"/>
                <a:gd name="T66" fmla="*/ 38 w 204"/>
                <a:gd name="T67" fmla="*/ 51 h 210"/>
                <a:gd name="T68" fmla="*/ 36 w 204"/>
                <a:gd name="T69" fmla="*/ 49 h 210"/>
                <a:gd name="T70" fmla="*/ 33 w 204"/>
                <a:gd name="T71" fmla="*/ 45 h 210"/>
                <a:gd name="T72" fmla="*/ 30 w 204"/>
                <a:gd name="T73" fmla="*/ 42 h 210"/>
                <a:gd name="T74" fmla="*/ 27 w 204"/>
                <a:gd name="T75" fmla="*/ 38 h 210"/>
                <a:gd name="T76" fmla="*/ 24 w 204"/>
                <a:gd name="T77" fmla="*/ 34 h 210"/>
                <a:gd name="T78" fmla="*/ 23 w 204"/>
                <a:gd name="T79" fmla="*/ 31 h 210"/>
                <a:gd name="T80" fmla="*/ 22 w 204"/>
                <a:gd name="T81" fmla="*/ 29 h 21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4"/>
                <a:gd name="T124" fmla="*/ 0 h 210"/>
                <a:gd name="T125" fmla="*/ 204 w 204"/>
                <a:gd name="T126" fmla="*/ 210 h 21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4" h="210">
                  <a:moveTo>
                    <a:pt x="87" y="116"/>
                  </a:moveTo>
                  <a:lnTo>
                    <a:pt x="76" y="110"/>
                  </a:lnTo>
                  <a:lnTo>
                    <a:pt x="61" y="100"/>
                  </a:lnTo>
                  <a:lnTo>
                    <a:pt x="45" y="86"/>
                  </a:lnTo>
                  <a:lnTo>
                    <a:pt x="29" y="70"/>
                  </a:lnTo>
                  <a:lnTo>
                    <a:pt x="15" y="54"/>
                  </a:lnTo>
                  <a:lnTo>
                    <a:pt x="5" y="37"/>
                  </a:lnTo>
                  <a:lnTo>
                    <a:pt x="0" y="20"/>
                  </a:lnTo>
                  <a:lnTo>
                    <a:pt x="4" y="7"/>
                  </a:lnTo>
                  <a:lnTo>
                    <a:pt x="11" y="0"/>
                  </a:lnTo>
                  <a:lnTo>
                    <a:pt x="18" y="2"/>
                  </a:lnTo>
                  <a:lnTo>
                    <a:pt x="24" y="11"/>
                  </a:lnTo>
                  <a:lnTo>
                    <a:pt x="32" y="25"/>
                  </a:lnTo>
                  <a:lnTo>
                    <a:pt x="41" y="42"/>
                  </a:lnTo>
                  <a:lnTo>
                    <a:pt x="50" y="60"/>
                  </a:lnTo>
                  <a:lnTo>
                    <a:pt x="59" y="74"/>
                  </a:lnTo>
                  <a:lnTo>
                    <a:pt x="71" y="85"/>
                  </a:lnTo>
                  <a:lnTo>
                    <a:pt x="79" y="81"/>
                  </a:lnTo>
                  <a:lnTo>
                    <a:pt x="91" y="76"/>
                  </a:lnTo>
                  <a:lnTo>
                    <a:pt x="106" y="70"/>
                  </a:lnTo>
                  <a:lnTo>
                    <a:pt x="124" y="65"/>
                  </a:lnTo>
                  <a:lnTo>
                    <a:pt x="140" y="64"/>
                  </a:lnTo>
                  <a:lnTo>
                    <a:pt x="156" y="68"/>
                  </a:lnTo>
                  <a:lnTo>
                    <a:pt x="168" y="76"/>
                  </a:lnTo>
                  <a:lnTo>
                    <a:pt x="179" y="92"/>
                  </a:lnTo>
                  <a:lnTo>
                    <a:pt x="187" y="97"/>
                  </a:lnTo>
                  <a:lnTo>
                    <a:pt x="195" y="107"/>
                  </a:lnTo>
                  <a:lnTo>
                    <a:pt x="201" y="120"/>
                  </a:lnTo>
                  <a:lnTo>
                    <a:pt x="204" y="137"/>
                  </a:lnTo>
                  <a:lnTo>
                    <a:pt x="203" y="154"/>
                  </a:lnTo>
                  <a:lnTo>
                    <a:pt x="196" y="173"/>
                  </a:lnTo>
                  <a:lnTo>
                    <a:pt x="182" y="192"/>
                  </a:lnTo>
                  <a:lnTo>
                    <a:pt x="162" y="210"/>
                  </a:lnTo>
                  <a:lnTo>
                    <a:pt x="152" y="203"/>
                  </a:lnTo>
                  <a:lnTo>
                    <a:pt x="142" y="193"/>
                  </a:lnTo>
                  <a:lnTo>
                    <a:pt x="129" y="180"/>
                  </a:lnTo>
                  <a:lnTo>
                    <a:pt x="118" y="165"/>
                  </a:lnTo>
                  <a:lnTo>
                    <a:pt x="106" y="150"/>
                  </a:lnTo>
                  <a:lnTo>
                    <a:pt x="96" y="135"/>
                  </a:lnTo>
                  <a:lnTo>
                    <a:pt x="90" y="124"/>
                  </a:lnTo>
                  <a:lnTo>
                    <a:pt x="87" y="116"/>
                  </a:lnTo>
                  <a:close/>
                </a:path>
              </a:pathLst>
            </a:custGeom>
            <a:solidFill>
              <a:srgbClr val="0000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5010" name="Freeform 20"/>
            <p:cNvSpPr>
              <a:spLocks/>
            </p:cNvSpPr>
            <p:nvPr/>
          </p:nvSpPr>
          <p:spPr bwMode="auto">
            <a:xfrm>
              <a:off x="816" y="2219"/>
              <a:ext cx="434" cy="409"/>
            </a:xfrm>
            <a:custGeom>
              <a:avLst/>
              <a:gdLst>
                <a:gd name="T0" fmla="*/ 51 w 869"/>
                <a:gd name="T1" fmla="*/ 193 h 817"/>
                <a:gd name="T2" fmla="*/ 39 w 869"/>
                <a:gd name="T3" fmla="*/ 203 h 817"/>
                <a:gd name="T4" fmla="*/ 16 w 869"/>
                <a:gd name="T5" fmla="*/ 192 h 817"/>
                <a:gd name="T6" fmla="*/ 0 w 869"/>
                <a:gd name="T7" fmla="*/ 177 h 817"/>
                <a:gd name="T8" fmla="*/ 8 w 869"/>
                <a:gd name="T9" fmla="*/ 173 h 817"/>
                <a:gd name="T10" fmla="*/ 16 w 869"/>
                <a:gd name="T11" fmla="*/ 178 h 817"/>
                <a:gd name="T12" fmla="*/ 30 w 869"/>
                <a:gd name="T13" fmla="*/ 178 h 817"/>
                <a:gd name="T14" fmla="*/ 40 w 869"/>
                <a:gd name="T15" fmla="*/ 160 h 817"/>
                <a:gd name="T16" fmla="*/ 59 w 869"/>
                <a:gd name="T17" fmla="*/ 130 h 817"/>
                <a:gd name="T18" fmla="*/ 77 w 869"/>
                <a:gd name="T19" fmla="*/ 128 h 817"/>
                <a:gd name="T20" fmla="*/ 98 w 869"/>
                <a:gd name="T21" fmla="*/ 126 h 817"/>
                <a:gd name="T22" fmla="*/ 98 w 869"/>
                <a:gd name="T23" fmla="*/ 111 h 817"/>
                <a:gd name="T24" fmla="*/ 80 w 869"/>
                <a:gd name="T25" fmla="*/ 109 h 817"/>
                <a:gd name="T26" fmla="*/ 59 w 869"/>
                <a:gd name="T27" fmla="*/ 102 h 817"/>
                <a:gd name="T28" fmla="*/ 49 w 869"/>
                <a:gd name="T29" fmla="*/ 96 h 817"/>
                <a:gd name="T30" fmla="*/ 49 w 869"/>
                <a:gd name="T31" fmla="*/ 86 h 817"/>
                <a:gd name="T32" fmla="*/ 62 w 869"/>
                <a:gd name="T33" fmla="*/ 81 h 817"/>
                <a:gd name="T34" fmla="*/ 69 w 869"/>
                <a:gd name="T35" fmla="*/ 93 h 817"/>
                <a:gd name="T36" fmla="*/ 81 w 869"/>
                <a:gd name="T37" fmla="*/ 94 h 817"/>
                <a:gd name="T38" fmla="*/ 91 w 869"/>
                <a:gd name="T39" fmla="*/ 92 h 817"/>
                <a:gd name="T40" fmla="*/ 88 w 869"/>
                <a:gd name="T41" fmla="*/ 71 h 817"/>
                <a:gd name="T42" fmla="*/ 81 w 869"/>
                <a:gd name="T43" fmla="*/ 61 h 817"/>
                <a:gd name="T44" fmla="*/ 66 w 869"/>
                <a:gd name="T45" fmla="*/ 58 h 817"/>
                <a:gd name="T46" fmla="*/ 62 w 869"/>
                <a:gd name="T47" fmla="*/ 47 h 817"/>
                <a:gd name="T48" fmla="*/ 59 w 869"/>
                <a:gd name="T49" fmla="*/ 21 h 817"/>
                <a:gd name="T50" fmla="*/ 80 w 869"/>
                <a:gd name="T51" fmla="*/ 1 h 817"/>
                <a:gd name="T52" fmla="*/ 71 w 869"/>
                <a:gd name="T53" fmla="*/ 13 h 817"/>
                <a:gd name="T54" fmla="*/ 87 w 869"/>
                <a:gd name="T55" fmla="*/ 7 h 817"/>
                <a:gd name="T56" fmla="*/ 104 w 869"/>
                <a:gd name="T57" fmla="*/ 13 h 817"/>
                <a:gd name="T58" fmla="*/ 108 w 869"/>
                <a:gd name="T59" fmla="*/ 23 h 817"/>
                <a:gd name="T60" fmla="*/ 111 w 869"/>
                <a:gd name="T61" fmla="*/ 40 h 817"/>
                <a:gd name="T62" fmla="*/ 109 w 869"/>
                <a:gd name="T63" fmla="*/ 47 h 817"/>
                <a:gd name="T64" fmla="*/ 111 w 869"/>
                <a:gd name="T65" fmla="*/ 56 h 817"/>
                <a:gd name="T66" fmla="*/ 123 w 869"/>
                <a:gd name="T67" fmla="*/ 63 h 817"/>
                <a:gd name="T68" fmla="*/ 156 w 869"/>
                <a:gd name="T69" fmla="*/ 65 h 817"/>
                <a:gd name="T70" fmla="*/ 167 w 869"/>
                <a:gd name="T71" fmla="*/ 97 h 817"/>
                <a:gd name="T72" fmla="*/ 168 w 869"/>
                <a:gd name="T73" fmla="*/ 119 h 817"/>
                <a:gd name="T74" fmla="*/ 156 w 869"/>
                <a:gd name="T75" fmla="*/ 118 h 817"/>
                <a:gd name="T76" fmla="*/ 149 w 869"/>
                <a:gd name="T77" fmla="*/ 104 h 817"/>
                <a:gd name="T78" fmla="*/ 153 w 869"/>
                <a:gd name="T79" fmla="*/ 97 h 817"/>
                <a:gd name="T80" fmla="*/ 146 w 869"/>
                <a:gd name="T81" fmla="*/ 77 h 817"/>
                <a:gd name="T82" fmla="*/ 135 w 869"/>
                <a:gd name="T83" fmla="*/ 82 h 817"/>
                <a:gd name="T84" fmla="*/ 140 w 869"/>
                <a:gd name="T85" fmla="*/ 104 h 817"/>
                <a:gd name="T86" fmla="*/ 141 w 869"/>
                <a:gd name="T87" fmla="*/ 126 h 817"/>
                <a:gd name="T88" fmla="*/ 153 w 869"/>
                <a:gd name="T89" fmla="*/ 148 h 817"/>
                <a:gd name="T90" fmla="*/ 163 w 869"/>
                <a:gd name="T91" fmla="*/ 151 h 817"/>
                <a:gd name="T92" fmla="*/ 190 w 869"/>
                <a:gd name="T93" fmla="*/ 142 h 817"/>
                <a:gd name="T94" fmla="*/ 201 w 869"/>
                <a:gd name="T95" fmla="*/ 146 h 817"/>
                <a:gd name="T96" fmla="*/ 216 w 869"/>
                <a:gd name="T97" fmla="*/ 166 h 817"/>
                <a:gd name="T98" fmla="*/ 201 w 869"/>
                <a:gd name="T99" fmla="*/ 188 h 817"/>
                <a:gd name="T100" fmla="*/ 203 w 869"/>
                <a:gd name="T101" fmla="*/ 176 h 817"/>
                <a:gd name="T102" fmla="*/ 194 w 869"/>
                <a:gd name="T103" fmla="*/ 167 h 817"/>
                <a:gd name="T104" fmla="*/ 175 w 869"/>
                <a:gd name="T105" fmla="*/ 171 h 817"/>
                <a:gd name="T106" fmla="*/ 143 w 869"/>
                <a:gd name="T107" fmla="*/ 179 h 817"/>
                <a:gd name="T108" fmla="*/ 130 w 869"/>
                <a:gd name="T109" fmla="*/ 166 h 817"/>
                <a:gd name="T110" fmla="*/ 116 w 869"/>
                <a:gd name="T111" fmla="*/ 150 h 817"/>
                <a:gd name="T112" fmla="*/ 92 w 869"/>
                <a:gd name="T113" fmla="*/ 148 h 817"/>
                <a:gd name="T114" fmla="*/ 71 w 869"/>
                <a:gd name="T115" fmla="*/ 153 h 81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69"/>
                <a:gd name="T175" fmla="*/ 0 h 817"/>
                <a:gd name="T176" fmla="*/ 869 w 869"/>
                <a:gd name="T177" fmla="*/ 817 h 81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69" h="817">
                  <a:moveTo>
                    <a:pt x="274" y="639"/>
                  </a:moveTo>
                  <a:lnTo>
                    <a:pt x="263" y="665"/>
                  </a:lnTo>
                  <a:lnTo>
                    <a:pt x="252" y="689"/>
                  </a:lnTo>
                  <a:lnTo>
                    <a:pt x="243" y="710"/>
                  </a:lnTo>
                  <a:lnTo>
                    <a:pt x="233" y="729"/>
                  </a:lnTo>
                  <a:lnTo>
                    <a:pt x="223" y="745"/>
                  </a:lnTo>
                  <a:lnTo>
                    <a:pt x="213" y="757"/>
                  </a:lnTo>
                  <a:lnTo>
                    <a:pt x="204" y="769"/>
                  </a:lnTo>
                  <a:lnTo>
                    <a:pt x="195" y="778"/>
                  </a:lnTo>
                  <a:lnTo>
                    <a:pt x="190" y="777"/>
                  </a:lnTo>
                  <a:lnTo>
                    <a:pt x="184" y="776"/>
                  </a:lnTo>
                  <a:lnTo>
                    <a:pt x="177" y="772"/>
                  </a:lnTo>
                  <a:lnTo>
                    <a:pt x="170" y="768"/>
                  </a:lnTo>
                  <a:lnTo>
                    <a:pt x="170" y="781"/>
                  </a:lnTo>
                  <a:lnTo>
                    <a:pt x="167" y="798"/>
                  </a:lnTo>
                  <a:lnTo>
                    <a:pt x="159" y="811"/>
                  </a:lnTo>
                  <a:lnTo>
                    <a:pt x="145" y="817"/>
                  </a:lnTo>
                  <a:lnTo>
                    <a:pt x="134" y="815"/>
                  </a:lnTo>
                  <a:lnTo>
                    <a:pt x="123" y="809"/>
                  </a:lnTo>
                  <a:lnTo>
                    <a:pt x="114" y="802"/>
                  </a:lnTo>
                  <a:lnTo>
                    <a:pt x="104" y="794"/>
                  </a:lnTo>
                  <a:lnTo>
                    <a:pt x="92" y="784"/>
                  </a:lnTo>
                  <a:lnTo>
                    <a:pt x="81" y="775"/>
                  </a:lnTo>
                  <a:lnTo>
                    <a:pt x="67" y="765"/>
                  </a:lnTo>
                  <a:lnTo>
                    <a:pt x="52" y="757"/>
                  </a:lnTo>
                  <a:lnTo>
                    <a:pt x="40" y="752"/>
                  </a:lnTo>
                  <a:lnTo>
                    <a:pt x="30" y="745"/>
                  </a:lnTo>
                  <a:lnTo>
                    <a:pt x="22" y="738"/>
                  </a:lnTo>
                  <a:lnTo>
                    <a:pt x="14" y="730"/>
                  </a:lnTo>
                  <a:lnTo>
                    <a:pt x="8" y="722"/>
                  </a:lnTo>
                  <a:lnTo>
                    <a:pt x="5" y="714"/>
                  </a:lnTo>
                  <a:lnTo>
                    <a:pt x="1" y="707"/>
                  </a:lnTo>
                  <a:lnTo>
                    <a:pt x="0" y="699"/>
                  </a:lnTo>
                  <a:lnTo>
                    <a:pt x="5" y="693"/>
                  </a:lnTo>
                  <a:lnTo>
                    <a:pt x="9" y="688"/>
                  </a:lnTo>
                  <a:lnTo>
                    <a:pt x="14" y="686"/>
                  </a:lnTo>
                  <a:lnTo>
                    <a:pt x="20" y="686"/>
                  </a:lnTo>
                  <a:lnTo>
                    <a:pt x="24" y="686"/>
                  </a:lnTo>
                  <a:lnTo>
                    <a:pt x="29" y="688"/>
                  </a:lnTo>
                  <a:lnTo>
                    <a:pt x="33" y="691"/>
                  </a:lnTo>
                  <a:lnTo>
                    <a:pt x="37" y="694"/>
                  </a:lnTo>
                  <a:lnTo>
                    <a:pt x="40" y="698"/>
                  </a:lnTo>
                  <a:lnTo>
                    <a:pt x="44" y="701"/>
                  </a:lnTo>
                  <a:lnTo>
                    <a:pt x="47" y="703"/>
                  </a:lnTo>
                  <a:lnTo>
                    <a:pt x="52" y="706"/>
                  </a:lnTo>
                  <a:lnTo>
                    <a:pt x="56" y="708"/>
                  </a:lnTo>
                  <a:lnTo>
                    <a:pt x="62" y="710"/>
                  </a:lnTo>
                  <a:lnTo>
                    <a:pt x="67" y="711"/>
                  </a:lnTo>
                  <a:lnTo>
                    <a:pt x="73" y="711"/>
                  </a:lnTo>
                  <a:lnTo>
                    <a:pt x="78" y="711"/>
                  </a:lnTo>
                  <a:lnTo>
                    <a:pt x="85" y="711"/>
                  </a:lnTo>
                  <a:lnTo>
                    <a:pt x="92" y="710"/>
                  </a:lnTo>
                  <a:lnTo>
                    <a:pt x="100" y="710"/>
                  </a:lnTo>
                  <a:lnTo>
                    <a:pt x="107" y="710"/>
                  </a:lnTo>
                  <a:lnTo>
                    <a:pt x="114" y="710"/>
                  </a:lnTo>
                  <a:lnTo>
                    <a:pt x="121" y="710"/>
                  </a:lnTo>
                  <a:lnTo>
                    <a:pt x="128" y="711"/>
                  </a:lnTo>
                  <a:lnTo>
                    <a:pt x="123" y="706"/>
                  </a:lnTo>
                  <a:lnTo>
                    <a:pt x="118" y="699"/>
                  </a:lnTo>
                  <a:lnTo>
                    <a:pt x="113" y="694"/>
                  </a:lnTo>
                  <a:lnTo>
                    <a:pt x="111" y="691"/>
                  </a:lnTo>
                  <a:lnTo>
                    <a:pt x="128" y="677"/>
                  </a:lnTo>
                  <a:lnTo>
                    <a:pt x="145" y="658"/>
                  </a:lnTo>
                  <a:lnTo>
                    <a:pt x="161" y="637"/>
                  </a:lnTo>
                  <a:lnTo>
                    <a:pt x="177" y="614"/>
                  </a:lnTo>
                  <a:lnTo>
                    <a:pt x="192" y="591"/>
                  </a:lnTo>
                  <a:lnTo>
                    <a:pt x="204" y="570"/>
                  </a:lnTo>
                  <a:lnTo>
                    <a:pt x="214" y="553"/>
                  </a:lnTo>
                  <a:lnTo>
                    <a:pt x="221" y="541"/>
                  </a:lnTo>
                  <a:lnTo>
                    <a:pt x="225" y="532"/>
                  </a:lnTo>
                  <a:lnTo>
                    <a:pt x="230" y="525"/>
                  </a:lnTo>
                  <a:lnTo>
                    <a:pt x="237" y="519"/>
                  </a:lnTo>
                  <a:lnTo>
                    <a:pt x="245" y="515"/>
                  </a:lnTo>
                  <a:lnTo>
                    <a:pt x="253" y="512"/>
                  </a:lnTo>
                  <a:lnTo>
                    <a:pt x="263" y="510"/>
                  </a:lnTo>
                  <a:lnTo>
                    <a:pt x="270" y="510"/>
                  </a:lnTo>
                  <a:lnTo>
                    <a:pt x="276" y="511"/>
                  </a:lnTo>
                  <a:lnTo>
                    <a:pt x="285" y="511"/>
                  </a:lnTo>
                  <a:lnTo>
                    <a:pt x="296" y="511"/>
                  </a:lnTo>
                  <a:lnTo>
                    <a:pt x="311" y="511"/>
                  </a:lnTo>
                  <a:lnTo>
                    <a:pt x="328" y="510"/>
                  </a:lnTo>
                  <a:lnTo>
                    <a:pt x="344" y="509"/>
                  </a:lnTo>
                  <a:lnTo>
                    <a:pt x="361" y="509"/>
                  </a:lnTo>
                  <a:lnTo>
                    <a:pt x="373" y="509"/>
                  </a:lnTo>
                  <a:lnTo>
                    <a:pt x="382" y="509"/>
                  </a:lnTo>
                  <a:lnTo>
                    <a:pt x="384" y="508"/>
                  </a:lnTo>
                  <a:lnTo>
                    <a:pt x="388" y="505"/>
                  </a:lnTo>
                  <a:lnTo>
                    <a:pt x="393" y="503"/>
                  </a:lnTo>
                  <a:lnTo>
                    <a:pt x="399" y="500"/>
                  </a:lnTo>
                  <a:lnTo>
                    <a:pt x="392" y="493"/>
                  </a:lnTo>
                  <a:lnTo>
                    <a:pt x="389" y="485"/>
                  </a:lnTo>
                  <a:lnTo>
                    <a:pt x="389" y="477"/>
                  </a:lnTo>
                  <a:lnTo>
                    <a:pt x="393" y="470"/>
                  </a:lnTo>
                  <a:lnTo>
                    <a:pt x="396" y="462"/>
                  </a:lnTo>
                  <a:lnTo>
                    <a:pt x="397" y="451"/>
                  </a:lnTo>
                  <a:lnTo>
                    <a:pt x="395" y="441"/>
                  </a:lnTo>
                  <a:lnTo>
                    <a:pt x="392" y="432"/>
                  </a:lnTo>
                  <a:lnTo>
                    <a:pt x="388" y="435"/>
                  </a:lnTo>
                  <a:lnTo>
                    <a:pt x="381" y="438"/>
                  </a:lnTo>
                  <a:lnTo>
                    <a:pt x="371" y="440"/>
                  </a:lnTo>
                  <a:lnTo>
                    <a:pt x="358" y="441"/>
                  </a:lnTo>
                  <a:lnTo>
                    <a:pt x="346" y="440"/>
                  </a:lnTo>
                  <a:lnTo>
                    <a:pt x="333" y="439"/>
                  </a:lnTo>
                  <a:lnTo>
                    <a:pt x="323" y="436"/>
                  </a:lnTo>
                  <a:lnTo>
                    <a:pt x="314" y="433"/>
                  </a:lnTo>
                  <a:lnTo>
                    <a:pt x="308" y="428"/>
                  </a:lnTo>
                  <a:lnTo>
                    <a:pt x="297" y="424"/>
                  </a:lnTo>
                  <a:lnTo>
                    <a:pt x="286" y="420"/>
                  </a:lnTo>
                  <a:lnTo>
                    <a:pt x="274" y="417"/>
                  </a:lnTo>
                  <a:lnTo>
                    <a:pt x="262" y="413"/>
                  </a:lnTo>
                  <a:lnTo>
                    <a:pt x="249" y="410"/>
                  </a:lnTo>
                  <a:lnTo>
                    <a:pt x="237" y="408"/>
                  </a:lnTo>
                  <a:lnTo>
                    <a:pt x="228" y="404"/>
                  </a:lnTo>
                  <a:lnTo>
                    <a:pt x="228" y="403"/>
                  </a:lnTo>
                  <a:lnTo>
                    <a:pt x="230" y="401"/>
                  </a:lnTo>
                  <a:lnTo>
                    <a:pt x="232" y="398"/>
                  </a:lnTo>
                  <a:lnTo>
                    <a:pt x="235" y="394"/>
                  </a:lnTo>
                  <a:lnTo>
                    <a:pt x="219" y="393"/>
                  </a:lnTo>
                  <a:lnTo>
                    <a:pt x="207" y="389"/>
                  </a:lnTo>
                  <a:lnTo>
                    <a:pt x="198" y="384"/>
                  </a:lnTo>
                  <a:lnTo>
                    <a:pt x="191" y="377"/>
                  </a:lnTo>
                  <a:lnTo>
                    <a:pt x="189" y="370"/>
                  </a:lnTo>
                  <a:lnTo>
                    <a:pt x="188" y="364"/>
                  </a:lnTo>
                  <a:lnTo>
                    <a:pt x="191" y="360"/>
                  </a:lnTo>
                  <a:lnTo>
                    <a:pt x="196" y="359"/>
                  </a:lnTo>
                  <a:lnTo>
                    <a:pt x="194" y="354"/>
                  </a:lnTo>
                  <a:lnTo>
                    <a:pt x="195" y="348"/>
                  </a:lnTo>
                  <a:lnTo>
                    <a:pt x="199" y="343"/>
                  </a:lnTo>
                  <a:lnTo>
                    <a:pt x="209" y="339"/>
                  </a:lnTo>
                  <a:lnTo>
                    <a:pt x="211" y="334"/>
                  </a:lnTo>
                  <a:lnTo>
                    <a:pt x="214" y="328"/>
                  </a:lnTo>
                  <a:lnTo>
                    <a:pt x="219" y="326"/>
                  </a:lnTo>
                  <a:lnTo>
                    <a:pt x="226" y="327"/>
                  </a:lnTo>
                  <a:lnTo>
                    <a:pt x="232" y="320"/>
                  </a:lnTo>
                  <a:lnTo>
                    <a:pt x="240" y="318"/>
                  </a:lnTo>
                  <a:lnTo>
                    <a:pt x="250" y="324"/>
                  </a:lnTo>
                  <a:lnTo>
                    <a:pt x="258" y="340"/>
                  </a:lnTo>
                  <a:lnTo>
                    <a:pt x="267" y="343"/>
                  </a:lnTo>
                  <a:lnTo>
                    <a:pt x="270" y="352"/>
                  </a:lnTo>
                  <a:lnTo>
                    <a:pt x="267" y="363"/>
                  </a:lnTo>
                  <a:lnTo>
                    <a:pt x="262" y="372"/>
                  </a:lnTo>
                  <a:lnTo>
                    <a:pt x="274" y="369"/>
                  </a:lnTo>
                  <a:lnTo>
                    <a:pt x="275" y="370"/>
                  </a:lnTo>
                  <a:lnTo>
                    <a:pt x="279" y="371"/>
                  </a:lnTo>
                  <a:lnTo>
                    <a:pt x="282" y="373"/>
                  </a:lnTo>
                  <a:lnTo>
                    <a:pt x="288" y="374"/>
                  </a:lnTo>
                  <a:lnTo>
                    <a:pt x="294" y="377"/>
                  </a:lnTo>
                  <a:lnTo>
                    <a:pt x="301" y="378"/>
                  </a:lnTo>
                  <a:lnTo>
                    <a:pt x="306" y="379"/>
                  </a:lnTo>
                  <a:lnTo>
                    <a:pt x="311" y="378"/>
                  </a:lnTo>
                  <a:lnTo>
                    <a:pt x="317" y="377"/>
                  </a:lnTo>
                  <a:lnTo>
                    <a:pt x="324" y="375"/>
                  </a:lnTo>
                  <a:lnTo>
                    <a:pt x="331" y="374"/>
                  </a:lnTo>
                  <a:lnTo>
                    <a:pt x="339" y="373"/>
                  </a:lnTo>
                  <a:lnTo>
                    <a:pt x="347" y="372"/>
                  </a:lnTo>
                  <a:lnTo>
                    <a:pt x="354" y="373"/>
                  </a:lnTo>
                  <a:lnTo>
                    <a:pt x="361" y="374"/>
                  </a:lnTo>
                  <a:lnTo>
                    <a:pt x="365" y="377"/>
                  </a:lnTo>
                  <a:lnTo>
                    <a:pt x="365" y="373"/>
                  </a:lnTo>
                  <a:lnTo>
                    <a:pt x="365" y="365"/>
                  </a:lnTo>
                  <a:lnTo>
                    <a:pt x="363" y="356"/>
                  </a:lnTo>
                  <a:lnTo>
                    <a:pt x="361" y="350"/>
                  </a:lnTo>
                  <a:lnTo>
                    <a:pt x="346" y="328"/>
                  </a:lnTo>
                  <a:lnTo>
                    <a:pt x="343" y="311"/>
                  </a:lnTo>
                  <a:lnTo>
                    <a:pt x="350" y="300"/>
                  </a:lnTo>
                  <a:lnTo>
                    <a:pt x="361" y="294"/>
                  </a:lnTo>
                  <a:lnTo>
                    <a:pt x="359" y="290"/>
                  </a:lnTo>
                  <a:lnTo>
                    <a:pt x="355" y="283"/>
                  </a:lnTo>
                  <a:lnTo>
                    <a:pt x="349" y="277"/>
                  </a:lnTo>
                  <a:lnTo>
                    <a:pt x="342" y="271"/>
                  </a:lnTo>
                  <a:lnTo>
                    <a:pt x="358" y="260"/>
                  </a:lnTo>
                  <a:lnTo>
                    <a:pt x="355" y="252"/>
                  </a:lnTo>
                  <a:lnTo>
                    <a:pt x="349" y="247"/>
                  </a:lnTo>
                  <a:lnTo>
                    <a:pt x="342" y="244"/>
                  </a:lnTo>
                  <a:lnTo>
                    <a:pt x="334" y="243"/>
                  </a:lnTo>
                  <a:lnTo>
                    <a:pt x="325" y="244"/>
                  </a:lnTo>
                  <a:lnTo>
                    <a:pt x="316" y="247"/>
                  </a:lnTo>
                  <a:lnTo>
                    <a:pt x="306" y="249"/>
                  </a:lnTo>
                  <a:lnTo>
                    <a:pt x="298" y="252"/>
                  </a:lnTo>
                  <a:lnTo>
                    <a:pt x="286" y="255"/>
                  </a:lnTo>
                  <a:lnTo>
                    <a:pt x="280" y="249"/>
                  </a:lnTo>
                  <a:lnTo>
                    <a:pt x="276" y="241"/>
                  </a:lnTo>
                  <a:lnTo>
                    <a:pt x="270" y="235"/>
                  </a:lnTo>
                  <a:lnTo>
                    <a:pt x="265" y="229"/>
                  </a:lnTo>
                  <a:lnTo>
                    <a:pt x="265" y="221"/>
                  </a:lnTo>
                  <a:lnTo>
                    <a:pt x="265" y="213"/>
                  </a:lnTo>
                  <a:lnTo>
                    <a:pt x="260" y="211"/>
                  </a:lnTo>
                  <a:lnTo>
                    <a:pt x="252" y="210"/>
                  </a:lnTo>
                  <a:lnTo>
                    <a:pt x="245" y="206"/>
                  </a:lnTo>
                  <a:lnTo>
                    <a:pt x="242" y="201"/>
                  </a:lnTo>
                  <a:lnTo>
                    <a:pt x="243" y="195"/>
                  </a:lnTo>
                  <a:lnTo>
                    <a:pt x="249" y="188"/>
                  </a:lnTo>
                  <a:lnTo>
                    <a:pt x="252" y="179"/>
                  </a:lnTo>
                  <a:lnTo>
                    <a:pt x="253" y="170"/>
                  </a:lnTo>
                  <a:lnTo>
                    <a:pt x="250" y="163"/>
                  </a:lnTo>
                  <a:lnTo>
                    <a:pt x="243" y="152"/>
                  </a:lnTo>
                  <a:lnTo>
                    <a:pt x="240" y="136"/>
                  </a:lnTo>
                  <a:lnTo>
                    <a:pt x="242" y="117"/>
                  </a:lnTo>
                  <a:lnTo>
                    <a:pt x="253" y="97"/>
                  </a:lnTo>
                  <a:lnTo>
                    <a:pt x="238" y="83"/>
                  </a:lnTo>
                  <a:lnTo>
                    <a:pt x="234" y="67"/>
                  </a:lnTo>
                  <a:lnTo>
                    <a:pt x="241" y="50"/>
                  </a:lnTo>
                  <a:lnTo>
                    <a:pt x="253" y="33"/>
                  </a:lnTo>
                  <a:lnTo>
                    <a:pt x="271" y="19"/>
                  </a:lnTo>
                  <a:lnTo>
                    <a:pt x="291" y="7"/>
                  </a:lnTo>
                  <a:lnTo>
                    <a:pt x="313" y="0"/>
                  </a:lnTo>
                  <a:lnTo>
                    <a:pt x="332" y="0"/>
                  </a:lnTo>
                  <a:lnTo>
                    <a:pt x="320" y="3"/>
                  </a:lnTo>
                  <a:lnTo>
                    <a:pt x="310" y="9"/>
                  </a:lnTo>
                  <a:lnTo>
                    <a:pt x="301" y="15"/>
                  </a:lnTo>
                  <a:lnTo>
                    <a:pt x="294" y="23"/>
                  </a:lnTo>
                  <a:lnTo>
                    <a:pt x="287" y="33"/>
                  </a:lnTo>
                  <a:lnTo>
                    <a:pt x="282" y="42"/>
                  </a:lnTo>
                  <a:lnTo>
                    <a:pt x="280" y="50"/>
                  </a:lnTo>
                  <a:lnTo>
                    <a:pt x="280" y="57"/>
                  </a:lnTo>
                  <a:lnTo>
                    <a:pt x="285" y="49"/>
                  </a:lnTo>
                  <a:lnTo>
                    <a:pt x="293" y="42"/>
                  </a:lnTo>
                  <a:lnTo>
                    <a:pt x="303" y="36"/>
                  </a:lnTo>
                  <a:lnTo>
                    <a:pt x="316" y="32"/>
                  </a:lnTo>
                  <a:lnTo>
                    <a:pt x="328" y="28"/>
                  </a:lnTo>
                  <a:lnTo>
                    <a:pt x="340" y="26"/>
                  </a:lnTo>
                  <a:lnTo>
                    <a:pt x="350" y="25"/>
                  </a:lnTo>
                  <a:lnTo>
                    <a:pt x="357" y="25"/>
                  </a:lnTo>
                  <a:lnTo>
                    <a:pt x="350" y="27"/>
                  </a:lnTo>
                  <a:lnTo>
                    <a:pt x="342" y="32"/>
                  </a:lnTo>
                  <a:lnTo>
                    <a:pt x="335" y="38"/>
                  </a:lnTo>
                  <a:lnTo>
                    <a:pt x="332" y="46"/>
                  </a:lnTo>
                  <a:lnTo>
                    <a:pt x="349" y="36"/>
                  </a:lnTo>
                  <a:lnTo>
                    <a:pt x="367" y="34"/>
                  </a:lnTo>
                  <a:lnTo>
                    <a:pt x="385" y="36"/>
                  </a:lnTo>
                  <a:lnTo>
                    <a:pt x="403" y="43"/>
                  </a:lnTo>
                  <a:lnTo>
                    <a:pt x="419" y="52"/>
                  </a:lnTo>
                  <a:lnTo>
                    <a:pt x="433" y="60"/>
                  </a:lnTo>
                  <a:lnTo>
                    <a:pt x="445" y="68"/>
                  </a:lnTo>
                  <a:lnTo>
                    <a:pt x="452" y="72"/>
                  </a:lnTo>
                  <a:lnTo>
                    <a:pt x="450" y="74"/>
                  </a:lnTo>
                  <a:lnTo>
                    <a:pt x="447" y="79"/>
                  </a:lnTo>
                  <a:lnTo>
                    <a:pt x="440" y="86"/>
                  </a:lnTo>
                  <a:lnTo>
                    <a:pt x="430" y="92"/>
                  </a:lnTo>
                  <a:lnTo>
                    <a:pt x="432" y="92"/>
                  </a:lnTo>
                  <a:lnTo>
                    <a:pt x="438" y="92"/>
                  </a:lnTo>
                  <a:lnTo>
                    <a:pt x="446" y="92"/>
                  </a:lnTo>
                  <a:lnTo>
                    <a:pt x="454" y="89"/>
                  </a:lnTo>
                  <a:lnTo>
                    <a:pt x="455" y="105"/>
                  </a:lnTo>
                  <a:lnTo>
                    <a:pt x="453" y="126"/>
                  </a:lnTo>
                  <a:lnTo>
                    <a:pt x="448" y="144"/>
                  </a:lnTo>
                  <a:lnTo>
                    <a:pt x="442" y="157"/>
                  </a:lnTo>
                  <a:lnTo>
                    <a:pt x="445" y="157"/>
                  </a:lnTo>
                  <a:lnTo>
                    <a:pt x="452" y="155"/>
                  </a:lnTo>
                  <a:lnTo>
                    <a:pt x="458" y="152"/>
                  </a:lnTo>
                  <a:lnTo>
                    <a:pt x="465" y="149"/>
                  </a:lnTo>
                  <a:lnTo>
                    <a:pt x="462" y="157"/>
                  </a:lnTo>
                  <a:lnTo>
                    <a:pt x="457" y="166"/>
                  </a:lnTo>
                  <a:lnTo>
                    <a:pt x="452" y="174"/>
                  </a:lnTo>
                  <a:lnTo>
                    <a:pt x="445" y="181"/>
                  </a:lnTo>
                  <a:lnTo>
                    <a:pt x="437" y="187"/>
                  </a:lnTo>
                  <a:lnTo>
                    <a:pt x="430" y="191"/>
                  </a:lnTo>
                  <a:lnTo>
                    <a:pt x="423" y="195"/>
                  </a:lnTo>
                  <a:lnTo>
                    <a:pt x="417" y="197"/>
                  </a:lnTo>
                  <a:lnTo>
                    <a:pt x="411" y="202"/>
                  </a:lnTo>
                  <a:lnTo>
                    <a:pt x="412" y="211"/>
                  </a:lnTo>
                  <a:lnTo>
                    <a:pt x="416" y="221"/>
                  </a:lnTo>
                  <a:lnTo>
                    <a:pt x="423" y="231"/>
                  </a:lnTo>
                  <a:lnTo>
                    <a:pt x="446" y="221"/>
                  </a:lnTo>
                  <a:lnTo>
                    <a:pt x="448" y="252"/>
                  </a:lnTo>
                  <a:lnTo>
                    <a:pt x="455" y="249"/>
                  </a:lnTo>
                  <a:lnTo>
                    <a:pt x="462" y="247"/>
                  </a:lnTo>
                  <a:lnTo>
                    <a:pt x="469" y="245"/>
                  </a:lnTo>
                  <a:lnTo>
                    <a:pt x="476" y="245"/>
                  </a:lnTo>
                  <a:lnTo>
                    <a:pt x="483" y="247"/>
                  </a:lnTo>
                  <a:lnTo>
                    <a:pt x="488" y="249"/>
                  </a:lnTo>
                  <a:lnTo>
                    <a:pt x="494" y="251"/>
                  </a:lnTo>
                  <a:lnTo>
                    <a:pt x="499" y="255"/>
                  </a:lnTo>
                  <a:lnTo>
                    <a:pt x="511" y="252"/>
                  </a:lnTo>
                  <a:lnTo>
                    <a:pt x="529" y="250"/>
                  </a:lnTo>
                  <a:lnTo>
                    <a:pt x="548" y="250"/>
                  </a:lnTo>
                  <a:lnTo>
                    <a:pt x="570" y="250"/>
                  </a:lnTo>
                  <a:lnTo>
                    <a:pt x="591" y="252"/>
                  </a:lnTo>
                  <a:lnTo>
                    <a:pt x="609" y="255"/>
                  </a:lnTo>
                  <a:lnTo>
                    <a:pt x="626" y="257"/>
                  </a:lnTo>
                  <a:lnTo>
                    <a:pt x="637" y="260"/>
                  </a:lnTo>
                  <a:lnTo>
                    <a:pt x="647" y="274"/>
                  </a:lnTo>
                  <a:lnTo>
                    <a:pt x="653" y="298"/>
                  </a:lnTo>
                  <a:lnTo>
                    <a:pt x="655" y="324"/>
                  </a:lnTo>
                  <a:lnTo>
                    <a:pt x="655" y="343"/>
                  </a:lnTo>
                  <a:lnTo>
                    <a:pt x="657" y="357"/>
                  </a:lnTo>
                  <a:lnTo>
                    <a:pt x="661" y="371"/>
                  </a:lnTo>
                  <a:lnTo>
                    <a:pt x="668" y="385"/>
                  </a:lnTo>
                  <a:lnTo>
                    <a:pt x="676" y="396"/>
                  </a:lnTo>
                  <a:lnTo>
                    <a:pt x="668" y="403"/>
                  </a:lnTo>
                  <a:lnTo>
                    <a:pt x="674" y="411"/>
                  </a:lnTo>
                  <a:lnTo>
                    <a:pt x="684" y="425"/>
                  </a:lnTo>
                  <a:lnTo>
                    <a:pt x="687" y="436"/>
                  </a:lnTo>
                  <a:lnTo>
                    <a:pt x="683" y="450"/>
                  </a:lnTo>
                  <a:lnTo>
                    <a:pt x="677" y="467"/>
                  </a:lnTo>
                  <a:lnTo>
                    <a:pt x="672" y="474"/>
                  </a:lnTo>
                  <a:lnTo>
                    <a:pt x="665" y="476"/>
                  </a:lnTo>
                  <a:lnTo>
                    <a:pt x="659" y="472"/>
                  </a:lnTo>
                  <a:lnTo>
                    <a:pt x="655" y="466"/>
                  </a:lnTo>
                  <a:lnTo>
                    <a:pt x="649" y="473"/>
                  </a:lnTo>
                  <a:lnTo>
                    <a:pt x="643" y="474"/>
                  </a:lnTo>
                  <a:lnTo>
                    <a:pt x="638" y="471"/>
                  </a:lnTo>
                  <a:lnTo>
                    <a:pt x="636" y="465"/>
                  </a:lnTo>
                  <a:lnTo>
                    <a:pt x="626" y="471"/>
                  </a:lnTo>
                  <a:lnTo>
                    <a:pt x="620" y="466"/>
                  </a:lnTo>
                  <a:lnTo>
                    <a:pt x="616" y="456"/>
                  </a:lnTo>
                  <a:lnTo>
                    <a:pt x="616" y="444"/>
                  </a:lnTo>
                  <a:lnTo>
                    <a:pt x="612" y="450"/>
                  </a:lnTo>
                  <a:lnTo>
                    <a:pt x="606" y="451"/>
                  </a:lnTo>
                  <a:lnTo>
                    <a:pt x="601" y="446"/>
                  </a:lnTo>
                  <a:lnTo>
                    <a:pt x="598" y="426"/>
                  </a:lnTo>
                  <a:lnTo>
                    <a:pt x="599" y="416"/>
                  </a:lnTo>
                  <a:lnTo>
                    <a:pt x="605" y="409"/>
                  </a:lnTo>
                  <a:lnTo>
                    <a:pt x="612" y="404"/>
                  </a:lnTo>
                  <a:lnTo>
                    <a:pt x="619" y="400"/>
                  </a:lnTo>
                  <a:lnTo>
                    <a:pt x="616" y="397"/>
                  </a:lnTo>
                  <a:lnTo>
                    <a:pt x="615" y="396"/>
                  </a:lnTo>
                  <a:lnTo>
                    <a:pt x="613" y="394"/>
                  </a:lnTo>
                  <a:lnTo>
                    <a:pt x="611" y="392"/>
                  </a:lnTo>
                  <a:lnTo>
                    <a:pt x="612" y="387"/>
                  </a:lnTo>
                  <a:lnTo>
                    <a:pt x="615" y="378"/>
                  </a:lnTo>
                  <a:lnTo>
                    <a:pt x="614" y="366"/>
                  </a:lnTo>
                  <a:lnTo>
                    <a:pt x="608" y="356"/>
                  </a:lnTo>
                  <a:lnTo>
                    <a:pt x="599" y="346"/>
                  </a:lnTo>
                  <a:lnTo>
                    <a:pt x="592" y="333"/>
                  </a:lnTo>
                  <a:lnTo>
                    <a:pt x="588" y="318"/>
                  </a:lnTo>
                  <a:lnTo>
                    <a:pt x="586" y="306"/>
                  </a:lnTo>
                  <a:lnTo>
                    <a:pt x="584" y="308"/>
                  </a:lnTo>
                  <a:lnTo>
                    <a:pt x="579" y="310"/>
                  </a:lnTo>
                  <a:lnTo>
                    <a:pt x="573" y="311"/>
                  </a:lnTo>
                  <a:lnTo>
                    <a:pt x="564" y="311"/>
                  </a:lnTo>
                  <a:lnTo>
                    <a:pt x="560" y="311"/>
                  </a:lnTo>
                  <a:lnTo>
                    <a:pt x="556" y="313"/>
                  </a:lnTo>
                  <a:lnTo>
                    <a:pt x="551" y="317"/>
                  </a:lnTo>
                  <a:lnTo>
                    <a:pt x="546" y="321"/>
                  </a:lnTo>
                  <a:lnTo>
                    <a:pt x="540" y="325"/>
                  </a:lnTo>
                  <a:lnTo>
                    <a:pt x="535" y="328"/>
                  </a:lnTo>
                  <a:lnTo>
                    <a:pt x="529" y="329"/>
                  </a:lnTo>
                  <a:lnTo>
                    <a:pt x="523" y="329"/>
                  </a:lnTo>
                  <a:lnTo>
                    <a:pt x="537" y="342"/>
                  </a:lnTo>
                  <a:lnTo>
                    <a:pt x="547" y="359"/>
                  </a:lnTo>
                  <a:lnTo>
                    <a:pt x="554" y="377"/>
                  </a:lnTo>
                  <a:lnTo>
                    <a:pt x="559" y="396"/>
                  </a:lnTo>
                  <a:lnTo>
                    <a:pt x="562" y="415"/>
                  </a:lnTo>
                  <a:lnTo>
                    <a:pt x="563" y="431"/>
                  </a:lnTo>
                  <a:lnTo>
                    <a:pt x="563" y="444"/>
                  </a:lnTo>
                  <a:lnTo>
                    <a:pt x="563" y="454"/>
                  </a:lnTo>
                  <a:lnTo>
                    <a:pt x="569" y="465"/>
                  </a:lnTo>
                  <a:lnTo>
                    <a:pt x="567" y="478"/>
                  </a:lnTo>
                  <a:lnTo>
                    <a:pt x="562" y="488"/>
                  </a:lnTo>
                  <a:lnTo>
                    <a:pt x="556" y="495"/>
                  </a:lnTo>
                  <a:lnTo>
                    <a:pt x="567" y="503"/>
                  </a:lnTo>
                  <a:lnTo>
                    <a:pt x="574" y="516"/>
                  </a:lnTo>
                  <a:lnTo>
                    <a:pt x="574" y="530"/>
                  </a:lnTo>
                  <a:lnTo>
                    <a:pt x="569" y="539"/>
                  </a:lnTo>
                  <a:lnTo>
                    <a:pt x="577" y="546"/>
                  </a:lnTo>
                  <a:lnTo>
                    <a:pt x="586" y="556"/>
                  </a:lnTo>
                  <a:lnTo>
                    <a:pt x="596" y="568"/>
                  </a:lnTo>
                  <a:lnTo>
                    <a:pt x="605" y="579"/>
                  </a:lnTo>
                  <a:lnTo>
                    <a:pt x="612" y="591"/>
                  </a:lnTo>
                  <a:lnTo>
                    <a:pt x="617" y="602"/>
                  </a:lnTo>
                  <a:lnTo>
                    <a:pt x="621" y="610"/>
                  </a:lnTo>
                  <a:lnTo>
                    <a:pt x="622" y="616"/>
                  </a:lnTo>
                  <a:lnTo>
                    <a:pt x="623" y="615"/>
                  </a:lnTo>
                  <a:lnTo>
                    <a:pt x="628" y="611"/>
                  </a:lnTo>
                  <a:lnTo>
                    <a:pt x="635" y="609"/>
                  </a:lnTo>
                  <a:lnTo>
                    <a:pt x="644" y="607"/>
                  </a:lnTo>
                  <a:lnTo>
                    <a:pt x="652" y="604"/>
                  </a:lnTo>
                  <a:lnTo>
                    <a:pt x="665" y="601"/>
                  </a:lnTo>
                  <a:lnTo>
                    <a:pt x="682" y="595"/>
                  </a:lnTo>
                  <a:lnTo>
                    <a:pt x="702" y="588"/>
                  </a:lnTo>
                  <a:lnTo>
                    <a:pt x="720" y="581"/>
                  </a:lnTo>
                  <a:lnTo>
                    <a:pt x="737" y="574"/>
                  </a:lnTo>
                  <a:lnTo>
                    <a:pt x="752" y="568"/>
                  </a:lnTo>
                  <a:lnTo>
                    <a:pt x="761" y="562"/>
                  </a:lnTo>
                  <a:lnTo>
                    <a:pt x="763" y="566"/>
                  </a:lnTo>
                  <a:lnTo>
                    <a:pt x="766" y="577"/>
                  </a:lnTo>
                  <a:lnTo>
                    <a:pt x="770" y="589"/>
                  </a:lnTo>
                  <a:lnTo>
                    <a:pt x="772" y="599"/>
                  </a:lnTo>
                  <a:lnTo>
                    <a:pt x="775" y="594"/>
                  </a:lnTo>
                  <a:lnTo>
                    <a:pt x="781" y="589"/>
                  </a:lnTo>
                  <a:lnTo>
                    <a:pt x="788" y="587"/>
                  </a:lnTo>
                  <a:lnTo>
                    <a:pt x="796" y="585"/>
                  </a:lnTo>
                  <a:lnTo>
                    <a:pt x="804" y="584"/>
                  </a:lnTo>
                  <a:lnTo>
                    <a:pt x="812" y="582"/>
                  </a:lnTo>
                  <a:lnTo>
                    <a:pt x="820" y="582"/>
                  </a:lnTo>
                  <a:lnTo>
                    <a:pt x="827" y="584"/>
                  </a:lnTo>
                  <a:lnTo>
                    <a:pt x="827" y="587"/>
                  </a:lnTo>
                  <a:lnTo>
                    <a:pt x="831" y="596"/>
                  </a:lnTo>
                  <a:lnTo>
                    <a:pt x="840" y="616"/>
                  </a:lnTo>
                  <a:lnTo>
                    <a:pt x="857" y="645"/>
                  </a:lnTo>
                  <a:lnTo>
                    <a:pt x="865" y="663"/>
                  </a:lnTo>
                  <a:lnTo>
                    <a:pt x="869" y="680"/>
                  </a:lnTo>
                  <a:lnTo>
                    <a:pt x="866" y="699"/>
                  </a:lnTo>
                  <a:lnTo>
                    <a:pt x="859" y="715"/>
                  </a:lnTo>
                  <a:lnTo>
                    <a:pt x="850" y="729"/>
                  </a:lnTo>
                  <a:lnTo>
                    <a:pt x="839" y="741"/>
                  </a:lnTo>
                  <a:lnTo>
                    <a:pt x="827" y="750"/>
                  </a:lnTo>
                  <a:lnTo>
                    <a:pt x="814" y="757"/>
                  </a:lnTo>
                  <a:lnTo>
                    <a:pt x="804" y="750"/>
                  </a:lnTo>
                  <a:lnTo>
                    <a:pt x="799" y="744"/>
                  </a:lnTo>
                  <a:lnTo>
                    <a:pt x="798" y="737"/>
                  </a:lnTo>
                  <a:lnTo>
                    <a:pt x="801" y="730"/>
                  </a:lnTo>
                  <a:lnTo>
                    <a:pt x="804" y="724"/>
                  </a:lnTo>
                  <a:lnTo>
                    <a:pt x="809" y="718"/>
                  </a:lnTo>
                  <a:lnTo>
                    <a:pt x="812" y="712"/>
                  </a:lnTo>
                  <a:lnTo>
                    <a:pt x="814" y="708"/>
                  </a:lnTo>
                  <a:lnTo>
                    <a:pt x="814" y="703"/>
                  </a:lnTo>
                  <a:lnTo>
                    <a:pt x="812" y="696"/>
                  </a:lnTo>
                  <a:lnTo>
                    <a:pt x="808" y="689"/>
                  </a:lnTo>
                  <a:lnTo>
                    <a:pt x="803" y="683"/>
                  </a:lnTo>
                  <a:lnTo>
                    <a:pt x="796" y="676"/>
                  </a:lnTo>
                  <a:lnTo>
                    <a:pt x="790" y="670"/>
                  </a:lnTo>
                  <a:lnTo>
                    <a:pt x="783" y="664"/>
                  </a:lnTo>
                  <a:lnTo>
                    <a:pt x="778" y="661"/>
                  </a:lnTo>
                  <a:lnTo>
                    <a:pt x="778" y="666"/>
                  </a:lnTo>
                  <a:lnTo>
                    <a:pt x="780" y="668"/>
                  </a:lnTo>
                  <a:lnTo>
                    <a:pt x="786" y="670"/>
                  </a:lnTo>
                  <a:lnTo>
                    <a:pt x="787" y="671"/>
                  </a:lnTo>
                  <a:lnTo>
                    <a:pt x="781" y="670"/>
                  </a:lnTo>
                  <a:lnTo>
                    <a:pt x="771" y="670"/>
                  </a:lnTo>
                  <a:lnTo>
                    <a:pt x="752" y="672"/>
                  </a:lnTo>
                  <a:lnTo>
                    <a:pt x="728" y="677"/>
                  </a:lnTo>
                  <a:lnTo>
                    <a:pt x="702" y="684"/>
                  </a:lnTo>
                  <a:lnTo>
                    <a:pt x="674" y="691"/>
                  </a:lnTo>
                  <a:lnTo>
                    <a:pt x="649" y="698"/>
                  </a:lnTo>
                  <a:lnTo>
                    <a:pt x="627" y="706"/>
                  </a:lnTo>
                  <a:lnTo>
                    <a:pt x="612" y="711"/>
                  </a:lnTo>
                  <a:lnTo>
                    <a:pt x="600" y="716"/>
                  </a:lnTo>
                  <a:lnTo>
                    <a:pt x="590" y="718"/>
                  </a:lnTo>
                  <a:lnTo>
                    <a:pt x="581" y="718"/>
                  </a:lnTo>
                  <a:lnTo>
                    <a:pt x="573" y="716"/>
                  </a:lnTo>
                  <a:lnTo>
                    <a:pt x="566" y="714"/>
                  </a:lnTo>
                  <a:lnTo>
                    <a:pt x="561" y="709"/>
                  </a:lnTo>
                  <a:lnTo>
                    <a:pt x="556" y="703"/>
                  </a:lnTo>
                  <a:lnTo>
                    <a:pt x="554" y="696"/>
                  </a:lnTo>
                  <a:lnTo>
                    <a:pt x="547" y="691"/>
                  </a:lnTo>
                  <a:lnTo>
                    <a:pt x="539" y="683"/>
                  </a:lnTo>
                  <a:lnTo>
                    <a:pt x="530" y="672"/>
                  </a:lnTo>
                  <a:lnTo>
                    <a:pt x="521" y="661"/>
                  </a:lnTo>
                  <a:lnTo>
                    <a:pt x="510" y="649"/>
                  </a:lnTo>
                  <a:lnTo>
                    <a:pt x="501" y="638"/>
                  </a:lnTo>
                  <a:lnTo>
                    <a:pt x="494" y="627"/>
                  </a:lnTo>
                  <a:lnTo>
                    <a:pt x="490" y="620"/>
                  </a:lnTo>
                  <a:lnTo>
                    <a:pt x="484" y="612"/>
                  </a:lnTo>
                  <a:lnTo>
                    <a:pt x="478" y="607"/>
                  </a:lnTo>
                  <a:lnTo>
                    <a:pt x="471" y="602"/>
                  </a:lnTo>
                  <a:lnTo>
                    <a:pt x="464" y="600"/>
                  </a:lnTo>
                  <a:lnTo>
                    <a:pt x="455" y="597"/>
                  </a:lnTo>
                  <a:lnTo>
                    <a:pt x="445" y="596"/>
                  </a:lnTo>
                  <a:lnTo>
                    <a:pt x="433" y="594"/>
                  </a:lnTo>
                  <a:lnTo>
                    <a:pt x="419" y="592"/>
                  </a:lnTo>
                  <a:lnTo>
                    <a:pt x="409" y="591"/>
                  </a:lnTo>
                  <a:lnTo>
                    <a:pt x="396" y="591"/>
                  </a:lnTo>
                  <a:lnTo>
                    <a:pt x="384" y="591"/>
                  </a:lnTo>
                  <a:lnTo>
                    <a:pt x="370" y="592"/>
                  </a:lnTo>
                  <a:lnTo>
                    <a:pt x="356" y="593"/>
                  </a:lnTo>
                  <a:lnTo>
                    <a:pt x="341" y="593"/>
                  </a:lnTo>
                  <a:lnTo>
                    <a:pt x="326" y="593"/>
                  </a:lnTo>
                  <a:lnTo>
                    <a:pt x="311" y="593"/>
                  </a:lnTo>
                  <a:lnTo>
                    <a:pt x="304" y="601"/>
                  </a:lnTo>
                  <a:lnTo>
                    <a:pt x="296" y="607"/>
                  </a:lnTo>
                  <a:lnTo>
                    <a:pt x="289" y="611"/>
                  </a:lnTo>
                  <a:lnTo>
                    <a:pt x="286" y="612"/>
                  </a:lnTo>
                  <a:lnTo>
                    <a:pt x="274" y="639"/>
                  </a:lnTo>
                  <a:close/>
                </a:path>
              </a:pathLst>
            </a:custGeom>
            <a:solidFill>
              <a:srgbClr val="0000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 Box 2"/>
          <p:cNvSpPr txBox="1">
            <a:spLocks noChangeArrowheads="1"/>
          </p:cNvSpPr>
          <p:nvPr/>
        </p:nvSpPr>
        <p:spPr bwMode="auto">
          <a:xfrm>
            <a:off x="914400" y="609600"/>
            <a:ext cx="75438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800" b="1">
                <a:latin typeface="Times New Roman" charset="0"/>
              </a:rPr>
              <a:t>SUGGESTIONS FOR IN THE CLASSROOM:</a:t>
            </a:r>
          </a:p>
        </p:txBody>
      </p:sp>
      <p:sp>
        <p:nvSpPr>
          <p:cNvPr id="87042" name="Text Box 3"/>
          <p:cNvSpPr txBox="1">
            <a:spLocks noChangeArrowheads="1"/>
          </p:cNvSpPr>
          <p:nvPr/>
        </p:nvSpPr>
        <p:spPr bwMode="auto">
          <a:xfrm>
            <a:off x="879475" y="1216025"/>
            <a:ext cx="8024813"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600" b="1">
                <a:latin typeface="Times New Roman" charset="0"/>
              </a:rPr>
              <a:t>1.	Stand where the light will fall on your face -- this is much easier for speech 	reading.  	</a:t>
            </a:r>
            <a:r>
              <a:rPr lang="en-US" sz="1600" b="1" u="sng">
                <a:latin typeface="Times New Roman" charset="0"/>
              </a:rPr>
              <a:t>Avoid standing in front of a window or bright light.</a:t>
            </a:r>
            <a:endParaRPr lang="en-US" sz="1400" b="1">
              <a:latin typeface="Times New Roman" charset="0"/>
            </a:endParaRPr>
          </a:p>
        </p:txBody>
      </p:sp>
      <p:sp>
        <p:nvSpPr>
          <p:cNvPr id="87043" name="Text Box 4"/>
          <p:cNvSpPr txBox="1">
            <a:spLocks noChangeArrowheads="1"/>
          </p:cNvSpPr>
          <p:nvPr/>
        </p:nvSpPr>
        <p:spPr bwMode="auto">
          <a:xfrm>
            <a:off x="885825" y="1954213"/>
            <a:ext cx="80772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600" b="1">
                <a:latin typeface="Times New Roman" charset="0"/>
              </a:rPr>
              <a:t>2.	Keep general noise level down in the classroom.  If a hearing aid is worn, it 	makes </a:t>
            </a:r>
            <a:r>
              <a:rPr lang="en-US" sz="1600" b="1" u="sng">
                <a:latin typeface="Times New Roman" charset="0"/>
              </a:rPr>
              <a:t>everything </a:t>
            </a:r>
            <a:r>
              <a:rPr lang="en-US" sz="1600" b="1">
                <a:latin typeface="Times New Roman" charset="0"/>
              </a:rPr>
              <a:t>louder.</a:t>
            </a:r>
            <a:r>
              <a:rPr lang="en-US" sz="1400" b="1">
                <a:latin typeface="Times New Roman" charset="0"/>
              </a:rPr>
              <a:t>  </a:t>
            </a:r>
          </a:p>
        </p:txBody>
      </p:sp>
      <p:sp>
        <p:nvSpPr>
          <p:cNvPr id="87044" name="Text Box 5"/>
          <p:cNvSpPr txBox="1">
            <a:spLocks noChangeArrowheads="1"/>
          </p:cNvSpPr>
          <p:nvPr/>
        </p:nvSpPr>
        <p:spPr bwMode="auto">
          <a:xfrm>
            <a:off x="871538" y="2643188"/>
            <a:ext cx="8032750" cy="1069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600" b="1" dirty="0">
                <a:latin typeface="Times New Roman" charset="0"/>
              </a:rPr>
              <a:t>3. 	Supplementary pictures and diagrams should be used whenever possible.  Make 	the work interesting.  Use all the visual aids possible. Using the closed captioning option found on all TV’s  when showing video or watching television is particularly helpful.</a:t>
            </a:r>
            <a:r>
              <a:rPr lang="en-US" sz="1400" b="1" dirty="0">
                <a:latin typeface="Times New Roman" charset="0"/>
              </a:rPr>
              <a:t> </a:t>
            </a:r>
          </a:p>
        </p:txBody>
      </p:sp>
      <p:sp>
        <p:nvSpPr>
          <p:cNvPr id="87045" name="Text Box 6"/>
          <p:cNvSpPr txBox="1">
            <a:spLocks noChangeArrowheads="1"/>
          </p:cNvSpPr>
          <p:nvPr/>
        </p:nvSpPr>
        <p:spPr bwMode="auto">
          <a:xfrm>
            <a:off x="865188" y="3752850"/>
            <a:ext cx="8278812" cy="82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600" b="1">
                <a:latin typeface="Times New Roman" charset="0"/>
              </a:rPr>
              <a:t>4.	Students with hearing loss should be placed, for each teaching session, so there is a 	face to face visibility of the teacher’s speech movements.  Encourage the students 	to watch the teacher’s face when the teacher is talking.</a:t>
            </a:r>
            <a:endParaRPr lang="en-US" sz="1400" b="1">
              <a:latin typeface="Times New Roman" charset="0"/>
            </a:endParaRPr>
          </a:p>
        </p:txBody>
      </p:sp>
      <p:sp>
        <p:nvSpPr>
          <p:cNvPr id="87046" name="Text Box 7"/>
          <p:cNvSpPr txBox="1">
            <a:spLocks noChangeArrowheads="1"/>
          </p:cNvSpPr>
          <p:nvPr/>
        </p:nvSpPr>
        <p:spPr bwMode="auto">
          <a:xfrm>
            <a:off x="904875" y="4654550"/>
            <a:ext cx="80645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600" b="1" dirty="0">
                <a:latin typeface="Times New Roman" charset="0"/>
              </a:rPr>
              <a:t>5.	Students with hearing loss cannot take notes while they watch the face of the 	teacher.  It is suggested that a hearing student make copies of class notes 	to be issued to deaf and hard of hearing students.  </a:t>
            </a:r>
            <a:endParaRPr lang="en-US" sz="1400" b="1" dirty="0">
              <a:latin typeface="Times New Roman" charset="0"/>
            </a:endParaRPr>
          </a:p>
        </p:txBody>
      </p:sp>
      <p:grpSp>
        <p:nvGrpSpPr>
          <p:cNvPr id="87047" name="Group 8"/>
          <p:cNvGrpSpPr>
            <a:grpSpLocks/>
          </p:cNvGrpSpPr>
          <p:nvPr/>
        </p:nvGrpSpPr>
        <p:grpSpPr bwMode="auto">
          <a:xfrm>
            <a:off x="8001000" y="5772150"/>
            <a:ext cx="782638" cy="744538"/>
            <a:chOff x="2969" y="2161"/>
            <a:chExt cx="493" cy="469"/>
          </a:xfrm>
        </p:grpSpPr>
        <p:sp>
          <p:nvSpPr>
            <p:cNvPr id="87049" name="Freeform 9"/>
            <p:cNvSpPr>
              <a:spLocks/>
            </p:cNvSpPr>
            <p:nvPr/>
          </p:nvSpPr>
          <p:spPr bwMode="auto">
            <a:xfrm>
              <a:off x="2969" y="2161"/>
              <a:ext cx="493" cy="424"/>
            </a:xfrm>
            <a:custGeom>
              <a:avLst/>
              <a:gdLst>
                <a:gd name="T0" fmla="*/ 111 w 987"/>
                <a:gd name="T1" fmla="*/ 202 h 849"/>
                <a:gd name="T2" fmla="*/ 121 w 987"/>
                <a:gd name="T3" fmla="*/ 180 h 849"/>
                <a:gd name="T4" fmla="*/ 108 w 987"/>
                <a:gd name="T5" fmla="*/ 136 h 849"/>
                <a:gd name="T6" fmla="*/ 132 w 987"/>
                <a:gd name="T7" fmla="*/ 112 h 849"/>
                <a:gd name="T8" fmla="*/ 150 w 987"/>
                <a:gd name="T9" fmla="*/ 90 h 849"/>
                <a:gd name="T10" fmla="*/ 126 w 987"/>
                <a:gd name="T11" fmla="*/ 87 h 849"/>
                <a:gd name="T12" fmla="*/ 97 w 987"/>
                <a:gd name="T13" fmla="*/ 95 h 849"/>
                <a:gd name="T14" fmla="*/ 45 w 987"/>
                <a:gd name="T15" fmla="*/ 105 h 849"/>
                <a:gd name="T16" fmla="*/ 15 w 987"/>
                <a:gd name="T17" fmla="*/ 98 h 849"/>
                <a:gd name="T18" fmla="*/ 1 w 987"/>
                <a:gd name="T19" fmla="*/ 93 h 849"/>
                <a:gd name="T20" fmla="*/ 7 w 987"/>
                <a:gd name="T21" fmla="*/ 86 h 849"/>
                <a:gd name="T22" fmla="*/ 4 w 987"/>
                <a:gd name="T23" fmla="*/ 82 h 849"/>
                <a:gd name="T24" fmla="*/ 21 w 987"/>
                <a:gd name="T25" fmla="*/ 83 h 849"/>
                <a:gd name="T26" fmla="*/ 19 w 987"/>
                <a:gd name="T27" fmla="*/ 74 h 849"/>
                <a:gd name="T28" fmla="*/ 35 w 987"/>
                <a:gd name="T29" fmla="*/ 89 h 849"/>
                <a:gd name="T30" fmla="*/ 67 w 987"/>
                <a:gd name="T31" fmla="*/ 94 h 849"/>
                <a:gd name="T32" fmla="*/ 89 w 987"/>
                <a:gd name="T33" fmla="*/ 79 h 849"/>
                <a:gd name="T34" fmla="*/ 107 w 987"/>
                <a:gd name="T35" fmla="*/ 67 h 849"/>
                <a:gd name="T36" fmla="*/ 90 w 987"/>
                <a:gd name="T37" fmla="*/ 69 h 849"/>
                <a:gd name="T38" fmla="*/ 81 w 987"/>
                <a:gd name="T39" fmla="*/ 59 h 849"/>
                <a:gd name="T40" fmla="*/ 81 w 987"/>
                <a:gd name="T41" fmla="*/ 47 h 849"/>
                <a:gd name="T42" fmla="*/ 64 w 987"/>
                <a:gd name="T43" fmla="*/ 35 h 849"/>
                <a:gd name="T44" fmla="*/ 75 w 987"/>
                <a:gd name="T45" fmla="*/ 39 h 849"/>
                <a:gd name="T46" fmla="*/ 100 w 987"/>
                <a:gd name="T47" fmla="*/ 19 h 849"/>
                <a:gd name="T48" fmla="*/ 118 w 987"/>
                <a:gd name="T49" fmla="*/ 42 h 849"/>
                <a:gd name="T50" fmla="*/ 130 w 987"/>
                <a:gd name="T51" fmla="*/ 44 h 849"/>
                <a:gd name="T52" fmla="*/ 145 w 987"/>
                <a:gd name="T53" fmla="*/ 18 h 849"/>
                <a:gd name="T54" fmla="*/ 181 w 987"/>
                <a:gd name="T55" fmla="*/ 2 h 849"/>
                <a:gd name="T56" fmla="*/ 212 w 987"/>
                <a:gd name="T57" fmla="*/ 24 h 849"/>
                <a:gd name="T58" fmla="*/ 231 w 987"/>
                <a:gd name="T59" fmla="*/ 27 h 849"/>
                <a:gd name="T60" fmla="*/ 246 w 987"/>
                <a:gd name="T61" fmla="*/ 34 h 849"/>
                <a:gd name="T62" fmla="*/ 235 w 987"/>
                <a:gd name="T63" fmla="*/ 32 h 849"/>
                <a:gd name="T64" fmla="*/ 240 w 987"/>
                <a:gd name="T65" fmla="*/ 45 h 849"/>
                <a:gd name="T66" fmla="*/ 227 w 987"/>
                <a:gd name="T67" fmla="*/ 40 h 849"/>
                <a:gd name="T68" fmla="*/ 213 w 987"/>
                <a:gd name="T69" fmla="*/ 38 h 849"/>
                <a:gd name="T70" fmla="*/ 207 w 987"/>
                <a:gd name="T71" fmla="*/ 34 h 849"/>
                <a:gd name="T72" fmla="*/ 195 w 987"/>
                <a:gd name="T73" fmla="*/ 24 h 849"/>
                <a:gd name="T74" fmla="*/ 170 w 987"/>
                <a:gd name="T75" fmla="*/ 18 h 849"/>
                <a:gd name="T76" fmla="*/ 169 w 987"/>
                <a:gd name="T77" fmla="*/ 34 h 849"/>
                <a:gd name="T78" fmla="*/ 160 w 987"/>
                <a:gd name="T79" fmla="*/ 44 h 849"/>
                <a:gd name="T80" fmla="*/ 189 w 987"/>
                <a:gd name="T81" fmla="*/ 50 h 849"/>
                <a:gd name="T82" fmla="*/ 202 w 987"/>
                <a:gd name="T83" fmla="*/ 63 h 849"/>
                <a:gd name="T84" fmla="*/ 225 w 987"/>
                <a:gd name="T85" fmla="*/ 93 h 849"/>
                <a:gd name="T86" fmla="*/ 207 w 987"/>
                <a:gd name="T87" fmla="*/ 127 h 849"/>
                <a:gd name="T88" fmla="*/ 193 w 987"/>
                <a:gd name="T89" fmla="*/ 132 h 849"/>
                <a:gd name="T90" fmla="*/ 177 w 987"/>
                <a:gd name="T91" fmla="*/ 156 h 849"/>
                <a:gd name="T92" fmla="*/ 183 w 987"/>
                <a:gd name="T93" fmla="*/ 182 h 849"/>
                <a:gd name="T94" fmla="*/ 180 w 987"/>
                <a:gd name="T95" fmla="*/ 190 h 849"/>
                <a:gd name="T96" fmla="*/ 183 w 987"/>
                <a:gd name="T97" fmla="*/ 208 h 849"/>
                <a:gd name="T98" fmla="*/ 142 w 987"/>
                <a:gd name="T99" fmla="*/ 209 h 849"/>
                <a:gd name="T100" fmla="*/ 157 w 987"/>
                <a:gd name="T101" fmla="*/ 201 h 849"/>
                <a:gd name="T102" fmla="*/ 158 w 987"/>
                <a:gd name="T103" fmla="*/ 188 h 849"/>
                <a:gd name="T104" fmla="*/ 163 w 987"/>
                <a:gd name="T105" fmla="*/ 172 h 849"/>
                <a:gd name="T106" fmla="*/ 157 w 987"/>
                <a:gd name="T107" fmla="*/ 135 h 849"/>
                <a:gd name="T108" fmla="*/ 160 w 987"/>
                <a:gd name="T109" fmla="*/ 124 h 849"/>
                <a:gd name="T110" fmla="*/ 136 w 987"/>
                <a:gd name="T111" fmla="*/ 137 h 849"/>
                <a:gd name="T112" fmla="*/ 139 w 987"/>
                <a:gd name="T113" fmla="*/ 162 h 849"/>
                <a:gd name="T114" fmla="*/ 140 w 987"/>
                <a:gd name="T115" fmla="*/ 187 h 849"/>
                <a:gd name="T116" fmla="*/ 140 w 987"/>
                <a:gd name="T117" fmla="*/ 208 h 84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87"/>
                <a:gd name="T178" fmla="*/ 0 h 849"/>
                <a:gd name="T179" fmla="*/ 987 w 987"/>
                <a:gd name="T180" fmla="*/ 849 h 84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87" h="849">
                  <a:moveTo>
                    <a:pt x="387" y="849"/>
                  </a:moveTo>
                  <a:lnTo>
                    <a:pt x="389" y="838"/>
                  </a:lnTo>
                  <a:lnTo>
                    <a:pt x="394" y="828"/>
                  </a:lnTo>
                  <a:lnTo>
                    <a:pt x="401" y="824"/>
                  </a:lnTo>
                  <a:lnTo>
                    <a:pt x="409" y="821"/>
                  </a:lnTo>
                  <a:lnTo>
                    <a:pt x="415" y="820"/>
                  </a:lnTo>
                  <a:lnTo>
                    <a:pt x="422" y="819"/>
                  </a:lnTo>
                  <a:lnTo>
                    <a:pt x="430" y="816"/>
                  </a:lnTo>
                  <a:lnTo>
                    <a:pt x="438" y="812"/>
                  </a:lnTo>
                  <a:lnTo>
                    <a:pt x="446" y="809"/>
                  </a:lnTo>
                  <a:lnTo>
                    <a:pt x="453" y="804"/>
                  </a:lnTo>
                  <a:lnTo>
                    <a:pt x="459" y="800"/>
                  </a:lnTo>
                  <a:lnTo>
                    <a:pt x="463" y="795"/>
                  </a:lnTo>
                  <a:lnTo>
                    <a:pt x="471" y="788"/>
                  </a:lnTo>
                  <a:lnTo>
                    <a:pt x="477" y="782"/>
                  </a:lnTo>
                  <a:lnTo>
                    <a:pt x="482" y="778"/>
                  </a:lnTo>
                  <a:lnTo>
                    <a:pt x="484" y="777"/>
                  </a:lnTo>
                  <a:lnTo>
                    <a:pt x="478" y="757"/>
                  </a:lnTo>
                  <a:lnTo>
                    <a:pt x="487" y="751"/>
                  </a:lnTo>
                  <a:lnTo>
                    <a:pt x="486" y="722"/>
                  </a:lnTo>
                  <a:lnTo>
                    <a:pt x="479" y="681"/>
                  </a:lnTo>
                  <a:lnTo>
                    <a:pt x="470" y="640"/>
                  </a:lnTo>
                  <a:lnTo>
                    <a:pt x="462" y="611"/>
                  </a:lnTo>
                  <a:lnTo>
                    <a:pt x="457" y="602"/>
                  </a:lnTo>
                  <a:lnTo>
                    <a:pt x="453" y="591"/>
                  </a:lnTo>
                  <a:lnTo>
                    <a:pt x="446" y="581"/>
                  </a:lnTo>
                  <a:lnTo>
                    <a:pt x="441" y="571"/>
                  </a:lnTo>
                  <a:lnTo>
                    <a:pt x="437" y="561"/>
                  </a:lnTo>
                  <a:lnTo>
                    <a:pt x="434" y="553"/>
                  </a:lnTo>
                  <a:lnTo>
                    <a:pt x="434" y="545"/>
                  </a:lnTo>
                  <a:lnTo>
                    <a:pt x="438" y="540"/>
                  </a:lnTo>
                  <a:lnTo>
                    <a:pt x="442" y="532"/>
                  </a:lnTo>
                  <a:lnTo>
                    <a:pt x="452" y="520"/>
                  </a:lnTo>
                  <a:lnTo>
                    <a:pt x="465" y="507"/>
                  </a:lnTo>
                  <a:lnTo>
                    <a:pt x="480" y="492"/>
                  </a:lnTo>
                  <a:lnTo>
                    <a:pt x="497" y="479"/>
                  </a:lnTo>
                  <a:lnTo>
                    <a:pt x="511" y="466"/>
                  </a:lnTo>
                  <a:lnTo>
                    <a:pt x="524" y="457"/>
                  </a:lnTo>
                  <a:lnTo>
                    <a:pt x="533" y="452"/>
                  </a:lnTo>
                  <a:lnTo>
                    <a:pt x="528" y="449"/>
                  </a:lnTo>
                  <a:lnTo>
                    <a:pt x="522" y="443"/>
                  </a:lnTo>
                  <a:lnTo>
                    <a:pt x="517" y="440"/>
                  </a:lnTo>
                  <a:lnTo>
                    <a:pt x="516" y="437"/>
                  </a:lnTo>
                  <a:lnTo>
                    <a:pt x="523" y="428"/>
                  </a:lnTo>
                  <a:lnTo>
                    <a:pt x="533" y="417"/>
                  </a:lnTo>
                  <a:lnTo>
                    <a:pt x="547" y="404"/>
                  </a:lnTo>
                  <a:lnTo>
                    <a:pt x="561" y="391"/>
                  </a:lnTo>
                  <a:lnTo>
                    <a:pt x="576" y="380"/>
                  </a:lnTo>
                  <a:lnTo>
                    <a:pt x="590" y="369"/>
                  </a:lnTo>
                  <a:lnTo>
                    <a:pt x="601" y="361"/>
                  </a:lnTo>
                  <a:lnTo>
                    <a:pt x="609" y="357"/>
                  </a:lnTo>
                  <a:lnTo>
                    <a:pt x="596" y="358"/>
                  </a:lnTo>
                  <a:lnTo>
                    <a:pt x="581" y="358"/>
                  </a:lnTo>
                  <a:lnTo>
                    <a:pt x="566" y="357"/>
                  </a:lnTo>
                  <a:lnTo>
                    <a:pt x="552" y="354"/>
                  </a:lnTo>
                  <a:lnTo>
                    <a:pt x="538" y="353"/>
                  </a:lnTo>
                  <a:lnTo>
                    <a:pt x="528" y="351"/>
                  </a:lnTo>
                  <a:lnTo>
                    <a:pt x="518" y="348"/>
                  </a:lnTo>
                  <a:lnTo>
                    <a:pt x="513" y="345"/>
                  </a:lnTo>
                  <a:lnTo>
                    <a:pt x="507" y="350"/>
                  </a:lnTo>
                  <a:lnTo>
                    <a:pt x="498" y="356"/>
                  </a:lnTo>
                  <a:lnTo>
                    <a:pt x="486" y="360"/>
                  </a:lnTo>
                  <a:lnTo>
                    <a:pt x="472" y="366"/>
                  </a:lnTo>
                  <a:lnTo>
                    <a:pt x="459" y="371"/>
                  </a:lnTo>
                  <a:lnTo>
                    <a:pt x="446" y="375"/>
                  </a:lnTo>
                  <a:lnTo>
                    <a:pt x="434" y="379"/>
                  </a:lnTo>
                  <a:lnTo>
                    <a:pt x="425" y="381"/>
                  </a:lnTo>
                  <a:lnTo>
                    <a:pt x="416" y="366"/>
                  </a:lnTo>
                  <a:lnTo>
                    <a:pt x="406" y="374"/>
                  </a:lnTo>
                  <a:lnTo>
                    <a:pt x="389" y="383"/>
                  </a:lnTo>
                  <a:lnTo>
                    <a:pt x="372" y="395"/>
                  </a:lnTo>
                  <a:lnTo>
                    <a:pt x="351" y="407"/>
                  </a:lnTo>
                  <a:lnTo>
                    <a:pt x="332" y="419"/>
                  </a:lnTo>
                  <a:lnTo>
                    <a:pt x="312" y="430"/>
                  </a:lnTo>
                  <a:lnTo>
                    <a:pt x="295" y="438"/>
                  </a:lnTo>
                  <a:lnTo>
                    <a:pt x="282" y="445"/>
                  </a:lnTo>
                  <a:lnTo>
                    <a:pt x="259" y="444"/>
                  </a:lnTo>
                  <a:lnTo>
                    <a:pt x="234" y="438"/>
                  </a:lnTo>
                  <a:lnTo>
                    <a:pt x="207" y="431"/>
                  </a:lnTo>
                  <a:lnTo>
                    <a:pt x="182" y="423"/>
                  </a:lnTo>
                  <a:lnTo>
                    <a:pt x="158" y="414"/>
                  </a:lnTo>
                  <a:lnTo>
                    <a:pt x="137" y="405"/>
                  </a:lnTo>
                  <a:lnTo>
                    <a:pt x="122" y="396"/>
                  </a:lnTo>
                  <a:lnTo>
                    <a:pt x="112" y="388"/>
                  </a:lnTo>
                  <a:lnTo>
                    <a:pt x="105" y="390"/>
                  </a:lnTo>
                  <a:lnTo>
                    <a:pt x="97" y="392"/>
                  </a:lnTo>
                  <a:lnTo>
                    <a:pt x="88" y="395"/>
                  </a:lnTo>
                  <a:lnTo>
                    <a:pt x="78" y="395"/>
                  </a:lnTo>
                  <a:lnTo>
                    <a:pt x="70" y="395"/>
                  </a:lnTo>
                  <a:lnTo>
                    <a:pt x="61" y="395"/>
                  </a:lnTo>
                  <a:lnTo>
                    <a:pt x="54" y="392"/>
                  </a:lnTo>
                  <a:lnTo>
                    <a:pt x="48" y="390"/>
                  </a:lnTo>
                  <a:lnTo>
                    <a:pt x="40" y="385"/>
                  </a:lnTo>
                  <a:lnTo>
                    <a:pt x="33" y="384"/>
                  </a:lnTo>
                  <a:lnTo>
                    <a:pt x="25" y="385"/>
                  </a:lnTo>
                  <a:lnTo>
                    <a:pt x="15" y="387"/>
                  </a:lnTo>
                  <a:lnTo>
                    <a:pt x="5" y="387"/>
                  </a:lnTo>
                  <a:lnTo>
                    <a:pt x="0" y="384"/>
                  </a:lnTo>
                  <a:lnTo>
                    <a:pt x="0" y="380"/>
                  </a:lnTo>
                  <a:lnTo>
                    <a:pt x="6" y="374"/>
                  </a:lnTo>
                  <a:lnTo>
                    <a:pt x="9" y="371"/>
                  </a:lnTo>
                  <a:lnTo>
                    <a:pt x="13" y="367"/>
                  </a:lnTo>
                  <a:lnTo>
                    <a:pt x="17" y="362"/>
                  </a:lnTo>
                  <a:lnTo>
                    <a:pt x="22" y="359"/>
                  </a:lnTo>
                  <a:lnTo>
                    <a:pt x="27" y="356"/>
                  </a:lnTo>
                  <a:lnTo>
                    <a:pt x="32" y="353"/>
                  </a:lnTo>
                  <a:lnTo>
                    <a:pt x="38" y="351"/>
                  </a:lnTo>
                  <a:lnTo>
                    <a:pt x="45" y="350"/>
                  </a:lnTo>
                  <a:lnTo>
                    <a:pt x="38" y="348"/>
                  </a:lnTo>
                  <a:lnTo>
                    <a:pt x="31" y="346"/>
                  </a:lnTo>
                  <a:lnTo>
                    <a:pt x="25" y="346"/>
                  </a:lnTo>
                  <a:lnTo>
                    <a:pt x="21" y="345"/>
                  </a:lnTo>
                  <a:lnTo>
                    <a:pt x="16" y="345"/>
                  </a:lnTo>
                  <a:lnTo>
                    <a:pt x="12" y="346"/>
                  </a:lnTo>
                  <a:lnTo>
                    <a:pt x="7" y="346"/>
                  </a:lnTo>
                  <a:lnTo>
                    <a:pt x="3" y="348"/>
                  </a:lnTo>
                  <a:lnTo>
                    <a:pt x="0" y="345"/>
                  </a:lnTo>
                  <a:lnTo>
                    <a:pt x="3" y="341"/>
                  </a:lnTo>
                  <a:lnTo>
                    <a:pt x="10" y="335"/>
                  </a:lnTo>
                  <a:lnTo>
                    <a:pt x="18" y="331"/>
                  </a:lnTo>
                  <a:lnTo>
                    <a:pt x="23" y="330"/>
                  </a:lnTo>
                  <a:lnTo>
                    <a:pt x="29" y="330"/>
                  </a:lnTo>
                  <a:lnTo>
                    <a:pt x="35" y="331"/>
                  </a:lnTo>
                  <a:lnTo>
                    <a:pt x="41" y="331"/>
                  </a:lnTo>
                  <a:lnTo>
                    <a:pt x="48" y="333"/>
                  </a:lnTo>
                  <a:lnTo>
                    <a:pt x="55" y="333"/>
                  </a:lnTo>
                  <a:lnTo>
                    <a:pt x="61" y="334"/>
                  </a:lnTo>
                  <a:lnTo>
                    <a:pt x="66" y="335"/>
                  </a:lnTo>
                  <a:lnTo>
                    <a:pt x="76" y="335"/>
                  </a:lnTo>
                  <a:lnTo>
                    <a:pt x="86" y="334"/>
                  </a:lnTo>
                  <a:lnTo>
                    <a:pt x="93" y="330"/>
                  </a:lnTo>
                  <a:lnTo>
                    <a:pt x="93" y="327"/>
                  </a:lnTo>
                  <a:lnTo>
                    <a:pt x="89" y="322"/>
                  </a:lnTo>
                  <a:lnTo>
                    <a:pt x="84" y="319"/>
                  </a:lnTo>
                  <a:lnTo>
                    <a:pt x="78" y="315"/>
                  </a:lnTo>
                  <a:lnTo>
                    <a:pt x="73" y="311"/>
                  </a:lnTo>
                  <a:lnTo>
                    <a:pt x="68" y="304"/>
                  </a:lnTo>
                  <a:lnTo>
                    <a:pt x="68" y="296"/>
                  </a:lnTo>
                  <a:lnTo>
                    <a:pt x="73" y="292"/>
                  </a:lnTo>
                  <a:lnTo>
                    <a:pt x="78" y="296"/>
                  </a:lnTo>
                  <a:lnTo>
                    <a:pt x="88" y="302"/>
                  </a:lnTo>
                  <a:lnTo>
                    <a:pt x="98" y="305"/>
                  </a:lnTo>
                  <a:lnTo>
                    <a:pt x="107" y="307"/>
                  </a:lnTo>
                  <a:lnTo>
                    <a:pt x="112" y="312"/>
                  </a:lnTo>
                  <a:lnTo>
                    <a:pt x="115" y="321"/>
                  </a:lnTo>
                  <a:lnTo>
                    <a:pt x="120" y="334"/>
                  </a:lnTo>
                  <a:lnTo>
                    <a:pt x="124" y="345"/>
                  </a:lnTo>
                  <a:lnTo>
                    <a:pt x="127" y="350"/>
                  </a:lnTo>
                  <a:lnTo>
                    <a:pt x="134" y="354"/>
                  </a:lnTo>
                  <a:lnTo>
                    <a:pt x="143" y="359"/>
                  </a:lnTo>
                  <a:lnTo>
                    <a:pt x="152" y="364"/>
                  </a:lnTo>
                  <a:lnTo>
                    <a:pt x="165" y="369"/>
                  </a:lnTo>
                  <a:lnTo>
                    <a:pt x="177" y="373"/>
                  </a:lnTo>
                  <a:lnTo>
                    <a:pt x="192" y="376"/>
                  </a:lnTo>
                  <a:lnTo>
                    <a:pt x="210" y="379"/>
                  </a:lnTo>
                  <a:lnTo>
                    <a:pt x="229" y="379"/>
                  </a:lnTo>
                  <a:lnTo>
                    <a:pt x="247" y="379"/>
                  </a:lnTo>
                  <a:lnTo>
                    <a:pt x="258" y="377"/>
                  </a:lnTo>
                  <a:lnTo>
                    <a:pt x="266" y="377"/>
                  </a:lnTo>
                  <a:lnTo>
                    <a:pt x="271" y="377"/>
                  </a:lnTo>
                  <a:lnTo>
                    <a:pt x="272" y="377"/>
                  </a:lnTo>
                  <a:lnTo>
                    <a:pt x="271" y="377"/>
                  </a:lnTo>
                  <a:lnTo>
                    <a:pt x="283" y="368"/>
                  </a:lnTo>
                  <a:lnTo>
                    <a:pt x="298" y="358"/>
                  </a:lnTo>
                  <a:lnTo>
                    <a:pt x="315" y="346"/>
                  </a:lnTo>
                  <a:lnTo>
                    <a:pt x="331" y="336"/>
                  </a:lnTo>
                  <a:lnTo>
                    <a:pt x="346" y="327"/>
                  </a:lnTo>
                  <a:lnTo>
                    <a:pt x="358" y="319"/>
                  </a:lnTo>
                  <a:lnTo>
                    <a:pt x="366" y="314"/>
                  </a:lnTo>
                  <a:lnTo>
                    <a:pt x="370" y="312"/>
                  </a:lnTo>
                  <a:lnTo>
                    <a:pt x="371" y="308"/>
                  </a:lnTo>
                  <a:lnTo>
                    <a:pt x="377" y="304"/>
                  </a:lnTo>
                  <a:lnTo>
                    <a:pt x="385" y="297"/>
                  </a:lnTo>
                  <a:lnTo>
                    <a:pt x="395" y="289"/>
                  </a:lnTo>
                  <a:lnTo>
                    <a:pt x="406" y="282"/>
                  </a:lnTo>
                  <a:lnTo>
                    <a:pt x="416" y="276"/>
                  </a:lnTo>
                  <a:lnTo>
                    <a:pt x="424" y="272"/>
                  </a:lnTo>
                  <a:lnTo>
                    <a:pt x="430" y="269"/>
                  </a:lnTo>
                  <a:lnTo>
                    <a:pt x="425" y="269"/>
                  </a:lnTo>
                  <a:lnTo>
                    <a:pt x="418" y="269"/>
                  </a:lnTo>
                  <a:lnTo>
                    <a:pt x="411" y="270"/>
                  </a:lnTo>
                  <a:lnTo>
                    <a:pt x="404" y="272"/>
                  </a:lnTo>
                  <a:lnTo>
                    <a:pt x="396" y="273"/>
                  </a:lnTo>
                  <a:lnTo>
                    <a:pt x="389" y="275"/>
                  </a:lnTo>
                  <a:lnTo>
                    <a:pt x="384" y="276"/>
                  </a:lnTo>
                  <a:lnTo>
                    <a:pt x="379" y="279"/>
                  </a:lnTo>
                  <a:lnTo>
                    <a:pt x="371" y="281"/>
                  </a:lnTo>
                  <a:lnTo>
                    <a:pt x="361" y="279"/>
                  </a:lnTo>
                  <a:lnTo>
                    <a:pt x="353" y="274"/>
                  </a:lnTo>
                  <a:lnTo>
                    <a:pt x="350" y="267"/>
                  </a:lnTo>
                  <a:lnTo>
                    <a:pt x="349" y="261"/>
                  </a:lnTo>
                  <a:lnTo>
                    <a:pt x="344" y="257"/>
                  </a:lnTo>
                  <a:lnTo>
                    <a:pt x="340" y="253"/>
                  </a:lnTo>
                  <a:lnTo>
                    <a:pt x="338" y="249"/>
                  </a:lnTo>
                  <a:lnTo>
                    <a:pt x="338" y="243"/>
                  </a:lnTo>
                  <a:lnTo>
                    <a:pt x="335" y="238"/>
                  </a:lnTo>
                  <a:lnTo>
                    <a:pt x="331" y="236"/>
                  </a:lnTo>
                  <a:lnTo>
                    <a:pt x="325" y="236"/>
                  </a:lnTo>
                  <a:lnTo>
                    <a:pt x="319" y="235"/>
                  </a:lnTo>
                  <a:lnTo>
                    <a:pt x="315" y="231"/>
                  </a:lnTo>
                  <a:lnTo>
                    <a:pt x="313" y="226"/>
                  </a:lnTo>
                  <a:lnTo>
                    <a:pt x="317" y="221"/>
                  </a:lnTo>
                  <a:lnTo>
                    <a:pt x="323" y="216"/>
                  </a:lnTo>
                  <a:lnTo>
                    <a:pt x="327" y="212"/>
                  </a:lnTo>
                  <a:lnTo>
                    <a:pt x="328" y="207"/>
                  </a:lnTo>
                  <a:lnTo>
                    <a:pt x="327" y="203"/>
                  </a:lnTo>
                  <a:lnTo>
                    <a:pt x="324" y="197"/>
                  </a:lnTo>
                  <a:lnTo>
                    <a:pt x="324" y="189"/>
                  </a:lnTo>
                  <a:lnTo>
                    <a:pt x="324" y="182"/>
                  </a:lnTo>
                  <a:lnTo>
                    <a:pt x="324" y="178"/>
                  </a:lnTo>
                  <a:lnTo>
                    <a:pt x="318" y="180"/>
                  </a:lnTo>
                  <a:lnTo>
                    <a:pt x="309" y="180"/>
                  </a:lnTo>
                  <a:lnTo>
                    <a:pt x="298" y="177"/>
                  </a:lnTo>
                  <a:lnTo>
                    <a:pt x="288" y="175"/>
                  </a:lnTo>
                  <a:lnTo>
                    <a:pt x="278" y="170"/>
                  </a:lnTo>
                  <a:lnTo>
                    <a:pt x="268" y="162"/>
                  </a:lnTo>
                  <a:lnTo>
                    <a:pt x="260" y="153"/>
                  </a:lnTo>
                  <a:lnTo>
                    <a:pt x="257" y="142"/>
                  </a:lnTo>
                  <a:lnTo>
                    <a:pt x="256" y="127"/>
                  </a:lnTo>
                  <a:lnTo>
                    <a:pt x="262" y="127"/>
                  </a:lnTo>
                  <a:lnTo>
                    <a:pt x="268" y="134"/>
                  </a:lnTo>
                  <a:lnTo>
                    <a:pt x="273" y="140"/>
                  </a:lnTo>
                  <a:lnTo>
                    <a:pt x="274" y="143"/>
                  </a:lnTo>
                  <a:lnTo>
                    <a:pt x="278" y="146"/>
                  </a:lnTo>
                  <a:lnTo>
                    <a:pt x="282" y="150"/>
                  </a:lnTo>
                  <a:lnTo>
                    <a:pt x="289" y="153"/>
                  </a:lnTo>
                  <a:lnTo>
                    <a:pt x="296" y="157"/>
                  </a:lnTo>
                  <a:lnTo>
                    <a:pt x="303" y="158"/>
                  </a:lnTo>
                  <a:lnTo>
                    <a:pt x="312" y="157"/>
                  </a:lnTo>
                  <a:lnTo>
                    <a:pt x="321" y="153"/>
                  </a:lnTo>
                  <a:lnTo>
                    <a:pt x="323" y="135"/>
                  </a:lnTo>
                  <a:lnTo>
                    <a:pt x="327" y="119"/>
                  </a:lnTo>
                  <a:lnTo>
                    <a:pt x="335" y="105"/>
                  </a:lnTo>
                  <a:lnTo>
                    <a:pt x="347" y="94"/>
                  </a:lnTo>
                  <a:lnTo>
                    <a:pt x="359" y="86"/>
                  </a:lnTo>
                  <a:lnTo>
                    <a:pt x="374" y="81"/>
                  </a:lnTo>
                  <a:lnTo>
                    <a:pt x="389" y="78"/>
                  </a:lnTo>
                  <a:lnTo>
                    <a:pt x="403" y="78"/>
                  </a:lnTo>
                  <a:lnTo>
                    <a:pt x="418" y="81"/>
                  </a:lnTo>
                  <a:lnTo>
                    <a:pt x="433" y="83"/>
                  </a:lnTo>
                  <a:lnTo>
                    <a:pt x="447" y="89"/>
                  </a:lnTo>
                  <a:lnTo>
                    <a:pt x="460" y="96"/>
                  </a:lnTo>
                  <a:lnTo>
                    <a:pt x="469" y="105"/>
                  </a:lnTo>
                  <a:lnTo>
                    <a:pt x="473" y="119"/>
                  </a:lnTo>
                  <a:lnTo>
                    <a:pt x="472" y="135"/>
                  </a:lnTo>
                  <a:lnTo>
                    <a:pt x="465" y="154"/>
                  </a:lnTo>
                  <a:lnTo>
                    <a:pt x="471" y="160"/>
                  </a:lnTo>
                  <a:lnTo>
                    <a:pt x="472" y="168"/>
                  </a:lnTo>
                  <a:lnTo>
                    <a:pt x="470" y="178"/>
                  </a:lnTo>
                  <a:lnTo>
                    <a:pt x="465" y="186"/>
                  </a:lnTo>
                  <a:lnTo>
                    <a:pt x="473" y="186"/>
                  </a:lnTo>
                  <a:lnTo>
                    <a:pt x="482" y="188"/>
                  </a:lnTo>
                  <a:lnTo>
                    <a:pt x="487" y="190"/>
                  </a:lnTo>
                  <a:lnTo>
                    <a:pt x="490" y="190"/>
                  </a:lnTo>
                  <a:lnTo>
                    <a:pt x="493" y="182"/>
                  </a:lnTo>
                  <a:lnTo>
                    <a:pt x="500" y="176"/>
                  </a:lnTo>
                  <a:lnTo>
                    <a:pt x="509" y="175"/>
                  </a:lnTo>
                  <a:lnTo>
                    <a:pt x="520" y="177"/>
                  </a:lnTo>
                  <a:lnTo>
                    <a:pt x="520" y="169"/>
                  </a:lnTo>
                  <a:lnTo>
                    <a:pt x="523" y="158"/>
                  </a:lnTo>
                  <a:lnTo>
                    <a:pt x="526" y="143"/>
                  </a:lnTo>
                  <a:lnTo>
                    <a:pt x="532" y="128"/>
                  </a:lnTo>
                  <a:lnTo>
                    <a:pt x="539" y="112"/>
                  </a:lnTo>
                  <a:lnTo>
                    <a:pt x="546" y="99"/>
                  </a:lnTo>
                  <a:lnTo>
                    <a:pt x="554" y="88"/>
                  </a:lnTo>
                  <a:lnTo>
                    <a:pt x="561" y="82"/>
                  </a:lnTo>
                  <a:lnTo>
                    <a:pt x="576" y="86"/>
                  </a:lnTo>
                  <a:lnTo>
                    <a:pt x="583" y="75"/>
                  </a:lnTo>
                  <a:lnTo>
                    <a:pt x="593" y="62"/>
                  </a:lnTo>
                  <a:lnTo>
                    <a:pt x="608" y="47"/>
                  </a:lnTo>
                  <a:lnTo>
                    <a:pt x="624" y="34"/>
                  </a:lnTo>
                  <a:lnTo>
                    <a:pt x="642" y="20"/>
                  </a:lnTo>
                  <a:lnTo>
                    <a:pt x="658" y="9"/>
                  </a:lnTo>
                  <a:lnTo>
                    <a:pt x="673" y="2"/>
                  </a:lnTo>
                  <a:lnTo>
                    <a:pt x="684" y="0"/>
                  </a:lnTo>
                  <a:lnTo>
                    <a:pt x="698" y="1"/>
                  </a:lnTo>
                  <a:lnTo>
                    <a:pt x="713" y="5"/>
                  </a:lnTo>
                  <a:lnTo>
                    <a:pt x="727" y="8"/>
                  </a:lnTo>
                  <a:lnTo>
                    <a:pt x="742" y="13"/>
                  </a:lnTo>
                  <a:lnTo>
                    <a:pt x="756" y="17"/>
                  </a:lnTo>
                  <a:lnTo>
                    <a:pt x="770" y="24"/>
                  </a:lnTo>
                  <a:lnTo>
                    <a:pt x="781" y="30"/>
                  </a:lnTo>
                  <a:lnTo>
                    <a:pt x="790" y="37"/>
                  </a:lnTo>
                  <a:lnTo>
                    <a:pt x="799" y="46"/>
                  </a:lnTo>
                  <a:lnTo>
                    <a:pt x="811" y="58"/>
                  </a:lnTo>
                  <a:lnTo>
                    <a:pt x="824" y="70"/>
                  </a:lnTo>
                  <a:lnTo>
                    <a:pt x="836" y="83"/>
                  </a:lnTo>
                  <a:lnTo>
                    <a:pt x="848" y="96"/>
                  </a:lnTo>
                  <a:lnTo>
                    <a:pt x="859" y="106"/>
                  </a:lnTo>
                  <a:lnTo>
                    <a:pt x="867" y="113"/>
                  </a:lnTo>
                  <a:lnTo>
                    <a:pt x="874" y="115"/>
                  </a:lnTo>
                  <a:lnTo>
                    <a:pt x="880" y="115"/>
                  </a:lnTo>
                  <a:lnTo>
                    <a:pt x="887" y="115"/>
                  </a:lnTo>
                  <a:lnTo>
                    <a:pt x="896" y="114"/>
                  </a:lnTo>
                  <a:lnTo>
                    <a:pt x="904" y="113"/>
                  </a:lnTo>
                  <a:lnTo>
                    <a:pt x="914" y="113"/>
                  </a:lnTo>
                  <a:lnTo>
                    <a:pt x="920" y="112"/>
                  </a:lnTo>
                  <a:lnTo>
                    <a:pt x="927" y="111"/>
                  </a:lnTo>
                  <a:lnTo>
                    <a:pt x="931" y="111"/>
                  </a:lnTo>
                  <a:lnTo>
                    <a:pt x="938" y="111"/>
                  </a:lnTo>
                  <a:lnTo>
                    <a:pt x="945" y="113"/>
                  </a:lnTo>
                  <a:lnTo>
                    <a:pt x="954" y="117"/>
                  </a:lnTo>
                  <a:lnTo>
                    <a:pt x="962" y="123"/>
                  </a:lnTo>
                  <a:lnTo>
                    <a:pt x="969" y="129"/>
                  </a:lnTo>
                  <a:lnTo>
                    <a:pt x="976" y="132"/>
                  </a:lnTo>
                  <a:lnTo>
                    <a:pt x="980" y="135"/>
                  </a:lnTo>
                  <a:lnTo>
                    <a:pt x="985" y="136"/>
                  </a:lnTo>
                  <a:lnTo>
                    <a:pt x="987" y="138"/>
                  </a:lnTo>
                  <a:lnTo>
                    <a:pt x="986" y="142"/>
                  </a:lnTo>
                  <a:lnTo>
                    <a:pt x="982" y="145"/>
                  </a:lnTo>
                  <a:lnTo>
                    <a:pt x="976" y="147"/>
                  </a:lnTo>
                  <a:lnTo>
                    <a:pt x="971" y="146"/>
                  </a:lnTo>
                  <a:lnTo>
                    <a:pt x="967" y="144"/>
                  </a:lnTo>
                  <a:lnTo>
                    <a:pt x="960" y="142"/>
                  </a:lnTo>
                  <a:lnTo>
                    <a:pt x="954" y="138"/>
                  </a:lnTo>
                  <a:lnTo>
                    <a:pt x="948" y="135"/>
                  </a:lnTo>
                  <a:lnTo>
                    <a:pt x="943" y="131"/>
                  </a:lnTo>
                  <a:lnTo>
                    <a:pt x="940" y="130"/>
                  </a:lnTo>
                  <a:lnTo>
                    <a:pt x="939" y="129"/>
                  </a:lnTo>
                  <a:lnTo>
                    <a:pt x="931" y="132"/>
                  </a:lnTo>
                  <a:lnTo>
                    <a:pt x="938" y="137"/>
                  </a:lnTo>
                  <a:lnTo>
                    <a:pt x="943" y="143"/>
                  </a:lnTo>
                  <a:lnTo>
                    <a:pt x="948" y="149"/>
                  </a:lnTo>
                  <a:lnTo>
                    <a:pt x="952" y="157"/>
                  </a:lnTo>
                  <a:lnTo>
                    <a:pt x="955" y="163"/>
                  </a:lnTo>
                  <a:lnTo>
                    <a:pt x="957" y="170"/>
                  </a:lnTo>
                  <a:lnTo>
                    <a:pt x="960" y="176"/>
                  </a:lnTo>
                  <a:lnTo>
                    <a:pt x="963" y="181"/>
                  </a:lnTo>
                  <a:lnTo>
                    <a:pt x="964" y="184"/>
                  </a:lnTo>
                  <a:lnTo>
                    <a:pt x="960" y="188"/>
                  </a:lnTo>
                  <a:lnTo>
                    <a:pt x="952" y="190"/>
                  </a:lnTo>
                  <a:lnTo>
                    <a:pt x="941" y="188"/>
                  </a:lnTo>
                  <a:lnTo>
                    <a:pt x="935" y="185"/>
                  </a:lnTo>
                  <a:lnTo>
                    <a:pt x="930" y="181"/>
                  </a:lnTo>
                  <a:lnTo>
                    <a:pt x="925" y="176"/>
                  </a:lnTo>
                  <a:lnTo>
                    <a:pt x="919" y="172"/>
                  </a:lnTo>
                  <a:lnTo>
                    <a:pt x="915" y="167"/>
                  </a:lnTo>
                  <a:lnTo>
                    <a:pt x="909" y="162"/>
                  </a:lnTo>
                  <a:lnTo>
                    <a:pt x="904" y="159"/>
                  </a:lnTo>
                  <a:lnTo>
                    <a:pt x="899" y="158"/>
                  </a:lnTo>
                  <a:lnTo>
                    <a:pt x="893" y="157"/>
                  </a:lnTo>
                  <a:lnTo>
                    <a:pt x="888" y="154"/>
                  </a:lnTo>
                  <a:lnTo>
                    <a:pt x="882" y="153"/>
                  </a:lnTo>
                  <a:lnTo>
                    <a:pt x="877" y="151"/>
                  </a:lnTo>
                  <a:lnTo>
                    <a:pt x="871" y="150"/>
                  </a:lnTo>
                  <a:lnTo>
                    <a:pt x="865" y="150"/>
                  </a:lnTo>
                  <a:lnTo>
                    <a:pt x="859" y="150"/>
                  </a:lnTo>
                  <a:lnTo>
                    <a:pt x="854" y="152"/>
                  </a:lnTo>
                  <a:lnTo>
                    <a:pt x="844" y="159"/>
                  </a:lnTo>
                  <a:lnTo>
                    <a:pt x="838" y="167"/>
                  </a:lnTo>
                  <a:lnTo>
                    <a:pt x="829" y="173"/>
                  </a:lnTo>
                  <a:lnTo>
                    <a:pt x="820" y="173"/>
                  </a:lnTo>
                  <a:lnTo>
                    <a:pt x="816" y="169"/>
                  </a:lnTo>
                  <a:lnTo>
                    <a:pt x="817" y="163"/>
                  </a:lnTo>
                  <a:lnTo>
                    <a:pt x="821" y="159"/>
                  </a:lnTo>
                  <a:lnTo>
                    <a:pt x="826" y="152"/>
                  </a:lnTo>
                  <a:lnTo>
                    <a:pt x="828" y="144"/>
                  </a:lnTo>
                  <a:lnTo>
                    <a:pt x="829" y="136"/>
                  </a:lnTo>
                  <a:lnTo>
                    <a:pt x="832" y="130"/>
                  </a:lnTo>
                  <a:lnTo>
                    <a:pt x="838" y="127"/>
                  </a:lnTo>
                  <a:lnTo>
                    <a:pt x="832" y="122"/>
                  </a:lnTo>
                  <a:lnTo>
                    <a:pt x="825" y="117"/>
                  </a:lnTo>
                  <a:lnTo>
                    <a:pt x="819" y="112"/>
                  </a:lnTo>
                  <a:lnTo>
                    <a:pt x="812" y="107"/>
                  </a:lnTo>
                  <a:lnTo>
                    <a:pt x="804" y="104"/>
                  </a:lnTo>
                  <a:lnTo>
                    <a:pt x="797" y="100"/>
                  </a:lnTo>
                  <a:lnTo>
                    <a:pt x="789" y="98"/>
                  </a:lnTo>
                  <a:lnTo>
                    <a:pt x="780" y="96"/>
                  </a:lnTo>
                  <a:lnTo>
                    <a:pt x="770" y="94"/>
                  </a:lnTo>
                  <a:lnTo>
                    <a:pt x="758" y="91"/>
                  </a:lnTo>
                  <a:lnTo>
                    <a:pt x="745" y="88"/>
                  </a:lnTo>
                  <a:lnTo>
                    <a:pt x="732" y="82"/>
                  </a:lnTo>
                  <a:lnTo>
                    <a:pt x="719" y="77"/>
                  </a:lnTo>
                  <a:lnTo>
                    <a:pt x="707" y="70"/>
                  </a:lnTo>
                  <a:lnTo>
                    <a:pt x="698" y="65"/>
                  </a:lnTo>
                  <a:lnTo>
                    <a:pt x="691" y="58"/>
                  </a:lnTo>
                  <a:lnTo>
                    <a:pt x="688" y="65"/>
                  </a:lnTo>
                  <a:lnTo>
                    <a:pt x="683" y="73"/>
                  </a:lnTo>
                  <a:lnTo>
                    <a:pt x="675" y="82"/>
                  </a:lnTo>
                  <a:lnTo>
                    <a:pt x="667" y="91"/>
                  </a:lnTo>
                  <a:lnTo>
                    <a:pt x="660" y="100"/>
                  </a:lnTo>
                  <a:lnTo>
                    <a:pt x="653" y="107"/>
                  </a:lnTo>
                  <a:lnTo>
                    <a:pt x="649" y="112"/>
                  </a:lnTo>
                  <a:lnTo>
                    <a:pt x="646" y="114"/>
                  </a:lnTo>
                  <a:lnTo>
                    <a:pt x="655" y="120"/>
                  </a:lnTo>
                  <a:lnTo>
                    <a:pt x="666" y="127"/>
                  </a:lnTo>
                  <a:lnTo>
                    <a:pt x="673" y="134"/>
                  </a:lnTo>
                  <a:lnTo>
                    <a:pt x="676" y="136"/>
                  </a:lnTo>
                  <a:lnTo>
                    <a:pt x="668" y="137"/>
                  </a:lnTo>
                  <a:lnTo>
                    <a:pt x="661" y="139"/>
                  </a:lnTo>
                  <a:lnTo>
                    <a:pt x="654" y="142"/>
                  </a:lnTo>
                  <a:lnTo>
                    <a:pt x="649" y="146"/>
                  </a:lnTo>
                  <a:lnTo>
                    <a:pt x="643" y="151"/>
                  </a:lnTo>
                  <a:lnTo>
                    <a:pt x="639" y="155"/>
                  </a:lnTo>
                  <a:lnTo>
                    <a:pt x="637" y="160"/>
                  </a:lnTo>
                  <a:lnTo>
                    <a:pt x="637" y="165"/>
                  </a:lnTo>
                  <a:lnTo>
                    <a:pt x="638" y="170"/>
                  </a:lnTo>
                  <a:lnTo>
                    <a:pt x="641" y="176"/>
                  </a:lnTo>
                  <a:lnTo>
                    <a:pt x="644" y="183"/>
                  </a:lnTo>
                  <a:lnTo>
                    <a:pt x="650" y="190"/>
                  </a:lnTo>
                  <a:lnTo>
                    <a:pt x="655" y="196"/>
                  </a:lnTo>
                  <a:lnTo>
                    <a:pt x="664" y="200"/>
                  </a:lnTo>
                  <a:lnTo>
                    <a:pt x="672" y="204"/>
                  </a:lnTo>
                  <a:lnTo>
                    <a:pt x="682" y="204"/>
                  </a:lnTo>
                  <a:lnTo>
                    <a:pt x="702" y="203"/>
                  </a:lnTo>
                  <a:lnTo>
                    <a:pt x="721" y="203"/>
                  </a:lnTo>
                  <a:lnTo>
                    <a:pt x="741" y="203"/>
                  </a:lnTo>
                  <a:lnTo>
                    <a:pt x="758" y="203"/>
                  </a:lnTo>
                  <a:lnTo>
                    <a:pt x="774" y="205"/>
                  </a:lnTo>
                  <a:lnTo>
                    <a:pt x="787" y="207"/>
                  </a:lnTo>
                  <a:lnTo>
                    <a:pt x="797" y="211"/>
                  </a:lnTo>
                  <a:lnTo>
                    <a:pt x="804" y="215"/>
                  </a:lnTo>
                  <a:lnTo>
                    <a:pt x="795" y="219"/>
                  </a:lnTo>
                  <a:lnTo>
                    <a:pt x="787" y="227"/>
                  </a:lnTo>
                  <a:lnTo>
                    <a:pt x="781" y="238"/>
                  </a:lnTo>
                  <a:lnTo>
                    <a:pt x="779" y="250"/>
                  </a:lnTo>
                  <a:lnTo>
                    <a:pt x="794" y="251"/>
                  </a:lnTo>
                  <a:lnTo>
                    <a:pt x="810" y="253"/>
                  </a:lnTo>
                  <a:lnTo>
                    <a:pt x="827" y="259"/>
                  </a:lnTo>
                  <a:lnTo>
                    <a:pt x="844" y="267"/>
                  </a:lnTo>
                  <a:lnTo>
                    <a:pt x="861" y="276"/>
                  </a:lnTo>
                  <a:lnTo>
                    <a:pt x="874" y="288"/>
                  </a:lnTo>
                  <a:lnTo>
                    <a:pt x="885" y="299"/>
                  </a:lnTo>
                  <a:lnTo>
                    <a:pt x="892" y="312"/>
                  </a:lnTo>
                  <a:lnTo>
                    <a:pt x="896" y="326"/>
                  </a:lnTo>
                  <a:lnTo>
                    <a:pt x="900" y="341"/>
                  </a:lnTo>
                  <a:lnTo>
                    <a:pt x="902" y="356"/>
                  </a:lnTo>
                  <a:lnTo>
                    <a:pt x="902" y="372"/>
                  </a:lnTo>
                  <a:lnTo>
                    <a:pt x="899" y="388"/>
                  </a:lnTo>
                  <a:lnTo>
                    <a:pt x="890" y="403"/>
                  </a:lnTo>
                  <a:lnTo>
                    <a:pt x="878" y="418"/>
                  </a:lnTo>
                  <a:lnTo>
                    <a:pt x="859" y="431"/>
                  </a:lnTo>
                  <a:lnTo>
                    <a:pt x="857" y="444"/>
                  </a:lnTo>
                  <a:lnTo>
                    <a:pt x="852" y="459"/>
                  </a:lnTo>
                  <a:lnTo>
                    <a:pt x="843" y="473"/>
                  </a:lnTo>
                  <a:lnTo>
                    <a:pt x="831" y="482"/>
                  </a:lnTo>
                  <a:lnTo>
                    <a:pt x="828" y="497"/>
                  </a:lnTo>
                  <a:lnTo>
                    <a:pt x="828" y="510"/>
                  </a:lnTo>
                  <a:lnTo>
                    <a:pt x="831" y="521"/>
                  </a:lnTo>
                  <a:lnTo>
                    <a:pt x="833" y="528"/>
                  </a:lnTo>
                  <a:lnTo>
                    <a:pt x="826" y="530"/>
                  </a:lnTo>
                  <a:lnTo>
                    <a:pt x="817" y="533"/>
                  </a:lnTo>
                  <a:lnTo>
                    <a:pt x="808" y="533"/>
                  </a:lnTo>
                  <a:lnTo>
                    <a:pt x="798" y="532"/>
                  </a:lnTo>
                  <a:lnTo>
                    <a:pt x="789" y="532"/>
                  </a:lnTo>
                  <a:lnTo>
                    <a:pt x="782" y="530"/>
                  </a:lnTo>
                  <a:lnTo>
                    <a:pt x="778" y="529"/>
                  </a:lnTo>
                  <a:lnTo>
                    <a:pt x="775" y="529"/>
                  </a:lnTo>
                  <a:lnTo>
                    <a:pt x="767" y="537"/>
                  </a:lnTo>
                  <a:lnTo>
                    <a:pt x="758" y="548"/>
                  </a:lnTo>
                  <a:lnTo>
                    <a:pt x="746" y="557"/>
                  </a:lnTo>
                  <a:lnTo>
                    <a:pt x="735" y="567"/>
                  </a:lnTo>
                  <a:lnTo>
                    <a:pt x="722" y="576"/>
                  </a:lnTo>
                  <a:lnTo>
                    <a:pt x="711" y="584"/>
                  </a:lnTo>
                  <a:lnTo>
                    <a:pt x="699" y="591"/>
                  </a:lnTo>
                  <a:lnTo>
                    <a:pt x="690" y="595"/>
                  </a:lnTo>
                  <a:lnTo>
                    <a:pt x="700" y="609"/>
                  </a:lnTo>
                  <a:lnTo>
                    <a:pt x="711" y="625"/>
                  </a:lnTo>
                  <a:lnTo>
                    <a:pt x="719" y="642"/>
                  </a:lnTo>
                  <a:lnTo>
                    <a:pt x="721" y="660"/>
                  </a:lnTo>
                  <a:lnTo>
                    <a:pt x="719" y="678"/>
                  </a:lnTo>
                  <a:lnTo>
                    <a:pt x="714" y="696"/>
                  </a:lnTo>
                  <a:lnTo>
                    <a:pt x="710" y="713"/>
                  </a:lnTo>
                  <a:lnTo>
                    <a:pt x="708" y="727"/>
                  </a:lnTo>
                  <a:lnTo>
                    <a:pt x="715" y="727"/>
                  </a:lnTo>
                  <a:lnTo>
                    <a:pt x="722" y="727"/>
                  </a:lnTo>
                  <a:lnTo>
                    <a:pt x="728" y="728"/>
                  </a:lnTo>
                  <a:lnTo>
                    <a:pt x="734" y="729"/>
                  </a:lnTo>
                  <a:lnTo>
                    <a:pt x="740" y="731"/>
                  </a:lnTo>
                  <a:lnTo>
                    <a:pt x="743" y="733"/>
                  </a:lnTo>
                  <a:lnTo>
                    <a:pt x="746" y="734"/>
                  </a:lnTo>
                  <a:lnTo>
                    <a:pt x="749" y="736"/>
                  </a:lnTo>
                  <a:lnTo>
                    <a:pt x="749" y="741"/>
                  </a:lnTo>
                  <a:lnTo>
                    <a:pt x="744" y="746"/>
                  </a:lnTo>
                  <a:lnTo>
                    <a:pt x="738" y="750"/>
                  </a:lnTo>
                  <a:lnTo>
                    <a:pt x="736" y="752"/>
                  </a:lnTo>
                  <a:lnTo>
                    <a:pt x="713" y="756"/>
                  </a:lnTo>
                  <a:lnTo>
                    <a:pt x="722" y="760"/>
                  </a:lnTo>
                  <a:lnTo>
                    <a:pt x="728" y="766"/>
                  </a:lnTo>
                  <a:lnTo>
                    <a:pt x="730" y="773"/>
                  </a:lnTo>
                  <a:lnTo>
                    <a:pt x="726" y="778"/>
                  </a:lnTo>
                  <a:lnTo>
                    <a:pt x="720" y="782"/>
                  </a:lnTo>
                  <a:lnTo>
                    <a:pt x="719" y="788"/>
                  </a:lnTo>
                  <a:lnTo>
                    <a:pt x="720" y="794"/>
                  </a:lnTo>
                  <a:lnTo>
                    <a:pt x="723" y="801"/>
                  </a:lnTo>
                  <a:lnTo>
                    <a:pt x="728" y="810"/>
                  </a:lnTo>
                  <a:lnTo>
                    <a:pt x="732" y="821"/>
                  </a:lnTo>
                  <a:lnTo>
                    <a:pt x="733" y="835"/>
                  </a:lnTo>
                  <a:lnTo>
                    <a:pt x="730" y="849"/>
                  </a:lnTo>
                  <a:lnTo>
                    <a:pt x="711" y="849"/>
                  </a:lnTo>
                  <a:lnTo>
                    <a:pt x="688" y="849"/>
                  </a:lnTo>
                  <a:lnTo>
                    <a:pt x="661" y="849"/>
                  </a:lnTo>
                  <a:lnTo>
                    <a:pt x="635" y="849"/>
                  </a:lnTo>
                  <a:lnTo>
                    <a:pt x="611" y="849"/>
                  </a:lnTo>
                  <a:lnTo>
                    <a:pt x="590" y="849"/>
                  </a:lnTo>
                  <a:lnTo>
                    <a:pt x="576" y="849"/>
                  </a:lnTo>
                  <a:lnTo>
                    <a:pt x="571" y="849"/>
                  </a:lnTo>
                  <a:lnTo>
                    <a:pt x="571" y="839"/>
                  </a:lnTo>
                  <a:lnTo>
                    <a:pt x="573" y="831"/>
                  </a:lnTo>
                  <a:lnTo>
                    <a:pt x="576" y="826"/>
                  </a:lnTo>
                  <a:lnTo>
                    <a:pt x="583" y="824"/>
                  </a:lnTo>
                  <a:lnTo>
                    <a:pt x="588" y="824"/>
                  </a:lnTo>
                  <a:lnTo>
                    <a:pt x="594" y="821"/>
                  </a:lnTo>
                  <a:lnTo>
                    <a:pt x="601" y="819"/>
                  </a:lnTo>
                  <a:lnTo>
                    <a:pt x="609" y="817"/>
                  </a:lnTo>
                  <a:lnTo>
                    <a:pt x="616" y="813"/>
                  </a:lnTo>
                  <a:lnTo>
                    <a:pt x="624" y="810"/>
                  </a:lnTo>
                  <a:lnTo>
                    <a:pt x="631" y="806"/>
                  </a:lnTo>
                  <a:lnTo>
                    <a:pt x="637" y="803"/>
                  </a:lnTo>
                  <a:lnTo>
                    <a:pt x="646" y="795"/>
                  </a:lnTo>
                  <a:lnTo>
                    <a:pt x="653" y="787"/>
                  </a:lnTo>
                  <a:lnTo>
                    <a:pt x="658" y="780"/>
                  </a:lnTo>
                  <a:lnTo>
                    <a:pt x="659" y="777"/>
                  </a:lnTo>
                  <a:lnTo>
                    <a:pt x="657" y="773"/>
                  </a:lnTo>
                  <a:lnTo>
                    <a:pt x="650" y="766"/>
                  </a:lnTo>
                  <a:lnTo>
                    <a:pt x="643" y="759"/>
                  </a:lnTo>
                  <a:lnTo>
                    <a:pt x="636" y="755"/>
                  </a:lnTo>
                  <a:lnTo>
                    <a:pt x="635" y="752"/>
                  </a:lnTo>
                  <a:lnTo>
                    <a:pt x="636" y="749"/>
                  </a:lnTo>
                  <a:lnTo>
                    <a:pt x="639" y="746"/>
                  </a:lnTo>
                  <a:lnTo>
                    <a:pt x="644" y="741"/>
                  </a:lnTo>
                  <a:lnTo>
                    <a:pt x="650" y="737"/>
                  </a:lnTo>
                  <a:lnTo>
                    <a:pt x="655" y="734"/>
                  </a:lnTo>
                  <a:lnTo>
                    <a:pt x="661" y="732"/>
                  </a:lnTo>
                  <a:lnTo>
                    <a:pt x="666" y="731"/>
                  </a:lnTo>
                  <a:lnTo>
                    <a:pt x="664" y="720"/>
                  </a:lnTo>
                  <a:lnTo>
                    <a:pt x="659" y="705"/>
                  </a:lnTo>
                  <a:lnTo>
                    <a:pt x="654" y="689"/>
                  </a:lnTo>
                  <a:lnTo>
                    <a:pt x="649" y="671"/>
                  </a:lnTo>
                  <a:lnTo>
                    <a:pt x="643" y="653"/>
                  </a:lnTo>
                  <a:lnTo>
                    <a:pt x="636" y="637"/>
                  </a:lnTo>
                  <a:lnTo>
                    <a:pt x="630" y="625"/>
                  </a:lnTo>
                  <a:lnTo>
                    <a:pt x="624" y="616"/>
                  </a:lnTo>
                  <a:lnTo>
                    <a:pt x="616" y="599"/>
                  </a:lnTo>
                  <a:lnTo>
                    <a:pt x="615" y="581"/>
                  </a:lnTo>
                  <a:lnTo>
                    <a:pt x="617" y="564"/>
                  </a:lnTo>
                  <a:lnTo>
                    <a:pt x="626" y="552"/>
                  </a:lnTo>
                  <a:lnTo>
                    <a:pt x="630" y="543"/>
                  </a:lnTo>
                  <a:lnTo>
                    <a:pt x="636" y="533"/>
                  </a:lnTo>
                  <a:lnTo>
                    <a:pt x="643" y="521"/>
                  </a:lnTo>
                  <a:lnTo>
                    <a:pt x="651" y="510"/>
                  </a:lnTo>
                  <a:lnTo>
                    <a:pt x="658" y="499"/>
                  </a:lnTo>
                  <a:lnTo>
                    <a:pt x="664" y="491"/>
                  </a:lnTo>
                  <a:lnTo>
                    <a:pt x="668" y="486"/>
                  </a:lnTo>
                  <a:lnTo>
                    <a:pt x="669" y="483"/>
                  </a:lnTo>
                  <a:lnTo>
                    <a:pt x="658" y="489"/>
                  </a:lnTo>
                  <a:lnTo>
                    <a:pt x="649" y="494"/>
                  </a:lnTo>
                  <a:lnTo>
                    <a:pt x="641" y="497"/>
                  </a:lnTo>
                  <a:lnTo>
                    <a:pt x="632" y="501"/>
                  </a:lnTo>
                  <a:lnTo>
                    <a:pt x="627" y="503"/>
                  </a:lnTo>
                  <a:lnTo>
                    <a:pt x="623" y="505"/>
                  </a:lnTo>
                  <a:lnTo>
                    <a:pt x="621" y="506"/>
                  </a:lnTo>
                  <a:lnTo>
                    <a:pt x="620" y="506"/>
                  </a:lnTo>
                  <a:lnTo>
                    <a:pt x="606" y="515"/>
                  </a:lnTo>
                  <a:lnTo>
                    <a:pt x="591" y="526"/>
                  </a:lnTo>
                  <a:lnTo>
                    <a:pt x="576" y="535"/>
                  </a:lnTo>
                  <a:lnTo>
                    <a:pt x="561" y="543"/>
                  </a:lnTo>
                  <a:lnTo>
                    <a:pt x="546" y="551"/>
                  </a:lnTo>
                  <a:lnTo>
                    <a:pt x="533" y="558"/>
                  </a:lnTo>
                  <a:lnTo>
                    <a:pt x="523" y="563"/>
                  </a:lnTo>
                  <a:lnTo>
                    <a:pt x="516" y="566"/>
                  </a:lnTo>
                  <a:lnTo>
                    <a:pt x="528" y="575"/>
                  </a:lnTo>
                  <a:lnTo>
                    <a:pt x="538" y="587"/>
                  </a:lnTo>
                  <a:lnTo>
                    <a:pt x="545" y="598"/>
                  </a:lnTo>
                  <a:lnTo>
                    <a:pt x="551" y="611"/>
                  </a:lnTo>
                  <a:lnTo>
                    <a:pt x="554" y="625"/>
                  </a:lnTo>
                  <a:lnTo>
                    <a:pt x="556" y="636"/>
                  </a:lnTo>
                  <a:lnTo>
                    <a:pt x="556" y="648"/>
                  </a:lnTo>
                  <a:lnTo>
                    <a:pt x="554" y="657"/>
                  </a:lnTo>
                  <a:lnTo>
                    <a:pt x="548" y="676"/>
                  </a:lnTo>
                  <a:lnTo>
                    <a:pt x="540" y="703"/>
                  </a:lnTo>
                  <a:lnTo>
                    <a:pt x="536" y="729"/>
                  </a:lnTo>
                  <a:lnTo>
                    <a:pt x="536" y="752"/>
                  </a:lnTo>
                  <a:lnTo>
                    <a:pt x="541" y="750"/>
                  </a:lnTo>
                  <a:lnTo>
                    <a:pt x="547" y="748"/>
                  </a:lnTo>
                  <a:lnTo>
                    <a:pt x="553" y="748"/>
                  </a:lnTo>
                  <a:lnTo>
                    <a:pt x="559" y="748"/>
                  </a:lnTo>
                  <a:lnTo>
                    <a:pt x="563" y="749"/>
                  </a:lnTo>
                  <a:lnTo>
                    <a:pt x="567" y="750"/>
                  </a:lnTo>
                  <a:lnTo>
                    <a:pt x="569" y="751"/>
                  </a:lnTo>
                  <a:lnTo>
                    <a:pt x="570" y="751"/>
                  </a:lnTo>
                  <a:lnTo>
                    <a:pt x="574" y="773"/>
                  </a:lnTo>
                  <a:lnTo>
                    <a:pt x="559" y="778"/>
                  </a:lnTo>
                  <a:lnTo>
                    <a:pt x="567" y="785"/>
                  </a:lnTo>
                  <a:lnTo>
                    <a:pt x="551" y="797"/>
                  </a:lnTo>
                  <a:lnTo>
                    <a:pt x="556" y="805"/>
                  </a:lnTo>
                  <a:lnTo>
                    <a:pt x="560" y="819"/>
                  </a:lnTo>
                  <a:lnTo>
                    <a:pt x="560" y="835"/>
                  </a:lnTo>
                  <a:lnTo>
                    <a:pt x="559" y="849"/>
                  </a:lnTo>
                  <a:lnTo>
                    <a:pt x="387" y="849"/>
                  </a:lnTo>
                  <a:close/>
                </a:path>
              </a:pathLst>
            </a:custGeom>
            <a:solidFill>
              <a:srgbClr val="0000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7050" name="Freeform 10"/>
            <p:cNvSpPr>
              <a:spLocks/>
            </p:cNvSpPr>
            <p:nvPr/>
          </p:nvSpPr>
          <p:spPr bwMode="auto">
            <a:xfrm>
              <a:off x="3110" y="2569"/>
              <a:ext cx="282" cy="28"/>
            </a:xfrm>
            <a:custGeom>
              <a:avLst/>
              <a:gdLst>
                <a:gd name="T0" fmla="*/ 12 w 565"/>
                <a:gd name="T1" fmla="*/ 8 h 54"/>
                <a:gd name="T2" fmla="*/ 123 w 565"/>
                <a:gd name="T3" fmla="*/ 8 h 54"/>
                <a:gd name="T4" fmla="*/ 125 w 565"/>
                <a:gd name="T5" fmla="*/ 8 h 54"/>
                <a:gd name="T6" fmla="*/ 127 w 565"/>
                <a:gd name="T7" fmla="*/ 8 h 54"/>
                <a:gd name="T8" fmla="*/ 128 w 565"/>
                <a:gd name="T9" fmla="*/ 7 h 54"/>
                <a:gd name="T10" fmla="*/ 130 w 565"/>
                <a:gd name="T11" fmla="*/ 6 h 54"/>
                <a:gd name="T12" fmla="*/ 132 w 565"/>
                <a:gd name="T13" fmla="*/ 5 h 54"/>
                <a:gd name="T14" fmla="*/ 134 w 565"/>
                <a:gd name="T15" fmla="*/ 4 h 54"/>
                <a:gd name="T16" fmla="*/ 135 w 565"/>
                <a:gd name="T17" fmla="*/ 2 h 54"/>
                <a:gd name="T18" fmla="*/ 136 w 565"/>
                <a:gd name="T19" fmla="*/ 1 h 54"/>
                <a:gd name="T20" fmla="*/ 137 w 565"/>
                <a:gd name="T21" fmla="*/ 0 h 54"/>
                <a:gd name="T22" fmla="*/ 139 w 565"/>
                <a:gd name="T23" fmla="*/ 1 h 54"/>
                <a:gd name="T24" fmla="*/ 141 w 565"/>
                <a:gd name="T25" fmla="*/ 3 h 54"/>
                <a:gd name="T26" fmla="*/ 141 w 565"/>
                <a:gd name="T27" fmla="*/ 6 h 54"/>
                <a:gd name="T28" fmla="*/ 140 w 565"/>
                <a:gd name="T29" fmla="*/ 8 h 54"/>
                <a:gd name="T30" fmla="*/ 139 w 565"/>
                <a:gd name="T31" fmla="*/ 9 h 54"/>
                <a:gd name="T32" fmla="*/ 137 w 565"/>
                <a:gd name="T33" fmla="*/ 10 h 54"/>
                <a:gd name="T34" fmla="*/ 135 w 565"/>
                <a:gd name="T35" fmla="*/ 12 h 54"/>
                <a:gd name="T36" fmla="*/ 132 w 565"/>
                <a:gd name="T37" fmla="*/ 13 h 54"/>
                <a:gd name="T38" fmla="*/ 129 w 565"/>
                <a:gd name="T39" fmla="*/ 13 h 54"/>
                <a:gd name="T40" fmla="*/ 126 w 565"/>
                <a:gd name="T41" fmla="*/ 14 h 54"/>
                <a:gd name="T42" fmla="*/ 123 w 565"/>
                <a:gd name="T43" fmla="*/ 15 h 54"/>
                <a:gd name="T44" fmla="*/ 120 w 565"/>
                <a:gd name="T45" fmla="*/ 15 h 54"/>
                <a:gd name="T46" fmla="*/ 115 w 565"/>
                <a:gd name="T47" fmla="*/ 15 h 54"/>
                <a:gd name="T48" fmla="*/ 109 w 565"/>
                <a:gd name="T49" fmla="*/ 15 h 54"/>
                <a:gd name="T50" fmla="*/ 102 w 565"/>
                <a:gd name="T51" fmla="*/ 15 h 54"/>
                <a:gd name="T52" fmla="*/ 94 w 565"/>
                <a:gd name="T53" fmla="*/ 15 h 54"/>
                <a:gd name="T54" fmla="*/ 84 w 565"/>
                <a:gd name="T55" fmla="*/ 15 h 54"/>
                <a:gd name="T56" fmla="*/ 75 w 565"/>
                <a:gd name="T57" fmla="*/ 15 h 54"/>
                <a:gd name="T58" fmla="*/ 65 w 565"/>
                <a:gd name="T59" fmla="*/ 15 h 54"/>
                <a:gd name="T60" fmla="*/ 55 w 565"/>
                <a:gd name="T61" fmla="*/ 15 h 54"/>
                <a:gd name="T62" fmla="*/ 46 w 565"/>
                <a:gd name="T63" fmla="*/ 15 h 54"/>
                <a:gd name="T64" fmla="*/ 37 w 565"/>
                <a:gd name="T65" fmla="*/ 15 h 54"/>
                <a:gd name="T66" fmla="*/ 29 w 565"/>
                <a:gd name="T67" fmla="*/ 15 h 54"/>
                <a:gd name="T68" fmla="*/ 22 w 565"/>
                <a:gd name="T69" fmla="*/ 15 h 54"/>
                <a:gd name="T70" fmla="*/ 17 w 565"/>
                <a:gd name="T71" fmla="*/ 15 h 54"/>
                <a:gd name="T72" fmla="*/ 13 w 565"/>
                <a:gd name="T73" fmla="*/ 15 h 54"/>
                <a:gd name="T74" fmla="*/ 11 w 565"/>
                <a:gd name="T75" fmla="*/ 15 h 54"/>
                <a:gd name="T76" fmla="*/ 10 w 565"/>
                <a:gd name="T77" fmla="*/ 15 h 54"/>
                <a:gd name="T78" fmla="*/ 8 w 565"/>
                <a:gd name="T79" fmla="*/ 15 h 54"/>
                <a:gd name="T80" fmla="*/ 7 w 565"/>
                <a:gd name="T81" fmla="*/ 15 h 54"/>
                <a:gd name="T82" fmla="*/ 5 w 565"/>
                <a:gd name="T83" fmla="*/ 14 h 54"/>
                <a:gd name="T84" fmla="*/ 4 w 565"/>
                <a:gd name="T85" fmla="*/ 14 h 54"/>
                <a:gd name="T86" fmla="*/ 2 w 565"/>
                <a:gd name="T87" fmla="*/ 13 h 54"/>
                <a:gd name="T88" fmla="*/ 1 w 565"/>
                <a:gd name="T89" fmla="*/ 13 h 54"/>
                <a:gd name="T90" fmla="*/ 0 w 565"/>
                <a:gd name="T91" fmla="*/ 12 h 54"/>
                <a:gd name="T92" fmla="*/ 0 w 565"/>
                <a:gd name="T93" fmla="*/ 10 h 54"/>
                <a:gd name="T94" fmla="*/ 1 w 565"/>
                <a:gd name="T95" fmla="*/ 8 h 54"/>
                <a:gd name="T96" fmla="*/ 3 w 565"/>
                <a:gd name="T97" fmla="*/ 7 h 54"/>
                <a:gd name="T98" fmla="*/ 5 w 565"/>
                <a:gd name="T99" fmla="*/ 7 h 54"/>
                <a:gd name="T100" fmla="*/ 6 w 565"/>
                <a:gd name="T101" fmla="*/ 8 h 54"/>
                <a:gd name="T102" fmla="*/ 8 w 565"/>
                <a:gd name="T103" fmla="*/ 9 h 54"/>
                <a:gd name="T104" fmla="*/ 10 w 565"/>
                <a:gd name="T105" fmla="*/ 9 h 54"/>
                <a:gd name="T106" fmla="*/ 12 w 565"/>
                <a:gd name="T107" fmla="*/ 8 h 5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65"/>
                <a:gd name="T163" fmla="*/ 0 h 54"/>
                <a:gd name="T164" fmla="*/ 565 w 565"/>
                <a:gd name="T165" fmla="*/ 54 h 5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65" h="54">
                  <a:moveTo>
                    <a:pt x="49" y="31"/>
                  </a:moveTo>
                  <a:lnTo>
                    <a:pt x="495" y="31"/>
                  </a:lnTo>
                  <a:lnTo>
                    <a:pt x="500" y="30"/>
                  </a:lnTo>
                  <a:lnTo>
                    <a:pt x="508" y="29"/>
                  </a:lnTo>
                  <a:lnTo>
                    <a:pt x="515" y="25"/>
                  </a:lnTo>
                  <a:lnTo>
                    <a:pt x="523" y="21"/>
                  </a:lnTo>
                  <a:lnTo>
                    <a:pt x="530" y="17"/>
                  </a:lnTo>
                  <a:lnTo>
                    <a:pt x="536" y="13"/>
                  </a:lnTo>
                  <a:lnTo>
                    <a:pt x="542" y="8"/>
                  </a:lnTo>
                  <a:lnTo>
                    <a:pt x="545" y="3"/>
                  </a:lnTo>
                  <a:lnTo>
                    <a:pt x="551" y="0"/>
                  </a:lnTo>
                  <a:lnTo>
                    <a:pt x="559" y="3"/>
                  </a:lnTo>
                  <a:lnTo>
                    <a:pt x="565" y="11"/>
                  </a:lnTo>
                  <a:lnTo>
                    <a:pt x="564" y="22"/>
                  </a:lnTo>
                  <a:lnTo>
                    <a:pt x="560" y="28"/>
                  </a:lnTo>
                  <a:lnTo>
                    <a:pt x="556" y="33"/>
                  </a:lnTo>
                  <a:lnTo>
                    <a:pt x="549" y="39"/>
                  </a:lnTo>
                  <a:lnTo>
                    <a:pt x="540" y="44"/>
                  </a:lnTo>
                  <a:lnTo>
                    <a:pt x="529" y="48"/>
                  </a:lnTo>
                  <a:lnTo>
                    <a:pt x="518" y="51"/>
                  </a:lnTo>
                  <a:lnTo>
                    <a:pt x="506" y="53"/>
                  </a:lnTo>
                  <a:lnTo>
                    <a:pt x="492" y="54"/>
                  </a:lnTo>
                  <a:lnTo>
                    <a:pt x="482" y="54"/>
                  </a:lnTo>
                  <a:lnTo>
                    <a:pt x="463" y="54"/>
                  </a:lnTo>
                  <a:lnTo>
                    <a:pt x="439" y="54"/>
                  </a:lnTo>
                  <a:lnTo>
                    <a:pt x="409" y="54"/>
                  </a:lnTo>
                  <a:lnTo>
                    <a:pt x="376" y="54"/>
                  </a:lnTo>
                  <a:lnTo>
                    <a:pt x="339" y="54"/>
                  </a:lnTo>
                  <a:lnTo>
                    <a:pt x="301" y="54"/>
                  </a:lnTo>
                  <a:lnTo>
                    <a:pt x="262" y="54"/>
                  </a:lnTo>
                  <a:lnTo>
                    <a:pt x="223" y="54"/>
                  </a:lnTo>
                  <a:lnTo>
                    <a:pt x="185" y="54"/>
                  </a:lnTo>
                  <a:lnTo>
                    <a:pt x="150" y="54"/>
                  </a:lnTo>
                  <a:lnTo>
                    <a:pt x="118" y="54"/>
                  </a:lnTo>
                  <a:lnTo>
                    <a:pt x="90" y="54"/>
                  </a:lnTo>
                  <a:lnTo>
                    <a:pt x="68" y="54"/>
                  </a:lnTo>
                  <a:lnTo>
                    <a:pt x="53" y="54"/>
                  </a:lnTo>
                  <a:lnTo>
                    <a:pt x="46" y="54"/>
                  </a:lnTo>
                  <a:lnTo>
                    <a:pt x="41" y="54"/>
                  </a:lnTo>
                  <a:lnTo>
                    <a:pt x="35" y="54"/>
                  </a:lnTo>
                  <a:lnTo>
                    <a:pt x="28" y="54"/>
                  </a:lnTo>
                  <a:lnTo>
                    <a:pt x="22" y="53"/>
                  </a:lnTo>
                  <a:lnTo>
                    <a:pt x="17" y="53"/>
                  </a:lnTo>
                  <a:lnTo>
                    <a:pt x="11" y="51"/>
                  </a:lnTo>
                  <a:lnTo>
                    <a:pt x="6" y="49"/>
                  </a:lnTo>
                  <a:lnTo>
                    <a:pt x="3" y="46"/>
                  </a:lnTo>
                  <a:lnTo>
                    <a:pt x="0" y="38"/>
                  </a:lnTo>
                  <a:lnTo>
                    <a:pt x="5" y="30"/>
                  </a:lnTo>
                  <a:lnTo>
                    <a:pt x="12" y="25"/>
                  </a:lnTo>
                  <a:lnTo>
                    <a:pt x="20" y="26"/>
                  </a:lnTo>
                  <a:lnTo>
                    <a:pt x="27" y="31"/>
                  </a:lnTo>
                  <a:lnTo>
                    <a:pt x="35" y="32"/>
                  </a:lnTo>
                  <a:lnTo>
                    <a:pt x="42" y="32"/>
                  </a:lnTo>
                  <a:lnTo>
                    <a:pt x="49" y="31"/>
                  </a:lnTo>
                  <a:close/>
                </a:path>
              </a:pathLst>
            </a:custGeom>
            <a:solidFill>
              <a:srgbClr val="0000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7051" name="Freeform 11"/>
            <p:cNvSpPr>
              <a:spLocks/>
            </p:cNvSpPr>
            <p:nvPr/>
          </p:nvSpPr>
          <p:spPr bwMode="auto">
            <a:xfrm>
              <a:off x="3316" y="2599"/>
              <a:ext cx="32" cy="31"/>
            </a:xfrm>
            <a:custGeom>
              <a:avLst/>
              <a:gdLst>
                <a:gd name="T0" fmla="*/ 8 w 63"/>
                <a:gd name="T1" fmla="*/ 15 h 63"/>
                <a:gd name="T2" fmla="*/ 5 w 63"/>
                <a:gd name="T3" fmla="*/ 15 h 63"/>
                <a:gd name="T4" fmla="*/ 3 w 63"/>
                <a:gd name="T5" fmla="*/ 13 h 63"/>
                <a:gd name="T6" fmla="*/ 1 w 63"/>
                <a:gd name="T7" fmla="*/ 11 h 63"/>
                <a:gd name="T8" fmla="*/ 0 w 63"/>
                <a:gd name="T9" fmla="*/ 8 h 63"/>
                <a:gd name="T10" fmla="*/ 1 w 63"/>
                <a:gd name="T11" fmla="*/ 4 h 63"/>
                <a:gd name="T12" fmla="*/ 3 w 63"/>
                <a:gd name="T13" fmla="*/ 2 h 63"/>
                <a:gd name="T14" fmla="*/ 5 w 63"/>
                <a:gd name="T15" fmla="*/ 0 h 63"/>
                <a:gd name="T16" fmla="*/ 8 w 63"/>
                <a:gd name="T17" fmla="*/ 0 h 63"/>
                <a:gd name="T18" fmla="*/ 12 w 63"/>
                <a:gd name="T19" fmla="*/ 0 h 63"/>
                <a:gd name="T20" fmla="*/ 14 w 63"/>
                <a:gd name="T21" fmla="*/ 2 h 63"/>
                <a:gd name="T22" fmla="*/ 16 w 63"/>
                <a:gd name="T23" fmla="*/ 4 h 63"/>
                <a:gd name="T24" fmla="*/ 16 w 63"/>
                <a:gd name="T25" fmla="*/ 8 h 63"/>
                <a:gd name="T26" fmla="*/ 16 w 63"/>
                <a:gd name="T27" fmla="*/ 11 h 63"/>
                <a:gd name="T28" fmla="*/ 14 w 63"/>
                <a:gd name="T29" fmla="*/ 13 h 63"/>
                <a:gd name="T30" fmla="*/ 12 w 63"/>
                <a:gd name="T31" fmla="*/ 15 h 63"/>
                <a:gd name="T32" fmla="*/ 8 w 63"/>
                <a:gd name="T33" fmla="*/ 15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63"/>
                <a:gd name="T53" fmla="*/ 63 w 63"/>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63">
                  <a:moveTo>
                    <a:pt x="32" y="63"/>
                  </a:moveTo>
                  <a:lnTo>
                    <a:pt x="19" y="61"/>
                  </a:lnTo>
                  <a:lnTo>
                    <a:pt x="9" y="54"/>
                  </a:lnTo>
                  <a:lnTo>
                    <a:pt x="2" y="44"/>
                  </a:lnTo>
                  <a:lnTo>
                    <a:pt x="0" y="32"/>
                  </a:lnTo>
                  <a:lnTo>
                    <a:pt x="2" y="19"/>
                  </a:lnTo>
                  <a:lnTo>
                    <a:pt x="9" y="9"/>
                  </a:lnTo>
                  <a:lnTo>
                    <a:pt x="19" y="2"/>
                  </a:lnTo>
                  <a:lnTo>
                    <a:pt x="32" y="0"/>
                  </a:lnTo>
                  <a:lnTo>
                    <a:pt x="45" y="2"/>
                  </a:lnTo>
                  <a:lnTo>
                    <a:pt x="54" y="9"/>
                  </a:lnTo>
                  <a:lnTo>
                    <a:pt x="61" y="19"/>
                  </a:lnTo>
                  <a:lnTo>
                    <a:pt x="63" y="32"/>
                  </a:lnTo>
                  <a:lnTo>
                    <a:pt x="61" y="44"/>
                  </a:lnTo>
                  <a:lnTo>
                    <a:pt x="54" y="54"/>
                  </a:lnTo>
                  <a:lnTo>
                    <a:pt x="45" y="61"/>
                  </a:lnTo>
                  <a:lnTo>
                    <a:pt x="32" y="63"/>
                  </a:lnTo>
                  <a:close/>
                </a:path>
              </a:pathLst>
            </a:custGeom>
            <a:solidFill>
              <a:srgbClr val="0000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7052" name="Freeform 12"/>
            <p:cNvSpPr>
              <a:spLocks/>
            </p:cNvSpPr>
            <p:nvPr/>
          </p:nvSpPr>
          <p:spPr bwMode="auto">
            <a:xfrm>
              <a:off x="3168" y="2599"/>
              <a:ext cx="31" cy="31"/>
            </a:xfrm>
            <a:custGeom>
              <a:avLst/>
              <a:gdLst>
                <a:gd name="T0" fmla="*/ 7 w 63"/>
                <a:gd name="T1" fmla="*/ 15 h 63"/>
                <a:gd name="T2" fmla="*/ 4 w 63"/>
                <a:gd name="T3" fmla="*/ 15 h 63"/>
                <a:gd name="T4" fmla="*/ 2 w 63"/>
                <a:gd name="T5" fmla="*/ 13 h 63"/>
                <a:gd name="T6" fmla="*/ 0 w 63"/>
                <a:gd name="T7" fmla="*/ 11 h 63"/>
                <a:gd name="T8" fmla="*/ 0 w 63"/>
                <a:gd name="T9" fmla="*/ 8 h 63"/>
                <a:gd name="T10" fmla="*/ 0 w 63"/>
                <a:gd name="T11" fmla="*/ 4 h 63"/>
                <a:gd name="T12" fmla="*/ 2 w 63"/>
                <a:gd name="T13" fmla="*/ 2 h 63"/>
                <a:gd name="T14" fmla="*/ 4 w 63"/>
                <a:gd name="T15" fmla="*/ 0 h 63"/>
                <a:gd name="T16" fmla="*/ 7 w 63"/>
                <a:gd name="T17" fmla="*/ 0 h 63"/>
                <a:gd name="T18" fmla="*/ 10 w 63"/>
                <a:gd name="T19" fmla="*/ 0 h 63"/>
                <a:gd name="T20" fmla="*/ 13 w 63"/>
                <a:gd name="T21" fmla="*/ 2 h 63"/>
                <a:gd name="T22" fmla="*/ 15 w 63"/>
                <a:gd name="T23" fmla="*/ 4 h 63"/>
                <a:gd name="T24" fmla="*/ 15 w 63"/>
                <a:gd name="T25" fmla="*/ 8 h 63"/>
                <a:gd name="T26" fmla="*/ 15 w 63"/>
                <a:gd name="T27" fmla="*/ 11 h 63"/>
                <a:gd name="T28" fmla="*/ 13 w 63"/>
                <a:gd name="T29" fmla="*/ 13 h 63"/>
                <a:gd name="T30" fmla="*/ 10 w 63"/>
                <a:gd name="T31" fmla="*/ 15 h 63"/>
                <a:gd name="T32" fmla="*/ 7 w 63"/>
                <a:gd name="T33" fmla="*/ 15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63"/>
                <a:gd name="T53" fmla="*/ 63 w 63"/>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63">
                  <a:moveTo>
                    <a:pt x="31" y="63"/>
                  </a:moveTo>
                  <a:lnTo>
                    <a:pt x="18" y="61"/>
                  </a:lnTo>
                  <a:lnTo>
                    <a:pt x="9" y="54"/>
                  </a:lnTo>
                  <a:lnTo>
                    <a:pt x="2" y="44"/>
                  </a:lnTo>
                  <a:lnTo>
                    <a:pt x="0" y="32"/>
                  </a:lnTo>
                  <a:lnTo>
                    <a:pt x="2" y="19"/>
                  </a:lnTo>
                  <a:lnTo>
                    <a:pt x="9" y="9"/>
                  </a:lnTo>
                  <a:lnTo>
                    <a:pt x="18" y="2"/>
                  </a:lnTo>
                  <a:lnTo>
                    <a:pt x="31" y="0"/>
                  </a:lnTo>
                  <a:lnTo>
                    <a:pt x="43" y="2"/>
                  </a:lnTo>
                  <a:lnTo>
                    <a:pt x="54" y="9"/>
                  </a:lnTo>
                  <a:lnTo>
                    <a:pt x="61" y="19"/>
                  </a:lnTo>
                  <a:lnTo>
                    <a:pt x="63" y="32"/>
                  </a:lnTo>
                  <a:lnTo>
                    <a:pt x="61" y="44"/>
                  </a:lnTo>
                  <a:lnTo>
                    <a:pt x="54" y="54"/>
                  </a:lnTo>
                  <a:lnTo>
                    <a:pt x="43" y="61"/>
                  </a:lnTo>
                  <a:lnTo>
                    <a:pt x="31" y="63"/>
                  </a:lnTo>
                  <a:close/>
                </a:path>
              </a:pathLst>
            </a:custGeom>
            <a:solidFill>
              <a:srgbClr val="0000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87048" name="Text Box 14"/>
          <p:cNvSpPr txBox="1">
            <a:spLocks noChangeArrowheads="1"/>
          </p:cNvSpPr>
          <p:nvPr/>
        </p:nvSpPr>
        <p:spPr bwMode="auto">
          <a:xfrm>
            <a:off x="838200" y="5870575"/>
            <a:ext cx="80772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600" b="1">
                <a:latin typeface="Times New Roman" charset="0"/>
              </a:rPr>
              <a:t>6.	Use an FM or Soundfield System whenever possible.</a:t>
            </a:r>
            <a:r>
              <a:rPr lang="en-US" sz="1400" b="1">
                <a:latin typeface="Times New Roman" charset="0"/>
              </a:rPr>
              <a:t> </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 Box 2"/>
          <p:cNvSpPr txBox="1">
            <a:spLocks noChangeArrowheads="1"/>
          </p:cNvSpPr>
          <p:nvPr/>
        </p:nvSpPr>
        <p:spPr bwMode="auto">
          <a:xfrm>
            <a:off x="863600" y="1216025"/>
            <a:ext cx="79248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600" b="1" dirty="0">
                <a:latin typeface="Times New Roman" charset="0"/>
              </a:rPr>
              <a:t>1.	Key words, expressions, phrases, new vocabulary and assignments should be 	</a:t>
            </a:r>
            <a:r>
              <a:rPr lang="en-US" sz="1600" b="1" u="sng" dirty="0">
                <a:latin typeface="Times New Roman" charset="0"/>
              </a:rPr>
              <a:t>written on the board</a:t>
            </a:r>
            <a:r>
              <a:rPr lang="en-US" sz="1600" b="1" dirty="0">
                <a:latin typeface="Times New Roman" charset="0"/>
              </a:rPr>
              <a:t> as well as being explained orally.</a:t>
            </a:r>
            <a:r>
              <a:rPr lang="en-US" sz="1400" b="1" dirty="0">
                <a:latin typeface="Times New Roman" charset="0"/>
              </a:rPr>
              <a:t>   </a:t>
            </a:r>
          </a:p>
        </p:txBody>
      </p:sp>
      <p:sp>
        <p:nvSpPr>
          <p:cNvPr id="89090" name="Text Box 3"/>
          <p:cNvSpPr txBox="1">
            <a:spLocks noChangeArrowheads="1"/>
          </p:cNvSpPr>
          <p:nvPr/>
        </p:nvSpPr>
        <p:spPr bwMode="auto">
          <a:xfrm>
            <a:off x="860425" y="1901825"/>
            <a:ext cx="78486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600" b="1" dirty="0">
                <a:latin typeface="Times New Roman" charset="0"/>
              </a:rPr>
              <a:t>2.	Care should be taken not to talk with one’s face turned downward to read 	notes, or hidden by a book, or hands, or turned to the board.</a:t>
            </a:r>
            <a:endParaRPr lang="en-US" sz="1400" b="1" dirty="0">
              <a:latin typeface="Times New Roman" charset="0"/>
            </a:endParaRPr>
          </a:p>
        </p:txBody>
      </p:sp>
      <p:sp>
        <p:nvSpPr>
          <p:cNvPr id="89091" name="Text Box 4"/>
          <p:cNvSpPr txBox="1">
            <a:spLocks noChangeArrowheads="1"/>
          </p:cNvSpPr>
          <p:nvPr/>
        </p:nvSpPr>
        <p:spPr bwMode="auto">
          <a:xfrm>
            <a:off x="857250" y="2600325"/>
            <a:ext cx="80010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600" b="1">
                <a:latin typeface="Times New Roman" charset="0"/>
              </a:rPr>
              <a:t>3.	Give opportunity for oral reports or presentations.</a:t>
            </a:r>
            <a:r>
              <a:rPr lang="en-US" sz="1400" b="1">
                <a:latin typeface="Times New Roman" charset="0"/>
              </a:rPr>
              <a:t> </a:t>
            </a:r>
          </a:p>
        </p:txBody>
      </p:sp>
      <p:sp>
        <p:nvSpPr>
          <p:cNvPr id="89092" name="Text Box 6"/>
          <p:cNvSpPr txBox="1">
            <a:spLocks noChangeArrowheads="1"/>
          </p:cNvSpPr>
          <p:nvPr/>
        </p:nvSpPr>
        <p:spPr bwMode="auto">
          <a:xfrm>
            <a:off x="914400" y="304800"/>
            <a:ext cx="75438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800" b="1">
                <a:latin typeface="Times New Roman" charset="0"/>
              </a:rPr>
              <a:t>SUGGESTIONS FOR THE TEACHER:</a:t>
            </a:r>
          </a:p>
        </p:txBody>
      </p:sp>
      <p:sp>
        <p:nvSpPr>
          <p:cNvPr id="89093" name="Text Box 7"/>
          <p:cNvSpPr txBox="1">
            <a:spLocks noChangeArrowheads="1"/>
          </p:cNvSpPr>
          <p:nvPr/>
        </p:nvSpPr>
        <p:spPr bwMode="auto">
          <a:xfrm>
            <a:off x="866775" y="3114675"/>
            <a:ext cx="80010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600" b="1">
                <a:latin typeface="Times New Roman" charset="0"/>
              </a:rPr>
              <a:t>4.	Avoid using a loud voice - talk in a natural manner.  The louder the speaker 	talks, the 	more distorted the speech sounds become.</a:t>
            </a:r>
            <a:endParaRPr lang="en-US" sz="1400" b="1">
              <a:latin typeface="Times New Roman" charset="0"/>
            </a:endParaRPr>
          </a:p>
        </p:txBody>
      </p:sp>
      <p:sp>
        <p:nvSpPr>
          <p:cNvPr id="89094" name="Text Box 8"/>
          <p:cNvSpPr txBox="1">
            <a:spLocks noChangeArrowheads="1"/>
          </p:cNvSpPr>
          <p:nvPr/>
        </p:nvSpPr>
        <p:spPr bwMode="auto">
          <a:xfrm>
            <a:off x="866775" y="4737100"/>
            <a:ext cx="8001000" cy="82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600" b="1">
                <a:latin typeface="Times New Roman" charset="0"/>
              </a:rPr>
              <a:t>7.	Students with hearing loss should be spoken to in full sentences.  		</a:t>
            </a:r>
            <a:r>
              <a:rPr lang="en-US" sz="1600" b="1" u="sng">
                <a:latin typeface="Times New Roman" charset="0"/>
              </a:rPr>
              <a:t>Rephrase </a:t>
            </a:r>
            <a:r>
              <a:rPr lang="en-US" sz="1600" b="1">
                <a:latin typeface="Times New Roman" charset="0"/>
              </a:rPr>
              <a:t>	sentences no understood.  Avoid using single words.  Use original 	sentence later if possible.</a:t>
            </a:r>
            <a:r>
              <a:rPr lang="en-US" sz="1400" b="1">
                <a:latin typeface="Times New Roman" charset="0"/>
              </a:rPr>
              <a:t>  </a:t>
            </a:r>
          </a:p>
        </p:txBody>
      </p:sp>
      <p:sp>
        <p:nvSpPr>
          <p:cNvPr id="89095" name="Text Box 9"/>
          <p:cNvSpPr txBox="1">
            <a:spLocks noChangeArrowheads="1"/>
          </p:cNvSpPr>
          <p:nvPr/>
        </p:nvSpPr>
        <p:spPr bwMode="auto">
          <a:xfrm>
            <a:off x="857250" y="3816350"/>
            <a:ext cx="80010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600" b="1">
                <a:latin typeface="Times New Roman" charset="0"/>
              </a:rPr>
              <a:t>5.	Do not exaggerate your lip movement.</a:t>
            </a:r>
            <a:r>
              <a:rPr lang="en-US" sz="1400" b="1">
                <a:latin typeface="Times New Roman" charset="0"/>
              </a:rPr>
              <a:t>  </a:t>
            </a:r>
          </a:p>
        </p:txBody>
      </p:sp>
      <p:sp>
        <p:nvSpPr>
          <p:cNvPr id="89096" name="Text Box 10"/>
          <p:cNvSpPr txBox="1">
            <a:spLocks noChangeArrowheads="1"/>
          </p:cNvSpPr>
          <p:nvPr/>
        </p:nvSpPr>
        <p:spPr bwMode="auto">
          <a:xfrm>
            <a:off x="879475" y="4302125"/>
            <a:ext cx="80010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600" b="1">
                <a:latin typeface="Times New Roman" charset="0"/>
              </a:rPr>
              <a:t>6.	Natural gestures, not exaggerated, supplement oral presentations.</a:t>
            </a:r>
            <a:endParaRPr lang="en-US" sz="1400" b="1">
              <a:latin typeface="Times New Roman" charset="0"/>
            </a:endParaRPr>
          </a:p>
        </p:txBody>
      </p:sp>
      <p:grpSp>
        <p:nvGrpSpPr>
          <p:cNvPr id="89097" name="Group 11"/>
          <p:cNvGrpSpPr>
            <a:grpSpLocks/>
          </p:cNvGrpSpPr>
          <p:nvPr/>
        </p:nvGrpSpPr>
        <p:grpSpPr bwMode="auto">
          <a:xfrm>
            <a:off x="8001000" y="5943600"/>
            <a:ext cx="703263" cy="582613"/>
            <a:chOff x="4368" y="2269"/>
            <a:chExt cx="442" cy="367"/>
          </a:xfrm>
        </p:grpSpPr>
        <p:sp>
          <p:nvSpPr>
            <p:cNvPr id="89098" name="Freeform 12"/>
            <p:cNvSpPr>
              <a:spLocks/>
            </p:cNvSpPr>
            <p:nvPr/>
          </p:nvSpPr>
          <p:spPr bwMode="auto">
            <a:xfrm>
              <a:off x="4486" y="2269"/>
              <a:ext cx="324" cy="320"/>
            </a:xfrm>
            <a:custGeom>
              <a:avLst/>
              <a:gdLst>
                <a:gd name="T0" fmla="*/ 139 w 647"/>
                <a:gd name="T1" fmla="*/ 99 h 639"/>
                <a:gd name="T2" fmla="*/ 148 w 647"/>
                <a:gd name="T3" fmla="*/ 99 h 639"/>
                <a:gd name="T4" fmla="*/ 161 w 647"/>
                <a:gd name="T5" fmla="*/ 118 h 639"/>
                <a:gd name="T6" fmla="*/ 155 w 647"/>
                <a:gd name="T7" fmla="*/ 129 h 639"/>
                <a:gd name="T8" fmla="*/ 148 w 647"/>
                <a:gd name="T9" fmla="*/ 122 h 639"/>
                <a:gd name="T10" fmla="*/ 141 w 647"/>
                <a:gd name="T11" fmla="*/ 118 h 639"/>
                <a:gd name="T12" fmla="*/ 134 w 647"/>
                <a:gd name="T13" fmla="*/ 115 h 639"/>
                <a:gd name="T14" fmla="*/ 125 w 647"/>
                <a:gd name="T15" fmla="*/ 116 h 639"/>
                <a:gd name="T16" fmla="*/ 107 w 647"/>
                <a:gd name="T17" fmla="*/ 115 h 639"/>
                <a:gd name="T18" fmla="*/ 96 w 647"/>
                <a:gd name="T19" fmla="*/ 110 h 639"/>
                <a:gd name="T20" fmla="*/ 85 w 647"/>
                <a:gd name="T21" fmla="*/ 101 h 639"/>
                <a:gd name="T22" fmla="*/ 78 w 647"/>
                <a:gd name="T23" fmla="*/ 107 h 639"/>
                <a:gd name="T24" fmla="*/ 67 w 647"/>
                <a:gd name="T25" fmla="*/ 118 h 639"/>
                <a:gd name="T26" fmla="*/ 75 w 647"/>
                <a:gd name="T27" fmla="*/ 133 h 639"/>
                <a:gd name="T28" fmla="*/ 73 w 647"/>
                <a:gd name="T29" fmla="*/ 143 h 639"/>
                <a:gd name="T30" fmla="*/ 77 w 647"/>
                <a:gd name="T31" fmla="*/ 156 h 639"/>
                <a:gd name="T32" fmla="*/ 57 w 647"/>
                <a:gd name="T33" fmla="*/ 160 h 639"/>
                <a:gd name="T34" fmla="*/ 40 w 647"/>
                <a:gd name="T35" fmla="*/ 158 h 639"/>
                <a:gd name="T36" fmla="*/ 51 w 647"/>
                <a:gd name="T37" fmla="*/ 148 h 639"/>
                <a:gd name="T38" fmla="*/ 57 w 647"/>
                <a:gd name="T39" fmla="*/ 144 h 639"/>
                <a:gd name="T40" fmla="*/ 50 w 647"/>
                <a:gd name="T41" fmla="*/ 131 h 639"/>
                <a:gd name="T42" fmla="*/ 46 w 647"/>
                <a:gd name="T43" fmla="*/ 108 h 639"/>
                <a:gd name="T44" fmla="*/ 54 w 647"/>
                <a:gd name="T45" fmla="*/ 96 h 639"/>
                <a:gd name="T46" fmla="*/ 58 w 647"/>
                <a:gd name="T47" fmla="*/ 88 h 639"/>
                <a:gd name="T48" fmla="*/ 51 w 647"/>
                <a:gd name="T49" fmla="*/ 79 h 639"/>
                <a:gd name="T50" fmla="*/ 40 w 647"/>
                <a:gd name="T51" fmla="*/ 64 h 639"/>
                <a:gd name="T52" fmla="*/ 33 w 647"/>
                <a:gd name="T53" fmla="*/ 49 h 639"/>
                <a:gd name="T54" fmla="*/ 22 w 647"/>
                <a:gd name="T55" fmla="*/ 46 h 639"/>
                <a:gd name="T56" fmla="*/ 15 w 647"/>
                <a:gd name="T57" fmla="*/ 47 h 639"/>
                <a:gd name="T58" fmla="*/ 8 w 647"/>
                <a:gd name="T59" fmla="*/ 39 h 639"/>
                <a:gd name="T60" fmla="*/ 5 w 647"/>
                <a:gd name="T61" fmla="*/ 34 h 639"/>
                <a:gd name="T62" fmla="*/ 4 w 647"/>
                <a:gd name="T63" fmla="*/ 26 h 639"/>
                <a:gd name="T64" fmla="*/ 1 w 647"/>
                <a:gd name="T65" fmla="*/ 9 h 639"/>
                <a:gd name="T66" fmla="*/ 4 w 647"/>
                <a:gd name="T67" fmla="*/ 11 h 639"/>
                <a:gd name="T68" fmla="*/ 9 w 647"/>
                <a:gd name="T69" fmla="*/ 2 h 639"/>
                <a:gd name="T70" fmla="*/ 18 w 647"/>
                <a:gd name="T71" fmla="*/ 3 h 639"/>
                <a:gd name="T72" fmla="*/ 22 w 647"/>
                <a:gd name="T73" fmla="*/ 2 h 639"/>
                <a:gd name="T74" fmla="*/ 39 w 647"/>
                <a:gd name="T75" fmla="*/ 8 h 639"/>
                <a:gd name="T76" fmla="*/ 36 w 647"/>
                <a:gd name="T77" fmla="*/ 10 h 639"/>
                <a:gd name="T78" fmla="*/ 42 w 647"/>
                <a:gd name="T79" fmla="*/ 14 h 639"/>
                <a:gd name="T80" fmla="*/ 41 w 647"/>
                <a:gd name="T81" fmla="*/ 20 h 639"/>
                <a:gd name="T82" fmla="*/ 41 w 647"/>
                <a:gd name="T83" fmla="*/ 29 h 639"/>
                <a:gd name="T84" fmla="*/ 40 w 647"/>
                <a:gd name="T85" fmla="*/ 34 h 639"/>
                <a:gd name="T86" fmla="*/ 47 w 647"/>
                <a:gd name="T87" fmla="*/ 38 h 639"/>
                <a:gd name="T88" fmla="*/ 59 w 647"/>
                <a:gd name="T89" fmla="*/ 41 h 639"/>
                <a:gd name="T90" fmla="*/ 76 w 647"/>
                <a:gd name="T91" fmla="*/ 53 h 639"/>
                <a:gd name="T92" fmla="*/ 86 w 647"/>
                <a:gd name="T93" fmla="*/ 69 h 639"/>
                <a:gd name="T94" fmla="*/ 93 w 647"/>
                <a:gd name="T95" fmla="*/ 73 h 639"/>
                <a:gd name="T96" fmla="*/ 101 w 647"/>
                <a:gd name="T97" fmla="*/ 83 h 639"/>
                <a:gd name="T98" fmla="*/ 115 w 647"/>
                <a:gd name="T99" fmla="*/ 98 h 639"/>
                <a:gd name="T100" fmla="*/ 131 w 647"/>
                <a:gd name="T101" fmla="*/ 96 h 63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47"/>
                <a:gd name="T154" fmla="*/ 0 h 639"/>
                <a:gd name="T155" fmla="*/ 647 w 647"/>
                <a:gd name="T156" fmla="*/ 639 h 63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47" h="639">
                  <a:moveTo>
                    <a:pt x="547" y="378"/>
                  </a:moveTo>
                  <a:lnTo>
                    <a:pt x="550" y="381"/>
                  </a:lnTo>
                  <a:lnTo>
                    <a:pt x="552" y="386"/>
                  </a:lnTo>
                  <a:lnTo>
                    <a:pt x="555" y="391"/>
                  </a:lnTo>
                  <a:lnTo>
                    <a:pt x="556" y="395"/>
                  </a:lnTo>
                  <a:lnTo>
                    <a:pt x="562" y="392"/>
                  </a:lnTo>
                  <a:lnTo>
                    <a:pt x="570" y="391"/>
                  </a:lnTo>
                  <a:lnTo>
                    <a:pt x="577" y="389"/>
                  </a:lnTo>
                  <a:lnTo>
                    <a:pt x="582" y="389"/>
                  </a:lnTo>
                  <a:lnTo>
                    <a:pt x="590" y="396"/>
                  </a:lnTo>
                  <a:lnTo>
                    <a:pt x="601" y="407"/>
                  </a:lnTo>
                  <a:lnTo>
                    <a:pt x="614" y="418"/>
                  </a:lnTo>
                  <a:lnTo>
                    <a:pt x="625" y="433"/>
                  </a:lnTo>
                  <a:lnTo>
                    <a:pt x="634" y="450"/>
                  </a:lnTo>
                  <a:lnTo>
                    <a:pt x="642" y="470"/>
                  </a:lnTo>
                  <a:lnTo>
                    <a:pt x="647" y="492"/>
                  </a:lnTo>
                  <a:lnTo>
                    <a:pt x="646" y="515"/>
                  </a:lnTo>
                  <a:lnTo>
                    <a:pt x="635" y="517"/>
                  </a:lnTo>
                  <a:lnTo>
                    <a:pt x="626" y="518"/>
                  </a:lnTo>
                  <a:lnTo>
                    <a:pt x="618" y="515"/>
                  </a:lnTo>
                  <a:lnTo>
                    <a:pt x="612" y="508"/>
                  </a:lnTo>
                  <a:lnTo>
                    <a:pt x="609" y="503"/>
                  </a:lnTo>
                  <a:lnTo>
                    <a:pt x="604" y="498"/>
                  </a:lnTo>
                  <a:lnTo>
                    <a:pt x="597" y="493"/>
                  </a:lnTo>
                  <a:lnTo>
                    <a:pt x="592" y="488"/>
                  </a:lnTo>
                  <a:lnTo>
                    <a:pt x="585" y="485"/>
                  </a:lnTo>
                  <a:lnTo>
                    <a:pt x="578" y="481"/>
                  </a:lnTo>
                  <a:lnTo>
                    <a:pt x="573" y="479"/>
                  </a:lnTo>
                  <a:lnTo>
                    <a:pt x="570" y="477"/>
                  </a:lnTo>
                  <a:lnTo>
                    <a:pt x="563" y="471"/>
                  </a:lnTo>
                  <a:lnTo>
                    <a:pt x="552" y="462"/>
                  </a:lnTo>
                  <a:lnTo>
                    <a:pt x="544" y="454"/>
                  </a:lnTo>
                  <a:lnTo>
                    <a:pt x="541" y="450"/>
                  </a:lnTo>
                  <a:lnTo>
                    <a:pt x="539" y="455"/>
                  </a:lnTo>
                  <a:lnTo>
                    <a:pt x="536" y="457"/>
                  </a:lnTo>
                  <a:lnTo>
                    <a:pt x="535" y="460"/>
                  </a:lnTo>
                  <a:lnTo>
                    <a:pt x="535" y="461"/>
                  </a:lnTo>
                  <a:lnTo>
                    <a:pt x="527" y="461"/>
                  </a:lnTo>
                  <a:lnTo>
                    <a:pt x="514" y="462"/>
                  </a:lnTo>
                  <a:lnTo>
                    <a:pt x="498" y="462"/>
                  </a:lnTo>
                  <a:lnTo>
                    <a:pt x="482" y="462"/>
                  </a:lnTo>
                  <a:lnTo>
                    <a:pt x="465" y="462"/>
                  </a:lnTo>
                  <a:lnTo>
                    <a:pt x="449" y="461"/>
                  </a:lnTo>
                  <a:lnTo>
                    <a:pt x="436" y="460"/>
                  </a:lnTo>
                  <a:lnTo>
                    <a:pt x="427" y="457"/>
                  </a:lnTo>
                  <a:lnTo>
                    <a:pt x="420" y="454"/>
                  </a:lnTo>
                  <a:lnTo>
                    <a:pt x="411" y="450"/>
                  </a:lnTo>
                  <a:lnTo>
                    <a:pt x="402" y="447"/>
                  </a:lnTo>
                  <a:lnTo>
                    <a:pt x="391" y="441"/>
                  </a:lnTo>
                  <a:lnTo>
                    <a:pt x="382" y="437"/>
                  </a:lnTo>
                  <a:lnTo>
                    <a:pt x="373" y="431"/>
                  </a:lnTo>
                  <a:lnTo>
                    <a:pt x="365" y="425"/>
                  </a:lnTo>
                  <a:lnTo>
                    <a:pt x="359" y="418"/>
                  </a:lnTo>
                  <a:lnTo>
                    <a:pt x="349" y="408"/>
                  </a:lnTo>
                  <a:lnTo>
                    <a:pt x="337" y="402"/>
                  </a:lnTo>
                  <a:lnTo>
                    <a:pt x="329" y="399"/>
                  </a:lnTo>
                  <a:lnTo>
                    <a:pt x="326" y="398"/>
                  </a:lnTo>
                  <a:lnTo>
                    <a:pt x="323" y="404"/>
                  </a:lnTo>
                  <a:lnTo>
                    <a:pt x="317" y="414"/>
                  </a:lnTo>
                  <a:lnTo>
                    <a:pt x="312" y="425"/>
                  </a:lnTo>
                  <a:lnTo>
                    <a:pt x="304" y="437"/>
                  </a:lnTo>
                  <a:lnTo>
                    <a:pt x="294" y="448"/>
                  </a:lnTo>
                  <a:lnTo>
                    <a:pt x="285" y="458"/>
                  </a:lnTo>
                  <a:lnTo>
                    <a:pt x="276" y="465"/>
                  </a:lnTo>
                  <a:lnTo>
                    <a:pt x="267" y="470"/>
                  </a:lnTo>
                  <a:lnTo>
                    <a:pt x="275" y="479"/>
                  </a:lnTo>
                  <a:lnTo>
                    <a:pt x="282" y="491"/>
                  </a:lnTo>
                  <a:lnTo>
                    <a:pt x="289" y="503"/>
                  </a:lnTo>
                  <a:lnTo>
                    <a:pt x="294" y="517"/>
                  </a:lnTo>
                  <a:lnTo>
                    <a:pt x="299" y="531"/>
                  </a:lnTo>
                  <a:lnTo>
                    <a:pt x="302" y="545"/>
                  </a:lnTo>
                  <a:lnTo>
                    <a:pt x="305" y="556"/>
                  </a:lnTo>
                  <a:lnTo>
                    <a:pt x="306" y="567"/>
                  </a:lnTo>
                  <a:lnTo>
                    <a:pt x="296" y="570"/>
                  </a:lnTo>
                  <a:lnTo>
                    <a:pt x="289" y="572"/>
                  </a:lnTo>
                  <a:lnTo>
                    <a:pt x="284" y="575"/>
                  </a:lnTo>
                  <a:lnTo>
                    <a:pt x="283" y="576"/>
                  </a:lnTo>
                  <a:lnTo>
                    <a:pt x="293" y="591"/>
                  </a:lnTo>
                  <a:lnTo>
                    <a:pt x="300" y="607"/>
                  </a:lnTo>
                  <a:lnTo>
                    <a:pt x="305" y="623"/>
                  </a:lnTo>
                  <a:lnTo>
                    <a:pt x="306" y="639"/>
                  </a:lnTo>
                  <a:lnTo>
                    <a:pt x="296" y="639"/>
                  </a:lnTo>
                  <a:lnTo>
                    <a:pt x="277" y="639"/>
                  </a:lnTo>
                  <a:lnTo>
                    <a:pt x="253" y="639"/>
                  </a:lnTo>
                  <a:lnTo>
                    <a:pt x="226" y="639"/>
                  </a:lnTo>
                  <a:lnTo>
                    <a:pt x="200" y="639"/>
                  </a:lnTo>
                  <a:lnTo>
                    <a:pt x="178" y="639"/>
                  </a:lnTo>
                  <a:lnTo>
                    <a:pt x="162" y="639"/>
                  </a:lnTo>
                  <a:lnTo>
                    <a:pt x="156" y="639"/>
                  </a:lnTo>
                  <a:lnTo>
                    <a:pt x="157" y="629"/>
                  </a:lnTo>
                  <a:lnTo>
                    <a:pt x="162" y="615"/>
                  </a:lnTo>
                  <a:lnTo>
                    <a:pt x="171" y="603"/>
                  </a:lnTo>
                  <a:lnTo>
                    <a:pt x="185" y="597"/>
                  </a:lnTo>
                  <a:lnTo>
                    <a:pt x="193" y="594"/>
                  </a:lnTo>
                  <a:lnTo>
                    <a:pt x="201" y="591"/>
                  </a:lnTo>
                  <a:lnTo>
                    <a:pt x="208" y="588"/>
                  </a:lnTo>
                  <a:lnTo>
                    <a:pt x="214" y="585"/>
                  </a:lnTo>
                  <a:lnTo>
                    <a:pt x="220" y="582"/>
                  </a:lnTo>
                  <a:lnTo>
                    <a:pt x="224" y="579"/>
                  </a:lnTo>
                  <a:lnTo>
                    <a:pt x="228" y="576"/>
                  </a:lnTo>
                  <a:lnTo>
                    <a:pt x="229" y="574"/>
                  </a:lnTo>
                  <a:lnTo>
                    <a:pt x="216" y="577"/>
                  </a:lnTo>
                  <a:lnTo>
                    <a:pt x="210" y="562"/>
                  </a:lnTo>
                  <a:lnTo>
                    <a:pt x="205" y="542"/>
                  </a:lnTo>
                  <a:lnTo>
                    <a:pt x="199" y="522"/>
                  </a:lnTo>
                  <a:lnTo>
                    <a:pt x="193" y="499"/>
                  </a:lnTo>
                  <a:lnTo>
                    <a:pt x="188" y="477"/>
                  </a:lnTo>
                  <a:lnTo>
                    <a:pt x="185" y="457"/>
                  </a:lnTo>
                  <a:lnTo>
                    <a:pt x="183" y="442"/>
                  </a:lnTo>
                  <a:lnTo>
                    <a:pt x="183" y="432"/>
                  </a:lnTo>
                  <a:lnTo>
                    <a:pt x="185" y="424"/>
                  </a:lnTo>
                  <a:lnTo>
                    <a:pt x="191" y="415"/>
                  </a:lnTo>
                  <a:lnTo>
                    <a:pt x="198" y="404"/>
                  </a:lnTo>
                  <a:lnTo>
                    <a:pt x="206" y="393"/>
                  </a:lnTo>
                  <a:lnTo>
                    <a:pt x="215" y="383"/>
                  </a:lnTo>
                  <a:lnTo>
                    <a:pt x="224" y="373"/>
                  </a:lnTo>
                  <a:lnTo>
                    <a:pt x="233" y="365"/>
                  </a:lnTo>
                  <a:lnTo>
                    <a:pt x="241" y="361"/>
                  </a:lnTo>
                  <a:lnTo>
                    <a:pt x="236" y="357"/>
                  </a:lnTo>
                  <a:lnTo>
                    <a:pt x="232" y="352"/>
                  </a:lnTo>
                  <a:lnTo>
                    <a:pt x="231" y="345"/>
                  </a:lnTo>
                  <a:lnTo>
                    <a:pt x="233" y="339"/>
                  </a:lnTo>
                  <a:lnTo>
                    <a:pt x="224" y="333"/>
                  </a:lnTo>
                  <a:lnTo>
                    <a:pt x="214" y="325"/>
                  </a:lnTo>
                  <a:lnTo>
                    <a:pt x="202" y="315"/>
                  </a:lnTo>
                  <a:lnTo>
                    <a:pt x="191" y="302"/>
                  </a:lnTo>
                  <a:lnTo>
                    <a:pt x="179" y="289"/>
                  </a:lnTo>
                  <a:lnTo>
                    <a:pt x="170" y="277"/>
                  </a:lnTo>
                  <a:lnTo>
                    <a:pt x="163" y="265"/>
                  </a:lnTo>
                  <a:lnTo>
                    <a:pt x="160" y="256"/>
                  </a:lnTo>
                  <a:lnTo>
                    <a:pt x="157" y="246"/>
                  </a:lnTo>
                  <a:lnTo>
                    <a:pt x="153" y="234"/>
                  </a:lnTo>
                  <a:lnTo>
                    <a:pt x="148" y="220"/>
                  </a:lnTo>
                  <a:lnTo>
                    <a:pt x="141" y="207"/>
                  </a:lnTo>
                  <a:lnTo>
                    <a:pt x="132" y="194"/>
                  </a:lnTo>
                  <a:lnTo>
                    <a:pt x="122" y="184"/>
                  </a:lnTo>
                  <a:lnTo>
                    <a:pt x="109" y="178"/>
                  </a:lnTo>
                  <a:lnTo>
                    <a:pt x="95" y="178"/>
                  </a:lnTo>
                  <a:lnTo>
                    <a:pt x="92" y="179"/>
                  </a:lnTo>
                  <a:lnTo>
                    <a:pt x="87" y="181"/>
                  </a:lnTo>
                  <a:lnTo>
                    <a:pt x="81" y="184"/>
                  </a:lnTo>
                  <a:lnTo>
                    <a:pt x="74" y="186"/>
                  </a:lnTo>
                  <a:lnTo>
                    <a:pt x="69" y="187"/>
                  </a:lnTo>
                  <a:lnTo>
                    <a:pt x="63" y="188"/>
                  </a:lnTo>
                  <a:lnTo>
                    <a:pt x="57" y="187"/>
                  </a:lnTo>
                  <a:lnTo>
                    <a:pt x="53" y="184"/>
                  </a:lnTo>
                  <a:lnTo>
                    <a:pt x="46" y="174"/>
                  </a:lnTo>
                  <a:lnTo>
                    <a:pt x="41" y="165"/>
                  </a:lnTo>
                  <a:lnTo>
                    <a:pt x="38" y="158"/>
                  </a:lnTo>
                  <a:lnTo>
                    <a:pt x="32" y="154"/>
                  </a:lnTo>
                  <a:lnTo>
                    <a:pt x="25" y="150"/>
                  </a:lnTo>
                  <a:lnTo>
                    <a:pt x="20" y="148"/>
                  </a:lnTo>
                  <a:lnTo>
                    <a:pt x="18" y="143"/>
                  </a:lnTo>
                  <a:lnTo>
                    <a:pt x="17" y="139"/>
                  </a:lnTo>
                  <a:lnTo>
                    <a:pt x="19" y="133"/>
                  </a:lnTo>
                  <a:lnTo>
                    <a:pt x="24" y="128"/>
                  </a:lnTo>
                  <a:lnTo>
                    <a:pt x="27" y="124"/>
                  </a:lnTo>
                  <a:lnTo>
                    <a:pt x="26" y="118"/>
                  </a:lnTo>
                  <a:lnTo>
                    <a:pt x="20" y="112"/>
                  </a:lnTo>
                  <a:lnTo>
                    <a:pt x="16" y="104"/>
                  </a:lnTo>
                  <a:lnTo>
                    <a:pt x="12" y="94"/>
                  </a:lnTo>
                  <a:lnTo>
                    <a:pt x="12" y="78"/>
                  </a:lnTo>
                  <a:lnTo>
                    <a:pt x="4" y="66"/>
                  </a:lnTo>
                  <a:lnTo>
                    <a:pt x="0" y="50"/>
                  </a:lnTo>
                  <a:lnTo>
                    <a:pt x="1" y="33"/>
                  </a:lnTo>
                  <a:lnTo>
                    <a:pt x="9" y="20"/>
                  </a:lnTo>
                  <a:lnTo>
                    <a:pt x="8" y="26"/>
                  </a:lnTo>
                  <a:lnTo>
                    <a:pt x="9" y="33"/>
                  </a:lnTo>
                  <a:lnTo>
                    <a:pt x="12" y="39"/>
                  </a:lnTo>
                  <a:lnTo>
                    <a:pt x="16" y="43"/>
                  </a:lnTo>
                  <a:lnTo>
                    <a:pt x="16" y="38"/>
                  </a:lnTo>
                  <a:lnTo>
                    <a:pt x="17" y="31"/>
                  </a:lnTo>
                  <a:lnTo>
                    <a:pt x="19" y="23"/>
                  </a:lnTo>
                  <a:lnTo>
                    <a:pt x="25" y="14"/>
                  </a:lnTo>
                  <a:lnTo>
                    <a:pt x="33" y="8"/>
                  </a:lnTo>
                  <a:lnTo>
                    <a:pt x="44" y="2"/>
                  </a:lnTo>
                  <a:lnTo>
                    <a:pt x="58" y="0"/>
                  </a:lnTo>
                  <a:lnTo>
                    <a:pt x="77" y="0"/>
                  </a:lnTo>
                  <a:lnTo>
                    <a:pt x="73" y="4"/>
                  </a:lnTo>
                  <a:lnTo>
                    <a:pt x="71" y="10"/>
                  </a:lnTo>
                  <a:lnTo>
                    <a:pt x="70" y="17"/>
                  </a:lnTo>
                  <a:lnTo>
                    <a:pt x="70" y="21"/>
                  </a:lnTo>
                  <a:lnTo>
                    <a:pt x="73" y="18"/>
                  </a:lnTo>
                  <a:lnTo>
                    <a:pt x="78" y="12"/>
                  </a:lnTo>
                  <a:lnTo>
                    <a:pt x="86" y="8"/>
                  </a:lnTo>
                  <a:lnTo>
                    <a:pt x="96" y="4"/>
                  </a:lnTo>
                  <a:lnTo>
                    <a:pt x="108" y="4"/>
                  </a:lnTo>
                  <a:lnTo>
                    <a:pt x="123" y="8"/>
                  </a:lnTo>
                  <a:lnTo>
                    <a:pt x="139" y="16"/>
                  </a:lnTo>
                  <a:lnTo>
                    <a:pt x="156" y="32"/>
                  </a:lnTo>
                  <a:lnTo>
                    <a:pt x="150" y="32"/>
                  </a:lnTo>
                  <a:lnTo>
                    <a:pt x="146" y="33"/>
                  </a:lnTo>
                  <a:lnTo>
                    <a:pt x="141" y="35"/>
                  </a:lnTo>
                  <a:lnTo>
                    <a:pt x="139" y="38"/>
                  </a:lnTo>
                  <a:lnTo>
                    <a:pt x="142" y="38"/>
                  </a:lnTo>
                  <a:lnTo>
                    <a:pt x="147" y="38"/>
                  </a:lnTo>
                  <a:lnTo>
                    <a:pt x="152" y="40"/>
                  </a:lnTo>
                  <a:lnTo>
                    <a:pt x="157" y="42"/>
                  </a:lnTo>
                  <a:lnTo>
                    <a:pt x="162" y="48"/>
                  </a:lnTo>
                  <a:lnTo>
                    <a:pt x="167" y="55"/>
                  </a:lnTo>
                  <a:lnTo>
                    <a:pt x="171" y="64"/>
                  </a:lnTo>
                  <a:lnTo>
                    <a:pt x="173" y="75"/>
                  </a:lnTo>
                  <a:lnTo>
                    <a:pt x="170" y="74"/>
                  </a:lnTo>
                  <a:lnTo>
                    <a:pt x="165" y="74"/>
                  </a:lnTo>
                  <a:lnTo>
                    <a:pt x="161" y="77"/>
                  </a:lnTo>
                  <a:lnTo>
                    <a:pt x="157" y="80"/>
                  </a:lnTo>
                  <a:lnTo>
                    <a:pt x="164" y="82"/>
                  </a:lnTo>
                  <a:lnTo>
                    <a:pt x="171" y="90"/>
                  </a:lnTo>
                  <a:lnTo>
                    <a:pt x="171" y="102"/>
                  </a:lnTo>
                  <a:lnTo>
                    <a:pt x="162" y="116"/>
                  </a:lnTo>
                  <a:lnTo>
                    <a:pt x="152" y="126"/>
                  </a:lnTo>
                  <a:lnTo>
                    <a:pt x="150" y="130"/>
                  </a:lnTo>
                  <a:lnTo>
                    <a:pt x="152" y="132"/>
                  </a:lnTo>
                  <a:lnTo>
                    <a:pt x="155" y="133"/>
                  </a:lnTo>
                  <a:lnTo>
                    <a:pt x="160" y="136"/>
                  </a:lnTo>
                  <a:lnTo>
                    <a:pt x="165" y="142"/>
                  </a:lnTo>
                  <a:lnTo>
                    <a:pt x="173" y="148"/>
                  </a:lnTo>
                  <a:lnTo>
                    <a:pt x="179" y="150"/>
                  </a:lnTo>
                  <a:lnTo>
                    <a:pt x="183" y="150"/>
                  </a:lnTo>
                  <a:lnTo>
                    <a:pt x="187" y="150"/>
                  </a:lnTo>
                  <a:lnTo>
                    <a:pt x="195" y="151"/>
                  </a:lnTo>
                  <a:lnTo>
                    <a:pt x="203" y="153"/>
                  </a:lnTo>
                  <a:lnTo>
                    <a:pt x="213" y="155"/>
                  </a:lnTo>
                  <a:lnTo>
                    <a:pt x="223" y="158"/>
                  </a:lnTo>
                  <a:lnTo>
                    <a:pt x="233" y="162"/>
                  </a:lnTo>
                  <a:lnTo>
                    <a:pt x="244" y="167"/>
                  </a:lnTo>
                  <a:lnTo>
                    <a:pt x="256" y="176"/>
                  </a:lnTo>
                  <a:lnTo>
                    <a:pt x="271" y="186"/>
                  </a:lnTo>
                  <a:lnTo>
                    <a:pt x="288" y="199"/>
                  </a:lnTo>
                  <a:lnTo>
                    <a:pt x="304" y="212"/>
                  </a:lnTo>
                  <a:lnTo>
                    <a:pt x="319" y="228"/>
                  </a:lnTo>
                  <a:lnTo>
                    <a:pt x="330" y="245"/>
                  </a:lnTo>
                  <a:lnTo>
                    <a:pt x="337" y="261"/>
                  </a:lnTo>
                  <a:lnTo>
                    <a:pt x="338" y="277"/>
                  </a:lnTo>
                  <a:lnTo>
                    <a:pt x="343" y="273"/>
                  </a:lnTo>
                  <a:lnTo>
                    <a:pt x="349" y="271"/>
                  </a:lnTo>
                  <a:lnTo>
                    <a:pt x="353" y="269"/>
                  </a:lnTo>
                  <a:lnTo>
                    <a:pt x="355" y="269"/>
                  </a:lnTo>
                  <a:lnTo>
                    <a:pt x="362" y="278"/>
                  </a:lnTo>
                  <a:lnTo>
                    <a:pt x="369" y="289"/>
                  </a:lnTo>
                  <a:lnTo>
                    <a:pt x="374" y="303"/>
                  </a:lnTo>
                  <a:lnTo>
                    <a:pt x="374" y="317"/>
                  </a:lnTo>
                  <a:lnTo>
                    <a:pt x="381" y="319"/>
                  </a:lnTo>
                  <a:lnTo>
                    <a:pt x="391" y="324"/>
                  </a:lnTo>
                  <a:lnTo>
                    <a:pt x="403" y="332"/>
                  </a:lnTo>
                  <a:lnTo>
                    <a:pt x="415" y="340"/>
                  </a:lnTo>
                  <a:lnTo>
                    <a:pt x="427" y="352"/>
                  </a:lnTo>
                  <a:lnTo>
                    <a:pt x="440" y="363"/>
                  </a:lnTo>
                  <a:lnTo>
                    <a:pt x="450" y="377"/>
                  </a:lnTo>
                  <a:lnTo>
                    <a:pt x="459" y="391"/>
                  </a:lnTo>
                  <a:lnTo>
                    <a:pt x="468" y="388"/>
                  </a:lnTo>
                  <a:lnTo>
                    <a:pt x="481" y="386"/>
                  </a:lnTo>
                  <a:lnTo>
                    <a:pt x="495" y="385"/>
                  </a:lnTo>
                  <a:lnTo>
                    <a:pt x="509" y="383"/>
                  </a:lnTo>
                  <a:lnTo>
                    <a:pt x="523" y="381"/>
                  </a:lnTo>
                  <a:lnTo>
                    <a:pt x="534" y="380"/>
                  </a:lnTo>
                  <a:lnTo>
                    <a:pt x="542" y="379"/>
                  </a:lnTo>
                  <a:lnTo>
                    <a:pt x="547" y="378"/>
                  </a:lnTo>
                  <a:close/>
                </a:path>
              </a:pathLst>
            </a:custGeom>
            <a:solidFill>
              <a:srgbClr val="0000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9099" name="Freeform 13"/>
            <p:cNvSpPr>
              <a:spLocks/>
            </p:cNvSpPr>
            <p:nvPr/>
          </p:nvSpPr>
          <p:spPr bwMode="auto">
            <a:xfrm>
              <a:off x="4457" y="2355"/>
              <a:ext cx="135" cy="89"/>
            </a:xfrm>
            <a:custGeom>
              <a:avLst/>
              <a:gdLst>
                <a:gd name="T0" fmla="*/ 42 w 269"/>
                <a:gd name="T1" fmla="*/ 23 h 178"/>
                <a:gd name="T2" fmla="*/ 44 w 269"/>
                <a:gd name="T3" fmla="*/ 18 h 178"/>
                <a:gd name="T4" fmla="*/ 48 w 269"/>
                <a:gd name="T5" fmla="*/ 11 h 178"/>
                <a:gd name="T6" fmla="*/ 50 w 269"/>
                <a:gd name="T7" fmla="*/ 6 h 178"/>
                <a:gd name="T8" fmla="*/ 52 w 269"/>
                <a:gd name="T9" fmla="*/ 4 h 178"/>
                <a:gd name="T10" fmla="*/ 54 w 269"/>
                <a:gd name="T11" fmla="*/ 2 h 178"/>
                <a:gd name="T12" fmla="*/ 57 w 269"/>
                <a:gd name="T13" fmla="*/ 0 h 178"/>
                <a:gd name="T14" fmla="*/ 61 w 269"/>
                <a:gd name="T15" fmla="*/ 1 h 178"/>
                <a:gd name="T16" fmla="*/ 67 w 269"/>
                <a:gd name="T17" fmla="*/ 6 h 178"/>
                <a:gd name="T18" fmla="*/ 67 w 269"/>
                <a:gd name="T19" fmla="*/ 15 h 178"/>
                <a:gd name="T20" fmla="*/ 65 w 269"/>
                <a:gd name="T21" fmla="*/ 22 h 178"/>
                <a:gd name="T22" fmla="*/ 59 w 269"/>
                <a:gd name="T23" fmla="*/ 33 h 178"/>
                <a:gd name="T24" fmla="*/ 57 w 269"/>
                <a:gd name="T25" fmla="*/ 37 h 178"/>
                <a:gd name="T26" fmla="*/ 55 w 269"/>
                <a:gd name="T27" fmla="*/ 36 h 178"/>
                <a:gd name="T28" fmla="*/ 54 w 269"/>
                <a:gd name="T29" fmla="*/ 38 h 178"/>
                <a:gd name="T30" fmla="*/ 51 w 269"/>
                <a:gd name="T31" fmla="*/ 42 h 178"/>
                <a:gd name="T32" fmla="*/ 48 w 269"/>
                <a:gd name="T33" fmla="*/ 44 h 178"/>
                <a:gd name="T34" fmla="*/ 44 w 269"/>
                <a:gd name="T35" fmla="*/ 45 h 178"/>
                <a:gd name="T36" fmla="*/ 38 w 269"/>
                <a:gd name="T37" fmla="*/ 44 h 178"/>
                <a:gd name="T38" fmla="*/ 33 w 269"/>
                <a:gd name="T39" fmla="*/ 43 h 178"/>
                <a:gd name="T40" fmla="*/ 30 w 269"/>
                <a:gd name="T41" fmla="*/ 41 h 178"/>
                <a:gd name="T42" fmla="*/ 27 w 269"/>
                <a:gd name="T43" fmla="*/ 38 h 178"/>
                <a:gd name="T44" fmla="*/ 22 w 269"/>
                <a:gd name="T45" fmla="*/ 37 h 178"/>
                <a:gd name="T46" fmla="*/ 19 w 269"/>
                <a:gd name="T47" fmla="*/ 36 h 178"/>
                <a:gd name="T48" fmla="*/ 15 w 269"/>
                <a:gd name="T49" fmla="*/ 37 h 178"/>
                <a:gd name="T50" fmla="*/ 12 w 269"/>
                <a:gd name="T51" fmla="*/ 37 h 178"/>
                <a:gd name="T52" fmla="*/ 9 w 269"/>
                <a:gd name="T53" fmla="*/ 38 h 178"/>
                <a:gd name="T54" fmla="*/ 6 w 269"/>
                <a:gd name="T55" fmla="*/ 37 h 178"/>
                <a:gd name="T56" fmla="*/ 4 w 269"/>
                <a:gd name="T57" fmla="*/ 36 h 178"/>
                <a:gd name="T58" fmla="*/ 3 w 269"/>
                <a:gd name="T59" fmla="*/ 34 h 178"/>
                <a:gd name="T60" fmla="*/ 2 w 269"/>
                <a:gd name="T61" fmla="*/ 32 h 178"/>
                <a:gd name="T62" fmla="*/ 1 w 269"/>
                <a:gd name="T63" fmla="*/ 29 h 178"/>
                <a:gd name="T64" fmla="*/ 1 w 269"/>
                <a:gd name="T65" fmla="*/ 27 h 178"/>
                <a:gd name="T66" fmla="*/ 2 w 269"/>
                <a:gd name="T67" fmla="*/ 23 h 178"/>
                <a:gd name="T68" fmla="*/ 5 w 269"/>
                <a:gd name="T69" fmla="*/ 22 h 178"/>
                <a:gd name="T70" fmla="*/ 5 w 269"/>
                <a:gd name="T71" fmla="*/ 21 h 178"/>
                <a:gd name="T72" fmla="*/ 6 w 269"/>
                <a:gd name="T73" fmla="*/ 20 h 178"/>
                <a:gd name="T74" fmla="*/ 9 w 269"/>
                <a:gd name="T75" fmla="*/ 20 h 178"/>
                <a:gd name="T76" fmla="*/ 11 w 269"/>
                <a:gd name="T77" fmla="*/ 20 h 178"/>
                <a:gd name="T78" fmla="*/ 15 w 269"/>
                <a:gd name="T79" fmla="*/ 23 h 178"/>
                <a:gd name="T80" fmla="*/ 18 w 269"/>
                <a:gd name="T81" fmla="*/ 25 h 178"/>
                <a:gd name="T82" fmla="*/ 21 w 269"/>
                <a:gd name="T83" fmla="*/ 27 h 178"/>
                <a:gd name="T84" fmla="*/ 23 w 269"/>
                <a:gd name="T85" fmla="*/ 27 h 178"/>
                <a:gd name="T86" fmla="*/ 27 w 269"/>
                <a:gd name="T87" fmla="*/ 28 h 178"/>
                <a:gd name="T88" fmla="*/ 31 w 269"/>
                <a:gd name="T89" fmla="*/ 28 h 178"/>
                <a:gd name="T90" fmla="*/ 35 w 269"/>
                <a:gd name="T91" fmla="*/ 28 h 178"/>
                <a:gd name="T92" fmla="*/ 40 w 269"/>
                <a:gd name="T93" fmla="*/ 27 h 178"/>
                <a:gd name="T94" fmla="*/ 44 w 269"/>
                <a:gd name="T95" fmla="*/ 27 h 178"/>
                <a:gd name="T96" fmla="*/ 43 w 269"/>
                <a:gd name="T97" fmla="*/ 26 h 178"/>
                <a:gd name="T98" fmla="*/ 41 w 269"/>
                <a:gd name="T99" fmla="*/ 25 h 17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9"/>
                <a:gd name="T151" fmla="*/ 0 h 178"/>
                <a:gd name="T152" fmla="*/ 269 w 269"/>
                <a:gd name="T153" fmla="*/ 178 h 17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9" h="178">
                  <a:moveTo>
                    <a:pt x="163" y="97"/>
                  </a:moveTo>
                  <a:lnTo>
                    <a:pt x="166" y="91"/>
                  </a:lnTo>
                  <a:lnTo>
                    <a:pt x="170" y="80"/>
                  </a:lnTo>
                  <a:lnTo>
                    <a:pt x="176" y="69"/>
                  </a:lnTo>
                  <a:lnTo>
                    <a:pt x="183" y="56"/>
                  </a:lnTo>
                  <a:lnTo>
                    <a:pt x="189" y="44"/>
                  </a:lnTo>
                  <a:lnTo>
                    <a:pt x="194" y="33"/>
                  </a:lnTo>
                  <a:lnTo>
                    <a:pt x="200" y="24"/>
                  </a:lnTo>
                  <a:lnTo>
                    <a:pt x="203" y="18"/>
                  </a:lnTo>
                  <a:lnTo>
                    <a:pt x="205" y="15"/>
                  </a:lnTo>
                  <a:lnTo>
                    <a:pt x="208" y="10"/>
                  </a:lnTo>
                  <a:lnTo>
                    <a:pt x="213" y="7"/>
                  </a:lnTo>
                  <a:lnTo>
                    <a:pt x="219" y="3"/>
                  </a:lnTo>
                  <a:lnTo>
                    <a:pt x="227" y="0"/>
                  </a:lnTo>
                  <a:lnTo>
                    <a:pt x="234" y="0"/>
                  </a:lnTo>
                  <a:lnTo>
                    <a:pt x="243" y="1"/>
                  </a:lnTo>
                  <a:lnTo>
                    <a:pt x="252" y="6"/>
                  </a:lnTo>
                  <a:lnTo>
                    <a:pt x="265" y="21"/>
                  </a:lnTo>
                  <a:lnTo>
                    <a:pt x="269" y="40"/>
                  </a:lnTo>
                  <a:lnTo>
                    <a:pt x="268" y="59"/>
                  </a:lnTo>
                  <a:lnTo>
                    <a:pt x="265" y="71"/>
                  </a:lnTo>
                  <a:lnTo>
                    <a:pt x="258" y="86"/>
                  </a:lnTo>
                  <a:lnTo>
                    <a:pt x="246" y="109"/>
                  </a:lnTo>
                  <a:lnTo>
                    <a:pt x="236" y="132"/>
                  </a:lnTo>
                  <a:lnTo>
                    <a:pt x="231" y="148"/>
                  </a:lnTo>
                  <a:lnTo>
                    <a:pt x="227" y="146"/>
                  </a:lnTo>
                  <a:lnTo>
                    <a:pt x="222" y="144"/>
                  </a:lnTo>
                  <a:lnTo>
                    <a:pt x="217" y="143"/>
                  </a:lnTo>
                  <a:lnTo>
                    <a:pt x="216" y="141"/>
                  </a:lnTo>
                  <a:lnTo>
                    <a:pt x="213" y="149"/>
                  </a:lnTo>
                  <a:lnTo>
                    <a:pt x="208" y="159"/>
                  </a:lnTo>
                  <a:lnTo>
                    <a:pt x="201" y="167"/>
                  </a:lnTo>
                  <a:lnTo>
                    <a:pt x="197" y="172"/>
                  </a:lnTo>
                  <a:lnTo>
                    <a:pt x="191" y="176"/>
                  </a:lnTo>
                  <a:lnTo>
                    <a:pt x="182" y="177"/>
                  </a:lnTo>
                  <a:lnTo>
                    <a:pt x="173" y="178"/>
                  </a:lnTo>
                  <a:lnTo>
                    <a:pt x="161" y="177"/>
                  </a:lnTo>
                  <a:lnTo>
                    <a:pt x="150" y="176"/>
                  </a:lnTo>
                  <a:lnTo>
                    <a:pt x="139" y="174"/>
                  </a:lnTo>
                  <a:lnTo>
                    <a:pt x="130" y="170"/>
                  </a:lnTo>
                  <a:lnTo>
                    <a:pt x="124" y="166"/>
                  </a:lnTo>
                  <a:lnTo>
                    <a:pt x="118" y="161"/>
                  </a:lnTo>
                  <a:lnTo>
                    <a:pt x="113" y="155"/>
                  </a:lnTo>
                  <a:lnTo>
                    <a:pt x="105" y="152"/>
                  </a:lnTo>
                  <a:lnTo>
                    <a:pt x="97" y="147"/>
                  </a:lnTo>
                  <a:lnTo>
                    <a:pt x="88" y="145"/>
                  </a:lnTo>
                  <a:lnTo>
                    <a:pt x="80" y="143"/>
                  </a:lnTo>
                  <a:lnTo>
                    <a:pt x="73" y="143"/>
                  </a:lnTo>
                  <a:lnTo>
                    <a:pt x="67" y="143"/>
                  </a:lnTo>
                  <a:lnTo>
                    <a:pt x="60" y="145"/>
                  </a:lnTo>
                  <a:lnTo>
                    <a:pt x="54" y="146"/>
                  </a:lnTo>
                  <a:lnTo>
                    <a:pt x="46" y="148"/>
                  </a:lnTo>
                  <a:lnTo>
                    <a:pt x="40" y="149"/>
                  </a:lnTo>
                  <a:lnTo>
                    <a:pt x="33" y="149"/>
                  </a:lnTo>
                  <a:lnTo>
                    <a:pt x="27" y="149"/>
                  </a:lnTo>
                  <a:lnTo>
                    <a:pt x="23" y="147"/>
                  </a:lnTo>
                  <a:lnTo>
                    <a:pt x="19" y="143"/>
                  </a:lnTo>
                  <a:lnTo>
                    <a:pt x="15" y="141"/>
                  </a:lnTo>
                  <a:lnTo>
                    <a:pt x="11" y="138"/>
                  </a:lnTo>
                  <a:lnTo>
                    <a:pt x="10" y="133"/>
                  </a:lnTo>
                  <a:lnTo>
                    <a:pt x="12" y="131"/>
                  </a:lnTo>
                  <a:lnTo>
                    <a:pt x="7" y="128"/>
                  </a:lnTo>
                  <a:lnTo>
                    <a:pt x="3" y="121"/>
                  </a:lnTo>
                  <a:lnTo>
                    <a:pt x="3" y="115"/>
                  </a:lnTo>
                  <a:lnTo>
                    <a:pt x="7" y="112"/>
                  </a:lnTo>
                  <a:lnTo>
                    <a:pt x="1" y="106"/>
                  </a:lnTo>
                  <a:lnTo>
                    <a:pt x="0" y="99"/>
                  </a:lnTo>
                  <a:lnTo>
                    <a:pt x="7" y="92"/>
                  </a:lnTo>
                  <a:lnTo>
                    <a:pt x="23" y="90"/>
                  </a:lnTo>
                  <a:lnTo>
                    <a:pt x="20" y="87"/>
                  </a:lnTo>
                  <a:lnTo>
                    <a:pt x="19" y="85"/>
                  </a:lnTo>
                  <a:lnTo>
                    <a:pt x="18" y="82"/>
                  </a:lnTo>
                  <a:lnTo>
                    <a:pt x="19" y="79"/>
                  </a:lnTo>
                  <a:lnTo>
                    <a:pt x="24" y="79"/>
                  </a:lnTo>
                  <a:lnTo>
                    <a:pt x="30" y="79"/>
                  </a:lnTo>
                  <a:lnTo>
                    <a:pt x="35" y="79"/>
                  </a:lnTo>
                  <a:lnTo>
                    <a:pt x="39" y="79"/>
                  </a:lnTo>
                  <a:lnTo>
                    <a:pt x="44" y="80"/>
                  </a:lnTo>
                  <a:lnTo>
                    <a:pt x="50" y="85"/>
                  </a:lnTo>
                  <a:lnTo>
                    <a:pt x="59" y="91"/>
                  </a:lnTo>
                  <a:lnTo>
                    <a:pt x="64" y="97"/>
                  </a:lnTo>
                  <a:lnTo>
                    <a:pt x="69" y="100"/>
                  </a:lnTo>
                  <a:lnTo>
                    <a:pt x="76" y="103"/>
                  </a:lnTo>
                  <a:lnTo>
                    <a:pt x="83" y="107"/>
                  </a:lnTo>
                  <a:lnTo>
                    <a:pt x="87" y="108"/>
                  </a:lnTo>
                  <a:lnTo>
                    <a:pt x="91" y="108"/>
                  </a:lnTo>
                  <a:lnTo>
                    <a:pt x="97" y="109"/>
                  </a:lnTo>
                  <a:lnTo>
                    <a:pt x="105" y="110"/>
                  </a:lnTo>
                  <a:lnTo>
                    <a:pt x="114" y="110"/>
                  </a:lnTo>
                  <a:lnTo>
                    <a:pt x="123" y="110"/>
                  </a:lnTo>
                  <a:lnTo>
                    <a:pt x="132" y="110"/>
                  </a:lnTo>
                  <a:lnTo>
                    <a:pt x="140" y="109"/>
                  </a:lnTo>
                  <a:lnTo>
                    <a:pt x="147" y="108"/>
                  </a:lnTo>
                  <a:lnTo>
                    <a:pt x="159" y="106"/>
                  </a:lnTo>
                  <a:lnTo>
                    <a:pt x="168" y="106"/>
                  </a:lnTo>
                  <a:lnTo>
                    <a:pt x="175" y="107"/>
                  </a:lnTo>
                  <a:lnTo>
                    <a:pt x="177" y="107"/>
                  </a:lnTo>
                  <a:lnTo>
                    <a:pt x="170" y="102"/>
                  </a:lnTo>
                  <a:lnTo>
                    <a:pt x="167" y="99"/>
                  </a:lnTo>
                  <a:lnTo>
                    <a:pt x="164" y="98"/>
                  </a:lnTo>
                  <a:lnTo>
                    <a:pt x="163" y="97"/>
                  </a:lnTo>
                  <a:close/>
                </a:path>
              </a:pathLst>
            </a:custGeom>
            <a:solidFill>
              <a:srgbClr val="0000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9100" name="Freeform 14"/>
            <p:cNvSpPr>
              <a:spLocks/>
            </p:cNvSpPr>
            <p:nvPr/>
          </p:nvSpPr>
          <p:spPr bwMode="auto">
            <a:xfrm>
              <a:off x="4438" y="2413"/>
              <a:ext cx="21" cy="30"/>
            </a:xfrm>
            <a:custGeom>
              <a:avLst/>
              <a:gdLst>
                <a:gd name="T0" fmla="*/ 5 w 41"/>
                <a:gd name="T1" fmla="*/ 15 h 60"/>
                <a:gd name="T2" fmla="*/ 5 w 41"/>
                <a:gd name="T3" fmla="*/ 13 h 60"/>
                <a:gd name="T4" fmla="*/ 5 w 41"/>
                <a:gd name="T5" fmla="*/ 11 h 60"/>
                <a:gd name="T6" fmla="*/ 5 w 41"/>
                <a:gd name="T7" fmla="*/ 8 h 60"/>
                <a:gd name="T8" fmla="*/ 5 w 41"/>
                <a:gd name="T9" fmla="*/ 7 h 60"/>
                <a:gd name="T10" fmla="*/ 5 w 41"/>
                <a:gd name="T11" fmla="*/ 6 h 60"/>
                <a:gd name="T12" fmla="*/ 5 w 41"/>
                <a:gd name="T13" fmla="*/ 5 h 60"/>
                <a:gd name="T14" fmla="*/ 6 w 41"/>
                <a:gd name="T15" fmla="*/ 5 h 60"/>
                <a:gd name="T16" fmla="*/ 6 w 41"/>
                <a:gd name="T17" fmla="*/ 4 h 60"/>
                <a:gd name="T18" fmla="*/ 8 w 41"/>
                <a:gd name="T19" fmla="*/ 4 h 60"/>
                <a:gd name="T20" fmla="*/ 9 w 41"/>
                <a:gd name="T21" fmla="*/ 4 h 60"/>
                <a:gd name="T22" fmla="*/ 10 w 41"/>
                <a:gd name="T23" fmla="*/ 4 h 60"/>
                <a:gd name="T24" fmla="*/ 11 w 41"/>
                <a:gd name="T25" fmla="*/ 4 h 60"/>
                <a:gd name="T26" fmla="*/ 11 w 41"/>
                <a:gd name="T27" fmla="*/ 0 h 60"/>
                <a:gd name="T28" fmla="*/ 10 w 41"/>
                <a:gd name="T29" fmla="*/ 0 h 60"/>
                <a:gd name="T30" fmla="*/ 9 w 41"/>
                <a:gd name="T31" fmla="*/ 0 h 60"/>
                <a:gd name="T32" fmla="*/ 8 w 41"/>
                <a:gd name="T33" fmla="*/ 0 h 60"/>
                <a:gd name="T34" fmla="*/ 6 w 41"/>
                <a:gd name="T35" fmla="*/ 0 h 60"/>
                <a:gd name="T36" fmla="*/ 4 w 41"/>
                <a:gd name="T37" fmla="*/ 0 h 60"/>
                <a:gd name="T38" fmla="*/ 2 w 41"/>
                <a:gd name="T39" fmla="*/ 1 h 60"/>
                <a:gd name="T40" fmla="*/ 1 w 41"/>
                <a:gd name="T41" fmla="*/ 3 h 60"/>
                <a:gd name="T42" fmla="*/ 0 w 41"/>
                <a:gd name="T43" fmla="*/ 7 h 60"/>
                <a:gd name="T44" fmla="*/ 0 w 41"/>
                <a:gd name="T45" fmla="*/ 11 h 60"/>
                <a:gd name="T46" fmla="*/ 0 w 41"/>
                <a:gd name="T47" fmla="*/ 14 h 60"/>
                <a:gd name="T48" fmla="*/ 0 w 41"/>
                <a:gd name="T49" fmla="*/ 15 h 60"/>
                <a:gd name="T50" fmla="*/ 0 w 41"/>
                <a:gd name="T51" fmla="*/ 15 h 60"/>
                <a:gd name="T52" fmla="*/ 5 w 41"/>
                <a:gd name="T53" fmla="*/ 15 h 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1"/>
                <a:gd name="T82" fmla="*/ 0 h 60"/>
                <a:gd name="T83" fmla="*/ 41 w 41"/>
                <a:gd name="T84" fmla="*/ 60 h 6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1" h="60">
                  <a:moveTo>
                    <a:pt x="17" y="60"/>
                  </a:moveTo>
                  <a:lnTo>
                    <a:pt x="17" y="52"/>
                  </a:lnTo>
                  <a:lnTo>
                    <a:pt x="17" y="42"/>
                  </a:lnTo>
                  <a:lnTo>
                    <a:pt x="17" y="32"/>
                  </a:lnTo>
                  <a:lnTo>
                    <a:pt x="17" y="27"/>
                  </a:lnTo>
                  <a:lnTo>
                    <a:pt x="17" y="23"/>
                  </a:lnTo>
                  <a:lnTo>
                    <a:pt x="18" y="20"/>
                  </a:lnTo>
                  <a:lnTo>
                    <a:pt x="21" y="17"/>
                  </a:lnTo>
                  <a:lnTo>
                    <a:pt x="24" y="16"/>
                  </a:lnTo>
                  <a:lnTo>
                    <a:pt x="29" y="16"/>
                  </a:lnTo>
                  <a:lnTo>
                    <a:pt x="34" y="16"/>
                  </a:lnTo>
                  <a:lnTo>
                    <a:pt x="39" y="16"/>
                  </a:lnTo>
                  <a:lnTo>
                    <a:pt x="41" y="16"/>
                  </a:lnTo>
                  <a:lnTo>
                    <a:pt x="41" y="0"/>
                  </a:lnTo>
                  <a:lnTo>
                    <a:pt x="39" y="0"/>
                  </a:lnTo>
                  <a:lnTo>
                    <a:pt x="34" y="0"/>
                  </a:lnTo>
                  <a:lnTo>
                    <a:pt x="29" y="0"/>
                  </a:lnTo>
                  <a:lnTo>
                    <a:pt x="23" y="0"/>
                  </a:lnTo>
                  <a:lnTo>
                    <a:pt x="16" y="0"/>
                  </a:lnTo>
                  <a:lnTo>
                    <a:pt x="8" y="2"/>
                  </a:lnTo>
                  <a:lnTo>
                    <a:pt x="2" y="10"/>
                  </a:lnTo>
                  <a:lnTo>
                    <a:pt x="0" y="27"/>
                  </a:lnTo>
                  <a:lnTo>
                    <a:pt x="0" y="44"/>
                  </a:lnTo>
                  <a:lnTo>
                    <a:pt x="0" y="54"/>
                  </a:lnTo>
                  <a:lnTo>
                    <a:pt x="0" y="59"/>
                  </a:lnTo>
                  <a:lnTo>
                    <a:pt x="0" y="60"/>
                  </a:lnTo>
                  <a:lnTo>
                    <a:pt x="17" y="60"/>
                  </a:lnTo>
                  <a:close/>
                </a:path>
              </a:pathLst>
            </a:custGeom>
            <a:solidFill>
              <a:srgbClr val="0000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9101" name="Rectangle 15"/>
            <p:cNvSpPr>
              <a:spLocks noChangeArrowheads="1"/>
            </p:cNvSpPr>
            <p:nvPr/>
          </p:nvSpPr>
          <p:spPr bwMode="auto">
            <a:xfrm>
              <a:off x="4530" y="2588"/>
              <a:ext cx="103" cy="14"/>
            </a:xfrm>
            <a:prstGeom prst="rect">
              <a:avLst/>
            </a:prstGeom>
            <a:solidFill>
              <a:srgbClr val="0000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89102" name="Freeform 16"/>
            <p:cNvSpPr>
              <a:spLocks/>
            </p:cNvSpPr>
            <p:nvPr/>
          </p:nvSpPr>
          <p:spPr bwMode="auto">
            <a:xfrm>
              <a:off x="4545" y="2559"/>
              <a:ext cx="73" cy="73"/>
            </a:xfrm>
            <a:custGeom>
              <a:avLst/>
              <a:gdLst>
                <a:gd name="T0" fmla="*/ 19 w 145"/>
                <a:gd name="T1" fmla="*/ 37 h 145"/>
                <a:gd name="T2" fmla="*/ 15 w 145"/>
                <a:gd name="T3" fmla="*/ 36 h 145"/>
                <a:gd name="T4" fmla="*/ 12 w 145"/>
                <a:gd name="T5" fmla="*/ 35 h 145"/>
                <a:gd name="T6" fmla="*/ 8 w 145"/>
                <a:gd name="T7" fmla="*/ 34 h 145"/>
                <a:gd name="T8" fmla="*/ 6 w 145"/>
                <a:gd name="T9" fmla="*/ 31 h 145"/>
                <a:gd name="T10" fmla="*/ 4 w 145"/>
                <a:gd name="T11" fmla="*/ 29 h 145"/>
                <a:gd name="T12" fmla="*/ 2 w 145"/>
                <a:gd name="T13" fmla="*/ 26 h 145"/>
                <a:gd name="T14" fmla="*/ 1 w 145"/>
                <a:gd name="T15" fmla="*/ 22 h 145"/>
                <a:gd name="T16" fmla="*/ 0 w 145"/>
                <a:gd name="T17" fmla="*/ 19 h 145"/>
                <a:gd name="T18" fmla="*/ 1 w 145"/>
                <a:gd name="T19" fmla="*/ 15 h 145"/>
                <a:gd name="T20" fmla="*/ 2 w 145"/>
                <a:gd name="T21" fmla="*/ 11 h 145"/>
                <a:gd name="T22" fmla="*/ 4 w 145"/>
                <a:gd name="T23" fmla="*/ 8 h 145"/>
                <a:gd name="T24" fmla="*/ 6 w 145"/>
                <a:gd name="T25" fmla="*/ 6 h 145"/>
                <a:gd name="T26" fmla="*/ 8 w 145"/>
                <a:gd name="T27" fmla="*/ 4 h 145"/>
                <a:gd name="T28" fmla="*/ 12 w 145"/>
                <a:gd name="T29" fmla="*/ 2 h 145"/>
                <a:gd name="T30" fmla="*/ 15 w 145"/>
                <a:gd name="T31" fmla="*/ 1 h 145"/>
                <a:gd name="T32" fmla="*/ 19 w 145"/>
                <a:gd name="T33" fmla="*/ 0 h 145"/>
                <a:gd name="T34" fmla="*/ 22 w 145"/>
                <a:gd name="T35" fmla="*/ 1 h 145"/>
                <a:gd name="T36" fmla="*/ 26 w 145"/>
                <a:gd name="T37" fmla="*/ 2 h 145"/>
                <a:gd name="T38" fmla="*/ 29 w 145"/>
                <a:gd name="T39" fmla="*/ 4 h 145"/>
                <a:gd name="T40" fmla="*/ 31 w 145"/>
                <a:gd name="T41" fmla="*/ 6 h 145"/>
                <a:gd name="T42" fmla="*/ 33 w 145"/>
                <a:gd name="T43" fmla="*/ 8 h 145"/>
                <a:gd name="T44" fmla="*/ 35 w 145"/>
                <a:gd name="T45" fmla="*/ 11 h 145"/>
                <a:gd name="T46" fmla="*/ 36 w 145"/>
                <a:gd name="T47" fmla="*/ 15 h 145"/>
                <a:gd name="T48" fmla="*/ 37 w 145"/>
                <a:gd name="T49" fmla="*/ 19 h 145"/>
                <a:gd name="T50" fmla="*/ 36 w 145"/>
                <a:gd name="T51" fmla="*/ 22 h 145"/>
                <a:gd name="T52" fmla="*/ 35 w 145"/>
                <a:gd name="T53" fmla="*/ 26 h 145"/>
                <a:gd name="T54" fmla="*/ 33 w 145"/>
                <a:gd name="T55" fmla="*/ 29 h 145"/>
                <a:gd name="T56" fmla="*/ 31 w 145"/>
                <a:gd name="T57" fmla="*/ 31 h 145"/>
                <a:gd name="T58" fmla="*/ 29 w 145"/>
                <a:gd name="T59" fmla="*/ 34 h 145"/>
                <a:gd name="T60" fmla="*/ 26 w 145"/>
                <a:gd name="T61" fmla="*/ 35 h 145"/>
                <a:gd name="T62" fmla="*/ 22 w 145"/>
                <a:gd name="T63" fmla="*/ 36 h 145"/>
                <a:gd name="T64" fmla="*/ 19 w 145"/>
                <a:gd name="T65" fmla="*/ 37 h 1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5"/>
                <a:gd name="T100" fmla="*/ 0 h 145"/>
                <a:gd name="T101" fmla="*/ 145 w 145"/>
                <a:gd name="T102" fmla="*/ 145 h 1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5" h="145">
                  <a:moveTo>
                    <a:pt x="73" y="145"/>
                  </a:moveTo>
                  <a:lnTo>
                    <a:pt x="59" y="144"/>
                  </a:lnTo>
                  <a:lnTo>
                    <a:pt x="45" y="139"/>
                  </a:lnTo>
                  <a:lnTo>
                    <a:pt x="32" y="133"/>
                  </a:lnTo>
                  <a:lnTo>
                    <a:pt x="22" y="124"/>
                  </a:lnTo>
                  <a:lnTo>
                    <a:pt x="13" y="113"/>
                  </a:lnTo>
                  <a:lnTo>
                    <a:pt x="6" y="101"/>
                  </a:lnTo>
                  <a:lnTo>
                    <a:pt x="1" y="88"/>
                  </a:lnTo>
                  <a:lnTo>
                    <a:pt x="0" y="73"/>
                  </a:lnTo>
                  <a:lnTo>
                    <a:pt x="1" y="58"/>
                  </a:lnTo>
                  <a:lnTo>
                    <a:pt x="6" y="44"/>
                  </a:lnTo>
                  <a:lnTo>
                    <a:pt x="13" y="32"/>
                  </a:lnTo>
                  <a:lnTo>
                    <a:pt x="22" y="21"/>
                  </a:lnTo>
                  <a:lnTo>
                    <a:pt x="32" y="13"/>
                  </a:lnTo>
                  <a:lnTo>
                    <a:pt x="45" y="6"/>
                  </a:lnTo>
                  <a:lnTo>
                    <a:pt x="59" y="1"/>
                  </a:lnTo>
                  <a:lnTo>
                    <a:pt x="73" y="0"/>
                  </a:lnTo>
                  <a:lnTo>
                    <a:pt x="88" y="1"/>
                  </a:lnTo>
                  <a:lnTo>
                    <a:pt x="101" y="6"/>
                  </a:lnTo>
                  <a:lnTo>
                    <a:pt x="113" y="13"/>
                  </a:lnTo>
                  <a:lnTo>
                    <a:pt x="124" y="21"/>
                  </a:lnTo>
                  <a:lnTo>
                    <a:pt x="132" y="32"/>
                  </a:lnTo>
                  <a:lnTo>
                    <a:pt x="139" y="44"/>
                  </a:lnTo>
                  <a:lnTo>
                    <a:pt x="144" y="58"/>
                  </a:lnTo>
                  <a:lnTo>
                    <a:pt x="145" y="73"/>
                  </a:lnTo>
                  <a:lnTo>
                    <a:pt x="144" y="88"/>
                  </a:lnTo>
                  <a:lnTo>
                    <a:pt x="139" y="101"/>
                  </a:lnTo>
                  <a:lnTo>
                    <a:pt x="132" y="113"/>
                  </a:lnTo>
                  <a:lnTo>
                    <a:pt x="124" y="124"/>
                  </a:lnTo>
                  <a:lnTo>
                    <a:pt x="113" y="133"/>
                  </a:lnTo>
                  <a:lnTo>
                    <a:pt x="101" y="139"/>
                  </a:lnTo>
                  <a:lnTo>
                    <a:pt x="88" y="144"/>
                  </a:lnTo>
                  <a:lnTo>
                    <a:pt x="73" y="145"/>
                  </a:lnTo>
                  <a:close/>
                </a:path>
              </a:pathLst>
            </a:custGeom>
            <a:solidFill>
              <a:srgbClr val="0000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9103" name="Freeform 17"/>
            <p:cNvSpPr>
              <a:spLocks/>
            </p:cNvSpPr>
            <p:nvPr/>
          </p:nvSpPr>
          <p:spPr bwMode="auto">
            <a:xfrm>
              <a:off x="4368" y="2512"/>
              <a:ext cx="125" cy="124"/>
            </a:xfrm>
            <a:custGeom>
              <a:avLst/>
              <a:gdLst>
                <a:gd name="T0" fmla="*/ 26 w 250"/>
                <a:gd name="T1" fmla="*/ 1 h 248"/>
                <a:gd name="T2" fmla="*/ 14 w 250"/>
                <a:gd name="T3" fmla="*/ 6 h 248"/>
                <a:gd name="T4" fmla="*/ 6 w 250"/>
                <a:gd name="T5" fmla="*/ 14 h 248"/>
                <a:gd name="T6" fmla="*/ 1 w 250"/>
                <a:gd name="T7" fmla="*/ 25 h 248"/>
                <a:gd name="T8" fmla="*/ 7 w 250"/>
                <a:gd name="T9" fmla="*/ 31 h 248"/>
                <a:gd name="T10" fmla="*/ 9 w 250"/>
                <a:gd name="T11" fmla="*/ 22 h 248"/>
                <a:gd name="T12" fmla="*/ 14 w 250"/>
                <a:gd name="T13" fmla="*/ 14 h 248"/>
                <a:gd name="T14" fmla="*/ 22 w 250"/>
                <a:gd name="T15" fmla="*/ 9 h 248"/>
                <a:gd name="T16" fmla="*/ 32 w 250"/>
                <a:gd name="T17" fmla="*/ 7 h 248"/>
                <a:gd name="T18" fmla="*/ 41 w 250"/>
                <a:gd name="T19" fmla="*/ 9 h 248"/>
                <a:gd name="T20" fmla="*/ 49 w 250"/>
                <a:gd name="T21" fmla="*/ 14 h 248"/>
                <a:gd name="T22" fmla="*/ 55 w 250"/>
                <a:gd name="T23" fmla="*/ 22 h 248"/>
                <a:gd name="T24" fmla="*/ 57 w 250"/>
                <a:gd name="T25" fmla="*/ 31 h 248"/>
                <a:gd name="T26" fmla="*/ 55 w 250"/>
                <a:gd name="T27" fmla="*/ 41 h 248"/>
                <a:gd name="T28" fmla="*/ 49 w 250"/>
                <a:gd name="T29" fmla="*/ 49 h 248"/>
                <a:gd name="T30" fmla="*/ 41 w 250"/>
                <a:gd name="T31" fmla="*/ 54 h 248"/>
                <a:gd name="T32" fmla="*/ 32 w 250"/>
                <a:gd name="T33" fmla="*/ 56 h 248"/>
                <a:gd name="T34" fmla="*/ 22 w 250"/>
                <a:gd name="T35" fmla="*/ 54 h 248"/>
                <a:gd name="T36" fmla="*/ 14 w 250"/>
                <a:gd name="T37" fmla="*/ 49 h 248"/>
                <a:gd name="T38" fmla="*/ 9 w 250"/>
                <a:gd name="T39" fmla="*/ 41 h 248"/>
                <a:gd name="T40" fmla="*/ 7 w 250"/>
                <a:gd name="T41" fmla="*/ 31 h 248"/>
                <a:gd name="T42" fmla="*/ 1 w 250"/>
                <a:gd name="T43" fmla="*/ 38 h 248"/>
                <a:gd name="T44" fmla="*/ 6 w 250"/>
                <a:gd name="T45" fmla="*/ 49 h 248"/>
                <a:gd name="T46" fmla="*/ 14 w 250"/>
                <a:gd name="T47" fmla="*/ 57 h 248"/>
                <a:gd name="T48" fmla="*/ 26 w 250"/>
                <a:gd name="T49" fmla="*/ 62 h 248"/>
                <a:gd name="T50" fmla="*/ 38 w 250"/>
                <a:gd name="T51" fmla="*/ 62 h 248"/>
                <a:gd name="T52" fmla="*/ 49 w 250"/>
                <a:gd name="T53" fmla="*/ 57 h 248"/>
                <a:gd name="T54" fmla="*/ 57 w 250"/>
                <a:gd name="T55" fmla="*/ 49 h 248"/>
                <a:gd name="T56" fmla="*/ 62 w 250"/>
                <a:gd name="T57" fmla="*/ 38 h 248"/>
                <a:gd name="T58" fmla="*/ 62 w 250"/>
                <a:gd name="T59" fmla="*/ 25 h 248"/>
                <a:gd name="T60" fmla="*/ 57 w 250"/>
                <a:gd name="T61" fmla="*/ 14 h 248"/>
                <a:gd name="T62" fmla="*/ 49 w 250"/>
                <a:gd name="T63" fmla="*/ 6 h 248"/>
                <a:gd name="T64" fmla="*/ 38 w 250"/>
                <a:gd name="T65" fmla="*/ 1 h 2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0"/>
                <a:gd name="T100" fmla="*/ 0 h 248"/>
                <a:gd name="T101" fmla="*/ 250 w 250"/>
                <a:gd name="T102" fmla="*/ 248 h 2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0" h="248">
                  <a:moveTo>
                    <a:pt x="126" y="0"/>
                  </a:moveTo>
                  <a:lnTo>
                    <a:pt x="101" y="2"/>
                  </a:lnTo>
                  <a:lnTo>
                    <a:pt x="78" y="9"/>
                  </a:lnTo>
                  <a:lnTo>
                    <a:pt x="56" y="21"/>
                  </a:lnTo>
                  <a:lnTo>
                    <a:pt x="37" y="36"/>
                  </a:lnTo>
                  <a:lnTo>
                    <a:pt x="22" y="54"/>
                  </a:lnTo>
                  <a:lnTo>
                    <a:pt x="11" y="76"/>
                  </a:lnTo>
                  <a:lnTo>
                    <a:pt x="3" y="99"/>
                  </a:lnTo>
                  <a:lnTo>
                    <a:pt x="0" y="124"/>
                  </a:lnTo>
                  <a:lnTo>
                    <a:pt x="27" y="124"/>
                  </a:lnTo>
                  <a:lnTo>
                    <a:pt x="29" y="105"/>
                  </a:lnTo>
                  <a:lnTo>
                    <a:pt x="35" y="86"/>
                  </a:lnTo>
                  <a:lnTo>
                    <a:pt x="44" y="69"/>
                  </a:lnTo>
                  <a:lnTo>
                    <a:pt x="56" y="54"/>
                  </a:lnTo>
                  <a:lnTo>
                    <a:pt x="71" y="43"/>
                  </a:lnTo>
                  <a:lnTo>
                    <a:pt x="87" y="33"/>
                  </a:lnTo>
                  <a:lnTo>
                    <a:pt x="106" y="28"/>
                  </a:lnTo>
                  <a:lnTo>
                    <a:pt x="126" y="25"/>
                  </a:lnTo>
                  <a:lnTo>
                    <a:pt x="146" y="28"/>
                  </a:lnTo>
                  <a:lnTo>
                    <a:pt x="164" y="33"/>
                  </a:lnTo>
                  <a:lnTo>
                    <a:pt x="181" y="43"/>
                  </a:lnTo>
                  <a:lnTo>
                    <a:pt x="196" y="54"/>
                  </a:lnTo>
                  <a:lnTo>
                    <a:pt x="208" y="69"/>
                  </a:lnTo>
                  <a:lnTo>
                    <a:pt x="217" y="86"/>
                  </a:lnTo>
                  <a:lnTo>
                    <a:pt x="223" y="105"/>
                  </a:lnTo>
                  <a:lnTo>
                    <a:pt x="225" y="124"/>
                  </a:lnTo>
                  <a:lnTo>
                    <a:pt x="223" y="144"/>
                  </a:lnTo>
                  <a:lnTo>
                    <a:pt x="217" y="162"/>
                  </a:lnTo>
                  <a:lnTo>
                    <a:pt x="208" y="179"/>
                  </a:lnTo>
                  <a:lnTo>
                    <a:pt x="196" y="194"/>
                  </a:lnTo>
                  <a:lnTo>
                    <a:pt x="181" y="206"/>
                  </a:lnTo>
                  <a:lnTo>
                    <a:pt x="164" y="215"/>
                  </a:lnTo>
                  <a:lnTo>
                    <a:pt x="146" y="221"/>
                  </a:lnTo>
                  <a:lnTo>
                    <a:pt x="126" y="223"/>
                  </a:lnTo>
                  <a:lnTo>
                    <a:pt x="106" y="221"/>
                  </a:lnTo>
                  <a:lnTo>
                    <a:pt x="87" y="215"/>
                  </a:lnTo>
                  <a:lnTo>
                    <a:pt x="71" y="206"/>
                  </a:lnTo>
                  <a:lnTo>
                    <a:pt x="56" y="194"/>
                  </a:lnTo>
                  <a:lnTo>
                    <a:pt x="44" y="179"/>
                  </a:lnTo>
                  <a:lnTo>
                    <a:pt x="35" y="162"/>
                  </a:lnTo>
                  <a:lnTo>
                    <a:pt x="29" y="144"/>
                  </a:lnTo>
                  <a:lnTo>
                    <a:pt x="27" y="124"/>
                  </a:lnTo>
                  <a:lnTo>
                    <a:pt x="0" y="124"/>
                  </a:lnTo>
                  <a:lnTo>
                    <a:pt x="3" y="149"/>
                  </a:lnTo>
                  <a:lnTo>
                    <a:pt x="11" y="172"/>
                  </a:lnTo>
                  <a:lnTo>
                    <a:pt x="22" y="194"/>
                  </a:lnTo>
                  <a:lnTo>
                    <a:pt x="37" y="212"/>
                  </a:lnTo>
                  <a:lnTo>
                    <a:pt x="56" y="228"/>
                  </a:lnTo>
                  <a:lnTo>
                    <a:pt x="78" y="239"/>
                  </a:lnTo>
                  <a:lnTo>
                    <a:pt x="101" y="246"/>
                  </a:lnTo>
                  <a:lnTo>
                    <a:pt x="126" y="248"/>
                  </a:lnTo>
                  <a:lnTo>
                    <a:pt x="151" y="246"/>
                  </a:lnTo>
                  <a:lnTo>
                    <a:pt x="174" y="239"/>
                  </a:lnTo>
                  <a:lnTo>
                    <a:pt x="195" y="228"/>
                  </a:lnTo>
                  <a:lnTo>
                    <a:pt x="213" y="212"/>
                  </a:lnTo>
                  <a:lnTo>
                    <a:pt x="228" y="194"/>
                  </a:lnTo>
                  <a:lnTo>
                    <a:pt x="240" y="172"/>
                  </a:lnTo>
                  <a:lnTo>
                    <a:pt x="248" y="149"/>
                  </a:lnTo>
                  <a:lnTo>
                    <a:pt x="250" y="124"/>
                  </a:lnTo>
                  <a:lnTo>
                    <a:pt x="248" y="99"/>
                  </a:lnTo>
                  <a:lnTo>
                    <a:pt x="240" y="76"/>
                  </a:lnTo>
                  <a:lnTo>
                    <a:pt x="228" y="54"/>
                  </a:lnTo>
                  <a:lnTo>
                    <a:pt x="213" y="36"/>
                  </a:lnTo>
                  <a:lnTo>
                    <a:pt x="195" y="21"/>
                  </a:lnTo>
                  <a:lnTo>
                    <a:pt x="174" y="9"/>
                  </a:lnTo>
                  <a:lnTo>
                    <a:pt x="151" y="2"/>
                  </a:lnTo>
                  <a:lnTo>
                    <a:pt x="126" y="0"/>
                  </a:lnTo>
                  <a:close/>
                </a:path>
              </a:pathLst>
            </a:custGeom>
            <a:solidFill>
              <a:srgbClr val="0000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9104" name="Freeform 18"/>
            <p:cNvSpPr>
              <a:spLocks/>
            </p:cNvSpPr>
            <p:nvPr/>
          </p:nvSpPr>
          <p:spPr bwMode="auto">
            <a:xfrm>
              <a:off x="4387" y="2492"/>
              <a:ext cx="125" cy="72"/>
            </a:xfrm>
            <a:custGeom>
              <a:avLst/>
              <a:gdLst>
                <a:gd name="T0" fmla="*/ 62 w 251"/>
                <a:gd name="T1" fmla="*/ 34 h 143"/>
                <a:gd name="T2" fmla="*/ 60 w 251"/>
                <a:gd name="T3" fmla="*/ 27 h 143"/>
                <a:gd name="T4" fmla="*/ 57 w 251"/>
                <a:gd name="T5" fmla="*/ 20 h 143"/>
                <a:gd name="T6" fmla="*/ 53 w 251"/>
                <a:gd name="T7" fmla="*/ 15 h 143"/>
                <a:gd name="T8" fmla="*/ 48 w 251"/>
                <a:gd name="T9" fmla="*/ 10 h 143"/>
                <a:gd name="T10" fmla="*/ 43 w 251"/>
                <a:gd name="T11" fmla="*/ 6 h 143"/>
                <a:gd name="T12" fmla="*/ 36 w 251"/>
                <a:gd name="T13" fmla="*/ 3 h 143"/>
                <a:gd name="T14" fmla="*/ 29 w 251"/>
                <a:gd name="T15" fmla="*/ 1 h 143"/>
                <a:gd name="T16" fmla="*/ 22 w 251"/>
                <a:gd name="T17" fmla="*/ 0 h 143"/>
                <a:gd name="T18" fmla="*/ 19 w 251"/>
                <a:gd name="T19" fmla="*/ 0 h 143"/>
                <a:gd name="T20" fmla="*/ 16 w 251"/>
                <a:gd name="T21" fmla="*/ 1 h 143"/>
                <a:gd name="T22" fmla="*/ 13 w 251"/>
                <a:gd name="T23" fmla="*/ 1 h 143"/>
                <a:gd name="T24" fmla="*/ 10 w 251"/>
                <a:gd name="T25" fmla="*/ 2 h 143"/>
                <a:gd name="T26" fmla="*/ 7 w 251"/>
                <a:gd name="T27" fmla="*/ 3 h 143"/>
                <a:gd name="T28" fmla="*/ 5 w 251"/>
                <a:gd name="T29" fmla="*/ 4 h 143"/>
                <a:gd name="T30" fmla="*/ 2 w 251"/>
                <a:gd name="T31" fmla="*/ 5 h 143"/>
                <a:gd name="T32" fmla="*/ 0 w 251"/>
                <a:gd name="T33" fmla="*/ 6 h 143"/>
                <a:gd name="T34" fmla="*/ 3 w 251"/>
                <a:gd name="T35" fmla="*/ 13 h 143"/>
                <a:gd name="T36" fmla="*/ 5 w 251"/>
                <a:gd name="T37" fmla="*/ 12 h 143"/>
                <a:gd name="T38" fmla="*/ 7 w 251"/>
                <a:gd name="T39" fmla="*/ 11 h 143"/>
                <a:gd name="T40" fmla="*/ 10 w 251"/>
                <a:gd name="T41" fmla="*/ 10 h 143"/>
                <a:gd name="T42" fmla="*/ 12 w 251"/>
                <a:gd name="T43" fmla="*/ 9 h 143"/>
                <a:gd name="T44" fmla="*/ 14 w 251"/>
                <a:gd name="T45" fmla="*/ 9 h 143"/>
                <a:gd name="T46" fmla="*/ 17 w 251"/>
                <a:gd name="T47" fmla="*/ 8 h 143"/>
                <a:gd name="T48" fmla="*/ 19 w 251"/>
                <a:gd name="T49" fmla="*/ 8 h 143"/>
                <a:gd name="T50" fmla="*/ 22 w 251"/>
                <a:gd name="T51" fmla="*/ 8 h 143"/>
                <a:gd name="T52" fmla="*/ 28 w 251"/>
                <a:gd name="T53" fmla="*/ 8 h 143"/>
                <a:gd name="T54" fmla="*/ 34 w 251"/>
                <a:gd name="T55" fmla="*/ 10 h 143"/>
                <a:gd name="T56" fmla="*/ 39 w 251"/>
                <a:gd name="T57" fmla="*/ 13 h 143"/>
                <a:gd name="T58" fmla="*/ 44 w 251"/>
                <a:gd name="T59" fmla="*/ 16 h 143"/>
                <a:gd name="T60" fmla="*/ 48 w 251"/>
                <a:gd name="T61" fmla="*/ 20 h 143"/>
                <a:gd name="T62" fmla="*/ 51 w 251"/>
                <a:gd name="T63" fmla="*/ 25 h 143"/>
                <a:gd name="T64" fmla="*/ 54 w 251"/>
                <a:gd name="T65" fmla="*/ 30 h 143"/>
                <a:gd name="T66" fmla="*/ 55 w 251"/>
                <a:gd name="T67" fmla="*/ 36 h 143"/>
                <a:gd name="T68" fmla="*/ 62 w 251"/>
                <a:gd name="T69" fmla="*/ 34 h 1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1"/>
                <a:gd name="T106" fmla="*/ 0 h 143"/>
                <a:gd name="T107" fmla="*/ 251 w 251"/>
                <a:gd name="T108" fmla="*/ 143 h 14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1" h="143">
                  <a:moveTo>
                    <a:pt x="251" y="133"/>
                  </a:moveTo>
                  <a:lnTo>
                    <a:pt x="243" y="106"/>
                  </a:lnTo>
                  <a:lnTo>
                    <a:pt x="231" y="80"/>
                  </a:lnTo>
                  <a:lnTo>
                    <a:pt x="214" y="57"/>
                  </a:lnTo>
                  <a:lnTo>
                    <a:pt x="195" y="38"/>
                  </a:lnTo>
                  <a:lnTo>
                    <a:pt x="172" y="22"/>
                  </a:lnTo>
                  <a:lnTo>
                    <a:pt x="147" y="10"/>
                  </a:lnTo>
                  <a:lnTo>
                    <a:pt x="119" y="2"/>
                  </a:lnTo>
                  <a:lnTo>
                    <a:pt x="89" y="0"/>
                  </a:lnTo>
                  <a:lnTo>
                    <a:pt x="76" y="0"/>
                  </a:lnTo>
                  <a:lnTo>
                    <a:pt x="65" y="1"/>
                  </a:lnTo>
                  <a:lnTo>
                    <a:pt x="53" y="3"/>
                  </a:lnTo>
                  <a:lnTo>
                    <a:pt x="42" y="5"/>
                  </a:lnTo>
                  <a:lnTo>
                    <a:pt x="30" y="9"/>
                  </a:lnTo>
                  <a:lnTo>
                    <a:pt x="20" y="13"/>
                  </a:lnTo>
                  <a:lnTo>
                    <a:pt x="9" y="18"/>
                  </a:lnTo>
                  <a:lnTo>
                    <a:pt x="0" y="24"/>
                  </a:lnTo>
                  <a:lnTo>
                    <a:pt x="14" y="51"/>
                  </a:lnTo>
                  <a:lnTo>
                    <a:pt x="22" y="47"/>
                  </a:lnTo>
                  <a:lnTo>
                    <a:pt x="31" y="42"/>
                  </a:lnTo>
                  <a:lnTo>
                    <a:pt x="41" y="39"/>
                  </a:lnTo>
                  <a:lnTo>
                    <a:pt x="50" y="35"/>
                  </a:lnTo>
                  <a:lnTo>
                    <a:pt x="59" y="33"/>
                  </a:lnTo>
                  <a:lnTo>
                    <a:pt x="68" y="31"/>
                  </a:lnTo>
                  <a:lnTo>
                    <a:pt x="79" y="30"/>
                  </a:lnTo>
                  <a:lnTo>
                    <a:pt x="89" y="30"/>
                  </a:lnTo>
                  <a:lnTo>
                    <a:pt x="113" y="32"/>
                  </a:lnTo>
                  <a:lnTo>
                    <a:pt x="136" y="39"/>
                  </a:lnTo>
                  <a:lnTo>
                    <a:pt x="158" y="49"/>
                  </a:lnTo>
                  <a:lnTo>
                    <a:pt x="176" y="62"/>
                  </a:lnTo>
                  <a:lnTo>
                    <a:pt x="194" y="79"/>
                  </a:lnTo>
                  <a:lnTo>
                    <a:pt x="206" y="99"/>
                  </a:lnTo>
                  <a:lnTo>
                    <a:pt x="217" y="120"/>
                  </a:lnTo>
                  <a:lnTo>
                    <a:pt x="223" y="143"/>
                  </a:lnTo>
                  <a:lnTo>
                    <a:pt x="251" y="133"/>
                  </a:lnTo>
                  <a:close/>
                </a:path>
              </a:pathLst>
            </a:custGeom>
            <a:solidFill>
              <a:srgbClr val="0000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9105" name="Freeform 19"/>
            <p:cNvSpPr>
              <a:spLocks/>
            </p:cNvSpPr>
            <p:nvPr/>
          </p:nvSpPr>
          <p:spPr bwMode="auto">
            <a:xfrm>
              <a:off x="4419" y="2563"/>
              <a:ext cx="23" cy="23"/>
            </a:xfrm>
            <a:custGeom>
              <a:avLst/>
              <a:gdLst>
                <a:gd name="T0" fmla="*/ 6 w 45"/>
                <a:gd name="T1" fmla="*/ 12 h 46"/>
                <a:gd name="T2" fmla="*/ 4 w 45"/>
                <a:gd name="T3" fmla="*/ 11 h 46"/>
                <a:gd name="T4" fmla="*/ 2 w 45"/>
                <a:gd name="T5" fmla="*/ 10 h 46"/>
                <a:gd name="T6" fmla="*/ 1 w 45"/>
                <a:gd name="T7" fmla="*/ 8 h 46"/>
                <a:gd name="T8" fmla="*/ 0 w 45"/>
                <a:gd name="T9" fmla="*/ 6 h 46"/>
                <a:gd name="T10" fmla="*/ 1 w 45"/>
                <a:gd name="T11" fmla="*/ 4 h 46"/>
                <a:gd name="T12" fmla="*/ 2 w 45"/>
                <a:gd name="T13" fmla="*/ 2 h 46"/>
                <a:gd name="T14" fmla="*/ 4 w 45"/>
                <a:gd name="T15" fmla="*/ 1 h 46"/>
                <a:gd name="T16" fmla="*/ 6 w 45"/>
                <a:gd name="T17" fmla="*/ 0 h 46"/>
                <a:gd name="T18" fmla="*/ 8 w 45"/>
                <a:gd name="T19" fmla="*/ 1 h 46"/>
                <a:gd name="T20" fmla="*/ 10 w 45"/>
                <a:gd name="T21" fmla="*/ 2 h 46"/>
                <a:gd name="T22" fmla="*/ 11 w 45"/>
                <a:gd name="T23" fmla="*/ 4 h 46"/>
                <a:gd name="T24" fmla="*/ 12 w 45"/>
                <a:gd name="T25" fmla="*/ 6 h 46"/>
                <a:gd name="T26" fmla="*/ 11 w 45"/>
                <a:gd name="T27" fmla="*/ 8 h 46"/>
                <a:gd name="T28" fmla="*/ 10 w 45"/>
                <a:gd name="T29" fmla="*/ 10 h 46"/>
                <a:gd name="T30" fmla="*/ 8 w 45"/>
                <a:gd name="T31" fmla="*/ 11 h 46"/>
                <a:gd name="T32" fmla="*/ 6 w 45"/>
                <a:gd name="T33" fmla="*/ 12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46"/>
                <a:gd name="T53" fmla="*/ 45 w 45"/>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46">
                  <a:moveTo>
                    <a:pt x="23" y="46"/>
                  </a:moveTo>
                  <a:lnTo>
                    <a:pt x="14" y="44"/>
                  </a:lnTo>
                  <a:lnTo>
                    <a:pt x="7" y="39"/>
                  </a:lnTo>
                  <a:lnTo>
                    <a:pt x="2" y="32"/>
                  </a:lnTo>
                  <a:lnTo>
                    <a:pt x="0" y="23"/>
                  </a:lnTo>
                  <a:lnTo>
                    <a:pt x="2" y="14"/>
                  </a:lnTo>
                  <a:lnTo>
                    <a:pt x="7" y="7"/>
                  </a:lnTo>
                  <a:lnTo>
                    <a:pt x="14" y="2"/>
                  </a:lnTo>
                  <a:lnTo>
                    <a:pt x="23" y="0"/>
                  </a:lnTo>
                  <a:lnTo>
                    <a:pt x="31" y="2"/>
                  </a:lnTo>
                  <a:lnTo>
                    <a:pt x="38" y="7"/>
                  </a:lnTo>
                  <a:lnTo>
                    <a:pt x="43" y="14"/>
                  </a:lnTo>
                  <a:lnTo>
                    <a:pt x="45" y="23"/>
                  </a:lnTo>
                  <a:lnTo>
                    <a:pt x="43" y="32"/>
                  </a:lnTo>
                  <a:lnTo>
                    <a:pt x="38" y="39"/>
                  </a:lnTo>
                  <a:lnTo>
                    <a:pt x="31" y="44"/>
                  </a:lnTo>
                  <a:lnTo>
                    <a:pt x="23" y="46"/>
                  </a:lnTo>
                  <a:close/>
                </a:path>
              </a:pathLst>
            </a:custGeom>
            <a:solidFill>
              <a:srgbClr val="0000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9106" name="Rectangle 20"/>
            <p:cNvSpPr>
              <a:spLocks noChangeArrowheads="1"/>
            </p:cNvSpPr>
            <p:nvPr/>
          </p:nvSpPr>
          <p:spPr bwMode="auto">
            <a:xfrm>
              <a:off x="4431" y="2443"/>
              <a:ext cx="24" cy="38"/>
            </a:xfrm>
            <a:prstGeom prst="rect">
              <a:avLst/>
            </a:prstGeom>
            <a:solidFill>
              <a:srgbClr val="0000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89107" name="Freeform 21"/>
            <p:cNvSpPr>
              <a:spLocks/>
            </p:cNvSpPr>
            <p:nvPr/>
          </p:nvSpPr>
          <p:spPr bwMode="auto">
            <a:xfrm>
              <a:off x="4428" y="2480"/>
              <a:ext cx="21" cy="94"/>
            </a:xfrm>
            <a:custGeom>
              <a:avLst/>
              <a:gdLst>
                <a:gd name="T0" fmla="*/ 0 w 43"/>
                <a:gd name="T1" fmla="*/ 47 h 187"/>
                <a:gd name="T2" fmla="*/ 3 w 43"/>
                <a:gd name="T3" fmla="*/ 36 h 187"/>
                <a:gd name="T4" fmla="*/ 5 w 43"/>
                <a:gd name="T5" fmla="*/ 21 h 187"/>
                <a:gd name="T6" fmla="*/ 5 w 43"/>
                <a:gd name="T7" fmla="*/ 8 h 187"/>
                <a:gd name="T8" fmla="*/ 5 w 43"/>
                <a:gd name="T9" fmla="*/ 0 h 187"/>
                <a:gd name="T10" fmla="*/ 10 w 43"/>
                <a:gd name="T11" fmla="*/ 0 h 187"/>
                <a:gd name="T12" fmla="*/ 10 w 43"/>
                <a:gd name="T13" fmla="*/ 8 h 187"/>
                <a:gd name="T14" fmla="*/ 10 w 43"/>
                <a:gd name="T15" fmla="*/ 21 h 187"/>
                <a:gd name="T16" fmla="*/ 8 w 43"/>
                <a:gd name="T17" fmla="*/ 36 h 187"/>
                <a:gd name="T18" fmla="*/ 5 w 43"/>
                <a:gd name="T19" fmla="*/ 47 h 187"/>
                <a:gd name="T20" fmla="*/ 0 w 43"/>
                <a:gd name="T21" fmla="*/ 47 h 1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
                <a:gd name="T34" fmla="*/ 0 h 187"/>
                <a:gd name="T35" fmla="*/ 43 w 43"/>
                <a:gd name="T36" fmla="*/ 187 h 18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 h="187">
                  <a:moveTo>
                    <a:pt x="0" y="187"/>
                  </a:moveTo>
                  <a:lnTo>
                    <a:pt x="14" y="141"/>
                  </a:lnTo>
                  <a:lnTo>
                    <a:pt x="21" y="82"/>
                  </a:lnTo>
                  <a:lnTo>
                    <a:pt x="22" y="30"/>
                  </a:lnTo>
                  <a:lnTo>
                    <a:pt x="22" y="0"/>
                  </a:lnTo>
                  <a:lnTo>
                    <a:pt x="43" y="0"/>
                  </a:lnTo>
                  <a:lnTo>
                    <a:pt x="43" y="30"/>
                  </a:lnTo>
                  <a:lnTo>
                    <a:pt x="41" y="82"/>
                  </a:lnTo>
                  <a:lnTo>
                    <a:pt x="35" y="141"/>
                  </a:lnTo>
                  <a:lnTo>
                    <a:pt x="21" y="187"/>
                  </a:lnTo>
                  <a:lnTo>
                    <a:pt x="0" y="187"/>
                  </a:lnTo>
                  <a:close/>
                </a:path>
              </a:pathLst>
            </a:custGeom>
            <a:solidFill>
              <a:srgbClr val="0000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9108" name="Freeform 22"/>
            <p:cNvSpPr>
              <a:spLocks/>
            </p:cNvSpPr>
            <p:nvPr/>
          </p:nvSpPr>
          <p:spPr bwMode="auto">
            <a:xfrm>
              <a:off x="4455" y="2467"/>
              <a:ext cx="133" cy="121"/>
            </a:xfrm>
            <a:custGeom>
              <a:avLst/>
              <a:gdLst>
                <a:gd name="T0" fmla="*/ 0 w 265"/>
                <a:gd name="T1" fmla="*/ 0 h 243"/>
                <a:gd name="T2" fmla="*/ 4 w 265"/>
                <a:gd name="T3" fmla="*/ 0 h 243"/>
                <a:gd name="T4" fmla="*/ 9 w 265"/>
                <a:gd name="T5" fmla="*/ 1 h 243"/>
                <a:gd name="T6" fmla="*/ 13 w 265"/>
                <a:gd name="T7" fmla="*/ 3 h 243"/>
                <a:gd name="T8" fmla="*/ 19 w 265"/>
                <a:gd name="T9" fmla="*/ 5 h 243"/>
                <a:gd name="T10" fmla="*/ 24 w 265"/>
                <a:gd name="T11" fmla="*/ 8 h 243"/>
                <a:gd name="T12" fmla="*/ 29 w 265"/>
                <a:gd name="T13" fmla="*/ 11 h 243"/>
                <a:gd name="T14" fmla="*/ 35 w 265"/>
                <a:gd name="T15" fmla="*/ 15 h 243"/>
                <a:gd name="T16" fmla="*/ 40 w 265"/>
                <a:gd name="T17" fmla="*/ 19 h 243"/>
                <a:gd name="T18" fmla="*/ 45 w 265"/>
                <a:gd name="T19" fmla="*/ 24 h 243"/>
                <a:gd name="T20" fmla="*/ 50 w 265"/>
                <a:gd name="T21" fmla="*/ 28 h 243"/>
                <a:gd name="T22" fmla="*/ 55 w 265"/>
                <a:gd name="T23" fmla="*/ 33 h 243"/>
                <a:gd name="T24" fmla="*/ 58 w 265"/>
                <a:gd name="T25" fmla="*/ 39 h 243"/>
                <a:gd name="T26" fmla="*/ 62 w 265"/>
                <a:gd name="T27" fmla="*/ 44 h 243"/>
                <a:gd name="T28" fmla="*/ 64 w 265"/>
                <a:gd name="T29" fmla="*/ 49 h 243"/>
                <a:gd name="T30" fmla="*/ 66 w 265"/>
                <a:gd name="T31" fmla="*/ 55 h 243"/>
                <a:gd name="T32" fmla="*/ 67 w 265"/>
                <a:gd name="T33" fmla="*/ 60 h 243"/>
                <a:gd name="T34" fmla="*/ 61 w 265"/>
                <a:gd name="T35" fmla="*/ 60 h 243"/>
                <a:gd name="T36" fmla="*/ 60 w 265"/>
                <a:gd name="T37" fmla="*/ 55 h 243"/>
                <a:gd name="T38" fmla="*/ 59 w 265"/>
                <a:gd name="T39" fmla="*/ 50 h 243"/>
                <a:gd name="T40" fmla="*/ 56 w 265"/>
                <a:gd name="T41" fmla="*/ 45 h 243"/>
                <a:gd name="T42" fmla="*/ 53 w 265"/>
                <a:gd name="T43" fmla="*/ 40 h 243"/>
                <a:gd name="T44" fmla="*/ 50 w 265"/>
                <a:gd name="T45" fmla="*/ 36 h 243"/>
                <a:gd name="T46" fmla="*/ 46 w 265"/>
                <a:gd name="T47" fmla="*/ 31 h 243"/>
                <a:gd name="T48" fmla="*/ 41 w 265"/>
                <a:gd name="T49" fmla="*/ 26 h 243"/>
                <a:gd name="T50" fmla="*/ 37 w 265"/>
                <a:gd name="T51" fmla="*/ 22 h 243"/>
                <a:gd name="T52" fmla="*/ 32 w 265"/>
                <a:gd name="T53" fmla="*/ 19 h 243"/>
                <a:gd name="T54" fmla="*/ 27 w 265"/>
                <a:gd name="T55" fmla="*/ 15 h 243"/>
                <a:gd name="T56" fmla="*/ 22 w 265"/>
                <a:gd name="T57" fmla="*/ 12 h 243"/>
                <a:gd name="T58" fmla="*/ 17 w 265"/>
                <a:gd name="T59" fmla="*/ 9 h 243"/>
                <a:gd name="T60" fmla="*/ 12 w 265"/>
                <a:gd name="T61" fmla="*/ 7 h 243"/>
                <a:gd name="T62" fmla="*/ 8 w 265"/>
                <a:gd name="T63" fmla="*/ 6 h 243"/>
                <a:gd name="T64" fmla="*/ 4 w 265"/>
                <a:gd name="T65" fmla="*/ 5 h 243"/>
                <a:gd name="T66" fmla="*/ 0 w 265"/>
                <a:gd name="T67" fmla="*/ 5 h 243"/>
                <a:gd name="T68" fmla="*/ 0 w 265"/>
                <a:gd name="T69" fmla="*/ 0 h 2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5"/>
                <a:gd name="T106" fmla="*/ 0 h 243"/>
                <a:gd name="T107" fmla="*/ 265 w 265"/>
                <a:gd name="T108" fmla="*/ 243 h 24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5" h="243">
                  <a:moveTo>
                    <a:pt x="0" y="0"/>
                  </a:moveTo>
                  <a:lnTo>
                    <a:pt x="15" y="1"/>
                  </a:lnTo>
                  <a:lnTo>
                    <a:pt x="34" y="6"/>
                  </a:lnTo>
                  <a:lnTo>
                    <a:pt x="52" y="13"/>
                  </a:lnTo>
                  <a:lnTo>
                    <a:pt x="73" y="22"/>
                  </a:lnTo>
                  <a:lnTo>
                    <a:pt x="95" y="34"/>
                  </a:lnTo>
                  <a:lnTo>
                    <a:pt x="116" y="46"/>
                  </a:lnTo>
                  <a:lnTo>
                    <a:pt x="137" y="61"/>
                  </a:lnTo>
                  <a:lnTo>
                    <a:pt x="159" y="78"/>
                  </a:lnTo>
                  <a:lnTo>
                    <a:pt x="180" y="96"/>
                  </a:lnTo>
                  <a:lnTo>
                    <a:pt x="198" y="115"/>
                  </a:lnTo>
                  <a:lnTo>
                    <a:pt x="217" y="135"/>
                  </a:lnTo>
                  <a:lnTo>
                    <a:pt x="232" y="156"/>
                  </a:lnTo>
                  <a:lnTo>
                    <a:pt x="246" y="177"/>
                  </a:lnTo>
                  <a:lnTo>
                    <a:pt x="255" y="199"/>
                  </a:lnTo>
                  <a:lnTo>
                    <a:pt x="262" y="221"/>
                  </a:lnTo>
                  <a:lnTo>
                    <a:pt x="265" y="243"/>
                  </a:lnTo>
                  <a:lnTo>
                    <a:pt x="242" y="243"/>
                  </a:lnTo>
                  <a:lnTo>
                    <a:pt x="239" y="222"/>
                  </a:lnTo>
                  <a:lnTo>
                    <a:pt x="233" y="203"/>
                  </a:lnTo>
                  <a:lnTo>
                    <a:pt x="224" y="183"/>
                  </a:lnTo>
                  <a:lnTo>
                    <a:pt x="212" y="162"/>
                  </a:lnTo>
                  <a:lnTo>
                    <a:pt x="197" y="144"/>
                  </a:lnTo>
                  <a:lnTo>
                    <a:pt x="181" y="126"/>
                  </a:lnTo>
                  <a:lnTo>
                    <a:pt x="164" y="107"/>
                  </a:lnTo>
                  <a:lnTo>
                    <a:pt x="145" y="91"/>
                  </a:lnTo>
                  <a:lnTo>
                    <a:pt x="126" y="76"/>
                  </a:lnTo>
                  <a:lnTo>
                    <a:pt x="105" y="62"/>
                  </a:lnTo>
                  <a:lnTo>
                    <a:pt x="86" y="50"/>
                  </a:lnTo>
                  <a:lnTo>
                    <a:pt x="66" y="39"/>
                  </a:lnTo>
                  <a:lnTo>
                    <a:pt x="48" y="31"/>
                  </a:lnTo>
                  <a:lnTo>
                    <a:pt x="30" y="26"/>
                  </a:lnTo>
                  <a:lnTo>
                    <a:pt x="14" y="21"/>
                  </a:lnTo>
                  <a:lnTo>
                    <a:pt x="0" y="20"/>
                  </a:lnTo>
                  <a:lnTo>
                    <a:pt x="0" y="0"/>
                  </a:lnTo>
                  <a:close/>
                </a:path>
              </a:pathLst>
            </a:custGeom>
            <a:solidFill>
              <a:srgbClr val="0000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9109" name="Freeform 23"/>
            <p:cNvSpPr>
              <a:spLocks/>
            </p:cNvSpPr>
            <p:nvPr/>
          </p:nvSpPr>
          <p:spPr bwMode="auto">
            <a:xfrm>
              <a:off x="4514" y="2461"/>
              <a:ext cx="70" cy="38"/>
            </a:xfrm>
            <a:custGeom>
              <a:avLst/>
              <a:gdLst>
                <a:gd name="T0" fmla="*/ 4 w 140"/>
                <a:gd name="T1" fmla="*/ 0 h 74"/>
                <a:gd name="T2" fmla="*/ 6 w 140"/>
                <a:gd name="T3" fmla="*/ 0 h 74"/>
                <a:gd name="T4" fmla="*/ 8 w 140"/>
                <a:gd name="T5" fmla="*/ 0 h 74"/>
                <a:gd name="T6" fmla="*/ 12 w 140"/>
                <a:gd name="T7" fmla="*/ 0 h 74"/>
                <a:gd name="T8" fmla="*/ 16 w 140"/>
                <a:gd name="T9" fmla="*/ 0 h 74"/>
                <a:gd name="T10" fmla="*/ 20 w 140"/>
                <a:gd name="T11" fmla="*/ 0 h 74"/>
                <a:gd name="T12" fmla="*/ 24 w 140"/>
                <a:gd name="T13" fmla="*/ 0 h 74"/>
                <a:gd name="T14" fmla="*/ 27 w 140"/>
                <a:gd name="T15" fmla="*/ 0 h 74"/>
                <a:gd name="T16" fmla="*/ 29 w 140"/>
                <a:gd name="T17" fmla="*/ 0 h 74"/>
                <a:gd name="T18" fmla="*/ 32 w 140"/>
                <a:gd name="T19" fmla="*/ 1 h 74"/>
                <a:gd name="T20" fmla="*/ 34 w 140"/>
                <a:gd name="T21" fmla="*/ 4 h 74"/>
                <a:gd name="T22" fmla="*/ 35 w 140"/>
                <a:gd name="T23" fmla="*/ 7 h 74"/>
                <a:gd name="T24" fmla="*/ 35 w 140"/>
                <a:gd name="T25" fmla="*/ 11 h 74"/>
                <a:gd name="T26" fmla="*/ 35 w 140"/>
                <a:gd name="T27" fmla="*/ 13 h 74"/>
                <a:gd name="T28" fmla="*/ 35 w 140"/>
                <a:gd name="T29" fmla="*/ 14 h 74"/>
                <a:gd name="T30" fmla="*/ 34 w 140"/>
                <a:gd name="T31" fmla="*/ 16 h 74"/>
                <a:gd name="T32" fmla="*/ 32 w 140"/>
                <a:gd name="T33" fmla="*/ 18 h 74"/>
                <a:gd name="T34" fmla="*/ 31 w 140"/>
                <a:gd name="T35" fmla="*/ 19 h 74"/>
                <a:gd name="T36" fmla="*/ 29 w 140"/>
                <a:gd name="T37" fmla="*/ 20 h 74"/>
                <a:gd name="T38" fmla="*/ 27 w 140"/>
                <a:gd name="T39" fmla="*/ 20 h 74"/>
                <a:gd name="T40" fmla="*/ 25 w 140"/>
                <a:gd name="T41" fmla="*/ 18 h 74"/>
                <a:gd name="T42" fmla="*/ 23 w 140"/>
                <a:gd name="T43" fmla="*/ 17 h 74"/>
                <a:gd name="T44" fmla="*/ 21 w 140"/>
                <a:gd name="T45" fmla="*/ 15 h 74"/>
                <a:gd name="T46" fmla="*/ 18 w 140"/>
                <a:gd name="T47" fmla="*/ 14 h 74"/>
                <a:gd name="T48" fmla="*/ 15 w 140"/>
                <a:gd name="T49" fmla="*/ 13 h 74"/>
                <a:gd name="T50" fmla="*/ 13 w 140"/>
                <a:gd name="T51" fmla="*/ 11 h 74"/>
                <a:gd name="T52" fmla="*/ 10 w 140"/>
                <a:gd name="T53" fmla="*/ 11 h 74"/>
                <a:gd name="T54" fmla="*/ 8 w 140"/>
                <a:gd name="T55" fmla="*/ 10 h 74"/>
                <a:gd name="T56" fmla="*/ 6 w 140"/>
                <a:gd name="T57" fmla="*/ 10 h 74"/>
                <a:gd name="T58" fmla="*/ 2 w 140"/>
                <a:gd name="T59" fmla="*/ 8 h 74"/>
                <a:gd name="T60" fmla="*/ 0 w 140"/>
                <a:gd name="T61" fmla="*/ 5 h 74"/>
                <a:gd name="T62" fmla="*/ 1 w 140"/>
                <a:gd name="T63" fmla="*/ 2 h 74"/>
                <a:gd name="T64" fmla="*/ 4 w 140"/>
                <a:gd name="T65" fmla="*/ 0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0"/>
                <a:gd name="T100" fmla="*/ 0 h 74"/>
                <a:gd name="T101" fmla="*/ 140 w 140"/>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0" h="74">
                  <a:moveTo>
                    <a:pt x="15" y="0"/>
                  </a:moveTo>
                  <a:lnTo>
                    <a:pt x="21" y="0"/>
                  </a:lnTo>
                  <a:lnTo>
                    <a:pt x="32" y="0"/>
                  </a:lnTo>
                  <a:lnTo>
                    <a:pt x="46" y="0"/>
                  </a:lnTo>
                  <a:lnTo>
                    <a:pt x="62" y="0"/>
                  </a:lnTo>
                  <a:lnTo>
                    <a:pt x="79" y="0"/>
                  </a:lnTo>
                  <a:lnTo>
                    <a:pt x="94" y="0"/>
                  </a:lnTo>
                  <a:lnTo>
                    <a:pt x="107" y="0"/>
                  </a:lnTo>
                  <a:lnTo>
                    <a:pt x="115" y="0"/>
                  </a:lnTo>
                  <a:lnTo>
                    <a:pt x="125" y="4"/>
                  </a:lnTo>
                  <a:lnTo>
                    <a:pt x="133" y="14"/>
                  </a:lnTo>
                  <a:lnTo>
                    <a:pt x="139" y="27"/>
                  </a:lnTo>
                  <a:lnTo>
                    <a:pt x="140" y="41"/>
                  </a:lnTo>
                  <a:lnTo>
                    <a:pt x="139" y="48"/>
                  </a:lnTo>
                  <a:lnTo>
                    <a:pt x="137" y="55"/>
                  </a:lnTo>
                  <a:lnTo>
                    <a:pt x="133" y="62"/>
                  </a:lnTo>
                  <a:lnTo>
                    <a:pt x="128" y="68"/>
                  </a:lnTo>
                  <a:lnTo>
                    <a:pt x="122" y="72"/>
                  </a:lnTo>
                  <a:lnTo>
                    <a:pt x="115" y="74"/>
                  </a:lnTo>
                  <a:lnTo>
                    <a:pt x="108" y="74"/>
                  </a:lnTo>
                  <a:lnTo>
                    <a:pt x="100" y="70"/>
                  </a:lnTo>
                  <a:lnTo>
                    <a:pt x="92" y="64"/>
                  </a:lnTo>
                  <a:lnTo>
                    <a:pt x="82" y="58"/>
                  </a:lnTo>
                  <a:lnTo>
                    <a:pt x="71" y="53"/>
                  </a:lnTo>
                  <a:lnTo>
                    <a:pt x="60" y="48"/>
                  </a:lnTo>
                  <a:lnTo>
                    <a:pt x="49" y="43"/>
                  </a:lnTo>
                  <a:lnTo>
                    <a:pt x="39" y="40"/>
                  </a:lnTo>
                  <a:lnTo>
                    <a:pt x="30" y="38"/>
                  </a:lnTo>
                  <a:lnTo>
                    <a:pt x="22" y="37"/>
                  </a:lnTo>
                  <a:lnTo>
                    <a:pt x="7" y="30"/>
                  </a:lnTo>
                  <a:lnTo>
                    <a:pt x="0" y="17"/>
                  </a:lnTo>
                  <a:lnTo>
                    <a:pt x="2" y="5"/>
                  </a:lnTo>
                  <a:lnTo>
                    <a:pt x="15" y="0"/>
                  </a:lnTo>
                  <a:close/>
                </a:path>
              </a:pathLst>
            </a:custGeom>
            <a:solidFill>
              <a:srgbClr val="0000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9110" name="Freeform 24"/>
            <p:cNvSpPr>
              <a:spLocks/>
            </p:cNvSpPr>
            <p:nvPr/>
          </p:nvSpPr>
          <p:spPr bwMode="auto">
            <a:xfrm>
              <a:off x="4531" y="2486"/>
              <a:ext cx="28" cy="26"/>
            </a:xfrm>
            <a:custGeom>
              <a:avLst/>
              <a:gdLst>
                <a:gd name="T0" fmla="*/ 8 w 58"/>
                <a:gd name="T1" fmla="*/ 0 h 53"/>
                <a:gd name="T2" fmla="*/ 14 w 58"/>
                <a:gd name="T3" fmla="*/ 3 h 53"/>
                <a:gd name="T4" fmla="*/ 4 w 58"/>
                <a:gd name="T5" fmla="*/ 13 h 53"/>
                <a:gd name="T6" fmla="*/ 0 w 58"/>
                <a:gd name="T7" fmla="*/ 9 h 53"/>
                <a:gd name="T8" fmla="*/ 8 w 58"/>
                <a:gd name="T9" fmla="*/ 0 h 53"/>
                <a:gd name="T10" fmla="*/ 0 60000 65536"/>
                <a:gd name="T11" fmla="*/ 0 60000 65536"/>
                <a:gd name="T12" fmla="*/ 0 60000 65536"/>
                <a:gd name="T13" fmla="*/ 0 60000 65536"/>
                <a:gd name="T14" fmla="*/ 0 60000 65536"/>
                <a:gd name="T15" fmla="*/ 0 w 58"/>
                <a:gd name="T16" fmla="*/ 0 h 53"/>
                <a:gd name="T17" fmla="*/ 58 w 58"/>
                <a:gd name="T18" fmla="*/ 53 h 53"/>
              </a:gdLst>
              <a:ahLst/>
              <a:cxnLst>
                <a:cxn ang="T10">
                  <a:pos x="T0" y="T1"/>
                </a:cxn>
                <a:cxn ang="T11">
                  <a:pos x="T2" y="T3"/>
                </a:cxn>
                <a:cxn ang="T12">
                  <a:pos x="T4" y="T5"/>
                </a:cxn>
                <a:cxn ang="T13">
                  <a:pos x="T6" y="T7"/>
                </a:cxn>
                <a:cxn ang="T14">
                  <a:pos x="T8" y="T9"/>
                </a:cxn>
              </a:cxnLst>
              <a:rect l="T15" t="T16" r="T17" b="T18"/>
              <a:pathLst>
                <a:path w="58" h="53">
                  <a:moveTo>
                    <a:pt x="34" y="0"/>
                  </a:moveTo>
                  <a:lnTo>
                    <a:pt x="58" y="12"/>
                  </a:lnTo>
                  <a:lnTo>
                    <a:pt x="19" y="53"/>
                  </a:lnTo>
                  <a:lnTo>
                    <a:pt x="0" y="37"/>
                  </a:lnTo>
                  <a:lnTo>
                    <a:pt x="34" y="0"/>
                  </a:lnTo>
                  <a:close/>
                </a:path>
              </a:pathLst>
            </a:custGeom>
            <a:solidFill>
              <a:srgbClr val="0000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9111" name="Freeform 25"/>
            <p:cNvSpPr>
              <a:spLocks/>
            </p:cNvSpPr>
            <p:nvPr/>
          </p:nvSpPr>
          <p:spPr bwMode="auto">
            <a:xfrm>
              <a:off x="4453" y="2403"/>
              <a:ext cx="26" cy="26"/>
            </a:xfrm>
            <a:custGeom>
              <a:avLst/>
              <a:gdLst>
                <a:gd name="T0" fmla="*/ 7 w 51"/>
                <a:gd name="T1" fmla="*/ 13 h 51"/>
                <a:gd name="T2" fmla="*/ 4 w 51"/>
                <a:gd name="T3" fmla="*/ 13 h 51"/>
                <a:gd name="T4" fmla="*/ 2 w 51"/>
                <a:gd name="T5" fmla="*/ 11 h 51"/>
                <a:gd name="T6" fmla="*/ 1 w 51"/>
                <a:gd name="T7" fmla="*/ 9 h 51"/>
                <a:gd name="T8" fmla="*/ 0 w 51"/>
                <a:gd name="T9" fmla="*/ 7 h 51"/>
                <a:gd name="T10" fmla="*/ 1 w 51"/>
                <a:gd name="T11" fmla="*/ 4 h 51"/>
                <a:gd name="T12" fmla="*/ 2 w 51"/>
                <a:gd name="T13" fmla="*/ 2 h 51"/>
                <a:gd name="T14" fmla="*/ 4 w 51"/>
                <a:gd name="T15" fmla="*/ 1 h 51"/>
                <a:gd name="T16" fmla="*/ 7 w 51"/>
                <a:gd name="T17" fmla="*/ 0 h 51"/>
                <a:gd name="T18" fmla="*/ 9 w 51"/>
                <a:gd name="T19" fmla="*/ 1 h 51"/>
                <a:gd name="T20" fmla="*/ 11 w 51"/>
                <a:gd name="T21" fmla="*/ 2 h 51"/>
                <a:gd name="T22" fmla="*/ 12 w 51"/>
                <a:gd name="T23" fmla="*/ 4 h 51"/>
                <a:gd name="T24" fmla="*/ 13 w 51"/>
                <a:gd name="T25" fmla="*/ 7 h 51"/>
                <a:gd name="T26" fmla="*/ 12 w 51"/>
                <a:gd name="T27" fmla="*/ 9 h 51"/>
                <a:gd name="T28" fmla="*/ 11 w 51"/>
                <a:gd name="T29" fmla="*/ 11 h 51"/>
                <a:gd name="T30" fmla="*/ 9 w 51"/>
                <a:gd name="T31" fmla="*/ 13 h 51"/>
                <a:gd name="T32" fmla="*/ 7 w 51"/>
                <a:gd name="T33" fmla="*/ 13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51"/>
                <a:gd name="T53" fmla="*/ 51 w 51"/>
                <a:gd name="T54" fmla="*/ 51 h 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51">
                  <a:moveTo>
                    <a:pt x="25" y="51"/>
                  </a:moveTo>
                  <a:lnTo>
                    <a:pt x="16" y="49"/>
                  </a:lnTo>
                  <a:lnTo>
                    <a:pt x="8" y="43"/>
                  </a:lnTo>
                  <a:lnTo>
                    <a:pt x="2" y="35"/>
                  </a:lnTo>
                  <a:lnTo>
                    <a:pt x="0" y="25"/>
                  </a:lnTo>
                  <a:lnTo>
                    <a:pt x="2" y="15"/>
                  </a:lnTo>
                  <a:lnTo>
                    <a:pt x="8" y="6"/>
                  </a:lnTo>
                  <a:lnTo>
                    <a:pt x="16" y="2"/>
                  </a:lnTo>
                  <a:lnTo>
                    <a:pt x="25" y="0"/>
                  </a:lnTo>
                  <a:lnTo>
                    <a:pt x="36" y="2"/>
                  </a:lnTo>
                  <a:lnTo>
                    <a:pt x="44" y="6"/>
                  </a:lnTo>
                  <a:lnTo>
                    <a:pt x="48" y="15"/>
                  </a:lnTo>
                  <a:lnTo>
                    <a:pt x="51" y="25"/>
                  </a:lnTo>
                  <a:lnTo>
                    <a:pt x="48" y="35"/>
                  </a:lnTo>
                  <a:lnTo>
                    <a:pt x="44" y="43"/>
                  </a:lnTo>
                  <a:lnTo>
                    <a:pt x="36" y="49"/>
                  </a:lnTo>
                  <a:lnTo>
                    <a:pt x="25" y="51"/>
                  </a:lnTo>
                  <a:close/>
                </a:path>
              </a:pathLst>
            </a:custGeom>
            <a:solidFill>
              <a:srgbClr val="0000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9112" name="Freeform 26"/>
            <p:cNvSpPr>
              <a:spLocks/>
            </p:cNvSpPr>
            <p:nvPr/>
          </p:nvSpPr>
          <p:spPr bwMode="auto">
            <a:xfrm>
              <a:off x="4570" y="2583"/>
              <a:ext cx="23" cy="24"/>
            </a:xfrm>
            <a:custGeom>
              <a:avLst/>
              <a:gdLst>
                <a:gd name="T0" fmla="*/ 5 w 47"/>
                <a:gd name="T1" fmla="*/ 12 h 47"/>
                <a:gd name="T2" fmla="*/ 3 w 47"/>
                <a:gd name="T3" fmla="*/ 11 h 47"/>
                <a:gd name="T4" fmla="*/ 1 w 47"/>
                <a:gd name="T5" fmla="*/ 10 h 47"/>
                <a:gd name="T6" fmla="*/ 0 w 47"/>
                <a:gd name="T7" fmla="*/ 9 h 47"/>
                <a:gd name="T8" fmla="*/ 0 w 47"/>
                <a:gd name="T9" fmla="*/ 6 h 47"/>
                <a:gd name="T10" fmla="*/ 0 w 47"/>
                <a:gd name="T11" fmla="*/ 4 h 47"/>
                <a:gd name="T12" fmla="*/ 1 w 47"/>
                <a:gd name="T13" fmla="*/ 2 h 47"/>
                <a:gd name="T14" fmla="*/ 3 w 47"/>
                <a:gd name="T15" fmla="*/ 1 h 47"/>
                <a:gd name="T16" fmla="*/ 5 w 47"/>
                <a:gd name="T17" fmla="*/ 0 h 47"/>
                <a:gd name="T18" fmla="*/ 8 w 47"/>
                <a:gd name="T19" fmla="*/ 1 h 47"/>
                <a:gd name="T20" fmla="*/ 10 w 47"/>
                <a:gd name="T21" fmla="*/ 2 h 47"/>
                <a:gd name="T22" fmla="*/ 11 w 47"/>
                <a:gd name="T23" fmla="*/ 4 h 47"/>
                <a:gd name="T24" fmla="*/ 11 w 47"/>
                <a:gd name="T25" fmla="*/ 6 h 47"/>
                <a:gd name="T26" fmla="*/ 11 w 47"/>
                <a:gd name="T27" fmla="*/ 9 h 47"/>
                <a:gd name="T28" fmla="*/ 10 w 47"/>
                <a:gd name="T29" fmla="*/ 10 h 47"/>
                <a:gd name="T30" fmla="*/ 8 w 47"/>
                <a:gd name="T31" fmla="*/ 11 h 47"/>
                <a:gd name="T32" fmla="*/ 5 w 47"/>
                <a:gd name="T33" fmla="*/ 12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47"/>
                <a:gd name="T53" fmla="*/ 47 w 47"/>
                <a:gd name="T54" fmla="*/ 47 h 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47">
                  <a:moveTo>
                    <a:pt x="23" y="47"/>
                  </a:moveTo>
                  <a:lnTo>
                    <a:pt x="13" y="44"/>
                  </a:lnTo>
                  <a:lnTo>
                    <a:pt x="6" y="40"/>
                  </a:lnTo>
                  <a:lnTo>
                    <a:pt x="2" y="33"/>
                  </a:lnTo>
                  <a:lnTo>
                    <a:pt x="0" y="24"/>
                  </a:lnTo>
                  <a:lnTo>
                    <a:pt x="2" y="15"/>
                  </a:lnTo>
                  <a:lnTo>
                    <a:pt x="6" y="6"/>
                  </a:lnTo>
                  <a:lnTo>
                    <a:pt x="13" y="2"/>
                  </a:lnTo>
                  <a:lnTo>
                    <a:pt x="23" y="0"/>
                  </a:lnTo>
                  <a:lnTo>
                    <a:pt x="32" y="2"/>
                  </a:lnTo>
                  <a:lnTo>
                    <a:pt x="40" y="6"/>
                  </a:lnTo>
                  <a:lnTo>
                    <a:pt x="44" y="15"/>
                  </a:lnTo>
                  <a:lnTo>
                    <a:pt x="47" y="24"/>
                  </a:lnTo>
                  <a:lnTo>
                    <a:pt x="44" y="33"/>
                  </a:lnTo>
                  <a:lnTo>
                    <a:pt x="40" y="40"/>
                  </a:lnTo>
                  <a:lnTo>
                    <a:pt x="32" y="44"/>
                  </a:lnTo>
                  <a:lnTo>
                    <a:pt x="23" y="4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ext Box 2"/>
          <p:cNvSpPr txBox="1">
            <a:spLocks noChangeArrowheads="1"/>
          </p:cNvSpPr>
          <p:nvPr/>
        </p:nvSpPr>
        <p:spPr bwMode="auto">
          <a:xfrm>
            <a:off x="882650" y="1501775"/>
            <a:ext cx="79248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600" b="1">
                <a:latin typeface="Times New Roman" charset="0"/>
              </a:rPr>
              <a:t>1.	Because speech reading is fatiguing, students with hearing loss may have 		difficulty holding their attention for long periods.</a:t>
            </a:r>
            <a:r>
              <a:rPr lang="en-US" sz="1400" b="1">
                <a:latin typeface="Times New Roman" charset="0"/>
              </a:rPr>
              <a:t>     </a:t>
            </a:r>
          </a:p>
        </p:txBody>
      </p:sp>
      <p:sp>
        <p:nvSpPr>
          <p:cNvPr id="91138" name="Text Box 3"/>
          <p:cNvSpPr txBox="1">
            <a:spLocks noChangeArrowheads="1"/>
          </p:cNvSpPr>
          <p:nvPr/>
        </p:nvSpPr>
        <p:spPr bwMode="auto">
          <a:xfrm>
            <a:off x="879475" y="2187575"/>
            <a:ext cx="78486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600" b="1">
                <a:latin typeface="Times New Roman" charset="0"/>
              </a:rPr>
              <a:t>2.	Students, including deaf and hard of hearing, can learn to look attentive and 	appear to 	understand when they do not.  Ask direct questions.</a:t>
            </a:r>
            <a:r>
              <a:rPr lang="en-US" sz="1400" b="1">
                <a:latin typeface="Times New Roman" charset="0"/>
              </a:rPr>
              <a:t> </a:t>
            </a:r>
          </a:p>
        </p:txBody>
      </p:sp>
      <p:sp>
        <p:nvSpPr>
          <p:cNvPr id="91139" name="Text Box 4"/>
          <p:cNvSpPr txBox="1">
            <a:spLocks noChangeArrowheads="1"/>
          </p:cNvSpPr>
          <p:nvPr/>
        </p:nvSpPr>
        <p:spPr bwMode="auto">
          <a:xfrm>
            <a:off x="876300" y="2886075"/>
            <a:ext cx="80010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600" b="1">
                <a:latin typeface="Times New Roman" charset="0"/>
              </a:rPr>
              <a:t>3.	It is better, for understanding, for other persons to be in close proximity to the 	deaf and hard of hearing student.</a:t>
            </a:r>
            <a:endParaRPr lang="en-US" sz="1400" b="1">
              <a:latin typeface="Times New Roman" charset="0"/>
            </a:endParaRPr>
          </a:p>
        </p:txBody>
      </p:sp>
      <p:sp>
        <p:nvSpPr>
          <p:cNvPr id="91140" name="Text Box 6"/>
          <p:cNvSpPr txBox="1">
            <a:spLocks noChangeArrowheads="1"/>
          </p:cNvSpPr>
          <p:nvPr/>
        </p:nvSpPr>
        <p:spPr bwMode="auto">
          <a:xfrm>
            <a:off x="914400" y="304800"/>
            <a:ext cx="7543800"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800" b="1">
                <a:latin typeface="Times New Roman" charset="0"/>
              </a:rPr>
              <a:t>UNDERSTANDING THE DEAF AND HARD OF HEARING STUDENT:</a:t>
            </a:r>
          </a:p>
        </p:txBody>
      </p:sp>
      <p:sp>
        <p:nvSpPr>
          <p:cNvPr id="91141" name="Text Box 7"/>
          <p:cNvSpPr txBox="1">
            <a:spLocks noChangeArrowheads="1"/>
          </p:cNvSpPr>
          <p:nvPr/>
        </p:nvSpPr>
        <p:spPr bwMode="auto">
          <a:xfrm>
            <a:off x="866775" y="3676650"/>
            <a:ext cx="80010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600" b="1">
                <a:latin typeface="Times New Roman" charset="0"/>
              </a:rPr>
              <a:t>4.	Speak to the student and call his/her name for attention.  Touching or tapping 	the arm should not be any more necessary than with other students.</a:t>
            </a:r>
            <a:r>
              <a:rPr lang="en-US" sz="1400" b="1">
                <a:latin typeface="Times New Roman" charset="0"/>
              </a:rPr>
              <a:t> </a:t>
            </a:r>
          </a:p>
        </p:txBody>
      </p:sp>
      <p:sp>
        <p:nvSpPr>
          <p:cNvPr id="91142" name="Text Box 8"/>
          <p:cNvSpPr txBox="1">
            <a:spLocks noChangeArrowheads="1"/>
          </p:cNvSpPr>
          <p:nvPr/>
        </p:nvSpPr>
        <p:spPr bwMode="auto">
          <a:xfrm>
            <a:off x="857250" y="4438650"/>
            <a:ext cx="80010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600" b="1">
                <a:latin typeface="Times New Roman" charset="0"/>
              </a:rPr>
              <a:t>5. 	Remind hearing students to speak in complete sentences, to enunciate clearly 	and to face in the direction of the student with hearing loss. 	</a:t>
            </a:r>
            <a:endParaRPr lang="en-US" sz="1400" b="1">
              <a:latin typeface="Times New Roman" charset="0"/>
            </a:endParaRPr>
          </a:p>
        </p:txBody>
      </p:sp>
      <p:sp>
        <p:nvSpPr>
          <p:cNvPr id="91143" name="Text Box 9"/>
          <p:cNvSpPr txBox="1">
            <a:spLocks noChangeArrowheads="1"/>
          </p:cNvSpPr>
          <p:nvPr/>
        </p:nvSpPr>
        <p:spPr bwMode="auto">
          <a:xfrm>
            <a:off x="873125" y="5108575"/>
            <a:ext cx="80010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600" b="1">
                <a:latin typeface="Times New Roman" charset="0"/>
              </a:rPr>
              <a:t>6.	Students with hearing loss need to learn any “in” expressions or words used by 	hearing students.</a:t>
            </a:r>
            <a:endParaRPr lang="en-US" sz="1400" b="1">
              <a:latin typeface="Times New Roman" charset="0"/>
            </a:endParaRPr>
          </a:p>
        </p:txBody>
      </p:sp>
      <p:grpSp>
        <p:nvGrpSpPr>
          <p:cNvPr id="91144" name="Group 10"/>
          <p:cNvGrpSpPr>
            <a:grpSpLocks/>
          </p:cNvGrpSpPr>
          <p:nvPr/>
        </p:nvGrpSpPr>
        <p:grpSpPr bwMode="auto">
          <a:xfrm>
            <a:off x="7921625" y="5911850"/>
            <a:ext cx="844550" cy="660400"/>
            <a:chOff x="2423" y="2208"/>
            <a:chExt cx="532" cy="416"/>
          </a:xfrm>
        </p:grpSpPr>
        <p:sp>
          <p:nvSpPr>
            <p:cNvPr id="91145" name="Freeform 11"/>
            <p:cNvSpPr>
              <a:spLocks/>
            </p:cNvSpPr>
            <p:nvPr/>
          </p:nvSpPr>
          <p:spPr bwMode="auto">
            <a:xfrm>
              <a:off x="2676" y="2208"/>
              <a:ext cx="279" cy="416"/>
            </a:xfrm>
            <a:custGeom>
              <a:avLst/>
              <a:gdLst>
                <a:gd name="T0" fmla="*/ 19 w 558"/>
                <a:gd name="T1" fmla="*/ 11 h 832"/>
                <a:gd name="T2" fmla="*/ 23 w 558"/>
                <a:gd name="T3" fmla="*/ 5 h 832"/>
                <a:gd name="T4" fmla="*/ 47 w 558"/>
                <a:gd name="T5" fmla="*/ 3 h 832"/>
                <a:gd name="T6" fmla="*/ 47 w 558"/>
                <a:gd name="T7" fmla="*/ 6 h 832"/>
                <a:gd name="T8" fmla="*/ 54 w 558"/>
                <a:gd name="T9" fmla="*/ 10 h 832"/>
                <a:gd name="T10" fmla="*/ 68 w 558"/>
                <a:gd name="T11" fmla="*/ 21 h 832"/>
                <a:gd name="T12" fmla="*/ 70 w 558"/>
                <a:gd name="T13" fmla="*/ 30 h 832"/>
                <a:gd name="T14" fmla="*/ 65 w 558"/>
                <a:gd name="T15" fmla="*/ 34 h 832"/>
                <a:gd name="T16" fmla="*/ 59 w 558"/>
                <a:gd name="T17" fmla="*/ 39 h 832"/>
                <a:gd name="T18" fmla="*/ 56 w 558"/>
                <a:gd name="T19" fmla="*/ 41 h 832"/>
                <a:gd name="T20" fmla="*/ 49 w 558"/>
                <a:gd name="T21" fmla="*/ 41 h 832"/>
                <a:gd name="T22" fmla="*/ 50 w 558"/>
                <a:gd name="T23" fmla="*/ 44 h 832"/>
                <a:gd name="T24" fmla="*/ 57 w 558"/>
                <a:gd name="T25" fmla="*/ 47 h 832"/>
                <a:gd name="T26" fmla="*/ 63 w 558"/>
                <a:gd name="T27" fmla="*/ 59 h 832"/>
                <a:gd name="T28" fmla="*/ 64 w 558"/>
                <a:gd name="T29" fmla="*/ 65 h 832"/>
                <a:gd name="T30" fmla="*/ 66 w 558"/>
                <a:gd name="T31" fmla="*/ 80 h 832"/>
                <a:gd name="T32" fmla="*/ 71 w 558"/>
                <a:gd name="T33" fmla="*/ 88 h 832"/>
                <a:gd name="T34" fmla="*/ 79 w 558"/>
                <a:gd name="T35" fmla="*/ 99 h 832"/>
                <a:gd name="T36" fmla="*/ 101 w 558"/>
                <a:gd name="T37" fmla="*/ 112 h 832"/>
                <a:gd name="T38" fmla="*/ 113 w 558"/>
                <a:gd name="T39" fmla="*/ 120 h 832"/>
                <a:gd name="T40" fmla="*/ 101 w 558"/>
                <a:gd name="T41" fmla="*/ 123 h 832"/>
                <a:gd name="T42" fmla="*/ 93 w 558"/>
                <a:gd name="T43" fmla="*/ 128 h 832"/>
                <a:gd name="T44" fmla="*/ 86 w 558"/>
                <a:gd name="T45" fmla="*/ 139 h 832"/>
                <a:gd name="T46" fmla="*/ 92 w 558"/>
                <a:gd name="T47" fmla="*/ 145 h 832"/>
                <a:gd name="T48" fmla="*/ 102 w 558"/>
                <a:gd name="T49" fmla="*/ 144 h 832"/>
                <a:gd name="T50" fmla="*/ 114 w 558"/>
                <a:gd name="T51" fmla="*/ 148 h 832"/>
                <a:gd name="T52" fmla="*/ 127 w 558"/>
                <a:gd name="T53" fmla="*/ 152 h 832"/>
                <a:gd name="T54" fmla="*/ 135 w 558"/>
                <a:gd name="T55" fmla="*/ 150 h 832"/>
                <a:gd name="T56" fmla="*/ 138 w 558"/>
                <a:gd name="T57" fmla="*/ 166 h 832"/>
                <a:gd name="T58" fmla="*/ 134 w 558"/>
                <a:gd name="T59" fmla="*/ 183 h 832"/>
                <a:gd name="T60" fmla="*/ 127 w 558"/>
                <a:gd name="T61" fmla="*/ 178 h 832"/>
                <a:gd name="T62" fmla="*/ 123 w 558"/>
                <a:gd name="T63" fmla="*/ 165 h 832"/>
                <a:gd name="T64" fmla="*/ 112 w 558"/>
                <a:gd name="T65" fmla="*/ 159 h 832"/>
                <a:gd name="T66" fmla="*/ 89 w 558"/>
                <a:gd name="T67" fmla="*/ 157 h 832"/>
                <a:gd name="T68" fmla="*/ 80 w 558"/>
                <a:gd name="T69" fmla="*/ 154 h 832"/>
                <a:gd name="T70" fmla="*/ 67 w 558"/>
                <a:gd name="T71" fmla="*/ 141 h 832"/>
                <a:gd name="T72" fmla="*/ 58 w 558"/>
                <a:gd name="T73" fmla="*/ 143 h 832"/>
                <a:gd name="T74" fmla="*/ 47 w 558"/>
                <a:gd name="T75" fmla="*/ 149 h 832"/>
                <a:gd name="T76" fmla="*/ 42 w 558"/>
                <a:gd name="T77" fmla="*/ 169 h 832"/>
                <a:gd name="T78" fmla="*/ 31 w 558"/>
                <a:gd name="T79" fmla="*/ 184 h 832"/>
                <a:gd name="T80" fmla="*/ 27 w 558"/>
                <a:gd name="T81" fmla="*/ 204 h 832"/>
                <a:gd name="T82" fmla="*/ 20 w 558"/>
                <a:gd name="T83" fmla="*/ 205 h 832"/>
                <a:gd name="T84" fmla="*/ 12 w 558"/>
                <a:gd name="T85" fmla="*/ 208 h 832"/>
                <a:gd name="T86" fmla="*/ 4 w 558"/>
                <a:gd name="T87" fmla="*/ 207 h 832"/>
                <a:gd name="T88" fmla="*/ 1 w 558"/>
                <a:gd name="T89" fmla="*/ 200 h 832"/>
                <a:gd name="T90" fmla="*/ 8 w 558"/>
                <a:gd name="T91" fmla="*/ 198 h 832"/>
                <a:gd name="T92" fmla="*/ 11 w 558"/>
                <a:gd name="T93" fmla="*/ 191 h 832"/>
                <a:gd name="T94" fmla="*/ 20 w 558"/>
                <a:gd name="T95" fmla="*/ 185 h 832"/>
                <a:gd name="T96" fmla="*/ 29 w 558"/>
                <a:gd name="T97" fmla="*/ 157 h 832"/>
                <a:gd name="T98" fmla="*/ 33 w 558"/>
                <a:gd name="T99" fmla="*/ 142 h 832"/>
                <a:gd name="T100" fmla="*/ 33 w 558"/>
                <a:gd name="T101" fmla="*/ 134 h 832"/>
                <a:gd name="T102" fmla="*/ 35 w 558"/>
                <a:gd name="T103" fmla="*/ 98 h 832"/>
                <a:gd name="T104" fmla="*/ 42 w 558"/>
                <a:gd name="T105" fmla="*/ 88 h 832"/>
                <a:gd name="T106" fmla="*/ 34 w 558"/>
                <a:gd name="T107" fmla="*/ 74 h 832"/>
                <a:gd name="T108" fmla="*/ 32 w 558"/>
                <a:gd name="T109" fmla="*/ 53 h 832"/>
                <a:gd name="T110" fmla="*/ 36 w 558"/>
                <a:gd name="T111" fmla="*/ 45 h 832"/>
                <a:gd name="T112" fmla="*/ 23 w 558"/>
                <a:gd name="T113" fmla="*/ 38 h 832"/>
                <a:gd name="T114" fmla="*/ 20 w 558"/>
                <a:gd name="T115" fmla="*/ 31 h 832"/>
                <a:gd name="T116" fmla="*/ 20 w 558"/>
                <a:gd name="T117" fmla="*/ 26 h 832"/>
                <a:gd name="T118" fmla="*/ 20 w 558"/>
                <a:gd name="T119" fmla="*/ 20 h 83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58"/>
                <a:gd name="T181" fmla="*/ 0 h 832"/>
                <a:gd name="T182" fmla="*/ 558 w 558"/>
                <a:gd name="T183" fmla="*/ 832 h 83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58" h="832">
                  <a:moveTo>
                    <a:pt x="77" y="78"/>
                  </a:moveTo>
                  <a:lnTo>
                    <a:pt x="70" y="72"/>
                  </a:lnTo>
                  <a:lnTo>
                    <a:pt x="66" y="59"/>
                  </a:lnTo>
                  <a:lnTo>
                    <a:pt x="67" y="46"/>
                  </a:lnTo>
                  <a:lnTo>
                    <a:pt x="75" y="37"/>
                  </a:lnTo>
                  <a:lnTo>
                    <a:pt x="76" y="42"/>
                  </a:lnTo>
                  <a:lnTo>
                    <a:pt x="77" y="44"/>
                  </a:lnTo>
                  <a:lnTo>
                    <a:pt x="81" y="48"/>
                  </a:lnTo>
                  <a:lnTo>
                    <a:pt x="84" y="49"/>
                  </a:lnTo>
                  <a:lnTo>
                    <a:pt x="82" y="40"/>
                  </a:lnTo>
                  <a:lnTo>
                    <a:pt x="84" y="29"/>
                  </a:lnTo>
                  <a:lnTo>
                    <a:pt x="89" y="19"/>
                  </a:lnTo>
                  <a:lnTo>
                    <a:pt x="99" y="10"/>
                  </a:lnTo>
                  <a:lnTo>
                    <a:pt x="113" y="3"/>
                  </a:lnTo>
                  <a:lnTo>
                    <a:pt x="134" y="0"/>
                  </a:lnTo>
                  <a:lnTo>
                    <a:pt x="160" y="3"/>
                  </a:lnTo>
                  <a:lnTo>
                    <a:pt x="192" y="12"/>
                  </a:lnTo>
                  <a:lnTo>
                    <a:pt x="187" y="11"/>
                  </a:lnTo>
                  <a:lnTo>
                    <a:pt x="181" y="13"/>
                  </a:lnTo>
                  <a:lnTo>
                    <a:pt x="176" y="17"/>
                  </a:lnTo>
                  <a:lnTo>
                    <a:pt x="174" y="23"/>
                  </a:lnTo>
                  <a:lnTo>
                    <a:pt x="177" y="21"/>
                  </a:lnTo>
                  <a:lnTo>
                    <a:pt x="182" y="20"/>
                  </a:lnTo>
                  <a:lnTo>
                    <a:pt x="187" y="21"/>
                  </a:lnTo>
                  <a:lnTo>
                    <a:pt x="192" y="22"/>
                  </a:lnTo>
                  <a:lnTo>
                    <a:pt x="197" y="25"/>
                  </a:lnTo>
                  <a:lnTo>
                    <a:pt x="202" y="27"/>
                  </a:lnTo>
                  <a:lnTo>
                    <a:pt x="205" y="30"/>
                  </a:lnTo>
                  <a:lnTo>
                    <a:pt x="208" y="34"/>
                  </a:lnTo>
                  <a:lnTo>
                    <a:pt x="213" y="40"/>
                  </a:lnTo>
                  <a:lnTo>
                    <a:pt x="220" y="48"/>
                  </a:lnTo>
                  <a:lnTo>
                    <a:pt x="229" y="57"/>
                  </a:lnTo>
                  <a:lnTo>
                    <a:pt x="240" y="67"/>
                  </a:lnTo>
                  <a:lnTo>
                    <a:pt x="250" y="75"/>
                  </a:lnTo>
                  <a:lnTo>
                    <a:pt x="261" y="81"/>
                  </a:lnTo>
                  <a:lnTo>
                    <a:pt x="272" y="81"/>
                  </a:lnTo>
                  <a:lnTo>
                    <a:pt x="280" y="76"/>
                  </a:lnTo>
                  <a:lnTo>
                    <a:pt x="283" y="82"/>
                  </a:lnTo>
                  <a:lnTo>
                    <a:pt x="286" y="90"/>
                  </a:lnTo>
                  <a:lnTo>
                    <a:pt x="287" y="99"/>
                  </a:lnTo>
                  <a:lnTo>
                    <a:pt x="284" y="110"/>
                  </a:lnTo>
                  <a:lnTo>
                    <a:pt x="280" y="119"/>
                  </a:lnTo>
                  <a:lnTo>
                    <a:pt x="272" y="125"/>
                  </a:lnTo>
                  <a:lnTo>
                    <a:pt x="257" y="128"/>
                  </a:lnTo>
                  <a:lnTo>
                    <a:pt x="237" y="126"/>
                  </a:lnTo>
                  <a:lnTo>
                    <a:pt x="243" y="130"/>
                  </a:lnTo>
                  <a:lnTo>
                    <a:pt x="250" y="134"/>
                  </a:lnTo>
                  <a:lnTo>
                    <a:pt x="257" y="135"/>
                  </a:lnTo>
                  <a:lnTo>
                    <a:pt x="264" y="135"/>
                  </a:lnTo>
                  <a:lnTo>
                    <a:pt x="260" y="140"/>
                  </a:lnTo>
                  <a:lnTo>
                    <a:pt x="256" y="144"/>
                  </a:lnTo>
                  <a:lnTo>
                    <a:pt x="250" y="149"/>
                  </a:lnTo>
                  <a:lnTo>
                    <a:pt x="243" y="152"/>
                  </a:lnTo>
                  <a:lnTo>
                    <a:pt x="234" y="155"/>
                  </a:lnTo>
                  <a:lnTo>
                    <a:pt x="225" y="156"/>
                  </a:lnTo>
                  <a:lnTo>
                    <a:pt x="214" y="153"/>
                  </a:lnTo>
                  <a:lnTo>
                    <a:pt x="204" y="150"/>
                  </a:lnTo>
                  <a:lnTo>
                    <a:pt x="208" y="155"/>
                  </a:lnTo>
                  <a:lnTo>
                    <a:pt x="215" y="158"/>
                  </a:lnTo>
                  <a:lnTo>
                    <a:pt x="221" y="162"/>
                  </a:lnTo>
                  <a:lnTo>
                    <a:pt x="226" y="163"/>
                  </a:lnTo>
                  <a:lnTo>
                    <a:pt x="220" y="165"/>
                  </a:lnTo>
                  <a:lnTo>
                    <a:pt x="215" y="167"/>
                  </a:lnTo>
                  <a:lnTo>
                    <a:pt x="210" y="168"/>
                  </a:lnTo>
                  <a:lnTo>
                    <a:pt x="204" y="166"/>
                  </a:lnTo>
                  <a:lnTo>
                    <a:pt x="196" y="164"/>
                  </a:lnTo>
                  <a:lnTo>
                    <a:pt x="191" y="165"/>
                  </a:lnTo>
                  <a:lnTo>
                    <a:pt x="188" y="170"/>
                  </a:lnTo>
                  <a:lnTo>
                    <a:pt x="187" y="175"/>
                  </a:lnTo>
                  <a:lnTo>
                    <a:pt x="190" y="175"/>
                  </a:lnTo>
                  <a:lnTo>
                    <a:pt x="196" y="175"/>
                  </a:lnTo>
                  <a:lnTo>
                    <a:pt x="200" y="176"/>
                  </a:lnTo>
                  <a:lnTo>
                    <a:pt x="206" y="178"/>
                  </a:lnTo>
                  <a:lnTo>
                    <a:pt x="212" y="179"/>
                  </a:lnTo>
                  <a:lnTo>
                    <a:pt x="218" y="180"/>
                  </a:lnTo>
                  <a:lnTo>
                    <a:pt x="222" y="181"/>
                  </a:lnTo>
                  <a:lnTo>
                    <a:pt x="226" y="182"/>
                  </a:lnTo>
                  <a:lnTo>
                    <a:pt x="227" y="186"/>
                  </a:lnTo>
                  <a:lnTo>
                    <a:pt x="229" y="190"/>
                  </a:lnTo>
                  <a:lnTo>
                    <a:pt x="231" y="195"/>
                  </a:lnTo>
                  <a:lnTo>
                    <a:pt x="233" y="197"/>
                  </a:lnTo>
                  <a:lnTo>
                    <a:pt x="240" y="205"/>
                  </a:lnTo>
                  <a:lnTo>
                    <a:pt x="245" y="219"/>
                  </a:lnTo>
                  <a:lnTo>
                    <a:pt x="249" y="236"/>
                  </a:lnTo>
                  <a:lnTo>
                    <a:pt x="246" y="252"/>
                  </a:lnTo>
                  <a:lnTo>
                    <a:pt x="250" y="254"/>
                  </a:lnTo>
                  <a:lnTo>
                    <a:pt x="252" y="255"/>
                  </a:lnTo>
                  <a:lnTo>
                    <a:pt x="253" y="256"/>
                  </a:lnTo>
                  <a:lnTo>
                    <a:pt x="256" y="260"/>
                  </a:lnTo>
                  <a:lnTo>
                    <a:pt x="261" y="271"/>
                  </a:lnTo>
                  <a:lnTo>
                    <a:pt x="266" y="283"/>
                  </a:lnTo>
                  <a:lnTo>
                    <a:pt x="268" y="290"/>
                  </a:lnTo>
                  <a:lnTo>
                    <a:pt x="266" y="296"/>
                  </a:lnTo>
                  <a:lnTo>
                    <a:pt x="264" y="308"/>
                  </a:lnTo>
                  <a:lnTo>
                    <a:pt x="261" y="319"/>
                  </a:lnTo>
                  <a:lnTo>
                    <a:pt x="265" y="332"/>
                  </a:lnTo>
                  <a:lnTo>
                    <a:pt x="268" y="340"/>
                  </a:lnTo>
                  <a:lnTo>
                    <a:pt x="270" y="343"/>
                  </a:lnTo>
                  <a:lnTo>
                    <a:pt x="271" y="346"/>
                  </a:lnTo>
                  <a:lnTo>
                    <a:pt x="275" y="347"/>
                  </a:lnTo>
                  <a:lnTo>
                    <a:pt x="283" y="350"/>
                  </a:lnTo>
                  <a:lnTo>
                    <a:pt x="290" y="356"/>
                  </a:lnTo>
                  <a:lnTo>
                    <a:pt x="297" y="363"/>
                  </a:lnTo>
                  <a:lnTo>
                    <a:pt x="303" y="371"/>
                  </a:lnTo>
                  <a:lnTo>
                    <a:pt x="309" y="379"/>
                  </a:lnTo>
                  <a:lnTo>
                    <a:pt x="312" y="386"/>
                  </a:lnTo>
                  <a:lnTo>
                    <a:pt x="316" y="393"/>
                  </a:lnTo>
                  <a:lnTo>
                    <a:pt x="318" y="398"/>
                  </a:lnTo>
                  <a:lnTo>
                    <a:pt x="324" y="408"/>
                  </a:lnTo>
                  <a:lnTo>
                    <a:pt x="337" y="417"/>
                  </a:lnTo>
                  <a:lnTo>
                    <a:pt x="356" y="427"/>
                  </a:lnTo>
                  <a:lnTo>
                    <a:pt x="379" y="436"/>
                  </a:lnTo>
                  <a:lnTo>
                    <a:pt x="403" y="446"/>
                  </a:lnTo>
                  <a:lnTo>
                    <a:pt x="428" y="451"/>
                  </a:lnTo>
                  <a:lnTo>
                    <a:pt x="453" y="455"/>
                  </a:lnTo>
                  <a:lnTo>
                    <a:pt x="473" y="455"/>
                  </a:lnTo>
                  <a:lnTo>
                    <a:pt x="467" y="464"/>
                  </a:lnTo>
                  <a:lnTo>
                    <a:pt x="458" y="472"/>
                  </a:lnTo>
                  <a:lnTo>
                    <a:pt x="449" y="477"/>
                  </a:lnTo>
                  <a:lnTo>
                    <a:pt x="440" y="481"/>
                  </a:lnTo>
                  <a:lnTo>
                    <a:pt x="430" y="485"/>
                  </a:lnTo>
                  <a:lnTo>
                    <a:pt x="422" y="486"/>
                  </a:lnTo>
                  <a:lnTo>
                    <a:pt x="414" y="487"/>
                  </a:lnTo>
                  <a:lnTo>
                    <a:pt x="409" y="488"/>
                  </a:lnTo>
                  <a:lnTo>
                    <a:pt x="404" y="489"/>
                  </a:lnTo>
                  <a:lnTo>
                    <a:pt x="399" y="492"/>
                  </a:lnTo>
                  <a:lnTo>
                    <a:pt x="393" y="494"/>
                  </a:lnTo>
                  <a:lnTo>
                    <a:pt x="386" y="496"/>
                  </a:lnTo>
                  <a:lnTo>
                    <a:pt x="380" y="501"/>
                  </a:lnTo>
                  <a:lnTo>
                    <a:pt x="374" y="505"/>
                  </a:lnTo>
                  <a:lnTo>
                    <a:pt x="370" y="510"/>
                  </a:lnTo>
                  <a:lnTo>
                    <a:pt x="366" y="516"/>
                  </a:lnTo>
                  <a:lnTo>
                    <a:pt x="359" y="527"/>
                  </a:lnTo>
                  <a:lnTo>
                    <a:pt x="354" y="535"/>
                  </a:lnTo>
                  <a:lnTo>
                    <a:pt x="347" y="542"/>
                  </a:lnTo>
                  <a:lnTo>
                    <a:pt x="341" y="545"/>
                  </a:lnTo>
                  <a:lnTo>
                    <a:pt x="344" y="553"/>
                  </a:lnTo>
                  <a:lnTo>
                    <a:pt x="348" y="559"/>
                  </a:lnTo>
                  <a:lnTo>
                    <a:pt x="350" y="565"/>
                  </a:lnTo>
                  <a:lnTo>
                    <a:pt x="352" y="569"/>
                  </a:lnTo>
                  <a:lnTo>
                    <a:pt x="355" y="572"/>
                  </a:lnTo>
                  <a:lnTo>
                    <a:pt x="361" y="574"/>
                  </a:lnTo>
                  <a:lnTo>
                    <a:pt x="366" y="577"/>
                  </a:lnTo>
                  <a:lnTo>
                    <a:pt x="373" y="577"/>
                  </a:lnTo>
                  <a:lnTo>
                    <a:pt x="378" y="576"/>
                  </a:lnTo>
                  <a:lnTo>
                    <a:pt x="384" y="576"/>
                  </a:lnTo>
                  <a:lnTo>
                    <a:pt x="390" y="574"/>
                  </a:lnTo>
                  <a:lnTo>
                    <a:pt x="399" y="573"/>
                  </a:lnTo>
                  <a:lnTo>
                    <a:pt x="407" y="573"/>
                  </a:lnTo>
                  <a:lnTo>
                    <a:pt x="416" y="573"/>
                  </a:lnTo>
                  <a:lnTo>
                    <a:pt x="424" y="574"/>
                  </a:lnTo>
                  <a:lnTo>
                    <a:pt x="432" y="577"/>
                  </a:lnTo>
                  <a:lnTo>
                    <a:pt x="440" y="580"/>
                  </a:lnTo>
                  <a:lnTo>
                    <a:pt x="448" y="585"/>
                  </a:lnTo>
                  <a:lnTo>
                    <a:pt x="456" y="589"/>
                  </a:lnTo>
                  <a:lnTo>
                    <a:pt x="464" y="594"/>
                  </a:lnTo>
                  <a:lnTo>
                    <a:pt x="472" y="599"/>
                  </a:lnTo>
                  <a:lnTo>
                    <a:pt x="481" y="602"/>
                  </a:lnTo>
                  <a:lnTo>
                    <a:pt x="490" y="604"/>
                  </a:lnTo>
                  <a:lnTo>
                    <a:pt x="498" y="605"/>
                  </a:lnTo>
                  <a:lnTo>
                    <a:pt x="505" y="605"/>
                  </a:lnTo>
                  <a:lnTo>
                    <a:pt x="511" y="604"/>
                  </a:lnTo>
                  <a:lnTo>
                    <a:pt x="517" y="603"/>
                  </a:lnTo>
                  <a:lnTo>
                    <a:pt x="523" y="601"/>
                  </a:lnTo>
                  <a:lnTo>
                    <a:pt x="528" y="600"/>
                  </a:lnTo>
                  <a:lnTo>
                    <a:pt x="533" y="600"/>
                  </a:lnTo>
                  <a:lnTo>
                    <a:pt x="538" y="599"/>
                  </a:lnTo>
                  <a:lnTo>
                    <a:pt x="544" y="600"/>
                  </a:lnTo>
                  <a:lnTo>
                    <a:pt x="552" y="607"/>
                  </a:lnTo>
                  <a:lnTo>
                    <a:pt x="556" y="620"/>
                  </a:lnTo>
                  <a:lnTo>
                    <a:pt x="558" y="635"/>
                  </a:lnTo>
                  <a:lnTo>
                    <a:pt x="555" y="649"/>
                  </a:lnTo>
                  <a:lnTo>
                    <a:pt x="552" y="661"/>
                  </a:lnTo>
                  <a:lnTo>
                    <a:pt x="548" y="671"/>
                  </a:lnTo>
                  <a:lnTo>
                    <a:pt x="545" y="683"/>
                  </a:lnTo>
                  <a:lnTo>
                    <a:pt x="545" y="694"/>
                  </a:lnTo>
                  <a:lnTo>
                    <a:pt x="545" y="707"/>
                  </a:lnTo>
                  <a:lnTo>
                    <a:pt x="541" y="719"/>
                  </a:lnTo>
                  <a:lnTo>
                    <a:pt x="534" y="729"/>
                  </a:lnTo>
                  <a:lnTo>
                    <a:pt x="524" y="734"/>
                  </a:lnTo>
                  <a:lnTo>
                    <a:pt x="515" y="734"/>
                  </a:lnTo>
                  <a:lnTo>
                    <a:pt x="509" y="731"/>
                  </a:lnTo>
                  <a:lnTo>
                    <a:pt x="506" y="724"/>
                  </a:lnTo>
                  <a:lnTo>
                    <a:pt x="506" y="717"/>
                  </a:lnTo>
                  <a:lnTo>
                    <a:pt x="507" y="710"/>
                  </a:lnTo>
                  <a:lnTo>
                    <a:pt x="507" y="702"/>
                  </a:lnTo>
                  <a:lnTo>
                    <a:pt x="505" y="694"/>
                  </a:lnTo>
                  <a:lnTo>
                    <a:pt x="502" y="687"/>
                  </a:lnTo>
                  <a:lnTo>
                    <a:pt x="499" y="679"/>
                  </a:lnTo>
                  <a:lnTo>
                    <a:pt x="494" y="669"/>
                  </a:lnTo>
                  <a:lnTo>
                    <a:pt x="491" y="657"/>
                  </a:lnTo>
                  <a:lnTo>
                    <a:pt x="488" y="650"/>
                  </a:lnTo>
                  <a:lnTo>
                    <a:pt x="484" y="647"/>
                  </a:lnTo>
                  <a:lnTo>
                    <a:pt x="475" y="642"/>
                  </a:lnTo>
                  <a:lnTo>
                    <a:pt x="464" y="638"/>
                  </a:lnTo>
                  <a:lnTo>
                    <a:pt x="455" y="635"/>
                  </a:lnTo>
                  <a:lnTo>
                    <a:pt x="448" y="634"/>
                  </a:lnTo>
                  <a:lnTo>
                    <a:pt x="437" y="634"/>
                  </a:lnTo>
                  <a:lnTo>
                    <a:pt x="420" y="633"/>
                  </a:lnTo>
                  <a:lnTo>
                    <a:pt x="403" y="631"/>
                  </a:lnTo>
                  <a:lnTo>
                    <a:pt x="385" y="630"/>
                  </a:lnTo>
                  <a:lnTo>
                    <a:pt x="369" y="628"/>
                  </a:lnTo>
                  <a:lnTo>
                    <a:pt x="356" y="626"/>
                  </a:lnTo>
                  <a:lnTo>
                    <a:pt x="349" y="625"/>
                  </a:lnTo>
                  <a:lnTo>
                    <a:pt x="343" y="624"/>
                  </a:lnTo>
                  <a:lnTo>
                    <a:pt x="337" y="623"/>
                  </a:lnTo>
                  <a:lnTo>
                    <a:pt x="332" y="620"/>
                  </a:lnTo>
                  <a:lnTo>
                    <a:pt x="325" y="617"/>
                  </a:lnTo>
                  <a:lnTo>
                    <a:pt x="317" y="614"/>
                  </a:lnTo>
                  <a:lnTo>
                    <a:pt x="310" y="609"/>
                  </a:lnTo>
                  <a:lnTo>
                    <a:pt x="303" y="603"/>
                  </a:lnTo>
                  <a:lnTo>
                    <a:pt x="296" y="596"/>
                  </a:lnTo>
                  <a:lnTo>
                    <a:pt x="283" y="582"/>
                  </a:lnTo>
                  <a:lnTo>
                    <a:pt x="273" y="570"/>
                  </a:lnTo>
                  <a:lnTo>
                    <a:pt x="265" y="562"/>
                  </a:lnTo>
                  <a:lnTo>
                    <a:pt x="263" y="558"/>
                  </a:lnTo>
                  <a:lnTo>
                    <a:pt x="259" y="561"/>
                  </a:lnTo>
                  <a:lnTo>
                    <a:pt x="253" y="564"/>
                  </a:lnTo>
                  <a:lnTo>
                    <a:pt x="246" y="566"/>
                  </a:lnTo>
                  <a:lnTo>
                    <a:pt x="240" y="570"/>
                  </a:lnTo>
                  <a:lnTo>
                    <a:pt x="230" y="572"/>
                  </a:lnTo>
                  <a:lnTo>
                    <a:pt x="221" y="574"/>
                  </a:lnTo>
                  <a:lnTo>
                    <a:pt x="212" y="574"/>
                  </a:lnTo>
                  <a:lnTo>
                    <a:pt x="202" y="574"/>
                  </a:lnTo>
                  <a:lnTo>
                    <a:pt x="197" y="579"/>
                  </a:lnTo>
                  <a:lnTo>
                    <a:pt x="192" y="587"/>
                  </a:lnTo>
                  <a:lnTo>
                    <a:pt x="188" y="596"/>
                  </a:lnTo>
                  <a:lnTo>
                    <a:pt x="185" y="604"/>
                  </a:lnTo>
                  <a:lnTo>
                    <a:pt x="185" y="616"/>
                  </a:lnTo>
                  <a:lnTo>
                    <a:pt x="183" y="632"/>
                  </a:lnTo>
                  <a:lnTo>
                    <a:pt x="179" y="650"/>
                  </a:lnTo>
                  <a:lnTo>
                    <a:pt x="170" y="666"/>
                  </a:lnTo>
                  <a:lnTo>
                    <a:pt x="165" y="675"/>
                  </a:lnTo>
                  <a:lnTo>
                    <a:pt x="158" y="683"/>
                  </a:lnTo>
                  <a:lnTo>
                    <a:pt x="150" y="692"/>
                  </a:lnTo>
                  <a:lnTo>
                    <a:pt x="143" y="702"/>
                  </a:lnTo>
                  <a:lnTo>
                    <a:pt x="136" y="712"/>
                  </a:lnTo>
                  <a:lnTo>
                    <a:pt x="129" y="723"/>
                  </a:lnTo>
                  <a:lnTo>
                    <a:pt x="124" y="733"/>
                  </a:lnTo>
                  <a:lnTo>
                    <a:pt x="122" y="744"/>
                  </a:lnTo>
                  <a:lnTo>
                    <a:pt x="121" y="763"/>
                  </a:lnTo>
                  <a:lnTo>
                    <a:pt x="123" y="780"/>
                  </a:lnTo>
                  <a:lnTo>
                    <a:pt x="122" y="796"/>
                  </a:lnTo>
                  <a:lnTo>
                    <a:pt x="113" y="813"/>
                  </a:lnTo>
                  <a:lnTo>
                    <a:pt x="107" y="816"/>
                  </a:lnTo>
                  <a:lnTo>
                    <a:pt x="101" y="816"/>
                  </a:lnTo>
                  <a:lnTo>
                    <a:pt x="96" y="816"/>
                  </a:lnTo>
                  <a:lnTo>
                    <a:pt x="91" y="816"/>
                  </a:lnTo>
                  <a:lnTo>
                    <a:pt x="89" y="816"/>
                  </a:lnTo>
                  <a:lnTo>
                    <a:pt x="84" y="817"/>
                  </a:lnTo>
                  <a:lnTo>
                    <a:pt x="79" y="818"/>
                  </a:lnTo>
                  <a:lnTo>
                    <a:pt x="74" y="819"/>
                  </a:lnTo>
                  <a:lnTo>
                    <a:pt x="67" y="822"/>
                  </a:lnTo>
                  <a:lnTo>
                    <a:pt x="61" y="824"/>
                  </a:lnTo>
                  <a:lnTo>
                    <a:pt x="56" y="826"/>
                  </a:lnTo>
                  <a:lnTo>
                    <a:pt x="52" y="829"/>
                  </a:lnTo>
                  <a:lnTo>
                    <a:pt x="47" y="831"/>
                  </a:lnTo>
                  <a:lnTo>
                    <a:pt x="43" y="832"/>
                  </a:lnTo>
                  <a:lnTo>
                    <a:pt x="37" y="832"/>
                  </a:lnTo>
                  <a:lnTo>
                    <a:pt x="31" y="831"/>
                  </a:lnTo>
                  <a:lnTo>
                    <a:pt x="24" y="830"/>
                  </a:lnTo>
                  <a:lnTo>
                    <a:pt x="18" y="827"/>
                  </a:lnTo>
                  <a:lnTo>
                    <a:pt x="14" y="825"/>
                  </a:lnTo>
                  <a:lnTo>
                    <a:pt x="9" y="823"/>
                  </a:lnTo>
                  <a:lnTo>
                    <a:pt x="3" y="817"/>
                  </a:lnTo>
                  <a:lnTo>
                    <a:pt x="1" y="811"/>
                  </a:lnTo>
                  <a:lnTo>
                    <a:pt x="0" y="807"/>
                  </a:lnTo>
                  <a:lnTo>
                    <a:pt x="0" y="803"/>
                  </a:lnTo>
                  <a:lnTo>
                    <a:pt x="1" y="799"/>
                  </a:lnTo>
                  <a:lnTo>
                    <a:pt x="5" y="794"/>
                  </a:lnTo>
                  <a:lnTo>
                    <a:pt x="9" y="792"/>
                  </a:lnTo>
                  <a:lnTo>
                    <a:pt x="14" y="792"/>
                  </a:lnTo>
                  <a:lnTo>
                    <a:pt x="20" y="793"/>
                  </a:lnTo>
                  <a:lnTo>
                    <a:pt x="26" y="792"/>
                  </a:lnTo>
                  <a:lnTo>
                    <a:pt x="31" y="790"/>
                  </a:lnTo>
                  <a:lnTo>
                    <a:pt x="35" y="787"/>
                  </a:lnTo>
                  <a:lnTo>
                    <a:pt x="38" y="783"/>
                  </a:lnTo>
                  <a:lnTo>
                    <a:pt x="44" y="777"/>
                  </a:lnTo>
                  <a:lnTo>
                    <a:pt x="48" y="772"/>
                  </a:lnTo>
                  <a:lnTo>
                    <a:pt x="51" y="770"/>
                  </a:lnTo>
                  <a:lnTo>
                    <a:pt x="43" y="762"/>
                  </a:lnTo>
                  <a:lnTo>
                    <a:pt x="60" y="750"/>
                  </a:lnTo>
                  <a:lnTo>
                    <a:pt x="63" y="758"/>
                  </a:lnTo>
                  <a:lnTo>
                    <a:pt x="67" y="756"/>
                  </a:lnTo>
                  <a:lnTo>
                    <a:pt x="70" y="752"/>
                  </a:lnTo>
                  <a:lnTo>
                    <a:pt x="75" y="747"/>
                  </a:lnTo>
                  <a:lnTo>
                    <a:pt x="78" y="739"/>
                  </a:lnTo>
                  <a:lnTo>
                    <a:pt x="82" y="730"/>
                  </a:lnTo>
                  <a:lnTo>
                    <a:pt x="86" y="715"/>
                  </a:lnTo>
                  <a:lnTo>
                    <a:pt x="93" y="694"/>
                  </a:lnTo>
                  <a:lnTo>
                    <a:pt x="100" y="670"/>
                  </a:lnTo>
                  <a:lnTo>
                    <a:pt x="107" y="647"/>
                  </a:lnTo>
                  <a:lnTo>
                    <a:pt x="113" y="626"/>
                  </a:lnTo>
                  <a:lnTo>
                    <a:pt x="116" y="609"/>
                  </a:lnTo>
                  <a:lnTo>
                    <a:pt x="117" y="599"/>
                  </a:lnTo>
                  <a:lnTo>
                    <a:pt x="119" y="587"/>
                  </a:lnTo>
                  <a:lnTo>
                    <a:pt x="122" y="578"/>
                  </a:lnTo>
                  <a:lnTo>
                    <a:pt x="127" y="570"/>
                  </a:lnTo>
                  <a:lnTo>
                    <a:pt x="130" y="565"/>
                  </a:lnTo>
                  <a:lnTo>
                    <a:pt x="126" y="565"/>
                  </a:lnTo>
                  <a:lnTo>
                    <a:pt x="121" y="564"/>
                  </a:lnTo>
                  <a:lnTo>
                    <a:pt x="117" y="563"/>
                  </a:lnTo>
                  <a:lnTo>
                    <a:pt x="116" y="562"/>
                  </a:lnTo>
                  <a:lnTo>
                    <a:pt x="123" y="549"/>
                  </a:lnTo>
                  <a:lnTo>
                    <a:pt x="129" y="535"/>
                  </a:lnTo>
                  <a:lnTo>
                    <a:pt x="132" y="520"/>
                  </a:lnTo>
                  <a:lnTo>
                    <a:pt x="131" y="505"/>
                  </a:lnTo>
                  <a:lnTo>
                    <a:pt x="128" y="482"/>
                  </a:lnTo>
                  <a:lnTo>
                    <a:pt x="128" y="449"/>
                  </a:lnTo>
                  <a:lnTo>
                    <a:pt x="130" y="415"/>
                  </a:lnTo>
                  <a:lnTo>
                    <a:pt x="137" y="389"/>
                  </a:lnTo>
                  <a:lnTo>
                    <a:pt x="145" y="377"/>
                  </a:lnTo>
                  <a:lnTo>
                    <a:pt x="152" y="370"/>
                  </a:lnTo>
                  <a:lnTo>
                    <a:pt x="157" y="366"/>
                  </a:lnTo>
                  <a:lnTo>
                    <a:pt x="161" y="364"/>
                  </a:lnTo>
                  <a:lnTo>
                    <a:pt x="165" y="359"/>
                  </a:lnTo>
                  <a:lnTo>
                    <a:pt x="167" y="350"/>
                  </a:lnTo>
                  <a:lnTo>
                    <a:pt x="166" y="340"/>
                  </a:lnTo>
                  <a:lnTo>
                    <a:pt x="159" y="328"/>
                  </a:lnTo>
                  <a:lnTo>
                    <a:pt x="153" y="321"/>
                  </a:lnTo>
                  <a:lnTo>
                    <a:pt x="147" y="313"/>
                  </a:lnTo>
                  <a:lnTo>
                    <a:pt x="142" y="304"/>
                  </a:lnTo>
                  <a:lnTo>
                    <a:pt x="136" y="294"/>
                  </a:lnTo>
                  <a:lnTo>
                    <a:pt x="131" y="282"/>
                  </a:lnTo>
                  <a:lnTo>
                    <a:pt x="128" y="271"/>
                  </a:lnTo>
                  <a:lnTo>
                    <a:pt x="126" y="259"/>
                  </a:lnTo>
                  <a:lnTo>
                    <a:pt x="126" y="247"/>
                  </a:lnTo>
                  <a:lnTo>
                    <a:pt x="127" y="225"/>
                  </a:lnTo>
                  <a:lnTo>
                    <a:pt x="127" y="210"/>
                  </a:lnTo>
                  <a:lnTo>
                    <a:pt x="126" y="201"/>
                  </a:lnTo>
                  <a:lnTo>
                    <a:pt x="121" y="195"/>
                  </a:lnTo>
                  <a:lnTo>
                    <a:pt x="127" y="189"/>
                  </a:lnTo>
                  <a:lnTo>
                    <a:pt x="134" y="183"/>
                  </a:lnTo>
                  <a:lnTo>
                    <a:pt x="140" y="180"/>
                  </a:lnTo>
                  <a:lnTo>
                    <a:pt x="143" y="179"/>
                  </a:lnTo>
                  <a:lnTo>
                    <a:pt x="140" y="173"/>
                  </a:lnTo>
                  <a:lnTo>
                    <a:pt x="135" y="166"/>
                  </a:lnTo>
                  <a:lnTo>
                    <a:pt x="126" y="160"/>
                  </a:lnTo>
                  <a:lnTo>
                    <a:pt x="111" y="158"/>
                  </a:lnTo>
                  <a:lnTo>
                    <a:pt x="97" y="156"/>
                  </a:lnTo>
                  <a:lnTo>
                    <a:pt x="90" y="150"/>
                  </a:lnTo>
                  <a:lnTo>
                    <a:pt x="87" y="142"/>
                  </a:lnTo>
                  <a:lnTo>
                    <a:pt x="87" y="132"/>
                  </a:lnTo>
                  <a:lnTo>
                    <a:pt x="86" y="127"/>
                  </a:lnTo>
                  <a:lnTo>
                    <a:pt x="85" y="125"/>
                  </a:lnTo>
                  <a:lnTo>
                    <a:pt x="82" y="124"/>
                  </a:lnTo>
                  <a:lnTo>
                    <a:pt x="78" y="122"/>
                  </a:lnTo>
                  <a:lnTo>
                    <a:pt x="75" y="120"/>
                  </a:lnTo>
                  <a:lnTo>
                    <a:pt x="73" y="115"/>
                  </a:lnTo>
                  <a:lnTo>
                    <a:pt x="74" y="111"/>
                  </a:lnTo>
                  <a:lnTo>
                    <a:pt x="77" y="109"/>
                  </a:lnTo>
                  <a:lnTo>
                    <a:pt x="79" y="105"/>
                  </a:lnTo>
                  <a:lnTo>
                    <a:pt x="79" y="101"/>
                  </a:lnTo>
                  <a:lnTo>
                    <a:pt x="78" y="97"/>
                  </a:lnTo>
                  <a:lnTo>
                    <a:pt x="76" y="94"/>
                  </a:lnTo>
                  <a:lnTo>
                    <a:pt x="76" y="90"/>
                  </a:lnTo>
                  <a:lnTo>
                    <a:pt x="76" y="84"/>
                  </a:lnTo>
                  <a:lnTo>
                    <a:pt x="77" y="80"/>
                  </a:lnTo>
                  <a:lnTo>
                    <a:pt x="77" y="78"/>
                  </a:lnTo>
                  <a:close/>
                </a:path>
              </a:pathLst>
            </a:custGeom>
            <a:solidFill>
              <a:srgbClr val="0000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1146" name="Freeform 12"/>
            <p:cNvSpPr>
              <a:spLocks/>
            </p:cNvSpPr>
            <p:nvPr/>
          </p:nvSpPr>
          <p:spPr bwMode="auto">
            <a:xfrm>
              <a:off x="2812" y="2346"/>
              <a:ext cx="49" cy="61"/>
            </a:xfrm>
            <a:custGeom>
              <a:avLst/>
              <a:gdLst>
                <a:gd name="T0" fmla="*/ 0 w 97"/>
                <a:gd name="T1" fmla="*/ 18 h 123"/>
                <a:gd name="T2" fmla="*/ 1 w 97"/>
                <a:gd name="T3" fmla="*/ 14 h 123"/>
                <a:gd name="T4" fmla="*/ 4 w 97"/>
                <a:gd name="T5" fmla="*/ 9 h 123"/>
                <a:gd name="T6" fmla="*/ 6 w 97"/>
                <a:gd name="T7" fmla="*/ 3 h 123"/>
                <a:gd name="T8" fmla="*/ 9 w 97"/>
                <a:gd name="T9" fmla="*/ 0 h 123"/>
                <a:gd name="T10" fmla="*/ 10 w 97"/>
                <a:gd name="T11" fmla="*/ 0 h 123"/>
                <a:gd name="T12" fmla="*/ 11 w 97"/>
                <a:gd name="T13" fmla="*/ 0 h 123"/>
                <a:gd name="T14" fmla="*/ 12 w 97"/>
                <a:gd name="T15" fmla="*/ 0 h 123"/>
                <a:gd name="T16" fmla="*/ 14 w 97"/>
                <a:gd name="T17" fmla="*/ 1 h 123"/>
                <a:gd name="T18" fmla="*/ 16 w 97"/>
                <a:gd name="T19" fmla="*/ 2 h 123"/>
                <a:gd name="T20" fmla="*/ 17 w 97"/>
                <a:gd name="T21" fmla="*/ 3 h 123"/>
                <a:gd name="T22" fmla="*/ 18 w 97"/>
                <a:gd name="T23" fmla="*/ 4 h 123"/>
                <a:gd name="T24" fmla="*/ 20 w 97"/>
                <a:gd name="T25" fmla="*/ 6 h 123"/>
                <a:gd name="T26" fmla="*/ 21 w 97"/>
                <a:gd name="T27" fmla="*/ 7 h 123"/>
                <a:gd name="T28" fmla="*/ 22 w 97"/>
                <a:gd name="T29" fmla="*/ 8 h 123"/>
                <a:gd name="T30" fmla="*/ 23 w 97"/>
                <a:gd name="T31" fmla="*/ 10 h 123"/>
                <a:gd name="T32" fmla="*/ 23 w 97"/>
                <a:gd name="T33" fmla="*/ 12 h 123"/>
                <a:gd name="T34" fmla="*/ 23 w 97"/>
                <a:gd name="T35" fmla="*/ 13 h 123"/>
                <a:gd name="T36" fmla="*/ 23 w 97"/>
                <a:gd name="T37" fmla="*/ 14 h 123"/>
                <a:gd name="T38" fmla="*/ 20 w 97"/>
                <a:gd name="T39" fmla="*/ 16 h 123"/>
                <a:gd name="T40" fmla="*/ 16 w 97"/>
                <a:gd name="T41" fmla="*/ 17 h 123"/>
                <a:gd name="T42" fmla="*/ 19 w 97"/>
                <a:gd name="T43" fmla="*/ 17 h 123"/>
                <a:gd name="T44" fmla="*/ 21 w 97"/>
                <a:gd name="T45" fmla="*/ 17 h 123"/>
                <a:gd name="T46" fmla="*/ 23 w 97"/>
                <a:gd name="T47" fmla="*/ 18 h 123"/>
                <a:gd name="T48" fmla="*/ 24 w 97"/>
                <a:gd name="T49" fmla="*/ 18 h 123"/>
                <a:gd name="T50" fmla="*/ 25 w 97"/>
                <a:gd name="T51" fmla="*/ 21 h 123"/>
                <a:gd name="T52" fmla="*/ 25 w 97"/>
                <a:gd name="T53" fmla="*/ 26 h 123"/>
                <a:gd name="T54" fmla="*/ 23 w 97"/>
                <a:gd name="T55" fmla="*/ 30 h 123"/>
                <a:gd name="T56" fmla="*/ 19 w 97"/>
                <a:gd name="T57" fmla="*/ 30 h 123"/>
                <a:gd name="T58" fmla="*/ 17 w 97"/>
                <a:gd name="T59" fmla="*/ 29 h 123"/>
                <a:gd name="T60" fmla="*/ 14 w 97"/>
                <a:gd name="T61" fmla="*/ 29 h 123"/>
                <a:gd name="T62" fmla="*/ 12 w 97"/>
                <a:gd name="T63" fmla="*/ 28 h 123"/>
                <a:gd name="T64" fmla="*/ 11 w 97"/>
                <a:gd name="T65" fmla="*/ 27 h 123"/>
                <a:gd name="T66" fmla="*/ 10 w 97"/>
                <a:gd name="T67" fmla="*/ 27 h 123"/>
                <a:gd name="T68" fmla="*/ 9 w 97"/>
                <a:gd name="T69" fmla="*/ 27 h 123"/>
                <a:gd name="T70" fmla="*/ 8 w 97"/>
                <a:gd name="T71" fmla="*/ 26 h 123"/>
                <a:gd name="T72" fmla="*/ 8 w 97"/>
                <a:gd name="T73" fmla="*/ 26 h 123"/>
                <a:gd name="T74" fmla="*/ 0 w 97"/>
                <a:gd name="T75" fmla="*/ 18 h 12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7"/>
                <a:gd name="T115" fmla="*/ 0 h 123"/>
                <a:gd name="T116" fmla="*/ 97 w 97"/>
                <a:gd name="T117" fmla="*/ 123 h 12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7" h="123">
                  <a:moveTo>
                    <a:pt x="0" y="72"/>
                  </a:moveTo>
                  <a:lnTo>
                    <a:pt x="4" y="59"/>
                  </a:lnTo>
                  <a:lnTo>
                    <a:pt x="14" y="37"/>
                  </a:lnTo>
                  <a:lnTo>
                    <a:pt x="24" y="14"/>
                  </a:lnTo>
                  <a:lnTo>
                    <a:pt x="33" y="2"/>
                  </a:lnTo>
                  <a:lnTo>
                    <a:pt x="37" y="0"/>
                  </a:lnTo>
                  <a:lnTo>
                    <a:pt x="42" y="0"/>
                  </a:lnTo>
                  <a:lnTo>
                    <a:pt x="48" y="1"/>
                  </a:lnTo>
                  <a:lnTo>
                    <a:pt x="55" y="4"/>
                  </a:lnTo>
                  <a:lnTo>
                    <a:pt x="61" y="8"/>
                  </a:lnTo>
                  <a:lnTo>
                    <a:pt x="68" y="12"/>
                  </a:lnTo>
                  <a:lnTo>
                    <a:pt x="72" y="18"/>
                  </a:lnTo>
                  <a:lnTo>
                    <a:pt x="77" y="24"/>
                  </a:lnTo>
                  <a:lnTo>
                    <a:pt x="82" y="29"/>
                  </a:lnTo>
                  <a:lnTo>
                    <a:pt x="86" y="35"/>
                  </a:lnTo>
                  <a:lnTo>
                    <a:pt x="90" y="42"/>
                  </a:lnTo>
                  <a:lnTo>
                    <a:pt x="92" y="48"/>
                  </a:lnTo>
                  <a:lnTo>
                    <a:pt x="92" y="54"/>
                  </a:lnTo>
                  <a:lnTo>
                    <a:pt x="89" y="59"/>
                  </a:lnTo>
                  <a:lnTo>
                    <a:pt x="79" y="64"/>
                  </a:lnTo>
                  <a:lnTo>
                    <a:pt x="64" y="69"/>
                  </a:lnTo>
                  <a:lnTo>
                    <a:pt x="74" y="69"/>
                  </a:lnTo>
                  <a:lnTo>
                    <a:pt x="83" y="70"/>
                  </a:lnTo>
                  <a:lnTo>
                    <a:pt x="89" y="73"/>
                  </a:lnTo>
                  <a:lnTo>
                    <a:pt x="93" y="75"/>
                  </a:lnTo>
                  <a:lnTo>
                    <a:pt x="97" y="86"/>
                  </a:lnTo>
                  <a:lnTo>
                    <a:pt x="97" y="105"/>
                  </a:lnTo>
                  <a:lnTo>
                    <a:pt x="91" y="121"/>
                  </a:lnTo>
                  <a:lnTo>
                    <a:pt x="76" y="123"/>
                  </a:lnTo>
                  <a:lnTo>
                    <a:pt x="65" y="119"/>
                  </a:lnTo>
                  <a:lnTo>
                    <a:pt x="56" y="116"/>
                  </a:lnTo>
                  <a:lnTo>
                    <a:pt x="48" y="112"/>
                  </a:lnTo>
                  <a:lnTo>
                    <a:pt x="42" y="110"/>
                  </a:lnTo>
                  <a:lnTo>
                    <a:pt x="37" y="109"/>
                  </a:lnTo>
                  <a:lnTo>
                    <a:pt x="33" y="108"/>
                  </a:lnTo>
                  <a:lnTo>
                    <a:pt x="31" y="106"/>
                  </a:lnTo>
                  <a:lnTo>
                    <a:pt x="30" y="106"/>
                  </a:lnTo>
                  <a:lnTo>
                    <a:pt x="0" y="72"/>
                  </a:lnTo>
                  <a:close/>
                </a:path>
              </a:pathLst>
            </a:custGeom>
            <a:solidFill>
              <a:srgbClr val="0000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1147" name="Freeform 13"/>
            <p:cNvSpPr>
              <a:spLocks/>
            </p:cNvSpPr>
            <p:nvPr/>
          </p:nvSpPr>
          <p:spPr bwMode="auto">
            <a:xfrm>
              <a:off x="2608" y="2306"/>
              <a:ext cx="179" cy="80"/>
            </a:xfrm>
            <a:custGeom>
              <a:avLst/>
              <a:gdLst>
                <a:gd name="T0" fmla="*/ 65 w 358"/>
                <a:gd name="T1" fmla="*/ 34 h 161"/>
                <a:gd name="T2" fmla="*/ 71 w 358"/>
                <a:gd name="T3" fmla="*/ 32 h 161"/>
                <a:gd name="T4" fmla="*/ 73 w 358"/>
                <a:gd name="T5" fmla="*/ 32 h 161"/>
                <a:gd name="T6" fmla="*/ 76 w 358"/>
                <a:gd name="T7" fmla="*/ 31 h 161"/>
                <a:gd name="T8" fmla="*/ 81 w 358"/>
                <a:gd name="T9" fmla="*/ 28 h 161"/>
                <a:gd name="T10" fmla="*/ 87 w 358"/>
                <a:gd name="T11" fmla="*/ 19 h 161"/>
                <a:gd name="T12" fmla="*/ 90 w 358"/>
                <a:gd name="T13" fmla="*/ 9 h 161"/>
                <a:gd name="T14" fmla="*/ 84 w 358"/>
                <a:gd name="T15" fmla="*/ 2 h 161"/>
                <a:gd name="T16" fmla="*/ 78 w 358"/>
                <a:gd name="T17" fmla="*/ 0 h 161"/>
                <a:gd name="T18" fmla="*/ 74 w 358"/>
                <a:gd name="T19" fmla="*/ 1 h 161"/>
                <a:gd name="T20" fmla="*/ 70 w 358"/>
                <a:gd name="T21" fmla="*/ 4 h 161"/>
                <a:gd name="T22" fmla="*/ 66 w 358"/>
                <a:gd name="T23" fmla="*/ 6 h 161"/>
                <a:gd name="T24" fmla="*/ 63 w 358"/>
                <a:gd name="T25" fmla="*/ 7 h 161"/>
                <a:gd name="T26" fmla="*/ 57 w 358"/>
                <a:gd name="T27" fmla="*/ 17 h 161"/>
                <a:gd name="T28" fmla="*/ 54 w 358"/>
                <a:gd name="T29" fmla="*/ 24 h 161"/>
                <a:gd name="T30" fmla="*/ 49 w 358"/>
                <a:gd name="T31" fmla="*/ 27 h 161"/>
                <a:gd name="T32" fmla="*/ 46 w 358"/>
                <a:gd name="T33" fmla="*/ 26 h 161"/>
                <a:gd name="T34" fmla="*/ 41 w 358"/>
                <a:gd name="T35" fmla="*/ 24 h 161"/>
                <a:gd name="T36" fmla="*/ 36 w 358"/>
                <a:gd name="T37" fmla="*/ 22 h 161"/>
                <a:gd name="T38" fmla="*/ 31 w 358"/>
                <a:gd name="T39" fmla="*/ 21 h 161"/>
                <a:gd name="T40" fmla="*/ 25 w 358"/>
                <a:gd name="T41" fmla="*/ 19 h 161"/>
                <a:gd name="T42" fmla="*/ 22 w 358"/>
                <a:gd name="T43" fmla="*/ 18 h 161"/>
                <a:gd name="T44" fmla="*/ 21 w 358"/>
                <a:gd name="T45" fmla="*/ 15 h 161"/>
                <a:gd name="T46" fmla="*/ 19 w 358"/>
                <a:gd name="T47" fmla="*/ 10 h 161"/>
                <a:gd name="T48" fmla="*/ 17 w 358"/>
                <a:gd name="T49" fmla="*/ 8 h 161"/>
                <a:gd name="T50" fmla="*/ 17 w 358"/>
                <a:gd name="T51" fmla="*/ 11 h 161"/>
                <a:gd name="T52" fmla="*/ 14 w 358"/>
                <a:gd name="T53" fmla="*/ 13 h 161"/>
                <a:gd name="T54" fmla="*/ 10 w 358"/>
                <a:gd name="T55" fmla="*/ 11 h 161"/>
                <a:gd name="T56" fmla="*/ 5 w 358"/>
                <a:gd name="T57" fmla="*/ 10 h 161"/>
                <a:gd name="T58" fmla="*/ 2 w 358"/>
                <a:gd name="T59" fmla="*/ 10 h 161"/>
                <a:gd name="T60" fmla="*/ 3 w 358"/>
                <a:gd name="T61" fmla="*/ 13 h 161"/>
                <a:gd name="T62" fmla="*/ 8 w 358"/>
                <a:gd name="T63" fmla="*/ 14 h 161"/>
                <a:gd name="T64" fmla="*/ 4 w 358"/>
                <a:gd name="T65" fmla="*/ 15 h 161"/>
                <a:gd name="T66" fmla="*/ 1 w 358"/>
                <a:gd name="T67" fmla="*/ 16 h 161"/>
                <a:gd name="T68" fmla="*/ 2 w 358"/>
                <a:gd name="T69" fmla="*/ 18 h 161"/>
                <a:gd name="T70" fmla="*/ 2 w 358"/>
                <a:gd name="T71" fmla="*/ 20 h 161"/>
                <a:gd name="T72" fmla="*/ 6 w 358"/>
                <a:gd name="T73" fmla="*/ 21 h 161"/>
                <a:gd name="T74" fmla="*/ 7 w 358"/>
                <a:gd name="T75" fmla="*/ 21 h 161"/>
                <a:gd name="T76" fmla="*/ 4 w 358"/>
                <a:gd name="T77" fmla="*/ 22 h 161"/>
                <a:gd name="T78" fmla="*/ 4 w 358"/>
                <a:gd name="T79" fmla="*/ 24 h 161"/>
                <a:gd name="T80" fmla="*/ 9 w 358"/>
                <a:gd name="T81" fmla="*/ 25 h 161"/>
                <a:gd name="T82" fmla="*/ 14 w 358"/>
                <a:gd name="T83" fmla="*/ 26 h 161"/>
                <a:gd name="T84" fmla="*/ 19 w 358"/>
                <a:gd name="T85" fmla="*/ 26 h 161"/>
                <a:gd name="T86" fmla="*/ 21 w 358"/>
                <a:gd name="T87" fmla="*/ 27 h 161"/>
                <a:gd name="T88" fmla="*/ 25 w 358"/>
                <a:gd name="T89" fmla="*/ 28 h 161"/>
                <a:gd name="T90" fmla="*/ 30 w 358"/>
                <a:gd name="T91" fmla="*/ 32 h 161"/>
                <a:gd name="T92" fmla="*/ 39 w 358"/>
                <a:gd name="T93" fmla="*/ 36 h 161"/>
                <a:gd name="T94" fmla="*/ 47 w 358"/>
                <a:gd name="T95" fmla="*/ 40 h 161"/>
                <a:gd name="T96" fmla="*/ 51 w 358"/>
                <a:gd name="T97" fmla="*/ 39 h 161"/>
                <a:gd name="T98" fmla="*/ 57 w 358"/>
                <a:gd name="T99" fmla="*/ 37 h 161"/>
                <a:gd name="T100" fmla="*/ 60 w 358"/>
                <a:gd name="T101" fmla="*/ 34 h 16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58"/>
                <a:gd name="T154" fmla="*/ 0 h 161"/>
                <a:gd name="T155" fmla="*/ 358 w 358"/>
                <a:gd name="T156" fmla="*/ 161 h 16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58" h="161">
                  <a:moveTo>
                    <a:pt x="239" y="139"/>
                  </a:moveTo>
                  <a:lnTo>
                    <a:pt x="245" y="146"/>
                  </a:lnTo>
                  <a:lnTo>
                    <a:pt x="258" y="136"/>
                  </a:lnTo>
                  <a:lnTo>
                    <a:pt x="268" y="136"/>
                  </a:lnTo>
                  <a:lnTo>
                    <a:pt x="276" y="133"/>
                  </a:lnTo>
                  <a:lnTo>
                    <a:pt x="282" y="131"/>
                  </a:lnTo>
                  <a:lnTo>
                    <a:pt x="286" y="129"/>
                  </a:lnTo>
                  <a:lnTo>
                    <a:pt x="288" y="130"/>
                  </a:lnTo>
                  <a:lnTo>
                    <a:pt x="291" y="130"/>
                  </a:lnTo>
                  <a:lnTo>
                    <a:pt x="295" y="130"/>
                  </a:lnTo>
                  <a:lnTo>
                    <a:pt x="299" y="129"/>
                  </a:lnTo>
                  <a:lnTo>
                    <a:pt x="304" y="127"/>
                  </a:lnTo>
                  <a:lnTo>
                    <a:pt x="310" y="123"/>
                  </a:lnTo>
                  <a:lnTo>
                    <a:pt x="316" y="117"/>
                  </a:lnTo>
                  <a:lnTo>
                    <a:pt x="322" y="112"/>
                  </a:lnTo>
                  <a:lnTo>
                    <a:pt x="329" y="102"/>
                  </a:lnTo>
                  <a:lnTo>
                    <a:pt x="337" y="91"/>
                  </a:lnTo>
                  <a:lnTo>
                    <a:pt x="345" y="78"/>
                  </a:lnTo>
                  <a:lnTo>
                    <a:pt x="352" y="63"/>
                  </a:lnTo>
                  <a:lnTo>
                    <a:pt x="357" y="49"/>
                  </a:lnTo>
                  <a:lnTo>
                    <a:pt x="358" y="37"/>
                  </a:lnTo>
                  <a:lnTo>
                    <a:pt x="355" y="25"/>
                  </a:lnTo>
                  <a:lnTo>
                    <a:pt x="347" y="16"/>
                  </a:lnTo>
                  <a:lnTo>
                    <a:pt x="336" y="9"/>
                  </a:lnTo>
                  <a:lnTo>
                    <a:pt x="327" y="5"/>
                  </a:lnTo>
                  <a:lnTo>
                    <a:pt x="319" y="2"/>
                  </a:lnTo>
                  <a:lnTo>
                    <a:pt x="312" y="0"/>
                  </a:lnTo>
                  <a:lnTo>
                    <a:pt x="305" y="1"/>
                  </a:lnTo>
                  <a:lnTo>
                    <a:pt x="299" y="2"/>
                  </a:lnTo>
                  <a:lnTo>
                    <a:pt x="294" y="6"/>
                  </a:lnTo>
                  <a:lnTo>
                    <a:pt x="289" y="9"/>
                  </a:lnTo>
                  <a:lnTo>
                    <a:pt x="283" y="14"/>
                  </a:lnTo>
                  <a:lnTo>
                    <a:pt x="279" y="17"/>
                  </a:lnTo>
                  <a:lnTo>
                    <a:pt x="273" y="22"/>
                  </a:lnTo>
                  <a:lnTo>
                    <a:pt x="267" y="24"/>
                  </a:lnTo>
                  <a:lnTo>
                    <a:pt x="263" y="26"/>
                  </a:lnTo>
                  <a:lnTo>
                    <a:pt x="258" y="29"/>
                  </a:lnTo>
                  <a:lnTo>
                    <a:pt x="253" y="30"/>
                  </a:lnTo>
                  <a:lnTo>
                    <a:pt x="250" y="31"/>
                  </a:lnTo>
                  <a:lnTo>
                    <a:pt x="243" y="38"/>
                  </a:lnTo>
                  <a:lnTo>
                    <a:pt x="235" y="52"/>
                  </a:lnTo>
                  <a:lnTo>
                    <a:pt x="228" y="69"/>
                  </a:lnTo>
                  <a:lnTo>
                    <a:pt x="227" y="84"/>
                  </a:lnTo>
                  <a:lnTo>
                    <a:pt x="211" y="91"/>
                  </a:lnTo>
                  <a:lnTo>
                    <a:pt x="213" y="97"/>
                  </a:lnTo>
                  <a:lnTo>
                    <a:pt x="207" y="101"/>
                  </a:lnTo>
                  <a:lnTo>
                    <a:pt x="201" y="106"/>
                  </a:lnTo>
                  <a:lnTo>
                    <a:pt x="196" y="108"/>
                  </a:lnTo>
                  <a:lnTo>
                    <a:pt x="190" y="108"/>
                  </a:lnTo>
                  <a:lnTo>
                    <a:pt x="186" y="107"/>
                  </a:lnTo>
                  <a:lnTo>
                    <a:pt x="182" y="105"/>
                  </a:lnTo>
                  <a:lnTo>
                    <a:pt x="176" y="102"/>
                  </a:lnTo>
                  <a:lnTo>
                    <a:pt x="169" y="99"/>
                  </a:lnTo>
                  <a:lnTo>
                    <a:pt x="162" y="97"/>
                  </a:lnTo>
                  <a:lnTo>
                    <a:pt x="155" y="93"/>
                  </a:lnTo>
                  <a:lnTo>
                    <a:pt x="150" y="91"/>
                  </a:lnTo>
                  <a:lnTo>
                    <a:pt x="144" y="90"/>
                  </a:lnTo>
                  <a:lnTo>
                    <a:pt x="138" y="89"/>
                  </a:lnTo>
                  <a:lnTo>
                    <a:pt x="131" y="86"/>
                  </a:lnTo>
                  <a:lnTo>
                    <a:pt x="122" y="84"/>
                  </a:lnTo>
                  <a:lnTo>
                    <a:pt x="114" y="82"/>
                  </a:lnTo>
                  <a:lnTo>
                    <a:pt x="106" y="79"/>
                  </a:lnTo>
                  <a:lnTo>
                    <a:pt x="98" y="77"/>
                  </a:lnTo>
                  <a:lnTo>
                    <a:pt x="93" y="76"/>
                  </a:lnTo>
                  <a:lnTo>
                    <a:pt x="90" y="75"/>
                  </a:lnTo>
                  <a:lnTo>
                    <a:pt x="86" y="72"/>
                  </a:lnTo>
                  <a:lnTo>
                    <a:pt x="84" y="69"/>
                  </a:lnTo>
                  <a:lnTo>
                    <a:pt x="84" y="64"/>
                  </a:lnTo>
                  <a:lnTo>
                    <a:pt x="84" y="61"/>
                  </a:lnTo>
                  <a:lnTo>
                    <a:pt x="83" y="56"/>
                  </a:lnTo>
                  <a:lnTo>
                    <a:pt x="80" y="48"/>
                  </a:lnTo>
                  <a:lnTo>
                    <a:pt x="76" y="41"/>
                  </a:lnTo>
                  <a:lnTo>
                    <a:pt x="72" y="37"/>
                  </a:lnTo>
                  <a:lnTo>
                    <a:pt x="70" y="35"/>
                  </a:lnTo>
                  <a:lnTo>
                    <a:pt x="68" y="33"/>
                  </a:lnTo>
                  <a:lnTo>
                    <a:pt x="66" y="36"/>
                  </a:lnTo>
                  <a:lnTo>
                    <a:pt x="64" y="41"/>
                  </a:lnTo>
                  <a:lnTo>
                    <a:pt x="66" y="47"/>
                  </a:lnTo>
                  <a:lnTo>
                    <a:pt x="66" y="53"/>
                  </a:lnTo>
                  <a:lnTo>
                    <a:pt x="63" y="55"/>
                  </a:lnTo>
                  <a:lnTo>
                    <a:pt x="55" y="53"/>
                  </a:lnTo>
                  <a:lnTo>
                    <a:pt x="49" y="51"/>
                  </a:lnTo>
                  <a:lnTo>
                    <a:pt x="42" y="47"/>
                  </a:lnTo>
                  <a:lnTo>
                    <a:pt x="37" y="45"/>
                  </a:lnTo>
                  <a:lnTo>
                    <a:pt x="31" y="44"/>
                  </a:lnTo>
                  <a:lnTo>
                    <a:pt x="25" y="43"/>
                  </a:lnTo>
                  <a:lnTo>
                    <a:pt x="19" y="41"/>
                  </a:lnTo>
                  <a:lnTo>
                    <a:pt x="15" y="41"/>
                  </a:lnTo>
                  <a:lnTo>
                    <a:pt x="11" y="41"/>
                  </a:lnTo>
                  <a:lnTo>
                    <a:pt x="8" y="43"/>
                  </a:lnTo>
                  <a:lnTo>
                    <a:pt x="7" y="45"/>
                  </a:lnTo>
                  <a:lnTo>
                    <a:pt x="7" y="48"/>
                  </a:lnTo>
                  <a:lnTo>
                    <a:pt x="11" y="52"/>
                  </a:lnTo>
                  <a:lnTo>
                    <a:pt x="17" y="53"/>
                  </a:lnTo>
                  <a:lnTo>
                    <a:pt x="24" y="55"/>
                  </a:lnTo>
                  <a:lnTo>
                    <a:pt x="30" y="58"/>
                  </a:lnTo>
                  <a:lnTo>
                    <a:pt x="33" y="61"/>
                  </a:lnTo>
                  <a:lnTo>
                    <a:pt x="23" y="61"/>
                  </a:lnTo>
                  <a:lnTo>
                    <a:pt x="15" y="61"/>
                  </a:lnTo>
                  <a:lnTo>
                    <a:pt x="8" y="63"/>
                  </a:lnTo>
                  <a:lnTo>
                    <a:pt x="3" y="64"/>
                  </a:lnTo>
                  <a:lnTo>
                    <a:pt x="1" y="67"/>
                  </a:lnTo>
                  <a:lnTo>
                    <a:pt x="0" y="69"/>
                  </a:lnTo>
                  <a:lnTo>
                    <a:pt x="2" y="72"/>
                  </a:lnTo>
                  <a:lnTo>
                    <a:pt x="6" y="74"/>
                  </a:lnTo>
                  <a:lnTo>
                    <a:pt x="4" y="77"/>
                  </a:lnTo>
                  <a:lnTo>
                    <a:pt x="4" y="79"/>
                  </a:lnTo>
                  <a:lnTo>
                    <a:pt x="7" y="82"/>
                  </a:lnTo>
                  <a:lnTo>
                    <a:pt x="11" y="83"/>
                  </a:lnTo>
                  <a:lnTo>
                    <a:pt x="17" y="83"/>
                  </a:lnTo>
                  <a:lnTo>
                    <a:pt x="23" y="85"/>
                  </a:lnTo>
                  <a:lnTo>
                    <a:pt x="28" y="86"/>
                  </a:lnTo>
                  <a:lnTo>
                    <a:pt x="31" y="89"/>
                  </a:lnTo>
                  <a:lnTo>
                    <a:pt x="25" y="87"/>
                  </a:lnTo>
                  <a:lnTo>
                    <a:pt x="22" y="87"/>
                  </a:lnTo>
                  <a:lnTo>
                    <a:pt x="17" y="89"/>
                  </a:lnTo>
                  <a:lnTo>
                    <a:pt x="15" y="90"/>
                  </a:lnTo>
                  <a:lnTo>
                    <a:pt x="13" y="92"/>
                  </a:lnTo>
                  <a:lnTo>
                    <a:pt x="11" y="95"/>
                  </a:lnTo>
                  <a:lnTo>
                    <a:pt x="13" y="98"/>
                  </a:lnTo>
                  <a:lnTo>
                    <a:pt x="17" y="98"/>
                  </a:lnTo>
                  <a:lnTo>
                    <a:pt x="26" y="98"/>
                  </a:lnTo>
                  <a:lnTo>
                    <a:pt x="36" y="100"/>
                  </a:lnTo>
                  <a:lnTo>
                    <a:pt x="44" y="102"/>
                  </a:lnTo>
                  <a:lnTo>
                    <a:pt x="49" y="105"/>
                  </a:lnTo>
                  <a:lnTo>
                    <a:pt x="54" y="106"/>
                  </a:lnTo>
                  <a:lnTo>
                    <a:pt x="61" y="106"/>
                  </a:lnTo>
                  <a:lnTo>
                    <a:pt x="68" y="106"/>
                  </a:lnTo>
                  <a:lnTo>
                    <a:pt x="74" y="106"/>
                  </a:lnTo>
                  <a:lnTo>
                    <a:pt x="76" y="106"/>
                  </a:lnTo>
                  <a:lnTo>
                    <a:pt x="79" y="107"/>
                  </a:lnTo>
                  <a:lnTo>
                    <a:pt x="84" y="108"/>
                  </a:lnTo>
                  <a:lnTo>
                    <a:pt x="89" y="109"/>
                  </a:lnTo>
                  <a:lnTo>
                    <a:pt x="94" y="112"/>
                  </a:lnTo>
                  <a:lnTo>
                    <a:pt x="100" y="115"/>
                  </a:lnTo>
                  <a:lnTo>
                    <a:pt x="105" y="118"/>
                  </a:lnTo>
                  <a:lnTo>
                    <a:pt x="110" y="123"/>
                  </a:lnTo>
                  <a:lnTo>
                    <a:pt x="117" y="129"/>
                  </a:lnTo>
                  <a:lnTo>
                    <a:pt x="128" y="135"/>
                  </a:lnTo>
                  <a:lnTo>
                    <a:pt x="139" y="140"/>
                  </a:lnTo>
                  <a:lnTo>
                    <a:pt x="153" y="146"/>
                  </a:lnTo>
                  <a:lnTo>
                    <a:pt x="166" y="152"/>
                  </a:lnTo>
                  <a:lnTo>
                    <a:pt x="177" y="156"/>
                  </a:lnTo>
                  <a:lnTo>
                    <a:pt x="186" y="160"/>
                  </a:lnTo>
                  <a:lnTo>
                    <a:pt x="192" y="161"/>
                  </a:lnTo>
                  <a:lnTo>
                    <a:pt x="197" y="160"/>
                  </a:lnTo>
                  <a:lnTo>
                    <a:pt x="204" y="159"/>
                  </a:lnTo>
                  <a:lnTo>
                    <a:pt x="211" y="155"/>
                  </a:lnTo>
                  <a:lnTo>
                    <a:pt x="218" y="152"/>
                  </a:lnTo>
                  <a:lnTo>
                    <a:pt x="226" y="148"/>
                  </a:lnTo>
                  <a:lnTo>
                    <a:pt x="231" y="145"/>
                  </a:lnTo>
                  <a:lnTo>
                    <a:pt x="236" y="141"/>
                  </a:lnTo>
                  <a:lnTo>
                    <a:pt x="239" y="139"/>
                  </a:lnTo>
                  <a:close/>
                </a:path>
              </a:pathLst>
            </a:custGeom>
            <a:solidFill>
              <a:srgbClr val="0000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1148" name="Freeform 14"/>
            <p:cNvSpPr>
              <a:spLocks/>
            </p:cNvSpPr>
            <p:nvPr/>
          </p:nvSpPr>
          <p:spPr bwMode="auto">
            <a:xfrm>
              <a:off x="2458" y="2240"/>
              <a:ext cx="383" cy="380"/>
            </a:xfrm>
            <a:custGeom>
              <a:avLst/>
              <a:gdLst>
                <a:gd name="T0" fmla="*/ 165 w 766"/>
                <a:gd name="T1" fmla="*/ 118 h 759"/>
                <a:gd name="T2" fmla="*/ 175 w 766"/>
                <a:gd name="T3" fmla="*/ 118 h 759"/>
                <a:gd name="T4" fmla="*/ 191 w 766"/>
                <a:gd name="T5" fmla="*/ 140 h 759"/>
                <a:gd name="T6" fmla="*/ 187 w 766"/>
                <a:gd name="T7" fmla="*/ 154 h 759"/>
                <a:gd name="T8" fmla="*/ 182 w 766"/>
                <a:gd name="T9" fmla="*/ 151 h 759"/>
                <a:gd name="T10" fmla="*/ 174 w 766"/>
                <a:gd name="T11" fmla="*/ 144 h 759"/>
                <a:gd name="T12" fmla="*/ 167 w 766"/>
                <a:gd name="T13" fmla="*/ 140 h 759"/>
                <a:gd name="T14" fmla="*/ 161 w 766"/>
                <a:gd name="T15" fmla="*/ 135 h 759"/>
                <a:gd name="T16" fmla="*/ 159 w 766"/>
                <a:gd name="T17" fmla="*/ 137 h 759"/>
                <a:gd name="T18" fmla="*/ 138 w 766"/>
                <a:gd name="T19" fmla="*/ 138 h 759"/>
                <a:gd name="T20" fmla="*/ 122 w 766"/>
                <a:gd name="T21" fmla="*/ 134 h 759"/>
                <a:gd name="T22" fmla="*/ 109 w 766"/>
                <a:gd name="T23" fmla="*/ 127 h 759"/>
                <a:gd name="T24" fmla="*/ 101 w 766"/>
                <a:gd name="T25" fmla="*/ 120 h 759"/>
                <a:gd name="T26" fmla="*/ 96 w 766"/>
                <a:gd name="T27" fmla="*/ 121 h 759"/>
                <a:gd name="T28" fmla="*/ 85 w 766"/>
                <a:gd name="T29" fmla="*/ 137 h 759"/>
                <a:gd name="T30" fmla="*/ 86 w 766"/>
                <a:gd name="T31" fmla="*/ 150 h 759"/>
                <a:gd name="T32" fmla="*/ 91 w 766"/>
                <a:gd name="T33" fmla="*/ 169 h 759"/>
                <a:gd name="T34" fmla="*/ 87 w 766"/>
                <a:gd name="T35" fmla="*/ 176 h 759"/>
                <a:gd name="T36" fmla="*/ 83 w 766"/>
                <a:gd name="T37" fmla="*/ 190 h 759"/>
                <a:gd name="T38" fmla="*/ 49 w 766"/>
                <a:gd name="T39" fmla="*/ 190 h 759"/>
                <a:gd name="T40" fmla="*/ 55 w 766"/>
                <a:gd name="T41" fmla="*/ 177 h 759"/>
                <a:gd name="T42" fmla="*/ 66 w 766"/>
                <a:gd name="T43" fmla="*/ 173 h 759"/>
                <a:gd name="T44" fmla="*/ 63 w 766"/>
                <a:gd name="T45" fmla="*/ 167 h 759"/>
                <a:gd name="T46" fmla="*/ 55 w 766"/>
                <a:gd name="T47" fmla="*/ 136 h 759"/>
                <a:gd name="T48" fmla="*/ 59 w 766"/>
                <a:gd name="T49" fmla="*/ 121 h 759"/>
                <a:gd name="T50" fmla="*/ 72 w 766"/>
                <a:gd name="T51" fmla="*/ 108 h 759"/>
                <a:gd name="T52" fmla="*/ 67 w 766"/>
                <a:gd name="T53" fmla="*/ 99 h 759"/>
                <a:gd name="T54" fmla="*/ 51 w 766"/>
                <a:gd name="T55" fmla="*/ 83 h 759"/>
                <a:gd name="T56" fmla="*/ 44 w 766"/>
                <a:gd name="T57" fmla="*/ 66 h 759"/>
                <a:gd name="T58" fmla="*/ 29 w 766"/>
                <a:gd name="T59" fmla="*/ 54 h 759"/>
                <a:gd name="T60" fmla="*/ 21 w 766"/>
                <a:gd name="T61" fmla="*/ 56 h 759"/>
                <a:gd name="T62" fmla="*/ 13 w 766"/>
                <a:gd name="T63" fmla="*/ 50 h 759"/>
                <a:gd name="T64" fmla="*/ 6 w 766"/>
                <a:gd name="T65" fmla="*/ 43 h 759"/>
                <a:gd name="T66" fmla="*/ 8 w 766"/>
                <a:gd name="T67" fmla="*/ 36 h 759"/>
                <a:gd name="T68" fmla="*/ 2 w 766"/>
                <a:gd name="T69" fmla="*/ 20 h 759"/>
                <a:gd name="T70" fmla="*/ 3 w 766"/>
                <a:gd name="T71" fmla="*/ 10 h 759"/>
                <a:gd name="T72" fmla="*/ 7 w 766"/>
                <a:gd name="T73" fmla="*/ 7 h 759"/>
                <a:gd name="T74" fmla="*/ 23 w 766"/>
                <a:gd name="T75" fmla="*/ 0 h 759"/>
                <a:gd name="T76" fmla="*/ 22 w 766"/>
                <a:gd name="T77" fmla="*/ 6 h 759"/>
                <a:gd name="T78" fmla="*/ 37 w 766"/>
                <a:gd name="T79" fmla="*/ 3 h 759"/>
                <a:gd name="T80" fmla="*/ 43 w 766"/>
                <a:gd name="T81" fmla="*/ 11 h 759"/>
                <a:gd name="T82" fmla="*/ 47 w 766"/>
                <a:gd name="T83" fmla="*/ 13 h 759"/>
                <a:gd name="T84" fmla="*/ 51 w 766"/>
                <a:gd name="T85" fmla="*/ 23 h 759"/>
                <a:gd name="T86" fmla="*/ 51 w 766"/>
                <a:gd name="T87" fmla="*/ 27 h 759"/>
                <a:gd name="T88" fmla="*/ 46 w 766"/>
                <a:gd name="T89" fmla="*/ 40 h 759"/>
                <a:gd name="T90" fmla="*/ 53 w 766"/>
                <a:gd name="T91" fmla="*/ 45 h 759"/>
                <a:gd name="T92" fmla="*/ 64 w 766"/>
                <a:gd name="T93" fmla="*/ 47 h 759"/>
                <a:gd name="T94" fmla="*/ 81 w 766"/>
                <a:gd name="T95" fmla="*/ 56 h 759"/>
                <a:gd name="T96" fmla="*/ 100 w 766"/>
                <a:gd name="T97" fmla="*/ 78 h 759"/>
                <a:gd name="T98" fmla="*/ 106 w 766"/>
                <a:gd name="T99" fmla="*/ 81 h 759"/>
                <a:gd name="T100" fmla="*/ 114 w 766"/>
                <a:gd name="T101" fmla="*/ 96 h 759"/>
                <a:gd name="T102" fmla="*/ 131 w 766"/>
                <a:gd name="T103" fmla="*/ 108 h 759"/>
                <a:gd name="T104" fmla="*/ 147 w 766"/>
                <a:gd name="T105" fmla="*/ 115 h 759"/>
                <a:gd name="T106" fmla="*/ 162 w 766"/>
                <a:gd name="T107" fmla="*/ 113 h 75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66"/>
                <a:gd name="T163" fmla="*/ 0 h 759"/>
                <a:gd name="T164" fmla="*/ 766 w 766"/>
                <a:gd name="T165" fmla="*/ 759 h 75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66" h="759">
                  <a:moveTo>
                    <a:pt x="648" y="450"/>
                  </a:moveTo>
                  <a:lnTo>
                    <a:pt x="651" y="454"/>
                  </a:lnTo>
                  <a:lnTo>
                    <a:pt x="655" y="459"/>
                  </a:lnTo>
                  <a:lnTo>
                    <a:pt x="657" y="465"/>
                  </a:lnTo>
                  <a:lnTo>
                    <a:pt x="658" y="469"/>
                  </a:lnTo>
                  <a:lnTo>
                    <a:pt x="666" y="466"/>
                  </a:lnTo>
                  <a:lnTo>
                    <a:pt x="674" y="465"/>
                  </a:lnTo>
                  <a:lnTo>
                    <a:pt x="682" y="463"/>
                  </a:lnTo>
                  <a:lnTo>
                    <a:pt x="690" y="463"/>
                  </a:lnTo>
                  <a:lnTo>
                    <a:pt x="700" y="471"/>
                  </a:lnTo>
                  <a:lnTo>
                    <a:pt x="712" y="483"/>
                  </a:lnTo>
                  <a:lnTo>
                    <a:pt x="726" y="498"/>
                  </a:lnTo>
                  <a:lnTo>
                    <a:pt x="740" y="515"/>
                  </a:lnTo>
                  <a:lnTo>
                    <a:pt x="751" y="536"/>
                  </a:lnTo>
                  <a:lnTo>
                    <a:pt x="761" y="559"/>
                  </a:lnTo>
                  <a:lnTo>
                    <a:pt x="766" y="584"/>
                  </a:lnTo>
                  <a:lnTo>
                    <a:pt x="765" y="612"/>
                  </a:lnTo>
                  <a:lnTo>
                    <a:pt x="760" y="613"/>
                  </a:lnTo>
                  <a:lnTo>
                    <a:pt x="754" y="615"/>
                  </a:lnTo>
                  <a:lnTo>
                    <a:pt x="748" y="615"/>
                  </a:lnTo>
                  <a:lnTo>
                    <a:pt x="742" y="615"/>
                  </a:lnTo>
                  <a:lnTo>
                    <a:pt x="738" y="614"/>
                  </a:lnTo>
                  <a:lnTo>
                    <a:pt x="733" y="612"/>
                  </a:lnTo>
                  <a:lnTo>
                    <a:pt x="730" y="608"/>
                  </a:lnTo>
                  <a:lnTo>
                    <a:pt x="726" y="603"/>
                  </a:lnTo>
                  <a:lnTo>
                    <a:pt x="721" y="597"/>
                  </a:lnTo>
                  <a:lnTo>
                    <a:pt x="716" y="591"/>
                  </a:lnTo>
                  <a:lnTo>
                    <a:pt x="709" y="585"/>
                  </a:lnTo>
                  <a:lnTo>
                    <a:pt x="701" y="581"/>
                  </a:lnTo>
                  <a:lnTo>
                    <a:pt x="693" y="576"/>
                  </a:lnTo>
                  <a:lnTo>
                    <a:pt x="686" y="573"/>
                  </a:lnTo>
                  <a:lnTo>
                    <a:pt x="680" y="569"/>
                  </a:lnTo>
                  <a:lnTo>
                    <a:pt x="675" y="567"/>
                  </a:lnTo>
                  <a:lnTo>
                    <a:pt x="672" y="565"/>
                  </a:lnTo>
                  <a:lnTo>
                    <a:pt x="666" y="560"/>
                  </a:lnTo>
                  <a:lnTo>
                    <a:pt x="660" y="555"/>
                  </a:lnTo>
                  <a:lnTo>
                    <a:pt x="655" y="550"/>
                  </a:lnTo>
                  <a:lnTo>
                    <a:pt x="650" y="544"/>
                  </a:lnTo>
                  <a:lnTo>
                    <a:pt x="645" y="540"/>
                  </a:lnTo>
                  <a:lnTo>
                    <a:pt x="642" y="537"/>
                  </a:lnTo>
                  <a:lnTo>
                    <a:pt x="641" y="536"/>
                  </a:lnTo>
                  <a:lnTo>
                    <a:pt x="639" y="540"/>
                  </a:lnTo>
                  <a:lnTo>
                    <a:pt x="636" y="544"/>
                  </a:lnTo>
                  <a:lnTo>
                    <a:pt x="635" y="546"/>
                  </a:lnTo>
                  <a:lnTo>
                    <a:pt x="634" y="547"/>
                  </a:lnTo>
                  <a:lnTo>
                    <a:pt x="624" y="547"/>
                  </a:lnTo>
                  <a:lnTo>
                    <a:pt x="609" y="549"/>
                  </a:lnTo>
                  <a:lnTo>
                    <a:pt x="590" y="549"/>
                  </a:lnTo>
                  <a:lnTo>
                    <a:pt x="571" y="549"/>
                  </a:lnTo>
                  <a:lnTo>
                    <a:pt x="551" y="549"/>
                  </a:lnTo>
                  <a:lnTo>
                    <a:pt x="533" y="549"/>
                  </a:lnTo>
                  <a:lnTo>
                    <a:pt x="516" y="546"/>
                  </a:lnTo>
                  <a:lnTo>
                    <a:pt x="506" y="544"/>
                  </a:lnTo>
                  <a:lnTo>
                    <a:pt x="497" y="540"/>
                  </a:lnTo>
                  <a:lnTo>
                    <a:pt x="486" y="536"/>
                  </a:lnTo>
                  <a:lnTo>
                    <a:pt x="476" y="530"/>
                  </a:lnTo>
                  <a:lnTo>
                    <a:pt x="465" y="524"/>
                  </a:lnTo>
                  <a:lnTo>
                    <a:pt x="453" y="519"/>
                  </a:lnTo>
                  <a:lnTo>
                    <a:pt x="443" y="512"/>
                  </a:lnTo>
                  <a:lnTo>
                    <a:pt x="433" y="505"/>
                  </a:lnTo>
                  <a:lnTo>
                    <a:pt x="427" y="498"/>
                  </a:lnTo>
                  <a:lnTo>
                    <a:pt x="421" y="491"/>
                  </a:lnTo>
                  <a:lnTo>
                    <a:pt x="414" y="485"/>
                  </a:lnTo>
                  <a:lnTo>
                    <a:pt x="408" y="482"/>
                  </a:lnTo>
                  <a:lnTo>
                    <a:pt x="401" y="478"/>
                  </a:lnTo>
                  <a:lnTo>
                    <a:pt x="395" y="475"/>
                  </a:lnTo>
                  <a:lnTo>
                    <a:pt x="391" y="474"/>
                  </a:lnTo>
                  <a:lnTo>
                    <a:pt x="389" y="473"/>
                  </a:lnTo>
                  <a:lnTo>
                    <a:pt x="387" y="473"/>
                  </a:lnTo>
                  <a:lnTo>
                    <a:pt x="384" y="481"/>
                  </a:lnTo>
                  <a:lnTo>
                    <a:pt x="377" y="492"/>
                  </a:lnTo>
                  <a:lnTo>
                    <a:pt x="369" y="506"/>
                  </a:lnTo>
                  <a:lnTo>
                    <a:pt x="360" y="520"/>
                  </a:lnTo>
                  <a:lnTo>
                    <a:pt x="348" y="534"/>
                  </a:lnTo>
                  <a:lnTo>
                    <a:pt x="338" y="545"/>
                  </a:lnTo>
                  <a:lnTo>
                    <a:pt x="326" y="554"/>
                  </a:lnTo>
                  <a:lnTo>
                    <a:pt x="316" y="559"/>
                  </a:lnTo>
                  <a:lnTo>
                    <a:pt x="325" y="569"/>
                  </a:lnTo>
                  <a:lnTo>
                    <a:pt x="334" y="583"/>
                  </a:lnTo>
                  <a:lnTo>
                    <a:pt x="342" y="598"/>
                  </a:lnTo>
                  <a:lnTo>
                    <a:pt x="351" y="614"/>
                  </a:lnTo>
                  <a:lnTo>
                    <a:pt x="356" y="630"/>
                  </a:lnTo>
                  <a:lnTo>
                    <a:pt x="361" y="646"/>
                  </a:lnTo>
                  <a:lnTo>
                    <a:pt x="363" y="661"/>
                  </a:lnTo>
                  <a:lnTo>
                    <a:pt x="364" y="674"/>
                  </a:lnTo>
                  <a:lnTo>
                    <a:pt x="352" y="677"/>
                  </a:lnTo>
                  <a:lnTo>
                    <a:pt x="344" y="680"/>
                  </a:lnTo>
                  <a:lnTo>
                    <a:pt x="338" y="682"/>
                  </a:lnTo>
                  <a:lnTo>
                    <a:pt x="336" y="683"/>
                  </a:lnTo>
                  <a:lnTo>
                    <a:pt x="348" y="702"/>
                  </a:lnTo>
                  <a:lnTo>
                    <a:pt x="357" y="721"/>
                  </a:lnTo>
                  <a:lnTo>
                    <a:pt x="362" y="741"/>
                  </a:lnTo>
                  <a:lnTo>
                    <a:pt x="364" y="759"/>
                  </a:lnTo>
                  <a:lnTo>
                    <a:pt x="352" y="759"/>
                  </a:lnTo>
                  <a:lnTo>
                    <a:pt x="330" y="759"/>
                  </a:lnTo>
                  <a:lnTo>
                    <a:pt x="301" y="759"/>
                  </a:lnTo>
                  <a:lnTo>
                    <a:pt x="270" y="759"/>
                  </a:lnTo>
                  <a:lnTo>
                    <a:pt x="239" y="759"/>
                  </a:lnTo>
                  <a:lnTo>
                    <a:pt x="212" y="759"/>
                  </a:lnTo>
                  <a:lnTo>
                    <a:pt x="194" y="759"/>
                  </a:lnTo>
                  <a:lnTo>
                    <a:pt x="187" y="759"/>
                  </a:lnTo>
                  <a:lnTo>
                    <a:pt x="188" y="746"/>
                  </a:lnTo>
                  <a:lnTo>
                    <a:pt x="193" y="731"/>
                  </a:lnTo>
                  <a:lnTo>
                    <a:pt x="203" y="718"/>
                  </a:lnTo>
                  <a:lnTo>
                    <a:pt x="219" y="708"/>
                  </a:lnTo>
                  <a:lnTo>
                    <a:pt x="228" y="706"/>
                  </a:lnTo>
                  <a:lnTo>
                    <a:pt x="238" y="703"/>
                  </a:lnTo>
                  <a:lnTo>
                    <a:pt x="247" y="699"/>
                  </a:lnTo>
                  <a:lnTo>
                    <a:pt x="255" y="695"/>
                  </a:lnTo>
                  <a:lnTo>
                    <a:pt x="261" y="691"/>
                  </a:lnTo>
                  <a:lnTo>
                    <a:pt x="266" y="688"/>
                  </a:lnTo>
                  <a:lnTo>
                    <a:pt x="270" y="684"/>
                  </a:lnTo>
                  <a:lnTo>
                    <a:pt x="272" y="682"/>
                  </a:lnTo>
                  <a:lnTo>
                    <a:pt x="257" y="685"/>
                  </a:lnTo>
                  <a:lnTo>
                    <a:pt x="250" y="668"/>
                  </a:lnTo>
                  <a:lnTo>
                    <a:pt x="243" y="645"/>
                  </a:lnTo>
                  <a:lnTo>
                    <a:pt x="236" y="620"/>
                  </a:lnTo>
                  <a:lnTo>
                    <a:pt x="231" y="592"/>
                  </a:lnTo>
                  <a:lnTo>
                    <a:pt x="225" y="567"/>
                  </a:lnTo>
                  <a:lnTo>
                    <a:pt x="220" y="544"/>
                  </a:lnTo>
                  <a:lnTo>
                    <a:pt x="218" y="526"/>
                  </a:lnTo>
                  <a:lnTo>
                    <a:pt x="218" y="513"/>
                  </a:lnTo>
                  <a:lnTo>
                    <a:pt x="220" y="504"/>
                  </a:lnTo>
                  <a:lnTo>
                    <a:pt x="226" y="492"/>
                  </a:lnTo>
                  <a:lnTo>
                    <a:pt x="235" y="481"/>
                  </a:lnTo>
                  <a:lnTo>
                    <a:pt x="245" y="467"/>
                  </a:lnTo>
                  <a:lnTo>
                    <a:pt x="256" y="455"/>
                  </a:lnTo>
                  <a:lnTo>
                    <a:pt x="266" y="444"/>
                  </a:lnTo>
                  <a:lnTo>
                    <a:pt x="278" y="435"/>
                  </a:lnTo>
                  <a:lnTo>
                    <a:pt x="287" y="429"/>
                  </a:lnTo>
                  <a:lnTo>
                    <a:pt x="280" y="425"/>
                  </a:lnTo>
                  <a:lnTo>
                    <a:pt x="276" y="417"/>
                  </a:lnTo>
                  <a:lnTo>
                    <a:pt x="275" y="409"/>
                  </a:lnTo>
                  <a:lnTo>
                    <a:pt x="277" y="402"/>
                  </a:lnTo>
                  <a:lnTo>
                    <a:pt x="266" y="396"/>
                  </a:lnTo>
                  <a:lnTo>
                    <a:pt x="254" y="386"/>
                  </a:lnTo>
                  <a:lnTo>
                    <a:pt x="240" y="374"/>
                  </a:lnTo>
                  <a:lnTo>
                    <a:pt x="226" y="360"/>
                  </a:lnTo>
                  <a:lnTo>
                    <a:pt x="213" y="345"/>
                  </a:lnTo>
                  <a:lnTo>
                    <a:pt x="202" y="330"/>
                  </a:lnTo>
                  <a:lnTo>
                    <a:pt x="194" y="317"/>
                  </a:lnTo>
                  <a:lnTo>
                    <a:pt x="189" y="306"/>
                  </a:lnTo>
                  <a:lnTo>
                    <a:pt x="187" y="294"/>
                  </a:lnTo>
                  <a:lnTo>
                    <a:pt x="182" y="279"/>
                  </a:lnTo>
                  <a:lnTo>
                    <a:pt x="175" y="262"/>
                  </a:lnTo>
                  <a:lnTo>
                    <a:pt x="167" y="246"/>
                  </a:lnTo>
                  <a:lnTo>
                    <a:pt x="157" y="231"/>
                  </a:lnTo>
                  <a:lnTo>
                    <a:pt x="144" y="220"/>
                  </a:lnTo>
                  <a:lnTo>
                    <a:pt x="131" y="214"/>
                  </a:lnTo>
                  <a:lnTo>
                    <a:pt x="113" y="213"/>
                  </a:lnTo>
                  <a:lnTo>
                    <a:pt x="109" y="214"/>
                  </a:lnTo>
                  <a:lnTo>
                    <a:pt x="103" y="216"/>
                  </a:lnTo>
                  <a:lnTo>
                    <a:pt x="97" y="218"/>
                  </a:lnTo>
                  <a:lnTo>
                    <a:pt x="89" y="221"/>
                  </a:lnTo>
                  <a:lnTo>
                    <a:pt x="82" y="223"/>
                  </a:lnTo>
                  <a:lnTo>
                    <a:pt x="75" y="223"/>
                  </a:lnTo>
                  <a:lnTo>
                    <a:pt x="68" y="222"/>
                  </a:lnTo>
                  <a:lnTo>
                    <a:pt x="64" y="218"/>
                  </a:lnTo>
                  <a:lnTo>
                    <a:pt x="56" y="208"/>
                  </a:lnTo>
                  <a:lnTo>
                    <a:pt x="50" y="198"/>
                  </a:lnTo>
                  <a:lnTo>
                    <a:pt x="45" y="189"/>
                  </a:lnTo>
                  <a:lnTo>
                    <a:pt x="38" y="183"/>
                  </a:lnTo>
                  <a:lnTo>
                    <a:pt x="30" y="179"/>
                  </a:lnTo>
                  <a:lnTo>
                    <a:pt x="25" y="176"/>
                  </a:lnTo>
                  <a:lnTo>
                    <a:pt x="21" y="171"/>
                  </a:lnTo>
                  <a:lnTo>
                    <a:pt x="20" y="166"/>
                  </a:lnTo>
                  <a:lnTo>
                    <a:pt x="22" y="159"/>
                  </a:lnTo>
                  <a:lnTo>
                    <a:pt x="28" y="154"/>
                  </a:lnTo>
                  <a:lnTo>
                    <a:pt x="33" y="148"/>
                  </a:lnTo>
                  <a:lnTo>
                    <a:pt x="31" y="141"/>
                  </a:lnTo>
                  <a:lnTo>
                    <a:pt x="26" y="133"/>
                  </a:lnTo>
                  <a:lnTo>
                    <a:pt x="20" y="125"/>
                  </a:lnTo>
                  <a:lnTo>
                    <a:pt x="15" y="113"/>
                  </a:lnTo>
                  <a:lnTo>
                    <a:pt x="15" y="93"/>
                  </a:lnTo>
                  <a:lnTo>
                    <a:pt x="6" y="80"/>
                  </a:lnTo>
                  <a:lnTo>
                    <a:pt x="0" y="60"/>
                  </a:lnTo>
                  <a:lnTo>
                    <a:pt x="1" y="39"/>
                  </a:lnTo>
                  <a:lnTo>
                    <a:pt x="11" y="25"/>
                  </a:lnTo>
                  <a:lnTo>
                    <a:pt x="11" y="32"/>
                  </a:lnTo>
                  <a:lnTo>
                    <a:pt x="12" y="40"/>
                  </a:lnTo>
                  <a:lnTo>
                    <a:pt x="15" y="48"/>
                  </a:lnTo>
                  <a:lnTo>
                    <a:pt x="20" y="53"/>
                  </a:lnTo>
                  <a:lnTo>
                    <a:pt x="19" y="46"/>
                  </a:lnTo>
                  <a:lnTo>
                    <a:pt x="20" y="38"/>
                  </a:lnTo>
                  <a:lnTo>
                    <a:pt x="25" y="27"/>
                  </a:lnTo>
                  <a:lnTo>
                    <a:pt x="30" y="18"/>
                  </a:lnTo>
                  <a:lnTo>
                    <a:pt x="41" y="10"/>
                  </a:lnTo>
                  <a:lnTo>
                    <a:pt x="53" y="3"/>
                  </a:lnTo>
                  <a:lnTo>
                    <a:pt x="71" y="0"/>
                  </a:lnTo>
                  <a:lnTo>
                    <a:pt x="91" y="0"/>
                  </a:lnTo>
                  <a:lnTo>
                    <a:pt x="88" y="6"/>
                  </a:lnTo>
                  <a:lnTo>
                    <a:pt x="84" y="13"/>
                  </a:lnTo>
                  <a:lnTo>
                    <a:pt x="83" y="21"/>
                  </a:lnTo>
                  <a:lnTo>
                    <a:pt x="83" y="26"/>
                  </a:lnTo>
                  <a:lnTo>
                    <a:pt x="87" y="22"/>
                  </a:lnTo>
                  <a:lnTo>
                    <a:pt x="94" y="16"/>
                  </a:lnTo>
                  <a:lnTo>
                    <a:pt x="103" y="10"/>
                  </a:lnTo>
                  <a:lnTo>
                    <a:pt x="114" y="7"/>
                  </a:lnTo>
                  <a:lnTo>
                    <a:pt x="129" y="6"/>
                  </a:lnTo>
                  <a:lnTo>
                    <a:pt x="145" y="10"/>
                  </a:lnTo>
                  <a:lnTo>
                    <a:pt x="165" y="21"/>
                  </a:lnTo>
                  <a:lnTo>
                    <a:pt x="186" y="39"/>
                  </a:lnTo>
                  <a:lnTo>
                    <a:pt x="179" y="39"/>
                  </a:lnTo>
                  <a:lnTo>
                    <a:pt x="173" y="40"/>
                  </a:lnTo>
                  <a:lnTo>
                    <a:pt x="169" y="44"/>
                  </a:lnTo>
                  <a:lnTo>
                    <a:pt x="165" y="46"/>
                  </a:lnTo>
                  <a:lnTo>
                    <a:pt x="170" y="46"/>
                  </a:lnTo>
                  <a:lnTo>
                    <a:pt x="175" y="46"/>
                  </a:lnTo>
                  <a:lnTo>
                    <a:pt x="181" y="48"/>
                  </a:lnTo>
                  <a:lnTo>
                    <a:pt x="187" y="52"/>
                  </a:lnTo>
                  <a:lnTo>
                    <a:pt x="193" y="57"/>
                  </a:lnTo>
                  <a:lnTo>
                    <a:pt x="198" y="67"/>
                  </a:lnTo>
                  <a:lnTo>
                    <a:pt x="203" y="77"/>
                  </a:lnTo>
                  <a:lnTo>
                    <a:pt x="207" y="92"/>
                  </a:lnTo>
                  <a:lnTo>
                    <a:pt x="202" y="90"/>
                  </a:lnTo>
                  <a:lnTo>
                    <a:pt x="197" y="90"/>
                  </a:lnTo>
                  <a:lnTo>
                    <a:pt x="192" y="92"/>
                  </a:lnTo>
                  <a:lnTo>
                    <a:pt x="187" y="97"/>
                  </a:lnTo>
                  <a:lnTo>
                    <a:pt x="196" y="100"/>
                  </a:lnTo>
                  <a:lnTo>
                    <a:pt x="203" y="108"/>
                  </a:lnTo>
                  <a:lnTo>
                    <a:pt x="204" y="122"/>
                  </a:lnTo>
                  <a:lnTo>
                    <a:pt x="193" y="138"/>
                  </a:lnTo>
                  <a:lnTo>
                    <a:pt x="181" y="149"/>
                  </a:lnTo>
                  <a:lnTo>
                    <a:pt x="179" y="155"/>
                  </a:lnTo>
                  <a:lnTo>
                    <a:pt x="181" y="157"/>
                  </a:lnTo>
                  <a:lnTo>
                    <a:pt x="185" y="159"/>
                  </a:lnTo>
                  <a:lnTo>
                    <a:pt x="190" y="163"/>
                  </a:lnTo>
                  <a:lnTo>
                    <a:pt x="197" y="171"/>
                  </a:lnTo>
                  <a:lnTo>
                    <a:pt x="205" y="177"/>
                  </a:lnTo>
                  <a:lnTo>
                    <a:pt x="212" y="180"/>
                  </a:lnTo>
                  <a:lnTo>
                    <a:pt x="217" y="180"/>
                  </a:lnTo>
                  <a:lnTo>
                    <a:pt x="223" y="180"/>
                  </a:lnTo>
                  <a:lnTo>
                    <a:pt x="232" y="182"/>
                  </a:lnTo>
                  <a:lnTo>
                    <a:pt x="242" y="183"/>
                  </a:lnTo>
                  <a:lnTo>
                    <a:pt x="253" y="185"/>
                  </a:lnTo>
                  <a:lnTo>
                    <a:pt x="265" y="189"/>
                  </a:lnTo>
                  <a:lnTo>
                    <a:pt x="277" y="193"/>
                  </a:lnTo>
                  <a:lnTo>
                    <a:pt x="289" y="200"/>
                  </a:lnTo>
                  <a:lnTo>
                    <a:pt x="304" y="209"/>
                  </a:lnTo>
                  <a:lnTo>
                    <a:pt x="323" y="222"/>
                  </a:lnTo>
                  <a:lnTo>
                    <a:pt x="342" y="237"/>
                  </a:lnTo>
                  <a:lnTo>
                    <a:pt x="361" y="253"/>
                  </a:lnTo>
                  <a:lnTo>
                    <a:pt x="378" y="271"/>
                  </a:lnTo>
                  <a:lnTo>
                    <a:pt x="392" y="290"/>
                  </a:lnTo>
                  <a:lnTo>
                    <a:pt x="400" y="309"/>
                  </a:lnTo>
                  <a:lnTo>
                    <a:pt x="401" y="329"/>
                  </a:lnTo>
                  <a:lnTo>
                    <a:pt x="407" y="325"/>
                  </a:lnTo>
                  <a:lnTo>
                    <a:pt x="414" y="323"/>
                  </a:lnTo>
                  <a:lnTo>
                    <a:pt x="420" y="321"/>
                  </a:lnTo>
                  <a:lnTo>
                    <a:pt x="422" y="321"/>
                  </a:lnTo>
                  <a:lnTo>
                    <a:pt x="430" y="331"/>
                  </a:lnTo>
                  <a:lnTo>
                    <a:pt x="438" y="345"/>
                  </a:lnTo>
                  <a:lnTo>
                    <a:pt x="444" y="362"/>
                  </a:lnTo>
                  <a:lnTo>
                    <a:pt x="444" y="378"/>
                  </a:lnTo>
                  <a:lnTo>
                    <a:pt x="453" y="381"/>
                  </a:lnTo>
                  <a:lnTo>
                    <a:pt x="465" y="386"/>
                  </a:lnTo>
                  <a:lnTo>
                    <a:pt x="477" y="394"/>
                  </a:lnTo>
                  <a:lnTo>
                    <a:pt x="492" y="405"/>
                  </a:lnTo>
                  <a:lnTo>
                    <a:pt x="507" y="417"/>
                  </a:lnTo>
                  <a:lnTo>
                    <a:pt x="521" y="431"/>
                  </a:lnTo>
                  <a:lnTo>
                    <a:pt x="534" y="447"/>
                  </a:lnTo>
                  <a:lnTo>
                    <a:pt x="544" y="463"/>
                  </a:lnTo>
                  <a:lnTo>
                    <a:pt x="556" y="461"/>
                  </a:lnTo>
                  <a:lnTo>
                    <a:pt x="569" y="459"/>
                  </a:lnTo>
                  <a:lnTo>
                    <a:pt x="586" y="458"/>
                  </a:lnTo>
                  <a:lnTo>
                    <a:pt x="603" y="455"/>
                  </a:lnTo>
                  <a:lnTo>
                    <a:pt x="619" y="453"/>
                  </a:lnTo>
                  <a:lnTo>
                    <a:pt x="633" y="452"/>
                  </a:lnTo>
                  <a:lnTo>
                    <a:pt x="643" y="451"/>
                  </a:lnTo>
                  <a:lnTo>
                    <a:pt x="648" y="450"/>
                  </a:lnTo>
                  <a:close/>
                </a:path>
              </a:pathLst>
            </a:custGeom>
            <a:solidFill>
              <a:srgbClr val="0000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1149" name="Freeform 15"/>
            <p:cNvSpPr>
              <a:spLocks/>
            </p:cNvSpPr>
            <p:nvPr/>
          </p:nvSpPr>
          <p:spPr bwMode="auto">
            <a:xfrm>
              <a:off x="2423" y="2342"/>
              <a:ext cx="160" cy="106"/>
            </a:xfrm>
            <a:custGeom>
              <a:avLst/>
              <a:gdLst>
                <a:gd name="T0" fmla="*/ 50 w 320"/>
                <a:gd name="T1" fmla="*/ 27 h 212"/>
                <a:gd name="T2" fmla="*/ 53 w 320"/>
                <a:gd name="T3" fmla="*/ 21 h 212"/>
                <a:gd name="T4" fmla="*/ 57 w 320"/>
                <a:gd name="T5" fmla="*/ 14 h 212"/>
                <a:gd name="T6" fmla="*/ 60 w 320"/>
                <a:gd name="T7" fmla="*/ 8 h 212"/>
                <a:gd name="T8" fmla="*/ 61 w 320"/>
                <a:gd name="T9" fmla="*/ 5 h 212"/>
                <a:gd name="T10" fmla="*/ 64 w 320"/>
                <a:gd name="T11" fmla="*/ 3 h 212"/>
                <a:gd name="T12" fmla="*/ 67 w 320"/>
                <a:gd name="T13" fmla="*/ 1 h 212"/>
                <a:gd name="T14" fmla="*/ 72 w 320"/>
                <a:gd name="T15" fmla="*/ 1 h 212"/>
                <a:gd name="T16" fmla="*/ 79 w 320"/>
                <a:gd name="T17" fmla="*/ 7 h 212"/>
                <a:gd name="T18" fmla="*/ 80 w 320"/>
                <a:gd name="T19" fmla="*/ 18 h 212"/>
                <a:gd name="T20" fmla="*/ 78 w 320"/>
                <a:gd name="T21" fmla="*/ 24 h 212"/>
                <a:gd name="T22" fmla="*/ 75 w 320"/>
                <a:gd name="T23" fmla="*/ 30 h 212"/>
                <a:gd name="T24" fmla="*/ 72 w 320"/>
                <a:gd name="T25" fmla="*/ 36 h 212"/>
                <a:gd name="T26" fmla="*/ 70 w 320"/>
                <a:gd name="T27" fmla="*/ 42 h 212"/>
                <a:gd name="T28" fmla="*/ 68 w 320"/>
                <a:gd name="T29" fmla="*/ 44 h 212"/>
                <a:gd name="T30" fmla="*/ 65 w 320"/>
                <a:gd name="T31" fmla="*/ 43 h 212"/>
                <a:gd name="T32" fmla="*/ 64 w 320"/>
                <a:gd name="T33" fmla="*/ 45 h 212"/>
                <a:gd name="T34" fmla="*/ 60 w 320"/>
                <a:gd name="T35" fmla="*/ 50 h 212"/>
                <a:gd name="T36" fmla="*/ 57 w 320"/>
                <a:gd name="T37" fmla="*/ 53 h 212"/>
                <a:gd name="T38" fmla="*/ 51 w 320"/>
                <a:gd name="T39" fmla="*/ 53 h 212"/>
                <a:gd name="T40" fmla="*/ 45 w 320"/>
                <a:gd name="T41" fmla="*/ 53 h 212"/>
                <a:gd name="T42" fmla="*/ 39 w 320"/>
                <a:gd name="T43" fmla="*/ 51 h 212"/>
                <a:gd name="T44" fmla="*/ 36 w 320"/>
                <a:gd name="T45" fmla="*/ 48 h 212"/>
                <a:gd name="T46" fmla="*/ 31 w 320"/>
                <a:gd name="T47" fmla="*/ 46 h 212"/>
                <a:gd name="T48" fmla="*/ 27 w 320"/>
                <a:gd name="T49" fmla="*/ 44 h 212"/>
                <a:gd name="T50" fmla="*/ 22 w 320"/>
                <a:gd name="T51" fmla="*/ 43 h 212"/>
                <a:gd name="T52" fmla="*/ 19 w 320"/>
                <a:gd name="T53" fmla="*/ 44 h 212"/>
                <a:gd name="T54" fmla="*/ 14 w 320"/>
                <a:gd name="T55" fmla="*/ 44 h 212"/>
                <a:gd name="T56" fmla="*/ 10 w 320"/>
                <a:gd name="T57" fmla="*/ 45 h 212"/>
                <a:gd name="T58" fmla="*/ 7 w 320"/>
                <a:gd name="T59" fmla="*/ 44 h 212"/>
                <a:gd name="T60" fmla="*/ 5 w 320"/>
                <a:gd name="T61" fmla="*/ 42 h 212"/>
                <a:gd name="T62" fmla="*/ 4 w 320"/>
                <a:gd name="T63" fmla="*/ 40 h 212"/>
                <a:gd name="T64" fmla="*/ 2 w 320"/>
                <a:gd name="T65" fmla="*/ 38 h 212"/>
                <a:gd name="T66" fmla="*/ 2 w 320"/>
                <a:gd name="T67" fmla="*/ 35 h 212"/>
                <a:gd name="T68" fmla="*/ 2 w 320"/>
                <a:gd name="T69" fmla="*/ 33 h 212"/>
                <a:gd name="T70" fmla="*/ 0 w 320"/>
                <a:gd name="T71" fmla="*/ 31 h 212"/>
                <a:gd name="T72" fmla="*/ 1 w 320"/>
                <a:gd name="T73" fmla="*/ 29 h 212"/>
                <a:gd name="T74" fmla="*/ 4 w 320"/>
                <a:gd name="T75" fmla="*/ 27 h 212"/>
                <a:gd name="T76" fmla="*/ 6 w 320"/>
                <a:gd name="T77" fmla="*/ 27 h 212"/>
                <a:gd name="T78" fmla="*/ 6 w 320"/>
                <a:gd name="T79" fmla="*/ 25 h 212"/>
                <a:gd name="T80" fmla="*/ 8 w 320"/>
                <a:gd name="T81" fmla="*/ 24 h 212"/>
                <a:gd name="T82" fmla="*/ 11 w 320"/>
                <a:gd name="T83" fmla="*/ 24 h 212"/>
                <a:gd name="T84" fmla="*/ 13 w 320"/>
                <a:gd name="T85" fmla="*/ 25 h 212"/>
                <a:gd name="T86" fmla="*/ 18 w 320"/>
                <a:gd name="T87" fmla="*/ 28 h 212"/>
                <a:gd name="T88" fmla="*/ 21 w 320"/>
                <a:gd name="T89" fmla="*/ 30 h 212"/>
                <a:gd name="T90" fmla="*/ 25 w 320"/>
                <a:gd name="T91" fmla="*/ 32 h 212"/>
                <a:gd name="T92" fmla="*/ 27 w 320"/>
                <a:gd name="T93" fmla="*/ 33 h 212"/>
                <a:gd name="T94" fmla="*/ 32 w 320"/>
                <a:gd name="T95" fmla="*/ 33 h 212"/>
                <a:gd name="T96" fmla="*/ 37 w 320"/>
                <a:gd name="T97" fmla="*/ 34 h 212"/>
                <a:gd name="T98" fmla="*/ 42 w 320"/>
                <a:gd name="T99" fmla="*/ 33 h 212"/>
                <a:gd name="T100" fmla="*/ 46 w 320"/>
                <a:gd name="T101" fmla="*/ 32 h 212"/>
                <a:gd name="T102" fmla="*/ 49 w 320"/>
                <a:gd name="T103" fmla="*/ 32 h 212"/>
                <a:gd name="T104" fmla="*/ 51 w 320"/>
                <a:gd name="T105" fmla="*/ 32 h 212"/>
                <a:gd name="T106" fmla="*/ 53 w 320"/>
                <a:gd name="T107" fmla="*/ 32 h 212"/>
                <a:gd name="T108" fmla="*/ 51 w 320"/>
                <a:gd name="T109" fmla="*/ 31 h 212"/>
                <a:gd name="T110" fmla="*/ 49 w 320"/>
                <a:gd name="T111" fmla="*/ 29 h 21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20"/>
                <a:gd name="T169" fmla="*/ 0 h 212"/>
                <a:gd name="T170" fmla="*/ 320 w 320"/>
                <a:gd name="T171" fmla="*/ 212 h 21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20" h="212">
                  <a:moveTo>
                    <a:pt x="194" y="114"/>
                  </a:moveTo>
                  <a:lnTo>
                    <a:pt x="197" y="107"/>
                  </a:lnTo>
                  <a:lnTo>
                    <a:pt x="203" y="96"/>
                  </a:lnTo>
                  <a:lnTo>
                    <a:pt x="210" y="82"/>
                  </a:lnTo>
                  <a:lnTo>
                    <a:pt x="218" y="68"/>
                  </a:lnTo>
                  <a:lnTo>
                    <a:pt x="226" y="53"/>
                  </a:lnTo>
                  <a:lnTo>
                    <a:pt x="233" y="40"/>
                  </a:lnTo>
                  <a:lnTo>
                    <a:pt x="237" y="29"/>
                  </a:lnTo>
                  <a:lnTo>
                    <a:pt x="241" y="22"/>
                  </a:lnTo>
                  <a:lnTo>
                    <a:pt x="243" y="18"/>
                  </a:lnTo>
                  <a:lnTo>
                    <a:pt x="248" y="13"/>
                  </a:lnTo>
                  <a:lnTo>
                    <a:pt x="254" y="9"/>
                  </a:lnTo>
                  <a:lnTo>
                    <a:pt x="260" y="4"/>
                  </a:lnTo>
                  <a:lnTo>
                    <a:pt x="268" y="2"/>
                  </a:lnTo>
                  <a:lnTo>
                    <a:pt x="278" y="0"/>
                  </a:lnTo>
                  <a:lnTo>
                    <a:pt x="288" y="3"/>
                  </a:lnTo>
                  <a:lnTo>
                    <a:pt x="300" y="7"/>
                  </a:lnTo>
                  <a:lnTo>
                    <a:pt x="315" y="26"/>
                  </a:lnTo>
                  <a:lnTo>
                    <a:pt x="320" y="48"/>
                  </a:lnTo>
                  <a:lnTo>
                    <a:pt x="319" y="71"/>
                  </a:lnTo>
                  <a:lnTo>
                    <a:pt x="315" y="86"/>
                  </a:lnTo>
                  <a:lnTo>
                    <a:pt x="311" y="94"/>
                  </a:lnTo>
                  <a:lnTo>
                    <a:pt x="306" y="104"/>
                  </a:lnTo>
                  <a:lnTo>
                    <a:pt x="300" y="117"/>
                  </a:lnTo>
                  <a:lnTo>
                    <a:pt x="294" y="130"/>
                  </a:lnTo>
                  <a:lnTo>
                    <a:pt x="287" y="144"/>
                  </a:lnTo>
                  <a:lnTo>
                    <a:pt x="281" y="158"/>
                  </a:lnTo>
                  <a:lnTo>
                    <a:pt x="278" y="168"/>
                  </a:lnTo>
                  <a:lnTo>
                    <a:pt x="275" y="176"/>
                  </a:lnTo>
                  <a:lnTo>
                    <a:pt x="270" y="174"/>
                  </a:lnTo>
                  <a:lnTo>
                    <a:pt x="264" y="172"/>
                  </a:lnTo>
                  <a:lnTo>
                    <a:pt x="259" y="170"/>
                  </a:lnTo>
                  <a:lnTo>
                    <a:pt x="257" y="168"/>
                  </a:lnTo>
                  <a:lnTo>
                    <a:pt x="254" y="178"/>
                  </a:lnTo>
                  <a:lnTo>
                    <a:pt x="248" y="188"/>
                  </a:lnTo>
                  <a:lnTo>
                    <a:pt x="240" y="198"/>
                  </a:lnTo>
                  <a:lnTo>
                    <a:pt x="234" y="205"/>
                  </a:lnTo>
                  <a:lnTo>
                    <a:pt x="227" y="209"/>
                  </a:lnTo>
                  <a:lnTo>
                    <a:pt x="217" y="211"/>
                  </a:lnTo>
                  <a:lnTo>
                    <a:pt x="204" y="212"/>
                  </a:lnTo>
                  <a:lnTo>
                    <a:pt x="191" y="212"/>
                  </a:lnTo>
                  <a:lnTo>
                    <a:pt x="177" y="210"/>
                  </a:lnTo>
                  <a:lnTo>
                    <a:pt x="166" y="208"/>
                  </a:lnTo>
                  <a:lnTo>
                    <a:pt x="154" y="204"/>
                  </a:lnTo>
                  <a:lnTo>
                    <a:pt x="148" y="198"/>
                  </a:lnTo>
                  <a:lnTo>
                    <a:pt x="141" y="191"/>
                  </a:lnTo>
                  <a:lnTo>
                    <a:pt x="134" y="186"/>
                  </a:lnTo>
                  <a:lnTo>
                    <a:pt x="124" y="181"/>
                  </a:lnTo>
                  <a:lnTo>
                    <a:pt x="115" y="176"/>
                  </a:lnTo>
                  <a:lnTo>
                    <a:pt x="106" y="173"/>
                  </a:lnTo>
                  <a:lnTo>
                    <a:pt x="97" y="171"/>
                  </a:lnTo>
                  <a:lnTo>
                    <a:pt x="88" y="170"/>
                  </a:lnTo>
                  <a:lnTo>
                    <a:pt x="80" y="171"/>
                  </a:lnTo>
                  <a:lnTo>
                    <a:pt x="73" y="173"/>
                  </a:lnTo>
                  <a:lnTo>
                    <a:pt x="65" y="175"/>
                  </a:lnTo>
                  <a:lnTo>
                    <a:pt x="55" y="176"/>
                  </a:lnTo>
                  <a:lnTo>
                    <a:pt x="47" y="179"/>
                  </a:lnTo>
                  <a:lnTo>
                    <a:pt x="39" y="179"/>
                  </a:lnTo>
                  <a:lnTo>
                    <a:pt x="32" y="178"/>
                  </a:lnTo>
                  <a:lnTo>
                    <a:pt x="27" y="175"/>
                  </a:lnTo>
                  <a:lnTo>
                    <a:pt x="23" y="171"/>
                  </a:lnTo>
                  <a:lnTo>
                    <a:pt x="18" y="168"/>
                  </a:lnTo>
                  <a:lnTo>
                    <a:pt x="14" y="165"/>
                  </a:lnTo>
                  <a:lnTo>
                    <a:pt x="13" y="159"/>
                  </a:lnTo>
                  <a:lnTo>
                    <a:pt x="15" y="156"/>
                  </a:lnTo>
                  <a:lnTo>
                    <a:pt x="8" y="151"/>
                  </a:lnTo>
                  <a:lnTo>
                    <a:pt x="6" y="144"/>
                  </a:lnTo>
                  <a:lnTo>
                    <a:pt x="6" y="137"/>
                  </a:lnTo>
                  <a:lnTo>
                    <a:pt x="9" y="134"/>
                  </a:lnTo>
                  <a:lnTo>
                    <a:pt x="6" y="132"/>
                  </a:lnTo>
                  <a:lnTo>
                    <a:pt x="2" y="127"/>
                  </a:lnTo>
                  <a:lnTo>
                    <a:pt x="0" y="122"/>
                  </a:lnTo>
                  <a:lnTo>
                    <a:pt x="1" y="118"/>
                  </a:lnTo>
                  <a:lnTo>
                    <a:pt x="2" y="113"/>
                  </a:lnTo>
                  <a:lnTo>
                    <a:pt x="8" y="110"/>
                  </a:lnTo>
                  <a:lnTo>
                    <a:pt x="15" y="107"/>
                  </a:lnTo>
                  <a:lnTo>
                    <a:pt x="27" y="107"/>
                  </a:lnTo>
                  <a:lnTo>
                    <a:pt x="24" y="105"/>
                  </a:lnTo>
                  <a:lnTo>
                    <a:pt x="23" y="102"/>
                  </a:lnTo>
                  <a:lnTo>
                    <a:pt x="23" y="98"/>
                  </a:lnTo>
                  <a:lnTo>
                    <a:pt x="24" y="95"/>
                  </a:lnTo>
                  <a:lnTo>
                    <a:pt x="30" y="95"/>
                  </a:lnTo>
                  <a:lnTo>
                    <a:pt x="36" y="95"/>
                  </a:lnTo>
                  <a:lnTo>
                    <a:pt x="43" y="95"/>
                  </a:lnTo>
                  <a:lnTo>
                    <a:pt x="47" y="95"/>
                  </a:lnTo>
                  <a:lnTo>
                    <a:pt x="52" y="97"/>
                  </a:lnTo>
                  <a:lnTo>
                    <a:pt x="61" y="102"/>
                  </a:lnTo>
                  <a:lnTo>
                    <a:pt x="70" y="109"/>
                  </a:lnTo>
                  <a:lnTo>
                    <a:pt x="77" y="115"/>
                  </a:lnTo>
                  <a:lnTo>
                    <a:pt x="83" y="119"/>
                  </a:lnTo>
                  <a:lnTo>
                    <a:pt x="91" y="124"/>
                  </a:lnTo>
                  <a:lnTo>
                    <a:pt x="99" y="127"/>
                  </a:lnTo>
                  <a:lnTo>
                    <a:pt x="105" y="129"/>
                  </a:lnTo>
                  <a:lnTo>
                    <a:pt x="108" y="130"/>
                  </a:lnTo>
                  <a:lnTo>
                    <a:pt x="116" y="130"/>
                  </a:lnTo>
                  <a:lnTo>
                    <a:pt x="126" y="132"/>
                  </a:lnTo>
                  <a:lnTo>
                    <a:pt x="136" y="133"/>
                  </a:lnTo>
                  <a:lnTo>
                    <a:pt x="148" y="133"/>
                  </a:lnTo>
                  <a:lnTo>
                    <a:pt x="159" y="133"/>
                  </a:lnTo>
                  <a:lnTo>
                    <a:pt x="168" y="132"/>
                  </a:lnTo>
                  <a:lnTo>
                    <a:pt x="176" y="129"/>
                  </a:lnTo>
                  <a:lnTo>
                    <a:pt x="183" y="127"/>
                  </a:lnTo>
                  <a:lnTo>
                    <a:pt x="189" y="127"/>
                  </a:lnTo>
                  <a:lnTo>
                    <a:pt x="195" y="126"/>
                  </a:lnTo>
                  <a:lnTo>
                    <a:pt x="201" y="126"/>
                  </a:lnTo>
                  <a:lnTo>
                    <a:pt x="204" y="126"/>
                  </a:lnTo>
                  <a:lnTo>
                    <a:pt x="207" y="127"/>
                  </a:lnTo>
                  <a:lnTo>
                    <a:pt x="210" y="127"/>
                  </a:lnTo>
                  <a:lnTo>
                    <a:pt x="211" y="127"/>
                  </a:lnTo>
                  <a:lnTo>
                    <a:pt x="203" y="121"/>
                  </a:lnTo>
                  <a:lnTo>
                    <a:pt x="197" y="118"/>
                  </a:lnTo>
                  <a:lnTo>
                    <a:pt x="195" y="115"/>
                  </a:lnTo>
                  <a:lnTo>
                    <a:pt x="194" y="114"/>
                  </a:lnTo>
                  <a:close/>
                </a:path>
              </a:pathLst>
            </a:custGeom>
            <a:solidFill>
              <a:srgbClr val="0000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ChangeArrowheads="1"/>
          </p:cNvSpPr>
          <p:nvPr/>
        </p:nvSpPr>
        <p:spPr bwMode="auto">
          <a:xfrm>
            <a:off x="1749425" y="1117600"/>
            <a:ext cx="2032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Times New Roman" charset="0"/>
              </a:rPr>
              <a:t>10</a:t>
            </a:r>
            <a:endParaRPr lang="en-US" sz="1600" b="1">
              <a:latin typeface="Times New Roman" charset="0"/>
            </a:endParaRPr>
          </a:p>
        </p:txBody>
      </p:sp>
      <p:grpSp>
        <p:nvGrpSpPr>
          <p:cNvPr id="31746" name="Group 3"/>
          <p:cNvGrpSpPr>
            <a:grpSpLocks/>
          </p:cNvGrpSpPr>
          <p:nvPr/>
        </p:nvGrpSpPr>
        <p:grpSpPr bwMode="auto">
          <a:xfrm>
            <a:off x="2178050" y="6140450"/>
            <a:ext cx="4759325" cy="552450"/>
            <a:chOff x="1372" y="3868"/>
            <a:chExt cx="2998" cy="348"/>
          </a:xfrm>
        </p:grpSpPr>
        <p:sp>
          <p:nvSpPr>
            <p:cNvPr id="94538" name="Rectangle 4"/>
            <p:cNvSpPr>
              <a:spLocks noChangeArrowheads="1"/>
            </p:cNvSpPr>
            <p:nvPr/>
          </p:nvSpPr>
          <p:spPr bwMode="auto">
            <a:xfrm>
              <a:off x="1372" y="3868"/>
              <a:ext cx="2998" cy="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2100" b="1">
                  <a:solidFill>
                    <a:srgbClr val="000000"/>
                  </a:solidFill>
                  <a:latin typeface="Times New Roman" charset="0"/>
                </a:rPr>
                <a:t>AUDIOGRAM OF FAMILIAR SOUNDS</a:t>
              </a:r>
              <a:endParaRPr lang="en-US" sz="2400" b="1">
                <a:latin typeface="Times New Roman" charset="0"/>
              </a:endParaRPr>
            </a:p>
          </p:txBody>
        </p:sp>
        <p:sp>
          <p:nvSpPr>
            <p:cNvPr id="94539" name="Rectangle 5"/>
            <p:cNvSpPr>
              <a:spLocks noChangeArrowheads="1"/>
            </p:cNvSpPr>
            <p:nvPr/>
          </p:nvSpPr>
          <p:spPr bwMode="auto">
            <a:xfrm>
              <a:off x="1761" y="4082"/>
              <a:ext cx="2357"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1400" b="1">
                  <a:solidFill>
                    <a:srgbClr val="000000"/>
                  </a:solidFill>
                  <a:latin typeface="Times New Roman" charset="0"/>
                </a:rPr>
                <a:t>FREQUENCY IN CYCLES PER SECOND (HZ)</a:t>
              </a:r>
              <a:endParaRPr lang="en-US" sz="2400" b="1">
                <a:latin typeface="Times New Roman" charset="0"/>
              </a:endParaRPr>
            </a:p>
          </p:txBody>
        </p:sp>
      </p:grpSp>
      <p:sp>
        <p:nvSpPr>
          <p:cNvPr id="31747" name="Rectangle 6"/>
          <p:cNvSpPr>
            <a:spLocks noChangeArrowheads="1"/>
          </p:cNvSpPr>
          <p:nvPr/>
        </p:nvSpPr>
        <p:spPr bwMode="auto">
          <a:xfrm>
            <a:off x="1749425" y="679450"/>
            <a:ext cx="1016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Times New Roman" charset="0"/>
              </a:rPr>
              <a:t>0</a:t>
            </a:r>
            <a:endParaRPr lang="en-US" sz="1600" b="1">
              <a:latin typeface="Times New Roman" charset="0"/>
            </a:endParaRPr>
          </a:p>
        </p:txBody>
      </p:sp>
      <p:sp>
        <p:nvSpPr>
          <p:cNvPr id="31748" name="Rectangle 7"/>
          <p:cNvSpPr>
            <a:spLocks noChangeArrowheads="1"/>
          </p:cNvSpPr>
          <p:nvPr/>
        </p:nvSpPr>
        <p:spPr bwMode="auto">
          <a:xfrm>
            <a:off x="1758950" y="1555750"/>
            <a:ext cx="2032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Times New Roman" charset="0"/>
              </a:rPr>
              <a:t>20</a:t>
            </a:r>
            <a:endParaRPr lang="en-US" sz="1600" b="1">
              <a:latin typeface="Times New Roman" charset="0"/>
            </a:endParaRPr>
          </a:p>
        </p:txBody>
      </p:sp>
      <p:sp>
        <p:nvSpPr>
          <p:cNvPr id="31749" name="Rectangle 8"/>
          <p:cNvSpPr>
            <a:spLocks noChangeArrowheads="1"/>
          </p:cNvSpPr>
          <p:nvPr/>
        </p:nvSpPr>
        <p:spPr bwMode="auto">
          <a:xfrm>
            <a:off x="1749425" y="1955800"/>
            <a:ext cx="2032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Times New Roman" charset="0"/>
              </a:rPr>
              <a:t>30</a:t>
            </a:r>
            <a:endParaRPr lang="en-US" sz="1600" b="1">
              <a:latin typeface="Times New Roman" charset="0"/>
            </a:endParaRPr>
          </a:p>
        </p:txBody>
      </p:sp>
      <p:sp>
        <p:nvSpPr>
          <p:cNvPr id="31750" name="Rectangle 9"/>
          <p:cNvSpPr>
            <a:spLocks noChangeArrowheads="1"/>
          </p:cNvSpPr>
          <p:nvPr/>
        </p:nvSpPr>
        <p:spPr bwMode="auto">
          <a:xfrm>
            <a:off x="1749425" y="2413000"/>
            <a:ext cx="2032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Times New Roman" charset="0"/>
              </a:rPr>
              <a:t>40</a:t>
            </a:r>
            <a:endParaRPr lang="en-US" sz="1600" b="1">
              <a:latin typeface="Times New Roman" charset="0"/>
            </a:endParaRPr>
          </a:p>
        </p:txBody>
      </p:sp>
      <p:sp>
        <p:nvSpPr>
          <p:cNvPr id="31751" name="Rectangle 10"/>
          <p:cNvSpPr>
            <a:spLocks noChangeArrowheads="1"/>
          </p:cNvSpPr>
          <p:nvPr/>
        </p:nvSpPr>
        <p:spPr bwMode="auto">
          <a:xfrm>
            <a:off x="1749425" y="2889250"/>
            <a:ext cx="2032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Times New Roman" charset="0"/>
              </a:rPr>
              <a:t>50</a:t>
            </a:r>
            <a:endParaRPr lang="en-US" sz="1600" b="1">
              <a:latin typeface="Times New Roman" charset="0"/>
            </a:endParaRPr>
          </a:p>
        </p:txBody>
      </p:sp>
      <p:sp>
        <p:nvSpPr>
          <p:cNvPr id="31752" name="Rectangle 11"/>
          <p:cNvSpPr>
            <a:spLocks noChangeArrowheads="1"/>
          </p:cNvSpPr>
          <p:nvPr/>
        </p:nvSpPr>
        <p:spPr bwMode="auto">
          <a:xfrm>
            <a:off x="1749425" y="3270250"/>
            <a:ext cx="2032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Times New Roman" charset="0"/>
              </a:rPr>
              <a:t>60</a:t>
            </a:r>
            <a:endParaRPr lang="en-US" sz="1600" b="1">
              <a:latin typeface="Times New Roman" charset="0"/>
            </a:endParaRPr>
          </a:p>
        </p:txBody>
      </p:sp>
      <p:sp>
        <p:nvSpPr>
          <p:cNvPr id="31753" name="Rectangle 12"/>
          <p:cNvSpPr>
            <a:spLocks noChangeArrowheads="1"/>
          </p:cNvSpPr>
          <p:nvPr/>
        </p:nvSpPr>
        <p:spPr bwMode="auto">
          <a:xfrm>
            <a:off x="1749425" y="3689350"/>
            <a:ext cx="2032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Times New Roman" charset="0"/>
              </a:rPr>
              <a:t>70</a:t>
            </a:r>
            <a:endParaRPr lang="en-US" sz="1600" b="1">
              <a:latin typeface="Times New Roman" charset="0"/>
            </a:endParaRPr>
          </a:p>
        </p:txBody>
      </p:sp>
      <p:sp>
        <p:nvSpPr>
          <p:cNvPr id="31754" name="Rectangle 13"/>
          <p:cNvSpPr>
            <a:spLocks noChangeArrowheads="1"/>
          </p:cNvSpPr>
          <p:nvPr/>
        </p:nvSpPr>
        <p:spPr bwMode="auto">
          <a:xfrm>
            <a:off x="1749425" y="4108450"/>
            <a:ext cx="2032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Times New Roman" charset="0"/>
              </a:rPr>
              <a:t>80</a:t>
            </a:r>
            <a:endParaRPr lang="en-US" sz="1600" b="1">
              <a:latin typeface="Times New Roman" charset="0"/>
            </a:endParaRPr>
          </a:p>
        </p:txBody>
      </p:sp>
      <p:sp>
        <p:nvSpPr>
          <p:cNvPr id="31755" name="Rectangle 14"/>
          <p:cNvSpPr>
            <a:spLocks noChangeArrowheads="1"/>
          </p:cNvSpPr>
          <p:nvPr/>
        </p:nvSpPr>
        <p:spPr bwMode="auto">
          <a:xfrm>
            <a:off x="1749425" y="4508500"/>
            <a:ext cx="2032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Times New Roman" charset="0"/>
              </a:rPr>
              <a:t>90</a:t>
            </a:r>
            <a:endParaRPr lang="en-US" sz="1600" b="1">
              <a:latin typeface="Times New Roman" charset="0"/>
            </a:endParaRPr>
          </a:p>
        </p:txBody>
      </p:sp>
      <p:sp>
        <p:nvSpPr>
          <p:cNvPr id="31756" name="Rectangle 15"/>
          <p:cNvSpPr>
            <a:spLocks noChangeArrowheads="1"/>
          </p:cNvSpPr>
          <p:nvPr/>
        </p:nvSpPr>
        <p:spPr bwMode="auto">
          <a:xfrm>
            <a:off x="1749425" y="4927600"/>
            <a:ext cx="3048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Times New Roman" charset="0"/>
              </a:rPr>
              <a:t>100</a:t>
            </a:r>
            <a:endParaRPr lang="en-US" sz="1600" b="1">
              <a:latin typeface="Times New Roman" charset="0"/>
            </a:endParaRPr>
          </a:p>
        </p:txBody>
      </p:sp>
      <p:sp>
        <p:nvSpPr>
          <p:cNvPr id="31757" name="Rectangle 16"/>
          <p:cNvSpPr>
            <a:spLocks noChangeArrowheads="1"/>
          </p:cNvSpPr>
          <p:nvPr/>
        </p:nvSpPr>
        <p:spPr bwMode="auto">
          <a:xfrm>
            <a:off x="1749425" y="5327650"/>
            <a:ext cx="3048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Times New Roman" charset="0"/>
              </a:rPr>
              <a:t>110</a:t>
            </a:r>
            <a:endParaRPr lang="en-US" sz="1600" b="1">
              <a:latin typeface="Times New Roman" charset="0"/>
            </a:endParaRPr>
          </a:p>
        </p:txBody>
      </p:sp>
      <p:sp>
        <p:nvSpPr>
          <p:cNvPr id="31758" name="Rectangle 17"/>
          <p:cNvSpPr>
            <a:spLocks noChangeArrowheads="1"/>
          </p:cNvSpPr>
          <p:nvPr/>
        </p:nvSpPr>
        <p:spPr bwMode="auto">
          <a:xfrm>
            <a:off x="1749425" y="5727700"/>
            <a:ext cx="3048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Times New Roman" charset="0"/>
              </a:rPr>
              <a:t>120</a:t>
            </a:r>
            <a:endParaRPr lang="en-US" sz="1600" b="1">
              <a:latin typeface="Times New Roman" charset="0"/>
            </a:endParaRPr>
          </a:p>
        </p:txBody>
      </p:sp>
      <p:grpSp>
        <p:nvGrpSpPr>
          <p:cNvPr id="31759" name="Group 18"/>
          <p:cNvGrpSpPr>
            <a:grpSpLocks/>
          </p:cNvGrpSpPr>
          <p:nvPr/>
        </p:nvGrpSpPr>
        <p:grpSpPr bwMode="auto">
          <a:xfrm>
            <a:off x="2112963" y="476250"/>
            <a:ext cx="4954587" cy="5429250"/>
            <a:chOff x="1331" y="300"/>
            <a:chExt cx="3121" cy="3420"/>
          </a:xfrm>
        </p:grpSpPr>
        <p:sp>
          <p:nvSpPr>
            <p:cNvPr id="94517" name="Line 19"/>
            <p:cNvSpPr>
              <a:spLocks noChangeShapeType="1"/>
            </p:cNvSpPr>
            <p:nvPr/>
          </p:nvSpPr>
          <p:spPr bwMode="auto">
            <a:xfrm>
              <a:off x="1331" y="552"/>
              <a:ext cx="312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4518" name="Line 20"/>
            <p:cNvSpPr>
              <a:spLocks noChangeShapeType="1"/>
            </p:cNvSpPr>
            <p:nvPr/>
          </p:nvSpPr>
          <p:spPr bwMode="auto">
            <a:xfrm>
              <a:off x="1331" y="804"/>
              <a:ext cx="312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4519" name="Line 21"/>
            <p:cNvSpPr>
              <a:spLocks noChangeShapeType="1"/>
            </p:cNvSpPr>
            <p:nvPr/>
          </p:nvSpPr>
          <p:spPr bwMode="auto">
            <a:xfrm>
              <a:off x="1331" y="1080"/>
              <a:ext cx="312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4520" name="Line 22"/>
            <p:cNvSpPr>
              <a:spLocks noChangeShapeType="1"/>
            </p:cNvSpPr>
            <p:nvPr/>
          </p:nvSpPr>
          <p:spPr bwMode="auto">
            <a:xfrm>
              <a:off x="1331" y="1320"/>
              <a:ext cx="312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4521" name="Line 23"/>
            <p:cNvSpPr>
              <a:spLocks noChangeShapeType="1"/>
            </p:cNvSpPr>
            <p:nvPr/>
          </p:nvSpPr>
          <p:spPr bwMode="auto">
            <a:xfrm>
              <a:off x="1331" y="1608"/>
              <a:ext cx="312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4522" name="Line 24"/>
            <p:cNvSpPr>
              <a:spLocks noChangeShapeType="1"/>
            </p:cNvSpPr>
            <p:nvPr/>
          </p:nvSpPr>
          <p:spPr bwMode="auto">
            <a:xfrm>
              <a:off x="1331" y="1896"/>
              <a:ext cx="312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4523" name="Line 25"/>
            <p:cNvSpPr>
              <a:spLocks noChangeShapeType="1"/>
            </p:cNvSpPr>
            <p:nvPr/>
          </p:nvSpPr>
          <p:spPr bwMode="auto">
            <a:xfrm>
              <a:off x="1331" y="2184"/>
              <a:ext cx="312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4524" name="Line 26"/>
            <p:cNvSpPr>
              <a:spLocks noChangeShapeType="1"/>
            </p:cNvSpPr>
            <p:nvPr/>
          </p:nvSpPr>
          <p:spPr bwMode="auto">
            <a:xfrm>
              <a:off x="1331" y="2424"/>
              <a:ext cx="312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4525" name="Line 27"/>
            <p:cNvSpPr>
              <a:spLocks noChangeShapeType="1"/>
            </p:cNvSpPr>
            <p:nvPr/>
          </p:nvSpPr>
          <p:spPr bwMode="auto">
            <a:xfrm>
              <a:off x="1331" y="2700"/>
              <a:ext cx="312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4526" name="Line 28"/>
            <p:cNvSpPr>
              <a:spLocks noChangeShapeType="1"/>
            </p:cNvSpPr>
            <p:nvPr/>
          </p:nvSpPr>
          <p:spPr bwMode="auto">
            <a:xfrm>
              <a:off x="1331" y="2952"/>
              <a:ext cx="312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4527" name="Line 29"/>
            <p:cNvSpPr>
              <a:spLocks noChangeShapeType="1"/>
            </p:cNvSpPr>
            <p:nvPr/>
          </p:nvSpPr>
          <p:spPr bwMode="auto">
            <a:xfrm>
              <a:off x="1331" y="3216"/>
              <a:ext cx="312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4528" name="Line 30"/>
            <p:cNvSpPr>
              <a:spLocks noChangeShapeType="1"/>
            </p:cNvSpPr>
            <p:nvPr/>
          </p:nvSpPr>
          <p:spPr bwMode="auto">
            <a:xfrm>
              <a:off x="1331" y="3480"/>
              <a:ext cx="312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4529" name="Line 31"/>
            <p:cNvSpPr>
              <a:spLocks noChangeShapeType="1"/>
            </p:cNvSpPr>
            <p:nvPr/>
          </p:nvSpPr>
          <p:spPr bwMode="auto">
            <a:xfrm>
              <a:off x="1331" y="3720"/>
              <a:ext cx="312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4530" name="Line 32"/>
            <p:cNvSpPr>
              <a:spLocks noChangeShapeType="1"/>
            </p:cNvSpPr>
            <p:nvPr/>
          </p:nvSpPr>
          <p:spPr bwMode="auto">
            <a:xfrm flipV="1">
              <a:off x="1331" y="304"/>
              <a:ext cx="0" cy="34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4531" name="Line 33"/>
            <p:cNvSpPr>
              <a:spLocks noChangeShapeType="1"/>
            </p:cNvSpPr>
            <p:nvPr/>
          </p:nvSpPr>
          <p:spPr bwMode="auto">
            <a:xfrm flipV="1">
              <a:off x="1859" y="306"/>
              <a:ext cx="0" cy="341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4532" name="Line 34"/>
            <p:cNvSpPr>
              <a:spLocks noChangeShapeType="1"/>
            </p:cNvSpPr>
            <p:nvPr/>
          </p:nvSpPr>
          <p:spPr bwMode="auto">
            <a:xfrm flipV="1">
              <a:off x="2387" y="300"/>
              <a:ext cx="0" cy="342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4533" name="Line 35"/>
            <p:cNvSpPr>
              <a:spLocks noChangeShapeType="1"/>
            </p:cNvSpPr>
            <p:nvPr/>
          </p:nvSpPr>
          <p:spPr bwMode="auto">
            <a:xfrm flipV="1">
              <a:off x="2867" y="306"/>
              <a:ext cx="0" cy="341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4534" name="Line 36"/>
            <p:cNvSpPr>
              <a:spLocks noChangeShapeType="1"/>
            </p:cNvSpPr>
            <p:nvPr/>
          </p:nvSpPr>
          <p:spPr bwMode="auto">
            <a:xfrm flipV="1">
              <a:off x="3395" y="306"/>
              <a:ext cx="0" cy="341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4535" name="Line 37"/>
            <p:cNvSpPr>
              <a:spLocks noChangeShapeType="1"/>
            </p:cNvSpPr>
            <p:nvPr/>
          </p:nvSpPr>
          <p:spPr bwMode="auto">
            <a:xfrm flipV="1">
              <a:off x="3923" y="306"/>
              <a:ext cx="0" cy="341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4536" name="Line 38"/>
            <p:cNvSpPr>
              <a:spLocks noChangeShapeType="1"/>
            </p:cNvSpPr>
            <p:nvPr/>
          </p:nvSpPr>
          <p:spPr bwMode="auto">
            <a:xfrm flipV="1">
              <a:off x="4451" y="306"/>
              <a:ext cx="0" cy="341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4537" name="Line 39"/>
            <p:cNvSpPr>
              <a:spLocks noChangeShapeType="1"/>
            </p:cNvSpPr>
            <p:nvPr/>
          </p:nvSpPr>
          <p:spPr bwMode="auto">
            <a:xfrm>
              <a:off x="1332" y="300"/>
              <a:ext cx="312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31760" name="Rectangle 40"/>
          <p:cNvSpPr>
            <a:spLocks noChangeArrowheads="1"/>
          </p:cNvSpPr>
          <p:nvPr/>
        </p:nvSpPr>
        <p:spPr bwMode="auto">
          <a:xfrm>
            <a:off x="4600575" y="5130800"/>
            <a:ext cx="4763" cy="635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31761" name="Rectangle 41"/>
          <p:cNvSpPr>
            <a:spLocks noChangeArrowheads="1"/>
          </p:cNvSpPr>
          <p:nvPr/>
        </p:nvSpPr>
        <p:spPr bwMode="auto">
          <a:xfrm>
            <a:off x="6886575" y="5130800"/>
            <a:ext cx="4763" cy="635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grpSp>
        <p:nvGrpSpPr>
          <p:cNvPr id="31762" name="Group 42"/>
          <p:cNvGrpSpPr>
            <a:grpSpLocks/>
          </p:cNvGrpSpPr>
          <p:nvPr/>
        </p:nvGrpSpPr>
        <p:grpSpPr bwMode="auto">
          <a:xfrm>
            <a:off x="2371725" y="4886325"/>
            <a:ext cx="628650" cy="428625"/>
            <a:chOff x="1248" y="2481"/>
            <a:chExt cx="396" cy="270"/>
          </a:xfrm>
        </p:grpSpPr>
        <p:sp>
          <p:nvSpPr>
            <p:cNvPr id="94475" name="Freeform 43"/>
            <p:cNvSpPr>
              <a:spLocks/>
            </p:cNvSpPr>
            <p:nvPr/>
          </p:nvSpPr>
          <p:spPr bwMode="auto">
            <a:xfrm>
              <a:off x="1417" y="2481"/>
              <a:ext cx="226" cy="243"/>
            </a:xfrm>
            <a:custGeom>
              <a:avLst/>
              <a:gdLst>
                <a:gd name="T0" fmla="*/ 159 w 226"/>
                <a:gd name="T1" fmla="*/ 12 h 243"/>
                <a:gd name="T2" fmla="*/ 156 w 226"/>
                <a:gd name="T3" fmla="*/ 12 h 243"/>
                <a:gd name="T4" fmla="*/ 153 w 226"/>
                <a:gd name="T5" fmla="*/ 1 h 243"/>
                <a:gd name="T6" fmla="*/ 149 w 226"/>
                <a:gd name="T7" fmla="*/ 0 h 243"/>
                <a:gd name="T8" fmla="*/ 149 w 226"/>
                <a:gd name="T9" fmla="*/ 12 h 243"/>
                <a:gd name="T10" fmla="*/ 3 w 226"/>
                <a:gd name="T11" fmla="*/ 7 h 243"/>
                <a:gd name="T12" fmla="*/ 0 w 226"/>
                <a:gd name="T13" fmla="*/ 196 h 243"/>
                <a:gd name="T14" fmla="*/ 34 w 226"/>
                <a:gd name="T15" fmla="*/ 243 h 243"/>
                <a:gd name="T16" fmla="*/ 221 w 226"/>
                <a:gd name="T17" fmla="*/ 223 h 243"/>
                <a:gd name="T18" fmla="*/ 226 w 226"/>
                <a:gd name="T19" fmla="*/ 209 h 243"/>
                <a:gd name="T20" fmla="*/ 223 w 226"/>
                <a:gd name="T21" fmla="*/ 201 h 243"/>
                <a:gd name="T22" fmla="*/ 218 w 226"/>
                <a:gd name="T23" fmla="*/ 199 h 243"/>
                <a:gd name="T24" fmla="*/ 223 w 226"/>
                <a:gd name="T25" fmla="*/ 193 h 243"/>
                <a:gd name="T26" fmla="*/ 223 w 226"/>
                <a:gd name="T27" fmla="*/ 165 h 243"/>
                <a:gd name="T28" fmla="*/ 198 w 226"/>
                <a:gd name="T29" fmla="*/ 154 h 243"/>
                <a:gd name="T30" fmla="*/ 190 w 226"/>
                <a:gd name="T31" fmla="*/ 126 h 243"/>
                <a:gd name="T32" fmla="*/ 178 w 226"/>
                <a:gd name="T33" fmla="*/ 120 h 243"/>
                <a:gd name="T34" fmla="*/ 168 w 226"/>
                <a:gd name="T35" fmla="*/ 26 h 243"/>
                <a:gd name="T36" fmla="*/ 160 w 226"/>
                <a:gd name="T37" fmla="*/ 20 h 243"/>
                <a:gd name="T38" fmla="*/ 159 w 226"/>
                <a:gd name="T39" fmla="*/ 12 h 2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6"/>
                <a:gd name="T61" fmla="*/ 0 h 243"/>
                <a:gd name="T62" fmla="*/ 226 w 226"/>
                <a:gd name="T63" fmla="*/ 243 h 24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6" h="243">
                  <a:moveTo>
                    <a:pt x="159" y="12"/>
                  </a:moveTo>
                  <a:lnTo>
                    <a:pt x="156" y="12"/>
                  </a:lnTo>
                  <a:lnTo>
                    <a:pt x="153" y="1"/>
                  </a:lnTo>
                  <a:lnTo>
                    <a:pt x="149" y="0"/>
                  </a:lnTo>
                  <a:lnTo>
                    <a:pt x="149" y="12"/>
                  </a:lnTo>
                  <a:lnTo>
                    <a:pt x="3" y="7"/>
                  </a:lnTo>
                  <a:lnTo>
                    <a:pt x="0" y="196"/>
                  </a:lnTo>
                  <a:lnTo>
                    <a:pt x="34" y="243"/>
                  </a:lnTo>
                  <a:lnTo>
                    <a:pt x="221" y="223"/>
                  </a:lnTo>
                  <a:lnTo>
                    <a:pt x="226" y="209"/>
                  </a:lnTo>
                  <a:lnTo>
                    <a:pt x="223" y="201"/>
                  </a:lnTo>
                  <a:lnTo>
                    <a:pt x="218" y="199"/>
                  </a:lnTo>
                  <a:lnTo>
                    <a:pt x="223" y="193"/>
                  </a:lnTo>
                  <a:lnTo>
                    <a:pt x="223" y="165"/>
                  </a:lnTo>
                  <a:lnTo>
                    <a:pt x="198" y="154"/>
                  </a:lnTo>
                  <a:lnTo>
                    <a:pt x="190" y="126"/>
                  </a:lnTo>
                  <a:lnTo>
                    <a:pt x="178" y="120"/>
                  </a:lnTo>
                  <a:lnTo>
                    <a:pt x="168" y="26"/>
                  </a:lnTo>
                  <a:lnTo>
                    <a:pt x="160" y="20"/>
                  </a:lnTo>
                  <a:lnTo>
                    <a:pt x="159" y="12"/>
                  </a:lnTo>
                  <a:close/>
                </a:path>
              </a:pathLst>
            </a:custGeom>
            <a:solidFill>
              <a:srgbClr val="DCDC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76" name="Freeform 44"/>
            <p:cNvSpPr>
              <a:spLocks/>
            </p:cNvSpPr>
            <p:nvPr/>
          </p:nvSpPr>
          <p:spPr bwMode="auto">
            <a:xfrm>
              <a:off x="1565" y="2507"/>
              <a:ext cx="12" cy="53"/>
            </a:xfrm>
            <a:custGeom>
              <a:avLst/>
              <a:gdLst>
                <a:gd name="T0" fmla="*/ 0 w 12"/>
                <a:gd name="T1" fmla="*/ 0 h 53"/>
                <a:gd name="T2" fmla="*/ 6 w 12"/>
                <a:gd name="T3" fmla="*/ 52 h 53"/>
                <a:gd name="T4" fmla="*/ 12 w 12"/>
                <a:gd name="T5" fmla="*/ 53 h 53"/>
                <a:gd name="T6" fmla="*/ 0 w 12"/>
                <a:gd name="T7" fmla="*/ 0 h 53"/>
                <a:gd name="T8" fmla="*/ 0 60000 65536"/>
                <a:gd name="T9" fmla="*/ 0 60000 65536"/>
                <a:gd name="T10" fmla="*/ 0 60000 65536"/>
                <a:gd name="T11" fmla="*/ 0 60000 65536"/>
                <a:gd name="T12" fmla="*/ 0 w 12"/>
                <a:gd name="T13" fmla="*/ 0 h 53"/>
                <a:gd name="T14" fmla="*/ 12 w 12"/>
                <a:gd name="T15" fmla="*/ 53 h 53"/>
              </a:gdLst>
              <a:ahLst/>
              <a:cxnLst>
                <a:cxn ang="T8">
                  <a:pos x="T0" y="T1"/>
                </a:cxn>
                <a:cxn ang="T9">
                  <a:pos x="T2" y="T3"/>
                </a:cxn>
                <a:cxn ang="T10">
                  <a:pos x="T4" y="T5"/>
                </a:cxn>
                <a:cxn ang="T11">
                  <a:pos x="T6" y="T7"/>
                </a:cxn>
              </a:cxnLst>
              <a:rect l="T12" t="T13" r="T14" b="T15"/>
              <a:pathLst>
                <a:path w="12" h="53">
                  <a:moveTo>
                    <a:pt x="0" y="0"/>
                  </a:moveTo>
                  <a:lnTo>
                    <a:pt x="6" y="52"/>
                  </a:lnTo>
                  <a:lnTo>
                    <a:pt x="12" y="53"/>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77" name="Freeform 45"/>
            <p:cNvSpPr>
              <a:spLocks/>
            </p:cNvSpPr>
            <p:nvPr/>
          </p:nvSpPr>
          <p:spPr bwMode="auto">
            <a:xfrm>
              <a:off x="1442" y="2676"/>
              <a:ext cx="195" cy="9"/>
            </a:xfrm>
            <a:custGeom>
              <a:avLst/>
              <a:gdLst>
                <a:gd name="T0" fmla="*/ 195 w 195"/>
                <a:gd name="T1" fmla="*/ 0 h 9"/>
                <a:gd name="T2" fmla="*/ 0 w 195"/>
                <a:gd name="T3" fmla="*/ 4 h 9"/>
                <a:gd name="T4" fmla="*/ 3 w 195"/>
                <a:gd name="T5" fmla="*/ 9 h 9"/>
                <a:gd name="T6" fmla="*/ 193 w 195"/>
                <a:gd name="T7" fmla="*/ 4 h 9"/>
                <a:gd name="T8" fmla="*/ 195 w 195"/>
                <a:gd name="T9" fmla="*/ 0 h 9"/>
                <a:gd name="T10" fmla="*/ 0 60000 65536"/>
                <a:gd name="T11" fmla="*/ 0 60000 65536"/>
                <a:gd name="T12" fmla="*/ 0 60000 65536"/>
                <a:gd name="T13" fmla="*/ 0 60000 65536"/>
                <a:gd name="T14" fmla="*/ 0 60000 65536"/>
                <a:gd name="T15" fmla="*/ 0 w 195"/>
                <a:gd name="T16" fmla="*/ 0 h 9"/>
                <a:gd name="T17" fmla="*/ 195 w 195"/>
                <a:gd name="T18" fmla="*/ 9 h 9"/>
              </a:gdLst>
              <a:ahLst/>
              <a:cxnLst>
                <a:cxn ang="T10">
                  <a:pos x="T0" y="T1"/>
                </a:cxn>
                <a:cxn ang="T11">
                  <a:pos x="T2" y="T3"/>
                </a:cxn>
                <a:cxn ang="T12">
                  <a:pos x="T4" y="T5"/>
                </a:cxn>
                <a:cxn ang="T13">
                  <a:pos x="T6" y="T7"/>
                </a:cxn>
                <a:cxn ang="T14">
                  <a:pos x="T8" y="T9"/>
                </a:cxn>
              </a:cxnLst>
              <a:rect l="T15" t="T16" r="T17" b="T18"/>
              <a:pathLst>
                <a:path w="195" h="9">
                  <a:moveTo>
                    <a:pt x="195" y="0"/>
                  </a:moveTo>
                  <a:lnTo>
                    <a:pt x="0" y="4"/>
                  </a:lnTo>
                  <a:lnTo>
                    <a:pt x="3" y="9"/>
                  </a:lnTo>
                  <a:lnTo>
                    <a:pt x="193" y="4"/>
                  </a:lnTo>
                  <a:lnTo>
                    <a:pt x="195" y="0"/>
                  </a:lnTo>
                  <a:close/>
                </a:path>
              </a:pathLst>
            </a:custGeom>
            <a:solidFill>
              <a:srgbClr val="8E8EB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78" name="Freeform 46"/>
            <p:cNvSpPr>
              <a:spLocks/>
            </p:cNvSpPr>
            <p:nvPr/>
          </p:nvSpPr>
          <p:spPr bwMode="auto">
            <a:xfrm>
              <a:off x="1451" y="2701"/>
              <a:ext cx="190" cy="39"/>
            </a:xfrm>
            <a:custGeom>
              <a:avLst/>
              <a:gdLst>
                <a:gd name="T0" fmla="*/ 190 w 190"/>
                <a:gd name="T1" fmla="*/ 0 h 39"/>
                <a:gd name="T2" fmla="*/ 5 w 190"/>
                <a:gd name="T3" fmla="*/ 3 h 39"/>
                <a:gd name="T4" fmla="*/ 8 w 190"/>
                <a:gd name="T5" fmla="*/ 15 h 39"/>
                <a:gd name="T6" fmla="*/ 0 w 190"/>
                <a:gd name="T7" fmla="*/ 39 h 39"/>
                <a:gd name="T8" fmla="*/ 9 w 190"/>
                <a:gd name="T9" fmla="*/ 39 h 39"/>
                <a:gd name="T10" fmla="*/ 13 w 190"/>
                <a:gd name="T11" fmla="*/ 25 h 39"/>
                <a:gd name="T12" fmla="*/ 128 w 190"/>
                <a:gd name="T13" fmla="*/ 23 h 39"/>
                <a:gd name="T14" fmla="*/ 153 w 190"/>
                <a:gd name="T15" fmla="*/ 25 h 39"/>
                <a:gd name="T16" fmla="*/ 184 w 190"/>
                <a:gd name="T17" fmla="*/ 21 h 39"/>
                <a:gd name="T18" fmla="*/ 190 w 190"/>
                <a:gd name="T19" fmla="*/ 0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0"/>
                <a:gd name="T31" fmla="*/ 0 h 39"/>
                <a:gd name="T32" fmla="*/ 190 w 190"/>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0" h="39">
                  <a:moveTo>
                    <a:pt x="190" y="0"/>
                  </a:moveTo>
                  <a:lnTo>
                    <a:pt x="5" y="3"/>
                  </a:lnTo>
                  <a:lnTo>
                    <a:pt x="8" y="15"/>
                  </a:lnTo>
                  <a:lnTo>
                    <a:pt x="0" y="39"/>
                  </a:lnTo>
                  <a:lnTo>
                    <a:pt x="9" y="39"/>
                  </a:lnTo>
                  <a:lnTo>
                    <a:pt x="13" y="25"/>
                  </a:lnTo>
                  <a:lnTo>
                    <a:pt x="128" y="23"/>
                  </a:lnTo>
                  <a:lnTo>
                    <a:pt x="153" y="25"/>
                  </a:lnTo>
                  <a:lnTo>
                    <a:pt x="184" y="21"/>
                  </a:lnTo>
                  <a:lnTo>
                    <a:pt x="190" y="0"/>
                  </a:lnTo>
                  <a:close/>
                </a:path>
              </a:pathLst>
            </a:custGeom>
            <a:solidFill>
              <a:srgbClr val="8E8EB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79" name="Freeform 47"/>
            <p:cNvSpPr>
              <a:spLocks/>
            </p:cNvSpPr>
            <p:nvPr/>
          </p:nvSpPr>
          <p:spPr bwMode="auto">
            <a:xfrm>
              <a:off x="1470" y="2574"/>
              <a:ext cx="90" cy="30"/>
            </a:xfrm>
            <a:custGeom>
              <a:avLst/>
              <a:gdLst>
                <a:gd name="T0" fmla="*/ 75 w 90"/>
                <a:gd name="T1" fmla="*/ 0 h 30"/>
                <a:gd name="T2" fmla="*/ 0 w 90"/>
                <a:gd name="T3" fmla="*/ 2 h 30"/>
                <a:gd name="T4" fmla="*/ 33 w 90"/>
                <a:gd name="T5" fmla="*/ 27 h 30"/>
                <a:gd name="T6" fmla="*/ 75 w 90"/>
                <a:gd name="T7" fmla="*/ 30 h 30"/>
                <a:gd name="T8" fmla="*/ 90 w 90"/>
                <a:gd name="T9" fmla="*/ 22 h 30"/>
                <a:gd name="T10" fmla="*/ 75 w 90"/>
                <a:gd name="T11" fmla="*/ 0 h 30"/>
                <a:gd name="T12" fmla="*/ 0 60000 65536"/>
                <a:gd name="T13" fmla="*/ 0 60000 65536"/>
                <a:gd name="T14" fmla="*/ 0 60000 65536"/>
                <a:gd name="T15" fmla="*/ 0 60000 65536"/>
                <a:gd name="T16" fmla="*/ 0 60000 65536"/>
                <a:gd name="T17" fmla="*/ 0 60000 65536"/>
                <a:gd name="T18" fmla="*/ 0 w 90"/>
                <a:gd name="T19" fmla="*/ 0 h 30"/>
                <a:gd name="T20" fmla="*/ 90 w 90"/>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90" h="30">
                  <a:moveTo>
                    <a:pt x="75" y="0"/>
                  </a:moveTo>
                  <a:lnTo>
                    <a:pt x="0" y="2"/>
                  </a:lnTo>
                  <a:lnTo>
                    <a:pt x="33" y="27"/>
                  </a:lnTo>
                  <a:lnTo>
                    <a:pt x="75" y="30"/>
                  </a:lnTo>
                  <a:lnTo>
                    <a:pt x="90" y="22"/>
                  </a:lnTo>
                  <a:lnTo>
                    <a:pt x="75" y="0"/>
                  </a:lnTo>
                  <a:close/>
                </a:path>
              </a:pathLst>
            </a:custGeom>
            <a:solidFill>
              <a:srgbClr val="8E8EB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80" name="Freeform 48"/>
            <p:cNvSpPr>
              <a:spLocks/>
            </p:cNvSpPr>
            <p:nvPr/>
          </p:nvSpPr>
          <p:spPr bwMode="auto">
            <a:xfrm>
              <a:off x="1250" y="2490"/>
              <a:ext cx="203" cy="246"/>
            </a:xfrm>
            <a:custGeom>
              <a:avLst/>
              <a:gdLst>
                <a:gd name="T0" fmla="*/ 170 w 203"/>
                <a:gd name="T1" fmla="*/ 0 h 246"/>
                <a:gd name="T2" fmla="*/ 0 w 203"/>
                <a:gd name="T3" fmla="*/ 106 h 246"/>
                <a:gd name="T4" fmla="*/ 1 w 203"/>
                <a:gd name="T5" fmla="*/ 207 h 246"/>
                <a:gd name="T6" fmla="*/ 148 w 203"/>
                <a:gd name="T7" fmla="*/ 195 h 246"/>
                <a:gd name="T8" fmla="*/ 156 w 203"/>
                <a:gd name="T9" fmla="*/ 206 h 246"/>
                <a:gd name="T10" fmla="*/ 154 w 203"/>
                <a:gd name="T11" fmla="*/ 236 h 246"/>
                <a:gd name="T12" fmla="*/ 182 w 203"/>
                <a:gd name="T13" fmla="*/ 246 h 246"/>
                <a:gd name="T14" fmla="*/ 203 w 203"/>
                <a:gd name="T15" fmla="*/ 223 h 246"/>
                <a:gd name="T16" fmla="*/ 190 w 203"/>
                <a:gd name="T17" fmla="*/ 207 h 246"/>
                <a:gd name="T18" fmla="*/ 195 w 203"/>
                <a:gd name="T19" fmla="*/ 195 h 246"/>
                <a:gd name="T20" fmla="*/ 184 w 203"/>
                <a:gd name="T21" fmla="*/ 165 h 246"/>
                <a:gd name="T22" fmla="*/ 184 w 203"/>
                <a:gd name="T23" fmla="*/ 153 h 246"/>
                <a:gd name="T24" fmla="*/ 178 w 203"/>
                <a:gd name="T25" fmla="*/ 145 h 246"/>
                <a:gd name="T26" fmla="*/ 184 w 203"/>
                <a:gd name="T27" fmla="*/ 140 h 246"/>
                <a:gd name="T28" fmla="*/ 201 w 203"/>
                <a:gd name="T29" fmla="*/ 78 h 246"/>
                <a:gd name="T30" fmla="*/ 192 w 203"/>
                <a:gd name="T31" fmla="*/ 81 h 246"/>
                <a:gd name="T32" fmla="*/ 195 w 203"/>
                <a:gd name="T33" fmla="*/ 5 h 246"/>
                <a:gd name="T34" fmla="*/ 170 w 203"/>
                <a:gd name="T35" fmla="*/ 0 h 2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3"/>
                <a:gd name="T55" fmla="*/ 0 h 246"/>
                <a:gd name="T56" fmla="*/ 203 w 203"/>
                <a:gd name="T57" fmla="*/ 246 h 2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3" h="246">
                  <a:moveTo>
                    <a:pt x="170" y="0"/>
                  </a:moveTo>
                  <a:lnTo>
                    <a:pt x="0" y="106"/>
                  </a:lnTo>
                  <a:lnTo>
                    <a:pt x="1" y="207"/>
                  </a:lnTo>
                  <a:lnTo>
                    <a:pt x="148" y="195"/>
                  </a:lnTo>
                  <a:lnTo>
                    <a:pt x="156" y="206"/>
                  </a:lnTo>
                  <a:lnTo>
                    <a:pt x="154" y="236"/>
                  </a:lnTo>
                  <a:lnTo>
                    <a:pt x="182" y="246"/>
                  </a:lnTo>
                  <a:lnTo>
                    <a:pt x="203" y="223"/>
                  </a:lnTo>
                  <a:lnTo>
                    <a:pt x="190" y="207"/>
                  </a:lnTo>
                  <a:lnTo>
                    <a:pt x="195" y="195"/>
                  </a:lnTo>
                  <a:lnTo>
                    <a:pt x="184" y="165"/>
                  </a:lnTo>
                  <a:lnTo>
                    <a:pt x="184" y="153"/>
                  </a:lnTo>
                  <a:lnTo>
                    <a:pt x="178" y="145"/>
                  </a:lnTo>
                  <a:lnTo>
                    <a:pt x="184" y="140"/>
                  </a:lnTo>
                  <a:lnTo>
                    <a:pt x="201" y="78"/>
                  </a:lnTo>
                  <a:lnTo>
                    <a:pt x="192" y="81"/>
                  </a:lnTo>
                  <a:lnTo>
                    <a:pt x="195" y="5"/>
                  </a:lnTo>
                  <a:lnTo>
                    <a:pt x="170" y="0"/>
                  </a:lnTo>
                  <a:close/>
                </a:path>
              </a:pathLst>
            </a:custGeom>
            <a:solidFill>
              <a:srgbClr val="8E8EB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81" name="Freeform 49"/>
            <p:cNvSpPr>
              <a:spLocks/>
            </p:cNvSpPr>
            <p:nvPr/>
          </p:nvSpPr>
          <p:spPr bwMode="auto">
            <a:xfrm>
              <a:off x="1498" y="2609"/>
              <a:ext cx="107" cy="60"/>
            </a:xfrm>
            <a:custGeom>
              <a:avLst/>
              <a:gdLst>
                <a:gd name="T0" fmla="*/ 100 w 107"/>
                <a:gd name="T1" fmla="*/ 0 h 60"/>
                <a:gd name="T2" fmla="*/ 107 w 107"/>
                <a:gd name="T3" fmla="*/ 29 h 60"/>
                <a:gd name="T4" fmla="*/ 75 w 107"/>
                <a:gd name="T5" fmla="*/ 60 h 60"/>
                <a:gd name="T6" fmla="*/ 3 w 107"/>
                <a:gd name="T7" fmla="*/ 60 h 60"/>
                <a:gd name="T8" fmla="*/ 51 w 107"/>
                <a:gd name="T9" fmla="*/ 6 h 60"/>
                <a:gd name="T10" fmla="*/ 3 w 107"/>
                <a:gd name="T11" fmla="*/ 6 h 60"/>
                <a:gd name="T12" fmla="*/ 0 w 107"/>
                <a:gd name="T13" fmla="*/ 1 h 60"/>
                <a:gd name="T14" fmla="*/ 97 w 107"/>
                <a:gd name="T15" fmla="*/ 3 h 60"/>
                <a:gd name="T16" fmla="*/ 100 w 107"/>
                <a:gd name="T17" fmla="*/ 0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7"/>
                <a:gd name="T28" fmla="*/ 0 h 60"/>
                <a:gd name="T29" fmla="*/ 107 w 107"/>
                <a:gd name="T30" fmla="*/ 60 h 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7" h="60">
                  <a:moveTo>
                    <a:pt x="100" y="0"/>
                  </a:moveTo>
                  <a:lnTo>
                    <a:pt x="107" y="29"/>
                  </a:lnTo>
                  <a:lnTo>
                    <a:pt x="75" y="60"/>
                  </a:lnTo>
                  <a:lnTo>
                    <a:pt x="3" y="60"/>
                  </a:lnTo>
                  <a:lnTo>
                    <a:pt x="51" y="6"/>
                  </a:lnTo>
                  <a:lnTo>
                    <a:pt x="3" y="6"/>
                  </a:lnTo>
                  <a:lnTo>
                    <a:pt x="0" y="1"/>
                  </a:lnTo>
                  <a:lnTo>
                    <a:pt x="97" y="3"/>
                  </a:lnTo>
                  <a:lnTo>
                    <a:pt x="10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82" name="Freeform 50"/>
            <p:cNvSpPr>
              <a:spLocks/>
            </p:cNvSpPr>
            <p:nvPr/>
          </p:nvSpPr>
          <p:spPr bwMode="auto">
            <a:xfrm>
              <a:off x="1619" y="2652"/>
              <a:ext cx="21" cy="13"/>
            </a:xfrm>
            <a:custGeom>
              <a:avLst/>
              <a:gdLst>
                <a:gd name="T0" fmla="*/ 18 w 21"/>
                <a:gd name="T1" fmla="*/ 0 h 13"/>
                <a:gd name="T2" fmla="*/ 0 w 21"/>
                <a:gd name="T3" fmla="*/ 0 h 13"/>
                <a:gd name="T4" fmla="*/ 0 w 21"/>
                <a:gd name="T5" fmla="*/ 13 h 13"/>
                <a:gd name="T6" fmla="*/ 21 w 21"/>
                <a:gd name="T7" fmla="*/ 10 h 13"/>
                <a:gd name="T8" fmla="*/ 18 w 21"/>
                <a:gd name="T9" fmla="*/ 0 h 13"/>
                <a:gd name="T10" fmla="*/ 0 60000 65536"/>
                <a:gd name="T11" fmla="*/ 0 60000 65536"/>
                <a:gd name="T12" fmla="*/ 0 60000 65536"/>
                <a:gd name="T13" fmla="*/ 0 60000 65536"/>
                <a:gd name="T14" fmla="*/ 0 60000 65536"/>
                <a:gd name="T15" fmla="*/ 0 w 21"/>
                <a:gd name="T16" fmla="*/ 0 h 13"/>
                <a:gd name="T17" fmla="*/ 21 w 21"/>
                <a:gd name="T18" fmla="*/ 13 h 13"/>
              </a:gdLst>
              <a:ahLst/>
              <a:cxnLst>
                <a:cxn ang="T10">
                  <a:pos x="T0" y="T1"/>
                </a:cxn>
                <a:cxn ang="T11">
                  <a:pos x="T2" y="T3"/>
                </a:cxn>
                <a:cxn ang="T12">
                  <a:pos x="T4" y="T5"/>
                </a:cxn>
                <a:cxn ang="T13">
                  <a:pos x="T6" y="T7"/>
                </a:cxn>
                <a:cxn ang="T14">
                  <a:pos x="T8" y="T9"/>
                </a:cxn>
              </a:cxnLst>
              <a:rect l="T15" t="T16" r="T17" b="T18"/>
              <a:pathLst>
                <a:path w="21" h="13">
                  <a:moveTo>
                    <a:pt x="18" y="0"/>
                  </a:moveTo>
                  <a:lnTo>
                    <a:pt x="0" y="0"/>
                  </a:lnTo>
                  <a:lnTo>
                    <a:pt x="0" y="13"/>
                  </a:lnTo>
                  <a:lnTo>
                    <a:pt x="21" y="10"/>
                  </a:lnTo>
                  <a:lnTo>
                    <a:pt x="18" y="0"/>
                  </a:lnTo>
                  <a:close/>
                </a:path>
              </a:pathLst>
            </a:custGeom>
            <a:solidFill>
              <a:srgbClr val="FFF2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83" name="Freeform 51"/>
            <p:cNvSpPr>
              <a:spLocks/>
            </p:cNvSpPr>
            <p:nvPr/>
          </p:nvSpPr>
          <p:spPr bwMode="auto">
            <a:xfrm>
              <a:off x="1439" y="2652"/>
              <a:ext cx="32" cy="13"/>
            </a:xfrm>
            <a:custGeom>
              <a:avLst/>
              <a:gdLst>
                <a:gd name="T0" fmla="*/ 31 w 32"/>
                <a:gd name="T1" fmla="*/ 0 h 13"/>
                <a:gd name="T2" fmla="*/ 0 w 32"/>
                <a:gd name="T3" fmla="*/ 0 h 13"/>
                <a:gd name="T4" fmla="*/ 0 w 32"/>
                <a:gd name="T5" fmla="*/ 13 h 13"/>
                <a:gd name="T6" fmla="*/ 32 w 32"/>
                <a:gd name="T7" fmla="*/ 13 h 13"/>
                <a:gd name="T8" fmla="*/ 31 w 32"/>
                <a:gd name="T9" fmla="*/ 0 h 13"/>
                <a:gd name="T10" fmla="*/ 0 60000 65536"/>
                <a:gd name="T11" fmla="*/ 0 60000 65536"/>
                <a:gd name="T12" fmla="*/ 0 60000 65536"/>
                <a:gd name="T13" fmla="*/ 0 60000 65536"/>
                <a:gd name="T14" fmla="*/ 0 60000 65536"/>
                <a:gd name="T15" fmla="*/ 0 w 32"/>
                <a:gd name="T16" fmla="*/ 0 h 13"/>
                <a:gd name="T17" fmla="*/ 32 w 32"/>
                <a:gd name="T18" fmla="*/ 13 h 13"/>
              </a:gdLst>
              <a:ahLst/>
              <a:cxnLst>
                <a:cxn ang="T10">
                  <a:pos x="T0" y="T1"/>
                </a:cxn>
                <a:cxn ang="T11">
                  <a:pos x="T2" y="T3"/>
                </a:cxn>
                <a:cxn ang="T12">
                  <a:pos x="T4" y="T5"/>
                </a:cxn>
                <a:cxn ang="T13">
                  <a:pos x="T6" y="T7"/>
                </a:cxn>
                <a:cxn ang="T14">
                  <a:pos x="T8" y="T9"/>
                </a:cxn>
              </a:cxnLst>
              <a:rect l="T15" t="T16" r="T17" b="T18"/>
              <a:pathLst>
                <a:path w="32" h="13">
                  <a:moveTo>
                    <a:pt x="31" y="0"/>
                  </a:moveTo>
                  <a:lnTo>
                    <a:pt x="0" y="0"/>
                  </a:lnTo>
                  <a:lnTo>
                    <a:pt x="0" y="13"/>
                  </a:lnTo>
                  <a:lnTo>
                    <a:pt x="32" y="13"/>
                  </a:lnTo>
                  <a:lnTo>
                    <a:pt x="31" y="0"/>
                  </a:lnTo>
                  <a:close/>
                </a:path>
              </a:pathLst>
            </a:custGeom>
            <a:solidFill>
              <a:srgbClr val="FFF2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84" name="Freeform 52"/>
            <p:cNvSpPr>
              <a:spLocks/>
            </p:cNvSpPr>
            <p:nvPr/>
          </p:nvSpPr>
          <p:spPr bwMode="auto">
            <a:xfrm>
              <a:off x="1534" y="2504"/>
              <a:ext cx="28" cy="53"/>
            </a:xfrm>
            <a:custGeom>
              <a:avLst/>
              <a:gdLst>
                <a:gd name="T0" fmla="*/ 22 w 28"/>
                <a:gd name="T1" fmla="*/ 0 h 53"/>
                <a:gd name="T2" fmla="*/ 28 w 28"/>
                <a:gd name="T3" fmla="*/ 51 h 53"/>
                <a:gd name="T4" fmla="*/ 4 w 28"/>
                <a:gd name="T5" fmla="*/ 53 h 53"/>
                <a:gd name="T6" fmla="*/ 0 w 28"/>
                <a:gd name="T7" fmla="*/ 0 h 53"/>
                <a:gd name="T8" fmla="*/ 22 w 28"/>
                <a:gd name="T9" fmla="*/ 0 h 53"/>
                <a:gd name="T10" fmla="*/ 0 60000 65536"/>
                <a:gd name="T11" fmla="*/ 0 60000 65536"/>
                <a:gd name="T12" fmla="*/ 0 60000 65536"/>
                <a:gd name="T13" fmla="*/ 0 60000 65536"/>
                <a:gd name="T14" fmla="*/ 0 60000 65536"/>
                <a:gd name="T15" fmla="*/ 0 w 28"/>
                <a:gd name="T16" fmla="*/ 0 h 53"/>
                <a:gd name="T17" fmla="*/ 28 w 28"/>
                <a:gd name="T18" fmla="*/ 53 h 53"/>
              </a:gdLst>
              <a:ahLst/>
              <a:cxnLst>
                <a:cxn ang="T10">
                  <a:pos x="T0" y="T1"/>
                </a:cxn>
                <a:cxn ang="T11">
                  <a:pos x="T2" y="T3"/>
                </a:cxn>
                <a:cxn ang="T12">
                  <a:pos x="T4" y="T5"/>
                </a:cxn>
                <a:cxn ang="T13">
                  <a:pos x="T6" y="T7"/>
                </a:cxn>
                <a:cxn ang="T14">
                  <a:pos x="T8" y="T9"/>
                </a:cxn>
              </a:cxnLst>
              <a:rect l="T15" t="T16" r="T17" b="T18"/>
              <a:pathLst>
                <a:path w="28" h="53">
                  <a:moveTo>
                    <a:pt x="22" y="0"/>
                  </a:moveTo>
                  <a:lnTo>
                    <a:pt x="28" y="51"/>
                  </a:lnTo>
                  <a:lnTo>
                    <a:pt x="4" y="53"/>
                  </a:lnTo>
                  <a:lnTo>
                    <a:pt x="0" y="0"/>
                  </a:lnTo>
                  <a:lnTo>
                    <a:pt x="22"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85" name="Freeform 53"/>
            <p:cNvSpPr>
              <a:spLocks/>
            </p:cNvSpPr>
            <p:nvPr/>
          </p:nvSpPr>
          <p:spPr bwMode="auto">
            <a:xfrm>
              <a:off x="1593" y="2605"/>
              <a:ext cx="20" cy="71"/>
            </a:xfrm>
            <a:custGeom>
              <a:avLst/>
              <a:gdLst>
                <a:gd name="T0" fmla="*/ 20 w 20"/>
                <a:gd name="T1" fmla="*/ 32 h 71"/>
                <a:gd name="T2" fmla="*/ 11 w 20"/>
                <a:gd name="T3" fmla="*/ 69 h 71"/>
                <a:gd name="T4" fmla="*/ 0 w 20"/>
                <a:gd name="T5" fmla="*/ 71 h 71"/>
                <a:gd name="T6" fmla="*/ 12 w 20"/>
                <a:gd name="T7" fmla="*/ 33 h 71"/>
                <a:gd name="T8" fmla="*/ 6 w 20"/>
                <a:gd name="T9" fmla="*/ 0 h 71"/>
                <a:gd name="T10" fmla="*/ 20 w 20"/>
                <a:gd name="T11" fmla="*/ 32 h 71"/>
                <a:gd name="T12" fmla="*/ 0 60000 65536"/>
                <a:gd name="T13" fmla="*/ 0 60000 65536"/>
                <a:gd name="T14" fmla="*/ 0 60000 65536"/>
                <a:gd name="T15" fmla="*/ 0 60000 65536"/>
                <a:gd name="T16" fmla="*/ 0 60000 65536"/>
                <a:gd name="T17" fmla="*/ 0 60000 65536"/>
                <a:gd name="T18" fmla="*/ 0 w 20"/>
                <a:gd name="T19" fmla="*/ 0 h 71"/>
                <a:gd name="T20" fmla="*/ 20 w 20"/>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20" h="71">
                  <a:moveTo>
                    <a:pt x="20" y="32"/>
                  </a:moveTo>
                  <a:lnTo>
                    <a:pt x="11" y="69"/>
                  </a:lnTo>
                  <a:lnTo>
                    <a:pt x="0" y="71"/>
                  </a:lnTo>
                  <a:lnTo>
                    <a:pt x="12" y="33"/>
                  </a:lnTo>
                  <a:lnTo>
                    <a:pt x="6" y="0"/>
                  </a:lnTo>
                  <a:lnTo>
                    <a:pt x="20" y="3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86" name="Freeform 54"/>
            <p:cNvSpPr>
              <a:spLocks/>
            </p:cNvSpPr>
            <p:nvPr/>
          </p:nvSpPr>
          <p:spPr bwMode="auto">
            <a:xfrm>
              <a:off x="1485" y="2613"/>
              <a:ext cx="13" cy="55"/>
            </a:xfrm>
            <a:custGeom>
              <a:avLst/>
              <a:gdLst>
                <a:gd name="T0" fmla="*/ 13 w 13"/>
                <a:gd name="T1" fmla="*/ 2 h 55"/>
                <a:gd name="T2" fmla="*/ 5 w 13"/>
                <a:gd name="T3" fmla="*/ 28 h 55"/>
                <a:gd name="T4" fmla="*/ 11 w 13"/>
                <a:gd name="T5" fmla="*/ 55 h 55"/>
                <a:gd name="T6" fmla="*/ 0 w 13"/>
                <a:gd name="T7" fmla="*/ 30 h 55"/>
                <a:gd name="T8" fmla="*/ 8 w 13"/>
                <a:gd name="T9" fmla="*/ 0 h 55"/>
                <a:gd name="T10" fmla="*/ 13 w 13"/>
                <a:gd name="T11" fmla="*/ 2 h 55"/>
                <a:gd name="T12" fmla="*/ 0 60000 65536"/>
                <a:gd name="T13" fmla="*/ 0 60000 65536"/>
                <a:gd name="T14" fmla="*/ 0 60000 65536"/>
                <a:gd name="T15" fmla="*/ 0 60000 65536"/>
                <a:gd name="T16" fmla="*/ 0 60000 65536"/>
                <a:gd name="T17" fmla="*/ 0 60000 65536"/>
                <a:gd name="T18" fmla="*/ 0 w 13"/>
                <a:gd name="T19" fmla="*/ 0 h 55"/>
                <a:gd name="T20" fmla="*/ 13 w 13"/>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13" h="55">
                  <a:moveTo>
                    <a:pt x="13" y="2"/>
                  </a:moveTo>
                  <a:lnTo>
                    <a:pt x="5" y="28"/>
                  </a:lnTo>
                  <a:lnTo>
                    <a:pt x="11" y="55"/>
                  </a:lnTo>
                  <a:lnTo>
                    <a:pt x="0" y="30"/>
                  </a:lnTo>
                  <a:lnTo>
                    <a:pt x="8" y="0"/>
                  </a:lnTo>
                  <a:lnTo>
                    <a:pt x="13" y="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87" name="Freeform 55"/>
            <p:cNvSpPr>
              <a:spLocks/>
            </p:cNvSpPr>
            <p:nvPr/>
          </p:nvSpPr>
          <p:spPr bwMode="auto">
            <a:xfrm>
              <a:off x="1515" y="2559"/>
              <a:ext cx="59" cy="6"/>
            </a:xfrm>
            <a:custGeom>
              <a:avLst/>
              <a:gdLst>
                <a:gd name="T0" fmla="*/ 58 w 59"/>
                <a:gd name="T1" fmla="*/ 1 h 6"/>
                <a:gd name="T2" fmla="*/ 6 w 59"/>
                <a:gd name="T3" fmla="*/ 0 h 6"/>
                <a:gd name="T4" fmla="*/ 0 w 59"/>
                <a:gd name="T5" fmla="*/ 6 h 6"/>
                <a:gd name="T6" fmla="*/ 59 w 59"/>
                <a:gd name="T7" fmla="*/ 6 h 6"/>
                <a:gd name="T8" fmla="*/ 58 w 59"/>
                <a:gd name="T9" fmla="*/ 1 h 6"/>
                <a:gd name="T10" fmla="*/ 0 60000 65536"/>
                <a:gd name="T11" fmla="*/ 0 60000 65536"/>
                <a:gd name="T12" fmla="*/ 0 60000 65536"/>
                <a:gd name="T13" fmla="*/ 0 60000 65536"/>
                <a:gd name="T14" fmla="*/ 0 60000 65536"/>
                <a:gd name="T15" fmla="*/ 0 w 59"/>
                <a:gd name="T16" fmla="*/ 0 h 6"/>
                <a:gd name="T17" fmla="*/ 59 w 59"/>
                <a:gd name="T18" fmla="*/ 6 h 6"/>
              </a:gdLst>
              <a:ahLst/>
              <a:cxnLst>
                <a:cxn ang="T10">
                  <a:pos x="T0" y="T1"/>
                </a:cxn>
                <a:cxn ang="T11">
                  <a:pos x="T2" y="T3"/>
                </a:cxn>
                <a:cxn ang="T12">
                  <a:pos x="T4" y="T5"/>
                </a:cxn>
                <a:cxn ang="T13">
                  <a:pos x="T6" y="T7"/>
                </a:cxn>
                <a:cxn ang="T14">
                  <a:pos x="T8" y="T9"/>
                </a:cxn>
              </a:cxnLst>
              <a:rect l="T15" t="T16" r="T17" b="T18"/>
              <a:pathLst>
                <a:path w="59" h="6">
                  <a:moveTo>
                    <a:pt x="58" y="1"/>
                  </a:moveTo>
                  <a:lnTo>
                    <a:pt x="6" y="0"/>
                  </a:lnTo>
                  <a:lnTo>
                    <a:pt x="0" y="6"/>
                  </a:lnTo>
                  <a:lnTo>
                    <a:pt x="59" y="6"/>
                  </a:lnTo>
                  <a:lnTo>
                    <a:pt x="58" y="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88" name="Freeform 56"/>
            <p:cNvSpPr>
              <a:spLocks/>
            </p:cNvSpPr>
            <p:nvPr/>
          </p:nvSpPr>
          <p:spPr bwMode="auto">
            <a:xfrm>
              <a:off x="1507" y="2687"/>
              <a:ext cx="97" cy="14"/>
            </a:xfrm>
            <a:custGeom>
              <a:avLst/>
              <a:gdLst>
                <a:gd name="T0" fmla="*/ 97 w 97"/>
                <a:gd name="T1" fmla="*/ 0 h 14"/>
                <a:gd name="T2" fmla="*/ 0 w 97"/>
                <a:gd name="T3" fmla="*/ 0 h 14"/>
                <a:gd name="T4" fmla="*/ 91 w 97"/>
                <a:gd name="T5" fmla="*/ 1 h 14"/>
                <a:gd name="T6" fmla="*/ 2 w 97"/>
                <a:gd name="T7" fmla="*/ 4 h 14"/>
                <a:gd name="T8" fmla="*/ 89 w 97"/>
                <a:gd name="T9" fmla="*/ 6 h 14"/>
                <a:gd name="T10" fmla="*/ 2 w 97"/>
                <a:gd name="T11" fmla="*/ 9 h 14"/>
                <a:gd name="T12" fmla="*/ 86 w 97"/>
                <a:gd name="T13" fmla="*/ 10 h 14"/>
                <a:gd name="T14" fmla="*/ 0 w 97"/>
                <a:gd name="T15" fmla="*/ 14 h 14"/>
                <a:gd name="T16" fmla="*/ 94 w 97"/>
                <a:gd name="T17" fmla="*/ 14 h 14"/>
                <a:gd name="T18" fmla="*/ 97 w 97"/>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7"/>
                <a:gd name="T31" fmla="*/ 0 h 14"/>
                <a:gd name="T32" fmla="*/ 97 w 9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7" h="14">
                  <a:moveTo>
                    <a:pt x="97" y="0"/>
                  </a:moveTo>
                  <a:lnTo>
                    <a:pt x="0" y="0"/>
                  </a:lnTo>
                  <a:lnTo>
                    <a:pt x="91" y="1"/>
                  </a:lnTo>
                  <a:lnTo>
                    <a:pt x="2" y="4"/>
                  </a:lnTo>
                  <a:lnTo>
                    <a:pt x="89" y="6"/>
                  </a:lnTo>
                  <a:lnTo>
                    <a:pt x="2" y="9"/>
                  </a:lnTo>
                  <a:lnTo>
                    <a:pt x="86" y="10"/>
                  </a:lnTo>
                  <a:lnTo>
                    <a:pt x="0" y="14"/>
                  </a:lnTo>
                  <a:lnTo>
                    <a:pt x="94" y="14"/>
                  </a:lnTo>
                  <a:lnTo>
                    <a:pt x="97"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89" name="Freeform 57"/>
            <p:cNvSpPr>
              <a:spLocks/>
            </p:cNvSpPr>
            <p:nvPr/>
          </p:nvSpPr>
          <p:spPr bwMode="auto">
            <a:xfrm>
              <a:off x="1248" y="2481"/>
              <a:ext cx="393" cy="270"/>
            </a:xfrm>
            <a:custGeom>
              <a:avLst/>
              <a:gdLst>
                <a:gd name="T0" fmla="*/ 211 w 393"/>
                <a:gd name="T1" fmla="*/ 12 h 270"/>
                <a:gd name="T2" fmla="*/ 183 w 393"/>
                <a:gd name="T3" fmla="*/ 9 h 270"/>
                <a:gd name="T4" fmla="*/ 38 w 393"/>
                <a:gd name="T5" fmla="*/ 92 h 270"/>
                <a:gd name="T6" fmla="*/ 5 w 393"/>
                <a:gd name="T7" fmla="*/ 118 h 270"/>
                <a:gd name="T8" fmla="*/ 170 w 393"/>
                <a:gd name="T9" fmla="*/ 56 h 270"/>
                <a:gd name="T10" fmla="*/ 170 w 393"/>
                <a:gd name="T11" fmla="*/ 71 h 270"/>
                <a:gd name="T12" fmla="*/ 169 w 393"/>
                <a:gd name="T13" fmla="*/ 90 h 270"/>
                <a:gd name="T14" fmla="*/ 177 w 393"/>
                <a:gd name="T15" fmla="*/ 70 h 270"/>
                <a:gd name="T16" fmla="*/ 173 w 393"/>
                <a:gd name="T17" fmla="*/ 56 h 270"/>
                <a:gd name="T18" fmla="*/ 191 w 393"/>
                <a:gd name="T19" fmla="*/ 23 h 270"/>
                <a:gd name="T20" fmla="*/ 184 w 393"/>
                <a:gd name="T21" fmla="*/ 87 h 270"/>
                <a:gd name="T22" fmla="*/ 180 w 393"/>
                <a:gd name="T23" fmla="*/ 117 h 270"/>
                <a:gd name="T24" fmla="*/ 175 w 393"/>
                <a:gd name="T25" fmla="*/ 121 h 270"/>
                <a:gd name="T26" fmla="*/ 163 w 393"/>
                <a:gd name="T27" fmla="*/ 148 h 270"/>
                <a:gd name="T28" fmla="*/ 166 w 393"/>
                <a:gd name="T29" fmla="*/ 221 h 270"/>
                <a:gd name="T30" fmla="*/ 153 w 393"/>
                <a:gd name="T31" fmla="*/ 251 h 270"/>
                <a:gd name="T32" fmla="*/ 124 w 393"/>
                <a:gd name="T33" fmla="*/ 216 h 270"/>
                <a:gd name="T34" fmla="*/ 128 w 393"/>
                <a:gd name="T35" fmla="*/ 216 h 270"/>
                <a:gd name="T36" fmla="*/ 144 w 393"/>
                <a:gd name="T37" fmla="*/ 227 h 270"/>
                <a:gd name="T38" fmla="*/ 155 w 393"/>
                <a:gd name="T39" fmla="*/ 207 h 270"/>
                <a:gd name="T40" fmla="*/ 50 w 393"/>
                <a:gd name="T41" fmla="*/ 206 h 270"/>
                <a:gd name="T42" fmla="*/ 8 w 393"/>
                <a:gd name="T43" fmla="*/ 249 h 270"/>
                <a:gd name="T44" fmla="*/ 46 w 393"/>
                <a:gd name="T45" fmla="*/ 243 h 270"/>
                <a:gd name="T46" fmla="*/ 75 w 393"/>
                <a:gd name="T47" fmla="*/ 237 h 270"/>
                <a:gd name="T48" fmla="*/ 85 w 393"/>
                <a:gd name="T49" fmla="*/ 252 h 270"/>
                <a:gd name="T50" fmla="*/ 136 w 393"/>
                <a:gd name="T51" fmla="*/ 266 h 270"/>
                <a:gd name="T52" fmla="*/ 386 w 393"/>
                <a:gd name="T53" fmla="*/ 262 h 270"/>
                <a:gd name="T54" fmla="*/ 361 w 393"/>
                <a:gd name="T55" fmla="*/ 243 h 270"/>
                <a:gd name="T56" fmla="*/ 343 w 393"/>
                <a:gd name="T57" fmla="*/ 243 h 270"/>
                <a:gd name="T58" fmla="*/ 220 w 393"/>
                <a:gd name="T59" fmla="*/ 248 h 270"/>
                <a:gd name="T60" fmla="*/ 222 w 393"/>
                <a:gd name="T61" fmla="*/ 254 h 270"/>
                <a:gd name="T62" fmla="*/ 225 w 393"/>
                <a:gd name="T63" fmla="*/ 234 h 270"/>
                <a:gd name="T64" fmla="*/ 187 w 393"/>
                <a:gd name="T65" fmla="*/ 243 h 270"/>
                <a:gd name="T66" fmla="*/ 186 w 393"/>
                <a:gd name="T67" fmla="*/ 221 h 270"/>
                <a:gd name="T68" fmla="*/ 247 w 393"/>
                <a:gd name="T69" fmla="*/ 224 h 270"/>
                <a:gd name="T70" fmla="*/ 200 w 393"/>
                <a:gd name="T71" fmla="*/ 206 h 270"/>
                <a:gd name="T72" fmla="*/ 187 w 393"/>
                <a:gd name="T73" fmla="*/ 199 h 270"/>
                <a:gd name="T74" fmla="*/ 192 w 393"/>
                <a:gd name="T75" fmla="*/ 195 h 270"/>
                <a:gd name="T76" fmla="*/ 183 w 393"/>
                <a:gd name="T77" fmla="*/ 160 h 270"/>
                <a:gd name="T78" fmla="*/ 222 w 393"/>
                <a:gd name="T79" fmla="*/ 167 h 270"/>
                <a:gd name="T80" fmla="*/ 392 w 393"/>
                <a:gd name="T81" fmla="*/ 202 h 270"/>
                <a:gd name="T82" fmla="*/ 373 w 393"/>
                <a:gd name="T83" fmla="*/ 167 h 270"/>
                <a:gd name="T84" fmla="*/ 276 w 393"/>
                <a:gd name="T85" fmla="*/ 199 h 270"/>
                <a:gd name="T86" fmla="*/ 245 w 393"/>
                <a:gd name="T87" fmla="*/ 195 h 270"/>
                <a:gd name="T88" fmla="*/ 283 w 393"/>
                <a:gd name="T89" fmla="*/ 124 h 270"/>
                <a:gd name="T90" fmla="*/ 250 w 393"/>
                <a:gd name="T91" fmla="*/ 121 h 270"/>
                <a:gd name="T92" fmla="*/ 255 w 393"/>
                <a:gd name="T93" fmla="*/ 121 h 270"/>
                <a:gd name="T94" fmla="*/ 283 w 393"/>
                <a:gd name="T95" fmla="*/ 117 h 270"/>
                <a:gd name="T96" fmla="*/ 336 w 393"/>
                <a:gd name="T97" fmla="*/ 120 h 270"/>
                <a:gd name="T98" fmla="*/ 206 w 393"/>
                <a:gd name="T99" fmla="*/ 103 h 270"/>
                <a:gd name="T100" fmla="*/ 205 w 393"/>
                <a:gd name="T101" fmla="*/ 101 h 270"/>
                <a:gd name="T102" fmla="*/ 197 w 393"/>
                <a:gd name="T103" fmla="*/ 96 h 270"/>
                <a:gd name="T104" fmla="*/ 194 w 393"/>
                <a:gd name="T105" fmla="*/ 107 h 270"/>
                <a:gd name="T106" fmla="*/ 187 w 393"/>
                <a:gd name="T107" fmla="*/ 110 h 270"/>
                <a:gd name="T108" fmla="*/ 209 w 393"/>
                <a:gd name="T109" fmla="*/ 76 h 270"/>
                <a:gd name="T110" fmla="*/ 219 w 393"/>
                <a:gd name="T111" fmla="*/ 73 h 270"/>
                <a:gd name="T112" fmla="*/ 203 w 393"/>
                <a:gd name="T113" fmla="*/ 65 h 270"/>
                <a:gd name="T114" fmla="*/ 211 w 393"/>
                <a:gd name="T115" fmla="*/ 45 h 270"/>
                <a:gd name="T116" fmla="*/ 309 w 393"/>
                <a:gd name="T117" fmla="*/ 23 h 270"/>
                <a:gd name="T118" fmla="*/ 325 w 393"/>
                <a:gd name="T119" fmla="*/ 12 h 270"/>
                <a:gd name="T120" fmla="*/ 314 w 393"/>
                <a:gd name="T121" fmla="*/ 21 h 2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93"/>
                <a:gd name="T184" fmla="*/ 0 h 270"/>
                <a:gd name="T185" fmla="*/ 393 w 393"/>
                <a:gd name="T186" fmla="*/ 270 h 27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93" h="270">
                  <a:moveTo>
                    <a:pt x="317" y="3"/>
                  </a:moveTo>
                  <a:lnTo>
                    <a:pt x="317" y="9"/>
                  </a:lnTo>
                  <a:lnTo>
                    <a:pt x="317" y="11"/>
                  </a:lnTo>
                  <a:lnTo>
                    <a:pt x="315" y="11"/>
                  </a:lnTo>
                  <a:lnTo>
                    <a:pt x="304" y="11"/>
                  </a:lnTo>
                  <a:lnTo>
                    <a:pt x="303" y="14"/>
                  </a:lnTo>
                  <a:lnTo>
                    <a:pt x="309" y="14"/>
                  </a:lnTo>
                  <a:lnTo>
                    <a:pt x="317" y="14"/>
                  </a:lnTo>
                  <a:lnTo>
                    <a:pt x="317" y="15"/>
                  </a:lnTo>
                  <a:lnTo>
                    <a:pt x="317" y="17"/>
                  </a:lnTo>
                  <a:lnTo>
                    <a:pt x="303" y="17"/>
                  </a:lnTo>
                  <a:lnTo>
                    <a:pt x="298" y="21"/>
                  </a:lnTo>
                  <a:lnTo>
                    <a:pt x="295" y="21"/>
                  </a:lnTo>
                  <a:lnTo>
                    <a:pt x="287" y="21"/>
                  </a:lnTo>
                  <a:lnTo>
                    <a:pt x="225" y="21"/>
                  </a:lnTo>
                  <a:lnTo>
                    <a:pt x="216" y="14"/>
                  </a:lnTo>
                  <a:lnTo>
                    <a:pt x="212" y="12"/>
                  </a:lnTo>
                  <a:lnTo>
                    <a:pt x="211" y="12"/>
                  </a:lnTo>
                  <a:lnTo>
                    <a:pt x="209" y="14"/>
                  </a:lnTo>
                  <a:lnTo>
                    <a:pt x="200" y="14"/>
                  </a:lnTo>
                  <a:lnTo>
                    <a:pt x="195" y="12"/>
                  </a:lnTo>
                  <a:lnTo>
                    <a:pt x="186" y="12"/>
                  </a:lnTo>
                  <a:lnTo>
                    <a:pt x="184" y="12"/>
                  </a:lnTo>
                  <a:lnTo>
                    <a:pt x="186" y="11"/>
                  </a:lnTo>
                  <a:lnTo>
                    <a:pt x="183" y="11"/>
                  </a:lnTo>
                  <a:lnTo>
                    <a:pt x="183" y="12"/>
                  </a:lnTo>
                  <a:lnTo>
                    <a:pt x="178" y="12"/>
                  </a:lnTo>
                  <a:lnTo>
                    <a:pt x="177" y="12"/>
                  </a:lnTo>
                  <a:lnTo>
                    <a:pt x="175" y="12"/>
                  </a:lnTo>
                  <a:lnTo>
                    <a:pt x="180" y="11"/>
                  </a:lnTo>
                  <a:lnTo>
                    <a:pt x="181" y="9"/>
                  </a:lnTo>
                  <a:lnTo>
                    <a:pt x="180" y="7"/>
                  </a:lnTo>
                  <a:lnTo>
                    <a:pt x="181" y="6"/>
                  </a:lnTo>
                  <a:lnTo>
                    <a:pt x="183" y="7"/>
                  </a:lnTo>
                  <a:lnTo>
                    <a:pt x="183" y="9"/>
                  </a:lnTo>
                  <a:lnTo>
                    <a:pt x="184" y="9"/>
                  </a:lnTo>
                  <a:lnTo>
                    <a:pt x="194" y="9"/>
                  </a:lnTo>
                  <a:lnTo>
                    <a:pt x="223" y="11"/>
                  </a:lnTo>
                  <a:lnTo>
                    <a:pt x="234" y="11"/>
                  </a:lnTo>
                  <a:lnTo>
                    <a:pt x="269" y="11"/>
                  </a:lnTo>
                  <a:lnTo>
                    <a:pt x="269" y="9"/>
                  </a:lnTo>
                  <a:lnTo>
                    <a:pt x="262" y="9"/>
                  </a:lnTo>
                  <a:lnTo>
                    <a:pt x="255" y="9"/>
                  </a:lnTo>
                  <a:lnTo>
                    <a:pt x="240" y="7"/>
                  </a:lnTo>
                  <a:lnTo>
                    <a:pt x="216" y="7"/>
                  </a:lnTo>
                  <a:lnTo>
                    <a:pt x="202" y="6"/>
                  </a:lnTo>
                  <a:lnTo>
                    <a:pt x="191" y="6"/>
                  </a:lnTo>
                  <a:lnTo>
                    <a:pt x="184" y="4"/>
                  </a:lnTo>
                  <a:lnTo>
                    <a:pt x="173" y="6"/>
                  </a:lnTo>
                  <a:lnTo>
                    <a:pt x="170" y="7"/>
                  </a:lnTo>
                  <a:lnTo>
                    <a:pt x="152" y="20"/>
                  </a:lnTo>
                  <a:lnTo>
                    <a:pt x="116" y="42"/>
                  </a:lnTo>
                  <a:lnTo>
                    <a:pt x="105" y="50"/>
                  </a:lnTo>
                  <a:lnTo>
                    <a:pt x="85" y="60"/>
                  </a:lnTo>
                  <a:lnTo>
                    <a:pt x="83" y="64"/>
                  </a:lnTo>
                  <a:lnTo>
                    <a:pt x="38" y="92"/>
                  </a:lnTo>
                  <a:lnTo>
                    <a:pt x="28" y="98"/>
                  </a:lnTo>
                  <a:lnTo>
                    <a:pt x="10" y="109"/>
                  </a:lnTo>
                  <a:lnTo>
                    <a:pt x="2" y="113"/>
                  </a:lnTo>
                  <a:lnTo>
                    <a:pt x="0" y="115"/>
                  </a:lnTo>
                  <a:lnTo>
                    <a:pt x="0" y="117"/>
                  </a:lnTo>
                  <a:lnTo>
                    <a:pt x="19" y="104"/>
                  </a:lnTo>
                  <a:lnTo>
                    <a:pt x="33" y="96"/>
                  </a:lnTo>
                  <a:lnTo>
                    <a:pt x="72" y="71"/>
                  </a:lnTo>
                  <a:lnTo>
                    <a:pt x="116" y="45"/>
                  </a:lnTo>
                  <a:lnTo>
                    <a:pt x="169" y="12"/>
                  </a:lnTo>
                  <a:lnTo>
                    <a:pt x="170" y="12"/>
                  </a:lnTo>
                  <a:lnTo>
                    <a:pt x="169" y="14"/>
                  </a:lnTo>
                  <a:lnTo>
                    <a:pt x="167" y="15"/>
                  </a:lnTo>
                  <a:lnTo>
                    <a:pt x="169" y="17"/>
                  </a:lnTo>
                  <a:lnTo>
                    <a:pt x="169" y="18"/>
                  </a:lnTo>
                  <a:lnTo>
                    <a:pt x="150" y="29"/>
                  </a:lnTo>
                  <a:lnTo>
                    <a:pt x="120" y="48"/>
                  </a:lnTo>
                  <a:lnTo>
                    <a:pt x="71" y="78"/>
                  </a:lnTo>
                  <a:lnTo>
                    <a:pt x="5" y="118"/>
                  </a:lnTo>
                  <a:lnTo>
                    <a:pt x="3" y="118"/>
                  </a:lnTo>
                  <a:lnTo>
                    <a:pt x="3" y="117"/>
                  </a:lnTo>
                  <a:lnTo>
                    <a:pt x="2" y="118"/>
                  </a:lnTo>
                  <a:lnTo>
                    <a:pt x="2" y="123"/>
                  </a:lnTo>
                  <a:lnTo>
                    <a:pt x="14" y="115"/>
                  </a:lnTo>
                  <a:lnTo>
                    <a:pt x="49" y="95"/>
                  </a:lnTo>
                  <a:lnTo>
                    <a:pt x="158" y="31"/>
                  </a:lnTo>
                  <a:lnTo>
                    <a:pt x="169" y="25"/>
                  </a:lnTo>
                  <a:lnTo>
                    <a:pt x="170" y="25"/>
                  </a:lnTo>
                  <a:lnTo>
                    <a:pt x="169" y="28"/>
                  </a:lnTo>
                  <a:lnTo>
                    <a:pt x="167" y="31"/>
                  </a:lnTo>
                  <a:lnTo>
                    <a:pt x="167" y="37"/>
                  </a:lnTo>
                  <a:lnTo>
                    <a:pt x="167" y="40"/>
                  </a:lnTo>
                  <a:lnTo>
                    <a:pt x="166" y="51"/>
                  </a:lnTo>
                  <a:lnTo>
                    <a:pt x="166" y="56"/>
                  </a:lnTo>
                  <a:lnTo>
                    <a:pt x="169" y="56"/>
                  </a:lnTo>
                  <a:lnTo>
                    <a:pt x="170" y="56"/>
                  </a:lnTo>
                  <a:lnTo>
                    <a:pt x="167" y="57"/>
                  </a:lnTo>
                  <a:lnTo>
                    <a:pt x="166" y="59"/>
                  </a:lnTo>
                  <a:lnTo>
                    <a:pt x="169" y="59"/>
                  </a:lnTo>
                  <a:lnTo>
                    <a:pt x="170" y="59"/>
                  </a:lnTo>
                  <a:lnTo>
                    <a:pt x="166" y="62"/>
                  </a:lnTo>
                  <a:lnTo>
                    <a:pt x="166" y="67"/>
                  </a:lnTo>
                  <a:lnTo>
                    <a:pt x="169" y="65"/>
                  </a:lnTo>
                  <a:lnTo>
                    <a:pt x="170" y="65"/>
                  </a:lnTo>
                  <a:lnTo>
                    <a:pt x="172" y="65"/>
                  </a:lnTo>
                  <a:lnTo>
                    <a:pt x="172" y="67"/>
                  </a:lnTo>
                  <a:lnTo>
                    <a:pt x="169" y="67"/>
                  </a:lnTo>
                  <a:lnTo>
                    <a:pt x="169" y="68"/>
                  </a:lnTo>
                  <a:lnTo>
                    <a:pt x="169" y="70"/>
                  </a:lnTo>
                  <a:lnTo>
                    <a:pt x="169" y="68"/>
                  </a:lnTo>
                  <a:lnTo>
                    <a:pt x="167" y="70"/>
                  </a:lnTo>
                  <a:lnTo>
                    <a:pt x="166" y="71"/>
                  </a:lnTo>
                  <a:lnTo>
                    <a:pt x="170" y="71"/>
                  </a:lnTo>
                  <a:lnTo>
                    <a:pt x="172" y="71"/>
                  </a:lnTo>
                  <a:lnTo>
                    <a:pt x="172" y="73"/>
                  </a:lnTo>
                  <a:lnTo>
                    <a:pt x="169" y="73"/>
                  </a:lnTo>
                  <a:lnTo>
                    <a:pt x="169" y="74"/>
                  </a:lnTo>
                  <a:lnTo>
                    <a:pt x="167" y="76"/>
                  </a:lnTo>
                  <a:lnTo>
                    <a:pt x="166" y="76"/>
                  </a:lnTo>
                  <a:lnTo>
                    <a:pt x="166" y="78"/>
                  </a:lnTo>
                  <a:lnTo>
                    <a:pt x="169" y="78"/>
                  </a:lnTo>
                  <a:lnTo>
                    <a:pt x="170" y="76"/>
                  </a:lnTo>
                  <a:lnTo>
                    <a:pt x="172" y="76"/>
                  </a:lnTo>
                  <a:lnTo>
                    <a:pt x="172" y="78"/>
                  </a:lnTo>
                  <a:lnTo>
                    <a:pt x="170" y="79"/>
                  </a:lnTo>
                  <a:lnTo>
                    <a:pt x="167" y="79"/>
                  </a:lnTo>
                  <a:lnTo>
                    <a:pt x="166" y="81"/>
                  </a:lnTo>
                  <a:lnTo>
                    <a:pt x="166" y="92"/>
                  </a:lnTo>
                  <a:lnTo>
                    <a:pt x="169" y="92"/>
                  </a:lnTo>
                  <a:lnTo>
                    <a:pt x="169" y="90"/>
                  </a:lnTo>
                  <a:lnTo>
                    <a:pt x="170" y="89"/>
                  </a:lnTo>
                  <a:lnTo>
                    <a:pt x="173" y="89"/>
                  </a:lnTo>
                  <a:lnTo>
                    <a:pt x="181" y="87"/>
                  </a:lnTo>
                  <a:lnTo>
                    <a:pt x="183" y="87"/>
                  </a:lnTo>
                  <a:lnTo>
                    <a:pt x="183" y="84"/>
                  </a:lnTo>
                  <a:lnTo>
                    <a:pt x="184" y="82"/>
                  </a:lnTo>
                  <a:lnTo>
                    <a:pt x="184" y="78"/>
                  </a:lnTo>
                  <a:lnTo>
                    <a:pt x="183" y="76"/>
                  </a:lnTo>
                  <a:lnTo>
                    <a:pt x="177" y="78"/>
                  </a:lnTo>
                  <a:lnTo>
                    <a:pt x="175" y="76"/>
                  </a:lnTo>
                  <a:lnTo>
                    <a:pt x="177" y="76"/>
                  </a:lnTo>
                  <a:lnTo>
                    <a:pt x="186" y="74"/>
                  </a:lnTo>
                  <a:lnTo>
                    <a:pt x="186" y="73"/>
                  </a:lnTo>
                  <a:lnTo>
                    <a:pt x="178" y="73"/>
                  </a:lnTo>
                  <a:lnTo>
                    <a:pt x="178" y="71"/>
                  </a:lnTo>
                  <a:lnTo>
                    <a:pt x="180" y="70"/>
                  </a:lnTo>
                  <a:lnTo>
                    <a:pt x="178" y="70"/>
                  </a:lnTo>
                  <a:lnTo>
                    <a:pt x="177" y="70"/>
                  </a:lnTo>
                  <a:lnTo>
                    <a:pt x="178" y="68"/>
                  </a:lnTo>
                  <a:lnTo>
                    <a:pt x="186" y="68"/>
                  </a:lnTo>
                  <a:lnTo>
                    <a:pt x="187" y="65"/>
                  </a:lnTo>
                  <a:lnTo>
                    <a:pt x="178" y="65"/>
                  </a:lnTo>
                  <a:lnTo>
                    <a:pt x="178" y="64"/>
                  </a:lnTo>
                  <a:lnTo>
                    <a:pt x="177" y="64"/>
                  </a:lnTo>
                  <a:lnTo>
                    <a:pt x="173" y="64"/>
                  </a:lnTo>
                  <a:lnTo>
                    <a:pt x="175" y="62"/>
                  </a:lnTo>
                  <a:lnTo>
                    <a:pt x="177" y="62"/>
                  </a:lnTo>
                  <a:lnTo>
                    <a:pt x="187" y="60"/>
                  </a:lnTo>
                  <a:lnTo>
                    <a:pt x="187" y="57"/>
                  </a:lnTo>
                  <a:lnTo>
                    <a:pt x="178" y="57"/>
                  </a:lnTo>
                  <a:lnTo>
                    <a:pt x="177" y="57"/>
                  </a:lnTo>
                  <a:lnTo>
                    <a:pt x="178" y="56"/>
                  </a:lnTo>
                  <a:lnTo>
                    <a:pt x="177" y="56"/>
                  </a:lnTo>
                  <a:lnTo>
                    <a:pt x="175" y="56"/>
                  </a:lnTo>
                  <a:lnTo>
                    <a:pt x="173" y="56"/>
                  </a:lnTo>
                  <a:lnTo>
                    <a:pt x="177" y="54"/>
                  </a:lnTo>
                  <a:lnTo>
                    <a:pt x="181" y="54"/>
                  </a:lnTo>
                  <a:lnTo>
                    <a:pt x="187" y="53"/>
                  </a:lnTo>
                  <a:lnTo>
                    <a:pt x="189" y="53"/>
                  </a:lnTo>
                  <a:lnTo>
                    <a:pt x="189" y="50"/>
                  </a:lnTo>
                  <a:lnTo>
                    <a:pt x="178" y="51"/>
                  </a:lnTo>
                  <a:lnTo>
                    <a:pt x="173" y="54"/>
                  </a:lnTo>
                  <a:lnTo>
                    <a:pt x="172" y="53"/>
                  </a:lnTo>
                  <a:lnTo>
                    <a:pt x="172" y="50"/>
                  </a:lnTo>
                  <a:lnTo>
                    <a:pt x="173" y="48"/>
                  </a:lnTo>
                  <a:lnTo>
                    <a:pt x="175" y="42"/>
                  </a:lnTo>
                  <a:lnTo>
                    <a:pt x="177" y="39"/>
                  </a:lnTo>
                  <a:lnTo>
                    <a:pt x="177" y="37"/>
                  </a:lnTo>
                  <a:lnTo>
                    <a:pt x="177" y="26"/>
                  </a:lnTo>
                  <a:lnTo>
                    <a:pt x="180" y="25"/>
                  </a:lnTo>
                  <a:lnTo>
                    <a:pt x="186" y="23"/>
                  </a:lnTo>
                  <a:lnTo>
                    <a:pt x="189" y="23"/>
                  </a:lnTo>
                  <a:lnTo>
                    <a:pt x="191" y="23"/>
                  </a:lnTo>
                  <a:lnTo>
                    <a:pt x="191" y="21"/>
                  </a:lnTo>
                  <a:lnTo>
                    <a:pt x="183" y="21"/>
                  </a:lnTo>
                  <a:lnTo>
                    <a:pt x="180" y="21"/>
                  </a:lnTo>
                  <a:lnTo>
                    <a:pt x="175" y="23"/>
                  </a:lnTo>
                  <a:lnTo>
                    <a:pt x="175" y="21"/>
                  </a:lnTo>
                  <a:lnTo>
                    <a:pt x="175" y="18"/>
                  </a:lnTo>
                  <a:lnTo>
                    <a:pt x="173" y="18"/>
                  </a:lnTo>
                  <a:lnTo>
                    <a:pt x="173" y="17"/>
                  </a:lnTo>
                  <a:lnTo>
                    <a:pt x="175" y="15"/>
                  </a:lnTo>
                  <a:lnTo>
                    <a:pt x="177" y="17"/>
                  </a:lnTo>
                  <a:lnTo>
                    <a:pt x="177" y="18"/>
                  </a:lnTo>
                  <a:lnTo>
                    <a:pt x="178" y="18"/>
                  </a:lnTo>
                  <a:lnTo>
                    <a:pt x="183" y="18"/>
                  </a:lnTo>
                  <a:lnTo>
                    <a:pt x="189" y="18"/>
                  </a:lnTo>
                  <a:lnTo>
                    <a:pt x="191" y="18"/>
                  </a:lnTo>
                  <a:lnTo>
                    <a:pt x="192" y="20"/>
                  </a:lnTo>
                  <a:lnTo>
                    <a:pt x="192" y="28"/>
                  </a:lnTo>
                  <a:lnTo>
                    <a:pt x="192" y="39"/>
                  </a:lnTo>
                  <a:lnTo>
                    <a:pt x="191" y="57"/>
                  </a:lnTo>
                  <a:lnTo>
                    <a:pt x="187" y="73"/>
                  </a:lnTo>
                  <a:lnTo>
                    <a:pt x="186" y="82"/>
                  </a:lnTo>
                  <a:lnTo>
                    <a:pt x="184" y="87"/>
                  </a:lnTo>
                  <a:lnTo>
                    <a:pt x="192" y="87"/>
                  </a:lnTo>
                  <a:lnTo>
                    <a:pt x="194" y="87"/>
                  </a:lnTo>
                  <a:lnTo>
                    <a:pt x="192" y="89"/>
                  </a:lnTo>
                  <a:lnTo>
                    <a:pt x="175" y="90"/>
                  </a:lnTo>
                  <a:lnTo>
                    <a:pt x="172" y="90"/>
                  </a:lnTo>
                  <a:lnTo>
                    <a:pt x="170" y="92"/>
                  </a:lnTo>
                  <a:lnTo>
                    <a:pt x="172" y="92"/>
                  </a:lnTo>
                  <a:lnTo>
                    <a:pt x="173" y="92"/>
                  </a:lnTo>
                  <a:lnTo>
                    <a:pt x="173" y="93"/>
                  </a:lnTo>
                  <a:lnTo>
                    <a:pt x="173" y="95"/>
                  </a:lnTo>
                  <a:lnTo>
                    <a:pt x="173" y="96"/>
                  </a:lnTo>
                  <a:lnTo>
                    <a:pt x="175" y="101"/>
                  </a:lnTo>
                  <a:lnTo>
                    <a:pt x="175" y="117"/>
                  </a:lnTo>
                  <a:lnTo>
                    <a:pt x="175" y="118"/>
                  </a:lnTo>
                  <a:lnTo>
                    <a:pt x="177" y="118"/>
                  </a:lnTo>
                  <a:lnTo>
                    <a:pt x="180" y="118"/>
                  </a:lnTo>
                  <a:lnTo>
                    <a:pt x="180" y="117"/>
                  </a:lnTo>
                  <a:lnTo>
                    <a:pt x="180" y="107"/>
                  </a:lnTo>
                  <a:lnTo>
                    <a:pt x="181" y="106"/>
                  </a:lnTo>
                  <a:lnTo>
                    <a:pt x="183" y="106"/>
                  </a:lnTo>
                  <a:lnTo>
                    <a:pt x="180" y="135"/>
                  </a:lnTo>
                  <a:lnTo>
                    <a:pt x="181" y="137"/>
                  </a:lnTo>
                  <a:lnTo>
                    <a:pt x="180" y="146"/>
                  </a:lnTo>
                  <a:lnTo>
                    <a:pt x="178" y="148"/>
                  </a:lnTo>
                  <a:lnTo>
                    <a:pt x="177" y="148"/>
                  </a:lnTo>
                  <a:lnTo>
                    <a:pt x="177" y="138"/>
                  </a:lnTo>
                  <a:lnTo>
                    <a:pt x="178" y="137"/>
                  </a:lnTo>
                  <a:lnTo>
                    <a:pt x="178" y="131"/>
                  </a:lnTo>
                  <a:lnTo>
                    <a:pt x="178" y="126"/>
                  </a:lnTo>
                  <a:lnTo>
                    <a:pt x="178" y="123"/>
                  </a:lnTo>
                  <a:lnTo>
                    <a:pt x="178" y="121"/>
                  </a:lnTo>
                  <a:lnTo>
                    <a:pt x="175" y="121"/>
                  </a:lnTo>
                  <a:lnTo>
                    <a:pt x="172" y="121"/>
                  </a:lnTo>
                  <a:lnTo>
                    <a:pt x="166" y="121"/>
                  </a:lnTo>
                  <a:lnTo>
                    <a:pt x="166" y="123"/>
                  </a:lnTo>
                  <a:lnTo>
                    <a:pt x="164" y="124"/>
                  </a:lnTo>
                  <a:lnTo>
                    <a:pt x="163" y="124"/>
                  </a:lnTo>
                  <a:lnTo>
                    <a:pt x="161" y="126"/>
                  </a:lnTo>
                  <a:lnTo>
                    <a:pt x="161" y="129"/>
                  </a:lnTo>
                  <a:lnTo>
                    <a:pt x="164" y="129"/>
                  </a:lnTo>
                  <a:lnTo>
                    <a:pt x="164" y="128"/>
                  </a:lnTo>
                  <a:lnTo>
                    <a:pt x="164" y="129"/>
                  </a:lnTo>
                  <a:lnTo>
                    <a:pt x="166" y="132"/>
                  </a:lnTo>
                  <a:lnTo>
                    <a:pt x="166" y="134"/>
                  </a:lnTo>
                  <a:lnTo>
                    <a:pt x="166" y="148"/>
                  </a:lnTo>
                  <a:lnTo>
                    <a:pt x="164" y="148"/>
                  </a:lnTo>
                  <a:lnTo>
                    <a:pt x="164" y="146"/>
                  </a:lnTo>
                  <a:lnTo>
                    <a:pt x="164" y="137"/>
                  </a:lnTo>
                  <a:lnTo>
                    <a:pt x="164" y="132"/>
                  </a:lnTo>
                  <a:lnTo>
                    <a:pt x="161" y="132"/>
                  </a:lnTo>
                  <a:lnTo>
                    <a:pt x="163" y="148"/>
                  </a:lnTo>
                  <a:lnTo>
                    <a:pt x="164" y="151"/>
                  </a:lnTo>
                  <a:lnTo>
                    <a:pt x="166" y="154"/>
                  </a:lnTo>
                  <a:lnTo>
                    <a:pt x="166" y="177"/>
                  </a:lnTo>
                  <a:lnTo>
                    <a:pt x="166" y="188"/>
                  </a:lnTo>
                  <a:lnTo>
                    <a:pt x="161" y="192"/>
                  </a:lnTo>
                  <a:lnTo>
                    <a:pt x="161" y="193"/>
                  </a:lnTo>
                  <a:lnTo>
                    <a:pt x="159" y="199"/>
                  </a:lnTo>
                  <a:lnTo>
                    <a:pt x="158" y="212"/>
                  </a:lnTo>
                  <a:lnTo>
                    <a:pt x="158" y="215"/>
                  </a:lnTo>
                  <a:lnTo>
                    <a:pt x="156" y="216"/>
                  </a:lnTo>
                  <a:lnTo>
                    <a:pt x="156" y="226"/>
                  </a:lnTo>
                  <a:lnTo>
                    <a:pt x="156" y="234"/>
                  </a:lnTo>
                  <a:lnTo>
                    <a:pt x="158" y="234"/>
                  </a:lnTo>
                  <a:lnTo>
                    <a:pt x="158" y="227"/>
                  </a:lnTo>
                  <a:lnTo>
                    <a:pt x="158" y="226"/>
                  </a:lnTo>
                  <a:lnTo>
                    <a:pt x="159" y="227"/>
                  </a:lnTo>
                  <a:lnTo>
                    <a:pt x="159" y="231"/>
                  </a:lnTo>
                  <a:lnTo>
                    <a:pt x="163" y="231"/>
                  </a:lnTo>
                  <a:lnTo>
                    <a:pt x="163" y="220"/>
                  </a:lnTo>
                  <a:lnTo>
                    <a:pt x="164" y="220"/>
                  </a:lnTo>
                  <a:lnTo>
                    <a:pt x="166" y="221"/>
                  </a:lnTo>
                  <a:lnTo>
                    <a:pt x="166" y="238"/>
                  </a:lnTo>
                  <a:lnTo>
                    <a:pt x="166" y="245"/>
                  </a:lnTo>
                  <a:lnTo>
                    <a:pt x="164" y="245"/>
                  </a:lnTo>
                  <a:lnTo>
                    <a:pt x="164" y="243"/>
                  </a:lnTo>
                  <a:lnTo>
                    <a:pt x="163" y="234"/>
                  </a:lnTo>
                  <a:lnTo>
                    <a:pt x="161" y="234"/>
                  </a:lnTo>
                  <a:lnTo>
                    <a:pt x="159" y="234"/>
                  </a:lnTo>
                  <a:lnTo>
                    <a:pt x="159" y="241"/>
                  </a:lnTo>
                  <a:lnTo>
                    <a:pt x="158" y="241"/>
                  </a:lnTo>
                  <a:lnTo>
                    <a:pt x="158" y="237"/>
                  </a:lnTo>
                  <a:lnTo>
                    <a:pt x="156" y="237"/>
                  </a:lnTo>
                  <a:lnTo>
                    <a:pt x="156" y="248"/>
                  </a:lnTo>
                  <a:lnTo>
                    <a:pt x="156" y="249"/>
                  </a:lnTo>
                  <a:lnTo>
                    <a:pt x="158" y="252"/>
                  </a:lnTo>
                  <a:lnTo>
                    <a:pt x="156" y="254"/>
                  </a:lnTo>
                  <a:lnTo>
                    <a:pt x="153" y="252"/>
                  </a:lnTo>
                  <a:lnTo>
                    <a:pt x="153" y="251"/>
                  </a:lnTo>
                  <a:lnTo>
                    <a:pt x="122" y="249"/>
                  </a:lnTo>
                  <a:lnTo>
                    <a:pt x="119" y="251"/>
                  </a:lnTo>
                  <a:lnTo>
                    <a:pt x="117" y="251"/>
                  </a:lnTo>
                  <a:lnTo>
                    <a:pt x="117" y="249"/>
                  </a:lnTo>
                  <a:lnTo>
                    <a:pt x="119" y="248"/>
                  </a:lnTo>
                  <a:lnTo>
                    <a:pt x="120" y="248"/>
                  </a:lnTo>
                  <a:lnTo>
                    <a:pt x="122" y="248"/>
                  </a:lnTo>
                  <a:lnTo>
                    <a:pt x="122" y="243"/>
                  </a:lnTo>
                  <a:lnTo>
                    <a:pt x="124" y="235"/>
                  </a:lnTo>
                  <a:lnTo>
                    <a:pt x="124" y="224"/>
                  </a:lnTo>
                  <a:lnTo>
                    <a:pt x="124" y="221"/>
                  </a:lnTo>
                  <a:lnTo>
                    <a:pt x="120" y="220"/>
                  </a:lnTo>
                  <a:lnTo>
                    <a:pt x="120" y="218"/>
                  </a:lnTo>
                  <a:lnTo>
                    <a:pt x="120" y="216"/>
                  </a:lnTo>
                  <a:lnTo>
                    <a:pt x="124" y="216"/>
                  </a:lnTo>
                  <a:lnTo>
                    <a:pt x="124" y="218"/>
                  </a:lnTo>
                  <a:lnTo>
                    <a:pt x="124" y="216"/>
                  </a:lnTo>
                  <a:lnTo>
                    <a:pt x="125" y="216"/>
                  </a:lnTo>
                  <a:lnTo>
                    <a:pt x="124" y="216"/>
                  </a:lnTo>
                  <a:lnTo>
                    <a:pt x="122" y="215"/>
                  </a:lnTo>
                  <a:lnTo>
                    <a:pt x="120" y="215"/>
                  </a:lnTo>
                  <a:lnTo>
                    <a:pt x="117" y="212"/>
                  </a:lnTo>
                  <a:lnTo>
                    <a:pt x="117" y="210"/>
                  </a:lnTo>
                  <a:lnTo>
                    <a:pt x="119" y="210"/>
                  </a:lnTo>
                  <a:lnTo>
                    <a:pt x="122" y="213"/>
                  </a:lnTo>
                  <a:lnTo>
                    <a:pt x="124" y="212"/>
                  </a:lnTo>
                  <a:lnTo>
                    <a:pt x="124" y="210"/>
                  </a:lnTo>
                  <a:lnTo>
                    <a:pt x="127" y="210"/>
                  </a:lnTo>
                  <a:lnTo>
                    <a:pt x="127" y="209"/>
                  </a:lnTo>
                  <a:lnTo>
                    <a:pt x="128" y="207"/>
                  </a:lnTo>
                  <a:lnTo>
                    <a:pt x="131" y="207"/>
                  </a:lnTo>
                  <a:lnTo>
                    <a:pt x="133" y="212"/>
                  </a:lnTo>
                  <a:lnTo>
                    <a:pt x="133" y="216"/>
                  </a:lnTo>
                  <a:lnTo>
                    <a:pt x="133" y="218"/>
                  </a:lnTo>
                  <a:lnTo>
                    <a:pt x="128" y="216"/>
                  </a:lnTo>
                  <a:lnTo>
                    <a:pt x="127" y="218"/>
                  </a:lnTo>
                  <a:lnTo>
                    <a:pt x="133" y="221"/>
                  </a:lnTo>
                  <a:lnTo>
                    <a:pt x="134" y="221"/>
                  </a:lnTo>
                  <a:lnTo>
                    <a:pt x="134" y="232"/>
                  </a:lnTo>
                  <a:lnTo>
                    <a:pt x="134" y="234"/>
                  </a:lnTo>
                  <a:lnTo>
                    <a:pt x="136" y="237"/>
                  </a:lnTo>
                  <a:lnTo>
                    <a:pt x="134" y="237"/>
                  </a:lnTo>
                  <a:lnTo>
                    <a:pt x="133" y="237"/>
                  </a:lnTo>
                  <a:lnTo>
                    <a:pt x="130" y="238"/>
                  </a:lnTo>
                  <a:lnTo>
                    <a:pt x="128" y="238"/>
                  </a:lnTo>
                  <a:lnTo>
                    <a:pt x="128" y="240"/>
                  </a:lnTo>
                  <a:lnTo>
                    <a:pt x="130" y="240"/>
                  </a:lnTo>
                  <a:lnTo>
                    <a:pt x="139" y="241"/>
                  </a:lnTo>
                  <a:lnTo>
                    <a:pt x="142" y="241"/>
                  </a:lnTo>
                  <a:lnTo>
                    <a:pt x="145" y="240"/>
                  </a:lnTo>
                  <a:lnTo>
                    <a:pt x="148" y="237"/>
                  </a:lnTo>
                  <a:lnTo>
                    <a:pt x="147" y="237"/>
                  </a:lnTo>
                  <a:lnTo>
                    <a:pt x="142" y="237"/>
                  </a:lnTo>
                  <a:lnTo>
                    <a:pt x="142" y="232"/>
                  </a:lnTo>
                  <a:lnTo>
                    <a:pt x="144" y="227"/>
                  </a:lnTo>
                  <a:lnTo>
                    <a:pt x="144" y="226"/>
                  </a:lnTo>
                  <a:lnTo>
                    <a:pt x="147" y="226"/>
                  </a:lnTo>
                  <a:lnTo>
                    <a:pt x="152" y="226"/>
                  </a:lnTo>
                  <a:lnTo>
                    <a:pt x="153" y="221"/>
                  </a:lnTo>
                  <a:lnTo>
                    <a:pt x="153" y="220"/>
                  </a:lnTo>
                  <a:lnTo>
                    <a:pt x="148" y="220"/>
                  </a:lnTo>
                  <a:lnTo>
                    <a:pt x="147" y="218"/>
                  </a:lnTo>
                  <a:lnTo>
                    <a:pt x="148" y="213"/>
                  </a:lnTo>
                  <a:lnTo>
                    <a:pt x="148" y="212"/>
                  </a:lnTo>
                  <a:lnTo>
                    <a:pt x="145" y="210"/>
                  </a:lnTo>
                  <a:lnTo>
                    <a:pt x="144" y="216"/>
                  </a:lnTo>
                  <a:lnTo>
                    <a:pt x="144" y="210"/>
                  </a:lnTo>
                  <a:lnTo>
                    <a:pt x="144" y="209"/>
                  </a:lnTo>
                  <a:lnTo>
                    <a:pt x="147" y="209"/>
                  </a:lnTo>
                  <a:lnTo>
                    <a:pt x="155" y="213"/>
                  </a:lnTo>
                  <a:lnTo>
                    <a:pt x="155" y="207"/>
                  </a:lnTo>
                  <a:lnTo>
                    <a:pt x="153" y="207"/>
                  </a:lnTo>
                  <a:lnTo>
                    <a:pt x="155" y="201"/>
                  </a:lnTo>
                  <a:lnTo>
                    <a:pt x="155" y="198"/>
                  </a:lnTo>
                  <a:lnTo>
                    <a:pt x="156" y="198"/>
                  </a:lnTo>
                  <a:lnTo>
                    <a:pt x="158" y="196"/>
                  </a:lnTo>
                  <a:lnTo>
                    <a:pt x="159" y="192"/>
                  </a:lnTo>
                  <a:lnTo>
                    <a:pt x="159" y="190"/>
                  </a:lnTo>
                  <a:lnTo>
                    <a:pt x="164" y="188"/>
                  </a:lnTo>
                  <a:lnTo>
                    <a:pt x="164" y="185"/>
                  </a:lnTo>
                  <a:lnTo>
                    <a:pt x="158" y="187"/>
                  </a:lnTo>
                  <a:lnTo>
                    <a:pt x="141" y="188"/>
                  </a:lnTo>
                  <a:lnTo>
                    <a:pt x="128" y="190"/>
                  </a:lnTo>
                  <a:lnTo>
                    <a:pt x="127" y="193"/>
                  </a:lnTo>
                  <a:lnTo>
                    <a:pt x="125" y="193"/>
                  </a:lnTo>
                  <a:lnTo>
                    <a:pt x="116" y="195"/>
                  </a:lnTo>
                  <a:lnTo>
                    <a:pt x="85" y="199"/>
                  </a:lnTo>
                  <a:lnTo>
                    <a:pt x="77" y="201"/>
                  </a:lnTo>
                  <a:lnTo>
                    <a:pt x="53" y="204"/>
                  </a:lnTo>
                  <a:lnTo>
                    <a:pt x="50" y="206"/>
                  </a:lnTo>
                  <a:lnTo>
                    <a:pt x="30" y="207"/>
                  </a:lnTo>
                  <a:lnTo>
                    <a:pt x="13" y="210"/>
                  </a:lnTo>
                  <a:lnTo>
                    <a:pt x="10" y="210"/>
                  </a:lnTo>
                  <a:lnTo>
                    <a:pt x="5" y="212"/>
                  </a:lnTo>
                  <a:lnTo>
                    <a:pt x="3" y="210"/>
                  </a:lnTo>
                  <a:lnTo>
                    <a:pt x="3" y="207"/>
                  </a:lnTo>
                  <a:lnTo>
                    <a:pt x="2" y="209"/>
                  </a:lnTo>
                  <a:lnTo>
                    <a:pt x="2" y="221"/>
                  </a:lnTo>
                  <a:lnTo>
                    <a:pt x="3" y="221"/>
                  </a:lnTo>
                  <a:lnTo>
                    <a:pt x="5" y="221"/>
                  </a:lnTo>
                  <a:lnTo>
                    <a:pt x="5" y="229"/>
                  </a:lnTo>
                  <a:lnTo>
                    <a:pt x="3" y="232"/>
                  </a:lnTo>
                  <a:lnTo>
                    <a:pt x="3" y="237"/>
                  </a:lnTo>
                  <a:lnTo>
                    <a:pt x="5" y="238"/>
                  </a:lnTo>
                  <a:lnTo>
                    <a:pt x="5" y="248"/>
                  </a:lnTo>
                  <a:lnTo>
                    <a:pt x="7" y="248"/>
                  </a:lnTo>
                  <a:lnTo>
                    <a:pt x="8" y="249"/>
                  </a:lnTo>
                  <a:lnTo>
                    <a:pt x="10" y="252"/>
                  </a:lnTo>
                  <a:lnTo>
                    <a:pt x="13" y="255"/>
                  </a:lnTo>
                  <a:lnTo>
                    <a:pt x="16" y="257"/>
                  </a:lnTo>
                  <a:lnTo>
                    <a:pt x="22" y="255"/>
                  </a:lnTo>
                  <a:lnTo>
                    <a:pt x="25" y="254"/>
                  </a:lnTo>
                  <a:lnTo>
                    <a:pt x="27" y="254"/>
                  </a:lnTo>
                  <a:lnTo>
                    <a:pt x="28" y="254"/>
                  </a:lnTo>
                  <a:lnTo>
                    <a:pt x="28" y="255"/>
                  </a:lnTo>
                  <a:lnTo>
                    <a:pt x="38" y="255"/>
                  </a:lnTo>
                  <a:lnTo>
                    <a:pt x="39" y="254"/>
                  </a:lnTo>
                  <a:lnTo>
                    <a:pt x="39" y="252"/>
                  </a:lnTo>
                  <a:lnTo>
                    <a:pt x="41" y="249"/>
                  </a:lnTo>
                  <a:lnTo>
                    <a:pt x="44" y="246"/>
                  </a:lnTo>
                  <a:lnTo>
                    <a:pt x="46" y="243"/>
                  </a:lnTo>
                  <a:lnTo>
                    <a:pt x="46" y="240"/>
                  </a:lnTo>
                  <a:lnTo>
                    <a:pt x="44" y="240"/>
                  </a:lnTo>
                  <a:lnTo>
                    <a:pt x="44" y="234"/>
                  </a:lnTo>
                  <a:lnTo>
                    <a:pt x="46" y="234"/>
                  </a:lnTo>
                  <a:lnTo>
                    <a:pt x="47" y="234"/>
                  </a:lnTo>
                  <a:lnTo>
                    <a:pt x="47" y="237"/>
                  </a:lnTo>
                  <a:lnTo>
                    <a:pt x="49" y="238"/>
                  </a:lnTo>
                  <a:lnTo>
                    <a:pt x="52" y="238"/>
                  </a:lnTo>
                  <a:lnTo>
                    <a:pt x="55" y="237"/>
                  </a:lnTo>
                  <a:lnTo>
                    <a:pt x="55" y="235"/>
                  </a:lnTo>
                  <a:lnTo>
                    <a:pt x="55" y="234"/>
                  </a:lnTo>
                  <a:lnTo>
                    <a:pt x="56" y="234"/>
                  </a:lnTo>
                  <a:lnTo>
                    <a:pt x="58" y="234"/>
                  </a:lnTo>
                  <a:lnTo>
                    <a:pt x="61" y="235"/>
                  </a:lnTo>
                  <a:lnTo>
                    <a:pt x="64" y="235"/>
                  </a:lnTo>
                  <a:lnTo>
                    <a:pt x="69" y="235"/>
                  </a:lnTo>
                  <a:lnTo>
                    <a:pt x="69" y="237"/>
                  </a:lnTo>
                  <a:lnTo>
                    <a:pt x="72" y="237"/>
                  </a:lnTo>
                  <a:lnTo>
                    <a:pt x="75" y="237"/>
                  </a:lnTo>
                  <a:lnTo>
                    <a:pt x="75" y="235"/>
                  </a:lnTo>
                  <a:lnTo>
                    <a:pt x="77" y="235"/>
                  </a:lnTo>
                  <a:lnTo>
                    <a:pt x="77" y="238"/>
                  </a:lnTo>
                  <a:lnTo>
                    <a:pt x="77" y="245"/>
                  </a:lnTo>
                  <a:lnTo>
                    <a:pt x="77" y="246"/>
                  </a:lnTo>
                  <a:lnTo>
                    <a:pt x="80" y="245"/>
                  </a:lnTo>
                  <a:lnTo>
                    <a:pt x="80" y="243"/>
                  </a:lnTo>
                  <a:lnTo>
                    <a:pt x="80" y="241"/>
                  </a:lnTo>
                  <a:lnTo>
                    <a:pt x="80" y="240"/>
                  </a:lnTo>
                  <a:lnTo>
                    <a:pt x="81" y="240"/>
                  </a:lnTo>
                  <a:lnTo>
                    <a:pt x="83" y="245"/>
                  </a:lnTo>
                  <a:lnTo>
                    <a:pt x="83" y="246"/>
                  </a:lnTo>
                  <a:lnTo>
                    <a:pt x="83" y="248"/>
                  </a:lnTo>
                  <a:lnTo>
                    <a:pt x="85" y="248"/>
                  </a:lnTo>
                  <a:lnTo>
                    <a:pt x="88" y="251"/>
                  </a:lnTo>
                  <a:lnTo>
                    <a:pt x="88" y="252"/>
                  </a:lnTo>
                  <a:lnTo>
                    <a:pt x="85" y="252"/>
                  </a:lnTo>
                  <a:lnTo>
                    <a:pt x="83" y="251"/>
                  </a:lnTo>
                  <a:lnTo>
                    <a:pt x="61" y="251"/>
                  </a:lnTo>
                  <a:lnTo>
                    <a:pt x="46" y="251"/>
                  </a:lnTo>
                  <a:lnTo>
                    <a:pt x="44" y="249"/>
                  </a:lnTo>
                  <a:lnTo>
                    <a:pt x="41" y="255"/>
                  </a:lnTo>
                  <a:lnTo>
                    <a:pt x="39" y="255"/>
                  </a:lnTo>
                  <a:lnTo>
                    <a:pt x="41" y="255"/>
                  </a:lnTo>
                  <a:lnTo>
                    <a:pt x="41" y="257"/>
                  </a:lnTo>
                  <a:lnTo>
                    <a:pt x="39" y="257"/>
                  </a:lnTo>
                  <a:lnTo>
                    <a:pt x="49" y="259"/>
                  </a:lnTo>
                  <a:lnTo>
                    <a:pt x="83" y="260"/>
                  </a:lnTo>
                  <a:lnTo>
                    <a:pt x="111" y="260"/>
                  </a:lnTo>
                  <a:lnTo>
                    <a:pt x="117" y="262"/>
                  </a:lnTo>
                  <a:lnTo>
                    <a:pt x="125" y="263"/>
                  </a:lnTo>
                  <a:lnTo>
                    <a:pt x="131" y="263"/>
                  </a:lnTo>
                  <a:lnTo>
                    <a:pt x="136" y="263"/>
                  </a:lnTo>
                  <a:lnTo>
                    <a:pt x="136" y="265"/>
                  </a:lnTo>
                  <a:lnTo>
                    <a:pt x="136" y="266"/>
                  </a:lnTo>
                  <a:lnTo>
                    <a:pt x="139" y="268"/>
                  </a:lnTo>
                  <a:lnTo>
                    <a:pt x="141" y="270"/>
                  </a:lnTo>
                  <a:lnTo>
                    <a:pt x="147" y="268"/>
                  </a:lnTo>
                  <a:lnTo>
                    <a:pt x="158" y="268"/>
                  </a:lnTo>
                  <a:lnTo>
                    <a:pt x="170" y="268"/>
                  </a:lnTo>
                  <a:lnTo>
                    <a:pt x="180" y="268"/>
                  </a:lnTo>
                  <a:lnTo>
                    <a:pt x="197" y="268"/>
                  </a:lnTo>
                  <a:lnTo>
                    <a:pt x="198" y="266"/>
                  </a:lnTo>
                  <a:lnTo>
                    <a:pt x="202" y="263"/>
                  </a:lnTo>
                  <a:lnTo>
                    <a:pt x="203" y="263"/>
                  </a:lnTo>
                  <a:lnTo>
                    <a:pt x="203" y="265"/>
                  </a:lnTo>
                  <a:lnTo>
                    <a:pt x="203" y="266"/>
                  </a:lnTo>
                  <a:lnTo>
                    <a:pt x="208" y="266"/>
                  </a:lnTo>
                  <a:lnTo>
                    <a:pt x="209" y="268"/>
                  </a:lnTo>
                  <a:lnTo>
                    <a:pt x="290" y="266"/>
                  </a:lnTo>
                  <a:lnTo>
                    <a:pt x="295" y="266"/>
                  </a:lnTo>
                  <a:lnTo>
                    <a:pt x="309" y="265"/>
                  </a:lnTo>
                  <a:lnTo>
                    <a:pt x="367" y="263"/>
                  </a:lnTo>
                  <a:lnTo>
                    <a:pt x="381" y="263"/>
                  </a:lnTo>
                  <a:lnTo>
                    <a:pt x="386" y="262"/>
                  </a:lnTo>
                  <a:lnTo>
                    <a:pt x="387" y="262"/>
                  </a:lnTo>
                  <a:lnTo>
                    <a:pt x="386" y="260"/>
                  </a:lnTo>
                  <a:lnTo>
                    <a:pt x="384" y="260"/>
                  </a:lnTo>
                  <a:lnTo>
                    <a:pt x="382" y="260"/>
                  </a:lnTo>
                  <a:lnTo>
                    <a:pt x="384" y="257"/>
                  </a:lnTo>
                  <a:lnTo>
                    <a:pt x="387" y="249"/>
                  </a:lnTo>
                  <a:lnTo>
                    <a:pt x="389" y="243"/>
                  </a:lnTo>
                  <a:lnTo>
                    <a:pt x="389" y="237"/>
                  </a:lnTo>
                  <a:lnTo>
                    <a:pt x="384" y="237"/>
                  </a:lnTo>
                  <a:lnTo>
                    <a:pt x="382" y="237"/>
                  </a:lnTo>
                  <a:lnTo>
                    <a:pt x="382" y="238"/>
                  </a:lnTo>
                  <a:lnTo>
                    <a:pt x="381" y="240"/>
                  </a:lnTo>
                  <a:lnTo>
                    <a:pt x="371" y="240"/>
                  </a:lnTo>
                  <a:lnTo>
                    <a:pt x="371" y="241"/>
                  </a:lnTo>
                  <a:lnTo>
                    <a:pt x="364" y="241"/>
                  </a:lnTo>
                  <a:lnTo>
                    <a:pt x="361" y="243"/>
                  </a:lnTo>
                  <a:lnTo>
                    <a:pt x="353" y="245"/>
                  </a:lnTo>
                  <a:lnTo>
                    <a:pt x="356" y="254"/>
                  </a:lnTo>
                  <a:lnTo>
                    <a:pt x="357" y="257"/>
                  </a:lnTo>
                  <a:lnTo>
                    <a:pt x="359" y="260"/>
                  </a:lnTo>
                  <a:lnTo>
                    <a:pt x="357" y="262"/>
                  </a:lnTo>
                  <a:lnTo>
                    <a:pt x="354" y="259"/>
                  </a:lnTo>
                  <a:lnTo>
                    <a:pt x="345" y="259"/>
                  </a:lnTo>
                  <a:lnTo>
                    <a:pt x="331" y="257"/>
                  </a:lnTo>
                  <a:lnTo>
                    <a:pt x="329" y="259"/>
                  </a:lnTo>
                  <a:lnTo>
                    <a:pt x="328" y="257"/>
                  </a:lnTo>
                  <a:lnTo>
                    <a:pt x="328" y="255"/>
                  </a:lnTo>
                  <a:lnTo>
                    <a:pt x="331" y="254"/>
                  </a:lnTo>
                  <a:lnTo>
                    <a:pt x="332" y="246"/>
                  </a:lnTo>
                  <a:lnTo>
                    <a:pt x="334" y="245"/>
                  </a:lnTo>
                  <a:lnTo>
                    <a:pt x="336" y="245"/>
                  </a:lnTo>
                  <a:lnTo>
                    <a:pt x="336" y="243"/>
                  </a:lnTo>
                  <a:lnTo>
                    <a:pt x="343" y="243"/>
                  </a:lnTo>
                  <a:lnTo>
                    <a:pt x="359" y="241"/>
                  </a:lnTo>
                  <a:lnTo>
                    <a:pt x="362" y="240"/>
                  </a:lnTo>
                  <a:lnTo>
                    <a:pt x="367" y="240"/>
                  </a:lnTo>
                  <a:lnTo>
                    <a:pt x="367" y="238"/>
                  </a:lnTo>
                  <a:lnTo>
                    <a:pt x="356" y="238"/>
                  </a:lnTo>
                  <a:lnTo>
                    <a:pt x="318" y="238"/>
                  </a:lnTo>
                  <a:lnTo>
                    <a:pt x="318" y="240"/>
                  </a:lnTo>
                  <a:lnTo>
                    <a:pt x="315" y="241"/>
                  </a:lnTo>
                  <a:lnTo>
                    <a:pt x="298" y="243"/>
                  </a:lnTo>
                  <a:lnTo>
                    <a:pt x="287" y="243"/>
                  </a:lnTo>
                  <a:lnTo>
                    <a:pt x="281" y="243"/>
                  </a:lnTo>
                  <a:lnTo>
                    <a:pt x="279" y="241"/>
                  </a:lnTo>
                  <a:lnTo>
                    <a:pt x="279" y="240"/>
                  </a:lnTo>
                  <a:lnTo>
                    <a:pt x="269" y="240"/>
                  </a:lnTo>
                  <a:lnTo>
                    <a:pt x="233" y="240"/>
                  </a:lnTo>
                  <a:lnTo>
                    <a:pt x="230" y="241"/>
                  </a:lnTo>
                  <a:lnTo>
                    <a:pt x="217" y="243"/>
                  </a:lnTo>
                  <a:lnTo>
                    <a:pt x="211" y="243"/>
                  </a:lnTo>
                  <a:lnTo>
                    <a:pt x="211" y="246"/>
                  </a:lnTo>
                  <a:lnTo>
                    <a:pt x="216" y="248"/>
                  </a:lnTo>
                  <a:lnTo>
                    <a:pt x="220" y="248"/>
                  </a:lnTo>
                  <a:lnTo>
                    <a:pt x="228" y="248"/>
                  </a:lnTo>
                  <a:lnTo>
                    <a:pt x="231" y="248"/>
                  </a:lnTo>
                  <a:lnTo>
                    <a:pt x="234" y="248"/>
                  </a:lnTo>
                  <a:lnTo>
                    <a:pt x="237" y="248"/>
                  </a:lnTo>
                  <a:lnTo>
                    <a:pt x="248" y="248"/>
                  </a:lnTo>
                  <a:lnTo>
                    <a:pt x="261" y="246"/>
                  </a:lnTo>
                  <a:lnTo>
                    <a:pt x="262" y="248"/>
                  </a:lnTo>
                  <a:lnTo>
                    <a:pt x="265" y="248"/>
                  </a:lnTo>
                  <a:lnTo>
                    <a:pt x="269" y="246"/>
                  </a:lnTo>
                  <a:lnTo>
                    <a:pt x="270" y="248"/>
                  </a:lnTo>
                  <a:lnTo>
                    <a:pt x="270" y="249"/>
                  </a:lnTo>
                  <a:lnTo>
                    <a:pt x="272" y="251"/>
                  </a:lnTo>
                  <a:lnTo>
                    <a:pt x="273" y="252"/>
                  </a:lnTo>
                  <a:lnTo>
                    <a:pt x="273" y="254"/>
                  </a:lnTo>
                  <a:lnTo>
                    <a:pt x="273" y="255"/>
                  </a:lnTo>
                  <a:lnTo>
                    <a:pt x="270" y="255"/>
                  </a:lnTo>
                  <a:lnTo>
                    <a:pt x="270" y="254"/>
                  </a:lnTo>
                  <a:lnTo>
                    <a:pt x="240" y="254"/>
                  </a:lnTo>
                  <a:lnTo>
                    <a:pt x="222" y="254"/>
                  </a:lnTo>
                  <a:lnTo>
                    <a:pt x="217" y="254"/>
                  </a:lnTo>
                  <a:lnTo>
                    <a:pt x="211" y="252"/>
                  </a:lnTo>
                  <a:lnTo>
                    <a:pt x="211" y="255"/>
                  </a:lnTo>
                  <a:lnTo>
                    <a:pt x="211" y="257"/>
                  </a:lnTo>
                  <a:lnTo>
                    <a:pt x="209" y="257"/>
                  </a:lnTo>
                  <a:lnTo>
                    <a:pt x="208" y="257"/>
                  </a:lnTo>
                  <a:lnTo>
                    <a:pt x="208" y="254"/>
                  </a:lnTo>
                  <a:lnTo>
                    <a:pt x="208" y="252"/>
                  </a:lnTo>
                  <a:lnTo>
                    <a:pt x="208" y="251"/>
                  </a:lnTo>
                  <a:lnTo>
                    <a:pt x="209" y="251"/>
                  </a:lnTo>
                  <a:lnTo>
                    <a:pt x="209" y="245"/>
                  </a:lnTo>
                  <a:lnTo>
                    <a:pt x="209" y="243"/>
                  </a:lnTo>
                  <a:lnTo>
                    <a:pt x="209" y="241"/>
                  </a:lnTo>
                  <a:lnTo>
                    <a:pt x="206" y="240"/>
                  </a:lnTo>
                  <a:lnTo>
                    <a:pt x="206" y="237"/>
                  </a:lnTo>
                  <a:lnTo>
                    <a:pt x="208" y="237"/>
                  </a:lnTo>
                  <a:lnTo>
                    <a:pt x="239" y="237"/>
                  </a:lnTo>
                  <a:lnTo>
                    <a:pt x="248" y="237"/>
                  </a:lnTo>
                  <a:lnTo>
                    <a:pt x="248" y="234"/>
                  </a:lnTo>
                  <a:lnTo>
                    <a:pt x="225" y="234"/>
                  </a:lnTo>
                  <a:lnTo>
                    <a:pt x="209" y="234"/>
                  </a:lnTo>
                  <a:lnTo>
                    <a:pt x="208" y="234"/>
                  </a:lnTo>
                  <a:lnTo>
                    <a:pt x="208" y="232"/>
                  </a:lnTo>
                  <a:lnTo>
                    <a:pt x="206" y="231"/>
                  </a:lnTo>
                  <a:lnTo>
                    <a:pt x="206" y="227"/>
                  </a:lnTo>
                  <a:lnTo>
                    <a:pt x="205" y="226"/>
                  </a:lnTo>
                  <a:lnTo>
                    <a:pt x="197" y="227"/>
                  </a:lnTo>
                  <a:lnTo>
                    <a:pt x="195" y="227"/>
                  </a:lnTo>
                  <a:lnTo>
                    <a:pt x="194" y="231"/>
                  </a:lnTo>
                  <a:lnTo>
                    <a:pt x="194" y="232"/>
                  </a:lnTo>
                  <a:lnTo>
                    <a:pt x="192" y="232"/>
                  </a:lnTo>
                  <a:lnTo>
                    <a:pt x="191" y="232"/>
                  </a:lnTo>
                  <a:lnTo>
                    <a:pt x="189" y="231"/>
                  </a:lnTo>
                  <a:lnTo>
                    <a:pt x="187" y="229"/>
                  </a:lnTo>
                  <a:lnTo>
                    <a:pt x="186" y="229"/>
                  </a:lnTo>
                  <a:lnTo>
                    <a:pt x="186" y="232"/>
                  </a:lnTo>
                  <a:lnTo>
                    <a:pt x="187" y="234"/>
                  </a:lnTo>
                  <a:lnTo>
                    <a:pt x="187" y="243"/>
                  </a:lnTo>
                  <a:lnTo>
                    <a:pt x="186" y="243"/>
                  </a:lnTo>
                  <a:lnTo>
                    <a:pt x="184" y="243"/>
                  </a:lnTo>
                  <a:lnTo>
                    <a:pt x="184" y="240"/>
                  </a:lnTo>
                  <a:lnTo>
                    <a:pt x="183" y="241"/>
                  </a:lnTo>
                  <a:lnTo>
                    <a:pt x="183" y="240"/>
                  </a:lnTo>
                  <a:lnTo>
                    <a:pt x="183" y="237"/>
                  </a:lnTo>
                  <a:lnTo>
                    <a:pt x="183" y="234"/>
                  </a:lnTo>
                  <a:lnTo>
                    <a:pt x="183" y="232"/>
                  </a:lnTo>
                  <a:lnTo>
                    <a:pt x="183" y="229"/>
                  </a:lnTo>
                  <a:lnTo>
                    <a:pt x="183" y="227"/>
                  </a:lnTo>
                  <a:lnTo>
                    <a:pt x="183" y="226"/>
                  </a:lnTo>
                  <a:lnTo>
                    <a:pt x="184" y="224"/>
                  </a:lnTo>
                  <a:lnTo>
                    <a:pt x="183" y="215"/>
                  </a:lnTo>
                  <a:lnTo>
                    <a:pt x="183" y="213"/>
                  </a:lnTo>
                  <a:lnTo>
                    <a:pt x="184" y="215"/>
                  </a:lnTo>
                  <a:lnTo>
                    <a:pt x="184" y="218"/>
                  </a:lnTo>
                  <a:lnTo>
                    <a:pt x="186" y="218"/>
                  </a:lnTo>
                  <a:lnTo>
                    <a:pt x="186" y="221"/>
                  </a:lnTo>
                  <a:lnTo>
                    <a:pt x="186" y="223"/>
                  </a:lnTo>
                  <a:lnTo>
                    <a:pt x="187" y="224"/>
                  </a:lnTo>
                  <a:lnTo>
                    <a:pt x="187" y="226"/>
                  </a:lnTo>
                  <a:lnTo>
                    <a:pt x="189" y="226"/>
                  </a:lnTo>
                  <a:lnTo>
                    <a:pt x="189" y="227"/>
                  </a:lnTo>
                  <a:lnTo>
                    <a:pt x="191" y="224"/>
                  </a:lnTo>
                  <a:lnTo>
                    <a:pt x="195" y="223"/>
                  </a:lnTo>
                  <a:lnTo>
                    <a:pt x="197" y="221"/>
                  </a:lnTo>
                  <a:lnTo>
                    <a:pt x="195" y="220"/>
                  </a:lnTo>
                  <a:lnTo>
                    <a:pt x="195" y="215"/>
                  </a:lnTo>
                  <a:lnTo>
                    <a:pt x="197" y="213"/>
                  </a:lnTo>
                  <a:lnTo>
                    <a:pt x="198" y="213"/>
                  </a:lnTo>
                  <a:lnTo>
                    <a:pt x="200" y="213"/>
                  </a:lnTo>
                  <a:lnTo>
                    <a:pt x="200" y="215"/>
                  </a:lnTo>
                  <a:lnTo>
                    <a:pt x="198" y="216"/>
                  </a:lnTo>
                  <a:lnTo>
                    <a:pt x="198" y="220"/>
                  </a:lnTo>
                  <a:lnTo>
                    <a:pt x="200" y="221"/>
                  </a:lnTo>
                  <a:lnTo>
                    <a:pt x="200" y="223"/>
                  </a:lnTo>
                  <a:lnTo>
                    <a:pt x="198" y="224"/>
                  </a:lnTo>
                  <a:lnTo>
                    <a:pt x="206" y="224"/>
                  </a:lnTo>
                  <a:lnTo>
                    <a:pt x="208" y="224"/>
                  </a:lnTo>
                  <a:lnTo>
                    <a:pt x="247" y="224"/>
                  </a:lnTo>
                  <a:lnTo>
                    <a:pt x="261" y="224"/>
                  </a:lnTo>
                  <a:lnTo>
                    <a:pt x="281" y="224"/>
                  </a:lnTo>
                  <a:lnTo>
                    <a:pt x="300" y="223"/>
                  </a:lnTo>
                  <a:lnTo>
                    <a:pt x="301" y="223"/>
                  </a:lnTo>
                  <a:lnTo>
                    <a:pt x="300" y="223"/>
                  </a:lnTo>
                  <a:lnTo>
                    <a:pt x="300" y="221"/>
                  </a:lnTo>
                  <a:lnTo>
                    <a:pt x="284" y="221"/>
                  </a:lnTo>
                  <a:lnTo>
                    <a:pt x="259" y="221"/>
                  </a:lnTo>
                  <a:lnTo>
                    <a:pt x="250" y="221"/>
                  </a:lnTo>
                  <a:lnTo>
                    <a:pt x="248" y="220"/>
                  </a:lnTo>
                  <a:lnTo>
                    <a:pt x="248" y="210"/>
                  </a:lnTo>
                  <a:lnTo>
                    <a:pt x="251" y="207"/>
                  </a:lnTo>
                  <a:lnTo>
                    <a:pt x="223" y="207"/>
                  </a:lnTo>
                  <a:lnTo>
                    <a:pt x="206" y="209"/>
                  </a:lnTo>
                  <a:lnTo>
                    <a:pt x="198" y="209"/>
                  </a:lnTo>
                  <a:lnTo>
                    <a:pt x="198" y="207"/>
                  </a:lnTo>
                  <a:lnTo>
                    <a:pt x="198" y="206"/>
                  </a:lnTo>
                  <a:lnTo>
                    <a:pt x="200" y="204"/>
                  </a:lnTo>
                  <a:lnTo>
                    <a:pt x="200" y="206"/>
                  </a:lnTo>
                  <a:lnTo>
                    <a:pt x="202" y="204"/>
                  </a:lnTo>
                  <a:lnTo>
                    <a:pt x="216" y="204"/>
                  </a:lnTo>
                  <a:lnTo>
                    <a:pt x="214" y="202"/>
                  </a:lnTo>
                  <a:lnTo>
                    <a:pt x="214" y="201"/>
                  </a:lnTo>
                  <a:lnTo>
                    <a:pt x="197" y="201"/>
                  </a:lnTo>
                  <a:lnTo>
                    <a:pt x="192" y="201"/>
                  </a:lnTo>
                  <a:lnTo>
                    <a:pt x="192" y="202"/>
                  </a:lnTo>
                  <a:lnTo>
                    <a:pt x="192" y="204"/>
                  </a:lnTo>
                  <a:lnTo>
                    <a:pt x="195" y="204"/>
                  </a:lnTo>
                  <a:lnTo>
                    <a:pt x="195" y="206"/>
                  </a:lnTo>
                  <a:lnTo>
                    <a:pt x="194" y="209"/>
                  </a:lnTo>
                  <a:lnTo>
                    <a:pt x="192" y="210"/>
                  </a:lnTo>
                  <a:lnTo>
                    <a:pt x="191" y="209"/>
                  </a:lnTo>
                  <a:lnTo>
                    <a:pt x="192" y="207"/>
                  </a:lnTo>
                  <a:lnTo>
                    <a:pt x="191" y="207"/>
                  </a:lnTo>
                  <a:lnTo>
                    <a:pt x="191" y="202"/>
                  </a:lnTo>
                  <a:lnTo>
                    <a:pt x="187" y="199"/>
                  </a:lnTo>
                  <a:lnTo>
                    <a:pt x="186" y="193"/>
                  </a:lnTo>
                  <a:lnTo>
                    <a:pt x="183" y="184"/>
                  </a:lnTo>
                  <a:lnTo>
                    <a:pt x="183" y="181"/>
                  </a:lnTo>
                  <a:lnTo>
                    <a:pt x="181" y="181"/>
                  </a:lnTo>
                  <a:lnTo>
                    <a:pt x="181" y="182"/>
                  </a:lnTo>
                  <a:lnTo>
                    <a:pt x="180" y="190"/>
                  </a:lnTo>
                  <a:lnTo>
                    <a:pt x="180" y="192"/>
                  </a:lnTo>
                  <a:lnTo>
                    <a:pt x="180" y="193"/>
                  </a:lnTo>
                  <a:lnTo>
                    <a:pt x="180" y="182"/>
                  </a:lnTo>
                  <a:lnTo>
                    <a:pt x="180" y="177"/>
                  </a:lnTo>
                  <a:lnTo>
                    <a:pt x="181" y="177"/>
                  </a:lnTo>
                  <a:lnTo>
                    <a:pt x="183" y="179"/>
                  </a:lnTo>
                  <a:lnTo>
                    <a:pt x="184" y="182"/>
                  </a:lnTo>
                  <a:lnTo>
                    <a:pt x="186" y="185"/>
                  </a:lnTo>
                  <a:lnTo>
                    <a:pt x="187" y="192"/>
                  </a:lnTo>
                  <a:lnTo>
                    <a:pt x="189" y="196"/>
                  </a:lnTo>
                  <a:lnTo>
                    <a:pt x="191" y="199"/>
                  </a:lnTo>
                  <a:lnTo>
                    <a:pt x="195" y="199"/>
                  </a:lnTo>
                  <a:lnTo>
                    <a:pt x="194" y="196"/>
                  </a:lnTo>
                  <a:lnTo>
                    <a:pt x="192" y="196"/>
                  </a:lnTo>
                  <a:lnTo>
                    <a:pt x="192" y="195"/>
                  </a:lnTo>
                  <a:lnTo>
                    <a:pt x="194" y="192"/>
                  </a:lnTo>
                  <a:lnTo>
                    <a:pt x="195" y="190"/>
                  </a:lnTo>
                  <a:lnTo>
                    <a:pt x="222" y="190"/>
                  </a:lnTo>
                  <a:lnTo>
                    <a:pt x="223" y="190"/>
                  </a:lnTo>
                  <a:lnTo>
                    <a:pt x="226" y="187"/>
                  </a:lnTo>
                  <a:lnTo>
                    <a:pt x="226" y="185"/>
                  </a:lnTo>
                  <a:lnTo>
                    <a:pt x="223" y="187"/>
                  </a:lnTo>
                  <a:lnTo>
                    <a:pt x="197" y="187"/>
                  </a:lnTo>
                  <a:lnTo>
                    <a:pt x="191" y="187"/>
                  </a:lnTo>
                  <a:lnTo>
                    <a:pt x="189" y="185"/>
                  </a:lnTo>
                  <a:lnTo>
                    <a:pt x="189" y="176"/>
                  </a:lnTo>
                  <a:lnTo>
                    <a:pt x="189" y="171"/>
                  </a:lnTo>
                  <a:lnTo>
                    <a:pt x="191" y="170"/>
                  </a:lnTo>
                  <a:lnTo>
                    <a:pt x="192" y="168"/>
                  </a:lnTo>
                  <a:lnTo>
                    <a:pt x="194" y="168"/>
                  </a:lnTo>
                  <a:lnTo>
                    <a:pt x="194" y="167"/>
                  </a:lnTo>
                  <a:lnTo>
                    <a:pt x="191" y="167"/>
                  </a:lnTo>
                  <a:lnTo>
                    <a:pt x="187" y="165"/>
                  </a:lnTo>
                  <a:lnTo>
                    <a:pt x="187" y="163"/>
                  </a:lnTo>
                  <a:lnTo>
                    <a:pt x="183" y="160"/>
                  </a:lnTo>
                  <a:lnTo>
                    <a:pt x="180" y="162"/>
                  </a:lnTo>
                  <a:lnTo>
                    <a:pt x="178" y="162"/>
                  </a:lnTo>
                  <a:lnTo>
                    <a:pt x="177" y="160"/>
                  </a:lnTo>
                  <a:lnTo>
                    <a:pt x="177" y="159"/>
                  </a:lnTo>
                  <a:lnTo>
                    <a:pt x="180" y="157"/>
                  </a:lnTo>
                  <a:lnTo>
                    <a:pt x="186" y="156"/>
                  </a:lnTo>
                  <a:lnTo>
                    <a:pt x="203" y="156"/>
                  </a:lnTo>
                  <a:lnTo>
                    <a:pt x="214" y="156"/>
                  </a:lnTo>
                  <a:lnTo>
                    <a:pt x="216" y="157"/>
                  </a:lnTo>
                  <a:lnTo>
                    <a:pt x="217" y="159"/>
                  </a:lnTo>
                  <a:lnTo>
                    <a:pt x="217" y="160"/>
                  </a:lnTo>
                  <a:lnTo>
                    <a:pt x="219" y="160"/>
                  </a:lnTo>
                  <a:lnTo>
                    <a:pt x="220" y="160"/>
                  </a:lnTo>
                  <a:lnTo>
                    <a:pt x="223" y="160"/>
                  </a:lnTo>
                  <a:lnTo>
                    <a:pt x="223" y="162"/>
                  </a:lnTo>
                  <a:lnTo>
                    <a:pt x="223" y="163"/>
                  </a:lnTo>
                  <a:lnTo>
                    <a:pt x="222" y="165"/>
                  </a:lnTo>
                  <a:lnTo>
                    <a:pt x="220" y="165"/>
                  </a:lnTo>
                  <a:lnTo>
                    <a:pt x="222" y="167"/>
                  </a:lnTo>
                  <a:lnTo>
                    <a:pt x="220" y="168"/>
                  </a:lnTo>
                  <a:lnTo>
                    <a:pt x="226" y="168"/>
                  </a:lnTo>
                  <a:lnTo>
                    <a:pt x="228" y="170"/>
                  </a:lnTo>
                  <a:lnTo>
                    <a:pt x="228" y="177"/>
                  </a:lnTo>
                  <a:lnTo>
                    <a:pt x="230" y="182"/>
                  </a:lnTo>
                  <a:lnTo>
                    <a:pt x="233" y="187"/>
                  </a:lnTo>
                  <a:lnTo>
                    <a:pt x="234" y="196"/>
                  </a:lnTo>
                  <a:lnTo>
                    <a:pt x="234" y="199"/>
                  </a:lnTo>
                  <a:lnTo>
                    <a:pt x="231" y="201"/>
                  </a:lnTo>
                  <a:lnTo>
                    <a:pt x="222" y="201"/>
                  </a:lnTo>
                  <a:lnTo>
                    <a:pt x="223" y="204"/>
                  </a:lnTo>
                  <a:lnTo>
                    <a:pt x="231" y="204"/>
                  </a:lnTo>
                  <a:lnTo>
                    <a:pt x="245" y="204"/>
                  </a:lnTo>
                  <a:lnTo>
                    <a:pt x="269" y="204"/>
                  </a:lnTo>
                  <a:lnTo>
                    <a:pt x="357" y="202"/>
                  </a:lnTo>
                  <a:lnTo>
                    <a:pt x="386" y="201"/>
                  </a:lnTo>
                  <a:lnTo>
                    <a:pt x="387" y="201"/>
                  </a:lnTo>
                  <a:lnTo>
                    <a:pt x="390" y="202"/>
                  </a:lnTo>
                  <a:lnTo>
                    <a:pt x="392" y="202"/>
                  </a:lnTo>
                  <a:lnTo>
                    <a:pt x="393" y="202"/>
                  </a:lnTo>
                  <a:lnTo>
                    <a:pt x="393" y="201"/>
                  </a:lnTo>
                  <a:lnTo>
                    <a:pt x="392" y="201"/>
                  </a:lnTo>
                  <a:lnTo>
                    <a:pt x="389" y="199"/>
                  </a:lnTo>
                  <a:lnTo>
                    <a:pt x="390" y="198"/>
                  </a:lnTo>
                  <a:lnTo>
                    <a:pt x="392" y="198"/>
                  </a:lnTo>
                  <a:lnTo>
                    <a:pt x="392" y="192"/>
                  </a:lnTo>
                  <a:lnTo>
                    <a:pt x="392" y="187"/>
                  </a:lnTo>
                  <a:lnTo>
                    <a:pt x="392" y="185"/>
                  </a:lnTo>
                  <a:lnTo>
                    <a:pt x="389" y="185"/>
                  </a:lnTo>
                  <a:lnTo>
                    <a:pt x="371" y="185"/>
                  </a:lnTo>
                  <a:lnTo>
                    <a:pt x="370" y="185"/>
                  </a:lnTo>
                  <a:lnTo>
                    <a:pt x="368" y="182"/>
                  </a:lnTo>
                  <a:lnTo>
                    <a:pt x="370" y="173"/>
                  </a:lnTo>
                  <a:lnTo>
                    <a:pt x="370" y="170"/>
                  </a:lnTo>
                  <a:lnTo>
                    <a:pt x="370" y="168"/>
                  </a:lnTo>
                  <a:lnTo>
                    <a:pt x="371" y="167"/>
                  </a:lnTo>
                  <a:lnTo>
                    <a:pt x="373" y="167"/>
                  </a:lnTo>
                  <a:lnTo>
                    <a:pt x="375" y="167"/>
                  </a:lnTo>
                  <a:lnTo>
                    <a:pt x="373" y="167"/>
                  </a:lnTo>
                  <a:lnTo>
                    <a:pt x="370" y="165"/>
                  </a:lnTo>
                  <a:lnTo>
                    <a:pt x="368" y="168"/>
                  </a:lnTo>
                  <a:lnTo>
                    <a:pt x="367" y="170"/>
                  </a:lnTo>
                  <a:lnTo>
                    <a:pt x="365" y="185"/>
                  </a:lnTo>
                  <a:lnTo>
                    <a:pt x="367" y="187"/>
                  </a:lnTo>
                  <a:lnTo>
                    <a:pt x="370" y="188"/>
                  </a:lnTo>
                  <a:lnTo>
                    <a:pt x="386" y="188"/>
                  </a:lnTo>
                  <a:lnTo>
                    <a:pt x="390" y="188"/>
                  </a:lnTo>
                  <a:lnTo>
                    <a:pt x="390" y="190"/>
                  </a:lnTo>
                  <a:lnTo>
                    <a:pt x="390" y="196"/>
                  </a:lnTo>
                  <a:lnTo>
                    <a:pt x="389" y="198"/>
                  </a:lnTo>
                  <a:lnTo>
                    <a:pt x="387" y="196"/>
                  </a:lnTo>
                  <a:lnTo>
                    <a:pt x="382" y="196"/>
                  </a:lnTo>
                  <a:lnTo>
                    <a:pt x="356" y="196"/>
                  </a:lnTo>
                  <a:lnTo>
                    <a:pt x="353" y="198"/>
                  </a:lnTo>
                  <a:lnTo>
                    <a:pt x="337" y="198"/>
                  </a:lnTo>
                  <a:lnTo>
                    <a:pt x="336" y="198"/>
                  </a:lnTo>
                  <a:lnTo>
                    <a:pt x="276" y="199"/>
                  </a:lnTo>
                  <a:lnTo>
                    <a:pt x="265" y="199"/>
                  </a:lnTo>
                  <a:lnTo>
                    <a:pt x="265" y="201"/>
                  </a:lnTo>
                  <a:lnTo>
                    <a:pt x="245" y="201"/>
                  </a:lnTo>
                  <a:lnTo>
                    <a:pt x="245" y="199"/>
                  </a:lnTo>
                  <a:lnTo>
                    <a:pt x="244" y="199"/>
                  </a:lnTo>
                  <a:lnTo>
                    <a:pt x="244" y="198"/>
                  </a:lnTo>
                  <a:lnTo>
                    <a:pt x="245" y="198"/>
                  </a:lnTo>
                  <a:lnTo>
                    <a:pt x="265" y="198"/>
                  </a:lnTo>
                  <a:lnTo>
                    <a:pt x="283" y="198"/>
                  </a:lnTo>
                  <a:lnTo>
                    <a:pt x="336" y="196"/>
                  </a:lnTo>
                  <a:lnTo>
                    <a:pt x="337" y="196"/>
                  </a:lnTo>
                  <a:lnTo>
                    <a:pt x="353" y="196"/>
                  </a:lnTo>
                  <a:lnTo>
                    <a:pt x="354" y="193"/>
                  </a:lnTo>
                  <a:lnTo>
                    <a:pt x="356" y="193"/>
                  </a:lnTo>
                  <a:lnTo>
                    <a:pt x="356" y="192"/>
                  </a:lnTo>
                  <a:lnTo>
                    <a:pt x="354" y="192"/>
                  </a:lnTo>
                  <a:lnTo>
                    <a:pt x="351" y="193"/>
                  </a:lnTo>
                  <a:lnTo>
                    <a:pt x="345" y="195"/>
                  </a:lnTo>
                  <a:lnTo>
                    <a:pt x="323" y="195"/>
                  </a:lnTo>
                  <a:lnTo>
                    <a:pt x="247" y="195"/>
                  </a:lnTo>
                  <a:lnTo>
                    <a:pt x="245" y="195"/>
                  </a:lnTo>
                  <a:lnTo>
                    <a:pt x="242" y="193"/>
                  </a:lnTo>
                  <a:lnTo>
                    <a:pt x="239" y="182"/>
                  </a:lnTo>
                  <a:lnTo>
                    <a:pt x="237" y="179"/>
                  </a:lnTo>
                  <a:lnTo>
                    <a:pt x="236" y="173"/>
                  </a:lnTo>
                  <a:lnTo>
                    <a:pt x="234" y="162"/>
                  </a:lnTo>
                  <a:lnTo>
                    <a:pt x="233" y="160"/>
                  </a:lnTo>
                  <a:lnTo>
                    <a:pt x="237" y="134"/>
                  </a:lnTo>
                  <a:lnTo>
                    <a:pt x="239" y="131"/>
                  </a:lnTo>
                  <a:lnTo>
                    <a:pt x="239" y="128"/>
                  </a:lnTo>
                  <a:lnTo>
                    <a:pt x="237" y="128"/>
                  </a:lnTo>
                  <a:lnTo>
                    <a:pt x="231" y="129"/>
                  </a:lnTo>
                  <a:lnTo>
                    <a:pt x="223" y="129"/>
                  </a:lnTo>
                  <a:lnTo>
                    <a:pt x="222" y="129"/>
                  </a:lnTo>
                  <a:lnTo>
                    <a:pt x="220" y="129"/>
                  </a:lnTo>
                  <a:lnTo>
                    <a:pt x="220" y="128"/>
                  </a:lnTo>
                  <a:lnTo>
                    <a:pt x="222" y="128"/>
                  </a:lnTo>
                  <a:lnTo>
                    <a:pt x="244" y="126"/>
                  </a:lnTo>
                  <a:lnTo>
                    <a:pt x="250" y="126"/>
                  </a:lnTo>
                  <a:lnTo>
                    <a:pt x="258" y="126"/>
                  </a:lnTo>
                  <a:lnTo>
                    <a:pt x="287" y="126"/>
                  </a:lnTo>
                  <a:lnTo>
                    <a:pt x="283" y="124"/>
                  </a:lnTo>
                  <a:lnTo>
                    <a:pt x="272" y="123"/>
                  </a:lnTo>
                  <a:lnTo>
                    <a:pt x="251" y="123"/>
                  </a:lnTo>
                  <a:lnTo>
                    <a:pt x="242" y="124"/>
                  </a:lnTo>
                  <a:lnTo>
                    <a:pt x="228" y="124"/>
                  </a:lnTo>
                  <a:lnTo>
                    <a:pt x="220" y="126"/>
                  </a:lnTo>
                  <a:lnTo>
                    <a:pt x="219" y="128"/>
                  </a:lnTo>
                  <a:lnTo>
                    <a:pt x="211" y="128"/>
                  </a:lnTo>
                  <a:lnTo>
                    <a:pt x="208" y="129"/>
                  </a:lnTo>
                  <a:lnTo>
                    <a:pt x="206" y="129"/>
                  </a:lnTo>
                  <a:lnTo>
                    <a:pt x="206" y="128"/>
                  </a:lnTo>
                  <a:lnTo>
                    <a:pt x="206" y="126"/>
                  </a:lnTo>
                  <a:lnTo>
                    <a:pt x="208" y="126"/>
                  </a:lnTo>
                  <a:lnTo>
                    <a:pt x="220" y="124"/>
                  </a:lnTo>
                  <a:lnTo>
                    <a:pt x="226" y="123"/>
                  </a:lnTo>
                  <a:lnTo>
                    <a:pt x="234" y="123"/>
                  </a:lnTo>
                  <a:lnTo>
                    <a:pt x="250" y="123"/>
                  </a:lnTo>
                  <a:lnTo>
                    <a:pt x="250" y="121"/>
                  </a:lnTo>
                  <a:lnTo>
                    <a:pt x="244" y="120"/>
                  </a:lnTo>
                  <a:lnTo>
                    <a:pt x="240" y="120"/>
                  </a:lnTo>
                  <a:lnTo>
                    <a:pt x="236" y="118"/>
                  </a:lnTo>
                  <a:lnTo>
                    <a:pt x="226" y="118"/>
                  </a:lnTo>
                  <a:lnTo>
                    <a:pt x="225" y="118"/>
                  </a:lnTo>
                  <a:lnTo>
                    <a:pt x="223" y="120"/>
                  </a:lnTo>
                  <a:lnTo>
                    <a:pt x="219" y="118"/>
                  </a:lnTo>
                  <a:lnTo>
                    <a:pt x="217" y="118"/>
                  </a:lnTo>
                  <a:lnTo>
                    <a:pt x="212" y="120"/>
                  </a:lnTo>
                  <a:lnTo>
                    <a:pt x="211" y="120"/>
                  </a:lnTo>
                  <a:lnTo>
                    <a:pt x="211" y="118"/>
                  </a:lnTo>
                  <a:lnTo>
                    <a:pt x="212" y="118"/>
                  </a:lnTo>
                  <a:lnTo>
                    <a:pt x="214" y="118"/>
                  </a:lnTo>
                  <a:lnTo>
                    <a:pt x="219" y="117"/>
                  </a:lnTo>
                  <a:lnTo>
                    <a:pt x="225" y="117"/>
                  </a:lnTo>
                  <a:lnTo>
                    <a:pt x="245" y="118"/>
                  </a:lnTo>
                  <a:lnTo>
                    <a:pt x="248" y="118"/>
                  </a:lnTo>
                  <a:lnTo>
                    <a:pt x="250" y="118"/>
                  </a:lnTo>
                  <a:lnTo>
                    <a:pt x="255" y="121"/>
                  </a:lnTo>
                  <a:lnTo>
                    <a:pt x="253" y="120"/>
                  </a:lnTo>
                  <a:lnTo>
                    <a:pt x="253" y="118"/>
                  </a:lnTo>
                  <a:lnTo>
                    <a:pt x="250" y="113"/>
                  </a:lnTo>
                  <a:lnTo>
                    <a:pt x="248" y="110"/>
                  </a:lnTo>
                  <a:lnTo>
                    <a:pt x="244" y="107"/>
                  </a:lnTo>
                  <a:lnTo>
                    <a:pt x="239" y="106"/>
                  </a:lnTo>
                  <a:lnTo>
                    <a:pt x="237" y="104"/>
                  </a:lnTo>
                  <a:lnTo>
                    <a:pt x="237" y="103"/>
                  </a:lnTo>
                  <a:lnTo>
                    <a:pt x="236" y="99"/>
                  </a:lnTo>
                  <a:lnTo>
                    <a:pt x="236" y="98"/>
                  </a:lnTo>
                  <a:lnTo>
                    <a:pt x="244" y="98"/>
                  </a:lnTo>
                  <a:lnTo>
                    <a:pt x="261" y="98"/>
                  </a:lnTo>
                  <a:lnTo>
                    <a:pt x="287" y="98"/>
                  </a:lnTo>
                  <a:lnTo>
                    <a:pt x="289" y="98"/>
                  </a:lnTo>
                  <a:lnTo>
                    <a:pt x="284" y="101"/>
                  </a:lnTo>
                  <a:lnTo>
                    <a:pt x="284" y="104"/>
                  </a:lnTo>
                  <a:lnTo>
                    <a:pt x="283" y="113"/>
                  </a:lnTo>
                  <a:lnTo>
                    <a:pt x="283" y="115"/>
                  </a:lnTo>
                  <a:lnTo>
                    <a:pt x="283" y="117"/>
                  </a:lnTo>
                  <a:lnTo>
                    <a:pt x="292" y="117"/>
                  </a:lnTo>
                  <a:lnTo>
                    <a:pt x="298" y="117"/>
                  </a:lnTo>
                  <a:lnTo>
                    <a:pt x="301" y="118"/>
                  </a:lnTo>
                  <a:lnTo>
                    <a:pt x="304" y="118"/>
                  </a:lnTo>
                  <a:lnTo>
                    <a:pt x="308" y="118"/>
                  </a:lnTo>
                  <a:lnTo>
                    <a:pt x="309" y="120"/>
                  </a:lnTo>
                  <a:lnTo>
                    <a:pt x="312" y="118"/>
                  </a:lnTo>
                  <a:lnTo>
                    <a:pt x="314" y="118"/>
                  </a:lnTo>
                  <a:lnTo>
                    <a:pt x="315" y="120"/>
                  </a:lnTo>
                  <a:lnTo>
                    <a:pt x="326" y="120"/>
                  </a:lnTo>
                  <a:lnTo>
                    <a:pt x="326" y="118"/>
                  </a:lnTo>
                  <a:lnTo>
                    <a:pt x="325" y="113"/>
                  </a:lnTo>
                  <a:lnTo>
                    <a:pt x="323" y="101"/>
                  </a:lnTo>
                  <a:lnTo>
                    <a:pt x="322" y="99"/>
                  </a:lnTo>
                  <a:lnTo>
                    <a:pt x="322" y="96"/>
                  </a:lnTo>
                  <a:lnTo>
                    <a:pt x="326" y="93"/>
                  </a:lnTo>
                  <a:lnTo>
                    <a:pt x="328" y="92"/>
                  </a:lnTo>
                  <a:lnTo>
                    <a:pt x="329" y="93"/>
                  </a:lnTo>
                  <a:lnTo>
                    <a:pt x="332" y="104"/>
                  </a:lnTo>
                  <a:lnTo>
                    <a:pt x="336" y="113"/>
                  </a:lnTo>
                  <a:lnTo>
                    <a:pt x="336" y="120"/>
                  </a:lnTo>
                  <a:lnTo>
                    <a:pt x="337" y="120"/>
                  </a:lnTo>
                  <a:lnTo>
                    <a:pt x="340" y="120"/>
                  </a:lnTo>
                  <a:lnTo>
                    <a:pt x="342" y="117"/>
                  </a:lnTo>
                  <a:lnTo>
                    <a:pt x="339" y="106"/>
                  </a:lnTo>
                  <a:lnTo>
                    <a:pt x="336" y="96"/>
                  </a:lnTo>
                  <a:lnTo>
                    <a:pt x="332" y="87"/>
                  </a:lnTo>
                  <a:lnTo>
                    <a:pt x="332" y="85"/>
                  </a:lnTo>
                  <a:lnTo>
                    <a:pt x="331" y="84"/>
                  </a:lnTo>
                  <a:lnTo>
                    <a:pt x="325" y="82"/>
                  </a:lnTo>
                  <a:lnTo>
                    <a:pt x="311" y="82"/>
                  </a:lnTo>
                  <a:lnTo>
                    <a:pt x="294" y="82"/>
                  </a:lnTo>
                  <a:lnTo>
                    <a:pt x="283" y="81"/>
                  </a:lnTo>
                  <a:lnTo>
                    <a:pt x="267" y="82"/>
                  </a:lnTo>
                  <a:lnTo>
                    <a:pt x="259" y="81"/>
                  </a:lnTo>
                  <a:lnTo>
                    <a:pt x="228" y="82"/>
                  </a:lnTo>
                  <a:lnTo>
                    <a:pt x="216" y="84"/>
                  </a:lnTo>
                  <a:lnTo>
                    <a:pt x="211" y="85"/>
                  </a:lnTo>
                  <a:lnTo>
                    <a:pt x="209" y="87"/>
                  </a:lnTo>
                  <a:lnTo>
                    <a:pt x="208" y="89"/>
                  </a:lnTo>
                  <a:lnTo>
                    <a:pt x="206" y="103"/>
                  </a:lnTo>
                  <a:lnTo>
                    <a:pt x="203" y="117"/>
                  </a:lnTo>
                  <a:lnTo>
                    <a:pt x="203" y="118"/>
                  </a:lnTo>
                  <a:lnTo>
                    <a:pt x="205" y="120"/>
                  </a:lnTo>
                  <a:lnTo>
                    <a:pt x="203" y="121"/>
                  </a:lnTo>
                  <a:lnTo>
                    <a:pt x="205" y="123"/>
                  </a:lnTo>
                  <a:lnTo>
                    <a:pt x="211" y="121"/>
                  </a:lnTo>
                  <a:lnTo>
                    <a:pt x="219" y="121"/>
                  </a:lnTo>
                  <a:lnTo>
                    <a:pt x="228" y="121"/>
                  </a:lnTo>
                  <a:lnTo>
                    <a:pt x="228" y="123"/>
                  </a:lnTo>
                  <a:lnTo>
                    <a:pt x="208" y="123"/>
                  </a:lnTo>
                  <a:lnTo>
                    <a:pt x="205" y="123"/>
                  </a:lnTo>
                  <a:lnTo>
                    <a:pt x="203" y="123"/>
                  </a:lnTo>
                  <a:lnTo>
                    <a:pt x="202" y="121"/>
                  </a:lnTo>
                  <a:lnTo>
                    <a:pt x="202" y="118"/>
                  </a:lnTo>
                  <a:lnTo>
                    <a:pt x="202" y="113"/>
                  </a:lnTo>
                  <a:lnTo>
                    <a:pt x="203" y="109"/>
                  </a:lnTo>
                  <a:lnTo>
                    <a:pt x="203" y="101"/>
                  </a:lnTo>
                  <a:lnTo>
                    <a:pt x="205" y="101"/>
                  </a:lnTo>
                  <a:lnTo>
                    <a:pt x="206" y="90"/>
                  </a:lnTo>
                  <a:lnTo>
                    <a:pt x="206" y="87"/>
                  </a:lnTo>
                  <a:lnTo>
                    <a:pt x="205" y="89"/>
                  </a:lnTo>
                  <a:lnTo>
                    <a:pt x="203" y="89"/>
                  </a:lnTo>
                  <a:lnTo>
                    <a:pt x="203" y="87"/>
                  </a:lnTo>
                  <a:lnTo>
                    <a:pt x="205" y="85"/>
                  </a:lnTo>
                  <a:lnTo>
                    <a:pt x="205" y="84"/>
                  </a:lnTo>
                  <a:lnTo>
                    <a:pt x="203" y="87"/>
                  </a:lnTo>
                  <a:lnTo>
                    <a:pt x="202" y="87"/>
                  </a:lnTo>
                  <a:lnTo>
                    <a:pt x="200" y="87"/>
                  </a:lnTo>
                  <a:lnTo>
                    <a:pt x="198" y="89"/>
                  </a:lnTo>
                  <a:lnTo>
                    <a:pt x="197" y="90"/>
                  </a:lnTo>
                  <a:lnTo>
                    <a:pt x="198" y="95"/>
                  </a:lnTo>
                  <a:lnTo>
                    <a:pt x="197" y="96"/>
                  </a:lnTo>
                  <a:lnTo>
                    <a:pt x="195" y="93"/>
                  </a:lnTo>
                  <a:lnTo>
                    <a:pt x="195" y="92"/>
                  </a:lnTo>
                  <a:lnTo>
                    <a:pt x="194" y="90"/>
                  </a:lnTo>
                  <a:lnTo>
                    <a:pt x="194" y="92"/>
                  </a:lnTo>
                  <a:lnTo>
                    <a:pt x="191" y="92"/>
                  </a:lnTo>
                  <a:lnTo>
                    <a:pt x="187" y="92"/>
                  </a:lnTo>
                  <a:lnTo>
                    <a:pt x="184" y="92"/>
                  </a:lnTo>
                  <a:lnTo>
                    <a:pt x="183" y="92"/>
                  </a:lnTo>
                  <a:lnTo>
                    <a:pt x="183" y="93"/>
                  </a:lnTo>
                  <a:lnTo>
                    <a:pt x="184" y="93"/>
                  </a:lnTo>
                  <a:lnTo>
                    <a:pt x="187" y="93"/>
                  </a:lnTo>
                  <a:lnTo>
                    <a:pt x="191" y="93"/>
                  </a:lnTo>
                  <a:lnTo>
                    <a:pt x="192" y="93"/>
                  </a:lnTo>
                  <a:lnTo>
                    <a:pt x="194" y="93"/>
                  </a:lnTo>
                  <a:lnTo>
                    <a:pt x="194" y="95"/>
                  </a:lnTo>
                  <a:lnTo>
                    <a:pt x="195" y="96"/>
                  </a:lnTo>
                  <a:lnTo>
                    <a:pt x="194" y="107"/>
                  </a:lnTo>
                  <a:lnTo>
                    <a:pt x="195" y="109"/>
                  </a:lnTo>
                  <a:lnTo>
                    <a:pt x="194" y="113"/>
                  </a:lnTo>
                  <a:lnTo>
                    <a:pt x="191" y="110"/>
                  </a:lnTo>
                  <a:lnTo>
                    <a:pt x="192" y="101"/>
                  </a:lnTo>
                  <a:lnTo>
                    <a:pt x="192" y="99"/>
                  </a:lnTo>
                  <a:lnTo>
                    <a:pt x="191" y="96"/>
                  </a:lnTo>
                  <a:lnTo>
                    <a:pt x="191" y="95"/>
                  </a:lnTo>
                  <a:lnTo>
                    <a:pt x="187" y="96"/>
                  </a:lnTo>
                  <a:lnTo>
                    <a:pt x="183" y="96"/>
                  </a:lnTo>
                  <a:lnTo>
                    <a:pt x="181" y="96"/>
                  </a:lnTo>
                  <a:lnTo>
                    <a:pt x="181" y="98"/>
                  </a:lnTo>
                  <a:lnTo>
                    <a:pt x="183" y="101"/>
                  </a:lnTo>
                  <a:lnTo>
                    <a:pt x="184" y="103"/>
                  </a:lnTo>
                  <a:lnTo>
                    <a:pt x="186" y="104"/>
                  </a:lnTo>
                  <a:lnTo>
                    <a:pt x="186" y="106"/>
                  </a:lnTo>
                  <a:lnTo>
                    <a:pt x="187" y="107"/>
                  </a:lnTo>
                  <a:lnTo>
                    <a:pt x="187" y="109"/>
                  </a:lnTo>
                  <a:lnTo>
                    <a:pt x="187" y="110"/>
                  </a:lnTo>
                  <a:lnTo>
                    <a:pt x="183" y="103"/>
                  </a:lnTo>
                  <a:lnTo>
                    <a:pt x="178" y="98"/>
                  </a:lnTo>
                  <a:lnTo>
                    <a:pt x="180" y="98"/>
                  </a:lnTo>
                  <a:lnTo>
                    <a:pt x="178" y="96"/>
                  </a:lnTo>
                  <a:lnTo>
                    <a:pt x="175" y="96"/>
                  </a:lnTo>
                  <a:lnTo>
                    <a:pt x="175" y="95"/>
                  </a:lnTo>
                  <a:lnTo>
                    <a:pt x="178" y="93"/>
                  </a:lnTo>
                  <a:lnTo>
                    <a:pt x="181" y="93"/>
                  </a:lnTo>
                  <a:lnTo>
                    <a:pt x="181" y="92"/>
                  </a:lnTo>
                  <a:lnTo>
                    <a:pt x="183" y="90"/>
                  </a:lnTo>
                  <a:lnTo>
                    <a:pt x="195" y="89"/>
                  </a:lnTo>
                  <a:lnTo>
                    <a:pt x="195" y="90"/>
                  </a:lnTo>
                  <a:lnTo>
                    <a:pt x="195" y="89"/>
                  </a:lnTo>
                  <a:lnTo>
                    <a:pt x="200" y="84"/>
                  </a:lnTo>
                  <a:lnTo>
                    <a:pt x="206" y="82"/>
                  </a:lnTo>
                  <a:lnTo>
                    <a:pt x="209" y="79"/>
                  </a:lnTo>
                  <a:lnTo>
                    <a:pt x="208" y="76"/>
                  </a:lnTo>
                  <a:lnTo>
                    <a:pt x="209" y="76"/>
                  </a:lnTo>
                  <a:lnTo>
                    <a:pt x="212" y="74"/>
                  </a:lnTo>
                  <a:lnTo>
                    <a:pt x="214" y="74"/>
                  </a:lnTo>
                  <a:lnTo>
                    <a:pt x="214" y="73"/>
                  </a:lnTo>
                  <a:lnTo>
                    <a:pt x="216" y="71"/>
                  </a:lnTo>
                  <a:lnTo>
                    <a:pt x="217" y="71"/>
                  </a:lnTo>
                  <a:lnTo>
                    <a:pt x="217" y="73"/>
                  </a:lnTo>
                  <a:lnTo>
                    <a:pt x="217" y="78"/>
                  </a:lnTo>
                  <a:lnTo>
                    <a:pt x="214" y="79"/>
                  </a:lnTo>
                  <a:lnTo>
                    <a:pt x="214" y="81"/>
                  </a:lnTo>
                  <a:lnTo>
                    <a:pt x="219" y="79"/>
                  </a:lnTo>
                  <a:lnTo>
                    <a:pt x="220" y="79"/>
                  </a:lnTo>
                  <a:lnTo>
                    <a:pt x="222" y="78"/>
                  </a:lnTo>
                  <a:lnTo>
                    <a:pt x="222" y="76"/>
                  </a:lnTo>
                  <a:lnTo>
                    <a:pt x="222" y="74"/>
                  </a:lnTo>
                  <a:lnTo>
                    <a:pt x="220" y="74"/>
                  </a:lnTo>
                  <a:lnTo>
                    <a:pt x="219" y="74"/>
                  </a:lnTo>
                  <a:lnTo>
                    <a:pt x="219" y="73"/>
                  </a:lnTo>
                  <a:lnTo>
                    <a:pt x="220" y="73"/>
                  </a:lnTo>
                  <a:lnTo>
                    <a:pt x="222" y="71"/>
                  </a:lnTo>
                  <a:lnTo>
                    <a:pt x="219" y="71"/>
                  </a:lnTo>
                  <a:lnTo>
                    <a:pt x="217" y="70"/>
                  </a:lnTo>
                  <a:lnTo>
                    <a:pt x="216" y="70"/>
                  </a:lnTo>
                  <a:lnTo>
                    <a:pt x="209" y="71"/>
                  </a:lnTo>
                  <a:lnTo>
                    <a:pt x="208" y="73"/>
                  </a:lnTo>
                  <a:lnTo>
                    <a:pt x="206" y="73"/>
                  </a:lnTo>
                  <a:lnTo>
                    <a:pt x="205" y="71"/>
                  </a:lnTo>
                  <a:lnTo>
                    <a:pt x="205" y="70"/>
                  </a:lnTo>
                  <a:lnTo>
                    <a:pt x="209" y="68"/>
                  </a:lnTo>
                  <a:lnTo>
                    <a:pt x="211" y="68"/>
                  </a:lnTo>
                  <a:lnTo>
                    <a:pt x="211" y="67"/>
                  </a:lnTo>
                  <a:lnTo>
                    <a:pt x="217" y="65"/>
                  </a:lnTo>
                  <a:lnTo>
                    <a:pt x="217" y="64"/>
                  </a:lnTo>
                  <a:lnTo>
                    <a:pt x="216" y="62"/>
                  </a:lnTo>
                  <a:lnTo>
                    <a:pt x="209" y="64"/>
                  </a:lnTo>
                  <a:lnTo>
                    <a:pt x="208" y="64"/>
                  </a:lnTo>
                  <a:lnTo>
                    <a:pt x="205" y="65"/>
                  </a:lnTo>
                  <a:lnTo>
                    <a:pt x="203" y="65"/>
                  </a:lnTo>
                  <a:lnTo>
                    <a:pt x="202" y="65"/>
                  </a:lnTo>
                  <a:lnTo>
                    <a:pt x="203" y="64"/>
                  </a:lnTo>
                  <a:lnTo>
                    <a:pt x="209" y="60"/>
                  </a:lnTo>
                  <a:lnTo>
                    <a:pt x="217" y="59"/>
                  </a:lnTo>
                  <a:lnTo>
                    <a:pt x="217" y="56"/>
                  </a:lnTo>
                  <a:lnTo>
                    <a:pt x="216" y="56"/>
                  </a:lnTo>
                  <a:lnTo>
                    <a:pt x="209" y="56"/>
                  </a:lnTo>
                  <a:lnTo>
                    <a:pt x="203" y="57"/>
                  </a:lnTo>
                  <a:lnTo>
                    <a:pt x="202" y="56"/>
                  </a:lnTo>
                  <a:lnTo>
                    <a:pt x="203" y="54"/>
                  </a:lnTo>
                  <a:lnTo>
                    <a:pt x="212" y="53"/>
                  </a:lnTo>
                  <a:lnTo>
                    <a:pt x="216" y="53"/>
                  </a:lnTo>
                  <a:lnTo>
                    <a:pt x="216" y="48"/>
                  </a:lnTo>
                  <a:lnTo>
                    <a:pt x="214" y="46"/>
                  </a:lnTo>
                  <a:lnTo>
                    <a:pt x="208" y="50"/>
                  </a:lnTo>
                  <a:lnTo>
                    <a:pt x="208" y="48"/>
                  </a:lnTo>
                  <a:lnTo>
                    <a:pt x="206" y="48"/>
                  </a:lnTo>
                  <a:lnTo>
                    <a:pt x="206" y="46"/>
                  </a:lnTo>
                  <a:lnTo>
                    <a:pt x="211" y="45"/>
                  </a:lnTo>
                  <a:lnTo>
                    <a:pt x="209" y="34"/>
                  </a:lnTo>
                  <a:lnTo>
                    <a:pt x="208" y="25"/>
                  </a:lnTo>
                  <a:lnTo>
                    <a:pt x="206" y="23"/>
                  </a:lnTo>
                  <a:lnTo>
                    <a:pt x="208" y="23"/>
                  </a:lnTo>
                  <a:lnTo>
                    <a:pt x="211" y="32"/>
                  </a:lnTo>
                  <a:lnTo>
                    <a:pt x="214" y="43"/>
                  </a:lnTo>
                  <a:lnTo>
                    <a:pt x="216" y="43"/>
                  </a:lnTo>
                  <a:lnTo>
                    <a:pt x="214" y="35"/>
                  </a:lnTo>
                  <a:lnTo>
                    <a:pt x="212" y="25"/>
                  </a:lnTo>
                  <a:lnTo>
                    <a:pt x="217" y="25"/>
                  </a:lnTo>
                  <a:lnTo>
                    <a:pt x="220" y="26"/>
                  </a:lnTo>
                  <a:lnTo>
                    <a:pt x="233" y="25"/>
                  </a:lnTo>
                  <a:lnTo>
                    <a:pt x="297" y="25"/>
                  </a:lnTo>
                  <a:lnTo>
                    <a:pt x="300" y="23"/>
                  </a:lnTo>
                  <a:lnTo>
                    <a:pt x="303" y="20"/>
                  </a:lnTo>
                  <a:lnTo>
                    <a:pt x="306" y="20"/>
                  </a:lnTo>
                  <a:lnTo>
                    <a:pt x="308" y="21"/>
                  </a:lnTo>
                  <a:lnTo>
                    <a:pt x="309" y="23"/>
                  </a:lnTo>
                  <a:lnTo>
                    <a:pt x="311" y="34"/>
                  </a:lnTo>
                  <a:lnTo>
                    <a:pt x="312" y="43"/>
                  </a:lnTo>
                  <a:lnTo>
                    <a:pt x="314" y="45"/>
                  </a:lnTo>
                  <a:lnTo>
                    <a:pt x="318" y="46"/>
                  </a:lnTo>
                  <a:lnTo>
                    <a:pt x="320" y="48"/>
                  </a:lnTo>
                  <a:lnTo>
                    <a:pt x="322" y="50"/>
                  </a:lnTo>
                  <a:lnTo>
                    <a:pt x="337" y="51"/>
                  </a:lnTo>
                  <a:lnTo>
                    <a:pt x="339" y="53"/>
                  </a:lnTo>
                  <a:lnTo>
                    <a:pt x="340" y="53"/>
                  </a:lnTo>
                  <a:lnTo>
                    <a:pt x="340" y="43"/>
                  </a:lnTo>
                  <a:lnTo>
                    <a:pt x="339" y="35"/>
                  </a:lnTo>
                  <a:lnTo>
                    <a:pt x="337" y="25"/>
                  </a:lnTo>
                  <a:lnTo>
                    <a:pt x="334" y="23"/>
                  </a:lnTo>
                  <a:lnTo>
                    <a:pt x="331" y="20"/>
                  </a:lnTo>
                  <a:lnTo>
                    <a:pt x="331" y="18"/>
                  </a:lnTo>
                  <a:lnTo>
                    <a:pt x="331" y="15"/>
                  </a:lnTo>
                  <a:lnTo>
                    <a:pt x="331" y="14"/>
                  </a:lnTo>
                  <a:lnTo>
                    <a:pt x="328" y="12"/>
                  </a:lnTo>
                  <a:lnTo>
                    <a:pt x="325" y="12"/>
                  </a:lnTo>
                  <a:lnTo>
                    <a:pt x="325" y="18"/>
                  </a:lnTo>
                  <a:lnTo>
                    <a:pt x="323" y="18"/>
                  </a:lnTo>
                  <a:lnTo>
                    <a:pt x="322" y="18"/>
                  </a:lnTo>
                  <a:lnTo>
                    <a:pt x="322" y="20"/>
                  </a:lnTo>
                  <a:lnTo>
                    <a:pt x="326" y="20"/>
                  </a:lnTo>
                  <a:lnTo>
                    <a:pt x="329" y="21"/>
                  </a:lnTo>
                  <a:lnTo>
                    <a:pt x="332" y="21"/>
                  </a:lnTo>
                  <a:lnTo>
                    <a:pt x="336" y="25"/>
                  </a:lnTo>
                  <a:lnTo>
                    <a:pt x="337" y="31"/>
                  </a:lnTo>
                  <a:lnTo>
                    <a:pt x="339" y="45"/>
                  </a:lnTo>
                  <a:lnTo>
                    <a:pt x="339" y="48"/>
                  </a:lnTo>
                  <a:lnTo>
                    <a:pt x="339" y="50"/>
                  </a:lnTo>
                  <a:lnTo>
                    <a:pt x="322" y="48"/>
                  </a:lnTo>
                  <a:lnTo>
                    <a:pt x="320" y="46"/>
                  </a:lnTo>
                  <a:lnTo>
                    <a:pt x="320" y="42"/>
                  </a:lnTo>
                  <a:lnTo>
                    <a:pt x="317" y="26"/>
                  </a:lnTo>
                  <a:lnTo>
                    <a:pt x="317" y="25"/>
                  </a:lnTo>
                  <a:lnTo>
                    <a:pt x="314" y="21"/>
                  </a:lnTo>
                  <a:lnTo>
                    <a:pt x="314" y="18"/>
                  </a:lnTo>
                  <a:lnTo>
                    <a:pt x="320" y="18"/>
                  </a:lnTo>
                  <a:lnTo>
                    <a:pt x="320" y="12"/>
                  </a:lnTo>
                  <a:lnTo>
                    <a:pt x="320" y="1"/>
                  </a:lnTo>
                  <a:lnTo>
                    <a:pt x="320" y="0"/>
                  </a:lnTo>
                  <a:lnTo>
                    <a:pt x="318" y="0"/>
                  </a:lnTo>
                  <a:lnTo>
                    <a:pt x="317"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90" name="Freeform 58"/>
            <p:cNvSpPr>
              <a:spLocks/>
            </p:cNvSpPr>
            <p:nvPr/>
          </p:nvSpPr>
          <p:spPr bwMode="auto">
            <a:xfrm>
              <a:off x="1560" y="2529"/>
              <a:ext cx="30" cy="12"/>
            </a:xfrm>
            <a:custGeom>
              <a:avLst/>
              <a:gdLst>
                <a:gd name="T0" fmla="*/ 0 w 30"/>
                <a:gd name="T1" fmla="*/ 5 h 12"/>
                <a:gd name="T2" fmla="*/ 3 w 30"/>
                <a:gd name="T3" fmla="*/ 5 h 12"/>
                <a:gd name="T4" fmla="*/ 6 w 30"/>
                <a:gd name="T5" fmla="*/ 6 h 12"/>
                <a:gd name="T6" fmla="*/ 10 w 30"/>
                <a:gd name="T7" fmla="*/ 9 h 12"/>
                <a:gd name="T8" fmla="*/ 11 w 30"/>
                <a:gd name="T9" fmla="*/ 9 h 12"/>
                <a:gd name="T10" fmla="*/ 19 w 30"/>
                <a:gd name="T11" fmla="*/ 9 h 12"/>
                <a:gd name="T12" fmla="*/ 22 w 30"/>
                <a:gd name="T13" fmla="*/ 11 h 12"/>
                <a:gd name="T14" fmla="*/ 25 w 30"/>
                <a:gd name="T15" fmla="*/ 11 h 12"/>
                <a:gd name="T16" fmla="*/ 27 w 30"/>
                <a:gd name="T17" fmla="*/ 12 h 12"/>
                <a:gd name="T18" fmla="*/ 28 w 30"/>
                <a:gd name="T19" fmla="*/ 12 h 12"/>
                <a:gd name="T20" fmla="*/ 30 w 30"/>
                <a:gd name="T21" fmla="*/ 11 h 12"/>
                <a:gd name="T22" fmla="*/ 28 w 30"/>
                <a:gd name="T23" fmla="*/ 9 h 12"/>
                <a:gd name="T24" fmla="*/ 28 w 30"/>
                <a:gd name="T25" fmla="*/ 8 h 12"/>
                <a:gd name="T26" fmla="*/ 28 w 30"/>
                <a:gd name="T27" fmla="*/ 8 h 12"/>
                <a:gd name="T28" fmla="*/ 28 w 30"/>
                <a:gd name="T29" fmla="*/ 8 h 12"/>
                <a:gd name="T30" fmla="*/ 27 w 30"/>
                <a:gd name="T31" fmla="*/ 9 h 12"/>
                <a:gd name="T32" fmla="*/ 16 w 30"/>
                <a:gd name="T33" fmla="*/ 8 h 12"/>
                <a:gd name="T34" fmla="*/ 11 w 30"/>
                <a:gd name="T35" fmla="*/ 8 h 12"/>
                <a:gd name="T36" fmla="*/ 10 w 30"/>
                <a:gd name="T37" fmla="*/ 6 h 12"/>
                <a:gd name="T38" fmla="*/ 10 w 30"/>
                <a:gd name="T39" fmla="*/ 6 h 12"/>
                <a:gd name="T40" fmla="*/ 10 w 30"/>
                <a:gd name="T41" fmla="*/ 6 h 12"/>
                <a:gd name="T42" fmla="*/ 6 w 30"/>
                <a:gd name="T43" fmla="*/ 2 h 12"/>
                <a:gd name="T44" fmla="*/ 0 w 30"/>
                <a:gd name="T45" fmla="*/ 0 h 12"/>
                <a:gd name="T46" fmla="*/ 0 w 30"/>
                <a:gd name="T47" fmla="*/ 0 h 12"/>
                <a:gd name="T48" fmla="*/ 0 w 30"/>
                <a:gd name="T49" fmla="*/ 5 h 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
                <a:gd name="T76" fmla="*/ 0 h 12"/>
                <a:gd name="T77" fmla="*/ 30 w 30"/>
                <a:gd name="T78" fmla="*/ 12 h 1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 h="12">
                  <a:moveTo>
                    <a:pt x="0" y="5"/>
                  </a:moveTo>
                  <a:lnTo>
                    <a:pt x="3" y="5"/>
                  </a:lnTo>
                  <a:lnTo>
                    <a:pt x="6" y="6"/>
                  </a:lnTo>
                  <a:lnTo>
                    <a:pt x="10" y="9"/>
                  </a:lnTo>
                  <a:lnTo>
                    <a:pt x="11" y="9"/>
                  </a:lnTo>
                  <a:lnTo>
                    <a:pt x="19" y="9"/>
                  </a:lnTo>
                  <a:lnTo>
                    <a:pt x="22" y="11"/>
                  </a:lnTo>
                  <a:lnTo>
                    <a:pt x="25" y="11"/>
                  </a:lnTo>
                  <a:lnTo>
                    <a:pt x="27" y="12"/>
                  </a:lnTo>
                  <a:lnTo>
                    <a:pt x="28" y="12"/>
                  </a:lnTo>
                  <a:lnTo>
                    <a:pt x="30" y="11"/>
                  </a:lnTo>
                  <a:lnTo>
                    <a:pt x="28" y="9"/>
                  </a:lnTo>
                  <a:lnTo>
                    <a:pt x="28" y="8"/>
                  </a:lnTo>
                  <a:lnTo>
                    <a:pt x="27" y="9"/>
                  </a:lnTo>
                  <a:lnTo>
                    <a:pt x="16" y="8"/>
                  </a:lnTo>
                  <a:lnTo>
                    <a:pt x="11" y="8"/>
                  </a:lnTo>
                  <a:lnTo>
                    <a:pt x="10" y="6"/>
                  </a:lnTo>
                  <a:lnTo>
                    <a:pt x="6" y="2"/>
                  </a:lnTo>
                  <a:lnTo>
                    <a:pt x="0" y="0"/>
                  </a:lnTo>
                  <a:lnTo>
                    <a:pt x="0"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91" name="Freeform 59"/>
            <p:cNvSpPr>
              <a:spLocks/>
            </p:cNvSpPr>
            <p:nvPr/>
          </p:nvSpPr>
          <p:spPr bwMode="auto">
            <a:xfrm>
              <a:off x="1560" y="2537"/>
              <a:ext cx="30" cy="11"/>
            </a:xfrm>
            <a:custGeom>
              <a:avLst/>
              <a:gdLst>
                <a:gd name="T0" fmla="*/ 0 w 30"/>
                <a:gd name="T1" fmla="*/ 3 h 11"/>
                <a:gd name="T2" fmla="*/ 0 w 30"/>
                <a:gd name="T3" fmla="*/ 3 h 11"/>
                <a:gd name="T4" fmla="*/ 5 w 30"/>
                <a:gd name="T5" fmla="*/ 4 h 11"/>
                <a:gd name="T6" fmla="*/ 6 w 30"/>
                <a:gd name="T7" fmla="*/ 4 h 11"/>
                <a:gd name="T8" fmla="*/ 11 w 30"/>
                <a:gd name="T9" fmla="*/ 9 h 11"/>
                <a:gd name="T10" fmla="*/ 11 w 30"/>
                <a:gd name="T11" fmla="*/ 9 h 11"/>
                <a:gd name="T12" fmla="*/ 17 w 30"/>
                <a:gd name="T13" fmla="*/ 9 h 11"/>
                <a:gd name="T14" fmla="*/ 25 w 30"/>
                <a:gd name="T15" fmla="*/ 9 h 11"/>
                <a:gd name="T16" fmla="*/ 27 w 30"/>
                <a:gd name="T17" fmla="*/ 11 h 11"/>
                <a:gd name="T18" fmla="*/ 28 w 30"/>
                <a:gd name="T19" fmla="*/ 11 h 11"/>
                <a:gd name="T20" fmla="*/ 28 w 30"/>
                <a:gd name="T21" fmla="*/ 11 h 11"/>
                <a:gd name="T22" fmla="*/ 30 w 30"/>
                <a:gd name="T23" fmla="*/ 9 h 11"/>
                <a:gd name="T24" fmla="*/ 30 w 30"/>
                <a:gd name="T25" fmla="*/ 8 h 11"/>
                <a:gd name="T26" fmla="*/ 30 w 30"/>
                <a:gd name="T27" fmla="*/ 6 h 11"/>
                <a:gd name="T28" fmla="*/ 28 w 30"/>
                <a:gd name="T29" fmla="*/ 6 h 11"/>
                <a:gd name="T30" fmla="*/ 28 w 30"/>
                <a:gd name="T31" fmla="*/ 6 h 11"/>
                <a:gd name="T32" fmla="*/ 28 w 30"/>
                <a:gd name="T33" fmla="*/ 8 h 11"/>
                <a:gd name="T34" fmla="*/ 25 w 30"/>
                <a:gd name="T35" fmla="*/ 8 h 11"/>
                <a:gd name="T36" fmla="*/ 17 w 30"/>
                <a:gd name="T37" fmla="*/ 6 h 11"/>
                <a:gd name="T38" fmla="*/ 11 w 30"/>
                <a:gd name="T39" fmla="*/ 6 h 11"/>
                <a:gd name="T40" fmla="*/ 10 w 30"/>
                <a:gd name="T41" fmla="*/ 6 h 11"/>
                <a:gd name="T42" fmla="*/ 10 w 30"/>
                <a:gd name="T43" fmla="*/ 3 h 11"/>
                <a:gd name="T44" fmla="*/ 8 w 30"/>
                <a:gd name="T45" fmla="*/ 3 h 11"/>
                <a:gd name="T46" fmla="*/ 6 w 30"/>
                <a:gd name="T47" fmla="*/ 1 h 11"/>
                <a:gd name="T48" fmla="*/ 2 w 30"/>
                <a:gd name="T49" fmla="*/ 0 h 11"/>
                <a:gd name="T50" fmla="*/ 0 w 30"/>
                <a:gd name="T51" fmla="*/ 0 h 11"/>
                <a:gd name="T52" fmla="*/ 0 w 30"/>
                <a:gd name="T53" fmla="*/ 3 h 1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0"/>
                <a:gd name="T82" fmla="*/ 0 h 11"/>
                <a:gd name="T83" fmla="*/ 30 w 30"/>
                <a:gd name="T84" fmla="*/ 11 h 1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0" h="11">
                  <a:moveTo>
                    <a:pt x="0" y="3"/>
                  </a:moveTo>
                  <a:lnTo>
                    <a:pt x="0" y="3"/>
                  </a:lnTo>
                  <a:lnTo>
                    <a:pt x="5" y="4"/>
                  </a:lnTo>
                  <a:lnTo>
                    <a:pt x="6" y="4"/>
                  </a:lnTo>
                  <a:lnTo>
                    <a:pt x="11" y="9"/>
                  </a:lnTo>
                  <a:lnTo>
                    <a:pt x="17" y="9"/>
                  </a:lnTo>
                  <a:lnTo>
                    <a:pt x="25" y="9"/>
                  </a:lnTo>
                  <a:lnTo>
                    <a:pt x="27" y="11"/>
                  </a:lnTo>
                  <a:lnTo>
                    <a:pt x="28" y="11"/>
                  </a:lnTo>
                  <a:lnTo>
                    <a:pt x="30" y="9"/>
                  </a:lnTo>
                  <a:lnTo>
                    <a:pt x="30" y="8"/>
                  </a:lnTo>
                  <a:lnTo>
                    <a:pt x="30" y="6"/>
                  </a:lnTo>
                  <a:lnTo>
                    <a:pt x="28" y="6"/>
                  </a:lnTo>
                  <a:lnTo>
                    <a:pt x="28" y="8"/>
                  </a:lnTo>
                  <a:lnTo>
                    <a:pt x="25" y="8"/>
                  </a:lnTo>
                  <a:lnTo>
                    <a:pt x="17" y="6"/>
                  </a:lnTo>
                  <a:lnTo>
                    <a:pt x="11" y="6"/>
                  </a:lnTo>
                  <a:lnTo>
                    <a:pt x="10" y="6"/>
                  </a:lnTo>
                  <a:lnTo>
                    <a:pt x="10" y="3"/>
                  </a:lnTo>
                  <a:lnTo>
                    <a:pt x="8" y="3"/>
                  </a:lnTo>
                  <a:lnTo>
                    <a:pt x="6" y="1"/>
                  </a:lnTo>
                  <a:lnTo>
                    <a:pt x="2" y="0"/>
                  </a:lnTo>
                  <a:lnTo>
                    <a:pt x="0" y="0"/>
                  </a:lnTo>
                  <a:lnTo>
                    <a:pt x="0"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92" name="Freeform 60"/>
            <p:cNvSpPr>
              <a:spLocks/>
            </p:cNvSpPr>
            <p:nvPr/>
          </p:nvSpPr>
          <p:spPr bwMode="auto">
            <a:xfrm>
              <a:off x="1562" y="2543"/>
              <a:ext cx="28" cy="12"/>
            </a:xfrm>
            <a:custGeom>
              <a:avLst/>
              <a:gdLst>
                <a:gd name="T0" fmla="*/ 0 w 28"/>
                <a:gd name="T1" fmla="*/ 3 h 12"/>
                <a:gd name="T2" fmla="*/ 4 w 28"/>
                <a:gd name="T3" fmla="*/ 5 h 12"/>
                <a:gd name="T4" fmla="*/ 4 w 28"/>
                <a:gd name="T5" fmla="*/ 6 h 12"/>
                <a:gd name="T6" fmla="*/ 6 w 28"/>
                <a:gd name="T7" fmla="*/ 6 h 12"/>
                <a:gd name="T8" fmla="*/ 11 w 28"/>
                <a:gd name="T9" fmla="*/ 11 h 12"/>
                <a:gd name="T10" fmla="*/ 23 w 28"/>
                <a:gd name="T11" fmla="*/ 11 h 12"/>
                <a:gd name="T12" fmla="*/ 25 w 28"/>
                <a:gd name="T13" fmla="*/ 11 h 12"/>
                <a:gd name="T14" fmla="*/ 26 w 28"/>
                <a:gd name="T15" fmla="*/ 12 h 12"/>
                <a:gd name="T16" fmla="*/ 26 w 28"/>
                <a:gd name="T17" fmla="*/ 12 h 12"/>
                <a:gd name="T18" fmla="*/ 28 w 28"/>
                <a:gd name="T19" fmla="*/ 12 h 12"/>
                <a:gd name="T20" fmla="*/ 28 w 28"/>
                <a:gd name="T21" fmla="*/ 11 h 12"/>
                <a:gd name="T22" fmla="*/ 28 w 28"/>
                <a:gd name="T23" fmla="*/ 8 h 12"/>
                <a:gd name="T24" fmla="*/ 28 w 28"/>
                <a:gd name="T25" fmla="*/ 8 h 12"/>
                <a:gd name="T26" fmla="*/ 26 w 28"/>
                <a:gd name="T27" fmla="*/ 9 h 12"/>
                <a:gd name="T28" fmla="*/ 25 w 28"/>
                <a:gd name="T29" fmla="*/ 9 h 12"/>
                <a:gd name="T30" fmla="*/ 18 w 28"/>
                <a:gd name="T31" fmla="*/ 8 h 12"/>
                <a:gd name="T32" fmla="*/ 14 w 28"/>
                <a:gd name="T33" fmla="*/ 8 h 12"/>
                <a:gd name="T34" fmla="*/ 9 w 28"/>
                <a:gd name="T35" fmla="*/ 8 h 12"/>
                <a:gd name="T36" fmla="*/ 9 w 28"/>
                <a:gd name="T37" fmla="*/ 8 h 12"/>
                <a:gd name="T38" fmla="*/ 9 w 28"/>
                <a:gd name="T39" fmla="*/ 8 h 12"/>
                <a:gd name="T40" fmla="*/ 9 w 28"/>
                <a:gd name="T41" fmla="*/ 6 h 12"/>
                <a:gd name="T42" fmla="*/ 8 w 28"/>
                <a:gd name="T43" fmla="*/ 6 h 12"/>
                <a:gd name="T44" fmla="*/ 4 w 28"/>
                <a:gd name="T45" fmla="*/ 3 h 12"/>
                <a:gd name="T46" fmla="*/ 3 w 28"/>
                <a:gd name="T47" fmla="*/ 2 h 12"/>
                <a:gd name="T48" fmla="*/ 0 w 28"/>
                <a:gd name="T49" fmla="*/ 0 h 12"/>
                <a:gd name="T50" fmla="*/ 0 w 28"/>
                <a:gd name="T51" fmla="*/ 0 h 12"/>
                <a:gd name="T52" fmla="*/ 0 w 28"/>
                <a:gd name="T53" fmla="*/ 3 h 1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
                <a:gd name="T82" fmla="*/ 0 h 12"/>
                <a:gd name="T83" fmla="*/ 28 w 28"/>
                <a:gd name="T84" fmla="*/ 12 h 1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 h="12">
                  <a:moveTo>
                    <a:pt x="0" y="3"/>
                  </a:moveTo>
                  <a:lnTo>
                    <a:pt x="4" y="5"/>
                  </a:lnTo>
                  <a:lnTo>
                    <a:pt x="4" y="6"/>
                  </a:lnTo>
                  <a:lnTo>
                    <a:pt x="6" y="6"/>
                  </a:lnTo>
                  <a:lnTo>
                    <a:pt x="11" y="11"/>
                  </a:lnTo>
                  <a:lnTo>
                    <a:pt x="23" y="11"/>
                  </a:lnTo>
                  <a:lnTo>
                    <a:pt x="25" y="11"/>
                  </a:lnTo>
                  <a:lnTo>
                    <a:pt x="26" y="12"/>
                  </a:lnTo>
                  <a:lnTo>
                    <a:pt x="28" y="12"/>
                  </a:lnTo>
                  <a:lnTo>
                    <a:pt x="28" y="11"/>
                  </a:lnTo>
                  <a:lnTo>
                    <a:pt x="28" y="8"/>
                  </a:lnTo>
                  <a:lnTo>
                    <a:pt x="26" y="9"/>
                  </a:lnTo>
                  <a:lnTo>
                    <a:pt x="25" y="9"/>
                  </a:lnTo>
                  <a:lnTo>
                    <a:pt x="18" y="8"/>
                  </a:lnTo>
                  <a:lnTo>
                    <a:pt x="14" y="8"/>
                  </a:lnTo>
                  <a:lnTo>
                    <a:pt x="9" y="8"/>
                  </a:lnTo>
                  <a:lnTo>
                    <a:pt x="9" y="6"/>
                  </a:lnTo>
                  <a:lnTo>
                    <a:pt x="8" y="6"/>
                  </a:lnTo>
                  <a:lnTo>
                    <a:pt x="4" y="3"/>
                  </a:lnTo>
                  <a:lnTo>
                    <a:pt x="3" y="2"/>
                  </a:lnTo>
                  <a:lnTo>
                    <a:pt x="0" y="0"/>
                  </a:lnTo>
                  <a:lnTo>
                    <a:pt x="0"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93" name="Freeform 61"/>
            <p:cNvSpPr>
              <a:spLocks/>
            </p:cNvSpPr>
            <p:nvPr/>
          </p:nvSpPr>
          <p:spPr bwMode="auto">
            <a:xfrm>
              <a:off x="1559" y="2549"/>
              <a:ext cx="12" cy="10"/>
            </a:xfrm>
            <a:custGeom>
              <a:avLst/>
              <a:gdLst>
                <a:gd name="T0" fmla="*/ 3 w 12"/>
                <a:gd name="T1" fmla="*/ 2 h 10"/>
                <a:gd name="T2" fmla="*/ 0 w 12"/>
                <a:gd name="T3" fmla="*/ 3 h 10"/>
                <a:gd name="T4" fmla="*/ 0 w 12"/>
                <a:gd name="T5" fmla="*/ 8 h 10"/>
                <a:gd name="T6" fmla="*/ 0 w 12"/>
                <a:gd name="T7" fmla="*/ 8 h 10"/>
                <a:gd name="T8" fmla="*/ 0 w 12"/>
                <a:gd name="T9" fmla="*/ 10 h 10"/>
                <a:gd name="T10" fmla="*/ 1 w 12"/>
                <a:gd name="T11" fmla="*/ 10 h 10"/>
                <a:gd name="T12" fmla="*/ 12 w 12"/>
                <a:gd name="T13" fmla="*/ 10 h 10"/>
                <a:gd name="T14" fmla="*/ 12 w 12"/>
                <a:gd name="T15" fmla="*/ 6 h 10"/>
                <a:gd name="T16" fmla="*/ 11 w 12"/>
                <a:gd name="T17" fmla="*/ 5 h 10"/>
                <a:gd name="T18" fmla="*/ 7 w 12"/>
                <a:gd name="T19" fmla="*/ 2 h 10"/>
                <a:gd name="T20" fmla="*/ 3 w 12"/>
                <a:gd name="T21" fmla="*/ 0 h 10"/>
                <a:gd name="T22" fmla="*/ 3 w 12"/>
                <a:gd name="T23" fmla="*/ 0 h 10"/>
                <a:gd name="T24" fmla="*/ 3 w 12"/>
                <a:gd name="T25" fmla="*/ 2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10"/>
                <a:gd name="T41" fmla="*/ 12 w 12"/>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10">
                  <a:moveTo>
                    <a:pt x="3" y="2"/>
                  </a:moveTo>
                  <a:lnTo>
                    <a:pt x="0" y="3"/>
                  </a:lnTo>
                  <a:lnTo>
                    <a:pt x="0" y="8"/>
                  </a:lnTo>
                  <a:lnTo>
                    <a:pt x="0" y="10"/>
                  </a:lnTo>
                  <a:lnTo>
                    <a:pt x="1" y="10"/>
                  </a:lnTo>
                  <a:lnTo>
                    <a:pt x="12" y="10"/>
                  </a:lnTo>
                  <a:lnTo>
                    <a:pt x="12" y="6"/>
                  </a:lnTo>
                  <a:lnTo>
                    <a:pt x="11" y="5"/>
                  </a:lnTo>
                  <a:lnTo>
                    <a:pt x="7" y="2"/>
                  </a:lnTo>
                  <a:lnTo>
                    <a:pt x="3" y="0"/>
                  </a:lnTo>
                  <a:lnTo>
                    <a:pt x="3"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94" name="Freeform 62"/>
            <p:cNvSpPr>
              <a:spLocks/>
            </p:cNvSpPr>
            <p:nvPr/>
          </p:nvSpPr>
          <p:spPr bwMode="auto">
            <a:xfrm>
              <a:off x="1549" y="2549"/>
              <a:ext cx="8" cy="10"/>
            </a:xfrm>
            <a:custGeom>
              <a:avLst/>
              <a:gdLst>
                <a:gd name="T0" fmla="*/ 0 w 8"/>
                <a:gd name="T1" fmla="*/ 2 h 10"/>
                <a:gd name="T2" fmla="*/ 0 w 8"/>
                <a:gd name="T3" fmla="*/ 5 h 10"/>
                <a:gd name="T4" fmla="*/ 2 w 8"/>
                <a:gd name="T5" fmla="*/ 6 h 10"/>
                <a:gd name="T6" fmla="*/ 0 w 8"/>
                <a:gd name="T7" fmla="*/ 8 h 10"/>
                <a:gd name="T8" fmla="*/ 0 w 8"/>
                <a:gd name="T9" fmla="*/ 10 h 10"/>
                <a:gd name="T10" fmla="*/ 7 w 8"/>
                <a:gd name="T11" fmla="*/ 10 h 10"/>
                <a:gd name="T12" fmla="*/ 7 w 8"/>
                <a:gd name="T13" fmla="*/ 10 h 10"/>
                <a:gd name="T14" fmla="*/ 8 w 8"/>
                <a:gd name="T15" fmla="*/ 8 h 10"/>
                <a:gd name="T16" fmla="*/ 8 w 8"/>
                <a:gd name="T17" fmla="*/ 8 h 10"/>
                <a:gd name="T18" fmla="*/ 7 w 8"/>
                <a:gd name="T19" fmla="*/ 6 h 10"/>
                <a:gd name="T20" fmla="*/ 7 w 8"/>
                <a:gd name="T21" fmla="*/ 5 h 10"/>
                <a:gd name="T22" fmla="*/ 7 w 8"/>
                <a:gd name="T23" fmla="*/ 5 h 10"/>
                <a:gd name="T24" fmla="*/ 7 w 8"/>
                <a:gd name="T25" fmla="*/ 3 h 10"/>
                <a:gd name="T26" fmla="*/ 3 w 8"/>
                <a:gd name="T27" fmla="*/ 3 h 10"/>
                <a:gd name="T28" fmla="*/ 3 w 8"/>
                <a:gd name="T29" fmla="*/ 3 h 10"/>
                <a:gd name="T30" fmla="*/ 3 w 8"/>
                <a:gd name="T31" fmla="*/ 2 h 10"/>
                <a:gd name="T32" fmla="*/ 5 w 8"/>
                <a:gd name="T33" fmla="*/ 2 h 10"/>
                <a:gd name="T34" fmla="*/ 5 w 8"/>
                <a:gd name="T35" fmla="*/ 2 h 10"/>
                <a:gd name="T36" fmla="*/ 5 w 8"/>
                <a:gd name="T37" fmla="*/ 0 h 10"/>
                <a:gd name="T38" fmla="*/ 2 w 8"/>
                <a:gd name="T39" fmla="*/ 2 h 10"/>
                <a:gd name="T40" fmla="*/ 0 w 8"/>
                <a:gd name="T41" fmla="*/ 2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10"/>
                <a:gd name="T65" fmla="*/ 8 w 8"/>
                <a:gd name="T66" fmla="*/ 10 h 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10">
                  <a:moveTo>
                    <a:pt x="0" y="2"/>
                  </a:moveTo>
                  <a:lnTo>
                    <a:pt x="0" y="5"/>
                  </a:lnTo>
                  <a:lnTo>
                    <a:pt x="2" y="6"/>
                  </a:lnTo>
                  <a:lnTo>
                    <a:pt x="0" y="8"/>
                  </a:lnTo>
                  <a:lnTo>
                    <a:pt x="0" y="10"/>
                  </a:lnTo>
                  <a:lnTo>
                    <a:pt x="7" y="10"/>
                  </a:lnTo>
                  <a:lnTo>
                    <a:pt x="8" y="8"/>
                  </a:lnTo>
                  <a:lnTo>
                    <a:pt x="7" y="6"/>
                  </a:lnTo>
                  <a:lnTo>
                    <a:pt x="7" y="5"/>
                  </a:lnTo>
                  <a:lnTo>
                    <a:pt x="7" y="3"/>
                  </a:lnTo>
                  <a:lnTo>
                    <a:pt x="3" y="3"/>
                  </a:lnTo>
                  <a:lnTo>
                    <a:pt x="3" y="2"/>
                  </a:lnTo>
                  <a:lnTo>
                    <a:pt x="5" y="2"/>
                  </a:lnTo>
                  <a:lnTo>
                    <a:pt x="5" y="0"/>
                  </a:lnTo>
                  <a:lnTo>
                    <a:pt x="2" y="2"/>
                  </a:lnTo>
                  <a:lnTo>
                    <a:pt x="0"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95" name="Freeform 63"/>
            <p:cNvSpPr>
              <a:spLocks/>
            </p:cNvSpPr>
            <p:nvPr/>
          </p:nvSpPr>
          <p:spPr bwMode="auto">
            <a:xfrm>
              <a:off x="1471" y="2551"/>
              <a:ext cx="8" cy="9"/>
            </a:xfrm>
            <a:custGeom>
              <a:avLst/>
              <a:gdLst>
                <a:gd name="T0" fmla="*/ 0 w 8"/>
                <a:gd name="T1" fmla="*/ 3 h 9"/>
                <a:gd name="T2" fmla="*/ 2 w 8"/>
                <a:gd name="T3" fmla="*/ 4 h 9"/>
                <a:gd name="T4" fmla="*/ 2 w 8"/>
                <a:gd name="T5" fmla="*/ 6 h 9"/>
                <a:gd name="T6" fmla="*/ 2 w 8"/>
                <a:gd name="T7" fmla="*/ 6 h 9"/>
                <a:gd name="T8" fmla="*/ 0 w 8"/>
                <a:gd name="T9" fmla="*/ 8 h 9"/>
                <a:gd name="T10" fmla="*/ 0 w 8"/>
                <a:gd name="T11" fmla="*/ 8 h 9"/>
                <a:gd name="T12" fmla="*/ 0 w 8"/>
                <a:gd name="T13" fmla="*/ 9 h 9"/>
                <a:gd name="T14" fmla="*/ 5 w 8"/>
                <a:gd name="T15" fmla="*/ 9 h 9"/>
                <a:gd name="T16" fmla="*/ 8 w 8"/>
                <a:gd name="T17" fmla="*/ 9 h 9"/>
                <a:gd name="T18" fmla="*/ 8 w 8"/>
                <a:gd name="T19" fmla="*/ 8 h 9"/>
                <a:gd name="T20" fmla="*/ 8 w 8"/>
                <a:gd name="T21" fmla="*/ 8 h 9"/>
                <a:gd name="T22" fmla="*/ 7 w 8"/>
                <a:gd name="T23" fmla="*/ 8 h 9"/>
                <a:gd name="T24" fmla="*/ 7 w 8"/>
                <a:gd name="T25" fmla="*/ 8 h 9"/>
                <a:gd name="T26" fmla="*/ 5 w 8"/>
                <a:gd name="T27" fmla="*/ 6 h 9"/>
                <a:gd name="T28" fmla="*/ 8 w 8"/>
                <a:gd name="T29" fmla="*/ 4 h 9"/>
                <a:gd name="T30" fmla="*/ 8 w 8"/>
                <a:gd name="T31" fmla="*/ 3 h 9"/>
                <a:gd name="T32" fmla="*/ 5 w 8"/>
                <a:gd name="T33" fmla="*/ 3 h 9"/>
                <a:gd name="T34" fmla="*/ 5 w 8"/>
                <a:gd name="T35" fmla="*/ 3 h 9"/>
                <a:gd name="T36" fmla="*/ 3 w 8"/>
                <a:gd name="T37" fmla="*/ 1 h 9"/>
                <a:gd name="T38" fmla="*/ 3 w 8"/>
                <a:gd name="T39" fmla="*/ 0 h 9"/>
                <a:gd name="T40" fmla="*/ 2 w 8"/>
                <a:gd name="T41" fmla="*/ 0 h 9"/>
                <a:gd name="T42" fmla="*/ 0 w 8"/>
                <a:gd name="T43" fmla="*/ 3 h 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
                <a:gd name="T67" fmla="*/ 0 h 9"/>
                <a:gd name="T68" fmla="*/ 8 w 8"/>
                <a:gd name="T69" fmla="*/ 9 h 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 h="9">
                  <a:moveTo>
                    <a:pt x="0" y="3"/>
                  </a:moveTo>
                  <a:lnTo>
                    <a:pt x="2" y="4"/>
                  </a:lnTo>
                  <a:lnTo>
                    <a:pt x="2" y="6"/>
                  </a:lnTo>
                  <a:lnTo>
                    <a:pt x="0" y="8"/>
                  </a:lnTo>
                  <a:lnTo>
                    <a:pt x="0" y="9"/>
                  </a:lnTo>
                  <a:lnTo>
                    <a:pt x="5" y="9"/>
                  </a:lnTo>
                  <a:lnTo>
                    <a:pt x="8" y="9"/>
                  </a:lnTo>
                  <a:lnTo>
                    <a:pt x="8" y="8"/>
                  </a:lnTo>
                  <a:lnTo>
                    <a:pt x="7" y="8"/>
                  </a:lnTo>
                  <a:lnTo>
                    <a:pt x="5" y="6"/>
                  </a:lnTo>
                  <a:lnTo>
                    <a:pt x="8" y="4"/>
                  </a:lnTo>
                  <a:lnTo>
                    <a:pt x="8" y="3"/>
                  </a:lnTo>
                  <a:lnTo>
                    <a:pt x="5" y="3"/>
                  </a:lnTo>
                  <a:lnTo>
                    <a:pt x="3" y="1"/>
                  </a:lnTo>
                  <a:lnTo>
                    <a:pt x="3" y="0"/>
                  </a:lnTo>
                  <a:lnTo>
                    <a:pt x="2" y="0"/>
                  </a:lnTo>
                  <a:lnTo>
                    <a:pt x="0"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96" name="Freeform 64"/>
            <p:cNvSpPr>
              <a:spLocks/>
            </p:cNvSpPr>
            <p:nvPr/>
          </p:nvSpPr>
          <p:spPr bwMode="auto">
            <a:xfrm>
              <a:off x="1513" y="2554"/>
              <a:ext cx="8" cy="5"/>
            </a:xfrm>
            <a:custGeom>
              <a:avLst/>
              <a:gdLst>
                <a:gd name="T0" fmla="*/ 0 w 8"/>
                <a:gd name="T1" fmla="*/ 3 h 5"/>
                <a:gd name="T2" fmla="*/ 0 w 8"/>
                <a:gd name="T3" fmla="*/ 3 h 5"/>
                <a:gd name="T4" fmla="*/ 0 w 8"/>
                <a:gd name="T5" fmla="*/ 5 h 5"/>
                <a:gd name="T6" fmla="*/ 2 w 8"/>
                <a:gd name="T7" fmla="*/ 5 h 5"/>
                <a:gd name="T8" fmla="*/ 4 w 8"/>
                <a:gd name="T9" fmla="*/ 5 h 5"/>
                <a:gd name="T10" fmla="*/ 8 w 8"/>
                <a:gd name="T11" fmla="*/ 5 h 5"/>
                <a:gd name="T12" fmla="*/ 8 w 8"/>
                <a:gd name="T13" fmla="*/ 5 h 5"/>
                <a:gd name="T14" fmla="*/ 8 w 8"/>
                <a:gd name="T15" fmla="*/ 3 h 5"/>
                <a:gd name="T16" fmla="*/ 5 w 8"/>
                <a:gd name="T17" fmla="*/ 3 h 5"/>
                <a:gd name="T18" fmla="*/ 4 w 8"/>
                <a:gd name="T19" fmla="*/ 1 h 5"/>
                <a:gd name="T20" fmla="*/ 4 w 8"/>
                <a:gd name="T21" fmla="*/ 1 h 5"/>
                <a:gd name="T22" fmla="*/ 5 w 8"/>
                <a:gd name="T23" fmla="*/ 1 h 5"/>
                <a:gd name="T24" fmla="*/ 8 w 8"/>
                <a:gd name="T25" fmla="*/ 1 h 5"/>
                <a:gd name="T26" fmla="*/ 7 w 8"/>
                <a:gd name="T27" fmla="*/ 0 h 5"/>
                <a:gd name="T28" fmla="*/ 5 w 8"/>
                <a:gd name="T29" fmla="*/ 0 h 5"/>
                <a:gd name="T30" fmla="*/ 2 w 8"/>
                <a:gd name="T31" fmla="*/ 0 h 5"/>
                <a:gd name="T32" fmla="*/ 0 w 8"/>
                <a:gd name="T33" fmla="*/ 3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
                <a:gd name="T52" fmla="*/ 0 h 5"/>
                <a:gd name="T53" fmla="*/ 8 w 8"/>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 h="5">
                  <a:moveTo>
                    <a:pt x="0" y="3"/>
                  </a:moveTo>
                  <a:lnTo>
                    <a:pt x="0" y="3"/>
                  </a:lnTo>
                  <a:lnTo>
                    <a:pt x="0" y="5"/>
                  </a:lnTo>
                  <a:lnTo>
                    <a:pt x="2" y="5"/>
                  </a:lnTo>
                  <a:lnTo>
                    <a:pt x="4" y="5"/>
                  </a:lnTo>
                  <a:lnTo>
                    <a:pt x="8" y="5"/>
                  </a:lnTo>
                  <a:lnTo>
                    <a:pt x="8" y="3"/>
                  </a:lnTo>
                  <a:lnTo>
                    <a:pt x="5" y="3"/>
                  </a:lnTo>
                  <a:lnTo>
                    <a:pt x="4" y="1"/>
                  </a:lnTo>
                  <a:lnTo>
                    <a:pt x="5" y="1"/>
                  </a:lnTo>
                  <a:lnTo>
                    <a:pt x="8" y="1"/>
                  </a:lnTo>
                  <a:lnTo>
                    <a:pt x="7" y="0"/>
                  </a:lnTo>
                  <a:lnTo>
                    <a:pt x="5" y="0"/>
                  </a:lnTo>
                  <a:lnTo>
                    <a:pt x="2" y="0"/>
                  </a:lnTo>
                  <a:lnTo>
                    <a:pt x="0"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97" name="Freeform 65"/>
            <p:cNvSpPr>
              <a:spLocks/>
            </p:cNvSpPr>
            <p:nvPr/>
          </p:nvSpPr>
          <p:spPr bwMode="auto">
            <a:xfrm>
              <a:off x="1531" y="2554"/>
              <a:ext cx="6" cy="5"/>
            </a:xfrm>
            <a:custGeom>
              <a:avLst/>
              <a:gdLst>
                <a:gd name="T0" fmla="*/ 0 w 6"/>
                <a:gd name="T1" fmla="*/ 0 h 5"/>
                <a:gd name="T2" fmla="*/ 0 w 6"/>
                <a:gd name="T3" fmla="*/ 3 h 5"/>
                <a:gd name="T4" fmla="*/ 0 w 6"/>
                <a:gd name="T5" fmla="*/ 3 h 5"/>
                <a:gd name="T6" fmla="*/ 0 w 6"/>
                <a:gd name="T7" fmla="*/ 5 h 5"/>
                <a:gd name="T8" fmla="*/ 4 w 6"/>
                <a:gd name="T9" fmla="*/ 5 h 5"/>
                <a:gd name="T10" fmla="*/ 6 w 6"/>
                <a:gd name="T11" fmla="*/ 3 h 5"/>
                <a:gd name="T12" fmla="*/ 6 w 6"/>
                <a:gd name="T13" fmla="*/ 3 h 5"/>
                <a:gd name="T14" fmla="*/ 6 w 6"/>
                <a:gd name="T15" fmla="*/ 1 h 5"/>
                <a:gd name="T16" fmla="*/ 4 w 6"/>
                <a:gd name="T17" fmla="*/ 3 h 5"/>
                <a:gd name="T18" fmla="*/ 3 w 6"/>
                <a:gd name="T19" fmla="*/ 3 h 5"/>
                <a:gd name="T20" fmla="*/ 3 w 6"/>
                <a:gd name="T21" fmla="*/ 3 h 5"/>
                <a:gd name="T22" fmla="*/ 3 w 6"/>
                <a:gd name="T23" fmla="*/ 1 h 5"/>
                <a:gd name="T24" fmla="*/ 4 w 6"/>
                <a:gd name="T25" fmla="*/ 0 h 5"/>
                <a:gd name="T26" fmla="*/ 6 w 6"/>
                <a:gd name="T27" fmla="*/ 0 h 5"/>
                <a:gd name="T28" fmla="*/ 4 w 6"/>
                <a:gd name="T29" fmla="*/ 0 h 5"/>
                <a:gd name="T30" fmla="*/ 1 w 6"/>
                <a:gd name="T31" fmla="*/ 0 h 5"/>
                <a:gd name="T32" fmla="*/ 0 w 6"/>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5"/>
                <a:gd name="T53" fmla="*/ 6 w 6"/>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5">
                  <a:moveTo>
                    <a:pt x="0" y="0"/>
                  </a:moveTo>
                  <a:lnTo>
                    <a:pt x="0" y="3"/>
                  </a:lnTo>
                  <a:lnTo>
                    <a:pt x="0" y="5"/>
                  </a:lnTo>
                  <a:lnTo>
                    <a:pt x="4" y="5"/>
                  </a:lnTo>
                  <a:lnTo>
                    <a:pt x="6" y="3"/>
                  </a:lnTo>
                  <a:lnTo>
                    <a:pt x="6" y="1"/>
                  </a:lnTo>
                  <a:lnTo>
                    <a:pt x="4" y="3"/>
                  </a:lnTo>
                  <a:lnTo>
                    <a:pt x="3" y="3"/>
                  </a:lnTo>
                  <a:lnTo>
                    <a:pt x="3" y="1"/>
                  </a:lnTo>
                  <a:lnTo>
                    <a:pt x="4" y="0"/>
                  </a:lnTo>
                  <a:lnTo>
                    <a:pt x="6" y="0"/>
                  </a:lnTo>
                  <a:lnTo>
                    <a:pt x="4" y="0"/>
                  </a:lnTo>
                  <a:lnTo>
                    <a:pt x="1"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98" name="Freeform 66"/>
            <p:cNvSpPr>
              <a:spLocks/>
            </p:cNvSpPr>
            <p:nvPr/>
          </p:nvSpPr>
          <p:spPr bwMode="auto">
            <a:xfrm>
              <a:off x="1498" y="2554"/>
              <a:ext cx="6" cy="5"/>
            </a:xfrm>
            <a:custGeom>
              <a:avLst/>
              <a:gdLst>
                <a:gd name="T0" fmla="*/ 0 w 6"/>
                <a:gd name="T1" fmla="*/ 1 h 5"/>
                <a:gd name="T2" fmla="*/ 0 w 6"/>
                <a:gd name="T3" fmla="*/ 5 h 5"/>
                <a:gd name="T4" fmla="*/ 6 w 6"/>
                <a:gd name="T5" fmla="*/ 5 h 5"/>
                <a:gd name="T6" fmla="*/ 6 w 6"/>
                <a:gd name="T7" fmla="*/ 5 h 5"/>
                <a:gd name="T8" fmla="*/ 6 w 6"/>
                <a:gd name="T9" fmla="*/ 3 h 5"/>
                <a:gd name="T10" fmla="*/ 6 w 6"/>
                <a:gd name="T11" fmla="*/ 3 h 5"/>
                <a:gd name="T12" fmla="*/ 5 w 6"/>
                <a:gd name="T13" fmla="*/ 3 h 5"/>
                <a:gd name="T14" fmla="*/ 3 w 6"/>
                <a:gd name="T15" fmla="*/ 3 h 5"/>
                <a:gd name="T16" fmla="*/ 3 w 6"/>
                <a:gd name="T17" fmla="*/ 1 h 5"/>
                <a:gd name="T18" fmla="*/ 3 w 6"/>
                <a:gd name="T19" fmla="*/ 1 h 5"/>
                <a:gd name="T20" fmla="*/ 5 w 6"/>
                <a:gd name="T21" fmla="*/ 0 h 5"/>
                <a:gd name="T22" fmla="*/ 5 w 6"/>
                <a:gd name="T23" fmla="*/ 0 h 5"/>
                <a:gd name="T24" fmla="*/ 1 w 6"/>
                <a:gd name="T25" fmla="*/ 0 h 5"/>
                <a:gd name="T26" fmla="*/ 0 w 6"/>
                <a:gd name="T27" fmla="*/ 1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5"/>
                <a:gd name="T44" fmla="*/ 6 w 6"/>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5">
                  <a:moveTo>
                    <a:pt x="0" y="1"/>
                  </a:moveTo>
                  <a:lnTo>
                    <a:pt x="0" y="5"/>
                  </a:lnTo>
                  <a:lnTo>
                    <a:pt x="6" y="5"/>
                  </a:lnTo>
                  <a:lnTo>
                    <a:pt x="6" y="3"/>
                  </a:lnTo>
                  <a:lnTo>
                    <a:pt x="5" y="3"/>
                  </a:lnTo>
                  <a:lnTo>
                    <a:pt x="3" y="3"/>
                  </a:lnTo>
                  <a:lnTo>
                    <a:pt x="3" y="1"/>
                  </a:lnTo>
                  <a:lnTo>
                    <a:pt x="5" y="0"/>
                  </a:lnTo>
                  <a:lnTo>
                    <a:pt x="1" y="0"/>
                  </a:lnTo>
                  <a:lnTo>
                    <a:pt x="0"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99" name="Freeform 67"/>
            <p:cNvSpPr>
              <a:spLocks/>
            </p:cNvSpPr>
            <p:nvPr/>
          </p:nvSpPr>
          <p:spPr bwMode="auto">
            <a:xfrm>
              <a:off x="1590" y="2557"/>
              <a:ext cx="1" cy="9"/>
            </a:xfrm>
            <a:custGeom>
              <a:avLst/>
              <a:gdLst>
                <a:gd name="T0" fmla="*/ 0 w 1"/>
                <a:gd name="T1" fmla="*/ 6 h 9"/>
                <a:gd name="T2" fmla="*/ 0 w 1"/>
                <a:gd name="T3" fmla="*/ 8 h 9"/>
                <a:gd name="T4" fmla="*/ 0 w 1"/>
                <a:gd name="T5" fmla="*/ 8 h 9"/>
                <a:gd name="T6" fmla="*/ 1 w 1"/>
                <a:gd name="T7" fmla="*/ 9 h 9"/>
                <a:gd name="T8" fmla="*/ 1 w 1"/>
                <a:gd name="T9" fmla="*/ 9 h 9"/>
                <a:gd name="T10" fmla="*/ 1 w 1"/>
                <a:gd name="T11" fmla="*/ 0 h 9"/>
                <a:gd name="T12" fmla="*/ 0 w 1"/>
                <a:gd name="T13" fmla="*/ 0 h 9"/>
                <a:gd name="T14" fmla="*/ 0 w 1"/>
                <a:gd name="T15" fmla="*/ 6 h 9"/>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9"/>
                <a:gd name="T26" fmla="*/ 1 w 1"/>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9">
                  <a:moveTo>
                    <a:pt x="0" y="6"/>
                  </a:moveTo>
                  <a:lnTo>
                    <a:pt x="0" y="8"/>
                  </a:lnTo>
                  <a:lnTo>
                    <a:pt x="1" y="9"/>
                  </a:lnTo>
                  <a:lnTo>
                    <a:pt x="1" y="0"/>
                  </a:lnTo>
                  <a:lnTo>
                    <a:pt x="0" y="0"/>
                  </a:lnTo>
                  <a:lnTo>
                    <a:pt x="0"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500" name="Freeform 68"/>
            <p:cNvSpPr>
              <a:spLocks/>
            </p:cNvSpPr>
            <p:nvPr/>
          </p:nvSpPr>
          <p:spPr bwMode="auto">
            <a:xfrm>
              <a:off x="1585" y="2566"/>
              <a:ext cx="24" cy="22"/>
            </a:xfrm>
            <a:custGeom>
              <a:avLst/>
              <a:gdLst>
                <a:gd name="T0" fmla="*/ 0 w 24"/>
                <a:gd name="T1" fmla="*/ 2 h 22"/>
                <a:gd name="T2" fmla="*/ 0 w 24"/>
                <a:gd name="T3" fmla="*/ 2 h 22"/>
                <a:gd name="T4" fmla="*/ 5 w 24"/>
                <a:gd name="T5" fmla="*/ 2 h 22"/>
                <a:gd name="T6" fmla="*/ 6 w 24"/>
                <a:gd name="T7" fmla="*/ 4 h 22"/>
                <a:gd name="T8" fmla="*/ 5 w 24"/>
                <a:gd name="T9" fmla="*/ 5 h 22"/>
                <a:gd name="T10" fmla="*/ 5 w 24"/>
                <a:gd name="T11" fmla="*/ 5 h 22"/>
                <a:gd name="T12" fmla="*/ 5 w 24"/>
                <a:gd name="T13" fmla="*/ 7 h 22"/>
                <a:gd name="T14" fmla="*/ 3 w 24"/>
                <a:gd name="T15" fmla="*/ 5 h 22"/>
                <a:gd name="T16" fmla="*/ 2 w 24"/>
                <a:gd name="T17" fmla="*/ 7 h 22"/>
                <a:gd name="T18" fmla="*/ 2 w 24"/>
                <a:gd name="T19" fmla="*/ 7 h 22"/>
                <a:gd name="T20" fmla="*/ 5 w 24"/>
                <a:gd name="T21" fmla="*/ 8 h 22"/>
                <a:gd name="T22" fmla="*/ 5 w 24"/>
                <a:gd name="T23" fmla="*/ 8 h 22"/>
                <a:gd name="T24" fmla="*/ 3 w 24"/>
                <a:gd name="T25" fmla="*/ 10 h 22"/>
                <a:gd name="T26" fmla="*/ 3 w 24"/>
                <a:gd name="T27" fmla="*/ 11 h 22"/>
                <a:gd name="T28" fmla="*/ 5 w 24"/>
                <a:gd name="T29" fmla="*/ 14 h 22"/>
                <a:gd name="T30" fmla="*/ 5 w 24"/>
                <a:gd name="T31" fmla="*/ 19 h 22"/>
                <a:gd name="T32" fmla="*/ 6 w 24"/>
                <a:gd name="T33" fmla="*/ 22 h 22"/>
                <a:gd name="T34" fmla="*/ 8 w 24"/>
                <a:gd name="T35" fmla="*/ 22 h 22"/>
                <a:gd name="T36" fmla="*/ 8 w 24"/>
                <a:gd name="T37" fmla="*/ 22 h 22"/>
                <a:gd name="T38" fmla="*/ 8 w 24"/>
                <a:gd name="T39" fmla="*/ 10 h 22"/>
                <a:gd name="T40" fmla="*/ 6 w 24"/>
                <a:gd name="T41" fmla="*/ 10 h 22"/>
                <a:gd name="T42" fmla="*/ 8 w 24"/>
                <a:gd name="T43" fmla="*/ 8 h 22"/>
                <a:gd name="T44" fmla="*/ 8 w 24"/>
                <a:gd name="T45" fmla="*/ 4 h 22"/>
                <a:gd name="T46" fmla="*/ 8 w 24"/>
                <a:gd name="T47" fmla="*/ 4 h 22"/>
                <a:gd name="T48" fmla="*/ 22 w 24"/>
                <a:gd name="T49" fmla="*/ 4 h 22"/>
                <a:gd name="T50" fmla="*/ 24 w 24"/>
                <a:gd name="T51" fmla="*/ 2 h 22"/>
                <a:gd name="T52" fmla="*/ 24 w 24"/>
                <a:gd name="T53" fmla="*/ 2 h 22"/>
                <a:gd name="T54" fmla="*/ 6 w 24"/>
                <a:gd name="T55" fmla="*/ 0 h 22"/>
                <a:gd name="T56" fmla="*/ 2 w 24"/>
                <a:gd name="T57" fmla="*/ 0 h 22"/>
                <a:gd name="T58" fmla="*/ 0 w 24"/>
                <a:gd name="T59" fmla="*/ 0 h 22"/>
                <a:gd name="T60" fmla="*/ 0 w 24"/>
                <a:gd name="T61" fmla="*/ 2 h 2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4"/>
                <a:gd name="T94" fmla="*/ 0 h 22"/>
                <a:gd name="T95" fmla="*/ 24 w 24"/>
                <a:gd name="T96" fmla="*/ 22 h 2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4" h="22">
                  <a:moveTo>
                    <a:pt x="0" y="2"/>
                  </a:moveTo>
                  <a:lnTo>
                    <a:pt x="0" y="2"/>
                  </a:lnTo>
                  <a:lnTo>
                    <a:pt x="5" y="2"/>
                  </a:lnTo>
                  <a:lnTo>
                    <a:pt x="6" y="4"/>
                  </a:lnTo>
                  <a:lnTo>
                    <a:pt x="5" y="5"/>
                  </a:lnTo>
                  <a:lnTo>
                    <a:pt x="5" y="7"/>
                  </a:lnTo>
                  <a:lnTo>
                    <a:pt x="3" y="5"/>
                  </a:lnTo>
                  <a:lnTo>
                    <a:pt x="2" y="7"/>
                  </a:lnTo>
                  <a:lnTo>
                    <a:pt x="5" y="8"/>
                  </a:lnTo>
                  <a:lnTo>
                    <a:pt x="3" y="10"/>
                  </a:lnTo>
                  <a:lnTo>
                    <a:pt x="3" y="11"/>
                  </a:lnTo>
                  <a:lnTo>
                    <a:pt x="5" y="14"/>
                  </a:lnTo>
                  <a:lnTo>
                    <a:pt x="5" y="19"/>
                  </a:lnTo>
                  <a:lnTo>
                    <a:pt x="6" y="22"/>
                  </a:lnTo>
                  <a:lnTo>
                    <a:pt x="8" y="22"/>
                  </a:lnTo>
                  <a:lnTo>
                    <a:pt x="8" y="10"/>
                  </a:lnTo>
                  <a:lnTo>
                    <a:pt x="6" y="10"/>
                  </a:lnTo>
                  <a:lnTo>
                    <a:pt x="8" y="8"/>
                  </a:lnTo>
                  <a:lnTo>
                    <a:pt x="8" y="4"/>
                  </a:lnTo>
                  <a:lnTo>
                    <a:pt x="22" y="4"/>
                  </a:lnTo>
                  <a:lnTo>
                    <a:pt x="24" y="2"/>
                  </a:lnTo>
                  <a:lnTo>
                    <a:pt x="6" y="0"/>
                  </a:lnTo>
                  <a:lnTo>
                    <a:pt x="2" y="0"/>
                  </a:lnTo>
                  <a:lnTo>
                    <a:pt x="0" y="0"/>
                  </a:lnTo>
                  <a:lnTo>
                    <a:pt x="0"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501" name="Freeform 69"/>
            <p:cNvSpPr>
              <a:spLocks/>
            </p:cNvSpPr>
            <p:nvPr/>
          </p:nvSpPr>
          <p:spPr bwMode="auto">
            <a:xfrm>
              <a:off x="1595" y="2570"/>
              <a:ext cx="28" cy="62"/>
            </a:xfrm>
            <a:custGeom>
              <a:avLst/>
              <a:gdLst>
                <a:gd name="T0" fmla="*/ 12 w 28"/>
                <a:gd name="T1" fmla="*/ 4 h 62"/>
                <a:gd name="T2" fmla="*/ 4 w 28"/>
                <a:gd name="T3" fmla="*/ 21 h 62"/>
                <a:gd name="T4" fmla="*/ 3 w 28"/>
                <a:gd name="T5" fmla="*/ 32 h 62"/>
                <a:gd name="T6" fmla="*/ 12 w 28"/>
                <a:gd name="T7" fmla="*/ 10 h 62"/>
                <a:gd name="T8" fmla="*/ 14 w 28"/>
                <a:gd name="T9" fmla="*/ 12 h 62"/>
                <a:gd name="T10" fmla="*/ 15 w 28"/>
                <a:gd name="T11" fmla="*/ 26 h 62"/>
                <a:gd name="T12" fmla="*/ 17 w 28"/>
                <a:gd name="T13" fmla="*/ 28 h 62"/>
                <a:gd name="T14" fmla="*/ 15 w 28"/>
                <a:gd name="T15" fmla="*/ 29 h 62"/>
                <a:gd name="T16" fmla="*/ 4 w 28"/>
                <a:gd name="T17" fmla="*/ 34 h 62"/>
                <a:gd name="T18" fmla="*/ 3 w 28"/>
                <a:gd name="T19" fmla="*/ 35 h 62"/>
                <a:gd name="T20" fmla="*/ 6 w 28"/>
                <a:gd name="T21" fmla="*/ 37 h 62"/>
                <a:gd name="T22" fmla="*/ 9 w 28"/>
                <a:gd name="T23" fmla="*/ 40 h 62"/>
                <a:gd name="T24" fmla="*/ 15 w 28"/>
                <a:gd name="T25" fmla="*/ 56 h 62"/>
                <a:gd name="T26" fmla="*/ 18 w 28"/>
                <a:gd name="T27" fmla="*/ 62 h 62"/>
                <a:gd name="T28" fmla="*/ 20 w 28"/>
                <a:gd name="T29" fmla="*/ 62 h 62"/>
                <a:gd name="T30" fmla="*/ 21 w 28"/>
                <a:gd name="T31" fmla="*/ 56 h 62"/>
                <a:gd name="T32" fmla="*/ 20 w 28"/>
                <a:gd name="T33" fmla="*/ 45 h 62"/>
                <a:gd name="T34" fmla="*/ 15 w 28"/>
                <a:gd name="T35" fmla="*/ 45 h 62"/>
                <a:gd name="T36" fmla="*/ 12 w 28"/>
                <a:gd name="T37" fmla="*/ 43 h 62"/>
                <a:gd name="T38" fmla="*/ 17 w 28"/>
                <a:gd name="T39" fmla="*/ 43 h 62"/>
                <a:gd name="T40" fmla="*/ 17 w 28"/>
                <a:gd name="T41" fmla="*/ 40 h 62"/>
                <a:gd name="T42" fmla="*/ 15 w 28"/>
                <a:gd name="T43" fmla="*/ 37 h 62"/>
                <a:gd name="T44" fmla="*/ 6 w 28"/>
                <a:gd name="T45" fmla="*/ 35 h 62"/>
                <a:gd name="T46" fmla="*/ 6 w 28"/>
                <a:gd name="T47" fmla="*/ 34 h 62"/>
                <a:gd name="T48" fmla="*/ 15 w 28"/>
                <a:gd name="T49" fmla="*/ 31 h 62"/>
                <a:gd name="T50" fmla="*/ 23 w 28"/>
                <a:gd name="T51" fmla="*/ 28 h 62"/>
                <a:gd name="T52" fmla="*/ 28 w 28"/>
                <a:gd name="T53" fmla="*/ 24 h 62"/>
                <a:gd name="T54" fmla="*/ 26 w 28"/>
                <a:gd name="T55" fmla="*/ 6 h 62"/>
                <a:gd name="T56" fmla="*/ 21 w 28"/>
                <a:gd name="T57" fmla="*/ 4 h 62"/>
                <a:gd name="T58" fmla="*/ 21 w 28"/>
                <a:gd name="T59" fmla="*/ 6 h 62"/>
                <a:gd name="T60" fmla="*/ 23 w 28"/>
                <a:gd name="T61" fmla="*/ 20 h 62"/>
                <a:gd name="T62" fmla="*/ 21 w 28"/>
                <a:gd name="T63" fmla="*/ 24 h 62"/>
                <a:gd name="T64" fmla="*/ 21 w 28"/>
                <a:gd name="T65" fmla="*/ 24 h 62"/>
                <a:gd name="T66" fmla="*/ 20 w 28"/>
                <a:gd name="T67" fmla="*/ 6 h 62"/>
                <a:gd name="T68" fmla="*/ 15 w 28"/>
                <a:gd name="T69" fmla="*/ 3 h 62"/>
                <a:gd name="T70" fmla="*/ 17 w 28"/>
                <a:gd name="T71" fmla="*/ 1 h 62"/>
                <a:gd name="T72" fmla="*/ 18 w 28"/>
                <a:gd name="T73" fmla="*/ 3 h 62"/>
                <a:gd name="T74" fmla="*/ 21 w 28"/>
                <a:gd name="T75" fmla="*/ 3 h 62"/>
                <a:gd name="T76" fmla="*/ 18 w 28"/>
                <a:gd name="T77" fmla="*/ 0 h 62"/>
                <a:gd name="T78" fmla="*/ 14 w 28"/>
                <a:gd name="T79" fmla="*/ 1 h 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8"/>
                <a:gd name="T121" fmla="*/ 0 h 62"/>
                <a:gd name="T122" fmla="*/ 28 w 28"/>
                <a:gd name="T123" fmla="*/ 62 h 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8" h="62">
                  <a:moveTo>
                    <a:pt x="14" y="1"/>
                  </a:moveTo>
                  <a:lnTo>
                    <a:pt x="12" y="4"/>
                  </a:lnTo>
                  <a:lnTo>
                    <a:pt x="7" y="14"/>
                  </a:lnTo>
                  <a:lnTo>
                    <a:pt x="4" y="21"/>
                  </a:lnTo>
                  <a:lnTo>
                    <a:pt x="0" y="31"/>
                  </a:lnTo>
                  <a:lnTo>
                    <a:pt x="3" y="32"/>
                  </a:lnTo>
                  <a:lnTo>
                    <a:pt x="12" y="10"/>
                  </a:lnTo>
                  <a:lnTo>
                    <a:pt x="14" y="12"/>
                  </a:lnTo>
                  <a:lnTo>
                    <a:pt x="14" y="20"/>
                  </a:lnTo>
                  <a:lnTo>
                    <a:pt x="15" y="26"/>
                  </a:lnTo>
                  <a:lnTo>
                    <a:pt x="17" y="28"/>
                  </a:lnTo>
                  <a:lnTo>
                    <a:pt x="15" y="29"/>
                  </a:lnTo>
                  <a:lnTo>
                    <a:pt x="12" y="29"/>
                  </a:lnTo>
                  <a:lnTo>
                    <a:pt x="4" y="34"/>
                  </a:lnTo>
                  <a:lnTo>
                    <a:pt x="3" y="34"/>
                  </a:lnTo>
                  <a:lnTo>
                    <a:pt x="3" y="35"/>
                  </a:lnTo>
                  <a:lnTo>
                    <a:pt x="6" y="37"/>
                  </a:lnTo>
                  <a:lnTo>
                    <a:pt x="7" y="39"/>
                  </a:lnTo>
                  <a:lnTo>
                    <a:pt x="9" y="40"/>
                  </a:lnTo>
                  <a:lnTo>
                    <a:pt x="12" y="45"/>
                  </a:lnTo>
                  <a:lnTo>
                    <a:pt x="15" y="56"/>
                  </a:lnTo>
                  <a:lnTo>
                    <a:pt x="17" y="60"/>
                  </a:lnTo>
                  <a:lnTo>
                    <a:pt x="18" y="62"/>
                  </a:lnTo>
                  <a:lnTo>
                    <a:pt x="20" y="62"/>
                  </a:lnTo>
                  <a:lnTo>
                    <a:pt x="20" y="57"/>
                  </a:lnTo>
                  <a:lnTo>
                    <a:pt x="21" y="56"/>
                  </a:lnTo>
                  <a:lnTo>
                    <a:pt x="21" y="49"/>
                  </a:lnTo>
                  <a:lnTo>
                    <a:pt x="20" y="45"/>
                  </a:lnTo>
                  <a:lnTo>
                    <a:pt x="18" y="43"/>
                  </a:lnTo>
                  <a:lnTo>
                    <a:pt x="15" y="45"/>
                  </a:lnTo>
                  <a:lnTo>
                    <a:pt x="14" y="45"/>
                  </a:lnTo>
                  <a:lnTo>
                    <a:pt x="12" y="43"/>
                  </a:lnTo>
                  <a:lnTo>
                    <a:pt x="17" y="43"/>
                  </a:lnTo>
                  <a:lnTo>
                    <a:pt x="18" y="42"/>
                  </a:lnTo>
                  <a:lnTo>
                    <a:pt x="17" y="40"/>
                  </a:lnTo>
                  <a:lnTo>
                    <a:pt x="15" y="37"/>
                  </a:lnTo>
                  <a:lnTo>
                    <a:pt x="9" y="37"/>
                  </a:lnTo>
                  <a:lnTo>
                    <a:pt x="6" y="35"/>
                  </a:lnTo>
                  <a:lnTo>
                    <a:pt x="6" y="34"/>
                  </a:lnTo>
                  <a:lnTo>
                    <a:pt x="9" y="34"/>
                  </a:lnTo>
                  <a:lnTo>
                    <a:pt x="15" y="31"/>
                  </a:lnTo>
                  <a:lnTo>
                    <a:pt x="18" y="31"/>
                  </a:lnTo>
                  <a:lnTo>
                    <a:pt x="23" y="28"/>
                  </a:lnTo>
                  <a:lnTo>
                    <a:pt x="26" y="26"/>
                  </a:lnTo>
                  <a:lnTo>
                    <a:pt x="28" y="24"/>
                  </a:lnTo>
                  <a:lnTo>
                    <a:pt x="28" y="14"/>
                  </a:lnTo>
                  <a:lnTo>
                    <a:pt x="26" y="6"/>
                  </a:lnTo>
                  <a:lnTo>
                    <a:pt x="24" y="4"/>
                  </a:lnTo>
                  <a:lnTo>
                    <a:pt x="21" y="4"/>
                  </a:lnTo>
                  <a:lnTo>
                    <a:pt x="21" y="6"/>
                  </a:lnTo>
                  <a:lnTo>
                    <a:pt x="21" y="12"/>
                  </a:lnTo>
                  <a:lnTo>
                    <a:pt x="23" y="20"/>
                  </a:lnTo>
                  <a:lnTo>
                    <a:pt x="23" y="24"/>
                  </a:lnTo>
                  <a:lnTo>
                    <a:pt x="21" y="24"/>
                  </a:lnTo>
                  <a:lnTo>
                    <a:pt x="20" y="12"/>
                  </a:lnTo>
                  <a:lnTo>
                    <a:pt x="20" y="6"/>
                  </a:lnTo>
                  <a:lnTo>
                    <a:pt x="18" y="4"/>
                  </a:lnTo>
                  <a:lnTo>
                    <a:pt x="15" y="3"/>
                  </a:lnTo>
                  <a:lnTo>
                    <a:pt x="15" y="1"/>
                  </a:lnTo>
                  <a:lnTo>
                    <a:pt x="17" y="1"/>
                  </a:lnTo>
                  <a:lnTo>
                    <a:pt x="18" y="3"/>
                  </a:lnTo>
                  <a:lnTo>
                    <a:pt x="20" y="1"/>
                  </a:lnTo>
                  <a:lnTo>
                    <a:pt x="21" y="3"/>
                  </a:lnTo>
                  <a:lnTo>
                    <a:pt x="20" y="0"/>
                  </a:lnTo>
                  <a:lnTo>
                    <a:pt x="18" y="0"/>
                  </a:lnTo>
                  <a:lnTo>
                    <a:pt x="17" y="0"/>
                  </a:lnTo>
                  <a:lnTo>
                    <a:pt x="14"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502" name="Freeform 70"/>
            <p:cNvSpPr>
              <a:spLocks/>
            </p:cNvSpPr>
            <p:nvPr/>
          </p:nvSpPr>
          <p:spPr bwMode="auto">
            <a:xfrm>
              <a:off x="1409" y="2576"/>
              <a:ext cx="11" cy="23"/>
            </a:xfrm>
            <a:custGeom>
              <a:avLst/>
              <a:gdLst>
                <a:gd name="T0" fmla="*/ 0 w 11"/>
                <a:gd name="T1" fmla="*/ 0 h 23"/>
                <a:gd name="T2" fmla="*/ 0 w 11"/>
                <a:gd name="T3" fmla="*/ 18 h 23"/>
                <a:gd name="T4" fmla="*/ 2 w 11"/>
                <a:gd name="T5" fmla="*/ 23 h 23"/>
                <a:gd name="T6" fmla="*/ 2 w 11"/>
                <a:gd name="T7" fmla="*/ 23 h 23"/>
                <a:gd name="T8" fmla="*/ 9 w 11"/>
                <a:gd name="T9" fmla="*/ 23 h 23"/>
                <a:gd name="T10" fmla="*/ 11 w 11"/>
                <a:gd name="T11" fmla="*/ 23 h 23"/>
                <a:gd name="T12" fmla="*/ 11 w 11"/>
                <a:gd name="T13" fmla="*/ 22 h 23"/>
                <a:gd name="T14" fmla="*/ 11 w 11"/>
                <a:gd name="T15" fmla="*/ 20 h 23"/>
                <a:gd name="T16" fmla="*/ 11 w 11"/>
                <a:gd name="T17" fmla="*/ 9 h 23"/>
                <a:gd name="T18" fmla="*/ 11 w 11"/>
                <a:gd name="T19" fmla="*/ 8 h 23"/>
                <a:gd name="T20" fmla="*/ 11 w 11"/>
                <a:gd name="T21" fmla="*/ 1 h 23"/>
                <a:gd name="T22" fmla="*/ 11 w 11"/>
                <a:gd name="T23" fmla="*/ 1 h 23"/>
                <a:gd name="T24" fmla="*/ 9 w 11"/>
                <a:gd name="T25" fmla="*/ 1 h 23"/>
                <a:gd name="T26" fmla="*/ 8 w 11"/>
                <a:gd name="T27" fmla="*/ 1 h 23"/>
                <a:gd name="T28" fmla="*/ 8 w 11"/>
                <a:gd name="T29" fmla="*/ 11 h 23"/>
                <a:gd name="T30" fmla="*/ 8 w 11"/>
                <a:gd name="T31" fmla="*/ 11 h 23"/>
                <a:gd name="T32" fmla="*/ 6 w 11"/>
                <a:gd name="T33" fmla="*/ 11 h 23"/>
                <a:gd name="T34" fmla="*/ 5 w 11"/>
                <a:gd name="T35" fmla="*/ 11 h 23"/>
                <a:gd name="T36" fmla="*/ 5 w 11"/>
                <a:gd name="T37" fmla="*/ 1 h 23"/>
                <a:gd name="T38" fmla="*/ 6 w 11"/>
                <a:gd name="T39" fmla="*/ 0 h 23"/>
                <a:gd name="T40" fmla="*/ 8 w 11"/>
                <a:gd name="T41" fmla="*/ 0 h 23"/>
                <a:gd name="T42" fmla="*/ 6 w 11"/>
                <a:gd name="T43" fmla="*/ 0 h 23"/>
                <a:gd name="T44" fmla="*/ 0 w 11"/>
                <a:gd name="T45" fmla="*/ 0 h 23"/>
                <a:gd name="T46" fmla="*/ 0 w 11"/>
                <a:gd name="T47" fmla="*/ 0 h 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
                <a:gd name="T73" fmla="*/ 0 h 23"/>
                <a:gd name="T74" fmla="*/ 11 w 11"/>
                <a:gd name="T75" fmla="*/ 23 h 2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 h="23">
                  <a:moveTo>
                    <a:pt x="0" y="0"/>
                  </a:moveTo>
                  <a:lnTo>
                    <a:pt x="0" y="18"/>
                  </a:lnTo>
                  <a:lnTo>
                    <a:pt x="2" y="23"/>
                  </a:lnTo>
                  <a:lnTo>
                    <a:pt x="9" y="23"/>
                  </a:lnTo>
                  <a:lnTo>
                    <a:pt x="11" y="23"/>
                  </a:lnTo>
                  <a:lnTo>
                    <a:pt x="11" y="22"/>
                  </a:lnTo>
                  <a:lnTo>
                    <a:pt x="11" y="20"/>
                  </a:lnTo>
                  <a:lnTo>
                    <a:pt x="11" y="9"/>
                  </a:lnTo>
                  <a:lnTo>
                    <a:pt x="11" y="8"/>
                  </a:lnTo>
                  <a:lnTo>
                    <a:pt x="11" y="1"/>
                  </a:lnTo>
                  <a:lnTo>
                    <a:pt x="9" y="1"/>
                  </a:lnTo>
                  <a:lnTo>
                    <a:pt x="8" y="1"/>
                  </a:lnTo>
                  <a:lnTo>
                    <a:pt x="8" y="11"/>
                  </a:lnTo>
                  <a:lnTo>
                    <a:pt x="6" y="11"/>
                  </a:lnTo>
                  <a:lnTo>
                    <a:pt x="5" y="11"/>
                  </a:lnTo>
                  <a:lnTo>
                    <a:pt x="5" y="1"/>
                  </a:lnTo>
                  <a:lnTo>
                    <a:pt x="6" y="0"/>
                  </a:lnTo>
                  <a:lnTo>
                    <a:pt x="8" y="0"/>
                  </a:lnTo>
                  <a:lnTo>
                    <a:pt x="6"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503" name="Freeform 71"/>
            <p:cNvSpPr>
              <a:spLocks/>
            </p:cNvSpPr>
            <p:nvPr/>
          </p:nvSpPr>
          <p:spPr bwMode="auto">
            <a:xfrm>
              <a:off x="1515" y="2580"/>
              <a:ext cx="6" cy="19"/>
            </a:xfrm>
            <a:custGeom>
              <a:avLst/>
              <a:gdLst>
                <a:gd name="T0" fmla="*/ 0 w 6"/>
                <a:gd name="T1" fmla="*/ 2 h 19"/>
                <a:gd name="T2" fmla="*/ 0 w 6"/>
                <a:gd name="T3" fmla="*/ 11 h 19"/>
                <a:gd name="T4" fmla="*/ 0 w 6"/>
                <a:gd name="T5" fmla="*/ 19 h 19"/>
                <a:gd name="T6" fmla="*/ 6 w 6"/>
                <a:gd name="T7" fmla="*/ 18 h 19"/>
                <a:gd name="T8" fmla="*/ 6 w 6"/>
                <a:gd name="T9" fmla="*/ 18 h 19"/>
                <a:gd name="T10" fmla="*/ 5 w 6"/>
                <a:gd name="T11" fmla="*/ 0 h 19"/>
                <a:gd name="T12" fmla="*/ 5 w 6"/>
                <a:gd name="T13" fmla="*/ 0 h 19"/>
                <a:gd name="T14" fmla="*/ 2 w 6"/>
                <a:gd name="T15" fmla="*/ 0 h 19"/>
                <a:gd name="T16" fmla="*/ 0 w 6"/>
                <a:gd name="T17" fmla="*/ 2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9"/>
                <a:gd name="T29" fmla="*/ 6 w 6"/>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9">
                  <a:moveTo>
                    <a:pt x="0" y="2"/>
                  </a:moveTo>
                  <a:lnTo>
                    <a:pt x="0" y="11"/>
                  </a:lnTo>
                  <a:lnTo>
                    <a:pt x="0" y="19"/>
                  </a:lnTo>
                  <a:lnTo>
                    <a:pt x="6" y="18"/>
                  </a:lnTo>
                  <a:lnTo>
                    <a:pt x="5" y="0"/>
                  </a:lnTo>
                  <a:lnTo>
                    <a:pt x="2" y="0"/>
                  </a:lnTo>
                  <a:lnTo>
                    <a:pt x="0"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504" name="Freeform 72"/>
            <p:cNvSpPr>
              <a:spLocks/>
            </p:cNvSpPr>
            <p:nvPr/>
          </p:nvSpPr>
          <p:spPr bwMode="auto">
            <a:xfrm>
              <a:off x="1504" y="2599"/>
              <a:ext cx="89" cy="8"/>
            </a:xfrm>
            <a:custGeom>
              <a:avLst/>
              <a:gdLst>
                <a:gd name="T0" fmla="*/ 22 w 89"/>
                <a:gd name="T1" fmla="*/ 2 h 8"/>
                <a:gd name="T2" fmla="*/ 20 w 89"/>
                <a:gd name="T3" fmla="*/ 2 h 8"/>
                <a:gd name="T4" fmla="*/ 13 w 89"/>
                <a:gd name="T5" fmla="*/ 2 h 8"/>
                <a:gd name="T6" fmla="*/ 8 w 89"/>
                <a:gd name="T7" fmla="*/ 2 h 8"/>
                <a:gd name="T8" fmla="*/ 5 w 89"/>
                <a:gd name="T9" fmla="*/ 2 h 8"/>
                <a:gd name="T10" fmla="*/ 0 w 89"/>
                <a:gd name="T11" fmla="*/ 0 h 8"/>
                <a:gd name="T12" fmla="*/ 2 w 89"/>
                <a:gd name="T13" fmla="*/ 3 h 8"/>
                <a:gd name="T14" fmla="*/ 2 w 89"/>
                <a:gd name="T15" fmla="*/ 3 h 8"/>
                <a:gd name="T16" fmla="*/ 13 w 89"/>
                <a:gd name="T17" fmla="*/ 3 h 8"/>
                <a:gd name="T18" fmla="*/ 13 w 89"/>
                <a:gd name="T19" fmla="*/ 3 h 8"/>
                <a:gd name="T20" fmla="*/ 16 w 89"/>
                <a:gd name="T21" fmla="*/ 3 h 8"/>
                <a:gd name="T22" fmla="*/ 17 w 89"/>
                <a:gd name="T23" fmla="*/ 3 h 8"/>
                <a:gd name="T24" fmla="*/ 22 w 89"/>
                <a:gd name="T25" fmla="*/ 3 h 8"/>
                <a:gd name="T26" fmla="*/ 31 w 89"/>
                <a:gd name="T27" fmla="*/ 6 h 8"/>
                <a:gd name="T28" fmla="*/ 36 w 89"/>
                <a:gd name="T29" fmla="*/ 8 h 8"/>
                <a:gd name="T30" fmla="*/ 56 w 89"/>
                <a:gd name="T31" fmla="*/ 8 h 8"/>
                <a:gd name="T32" fmla="*/ 83 w 89"/>
                <a:gd name="T33" fmla="*/ 8 h 8"/>
                <a:gd name="T34" fmla="*/ 89 w 89"/>
                <a:gd name="T35" fmla="*/ 8 h 8"/>
                <a:gd name="T36" fmla="*/ 89 w 89"/>
                <a:gd name="T37" fmla="*/ 6 h 8"/>
                <a:gd name="T38" fmla="*/ 84 w 89"/>
                <a:gd name="T39" fmla="*/ 5 h 8"/>
                <a:gd name="T40" fmla="*/ 80 w 89"/>
                <a:gd name="T41" fmla="*/ 5 h 8"/>
                <a:gd name="T42" fmla="*/ 72 w 89"/>
                <a:gd name="T43" fmla="*/ 5 h 8"/>
                <a:gd name="T44" fmla="*/ 58 w 89"/>
                <a:gd name="T45" fmla="*/ 5 h 8"/>
                <a:gd name="T46" fmla="*/ 55 w 89"/>
                <a:gd name="T47" fmla="*/ 5 h 8"/>
                <a:gd name="T48" fmla="*/ 52 w 89"/>
                <a:gd name="T49" fmla="*/ 5 h 8"/>
                <a:gd name="T50" fmla="*/ 47 w 89"/>
                <a:gd name="T51" fmla="*/ 6 h 8"/>
                <a:gd name="T52" fmla="*/ 47 w 89"/>
                <a:gd name="T53" fmla="*/ 6 h 8"/>
                <a:gd name="T54" fmla="*/ 45 w 89"/>
                <a:gd name="T55" fmla="*/ 5 h 8"/>
                <a:gd name="T56" fmla="*/ 48 w 89"/>
                <a:gd name="T57" fmla="*/ 2 h 8"/>
                <a:gd name="T58" fmla="*/ 48 w 89"/>
                <a:gd name="T59" fmla="*/ 2 h 8"/>
                <a:gd name="T60" fmla="*/ 48 w 89"/>
                <a:gd name="T61" fmla="*/ 2 h 8"/>
                <a:gd name="T62" fmla="*/ 45 w 89"/>
                <a:gd name="T63" fmla="*/ 2 h 8"/>
                <a:gd name="T64" fmla="*/ 42 w 89"/>
                <a:gd name="T65" fmla="*/ 2 h 8"/>
                <a:gd name="T66" fmla="*/ 39 w 89"/>
                <a:gd name="T67" fmla="*/ 0 h 8"/>
                <a:gd name="T68" fmla="*/ 36 w 89"/>
                <a:gd name="T69" fmla="*/ 2 h 8"/>
                <a:gd name="T70" fmla="*/ 36 w 89"/>
                <a:gd name="T71" fmla="*/ 2 h 8"/>
                <a:gd name="T72" fmla="*/ 34 w 89"/>
                <a:gd name="T73" fmla="*/ 2 h 8"/>
                <a:gd name="T74" fmla="*/ 33 w 89"/>
                <a:gd name="T75" fmla="*/ 0 h 8"/>
                <a:gd name="T76" fmla="*/ 30 w 89"/>
                <a:gd name="T77" fmla="*/ 2 h 8"/>
                <a:gd name="T78" fmla="*/ 22 w 89"/>
                <a:gd name="T79" fmla="*/ 2 h 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9"/>
                <a:gd name="T121" fmla="*/ 0 h 8"/>
                <a:gd name="T122" fmla="*/ 89 w 89"/>
                <a:gd name="T123" fmla="*/ 8 h 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9" h="8">
                  <a:moveTo>
                    <a:pt x="22" y="2"/>
                  </a:moveTo>
                  <a:lnTo>
                    <a:pt x="20" y="2"/>
                  </a:lnTo>
                  <a:lnTo>
                    <a:pt x="13" y="2"/>
                  </a:lnTo>
                  <a:lnTo>
                    <a:pt x="8" y="2"/>
                  </a:lnTo>
                  <a:lnTo>
                    <a:pt x="5" y="2"/>
                  </a:lnTo>
                  <a:lnTo>
                    <a:pt x="0" y="0"/>
                  </a:lnTo>
                  <a:lnTo>
                    <a:pt x="2" y="3"/>
                  </a:lnTo>
                  <a:lnTo>
                    <a:pt x="13" y="3"/>
                  </a:lnTo>
                  <a:lnTo>
                    <a:pt x="16" y="3"/>
                  </a:lnTo>
                  <a:lnTo>
                    <a:pt x="17" y="3"/>
                  </a:lnTo>
                  <a:lnTo>
                    <a:pt x="22" y="3"/>
                  </a:lnTo>
                  <a:lnTo>
                    <a:pt x="31" y="6"/>
                  </a:lnTo>
                  <a:lnTo>
                    <a:pt x="36" y="8"/>
                  </a:lnTo>
                  <a:lnTo>
                    <a:pt x="56" y="8"/>
                  </a:lnTo>
                  <a:lnTo>
                    <a:pt x="83" y="8"/>
                  </a:lnTo>
                  <a:lnTo>
                    <a:pt x="89" y="8"/>
                  </a:lnTo>
                  <a:lnTo>
                    <a:pt x="89" y="6"/>
                  </a:lnTo>
                  <a:lnTo>
                    <a:pt x="84" y="5"/>
                  </a:lnTo>
                  <a:lnTo>
                    <a:pt x="80" y="5"/>
                  </a:lnTo>
                  <a:lnTo>
                    <a:pt x="72" y="5"/>
                  </a:lnTo>
                  <a:lnTo>
                    <a:pt x="58" y="5"/>
                  </a:lnTo>
                  <a:lnTo>
                    <a:pt x="55" y="5"/>
                  </a:lnTo>
                  <a:lnTo>
                    <a:pt x="52" y="5"/>
                  </a:lnTo>
                  <a:lnTo>
                    <a:pt x="47" y="6"/>
                  </a:lnTo>
                  <a:lnTo>
                    <a:pt x="45" y="5"/>
                  </a:lnTo>
                  <a:lnTo>
                    <a:pt x="48" y="2"/>
                  </a:lnTo>
                  <a:lnTo>
                    <a:pt x="45" y="2"/>
                  </a:lnTo>
                  <a:lnTo>
                    <a:pt x="42" y="2"/>
                  </a:lnTo>
                  <a:lnTo>
                    <a:pt x="39" y="0"/>
                  </a:lnTo>
                  <a:lnTo>
                    <a:pt x="36" y="2"/>
                  </a:lnTo>
                  <a:lnTo>
                    <a:pt x="34" y="2"/>
                  </a:lnTo>
                  <a:lnTo>
                    <a:pt x="33" y="0"/>
                  </a:lnTo>
                  <a:lnTo>
                    <a:pt x="30" y="2"/>
                  </a:lnTo>
                  <a:lnTo>
                    <a:pt x="22"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505" name="Freeform 73"/>
            <p:cNvSpPr>
              <a:spLocks/>
            </p:cNvSpPr>
            <p:nvPr/>
          </p:nvSpPr>
          <p:spPr bwMode="auto">
            <a:xfrm>
              <a:off x="1613" y="2601"/>
              <a:ext cx="10" cy="11"/>
            </a:xfrm>
            <a:custGeom>
              <a:avLst/>
              <a:gdLst>
                <a:gd name="T0" fmla="*/ 0 w 10"/>
                <a:gd name="T1" fmla="*/ 1 h 11"/>
                <a:gd name="T2" fmla="*/ 0 w 10"/>
                <a:gd name="T3" fmla="*/ 1 h 11"/>
                <a:gd name="T4" fmla="*/ 0 w 10"/>
                <a:gd name="T5" fmla="*/ 3 h 11"/>
                <a:gd name="T6" fmla="*/ 0 w 10"/>
                <a:gd name="T7" fmla="*/ 9 h 11"/>
                <a:gd name="T8" fmla="*/ 2 w 10"/>
                <a:gd name="T9" fmla="*/ 11 h 11"/>
                <a:gd name="T10" fmla="*/ 10 w 10"/>
                <a:gd name="T11" fmla="*/ 11 h 11"/>
                <a:gd name="T12" fmla="*/ 10 w 10"/>
                <a:gd name="T13" fmla="*/ 9 h 11"/>
                <a:gd name="T14" fmla="*/ 10 w 10"/>
                <a:gd name="T15" fmla="*/ 1 h 11"/>
                <a:gd name="T16" fmla="*/ 10 w 10"/>
                <a:gd name="T17" fmla="*/ 1 h 11"/>
                <a:gd name="T18" fmla="*/ 8 w 10"/>
                <a:gd name="T19" fmla="*/ 3 h 11"/>
                <a:gd name="T20" fmla="*/ 6 w 10"/>
                <a:gd name="T21" fmla="*/ 3 h 11"/>
                <a:gd name="T22" fmla="*/ 6 w 10"/>
                <a:gd name="T23" fmla="*/ 3 h 11"/>
                <a:gd name="T24" fmla="*/ 6 w 10"/>
                <a:gd name="T25" fmla="*/ 6 h 11"/>
                <a:gd name="T26" fmla="*/ 6 w 10"/>
                <a:gd name="T27" fmla="*/ 8 h 11"/>
                <a:gd name="T28" fmla="*/ 6 w 10"/>
                <a:gd name="T29" fmla="*/ 8 h 11"/>
                <a:gd name="T30" fmla="*/ 5 w 10"/>
                <a:gd name="T31" fmla="*/ 8 h 11"/>
                <a:gd name="T32" fmla="*/ 5 w 10"/>
                <a:gd name="T33" fmla="*/ 8 h 11"/>
                <a:gd name="T34" fmla="*/ 5 w 10"/>
                <a:gd name="T35" fmla="*/ 4 h 11"/>
                <a:gd name="T36" fmla="*/ 5 w 10"/>
                <a:gd name="T37" fmla="*/ 3 h 11"/>
                <a:gd name="T38" fmla="*/ 3 w 10"/>
                <a:gd name="T39" fmla="*/ 3 h 11"/>
                <a:gd name="T40" fmla="*/ 5 w 10"/>
                <a:gd name="T41" fmla="*/ 3 h 11"/>
                <a:gd name="T42" fmla="*/ 5 w 10"/>
                <a:gd name="T43" fmla="*/ 3 h 11"/>
                <a:gd name="T44" fmla="*/ 6 w 10"/>
                <a:gd name="T45" fmla="*/ 1 h 11"/>
                <a:gd name="T46" fmla="*/ 5 w 10"/>
                <a:gd name="T47" fmla="*/ 1 h 11"/>
                <a:gd name="T48" fmla="*/ 3 w 10"/>
                <a:gd name="T49" fmla="*/ 0 h 11"/>
                <a:gd name="T50" fmla="*/ 2 w 10"/>
                <a:gd name="T51" fmla="*/ 0 h 11"/>
                <a:gd name="T52" fmla="*/ 0 w 10"/>
                <a:gd name="T53" fmla="*/ 1 h 1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
                <a:gd name="T82" fmla="*/ 0 h 11"/>
                <a:gd name="T83" fmla="*/ 10 w 10"/>
                <a:gd name="T84" fmla="*/ 11 h 1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 h="11">
                  <a:moveTo>
                    <a:pt x="0" y="1"/>
                  </a:moveTo>
                  <a:lnTo>
                    <a:pt x="0" y="1"/>
                  </a:lnTo>
                  <a:lnTo>
                    <a:pt x="0" y="3"/>
                  </a:lnTo>
                  <a:lnTo>
                    <a:pt x="0" y="9"/>
                  </a:lnTo>
                  <a:lnTo>
                    <a:pt x="2" y="11"/>
                  </a:lnTo>
                  <a:lnTo>
                    <a:pt x="10" y="11"/>
                  </a:lnTo>
                  <a:lnTo>
                    <a:pt x="10" y="9"/>
                  </a:lnTo>
                  <a:lnTo>
                    <a:pt x="10" y="1"/>
                  </a:lnTo>
                  <a:lnTo>
                    <a:pt x="8" y="3"/>
                  </a:lnTo>
                  <a:lnTo>
                    <a:pt x="6" y="3"/>
                  </a:lnTo>
                  <a:lnTo>
                    <a:pt x="6" y="6"/>
                  </a:lnTo>
                  <a:lnTo>
                    <a:pt x="6" y="8"/>
                  </a:lnTo>
                  <a:lnTo>
                    <a:pt x="5" y="8"/>
                  </a:lnTo>
                  <a:lnTo>
                    <a:pt x="5" y="4"/>
                  </a:lnTo>
                  <a:lnTo>
                    <a:pt x="5" y="3"/>
                  </a:lnTo>
                  <a:lnTo>
                    <a:pt x="3" y="3"/>
                  </a:lnTo>
                  <a:lnTo>
                    <a:pt x="5" y="3"/>
                  </a:lnTo>
                  <a:lnTo>
                    <a:pt x="6" y="1"/>
                  </a:lnTo>
                  <a:lnTo>
                    <a:pt x="5" y="1"/>
                  </a:lnTo>
                  <a:lnTo>
                    <a:pt x="3" y="0"/>
                  </a:lnTo>
                  <a:lnTo>
                    <a:pt x="2" y="0"/>
                  </a:lnTo>
                  <a:lnTo>
                    <a:pt x="0"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506" name="Rectangle 74"/>
            <p:cNvSpPr>
              <a:spLocks noChangeArrowheads="1"/>
            </p:cNvSpPr>
            <p:nvPr/>
          </p:nvSpPr>
          <p:spPr bwMode="auto">
            <a:xfrm>
              <a:off x="1250" y="2607"/>
              <a:ext cx="1" cy="7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94507" name="Freeform 75"/>
            <p:cNvSpPr>
              <a:spLocks/>
            </p:cNvSpPr>
            <p:nvPr/>
          </p:nvSpPr>
          <p:spPr bwMode="auto">
            <a:xfrm>
              <a:off x="1490" y="2612"/>
              <a:ext cx="115" cy="59"/>
            </a:xfrm>
            <a:custGeom>
              <a:avLst/>
              <a:gdLst>
                <a:gd name="T0" fmla="*/ 6 w 115"/>
                <a:gd name="T1" fmla="*/ 3 h 59"/>
                <a:gd name="T2" fmla="*/ 2 w 115"/>
                <a:gd name="T3" fmla="*/ 21 h 59"/>
                <a:gd name="T4" fmla="*/ 2 w 115"/>
                <a:gd name="T5" fmla="*/ 46 h 59"/>
                <a:gd name="T6" fmla="*/ 16 w 115"/>
                <a:gd name="T7" fmla="*/ 59 h 59"/>
                <a:gd name="T8" fmla="*/ 8 w 115"/>
                <a:gd name="T9" fmla="*/ 53 h 59"/>
                <a:gd name="T10" fmla="*/ 8 w 115"/>
                <a:gd name="T11" fmla="*/ 50 h 59"/>
                <a:gd name="T12" fmla="*/ 58 w 115"/>
                <a:gd name="T13" fmla="*/ 46 h 59"/>
                <a:gd name="T14" fmla="*/ 6 w 115"/>
                <a:gd name="T15" fmla="*/ 43 h 59"/>
                <a:gd name="T16" fmla="*/ 59 w 115"/>
                <a:gd name="T17" fmla="*/ 40 h 59"/>
                <a:gd name="T18" fmla="*/ 53 w 115"/>
                <a:gd name="T19" fmla="*/ 39 h 59"/>
                <a:gd name="T20" fmla="*/ 5 w 115"/>
                <a:gd name="T21" fmla="*/ 36 h 59"/>
                <a:gd name="T22" fmla="*/ 53 w 115"/>
                <a:gd name="T23" fmla="*/ 34 h 59"/>
                <a:gd name="T24" fmla="*/ 5 w 115"/>
                <a:gd name="T25" fmla="*/ 31 h 59"/>
                <a:gd name="T26" fmla="*/ 5 w 115"/>
                <a:gd name="T27" fmla="*/ 26 h 59"/>
                <a:gd name="T28" fmla="*/ 53 w 115"/>
                <a:gd name="T29" fmla="*/ 23 h 59"/>
                <a:gd name="T30" fmla="*/ 5 w 115"/>
                <a:gd name="T31" fmla="*/ 23 h 59"/>
                <a:gd name="T32" fmla="*/ 59 w 115"/>
                <a:gd name="T33" fmla="*/ 21 h 59"/>
                <a:gd name="T34" fmla="*/ 6 w 115"/>
                <a:gd name="T35" fmla="*/ 18 h 59"/>
                <a:gd name="T36" fmla="*/ 6 w 115"/>
                <a:gd name="T37" fmla="*/ 14 h 59"/>
                <a:gd name="T38" fmla="*/ 59 w 115"/>
                <a:gd name="T39" fmla="*/ 12 h 59"/>
                <a:gd name="T40" fmla="*/ 8 w 115"/>
                <a:gd name="T41" fmla="*/ 9 h 59"/>
                <a:gd name="T42" fmla="*/ 13 w 115"/>
                <a:gd name="T43" fmla="*/ 6 h 59"/>
                <a:gd name="T44" fmla="*/ 11 w 115"/>
                <a:gd name="T45" fmla="*/ 4 h 59"/>
                <a:gd name="T46" fmla="*/ 108 w 115"/>
                <a:gd name="T47" fmla="*/ 4 h 59"/>
                <a:gd name="T48" fmla="*/ 62 w 115"/>
                <a:gd name="T49" fmla="*/ 6 h 59"/>
                <a:gd name="T50" fmla="*/ 108 w 115"/>
                <a:gd name="T51" fmla="*/ 9 h 59"/>
                <a:gd name="T52" fmla="*/ 62 w 115"/>
                <a:gd name="T53" fmla="*/ 11 h 59"/>
                <a:gd name="T54" fmla="*/ 111 w 115"/>
                <a:gd name="T55" fmla="*/ 14 h 59"/>
                <a:gd name="T56" fmla="*/ 62 w 115"/>
                <a:gd name="T57" fmla="*/ 17 h 59"/>
                <a:gd name="T58" fmla="*/ 111 w 115"/>
                <a:gd name="T59" fmla="*/ 18 h 59"/>
                <a:gd name="T60" fmla="*/ 112 w 115"/>
                <a:gd name="T61" fmla="*/ 21 h 59"/>
                <a:gd name="T62" fmla="*/ 84 w 115"/>
                <a:gd name="T63" fmla="*/ 23 h 59"/>
                <a:gd name="T64" fmla="*/ 72 w 115"/>
                <a:gd name="T65" fmla="*/ 26 h 59"/>
                <a:gd name="T66" fmla="*/ 112 w 115"/>
                <a:gd name="T67" fmla="*/ 29 h 59"/>
                <a:gd name="T68" fmla="*/ 112 w 115"/>
                <a:gd name="T69" fmla="*/ 32 h 59"/>
                <a:gd name="T70" fmla="*/ 95 w 115"/>
                <a:gd name="T71" fmla="*/ 36 h 59"/>
                <a:gd name="T72" fmla="*/ 62 w 115"/>
                <a:gd name="T73" fmla="*/ 36 h 59"/>
                <a:gd name="T74" fmla="*/ 112 w 115"/>
                <a:gd name="T75" fmla="*/ 39 h 59"/>
                <a:gd name="T76" fmla="*/ 62 w 115"/>
                <a:gd name="T77" fmla="*/ 40 h 59"/>
                <a:gd name="T78" fmla="*/ 112 w 115"/>
                <a:gd name="T79" fmla="*/ 42 h 59"/>
                <a:gd name="T80" fmla="*/ 62 w 115"/>
                <a:gd name="T81" fmla="*/ 46 h 59"/>
                <a:gd name="T82" fmla="*/ 111 w 115"/>
                <a:gd name="T83" fmla="*/ 48 h 59"/>
                <a:gd name="T84" fmla="*/ 62 w 115"/>
                <a:gd name="T85" fmla="*/ 50 h 59"/>
                <a:gd name="T86" fmla="*/ 109 w 115"/>
                <a:gd name="T87" fmla="*/ 53 h 59"/>
                <a:gd name="T88" fmla="*/ 62 w 115"/>
                <a:gd name="T89" fmla="*/ 59 h 59"/>
                <a:gd name="T90" fmla="*/ 105 w 115"/>
                <a:gd name="T91" fmla="*/ 57 h 59"/>
                <a:gd name="T92" fmla="*/ 114 w 115"/>
                <a:gd name="T93" fmla="*/ 39 h 59"/>
                <a:gd name="T94" fmla="*/ 112 w 115"/>
                <a:gd name="T95" fmla="*/ 9 h 59"/>
                <a:gd name="T96" fmla="*/ 106 w 115"/>
                <a:gd name="T97" fmla="*/ 1 h 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5"/>
                <a:gd name="T148" fmla="*/ 0 h 59"/>
                <a:gd name="T149" fmla="*/ 115 w 115"/>
                <a:gd name="T150" fmla="*/ 59 h 5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5" h="59">
                  <a:moveTo>
                    <a:pt x="33" y="1"/>
                  </a:moveTo>
                  <a:lnTo>
                    <a:pt x="14" y="1"/>
                  </a:lnTo>
                  <a:lnTo>
                    <a:pt x="8" y="3"/>
                  </a:lnTo>
                  <a:lnTo>
                    <a:pt x="6" y="3"/>
                  </a:lnTo>
                  <a:lnTo>
                    <a:pt x="5" y="6"/>
                  </a:lnTo>
                  <a:lnTo>
                    <a:pt x="3" y="12"/>
                  </a:lnTo>
                  <a:lnTo>
                    <a:pt x="2" y="20"/>
                  </a:lnTo>
                  <a:lnTo>
                    <a:pt x="2" y="21"/>
                  </a:lnTo>
                  <a:lnTo>
                    <a:pt x="0" y="26"/>
                  </a:lnTo>
                  <a:lnTo>
                    <a:pt x="0" y="29"/>
                  </a:lnTo>
                  <a:lnTo>
                    <a:pt x="0" y="34"/>
                  </a:lnTo>
                  <a:lnTo>
                    <a:pt x="2" y="46"/>
                  </a:lnTo>
                  <a:lnTo>
                    <a:pt x="5" y="54"/>
                  </a:lnTo>
                  <a:lnTo>
                    <a:pt x="6" y="57"/>
                  </a:lnTo>
                  <a:lnTo>
                    <a:pt x="8" y="59"/>
                  </a:lnTo>
                  <a:lnTo>
                    <a:pt x="16" y="59"/>
                  </a:lnTo>
                  <a:lnTo>
                    <a:pt x="59" y="59"/>
                  </a:lnTo>
                  <a:lnTo>
                    <a:pt x="59" y="54"/>
                  </a:lnTo>
                  <a:lnTo>
                    <a:pt x="9" y="54"/>
                  </a:lnTo>
                  <a:lnTo>
                    <a:pt x="8" y="53"/>
                  </a:lnTo>
                  <a:lnTo>
                    <a:pt x="9" y="53"/>
                  </a:lnTo>
                  <a:lnTo>
                    <a:pt x="59" y="51"/>
                  </a:lnTo>
                  <a:lnTo>
                    <a:pt x="59" y="50"/>
                  </a:lnTo>
                  <a:lnTo>
                    <a:pt x="8" y="50"/>
                  </a:lnTo>
                  <a:lnTo>
                    <a:pt x="8" y="48"/>
                  </a:lnTo>
                  <a:lnTo>
                    <a:pt x="58" y="46"/>
                  </a:lnTo>
                  <a:lnTo>
                    <a:pt x="59" y="46"/>
                  </a:lnTo>
                  <a:lnTo>
                    <a:pt x="59" y="43"/>
                  </a:lnTo>
                  <a:lnTo>
                    <a:pt x="6" y="43"/>
                  </a:lnTo>
                  <a:lnTo>
                    <a:pt x="6" y="42"/>
                  </a:lnTo>
                  <a:lnTo>
                    <a:pt x="59" y="42"/>
                  </a:lnTo>
                  <a:lnTo>
                    <a:pt x="59" y="40"/>
                  </a:lnTo>
                  <a:lnTo>
                    <a:pt x="6" y="40"/>
                  </a:lnTo>
                  <a:lnTo>
                    <a:pt x="5" y="40"/>
                  </a:lnTo>
                  <a:lnTo>
                    <a:pt x="6" y="39"/>
                  </a:lnTo>
                  <a:lnTo>
                    <a:pt x="53" y="39"/>
                  </a:lnTo>
                  <a:lnTo>
                    <a:pt x="58" y="39"/>
                  </a:lnTo>
                  <a:lnTo>
                    <a:pt x="59" y="39"/>
                  </a:lnTo>
                  <a:lnTo>
                    <a:pt x="59" y="36"/>
                  </a:lnTo>
                  <a:lnTo>
                    <a:pt x="5" y="36"/>
                  </a:lnTo>
                  <a:lnTo>
                    <a:pt x="5" y="34"/>
                  </a:lnTo>
                  <a:lnTo>
                    <a:pt x="52" y="34"/>
                  </a:lnTo>
                  <a:lnTo>
                    <a:pt x="53" y="34"/>
                  </a:lnTo>
                  <a:lnTo>
                    <a:pt x="52" y="32"/>
                  </a:lnTo>
                  <a:lnTo>
                    <a:pt x="50" y="31"/>
                  </a:lnTo>
                  <a:lnTo>
                    <a:pt x="5" y="31"/>
                  </a:lnTo>
                  <a:lnTo>
                    <a:pt x="3" y="29"/>
                  </a:lnTo>
                  <a:lnTo>
                    <a:pt x="5" y="28"/>
                  </a:lnTo>
                  <a:lnTo>
                    <a:pt x="5" y="26"/>
                  </a:lnTo>
                  <a:lnTo>
                    <a:pt x="45" y="26"/>
                  </a:lnTo>
                  <a:lnTo>
                    <a:pt x="50" y="26"/>
                  </a:lnTo>
                  <a:lnTo>
                    <a:pt x="52" y="25"/>
                  </a:lnTo>
                  <a:lnTo>
                    <a:pt x="53" y="23"/>
                  </a:lnTo>
                  <a:lnTo>
                    <a:pt x="6" y="25"/>
                  </a:lnTo>
                  <a:lnTo>
                    <a:pt x="5" y="23"/>
                  </a:lnTo>
                  <a:lnTo>
                    <a:pt x="6" y="21"/>
                  </a:lnTo>
                  <a:lnTo>
                    <a:pt x="48" y="21"/>
                  </a:lnTo>
                  <a:lnTo>
                    <a:pt x="59" y="21"/>
                  </a:lnTo>
                  <a:lnTo>
                    <a:pt x="59" y="18"/>
                  </a:lnTo>
                  <a:lnTo>
                    <a:pt x="6" y="18"/>
                  </a:lnTo>
                  <a:lnTo>
                    <a:pt x="59" y="17"/>
                  </a:lnTo>
                  <a:lnTo>
                    <a:pt x="59" y="15"/>
                  </a:lnTo>
                  <a:lnTo>
                    <a:pt x="8" y="15"/>
                  </a:lnTo>
                  <a:lnTo>
                    <a:pt x="6" y="14"/>
                  </a:lnTo>
                  <a:lnTo>
                    <a:pt x="8" y="14"/>
                  </a:lnTo>
                  <a:lnTo>
                    <a:pt x="58" y="14"/>
                  </a:lnTo>
                  <a:lnTo>
                    <a:pt x="58" y="12"/>
                  </a:lnTo>
                  <a:lnTo>
                    <a:pt x="59" y="12"/>
                  </a:lnTo>
                  <a:lnTo>
                    <a:pt x="59" y="11"/>
                  </a:lnTo>
                  <a:lnTo>
                    <a:pt x="8" y="11"/>
                  </a:lnTo>
                  <a:lnTo>
                    <a:pt x="8" y="9"/>
                  </a:lnTo>
                  <a:lnTo>
                    <a:pt x="59" y="9"/>
                  </a:lnTo>
                  <a:lnTo>
                    <a:pt x="59" y="6"/>
                  </a:lnTo>
                  <a:lnTo>
                    <a:pt x="13" y="6"/>
                  </a:lnTo>
                  <a:lnTo>
                    <a:pt x="9" y="6"/>
                  </a:lnTo>
                  <a:lnTo>
                    <a:pt x="9" y="4"/>
                  </a:lnTo>
                  <a:lnTo>
                    <a:pt x="11" y="4"/>
                  </a:lnTo>
                  <a:lnTo>
                    <a:pt x="69" y="4"/>
                  </a:lnTo>
                  <a:lnTo>
                    <a:pt x="106" y="3"/>
                  </a:lnTo>
                  <a:lnTo>
                    <a:pt x="106" y="4"/>
                  </a:lnTo>
                  <a:lnTo>
                    <a:pt x="108" y="4"/>
                  </a:lnTo>
                  <a:lnTo>
                    <a:pt x="106" y="6"/>
                  </a:lnTo>
                  <a:lnTo>
                    <a:pt x="75" y="6"/>
                  </a:lnTo>
                  <a:lnTo>
                    <a:pt x="62" y="6"/>
                  </a:lnTo>
                  <a:lnTo>
                    <a:pt x="62" y="9"/>
                  </a:lnTo>
                  <a:lnTo>
                    <a:pt x="106" y="7"/>
                  </a:lnTo>
                  <a:lnTo>
                    <a:pt x="108" y="9"/>
                  </a:lnTo>
                  <a:lnTo>
                    <a:pt x="90" y="11"/>
                  </a:lnTo>
                  <a:lnTo>
                    <a:pt x="72" y="11"/>
                  </a:lnTo>
                  <a:lnTo>
                    <a:pt x="62" y="11"/>
                  </a:lnTo>
                  <a:lnTo>
                    <a:pt x="62" y="12"/>
                  </a:lnTo>
                  <a:lnTo>
                    <a:pt x="106" y="12"/>
                  </a:lnTo>
                  <a:lnTo>
                    <a:pt x="109" y="12"/>
                  </a:lnTo>
                  <a:lnTo>
                    <a:pt x="111" y="14"/>
                  </a:lnTo>
                  <a:lnTo>
                    <a:pt x="109" y="14"/>
                  </a:lnTo>
                  <a:lnTo>
                    <a:pt x="66" y="15"/>
                  </a:lnTo>
                  <a:lnTo>
                    <a:pt x="62" y="15"/>
                  </a:lnTo>
                  <a:lnTo>
                    <a:pt x="62" y="17"/>
                  </a:lnTo>
                  <a:lnTo>
                    <a:pt x="109" y="17"/>
                  </a:lnTo>
                  <a:lnTo>
                    <a:pt x="111" y="17"/>
                  </a:lnTo>
                  <a:lnTo>
                    <a:pt x="111" y="18"/>
                  </a:lnTo>
                  <a:lnTo>
                    <a:pt x="62" y="18"/>
                  </a:lnTo>
                  <a:lnTo>
                    <a:pt x="62" y="21"/>
                  </a:lnTo>
                  <a:lnTo>
                    <a:pt x="112" y="21"/>
                  </a:lnTo>
                  <a:lnTo>
                    <a:pt x="112" y="23"/>
                  </a:lnTo>
                  <a:lnTo>
                    <a:pt x="84" y="23"/>
                  </a:lnTo>
                  <a:lnTo>
                    <a:pt x="69" y="23"/>
                  </a:lnTo>
                  <a:lnTo>
                    <a:pt x="70" y="25"/>
                  </a:lnTo>
                  <a:lnTo>
                    <a:pt x="72" y="26"/>
                  </a:lnTo>
                  <a:lnTo>
                    <a:pt x="112" y="26"/>
                  </a:lnTo>
                  <a:lnTo>
                    <a:pt x="114" y="26"/>
                  </a:lnTo>
                  <a:lnTo>
                    <a:pt x="114" y="29"/>
                  </a:lnTo>
                  <a:lnTo>
                    <a:pt x="112" y="29"/>
                  </a:lnTo>
                  <a:lnTo>
                    <a:pt x="81" y="31"/>
                  </a:lnTo>
                  <a:lnTo>
                    <a:pt x="72" y="31"/>
                  </a:lnTo>
                  <a:lnTo>
                    <a:pt x="67" y="34"/>
                  </a:lnTo>
                  <a:lnTo>
                    <a:pt x="112" y="32"/>
                  </a:lnTo>
                  <a:lnTo>
                    <a:pt x="114" y="34"/>
                  </a:lnTo>
                  <a:lnTo>
                    <a:pt x="112" y="34"/>
                  </a:lnTo>
                  <a:lnTo>
                    <a:pt x="95" y="36"/>
                  </a:lnTo>
                  <a:lnTo>
                    <a:pt x="86" y="36"/>
                  </a:lnTo>
                  <a:lnTo>
                    <a:pt x="64" y="36"/>
                  </a:lnTo>
                  <a:lnTo>
                    <a:pt x="62" y="36"/>
                  </a:lnTo>
                  <a:lnTo>
                    <a:pt x="62" y="39"/>
                  </a:lnTo>
                  <a:lnTo>
                    <a:pt x="112" y="39"/>
                  </a:lnTo>
                  <a:lnTo>
                    <a:pt x="111" y="39"/>
                  </a:lnTo>
                  <a:lnTo>
                    <a:pt x="98" y="39"/>
                  </a:lnTo>
                  <a:lnTo>
                    <a:pt x="73" y="40"/>
                  </a:lnTo>
                  <a:lnTo>
                    <a:pt x="62" y="40"/>
                  </a:lnTo>
                  <a:lnTo>
                    <a:pt x="62" y="42"/>
                  </a:lnTo>
                  <a:lnTo>
                    <a:pt x="111" y="42"/>
                  </a:lnTo>
                  <a:lnTo>
                    <a:pt x="112" y="42"/>
                  </a:lnTo>
                  <a:lnTo>
                    <a:pt x="111" y="43"/>
                  </a:lnTo>
                  <a:lnTo>
                    <a:pt x="62" y="43"/>
                  </a:lnTo>
                  <a:lnTo>
                    <a:pt x="62" y="46"/>
                  </a:lnTo>
                  <a:lnTo>
                    <a:pt x="83" y="46"/>
                  </a:lnTo>
                  <a:lnTo>
                    <a:pt x="111" y="46"/>
                  </a:lnTo>
                  <a:lnTo>
                    <a:pt x="111" y="48"/>
                  </a:lnTo>
                  <a:lnTo>
                    <a:pt x="109" y="48"/>
                  </a:lnTo>
                  <a:lnTo>
                    <a:pt x="67" y="48"/>
                  </a:lnTo>
                  <a:lnTo>
                    <a:pt x="62" y="50"/>
                  </a:lnTo>
                  <a:lnTo>
                    <a:pt x="62" y="51"/>
                  </a:lnTo>
                  <a:lnTo>
                    <a:pt x="105" y="51"/>
                  </a:lnTo>
                  <a:lnTo>
                    <a:pt x="109" y="51"/>
                  </a:lnTo>
                  <a:lnTo>
                    <a:pt x="109" y="53"/>
                  </a:lnTo>
                  <a:lnTo>
                    <a:pt x="108" y="54"/>
                  </a:lnTo>
                  <a:lnTo>
                    <a:pt x="62" y="54"/>
                  </a:lnTo>
                  <a:lnTo>
                    <a:pt x="62" y="59"/>
                  </a:lnTo>
                  <a:lnTo>
                    <a:pt x="72" y="59"/>
                  </a:lnTo>
                  <a:lnTo>
                    <a:pt x="97" y="59"/>
                  </a:lnTo>
                  <a:lnTo>
                    <a:pt x="103" y="59"/>
                  </a:lnTo>
                  <a:lnTo>
                    <a:pt x="105" y="57"/>
                  </a:lnTo>
                  <a:lnTo>
                    <a:pt x="109" y="56"/>
                  </a:lnTo>
                  <a:lnTo>
                    <a:pt x="111" y="54"/>
                  </a:lnTo>
                  <a:lnTo>
                    <a:pt x="112" y="50"/>
                  </a:lnTo>
                  <a:lnTo>
                    <a:pt x="114" y="39"/>
                  </a:lnTo>
                  <a:lnTo>
                    <a:pt x="115" y="26"/>
                  </a:lnTo>
                  <a:lnTo>
                    <a:pt x="114" y="20"/>
                  </a:lnTo>
                  <a:lnTo>
                    <a:pt x="114" y="17"/>
                  </a:lnTo>
                  <a:lnTo>
                    <a:pt x="112" y="9"/>
                  </a:lnTo>
                  <a:lnTo>
                    <a:pt x="111" y="9"/>
                  </a:lnTo>
                  <a:lnTo>
                    <a:pt x="111" y="6"/>
                  </a:lnTo>
                  <a:lnTo>
                    <a:pt x="109" y="3"/>
                  </a:lnTo>
                  <a:lnTo>
                    <a:pt x="106" y="1"/>
                  </a:lnTo>
                  <a:lnTo>
                    <a:pt x="89" y="0"/>
                  </a:lnTo>
                  <a:lnTo>
                    <a:pt x="64" y="1"/>
                  </a:lnTo>
                  <a:lnTo>
                    <a:pt x="33"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508" name="Freeform 76"/>
            <p:cNvSpPr>
              <a:spLocks/>
            </p:cNvSpPr>
            <p:nvPr/>
          </p:nvSpPr>
          <p:spPr bwMode="auto">
            <a:xfrm>
              <a:off x="1610" y="2633"/>
              <a:ext cx="30" cy="15"/>
            </a:xfrm>
            <a:custGeom>
              <a:avLst/>
              <a:gdLst>
                <a:gd name="T0" fmla="*/ 0 w 30"/>
                <a:gd name="T1" fmla="*/ 2 h 15"/>
                <a:gd name="T2" fmla="*/ 5 w 30"/>
                <a:gd name="T3" fmla="*/ 4 h 15"/>
                <a:gd name="T4" fmla="*/ 13 w 30"/>
                <a:gd name="T5" fmla="*/ 7 h 15"/>
                <a:gd name="T6" fmla="*/ 16 w 30"/>
                <a:gd name="T7" fmla="*/ 8 h 15"/>
                <a:gd name="T8" fmla="*/ 19 w 30"/>
                <a:gd name="T9" fmla="*/ 11 h 15"/>
                <a:gd name="T10" fmla="*/ 20 w 30"/>
                <a:gd name="T11" fmla="*/ 15 h 15"/>
                <a:gd name="T12" fmla="*/ 30 w 30"/>
                <a:gd name="T13" fmla="*/ 15 h 15"/>
                <a:gd name="T14" fmla="*/ 28 w 30"/>
                <a:gd name="T15" fmla="*/ 15 h 15"/>
                <a:gd name="T16" fmla="*/ 28 w 30"/>
                <a:gd name="T17" fmla="*/ 11 h 15"/>
                <a:gd name="T18" fmla="*/ 25 w 30"/>
                <a:gd name="T19" fmla="*/ 5 h 15"/>
                <a:gd name="T20" fmla="*/ 22 w 30"/>
                <a:gd name="T21" fmla="*/ 2 h 15"/>
                <a:gd name="T22" fmla="*/ 14 w 30"/>
                <a:gd name="T23" fmla="*/ 0 h 15"/>
                <a:gd name="T24" fmla="*/ 3 w 30"/>
                <a:gd name="T25" fmla="*/ 0 h 15"/>
                <a:gd name="T26" fmla="*/ 0 w 30"/>
                <a:gd name="T27" fmla="*/ 0 h 15"/>
                <a:gd name="T28" fmla="*/ 0 w 30"/>
                <a:gd name="T29" fmla="*/ 2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15"/>
                <a:gd name="T47" fmla="*/ 30 w 30"/>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15">
                  <a:moveTo>
                    <a:pt x="0" y="2"/>
                  </a:moveTo>
                  <a:lnTo>
                    <a:pt x="5" y="4"/>
                  </a:lnTo>
                  <a:lnTo>
                    <a:pt x="13" y="7"/>
                  </a:lnTo>
                  <a:lnTo>
                    <a:pt x="16" y="8"/>
                  </a:lnTo>
                  <a:lnTo>
                    <a:pt x="19" y="11"/>
                  </a:lnTo>
                  <a:lnTo>
                    <a:pt x="20" y="15"/>
                  </a:lnTo>
                  <a:lnTo>
                    <a:pt x="30" y="15"/>
                  </a:lnTo>
                  <a:lnTo>
                    <a:pt x="28" y="15"/>
                  </a:lnTo>
                  <a:lnTo>
                    <a:pt x="28" y="11"/>
                  </a:lnTo>
                  <a:lnTo>
                    <a:pt x="25" y="5"/>
                  </a:lnTo>
                  <a:lnTo>
                    <a:pt x="22" y="2"/>
                  </a:lnTo>
                  <a:lnTo>
                    <a:pt x="14" y="0"/>
                  </a:lnTo>
                  <a:lnTo>
                    <a:pt x="3" y="0"/>
                  </a:lnTo>
                  <a:lnTo>
                    <a:pt x="0" y="0"/>
                  </a:lnTo>
                  <a:lnTo>
                    <a:pt x="0"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509" name="Freeform 77"/>
            <p:cNvSpPr>
              <a:spLocks/>
            </p:cNvSpPr>
            <p:nvPr/>
          </p:nvSpPr>
          <p:spPr bwMode="auto">
            <a:xfrm>
              <a:off x="1439" y="2651"/>
              <a:ext cx="34" cy="15"/>
            </a:xfrm>
            <a:custGeom>
              <a:avLst/>
              <a:gdLst>
                <a:gd name="T0" fmla="*/ 3 w 34"/>
                <a:gd name="T1" fmla="*/ 1 h 15"/>
                <a:gd name="T2" fmla="*/ 1 w 34"/>
                <a:gd name="T3" fmla="*/ 0 h 15"/>
                <a:gd name="T4" fmla="*/ 1 w 34"/>
                <a:gd name="T5" fmla="*/ 0 h 15"/>
                <a:gd name="T6" fmla="*/ 1 w 34"/>
                <a:gd name="T7" fmla="*/ 1 h 15"/>
                <a:gd name="T8" fmla="*/ 1 w 34"/>
                <a:gd name="T9" fmla="*/ 1 h 15"/>
                <a:gd name="T10" fmla="*/ 3 w 34"/>
                <a:gd name="T11" fmla="*/ 3 h 15"/>
                <a:gd name="T12" fmla="*/ 3 w 34"/>
                <a:gd name="T13" fmla="*/ 4 h 15"/>
                <a:gd name="T14" fmla="*/ 3 w 34"/>
                <a:gd name="T15" fmla="*/ 4 h 15"/>
                <a:gd name="T16" fmla="*/ 3 w 34"/>
                <a:gd name="T17" fmla="*/ 6 h 15"/>
                <a:gd name="T18" fmla="*/ 1 w 34"/>
                <a:gd name="T19" fmla="*/ 6 h 15"/>
                <a:gd name="T20" fmla="*/ 0 w 34"/>
                <a:gd name="T21" fmla="*/ 4 h 15"/>
                <a:gd name="T22" fmla="*/ 0 w 34"/>
                <a:gd name="T23" fmla="*/ 15 h 15"/>
                <a:gd name="T24" fmla="*/ 1 w 34"/>
                <a:gd name="T25" fmla="*/ 15 h 15"/>
                <a:gd name="T26" fmla="*/ 1 w 34"/>
                <a:gd name="T27" fmla="*/ 15 h 15"/>
                <a:gd name="T28" fmla="*/ 1 w 34"/>
                <a:gd name="T29" fmla="*/ 14 h 15"/>
                <a:gd name="T30" fmla="*/ 1 w 34"/>
                <a:gd name="T31" fmla="*/ 12 h 15"/>
                <a:gd name="T32" fmla="*/ 3 w 34"/>
                <a:gd name="T33" fmla="*/ 12 h 15"/>
                <a:gd name="T34" fmla="*/ 3 w 34"/>
                <a:gd name="T35" fmla="*/ 12 h 15"/>
                <a:gd name="T36" fmla="*/ 4 w 34"/>
                <a:gd name="T37" fmla="*/ 12 h 15"/>
                <a:gd name="T38" fmla="*/ 4 w 34"/>
                <a:gd name="T39" fmla="*/ 15 h 15"/>
                <a:gd name="T40" fmla="*/ 11 w 34"/>
                <a:gd name="T41" fmla="*/ 15 h 15"/>
                <a:gd name="T42" fmla="*/ 11 w 34"/>
                <a:gd name="T43" fmla="*/ 4 h 15"/>
                <a:gd name="T44" fmla="*/ 12 w 34"/>
                <a:gd name="T45" fmla="*/ 3 h 15"/>
                <a:gd name="T46" fmla="*/ 12 w 34"/>
                <a:gd name="T47" fmla="*/ 3 h 15"/>
                <a:gd name="T48" fmla="*/ 14 w 34"/>
                <a:gd name="T49" fmla="*/ 4 h 15"/>
                <a:gd name="T50" fmla="*/ 14 w 34"/>
                <a:gd name="T51" fmla="*/ 14 h 15"/>
                <a:gd name="T52" fmla="*/ 14 w 34"/>
                <a:gd name="T53" fmla="*/ 14 h 15"/>
                <a:gd name="T54" fmla="*/ 20 w 34"/>
                <a:gd name="T55" fmla="*/ 14 h 15"/>
                <a:gd name="T56" fmla="*/ 21 w 34"/>
                <a:gd name="T57" fmla="*/ 15 h 15"/>
                <a:gd name="T58" fmla="*/ 25 w 34"/>
                <a:gd name="T59" fmla="*/ 15 h 15"/>
                <a:gd name="T60" fmla="*/ 25 w 34"/>
                <a:gd name="T61" fmla="*/ 15 h 15"/>
                <a:gd name="T62" fmla="*/ 23 w 34"/>
                <a:gd name="T63" fmla="*/ 12 h 15"/>
                <a:gd name="T64" fmla="*/ 23 w 34"/>
                <a:gd name="T65" fmla="*/ 12 h 15"/>
                <a:gd name="T66" fmla="*/ 23 w 34"/>
                <a:gd name="T67" fmla="*/ 11 h 15"/>
                <a:gd name="T68" fmla="*/ 28 w 34"/>
                <a:gd name="T69" fmla="*/ 7 h 15"/>
                <a:gd name="T70" fmla="*/ 28 w 34"/>
                <a:gd name="T71" fmla="*/ 7 h 15"/>
                <a:gd name="T72" fmla="*/ 28 w 34"/>
                <a:gd name="T73" fmla="*/ 7 h 15"/>
                <a:gd name="T74" fmla="*/ 23 w 34"/>
                <a:gd name="T75" fmla="*/ 6 h 15"/>
                <a:gd name="T76" fmla="*/ 23 w 34"/>
                <a:gd name="T77" fmla="*/ 4 h 15"/>
                <a:gd name="T78" fmla="*/ 25 w 34"/>
                <a:gd name="T79" fmla="*/ 3 h 15"/>
                <a:gd name="T80" fmla="*/ 26 w 34"/>
                <a:gd name="T81" fmla="*/ 3 h 15"/>
                <a:gd name="T82" fmla="*/ 26 w 34"/>
                <a:gd name="T83" fmla="*/ 3 h 15"/>
                <a:gd name="T84" fmla="*/ 29 w 34"/>
                <a:gd name="T85" fmla="*/ 3 h 15"/>
                <a:gd name="T86" fmla="*/ 31 w 34"/>
                <a:gd name="T87" fmla="*/ 4 h 15"/>
                <a:gd name="T88" fmla="*/ 31 w 34"/>
                <a:gd name="T89" fmla="*/ 12 h 15"/>
                <a:gd name="T90" fmla="*/ 28 w 34"/>
                <a:gd name="T91" fmla="*/ 14 h 15"/>
                <a:gd name="T92" fmla="*/ 28 w 34"/>
                <a:gd name="T93" fmla="*/ 14 h 15"/>
                <a:gd name="T94" fmla="*/ 28 w 34"/>
                <a:gd name="T95" fmla="*/ 14 h 15"/>
                <a:gd name="T96" fmla="*/ 26 w 34"/>
                <a:gd name="T97" fmla="*/ 15 h 15"/>
                <a:gd name="T98" fmla="*/ 32 w 34"/>
                <a:gd name="T99" fmla="*/ 14 h 15"/>
                <a:gd name="T100" fmla="*/ 34 w 34"/>
                <a:gd name="T101" fmla="*/ 14 h 15"/>
                <a:gd name="T102" fmla="*/ 34 w 34"/>
                <a:gd name="T103" fmla="*/ 11 h 15"/>
                <a:gd name="T104" fmla="*/ 32 w 34"/>
                <a:gd name="T105" fmla="*/ 9 h 15"/>
                <a:gd name="T106" fmla="*/ 32 w 34"/>
                <a:gd name="T107" fmla="*/ 0 h 15"/>
                <a:gd name="T108" fmla="*/ 32 w 34"/>
                <a:gd name="T109" fmla="*/ 0 h 15"/>
                <a:gd name="T110" fmla="*/ 18 w 34"/>
                <a:gd name="T111" fmla="*/ 0 h 15"/>
                <a:gd name="T112" fmla="*/ 3 w 34"/>
                <a:gd name="T113" fmla="*/ 1 h 1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
                <a:gd name="T172" fmla="*/ 0 h 15"/>
                <a:gd name="T173" fmla="*/ 34 w 34"/>
                <a:gd name="T174" fmla="*/ 15 h 1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 h="15">
                  <a:moveTo>
                    <a:pt x="3" y="1"/>
                  </a:moveTo>
                  <a:lnTo>
                    <a:pt x="1" y="0"/>
                  </a:lnTo>
                  <a:lnTo>
                    <a:pt x="1" y="1"/>
                  </a:lnTo>
                  <a:lnTo>
                    <a:pt x="3" y="3"/>
                  </a:lnTo>
                  <a:lnTo>
                    <a:pt x="3" y="4"/>
                  </a:lnTo>
                  <a:lnTo>
                    <a:pt x="3" y="6"/>
                  </a:lnTo>
                  <a:lnTo>
                    <a:pt x="1" y="6"/>
                  </a:lnTo>
                  <a:lnTo>
                    <a:pt x="0" y="4"/>
                  </a:lnTo>
                  <a:lnTo>
                    <a:pt x="0" y="15"/>
                  </a:lnTo>
                  <a:lnTo>
                    <a:pt x="1" y="15"/>
                  </a:lnTo>
                  <a:lnTo>
                    <a:pt x="1" y="14"/>
                  </a:lnTo>
                  <a:lnTo>
                    <a:pt x="1" y="12"/>
                  </a:lnTo>
                  <a:lnTo>
                    <a:pt x="3" y="12"/>
                  </a:lnTo>
                  <a:lnTo>
                    <a:pt x="4" y="12"/>
                  </a:lnTo>
                  <a:lnTo>
                    <a:pt x="4" y="15"/>
                  </a:lnTo>
                  <a:lnTo>
                    <a:pt x="11" y="15"/>
                  </a:lnTo>
                  <a:lnTo>
                    <a:pt x="11" y="4"/>
                  </a:lnTo>
                  <a:lnTo>
                    <a:pt x="12" y="3"/>
                  </a:lnTo>
                  <a:lnTo>
                    <a:pt x="14" y="4"/>
                  </a:lnTo>
                  <a:lnTo>
                    <a:pt x="14" y="14"/>
                  </a:lnTo>
                  <a:lnTo>
                    <a:pt x="20" y="14"/>
                  </a:lnTo>
                  <a:lnTo>
                    <a:pt x="21" y="15"/>
                  </a:lnTo>
                  <a:lnTo>
                    <a:pt x="25" y="15"/>
                  </a:lnTo>
                  <a:lnTo>
                    <a:pt x="23" y="12"/>
                  </a:lnTo>
                  <a:lnTo>
                    <a:pt x="23" y="11"/>
                  </a:lnTo>
                  <a:lnTo>
                    <a:pt x="28" y="7"/>
                  </a:lnTo>
                  <a:lnTo>
                    <a:pt x="23" y="6"/>
                  </a:lnTo>
                  <a:lnTo>
                    <a:pt x="23" y="4"/>
                  </a:lnTo>
                  <a:lnTo>
                    <a:pt x="25" y="3"/>
                  </a:lnTo>
                  <a:lnTo>
                    <a:pt x="26" y="3"/>
                  </a:lnTo>
                  <a:lnTo>
                    <a:pt x="29" y="3"/>
                  </a:lnTo>
                  <a:lnTo>
                    <a:pt x="31" y="4"/>
                  </a:lnTo>
                  <a:lnTo>
                    <a:pt x="31" y="12"/>
                  </a:lnTo>
                  <a:lnTo>
                    <a:pt x="28" y="14"/>
                  </a:lnTo>
                  <a:lnTo>
                    <a:pt x="26" y="15"/>
                  </a:lnTo>
                  <a:lnTo>
                    <a:pt x="32" y="14"/>
                  </a:lnTo>
                  <a:lnTo>
                    <a:pt x="34" y="14"/>
                  </a:lnTo>
                  <a:lnTo>
                    <a:pt x="34" y="11"/>
                  </a:lnTo>
                  <a:lnTo>
                    <a:pt x="32" y="9"/>
                  </a:lnTo>
                  <a:lnTo>
                    <a:pt x="32" y="0"/>
                  </a:lnTo>
                  <a:lnTo>
                    <a:pt x="18" y="0"/>
                  </a:lnTo>
                  <a:lnTo>
                    <a:pt x="3"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510" name="Freeform 78"/>
            <p:cNvSpPr>
              <a:spLocks/>
            </p:cNvSpPr>
            <p:nvPr/>
          </p:nvSpPr>
          <p:spPr bwMode="auto">
            <a:xfrm>
              <a:off x="1618" y="2651"/>
              <a:ext cx="22" cy="14"/>
            </a:xfrm>
            <a:custGeom>
              <a:avLst/>
              <a:gdLst>
                <a:gd name="T0" fmla="*/ 1 w 22"/>
                <a:gd name="T1" fmla="*/ 1 h 14"/>
                <a:gd name="T2" fmla="*/ 1 w 22"/>
                <a:gd name="T3" fmla="*/ 3 h 14"/>
                <a:gd name="T4" fmla="*/ 0 w 22"/>
                <a:gd name="T5" fmla="*/ 11 h 14"/>
                <a:gd name="T6" fmla="*/ 1 w 22"/>
                <a:gd name="T7" fmla="*/ 11 h 14"/>
                <a:gd name="T8" fmla="*/ 8 w 22"/>
                <a:gd name="T9" fmla="*/ 11 h 14"/>
                <a:gd name="T10" fmla="*/ 8 w 22"/>
                <a:gd name="T11" fmla="*/ 11 h 14"/>
                <a:gd name="T12" fmla="*/ 6 w 22"/>
                <a:gd name="T13" fmla="*/ 12 h 14"/>
                <a:gd name="T14" fmla="*/ 3 w 22"/>
                <a:gd name="T15" fmla="*/ 12 h 14"/>
                <a:gd name="T16" fmla="*/ 3 w 22"/>
                <a:gd name="T17" fmla="*/ 12 h 14"/>
                <a:gd name="T18" fmla="*/ 3 w 22"/>
                <a:gd name="T19" fmla="*/ 12 h 14"/>
                <a:gd name="T20" fmla="*/ 3 w 22"/>
                <a:gd name="T21" fmla="*/ 14 h 14"/>
                <a:gd name="T22" fmla="*/ 12 w 22"/>
                <a:gd name="T23" fmla="*/ 14 h 14"/>
                <a:gd name="T24" fmla="*/ 14 w 22"/>
                <a:gd name="T25" fmla="*/ 12 h 14"/>
                <a:gd name="T26" fmla="*/ 14 w 22"/>
                <a:gd name="T27" fmla="*/ 6 h 14"/>
                <a:gd name="T28" fmla="*/ 14 w 22"/>
                <a:gd name="T29" fmla="*/ 6 h 14"/>
                <a:gd name="T30" fmla="*/ 11 w 22"/>
                <a:gd name="T31" fmla="*/ 4 h 14"/>
                <a:gd name="T32" fmla="*/ 9 w 22"/>
                <a:gd name="T33" fmla="*/ 6 h 14"/>
                <a:gd name="T34" fmla="*/ 5 w 22"/>
                <a:gd name="T35" fmla="*/ 6 h 14"/>
                <a:gd name="T36" fmla="*/ 5 w 22"/>
                <a:gd name="T37" fmla="*/ 6 h 14"/>
                <a:gd name="T38" fmla="*/ 3 w 22"/>
                <a:gd name="T39" fmla="*/ 4 h 14"/>
                <a:gd name="T40" fmla="*/ 3 w 22"/>
                <a:gd name="T41" fmla="*/ 3 h 14"/>
                <a:gd name="T42" fmla="*/ 5 w 22"/>
                <a:gd name="T43" fmla="*/ 1 h 14"/>
                <a:gd name="T44" fmla="*/ 11 w 22"/>
                <a:gd name="T45" fmla="*/ 1 h 14"/>
                <a:gd name="T46" fmla="*/ 12 w 22"/>
                <a:gd name="T47" fmla="*/ 3 h 14"/>
                <a:gd name="T48" fmla="*/ 14 w 22"/>
                <a:gd name="T49" fmla="*/ 3 h 14"/>
                <a:gd name="T50" fmla="*/ 14 w 22"/>
                <a:gd name="T51" fmla="*/ 1 h 14"/>
                <a:gd name="T52" fmla="*/ 16 w 22"/>
                <a:gd name="T53" fmla="*/ 1 h 14"/>
                <a:gd name="T54" fmla="*/ 16 w 22"/>
                <a:gd name="T55" fmla="*/ 1 h 14"/>
                <a:gd name="T56" fmla="*/ 17 w 22"/>
                <a:gd name="T57" fmla="*/ 1 h 14"/>
                <a:gd name="T58" fmla="*/ 17 w 22"/>
                <a:gd name="T59" fmla="*/ 4 h 14"/>
                <a:gd name="T60" fmla="*/ 17 w 22"/>
                <a:gd name="T61" fmla="*/ 4 h 14"/>
                <a:gd name="T62" fmla="*/ 19 w 22"/>
                <a:gd name="T63" fmla="*/ 6 h 14"/>
                <a:gd name="T64" fmla="*/ 19 w 22"/>
                <a:gd name="T65" fmla="*/ 7 h 14"/>
                <a:gd name="T66" fmla="*/ 19 w 22"/>
                <a:gd name="T67" fmla="*/ 9 h 14"/>
                <a:gd name="T68" fmla="*/ 19 w 22"/>
                <a:gd name="T69" fmla="*/ 12 h 14"/>
                <a:gd name="T70" fmla="*/ 19 w 22"/>
                <a:gd name="T71" fmla="*/ 12 h 14"/>
                <a:gd name="T72" fmla="*/ 20 w 22"/>
                <a:gd name="T73" fmla="*/ 12 h 14"/>
                <a:gd name="T74" fmla="*/ 22 w 22"/>
                <a:gd name="T75" fmla="*/ 12 h 14"/>
                <a:gd name="T76" fmla="*/ 22 w 22"/>
                <a:gd name="T77" fmla="*/ 11 h 14"/>
                <a:gd name="T78" fmla="*/ 22 w 22"/>
                <a:gd name="T79" fmla="*/ 1 h 14"/>
                <a:gd name="T80" fmla="*/ 22 w 22"/>
                <a:gd name="T81" fmla="*/ 0 h 14"/>
                <a:gd name="T82" fmla="*/ 3 w 22"/>
                <a:gd name="T83" fmla="*/ 0 h 14"/>
                <a:gd name="T84" fmla="*/ 1 w 22"/>
                <a:gd name="T85" fmla="*/ 1 h 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
                <a:gd name="T130" fmla="*/ 0 h 14"/>
                <a:gd name="T131" fmla="*/ 22 w 22"/>
                <a:gd name="T132" fmla="*/ 14 h 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 h="14">
                  <a:moveTo>
                    <a:pt x="1" y="1"/>
                  </a:moveTo>
                  <a:lnTo>
                    <a:pt x="1" y="3"/>
                  </a:lnTo>
                  <a:lnTo>
                    <a:pt x="0" y="11"/>
                  </a:lnTo>
                  <a:lnTo>
                    <a:pt x="1" y="11"/>
                  </a:lnTo>
                  <a:lnTo>
                    <a:pt x="8" y="11"/>
                  </a:lnTo>
                  <a:lnTo>
                    <a:pt x="6" y="12"/>
                  </a:lnTo>
                  <a:lnTo>
                    <a:pt x="3" y="12"/>
                  </a:lnTo>
                  <a:lnTo>
                    <a:pt x="3" y="14"/>
                  </a:lnTo>
                  <a:lnTo>
                    <a:pt x="12" y="14"/>
                  </a:lnTo>
                  <a:lnTo>
                    <a:pt x="14" y="12"/>
                  </a:lnTo>
                  <a:lnTo>
                    <a:pt x="14" y="6"/>
                  </a:lnTo>
                  <a:lnTo>
                    <a:pt x="11" y="4"/>
                  </a:lnTo>
                  <a:lnTo>
                    <a:pt x="9" y="6"/>
                  </a:lnTo>
                  <a:lnTo>
                    <a:pt x="5" y="6"/>
                  </a:lnTo>
                  <a:lnTo>
                    <a:pt x="3" y="4"/>
                  </a:lnTo>
                  <a:lnTo>
                    <a:pt x="3" y="3"/>
                  </a:lnTo>
                  <a:lnTo>
                    <a:pt x="5" y="1"/>
                  </a:lnTo>
                  <a:lnTo>
                    <a:pt x="11" y="1"/>
                  </a:lnTo>
                  <a:lnTo>
                    <a:pt x="12" y="3"/>
                  </a:lnTo>
                  <a:lnTo>
                    <a:pt x="14" y="3"/>
                  </a:lnTo>
                  <a:lnTo>
                    <a:pt x="14" y="1"/>
                  </a:lnTo>
                  <a:lnTo>
                    <a:pt x="16" y="1"/>
                  </a:lnTo>
                  <a:lnTo>
                    <a:pt x="17" y="1"/>
                  </a:lnTo>
                  <a:lnTo>
                    <a:pt x="17" y="4"/>
                  </a:lnTo>
                  <a:lnTo>
                    <a:pt x="19" y="6"/>
                  </a:lnTo>
                  <a:lnTo>
                    <a:pt x="19" y="7"/>
                  </a:lnTo>
                  <a:lnTo>
                    <a:pt x="19" y="9"/>
                  </a:lnTo>
                  <a:lnTo>
                    <a:pt x="19" y="12"/>
                  </a:lnTo>
                  <a:lnTo>
                    <a:pt x="20" y="12"/>
                  </a:lnTo>
                  <a:lnTo>
                    <a:pt x="22" y="12"/>
                  </a:lnTo>
                  <a:lnTo>
                    <a:pt x="22" y="11"/>
                  </a:lnTo>
                  <a:lnTo>
                    <a:pt x="22" y="1"/>
                  </a:lnTo>
                  <a:lnTo>
                    <a:pt x="22" y="0"/>
                  </a:lnTo>
                  <a:lnTo>
                    <a:pt x="3" y="0"/>
                  </a:lnTo>
                  <a:lnTo>
                    <a:pt x="1"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511" name="Freeform 79"/>
            <p:cNvSpPr>
              <a:spLocks/>
            </p:cNvSpPr>
            <p:nvPr/>
          </p:nvSpPr>
          <p:spPr bwMode="auto">
            <a:xfrm>
              <a:off x="1250" y="2654"/>
              <a:ext cx="161" cy="33"/>
            </a:xfrm>
            <a:custGeom>
              <a:avLst/>
              <a:gdLst>
                <a:gd name="T0" fmla="*/ 148 w 161"/>
                <a:gd name="T1" fmla="*/ 3 h 33"/>
                <a:gd name="T2" fmla="*/ 136 w 161"/>
                <a:gd name="T3" fmla="*/ 4 h 33"/>
                <a:gd name="T4" fmla="*/ 128 w 161"/>
                <a:gd name="T5" fmla="*/ 6 h 33"/>
                <a:gd name="T6" fmla="*/ 118 w 161"/>
                <a:gd name="T7" fmla="*/ 8 h 33"/>
                <a:gd name="T8" fmla="*/ 103 w 161"/>
                <a:gd name="T9" fmla="*/ 11 h 33"/>
                <a:gd name="T10" fmla="*/ 95 w 161"/>
                <a:gd name="T11" fmla="*/ 12 h 33"/>
                <a:gd name="T12" fmla="*/ 72 w 161"/>
                <a:gd name="T13" fmla="*/ 17 h 33"/>
                <a:gd name="T14" fmla="*/ 65 w 161"/>
                <a:gd name="T15" fmla="*/ 19 h 33"/>
                <a:gd name="T16" fmla="*/ 44 w 161"/>
                <a:gd name="T17" fmla="*/ 23 h 33"/>
                <a:gd name="T18" fmla="*/ 25 w 161"/>
                <a:gd name="T19" fmla="*/ 26 h 33"/>
                <a:gd name="T20" fmla="*/ 15 w 161"/>
                <a:gd name="T21" fmla="*/ 28 h 33"/>
                <a:gd name="T22" fmla="*/ 6 w 161"/>
                <a:gd name="T23" fmla="*/ 29 h 33"/>
                <a:gd name="T24" fmla="*/ 3 w 161"/>
                <a:gd name="T25" fmla="*/ 29 h 33"/>
                <a:gd name="T26" fmla="*/ 1 w 161"/>
                <a:gd name="T27" fmla="*/ 29 h 33"/>
                <a:gd name="T28" fmla="*/ 0 w 161"/>
                <a:gd name="T29" fmla="*/ 29 h 33"/>
                <a:gd name="T30" fmla="*/ 0 w 161"/>
                <a:gd name="T31" fmla="*/ 33 h 33"/>
                <a:gd name="T32" fmla="*/ 3 w 161"/>
                <a:gd name="T33" fmla="*/ 33 h 33"/>
                <a:gd name="T34" fmla="*/ 15 w 161"/>
                <a:gd name="T35" fmla="*/ 29 h 33"/>
                <a:gd name="T36" fmla="*/ 31 w 161"/>
                <a:gd name="T37" fmla="*/ 26 h 33"/>
                <a:gd name="T38" fmla="*/ 42 w 161"/>
                <a:gd name="T39" fmla="*/ 25 h 33"/>
                <a:gd name="T40" fmla="*/ 51 w 161"/>
                <a:gd name="T41" fmla="*/ 23 h 33"/>
                <a:gd name="T42" fmla="*/ 58 w 161"/>
                <a:gd name="T43" fmla="*/ 22 h 33"/>
                <a:gd name="T44" fmla="*/ 65 w 161"/>
                <a:gd name="T45" fmla="*/ 20 h 33"/>
                <a:gd name="T46" fmla="*/ 75 w 161"/>
                <a:gd name="T47" fmla="*/ 19 h 33"/>
                <a:gd name="T48" fmla="*/ 83 w 161"/>
                <a:gd name="T49" fmla="*/ 17 h 33"/>
                <a:gd name="T50" fmla="*/ 101 w 161"/>
                <a:gd name="T51" fmla="*/ 14 h 33"/>
                <a:gd name="T52" fmla="*/ 115 w 161"/>
                <a:gd name="T53" fmla="*/ 11 h 33"/>
                <a:gd name="T54" fmla="*/ 128 w 161"/>
                <a:gd name="T55" fmla="*/ 9 h 33"/>
                <a:gd name="T56" fmla="*/ 139 w 161"/>
                <a:gd name="T57" fmla="*/ 8 h 33"/>
                <a:gd name="T58" fmla="*/ 150 w 161"/>
                <a:gd name="T59" fmla="*/ 6 h 33"/>
                <a:gd name="T60" fmla="*/ 159 w 161"/>
                <a:gd name="T61" fmla="*/ 3 h 33"/>
                <a:gd name="T62" fmla="*/ 161 w 161"/>
                <a:gd name="T63" fmla="*/ 3 h 33"/>
                <a:gd name="T64" fmla="*/ 161 w 161"/>
                <a:gd name="T65" fmla="*/ 3 h 33"/>
                <a:gd name="T66" fmla="*/ 161 w 161"/>
                <a:gd name="T67" fmla="*/ 0 h 33"/>
                <a:gd name="T68" fmla="*/ 156 w 161"/>
                <a:gd name="T69" fmla="*/ 1 h 33"/>
                <a:gd name="T70" fmla="*/ 148 w 161"/>
                <a:gd name="T71" fmla="*/ 3 h 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1"/>
                <a:gd name="T109" fmla="*/ 0 h 33"/>
                <a:gd name="T110" fmla="*/ 161 w 161"/>
                <a:gd name="T111" fmla="*/ 33 h 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1" h="33">
                  <a:moveTo>
                    <a:pt x="148" y="3"/>
                  </a:moveTo>
                  <a:lnTo>
                    <a:pt x="136" y="4"/>
                  </a:lnTo>
                  <a:lnTo>
                    <a:pt x="128" y="6"/>
                  </a:lnTo>
                  <a:lnTo>
                    <a:pt x="118" y="8"/>
                  </a:lnTo>
                  <a:lnTo>
                    <a:pt x="103" y="11"/>
                  </a:lnTo>
                  <a:lnTo>
                    <a:pt x="95" y="12"/>
                  </a:lnTo>
                  <a:lnTo>
                    <a:pt x="72" y="17"/>
                  </a:lnTo>
                  <a:lnTo>
                    <a:pt x="65" y="19"/>
                  </a:lnTo>
                  <a:lnTo>
                    <a:pt x="44" y="23"/>
                  </a:lnTo>
                  <a:lnTo>
                    <a:pt x="25" y="26"/>
                  </a:lnTo>
                  <a:lnTo>
                    <a:pt x="15" y="28"/>
                  </a:lnTo>
                  <a:lnTo>
                    <a:pt x="6" y="29"/>
                  </a:lnTo>
                  <a:lnTo>
                    <a:pt x="3" y="29"/>
                  </a:lnTo>
                  <a:lnTo>
                    <a:pt x="1" y="29"/>
                  </a:lnTo>
                  <a:lnTo>
                    <a:pt x="0" y="29"/>
                  </a:lnTo>
                  <a:lnTo>
                    <a:pt x="0" y="33"/>
                  </a:lnTo>
                  <a:lnTo>
                    <a:pt x="3" y="33"/>
                  </a:lnTo>
                  <a:lnTo>
                    <a:pt x="15" y="29"/>
                  </a:lnTo>
                  <a:lnTo>
                    <a:pt x="31" y="26"/>
                  </a:lnTo>
                  <a:lnTo>
                    <a:pt x="42" y="25"/>
                  </a:lnTo>
                  <a:lnTo>
                    <a:pt x="51" y="23"/>
                  </a:lnTo>
                  <a:lnTo>
                    <a:pt x="58" y="22"/>
                  </a:lnTo>
                  <a:lnTo>
                    <a:pt x="65" y="20"/>
                  </a:lnTo>
                  <a:lnTo>
                    <a:pt x="75" y="19"/>
                  </a:lnTo>
                  <a:lnTo>
                    <a:pt x="83" y="17"/>
                  </a:lnTo>
                  <a:lnTo>
                    <a:pt x="101" y="14"/>
                  </a:lnTo>
                  <a:lnTo>
                    <a:pt x="115" y="11"/>
                  </a:lnTo>
                  <a:lnTo>
                    <a:pt x="128" y="9"/>
                  </a:lnTo>
                  <a:lnTo>
                    <a:pt x="139" y="8"/>
                  </a:lnTo>
                  <a:lnTo>
                    <a:pt x="150" y="6"/>
                  </a:lnTo>
                  <a:lnTo>
                    <a:pt x="159" y="3"/>
                  </a:lnTo>
                  <a:lnTo>
                    <a:pt x="161" y="3"/>
                  </a:lnTo>
                  <a:lnTo>
                    <a:pt x="161" y="0"/>
                  </a:lnTo>
                  <a:lnTo>
                    <a:pt x="156" y="1"/>
                  </a:lnTo>
                  <a:lnTo>
                    <a:pt x="148"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512" name="Freeform 80"/>
            <p:cNvSpPr>
              <a:spLocks/>
            </p:cNvSpPr>
            <p:nvPr/>
          </p:nvSpPr>
          <p:spPr bwMode="auto">
            <a:xfrm>
              <a:off x="1557" y="2683"/>
              <a:ext cx="87" cy="21"/>
            </a:xfrm>
            <a:custGeom>
              <a:avLst/>
              <a:gdLst>
                <a:gd name="T0" fmla="*/ 53 w 87"/>
                <a:gd name="T1" fmla="*/ 2 h 21"/>
                <a:gd name="T2" fmla="*/ 52 w 87"/>
                <a:gd name="T3" fmla="*/ 2 h 21"/>
                <a:gd name="T4" fmla="*/ 50 w 87"/>
                <a:gd name="T5" fmla="*/ 2 h 21"/>
                <a:gd name="T6" fmla="*/ 50 w 87"/>
                <a:gd name="T7" fmla="*/ 2 h 21"/>
                <a:gd name="T8" fmla="*/ 50 w 87"/>
                <a:gd name="T9" fmla="*/ 2 h 21"/>
                <a:gd name="T10" fmla="*/ 50 w 87"/>
                <a:gd name="T11" fmla="*/ 2 h 21"/>
                <a:gd name="T12" fmla="*/ 50 w 87"/>
                <a:gd name="T13" fmla="*/ 4 h 21"/>
                <a:gd name="T14" fmla="*/ 50 w 87"/>
                <a:gd name="T15" fmla="*/ 11 h 21"/>
                <a:gd name="T16" fmla="*/ 50 w 87"/>
                <a:gd name="T17" fmla="*/ 16 h 21"/>
                <a:gd name="T18" fmla="*/ 50 w 87"/>
                <a:gd name="T19" fmla="*/ 16 h 21"/>
                <a:gd name="T20" fmla="*/ 47 w 87"/>
                <a:gd name="T21" fmla="*/ 18 h 21"/>
                <a:gd name="T22" fmla="*/ 27 w 87"/>
                <a:gd name="T23" fmla="*/ 18 h 21"/>
                <a:gd name="T24" fmla="*/ 0 w 87"/>
                <a:gd name="T25" fmla="*/ 18 h 21"/>
                <a:gd name="T26" fmla="*/ 0 w 87"/>
                <a:gd name="T27" fmla="*/ 21 h 21"/>
                <a:gd name="T28" fmla="*/ 14 w 87"/>
                <a:gd name="T29" fmla="*/ 21 h 21"/>
                <a:gd name="T30" fmla="*/ 20 w 87"/>
                <a:gd name="T31" fmla="*/ 21 h 21"/>
                <a:gd name="T32" fmla="*/ 36 w 87"/>
                <a:gd name="T33" fmla="*/ 21 h 21"/>
                <a:gd name="T34" fmla="*/ 75 w 87"/>
                <a:gd name="T35" fmla="*/ 19 h 21"/>
                <a:gd name="T36" fmla="*/ 84 w 87"/>
                <a:gd name="T37" fmla="*/ 19 h 21"/>
                <a:gd name="T38" fmla="*/ 86 w 87"/>
                <a:gd name="T39" fmla="*/ 18 h 21"/>
                <a:gd name="T40" fmla="*/ 87 w 87"/>
                <a:gd name="T41" fmla="*/ 16 h 21"/>
                <a:gd name="T42" fmla="*/ 87 w 87"/>
                <a:gd name="T43" fmla="*/ 8 h 21"/>
                <a:gd name="T44" fmla="*/ 86 w 87"/>
                <a:gd name="T45" fmla="*/ 5 h 21"/>
                <a:gd name="T46" fmla="*/ 84 w 87"/>
                <a:gd name="T47" fmla="*/ 4 h 21"/>
                <a:gd name="T48" fmla="*/ 83 w 87"/>
                <a:gd name="T49" fmla="*/ 4 h 21"/>
                <a:gd name="T50" fmla="*/ 83 w 87"/>
                <a:gd name="T51" fmla="*/ 11 h 21"/>
                <a:gd name="T52" fmla="*/ 83 w 87"/>
                <a:gd name="T53" fmla="*/ 16 h 21"/>
                <a:gd name="T54" fmla="*/ 81 w 87"/>
                <a:gd name="T55" fmla="*/ 16 h 21"/>
                <a:gd name="T56" fmla="*/ 80 w 87"/>
                <a:gd name="T57" fmla="*/ 18 h 21"/>
                <a:gd name="T58" fmla="*/ 77 w 87"/>
                <a:gd name="T59" fmla="*/ 18 h 21"/>
                <a:gd name="T60" fmla="*/ 75 w 87"/>
                <a:gd name="T61" fmla="*/ 16 h 21"/>
                <a:gd name="T62" fmla="*/ 73 w 87"/>
                <a:gd name="T63" fmla="*/ 14 h 21"/>
                <a:gd name="T64" fmla="*/ 73 w 87"/>
                <a:gd name="T65" fmla="*/ 10 h 21"/>
                <a:gd name="T66" fmla="*/ 73 w 87"/>
                <a:gd name="T67" fmla="*/ 5 h 21"/>
                <a:gd name="T68" fmla="*/ 73 w 87"/>
                <a:gd name="T69" fmla="*/ 4 h 21"/>
                <a:gd name="T70" fmla="*/ 77 w 87"/>
                <a:gd name="T71" fmla="*/ 2 h 21"/>
                <a:gd name="T72" fmla="*/ 77 w 87"/>
                <a:gd name="T73" fmla="*/ 2 h 21"/>
                <a:gd name="T74" fmla="*/ 77 w 87"/>
                <a:gd name="T75" fmla="*/ 0 h 21"/>
                <a:gd name="T76" fmla="*/ 56 w 87"/>
                <a:gd name="T77" fmla="*/ 2 h 21"/>
                <a:gd name="T78" fmla="*/ 53 w 87"/>
                <a:gd name="T79" fmla="*/ 2 h 2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7"/>
                <a:gd name="T121" fmla="*/ 0 h 21"/>
                <a:gd name="T122" fmla="*/ 87 w 87"/>
                <a:gd name="T123" fmla="*/ 21 h 2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7" h="21">
                  <a:moveTo>
                    <a:pt x="53" y="2"/>
                  </a:moveTo>
                  <a:lnTo>
                    <a:pt x="52" y="2"/>
                  </a:lnTo>
                  <a:lnTo>
                    <a:pt x="50" y="2"/>
                  </a:lnTo>
                  <a:lnTo>
                    <a:pt x="50" y="4"/>
                  </a:lnTo>
                  <a:lnTo>
                    <a:pt x="50" y="11"/>
                  </a:lnTo>
                  <a:lnTo>
                    <a:pt x="50" y="16"/>
                  </a:lnTo>
                  <a:lnTo>
                    <a:pt x="47" y="18"/>
                  </a:lnTo>
                  <a:lnTo>
                    <a:pt x="27" y="18"/>
                  </a:lnTo>
                  <a:lnTo>
                    <a:pt x="0" y="18"/>
                  </a:lnTo>
                  <a:lnTo>
                    <a:pt x="0" y="21"/>
                  </a:lnTo>
                  <a:lnTo>
                    <a:pt x="14" y="21"/>
                  </a:lnTo>
                  <a:lnTo>
                    <a:pt x="20" y="21"/>
                  </a:lnTo>
                  <a:lnTo>
                    <a:pt x="36" y="21"/>
                  </a:lnTo>
                  <a:lnTo>
                    <a:pt x="75" y="19"/>
                  </a:lnTo>
                  <a:lnTo>
                    <a:pt x="84" y="19"/>
                  </a:lnTo>
                  <a:lnTo>
                    <a:pt x="86" y="18"/>
                  </a:lnTo>
                  <a:lnTo>
                    <a:pt x="87" y="16"/>
                  </a:lnTo>
                  <a:lnTo>
                    <a:pt x="87" y="8"/>
                  </a:lnTo>
                  <a:lnTo>
                    <a:pt x="86" y="5"/>
                  </a:lnTo>
                  <a:lnTo>
                    <a:pt x="84" y="4"/>
                  </a:lnTo>
                  <a:lnTo>
                    <a:pt x="83" y="4"/>
                  </a:lnTo>
                  <a:lnTo>
                    <a:pt x="83" y="11"/>
                  </a:lnTo>
                  <a:lnTo>
                    <a:pt x="83" y="16"/>
                  </a:lnTo>
                  <a:lnTo>
                    <a:pt x="81" y="16"/>
                  </a:lnTo>
                  <a:lnTo>
                    <a:pt x="80" y="18"/>
                  </a:lnTo>
                  <a:lnTo>
                    <a:pt x="77" y="18"/>
                  </a:lnTo>
                  <a:lnTo>
                    <a:pt x="75" y="16"/>
                  </a:lnTo>
                  <a:lnTo>
                    <a:pt x="73" y="14"/>
                  </a:lnTo>
                  <a:lnTo>
                    <a:pt x="73" y="10"/>
                  </a:lnTo>
                  <a:lnTo>
                    <a:pt x="73" y="5"/>
                  </a:lnTo>
                  <a:lnTo>
                    <a:pt x="73" y="4"/>
                  </a:lnTo>
                  <a:lnTo>
                    <a:pt x="77" y="2"/>
                  </a:lnTo>
                  <a:lnTo>
                    <a:pt x="77" y="0"/>
                  </a:lnTo>
                  <a:lnTo>
                    <a:pt x="56" y="2"/>
                  </a:lnTo>
                  <a:lnTo>
                    <a:pt x="53"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513" name="Freeform 81"/>
            <p:cNvSpPr>
              <a:spLocks/>
            </p:cNvSpPr>
            <p:nvPr/>
          </p:nvSpPr>
          <p:spPr bwMode="auto">
            <a:xfrm>
              <a:off x="1565" y="2687"/>
              <a:ext cx="19" cy="9"/>
            </a:xfrm>
            <a:custGeom>
              <a:avLst/>
              <a:gdLst>
                <a:gd name="T0" fmla="*/ 0 w 19"/>
                <a:gd name="T1" fmla="*/ 1 h 9"/>
                <a:gd name="T2" fmla="*/ 0 w 19"/>
                <a:gd name="T3" fmla="*/ 6 h 9"/>
                <a:gd name="T4" fmla="*/ 0 w 19"/>
                <a:gd name="T5" fmla="*/ 9 h 9"/>
                <a:gd name="T6" fmla="*/ 17 w 19"/>
                <a:gd name="T7" fmla="*/ 9 h 9"/>
                <a:gd name="T8" fmla="*/ 19 w 19"/>
                <a:gd name="T9" fmla="*/ 6 h 9"/>
                <a:gd name="T10" fmla="*/ 19 w 19"/>
                <a:gd name="T11" fmla="*/ 1 h 9"/>
                <a:gd name="T12" fmla="*/ 17 w 19"/>
                <a:gd name="T13" fmla="*/ 0 h 9"/>
                <a:gd name="T14" fmla="*/ 0 w 19"/>
                <a:gd name="T15" fmla="*/ 1 h 9"/>
                <a:gd name="T16" fmla="*/ 0 w 19"/>
                <a:gd name="T17" fmla="*/ 1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9"/>
                <a:gd name="T29" fmla="*/ 19 w 19"/>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9">
                  <a:moveTo>
                    <a:pt x="0" y="1"/>
                  </a:moveTo>
                  <a:lnTo>
                    <a:pt x="0" y="6"/>
                  </a:lnTo>
                  <a:lnTo>
                    <a:pt x="0" y="9"/>
                  </a:lnTo>
                  <a:lnTo>
                    <a:pt x="17" y="9"/>
                  </a:lnTo>
                  <a:lnTo>
                    <a:pt x="19" y="6"/>
                  </a:lnTo>
                  <a:lnTo>
                    <a:pt x="19" y="1"/>
                  </a:lnTo>
                  <a:lnTo>
                    <a:pt x="17" y="0"/>
                  </a:lnTo>
                  <a:lnTo>
                    <a:pt x="0"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514" name="Freeform 82"/>
            <p:cNvSpPr>
              <a:spLocks/>
            </p:cNvSpPr>
            <p:nvPr/>
          </p:nvSpPr>
          <p:spPr bwMode="auto">
            <a:xfrm>
              <a:off x="1517" y="2688"/>
              <a:ext cx="18" cy="9"/>
            </a:xfrm>
            <a:custGeom>
              <a:avLst/>
              <a:gdLst>
                <a:gd name="T0" fmla="*/ 0 w 18"/>
                <a:gd name="T1" fmla="*/ 2 h 9"/>
                <a:gd name="T2" fmla="*/ 0 w 18"/>
                <a:gd name="T3" fmla="*/ 6 h 9"/>
                <a:gd name="T4" fmla="*/ 1 w 18"/>
                <a:gd name="T5" fmla="*/ 8 h 9"/>
                <a:gd name="T6" fmla="*/ 3 w 18"/>
                <a:gd name="T7" fmla="*/ 9 h 9"/>
                <a:gd name="T8" fmla="*/ 17 w 18"/>
                <a:gd name="T9" fmla="*/ 8 h 9"/>
                <a:gd name="T10" fmla="*/ 18 w 18"/>
                <a:gd name="T11" fmla="*/ 6 h 9"/>
                <a:gd name="T12" fmla="*/ 18 w 18"/>
                <a:gd name="T13" fmla="*/ 2 h 9"/>
                <a:gd name="T14" fmla="*/ 15 w 18"/>
                <a:gd name="T15" fmla="*/ 0 h 9"/>
                <a:gd name="T16" fmla="*/ 1 w 18"/>
                <a:gd name="T17" fmla="*/ 0 h 9"/>
                <a:gd name="T18" fmla="*/ 0 w 18"/>
                <a:gd name="T19" fmla="*/ 2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9"/>
                <a:gd name="T32" fmla="*/ 18 w 18"/>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9">
                  <a:moveTo>
                    <a:pt x="0" y="2"/>
                  </a:moveTo>
                  <a:lnTo>
                    <a:pt x="0" y="6"/>
                  </a:lnTo>
                  <a:lnTo>
                    <a:pt x="1" y="8"/>
                  </a:lnTo>
                  <a:lnTo>
                    <a:pt x="3" y="9"/>
                  </a:lnTo>
                  <a:lnTo>
                    <a:pt x="17" y="8"/>
                  </a:lnTo>
                  <a:lnTo>
                    <a:pt x="18" y="6"/>
                  </a:lnTo>
                  <a:lnTo>
                    <a:pt x="18" y="2"/>
                  </a:lnTo>
                  <a:lnTo>
                    <a:pt x="15" y="0"/>
                  </a:lnTo>
                  <a:lnTo>
                    <a:pt x="1" y="0"/>
                  </a:lnTo>
                  <a:lnTo>
                    <a:pt x="0"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515" name="Freeform 83"/>
            <p:cNvSpPr>
              <a:spLocks/>
            </p:cNvSpPr>
            <p:nvPr/>
          </p:nvSpPr>
          <p:spPr bwMode="auto">
            <a:xfrm>
              <a:off x="1609" y="2705"/>
              <a:ext cx="31" cy="11"/>
            </a:xfrm>
            <a:custGeom>
              <a:avLst/>
              <a:gdLst>
                <a:gd name="T0" fmla="*/ 29 w 31"/>
                <a:gd name="T1" fmla="*/ 3 h 11"/>
                <a:gd name="T2" fmla="*/ 26 w 31"/>
                <a:gd name="T3" fmla="*/ 5 h 11"/>
                <a:gd name="T4" fmla="*/ 12 w 31"/>
                <a:gd name="T5" fmla="*/ 7 h 11"/>
                <a:gd name="T6" fmla="*/ 0 w 31"/>
                <a:gd name="T7" fmla="*/ 7 h 11"/>
                <a:gd name="T8" fmla="*/ 0 w 31"/>
                <a:gd name="T9" fmla="*/ 10 h 11"/>
                <a:gd name="T10" fmla="*/ 0 w 31"/>
                <a:gd name="T11" fmla="*/ 10 h 11"/>
                <a:gd name="T12" fmla="*/ 23 w 31"/>
                <a:gd name="T13" fmla="*/ 8 h 11"/>
                <a:gd name="T14" fmla="*/ 25 w 31"/>
                <a:gd name="T15" fmla="*/ 10 h 11"/>
                <a:gd name="T16" fmla="*/ 25 w 31"/>
                <a:gd name="T17" fmla="*/ 11 h 11"/>
                <a:gd name="T18" fmla="*/ 26 w 31"/>
                <a:gd name="T19" fmla="*/ 11 h 11"/>
                <a:gd name="T20" fmla="*/ 29 w 31"/>
                <a:gd name="T21" fmla="*/ 10 h 11"/>
                <a:gd name="T22" fmla="*/ 31 w 31"/>
                <a:gd name="T23" fmla="*/ 5 h 11"/>
                <a:gd name="T24" fmla="*/ 31 w 31"/>
                <a:gd name="T25" fmla="*/ 0 h 11"/>
                <a:gd name="T26" fmla="*/ 29 w 31"/>
                <a:gd name="T27" fmla="*/ 0 h 11"/>
                <a:gd name="T28" fmla="*/ 29 w 31"/>
                <a:gd name="T29" fmla="*/ 3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
                <a:gd name="T46" fmla="*/ 0 h 11"/>
                <a:gd name="T47" fmla="*/ 31 w 31"/>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 h="11">
                  <a:moveTo>
                    <a:pt x="29" y="3"/>
                  </a:moveTo>
                  <a:lnTo>
                    <a:pt x="26" y="5"/>
                  </a:lnTo>
                  <a:lnTo>
                    <a:pt x="12" y="7"/>
                  </a:lnTo>
                  <a:lnTo>
                    <a:pt x="0" y="7"/>
                  </a:lnTo>
                  <a:lnTo>
                    <a:pt x="0" y="10"/>
                  </a:lnTo>
                  <a:lnTo>
                    <a:pt x="23" y="8"/>
                  </a:lnTo>
                  <a:lnTo>
                    <a:pt x="25" y="10"/>
                  </a:lnTo>
                  <a:lnTo>
                    <a:pt x="25" y="11"/>
                  </a:lnTo>
                  <a:lnTo>
                    <a:pt x="26" y="11"/>
                  </a:lnTo>
                  <a:lnTo>
                    <a:pt x="29" y="10"/>
                  </a:lnTo>
                  <a:lnTo>
                    <a:pt x="31" y="5"/>
                  </a:lnTo>
                  <a:lnTo>
                    <a:pt x="31" y="0"/>
                  </a:lnTo>
                  <a:lnTo>
                    <a:pt x="29" y="0"/>
                  </a:lnTo>
                  <a:lnTo>
                    <a:pt x="29"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516" name="Freeform 84"/>
            <p:cNvSpPr>
              <a:spLocks/>
            </p:cNvSpPr>
            <p:nvPr/>
          </p:nvSpPr>
          <p:spPr bwMode="auto">
            <a:xfrm>
              <a:off x="1501" y="2713"/>
              <a:ext cx="104" cy="5"/>
            </a:xfrm>
            <a:custGeom>
              <a:avLst/>
              <a:gdLst>
                <a:gd name="T0" fmla="*/ 2 w 104"/>
                <a:gd name="T1" fmla="*/ 2 h 5"/>
                <a:gd name="T2" fmla="*/ 0 w 104"/>
                <a:gd name="T3" fmla="*/ 3 h 5"/>
                <a:gd name="T4" fmla="*/ 2 w 104"/>
                <a:gd name="T5" fmla="*/ 3 h 5"/>
                <a:gd name="T6" fmla="*/ 2 w 104"/>
                <a:gd name="T7" fmla="*/ 5 h 5"/>
                <a:gd name="T8" fmla="*/ 51 w 104"/>
                <a:gd name="T9" fmla="*/ 3 h 5"/>
                <a:gd name="T10" fmla="*/ 65 w 104"/>
                <a:gd name="T11" fmla="*/ 3 h 5"/>
                <a:gd name="T12" fmla="*/ 75 w 104"/>
                <a:gd name="T13" fmla="*/ 3 h 5"/>
                <a:gd name="T14" fmla="*/ 103 w 104"/>
                <a:gd name="T15" fmla="*/ 2 h 5"/>
                <a:gd name="T16" fmla="*/ 104 w 104"/>
                <a:gd name="T17" fmla="*/ 0 h 5"/>
                <a:gd name="T18" fmla="*/ 65 w 104"/>
                <a:gd name="T19" fmla="*/ 0 h 5"/>
                <a:gd name="T20" fmla="*/ 2 w 104"/>
                <a:gd name="T21" fmla="*/ 2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
                <a:gd name="T35" fmla="*/ 104 w 104"/>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
                  <a:moveTo>
                    <a:pt x="2" y="2"/>
                  </a:moveTo>
                  <a:lnTo>
                    <a:pt x="0" y="3"/>
                  </a:lnTo>
                  <a:lnTo>
                    <a:pt x="2" y="3"/>
                  </a:lnTo>
                  <a:lnTo>
                    <a:pt x="2" y="5"/>
                  </a:lnTo>
                  <a:lnTo>
                    <a:pt x="51" y="3"/>
                  </a:lnTo>
                  <a:lnTo>
                    <a:pt x="65" y="3"/>
                  </a:lnTo>
                  <a:lnTo>
                    <a:pt x="75" y="3"/>
                  </a:lnTo>
                  <a:lnTo>
                    <a:pt x="103" y="2"/>
                  </a:lnTo>
                  <a:lnTo>
                    <a:pt x="104" y="0"/>
                  </a:lnTo>
                  <a:lnTo>
                    <a:pt x="65" y="0"/>
                  </a:lnTo>
                  <a:lnTo>
                    <a:pt x="2"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31763" name="Group 85"/>
          <p:cNvGrpSpPr>
            <a:grpSpLocks/>
          </p:cNvGrpSpPr>
          <p:nvPr/>
        </p:nvGrpSpPr>
        <p:grpSpPr bwMode="auto">
          <a:xfrm>
            <a:off x="5994400" y="5743575"/>
            <a:ext cx="738188" cy="285750"/>
            <a:chOff x="3626" y="3018"/>
            <a:chExt cx="465" cy="180"/>
          </a:xfrm>
        </p:grpSpPr>
        <p:sp>
          <p:nvSpPr>
            <p:cNvPr id="94343" name="Freeform 86"/>
            <p:cNvSpPr>
              <a:spLocks/>
            </p:cNvSpPr>
            <p:nvPr/>
          </p:nvSpPr>
          <p:spPr bwMode="auto">
            <a:xfrm>
              <a:off x="3692" y="3107"/>
              <a:ext cx="57" cy="29"/>
            </a:xfrm>
            <a:custGeom>
              <a:avLst/>
              <a:gdLst>
                <a:gd name="T0" fmla="*/ 2 w 398"/>
                <a:gd name="T1" fmla="*/ 0 h 202"/>
                <a:gd name="T2" fmla="*/ 1 w 398"/>
                <a:gd name="T3" fmla="*/ 0 h 202"/>
                <a:gd name="T4" fmla="*/ 0 w 398"/>
                <a:gd name="T5" fmla="*/ 1 h 202"/>
                <a:gd name="T6" fmla="*/ 0 w 398"/>
                <a:gd name="T7" fmla="*/ 2 h 202"/>
                <a:gd name="T8" fmla="*/ 0 w 398"/>
                <a:gd name="T9" fmla="*/ 2 h 202"/>
                <a:gd name="T10" fmla="*/ 0 w 398"/>
                <a:gd name="T11" fmla="*/ 3 h 202"/>
                <a:gd name="T12" fmla="*/ 1 w 398"/>
                <a:gd name="T13" fmla="*/ 4 h 202"/>
                <a:gd name="T14" fmla="*/ 2 w 398"/>
                <a:gd name="T15" fmla="*/ 4 h 202"/>
                <a:gd name="T16" fmla="*/ 6 w 398"/>
                <a:gd name="T17" fmla="*/ 4 h 202"/>
                <a:gd name="T18" fmla="*/ 8 w 398"/>
                <a:gd name="T19" fmla="*/ 3 h 202"/>
                <a:gd name="T20" fmla="*/ 8 w 398"/>
                <a:gd name="T21" fmla="*/ 2 h 202"/>
                <a:gd name="T22" fmla="*/ 5 w 398"/>
                <a:gd name="T23" fmla="*/ 0 h 202"/>
                <a:gd name="T24" fmla="*/ 5 w 398"/>
                <a:gd name="T25" fmla="*/ 1 h 202"/>
                <a:gd name="T26" fmla="*/ 4 w 398"/>
                <a:gd name="T27" fmla="*/ 0 h 202"/>
                <a:gd name="T28" fmla="*/ 2 w 398"/>
                <a:gd name="T29" fmla="*/ 0 h 202"/>
                <a:gd name="T30" fmla="*/ 2 w 398"/>
                <a:gd name="T31" fmla="*/ 0 h 202"/>
                <a:gd name="T32" fmla="*/ 2 w 398"/>
                <a:gd name="T33" fmla="*/ 0 h 2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8"/>
                <a:gd name="T52" fmla="*/ 0 h 202"/>
                <a:gd name="T53" fmla="*/ 398 w 398"/>
                <a:gd name="T54" fmla="*/ 202 h 2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8" h="202">
                  <a:moveTo>
                    <a:pt x="74" y="6"/>
                  </a:moveTo>
                  <a:lnTo>
                    <a:pt x="42" y="22"/>
                  </a:lnTo>
                  <a:lnTo>
                    <a:pt x="14" y="50"/>
                  </a:lnTo>
                  <a:lnTo>
                    <a:pt x="2" y="85"/>
                  </a:lnTo>
                  <a:lnTo>
                    <a:pt x="0" y="115"/>
                  </a:lnTo>
                  <a:lnTo>
                    <a:pt x="2" y="137"/>
                  </a:lnTo>
                  <a:lnTo>
                    <a:pt x="38" y="188"/>
                  </a:lnTo>
                  <a:lnTo>
                    <a:pt x="90" y="202"/>
                  </a:lnTo>
                  <a:lnTo>
                    <a:pt x="293" y="202"/>
                  </a:lnTo>
                  <a:lnTo>
                    <a:pt x="381" y="141"/>
                  </a:lnTo>
                  <a:lnTo>
                    <a:pt x="398" y="81"/>
                  </a:lnTo>
                  <a:lnTo>
                    <a:pt x="239" y="8"/>
                  </a:lnTo>
                  <a:lnTo>
                    <a:pt x="239" y="50"/>
                  </a:lnTo>
                  <a:lnTo>
                    <a:pt x="185" y="16"/>
                  </a:lnTo>
                  <a:lnTo>
                    <a:pt x="104" y="0"/>
                  </a:lnTo>
                  <a:lnTo>
                    <a:pt x="74" y="6"/>
                  </a:lnTo>
                  <a:close/>
                </a:path>
              </a:pathLst>
            </a:custGeom>
            <a:solidFill>
              <a:srgbClr val="B2B2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44" name="Freeform 87"/>
            <p:cNvSpPr>
              <a:spLocks/>
            </p:cNvSpPr>
            <p:nvPr/>
          </p:nvSpPr>
          <p:spPr bwMode="auto">
            <a:xfrm>
              <a:off x="3752" y="3119"/>
              <a:ext cx="53" cy="32"/>
            </a:xfrm>
            <a:custGeom>
              <a:avLst/>
              <a:gdLst>
                <a:gd name="T0" fmla="*/ 0 w 374"/>
                <a:gd name="T1" fmla="*/ 0 h 226"/>
                <a:gd name="T2" fmla="*/ 0 w 374"/>
                <a:gd name="T3" fmla="*/ 1 h 226"/>
                <a:gd name="T4" fmla="*/ 4 w 374"/>
                <a:gd name="T5" fmla="*/ 3 h 226"/>
                <a:gd name="T6" fmla="*/ 4 w 374"/>
                <a:gd name="T7" fmla="*/ 4 h 226"/>
                <a:gd name="T8" fmla="*/ 5 w 374"/>
                <a:gd name="T9" fmla="*/ 5 h 226"/>
                <a:gd name="T10" fmla="*/ 5 w 374"/>
                <a:gd name="T11" fmla="*/ 4 h 226"/>
                <a:gd name="T12" fmla="*/ 6 w 374"/>
                <a:gd name="T13" fmla="*/ 4 h 226"/>
                <a:gd name="T14" fmla="*/ 8 w 374"/>
                <a:gd name="T15" fmla="*/ 4 h 226"/>
                <a:gd name="T16" fmla="*/ 5 w 374"/>
                <a:gd name="T17" fmla="*/ 2 h 226"/>
                <a:gd name="T18" fmla="*/ 0 w 374"/>
                <a:gd name="T19" fmla="*/ 0 h 226"/>
                <a:gd name="T20" fmla="*/ 0 w 374"/>
                <a:gd name="T21" fmla="*/ 0 h 2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4"/>
                <a:gd name="T34" fmla="*/ 0 h 226"/>
                <a:gd name="T35" fmla="*/ 374 w 374"/>
                <a:gd name="T36" fmla="*/ 226 h 2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4" h="226">
                  <a:moveTo>
                    <a:pt x="0" y="0"/>
                  </a:moveTo>
                  <a:lnTo>
                    <a:pt x="0" y="52"/>
                  </a:lnTo>
                  <a:lnTo>
                    <a:pt x="200" y="157"/>
                  </a:lnTo>
                  <a:lnTo>
                    <a:pt x="200" y="210"/>
                  </a:lnTo>
                  <a:lnTo>
                    <a:pt x="231" y="226"/>
                  </a:lnTo>
                  <a:lnTo>
                    <a:pt x="251" y="198"/>
                  </a:lnTo>
                  <a:lnTo>
                    <a:pt x="304" y="194"/>
                  </a:lnTo>
                  <a:lnTo>
                    <a:pt x="374" y="199"/>
                  </a:lnTo>
                  <a:lnTo>
                    <a:pt x="268" y="115"/>
                  </a:lnTo>
                  <a:lnTo>
                    <a:pt x="0" y="0"/>
                  </a:lnTo>
                  <a:close/>
                </a:path>
              </a:pathLst>
            </a:custGeom>
            <a:solidFill>
              <a:srgbClr val="4D4D4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45" name="Freeform 88"/>
            <p:cNvSpPr>
              <a:spLocks/>
            </p:cNvSpPr>
            <p:nvPr/>
          </p:nvSpPr>
          <p:spPr bwMode="auto">
            <a:xfrm>
              <a:off x="3928" y="3082"/>
              <a:ext cx="92" cy="79"/>
            </a:xfrm>
            <a:custGeom>
              <a:avLst/>
              <a:gdLst>
                <a:gd name="T0" fmla="*/ 0 w 638"/>
                <a:gd name="T1" fmla="*/ 8 h 558"/>
                <a:gd name="T2" fmla="*/ 6 w 638"/>
                <a:gd name="T3" fmla="*/ 5 h 558"/>
                <a:gd name="T4" fmla="*/ 11 w 638"/>
                <a:gd name="T5" fmla="*/ 0 h 558"/>
                <a:gd name="T6" fmla="*/ 13 w 638"/>
                <a:gd name="T7" fmla="*/ 1 h 558"/>
                <a:gd name="T8" fmla="*/ 8 w 638"/>
                <a:gd name="T9" fmla="*/ 11 h 558"/>
                <a:gd name="T10" fmla="*/ 0 w 638"/>
                <a:gd name="T11" fmla="*/ 8 h 558"/>
                <a:gd name="T12" fmla="*/ 0 w 638"/>
                <a:gd name="T13" fmla="*/ 8 h 558"/>
                <a:gd name="T14" fmla="*/ 0 60000 65536"/>
                <a:gd name="T15" fmla="*/ 0 60000 65536"/>
                <a:gd name="T16" fmla="*/ 0 60000 65536"/>
                <a:gd name="T17" fmla="*/ 0 60000 65536"/>
                <a:gd name="T18" fmla="*/ 0 60000 65536"/>
                <a:gd name="T19" fmla="*/ 0 60000 65536"/>
                <a:gd name="T20" fmla="*/ 0 60000 65536"/>
                <a:gd name="T21" fmla="*/ 0 w 638"/>
                <a:gd name="T22" fmla="*/ 0 h 558"/>
                <a:gd name="T23" fmla="*/ 638 w 638"/>
                <a:gd name="T24" fmla="*/ 558 h 5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8" h="558">
                  <a:moveTo>
                    <a:pt x="0" y="378"/>
                  </a:moveTo>
                  <a:lnTo>
                    <a:pt x="294" y="226"/>
                  </a:lnTo>
                  <a:lnTo>
                    <a:pt x="543" y="0"/>
                  </a:lnTo>
                  <a:lnTo>
                    <a:pt x="638" y="53"/>
                  </a:lnTo>
                  <a:lnTo>
                    <a:pt x="383" y="558"/>
                  </a:lnTo>
                  <a:lnTo>
                    <a:pt x="0" y="378"/>
                  </a:ln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46" name="Freeform 89"/>
            <p:cNvSpPr>
              <a:spLocks/>
            </p:cNvSpPr>
            <p:nvPr/>
          </p:nvSpPr>
          <p:spPr bwMode="auto">
            <a:xfrm>
              <a:off x="3693" y="3109"/>
              <a:ext cx="10" cy="14"/>
            </a:xfrm>
            <a:custGeom>
              <a:avLst/>
              <a:gdLst>
                <a:gd name="T0" fmla="*/ 2 w 66"/>
                <a:gd name="T1" fmla="*/ 0 h 97"/>
                <a:gd name="T2" fmla="*/ 1 w 66"/>
                <a:gd name="T3" fmla="*/ 0 h 97"/>
                <a:gd name="T4" fmla="*/ 0 w 66"/>
                <a:gd name="T5" fmla="*/ 1 h 97"/>
                <a:gd name="T6" fmla="*/ 0 w 66"/>
                <a:gd name="T7" fmla="*/ 2 h 97"/>
                <a:gd name="T8" fmla="*/ 0 w 66"/>
                <a:gd name="T9" fmla="*/ 1 h 97"/>
                <a:gd name="T10" fmla="*/ 0 w 66"/>
                <a:gd name="T11" fmla="*/ 1 h 97"/>
                <a:gd name="T12" fmla="*/ 1 w 66"/>
                <a:gd name="T13" fmla="*/ 0 h 97"/>
                <a:gd name="T14" fmla="*/ 2 w 66"/>
                <a:gd name="T15" fmla="*/ 0 h 97"/>
                <a:gd name="T16" fmla="*/ 2 w 66"/>
                <a:gd name="T17" fmla="*/ 0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97"/>
                <a:gd name="T29" fmla="*/ 66 w 66"/>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97">
                  <a:moveTo>
                    <a:pt x="66" y="0"/>
                  </a:moveTo>
                  <a:lnTo>
                    <a:pt x="38" y="16"/>
                  </a:lnTo>
                  <a:lnTo>
                    <a:pt x="14" y="43"/>
                  </a:lnTo>
                  <a:lnTo>
                    <a:pt x="0" y="97"/>
                  </a:lnTo>
                  <a:lnTo>
                    <a:pt x="0" y="55"/>
                  </a:lnTo>
                  <a:lnTo>
                    <a:pt x="10" y="25"/>
                  </a:lnTo>
                  <a:lnTo>
                    <a:pt x="34" y="4"/>
                  </a:lnTo>
                  <a:lnTo>
                    <a:pt x="66" y="0"/>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47" name="Freeform 90"/>
            <p:cNvSpPr>
              <a:spLocks/>
            </p:cNvSpPr>
            <p:nvPr/>
          </p:nvSpPr>
          <p:spPr bwMode="auto">
            <a:xfrm>
              <a:off x="3939" y="3084"/>
              <a:ext cx="75" cy="66"/>
            </a:xfrm>
            <a:custGeom>
              <a:avLst/>
              <a:gdLst>
                <a:gd name="T0" fmla="*/ 0 w 527"/>
                <a:gd name="T1" fmla="*/ 8 h 465"/>
                <a:gd name="T2" fmla="*/ 5 w 527"/>
                <a:gd name="T3" fmla="*/ 9 h 465"/>
                <a:gd name="T4" fmla="*/ 11 w 527"/>
                <a:gd name="T5" fmla="*/ 1 h 465"/>
                <a:gd name="T6" fmla="*/ 9 w 527"/>
                <a:gd name="T7" fmla="*/ 0 h 465"/>
                <a:gd name="T8" fmla="*/ 2 w 527"/>
                <a:gd name="T9" fmla="*/ 7 h 465"/>
                <a:gd name="T10" fmla="*/ 0 w 527"/>
                <a:gd name="T11" fmla="*/ 8 h 465"/>
                <a:gd name="T12" fmla="*/ 0 w 527"/>
                <a:gd name="T13" fmla="*/ 8 h 465"/>
                <a:gd name="T14" fmla="*/ 0 60000 65536"/>
                <a:gd name="T15" fmla="*/ 0 60000 65536"/>
                <a:gd name="T16" fmla="*/ 0 60000 65536"/>
                <a:gd name="T17" fmla="*/ 0 60000 65536"/>
                <a:gd name="T18" fmla="*/ 0 60000 65536"/>
                <a:gd name="T19" fmla="*/ 0 60000 65536"/>
                <a:gd name="T20" fmla="*/ 0 60000 65536"/>
                <a:gd name="T21" fmla="*/ 0 w 527"/>
                <a:gd name="T22" fmla="*/ 0 h 465"/>
                <a:gd name="T23" fmla="*/ 527 w 527"/>
                <a:gd name="T24" fmla="*/ 465 h 4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7" h="465">
                  <a:moveTo>
                    <a:pt x="0" y="387"/>
                  </a:moveTo>
                  <a:lnTo>
                    <a:pt x="239" y="465"/>
                  </a:lnTo>
                  <a:lnTo>
                    <a:pt x="527" y="41"/>
                  </a:lnTo>
                  <a:lnTo>
                    <a:pt x="462" y="0"/>
                  </a:lnTo>
                  <a:lnTo>
                    <a:pt x="76" y="354"/>
                  </a:lnTo>
                  <a:lnTo>
                    <a:pt x="0" y="387"/>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48" name="Freeform 91"/>
            <p:cNvSpPr>
              <a:spLocks/>
            </p:cNvSpPr>
            <p:nvPr/>
          </p:nvSpPr>
          <p:spPr bwMode="auto">
            <a:xfrm>
              <a:off x="3633" y="3018"/>
              <a:ext cx="456" cy="169"/>
            </a:xfrm>
            <a:custGeom>
              <a:avLst/>
              <a:gdLst>
                <a:gd name="T0" fmla="*/ 4 w 3194"/>
                <a:gd name="T1" fmla="*/ 0 h 1182"/>
                <a:gd name="T2" fmla="*/ 1 w 3194"/>
                <a:gd name="T3" fmla="*/ 1 h 1182"/>
                <a:gd name="T4" fmla="*/ 0 w 3194"/>
                <a:gd name="T5" fmla="*/ 2 h 1182"/>
                <a:gd name="T6" fmla="*/ 0 w 3194"/>
                <a:gd name="T7" fmla="*/ 4 h 1182"/>
                <a:gd name="T8" fmla="*/ 42 w 3194"/>
                <a:gd name="T9" fmla="*/ 24 h 1182"/>
                <a:gd name="T10" fmla="*/ 50 w 3194"/>
                <a:gd name="T11" fmla="*/ 24 h 1182"/>
                <a:gd name="T12" fmla="*/ 52 w 3194"/>
                <a:gd name="T13" fmla="*/ 23 h 1182"/>
                <a:gd name="T14" fmla="*/ 65 w 3194"/>
                <a:gd name="T15" fmla="*/ 22 h 1182"/>
                <a:gd name="T16" fmla="*/ 64 w 3194"/>
                <a:gd name="T17" fmla="*/ 21 h 1182"/>
                <a:gd name="T18" fmla="*/ 61 w 3194"/>
                <a:gd name="T19" fmla="*/ 21 h 1182"/>
                <a:gd name="T20" fmla="*/ 51 w 3194"/>
                <a:gd name="T21" fmla="*/ 21 h 1182"/>
                <a:gd name="T22" fmla="*/ 48 w 3194"/>
                <a:gd name="T23" fmla="*/ 19 h 1182"/>
                <a:gd name="T24" fmla="*/ 42 w 3194"/>
                <a:gd name="T25" fmla="*/ 17 h 1182"/>
                <a:gd name="T26" fmla="*/ 37 w 3194"/>
                <a:gd name="T27" fmla="*/ 14 h 1182"/>
                <a:gd name="T28" fmla="*/ 32 w 3194"/>
                <a:gd name="T29" fmla="*/ 12 h 1182"/>
                <a:gd name="T30" fmla="*/ 17 w 3194"/>
                <a:gd name="T31" fmla="*/ 5 h 1182"/>
                <a:gd name="T32" fmla="*/ 13 w 3194"/>
                <a:gd name="T33" fmla="*/ 3 h 1182"/>
                <a:gd name="T34" fmla="*/ 9 w 3194"/>
                <a:gd name="T35" fmla="*/ 1 h 1182"/>
                <a:gd name="T36" fmla="*/ 6 w 3194"/>
                <a:gd name="T37" fmla="*/ 0 h 1182"/>
                <a:gd name="T38" fmla="*/ 4 w 3194"/>
                <a:gd name="T39" fmla="*/ 0 h 1182"/>
                <a:gd name="T40" fmla="*/ 4 w 3194"/>
                <a:gd name="T41" fmla="*/ 0 h 11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94"/>
                <a:gd name="T64" fmla="*/ 0 h 1182"/>
                <a:gd name="T65" fmla="*/ 3194 w 3194"/>
                <a:gd name="T66" fmla="*/ 1182 h 118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94" h="1182">
                  <a:moveTo>
                    <a:pt x="197" y="0"/>
                  </a:moveTo>
                  <a:lnTo>
                    <a:pt x="69" y="51"/>
                  </a:lnTo>
                  <a:lnTo>
                    <a:pt x="4" y="96"/>
                  </a:lnTo>
                  <a:lnTo>
                    <a:pt x="0" y="206"/>
                  </a:lnTo>
                  <a:lnTo>
                    <a:pt x="2070" y="1165"/>
                  </a:lnTo>
                  <a:lnTo>
                    <a:pt x="2447" y="1182"/>
                  </a:lnTo>
                  <a:lnTo>
                    <a:pt x="2530" y="1109"/>
                  </a:lnTo>
                  <a:lnTo>
                    <a:pt x="3194" y="1082"/>
                  </a:lnTo>
                  <a:lnTo>
                    <a:pt x="3126" y="1043"/>
                  </a:lnTo>
                  <a:lnTo>
                    <a:pt x="2978" y="1034"/>
                  </a:lnTo>
                  <a:lnTo>
                    <a:pt x="2494" y="1016"/>
                  </a:lnTo>
                  <a:lnTo>
                    <a:pt x="2364" y="951"/>
                  </a:lnTo>
                  <a:lnTo>
                    <a:pt x="2055" y="820"/>
                  </a:lnTo>
                  <a:lnTo>
                    <a:pt x="1818" y="679"/>
                  </a:lnTo>
                  <a:lnTo>
                    <a:pt x="1590" y="578"/>
                  </a:lnTo>
                  <a:lnTo>
                    <a:pt x="851" y="242"/>
                  </a:lnTo>
                  <a:lnTo>
                    <a:pt x="614" y="131"/>
                  </a:lnTo>
                  <a:lnTo>
                    <a:pt x="439" y="60"/>
                  </a:lnTo>
                  <a:lnTo>
                    <a:pt x="309" y="16"/>
                  </a:lnTo>
                  <a:lnTo>
                    <a:pt x="197"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49" name="Freeform 92"/>
            <p:cNvSpPr>
              <a:spLocks/>
            </p:cNvSpPr>
            <p:nvPr/>
          </p:nvSpPr>
          <p:spPr bwMode="auto">
            <a:xfrm>
              <a:off x="3941" y="3085"/>
              <a:ext cx="71" cy="62"/>
            </a:xfrm>
            <a:custGeom>
              <a:avLst/>
              <a:gdLst>
                <a:gd name="T0" fmla="*/ 0 w 496"/>
                <a:gd name="T1" fmla="*/ 8 h 429"/>
                <a:gd name="T2" fmla="*/ 4 w 496"/>
                <a:gd name="T3" fmla="*/ 9 h 429"/>
                <a:gd name="T4" fmla="*/ 10 w 496"/>
                <a:gd name="T5" fmla="*/ 1 h 429"/>
                <a:gd name="T6" fmla="*/ 9 w 496"/>
                <a:gd name="T7" fmla="*/ 0 h 429"/>
                <a:gd name="T8" fmla="*/ 0 w 496"/>
                <a:gd name="T9" fmla="*/ 8 h 429"/>
                <a:gd name="T10" fmla="*/ 0 w 496"/>
                <a:gd name="T11" fmla="*/ 8 h 429"/>
                <a:gd name="T12" fmla="*/ 0 60000 65536"/>
                <a:gd name="T13" fmla="*/ 0 60000 65536"/>
                <a:gd name="T14" fmla="*/ 0 60000 65536"/>
                <a:gd name="T15" fmla="*/ 0 60000 65536"/>
                <a:gd name="T16" fmla="*/ 0 60000 65536"/>
                <a:gd name="T17" fmla="*/ 0 60000 65536"/>
                <a:gd name="T18" fmla="*/ 0 w 496"/>
                <a:gd name="T19" fmla="*/ 0 h 429"/>
                <a:gd name="T20" fmla="*/ 496 w 496"/>
                <a:gd name="T21" fmla="*/ 429 h 429"/>
              </a:gdLst>
              <a:ahLst/>
              <a:cxnLst>
                <a:cxn ang="T12">
                  <a:pos x="T0" y="T1"/>
                </a:cxn>
                <a:cxn ang="T13">
                  <a:pos x="T2" y="T3"/>
                </a:cxn>
                <a:cxn ang="T14">
                  <a:pos x="T4" y="T5"/>
                </a:cxn>
                <a:cxn ang="T15">
                  <a:pos x="T6" y="T7"/>
                </a:cxn>
                <a:cxn ang="T16">
                  <a:pos x="T8" y="T9"/>
                </a:cxn>
                <a:cxn ang="T17">
                  <a:pos x="T10" y="T11"/>
                </a:cxn>
              </a:cxnLst>
              <a:rect l="T18" t="T19" r="T20" b="T21"/>
              <a:pathLst>
                <a:path w="496" h="429">
                  <a:moveTo>
                    <a:pt x="0" y="381"/>
                  </a:moveTo>
                  <a:lnTo>
                    <a:pt x="199" y="429"/>
                  </a:lnTo>
                  <a:lnTo>
                    <a:pt x="496" y="33"/>
                  </a:lnTo>
                  <a:lnTo>
                    <a:pt x="442" y="0"/>
                  </a:lnTo>
                  <a:lnTo>
                    <a:pt x="0" y="38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50" name="Freeform 93"/>
            <p:cNvSpPr>
              <a:spLocks/>
            </p:cNvSpPr>
            <p:nvPr/>
          </p:nvSpPr>
          <p:spPr bwMode="auto">
            <a:xfrm>
              <a:off x="3976" y="3162"/>
              <a:ext cx="114" cy="12"/>
            </a:xfrm>
            <a:custGeom>
              <a:avLst/>
              <a:gdLst>
                <a:gd name="T0" fmla="*/ 0 w 797"/>
                <a:gd name="T1" fmla="*/ 1 h 84"/>
                <a:gd name="T2" fmla="*/ 0 w 797"/>
                <a:gd name="T3" fmla="*/ 0 h 84"/>
                <a:gd name="T4" fmla="*/ 1 w 797"/>
                <a:gd name="T5" fmla="*/ 0 h 84"/>
                <a:gd name="T6" fmla="*/ 15 w 797"/>
                <a:gd name="T7" fmla="*/ 1 h 84"/>
                <a:gd name="T8" fmla="*/ 16 w 797"/>
                <a:gd name="T9" fmla="*/ 1 h 84"/>
                <a:gd name="T10" fmla="*/ 16 w 797"/>
                <a:gd name="T11" fmla="*/ 2 h 84"/>
                <a:gd name="T12" fmla="*/ 0 w 797"/>
                <a:gd name="T13" fmla="*/ 1 h 84"/>
                <a:gd name="T14" fmla="*/ 0 w 797"/>
                <a:gd name="T15" fmla="*/ 1 h 84"/>
                <a:gd name="T16" fmla="*/ 0 60000 65536"/>
                <a:gd name="T17" fmla="*/ 0 60000 65536"/>
                <a:gd name="T18" fmla="*/ 0 60000 65536"/>
                <a:gd name="T19" fmla="*/ 0 60000 65536"/>
                <a:gd name="T20" fmla="*/ 0 60000 65536"/>
                <a:gd name="T21" fmla="*/ 0 60000 65536"/>
                <a:gd name="T22" fmla="*/ 0 60000 65536"/>
                <a:gd name="T23" fmla="*/ 0 60000 65536"/>
                <a:gd name="T24" fmla="*/ 0 w 797"/>
                <a:gd name="T25" fmla="*/ 0 h 84"/>
                <a:gd name="T26" fmla="*/ 797 w 797"/>
                <a:gd name="T27" fmla="*/ 84 h 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97" h="84">
                  <a:moveTo>
                    <a:pt x="0" y="36"/>
                  </a:moveTo>
                  <a:lnTo>
                    <a:pt x="3" y="12"/>
                  </a:lnTo>
                  <a:lnTo>
                    <a:pt x="44" y="0"/>
                  </a:lnTo>
                  <a:lnTo>
                    <a:pt x="723" y="29"/>
                  </a:lnTo>
                  <a:lnTo>
                    <a:pt x="797" y="68"/>
                  </a:lnTo>
                  <a:lnTo>
                    <a:pt x="768" y="84"/>
                  </a:lnTo>
                  <a:lnTo>
                    <a:pt x="0" y="36"/>
                  </a:lnTo>
                  <a:close/>
                </a:path>
              </a:pathLst>
            </a:custGeom>
            <a:solidFill>
              <a:srgbClr val="B2B2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51" name="Freeform 94"/>
            <p:cNvSpPr>
              <a:spLocks/>
            </p:cNvSpPr>
            <p:nvPr/>
          </p:nvSpPr>
          <p:spPr bwMode="auto">
            <a:xfrm>
              <a:off x="3978" y="3165"/>
              <a:ext cx="102" cy="4"/>
            </a:xfrm>
            <a:custGeom>
              <a:avLst/>
              <a:gdLst>
                <a:gd name="T0" fmla="*/ 0 w 715"/>
                <a:gd name="T1" fmla="*/ 0 h 33"/>
                <a:gd name="T2" fmla="*/ 15 w 715"/>
                <a:gd name="T3" fmla="*/ 0 h 33"/>
                <a:gd name="T4" fmla="*/ 14 w 715"/>
                <a:gd name="T5" fmla="*/ 0 h 33"/>
                <a:gd name="T6" fmla="*/ 1 w 715"/>
                <a:gd name="T7" fmla="*/ 0 h 33"/>
                <a:gd name="T8" fmla="*/ 0 w 715"/>
                <a:gd name="T9" fmla="*/ 0 h 33"/>
                <a:gd name="T10" fmla="*/ 0 w 715"/>
                <a:gd name="T11" fmla="*/ 0 h 33"/>
                <a:gd name="T12" fmla="*/ 0 60000 65536"/>
                <a:gd name="T13" fmla="*/ 0 60000 65536"/>
                <a:gd name="T14" fmla="*/ 0 60000 65536"/>
                <a:gd name="T15" fmla="*/ 0 60000 65536"/>
                <a:gd name="T16" fmla="*/ 0 60000 65536"/>
                <a:gd name="T17" fmla="*/ 0 60000 65536"/>
                <a:gd name="T18" fmla="*/ 0 w 715"/>
                <a:gd name="T19" fmla="*/ 0 h 33"/>
                <a:gd name="T20" fmla="*/ 715 w 715"/>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715" h="33">
                  <a:moveTo>
                    <a:pt x="0" y="9"/>
                  </a:moveTo>
                  <a:lnTo>
                    <a:pt x="715" y="33"/>
                  </a:lnTo>
                  <a:lnTo>
                    <a:pt x="665" y="21"/>
                  </a:lnTo>
                  <a:lnTo>
                    <a:pt x="36" y="0"/>
                  </a:lnTo>
                  <a:lnTo>
                    <a:pt x="0" y="9"/>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52" name="Freeform 95"/>
            <p:cNvSpPr>
              <a:spLocks/>
            </p:cNvSpPr>
            <p:nvPr/>
          </p:nvSpPr>
          <p:spPr bwMode="auto">
            <a:xfrm>
              <a:off x="3852" y="3113"/>
              <a:ext cx="197" cy="34"/>
            </a:xfrm>
            <a:custGeom>
              <a:avLst/>
              <a:gdLst>
                <a:gd name="T0" fmla="*/ 0 w 1380"/>
                <a:gd name="T1" fmla="*/ 0 h 238"/>
                <a:gd name="T2" fmla="*/ 3 w 1380"/>
                <a:gd name="T3" fmla="*/ 0 h 238"/>
                <a:gd name="T4" fmla="*/ 24 w 1380"/>
                <a:gd name="T5" fmla="*/ 0 h 238"/>
                <a:gd name="T6" fmla="*/ 26 w 1380"/>
                <a:gd name="T7" fmla="*/ 0 h 238"/>
                <a:gd name="T8" fmla="*/ 28 w 1380"/>
                <a:gd name="T9" fmla="*/ 1 h 238"/>
                <a:gd name="T10" fmla="*/ 28 w 1380"/>
                <a:gd name="T11" fmla="*/ 1 h 238"/>
                <a:gd name="T12" fmla="*/ 27 w 1380"/>
                <a:gd name="T13" fmla="*/ 1 h 238"/>
                <a:gd name="T14" fmla="*/ 18 w 1380"/>
                <a:gd name="T15" fmla="*/ 2 h 238"/>
                <a:gd name="T16" fmla="*/ 19 w 1380"/>
                <a:gd name="T17" fmla="*/ 3 h 238"/>
                <a:gd name="T18" fmla="*/ 16 w 1380"/>
                <a:gd name="T19" fmla="*/ 3 h 238"/>
                <a:gd name="T20" fmla="*/ 16 w 1380"/>
                <a:gd name="T21" fmla="*/ 4 h 238"/>
                <a:gd name="T22" fmla="*/ 14 w 1380"/>
                <a:gd name="T23" fmla="*/ 3 h 238"/>
                <a:gd name="T24" fmla="*/ 10 w 1380"/>
                <a:gd name="T25" fmla="*/ 3 h 238"/>
                <a:gd name="T26" fmla="*/ 10 w 1380"/>
                <a:gd name="T27" fmla="*/ 4 h 238"/>
                <a:gd name="T28" fmla="*/ 8 w 1380"/>
                <a:gd name="T29" fmla="*/ 3 h 238"/>
                <a:gd name="T30" fmla="*/ 6 w 1380"/>
                <a:gd name="T31" fmla="*/ 3 h 238"/>
                <a:gd name="T32" fmla="*/ 4 w 1380"/>
                <a:gd name="T33" fmla="*/ 4 h 238"/>
                <a:gd name="T34" fmla="*/ 1 w 1380"/>
                <a:gd name="T35" fmla="*/ 5 h 238"/>
                <a:gd name="T36" fmla="*/ 0 w 1380"/>
                <a:gd name="T37" fmla="*/ 5 h 238"/>
                <a:gd name="T38" fmla="*/ 0 w 1380"/>
                <a:gd name="T39" fmla="*/ 0 h 238"/>
                <a:gd name="T40" fmla="*/ 0 w 1380"/>
                <a:gd name="T41" fmla="*/ 0 h 2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80"/>
                <a:gd name="T64" fmla="*/ 0 h 238"/>
                <a:gd name="T65" fmla="*/ 1380 w 1380"/>
                <a:gd name="T66" fmla="*/ 238 h 2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80" h="238">
                  <a:moveTo>
                    <a:pt x="0" y="0"/>
                  </a:moveTo>
                  <a:lnTo>
                    <a:pt x="143" y="17"/>
                  </a:lnTo>
                  <a:lnTo>
                    <a:pt x="1192" y="0"/>
                  </a:lnTo>
                  <a:lnTo>
                    <a:pt x="1282" y="5"/>
                  </a:lnTo>
                  <a:lnTo>
                    <a:pt x="1380" y="60"/>
                  </a:lnTo>
                  <a:lnTo>
                    <a:pt x="1356" y="65"/>
                  </a:lnTo>
                  <a:lnTo>
                    <a:pt x="1332" y="53"/>
                  </a:lnTo>
                  <a:lnTo>
                    <a:pt x="893" y="95"/>
                  </a:lnTo>
                  <a:lnTo>
                    <a:pt x="926" y="128"/>
                  </a:lnTo>
                  <a:lnTo>
                    <a:pt x="771" y="143"/>
                  </a:lnTo>
                  <a:lnTo>
                    <a:pt x="783" y="196"/>
                  </a:lnTo>
                  <a:lnTo>
                    <a:pt x="697" y="143"/>
                  </a:lnTo>
                  <a:lnTo>
                    <a:pt x="493" y="160"/>
                  </a:lnTo>
                  <a:lnTo>
                    <a:pt x="493" y="214"/>
                  </a:lnTo>
                  <a:lnTo>
                    <a:pt x="390" y="157"/>
                  </a:lnTo>
                  <a:lnTo>
                    <a:pt x="283" y="157"/>
                  </a:lnTo>
                  <a:lnTo>
                    <a:pt x="200" y="206"/>
                  </a:lnTo>
                  <a:lnTo>
                    <a:pt x="54" y="238"/>
                  </a:lnTo>
                  <a:lnTo>
                    <a:pt x="19" y="235"/>
                  </a:lnTo>
                  <a:lnTo>
                    <a:pt x="0" y="0"/>
                  </a:lnTo>
                  <a:close/>
                </a:path>
              </a:pathLst>
            </a:custGeom>
            <a:solidFill>
              <a:srgbClr val="7F7F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53" name="Freeform 96"/>
            <p:cNvSpPr>
              <a:spLocks/>
            </p:cNvSpPr>
            <p:nvPr/>
          </p:nvSpPr>
          <p:spPr bwMode="auto">
            <a:xfrm>
              <a:off x="3694" y="3035"/>
              <a:ext cx="13" cy="27"/>
            </a:xfrm>
            <a:custGeom>
              <a:avLst/>
              <a:gdLst>
                <a:gd name="T0" fmla="*/ 1 w 89"/>
                <a:gd name="T1" fmla="*/ 0 h 190"/>
                <a:gd name="T2" fmla="*/ 1 w 89"/>
                <a:gd name="T3" fmla="*/ 2 h 190"/>
                <a:gd name="T4" fmla="*/ 1 w 89"/>
                <a:gd name="T5" fmla="*/ 3 h 190"/>
                <a:gd name="T6" fmla="*/ 1 w 89"/>
                <a:gd name="T7" fmla="*/ 3 h 190"/>
                <a:gd name="T8" fmla="*/ 2 w 89"/>
                <a:gd name="T9" fmla="*/ 4 h 190"/>
                <a:gd name="T10" fmla="*/ 1 w 89"/>
                <a:gd name="T11" fmla="*/ 4 h 190"/>
                <a:gd name="T12" fmla="*/ 0 w 89"/>
                <a:gd name="T13" fmla="*/ 3 h 190"/>
                <a:gd name="T14" fmla="*/ 0 w 89"/>
                <a:gd name="T15" fmla="*/ 3 h 190"/>
                <a:gd name="T16" fmla="*/ 0 w 89"/>
                <a:gd name="T17" fmla="*/ 0 h 190"/>
                <a:gd name="T18" fmla="*/ 1 w 89"/>
                <a:gd name="T19" fmla="*/ 0 h 190"/>
                <a:gd name="T20" fmla="*/ 1 w 89"/>
                <a:gd name="T21" fmla="*/ 0 h 1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9"/>
                <a:gd name="T34" fmla="*/ 0 h 190"/>
                <a:gd name="T35" fmla="*/ 89 w 89"/>
                <a:gd name="T36" fmla="*/ 190 h 1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9" h="190">
                  <a:moveTo>
                    <a:pt x="38" y="20"/>
                  </a:moveTo>
                  <a:lnTo>
                    <a:pt x="30" y="119"/>
                  </a:lnTo>
                  <a:lnTo>
                    <a:pt x="42" y="142"/>
                  </a:lnTo>
                  <a:lnTo>
                    <a:pt x="71" y="166"/>
                  </a:lnTo>
                  <a:lnTo>
                    <a:pt x="89" y="178"/>
                  </a:lnTo>
                  <a:lnTo>
                    <a:pt x="71" y="190"/>
                  </a:lnTo>
                  <a:lnTo>
                    <a:pt x="6" y="166"/>
                  </a:lnTo>
                  <a:lnTo>
                    <a:pt x="0" y="142"/>
                  </a:lnTo>
                  <a:lnTo>
                    <a:pt x="23" y="0"/>
                  </a:lnTo>
                  <a:lnTo>
                    <a:pt x="38" y="20"/>
                  </a:ln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54" name="Freeform 97"/>
            <p:cNvSpPr>
              <a:spLocks/>
            </p:cNvSpPr>
            <p:nvPr/>
          </p:nvSpPr>
          <p:spPr bwMode="auto">
            <a:xfrm>
              <a:off x="3646" y="3024"/>
              <a:ext cx="32" cy="12"/>
            </a:xfrm>
            <a:custGeom>
              <a:avLst/>
              <a:gdLst>
                <a:gd name="T0" fmla="*/ 0 w 226"/>
                <a:gd name="T1" fmla="*/ 1 h 86"/>
                <a:gd name="T2" fmla="*/ 2 w 226"/>
                <a:gd name="T3" fmla="*/ 1 h 86"/>
                <a:gd name="T4" fmla="*/ 3 w 226"/>
                <a:gd name="T5" fmla="*/ 2 h 86"/>
                <a:gd name="T6" fmla="*/ 5 w 226"/>
                <a:gd name="T7" fmla="*/ 2 h 86"/>
                <a:gd name="T8" fmla="*/ 4 w 226"/>
                <a:gd name="T9" fmla="*/ 1 h 86"/>
                <a:gd name="T10" fmla="*/ 3 w 226"/>
                <a:gd name="T11" fmla="*/ 1 h 86"/>
                <a:gd name="T12" fmla="*/ 1 w 226"/>
                <a:gd name="T13" fmla="*/ 0 h 86"/>
                <a:gd name="T14" fmla="*/ 0 w 226"/>
                <a:gd name="T15" fmla="*/ 1 h 86"/>
                <a:gd name="T16" fmla="*/ 0 w 226"/>
                <a:gd name="T17" fmla="*/ 1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6"/>
                <a:gd name="T28" fmla="*/ 0 h 86"/>
                <a:gd name="T29" fmla="*/ 226 w 226"/>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6" h="86">
                  <a:moveTo>
                    <a:pt x="0" y="35"/>
                  </a:moveTo>
                  <a:lnTo>
                    <a:pt x="86" y="57"/>
                  </a:lnTo>
                  <a:lnTo>
                    <a:pt x="146" y="86"/>
                  </a:lnTo>
                  <a:lnTo>
                    <a:pt x="226" y="86"/>
                  </a:lnTo>
                  <a:lnTo>
                    <a:pt x="217" y="54"/>
                  </a:lnTo>
                  <a:lnTo>
                    <a:pt x="149" y="27"/>
                  </a:lnTo>
                  <a:lnTo>
                    <a:pt x="36" y="0"/>
                  </a:lnTo>
                  <a:lnTo>
                    <a:pt x="0" y="35"/>
                  </a:ln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55" name="Freeform 98"/>
            <p:cNvSpPr>
              <a:spLocks/>
            </p:cNvSpPr>
            <p:nvPr/>
          </p:nvSpPr>
          <p:spPr bwMode="auto">
            <a:xfrm>
              <a:off x="3905" y="3137"/>
              <a:ext cx="3" cy="5"/>
            </a:xfrm>
            <a:custGeom>
              <a:avLst/>
              <a:gdLst>
                <a:gd name="T0" fmla="*/ 0 w 18"/>
                <a:gd name="T1" fmla="*/ 0 h 36"/>
                <a:gd name="T2" fmla="*/ 0 w 18"/>
                <a:gd name="T3" fmla="*/ 0 h 36"/>
                <a:gd name="T4" fmla="*/ 0 w 18"/>
                <a:gd name="T5" fmla="*/ 1 h 36"/>
                <a:gd name="T6" fmla="*/ 0 w 18"/>
                <a:gd name="T7" fmla="*/ 1 h 36"/>
                <a:gd name="T8" fmla="*/ 1 w 18"/>
                <a:gd name="T9" fmla="*/ 1 h 36"/>
                <a:gd name="T10" fmla="*/ 1 w 18"/>
                <a:gd name="T11" fmla="*/ 1 h 36"/>
                <a:gd name="T12" fmla="*/ 1 w 18"/>
                <a:gd name="T13" fmla="*/ 0 h 36"/>
                <a:gd name="T14" fmla="*/ 1 w 18"/>
                <a:gd name="T15" fmla="*/ 0 h 36"/>
                <a:gd name="T16" fmla="*/ 0 w 18"/>
                <a:gd name="T17" fmla="*/ 0 h 36"/>
                <a:gd name="T18" fmla="*/ 0 w 18"/>
                <a:gd name="T19" fmla="*/ 0 h 36"/>
                <a:gd name="T20" fmla="*/ 0 w 18"/>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36"/>
                <a:gd name="T35" fmla="*/ 18 w 18"/>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36">
                  <a:moveTo>
                    <a:pt x="2" y="2"/>
                  </a:moveTo>
                  <a:lnTo>
                    <a:pt x="0" y="19"/>
                  </a:lnTo>
                  <a:lnTo>
                    <a:pt x="2" y="30"/>
                  </a:lnTo>
                  <a:lnTo>
                    <a:pt x="8" y="33"/>
                  </a:lnTo>
                  <a:lnTo>
                    <a:pt x="16" y="36"/>
                  </a:lnTo>
                  <a:lnTo>
                    <a:pt x="18" y="27"/>
                  </a:lnTo>
                  <a:lnTo>
                    <a:pt x="18" y="11"/>
                  </a:lnTo>
                  <a:lnTo>
                    <a:pt x="15" y="5"/>
                  </a:lnTo>
                  <a:lnTo>
                    <a:pt x="9" y="0"/>
                  </a:lnTo>
                  <a:lnTo>
                    <a:pt x="2" y="2"/>
                  </a:lnTo>
                  <a:close/>
                </a:path>
              </a:pathLst>
            </a:custGeom>
            <a:solidFill>
              <a:srgbClr val="B2B2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56" name="Freeform 99"/>
            <p:cNvSpPr>
              <a:spLocks/>
            </p:cNvSpPr>
            <p:nvPr/>
          </p:nvSpPr>
          <p:spPr bwMode="auto">
            <a:xfrm>
              <a:off x="3910" y="3140"/>
              <a:ext cx="3" cy="5"/>
            </a:xfrm>
            <a:custGeom>
              <a:avLst/>
              <a:gdLst>
                <a:gd name="T0" fmla="*/ 0 w 18"/>
                <a:gd name="T1" fmla="*/ 0 h 36"/>
                <a:gd name="T2" fmla="*/ 0 w 18"/>
                <a:gd name="T3" fmla="*/ 0 h 36"/>
                <a:gd name="T4" fmla="*/ 0 w 18"/>
                <a:gd name="T5" fmla="*/ 1 h 36"/>
                <a:gd name="T6" fmla="*/ 0 w 18"/>
                <a:gd name="T7" fmla="*/ 1 h 36"/>
                <a:gd name="T8" fmla="*/ 1 w 18"/>
                <a:gd name="T9" fmla="*/ 1 h 36"/>
                <a:gd name="T10" fmla="*/ 1 w 18"/>
                <a:gd name="T11" fmla="*/ 1 h 36"/>
                <a:gd name="T12" fmla="*/ 1 w 18"/>
                <a:gd name="T13" fmla="*/ 0 h 36"/>
                <a:gd name="T14" fmla="*/ 1 w 18"/>
                <a:gd name="T15" fmla="*/ 0 h 36"/>
                <a:gd name="T16" fmla="*/ 0 w 18"/>
                <a:gd name="T17" fmla="*/ 0 h 36"/>
                <a:gd name="T18" fmla="*/ 0 w 18"/>
                <a:gd name="T19" fmla="*/ 0 h 36"/>
                <a:gd name="T20" fmla="*/ 0 w 18"/>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36"/>
                <a:gd name="T35" fmla="*/ 18 w 18"/>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36">
                  <a:moveTo>
                    <a:pt x="2" y="2"/>
                  </a:moveTo>
                  <a:lnTo>
                    <a:pt x="0" y="20"/>
                  </a:lnTo>
                  <a:lnTo>
                    <a:pt x="2" y="30"/>
                  </a:lnTo>
                  <a:lnTo>
                    <a:pt x="9" y="35"/>
                  </a:lnTo>
                  <a:lnTo>
                    <a:pt x="16" y="36"/>
                  </a:lnTo>
                  <a:lnTo>
                    <a:pt x="18" y="27"/>
                  </a:lnTo>
                  <a:lnTo>
                    <a:pt x="18" y="11"/>
                  </a:lnTo>
                  <a:lnTo>
                    <a:pt x="15" y="5"/>
                  </a:lnTo>
                  <a:lnTo>
                    <a:pt x="9" y="0"/>
                  </a:lnTo>
                  <a:lnTo>
                    <a:pt x="2" y="2"/>
                  </a:lnTo>
                  <a:close/>
                </a:path>
              </a:pathLst>
            </a:custGeom>
            <a:solidFill>
              <a:srgbClr val="B2B2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57" name="Freeform 100"/>
            <p:cNvSpPr>
              <a:spLocks/>
            </p:cNvSpPr>
            <p:nvPr/>
          </p:nvSpPr>
          <p:spPr bwMode="auto">
            <a:xfrm>
              <a:off x="3915" y="3142"/>
              <a:ext cx="3" cy="5"/>
            </a:xfrm>
            <a:custGeom>
              <a:avLst/>
              <a:gdLst>
                <a:gd name="T0" fmla="*/ 0 w 17"/>
                <a:gd name="T1" fmla="*/ 0 h 37"/>
                <a:gd name="T2" fmla="*/ 0 w 17"/>
                <a:gd name="T3" fmla="*/ 0 h 37"/>
                <a:gd name="T4" fmla="*/ 0 w 17"/>
                <a:gd name="T5" fmla="*/ 1 h 37"/>
                <a:gd name="T6" fmla="*/ 0 w 17"/>
                <a:gd name="T7" fmla="*/ 1 h 37"/>
                <a:gd name="T8" fmla="*/ 1 w 17"/>
                <a:gd name="T9" fmla="*/ 1 h 37"/>
                <a:gd name="T10" fmla="*/ 1 w 17"/>
                <a:gd name="T11" fmla="*/ 1 h 37"/>
                <a:gd name="T12" fmla="*/ 1 w 17"/>
                <a:gd name="T13" fmla="*/ 0 h 37"/>
                <a:gd name="T14" fmla="*/ 1 w 17"/>
                <a:gd name="T15" fmla="*/ 0 h 37"/>
                <a:gd name="T16" fmla="*/ 0 w 17"/>
                <a:gd name="T17" fmla="*/ 0 h 37"/>
                <a:gd name="T18" fmla="*/ 0 w 17"/>
                <a:gd name="T19" fmla="*/ 0 h 37"/>
                <a:gd name="T20" fmla="*/ 0 w 17"/>
                <a:gd name="T21" fmla="*/ 0 h 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37"/>
                <a:gd name="T35" fmla="*/ 17 w 17"/>
                <a:gd name="T36" fmla="*/ 37 h 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37">
                  <a:moveTo>
                    <a:pt x="2" y="2"/>
                  </a:moveTo>
                  <a:lnTo>
                    <a:pt x="0" y="20"/>
                  </a:lnTo>
                  <a:lnTo>
                    <a:pt x="2" y="31"/>
                  </a:lnTo>
                  <a:lnTo>
                    <a:pt x="7" y="35"/>
                  </a:lnTo>
                  <a:lnTo>
                    <a:pt x="16" y="37"/>
                  </a:lnTo>
                  <a:lnTo>
                    <a:pt x="17" y="27"/>
                  </a:lnTo>
                  <a:lnTo>
                    <a:pt x="17" y="12"/>
                  </a:lnTo>
                  <a:lnTo>
                    <a:pt x="15" y="6"/>
                  </a:lnTo>
                  <a:lnTo>
                    <a:pt x="8" y="0"/>
                  </a:lnTo>
                  <a:lnTo>
                    <a:pt x="2" y="2"/>
                  </a:lnTo>
                  <a:close/>
                </a:path>
              </a:pathLst>
            </a:custGeom>
            <a:solidFill>
              <a:srgbClr val="B2B2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58" name="Freeform 101"/>
            <p:cNvSpPr>
              <a:spLocks/>
            </p:cNvSpPr>
            <p:nvPr/>
          </p:nvSpPr>
          <p:spPr bwMode="auto">
            <a:xfrm>
              <a:off x="3920" y="3144"/>
              <a:ext cx="3" cy="5"/>
            </a:xfrm>
            <a:custGeom>
              <a:avLst/>
              <a:gdLst>
                <a:gd name="T0" fmla="*/ 0 w 18"/>
                <a:gd name="T1" fmla="*/ 0 h 35"/>
                <a:gd name="T2" fmla="*/ 0 w 18"/>
                <a:gd name="T3" fmla="*/ 0 h 35"/>
                <a:gd name="T4" fmla="*/ 0 w 18"/>
                <a:gd name="T5" fmla="*/ 1 h 35"/>
                <a:gd name="T6" fmla="*/ 0 w 18"/>
                <a:gd name="T7" fmla="*/ 1 h 35"/>
                <a:gd name="T8" fmla="*/ 1 w 18"/>
                <a:gd name="T9" fmla="*/ 1 h 35"/>
                <a:gd name="T10" fmla="*/ 1 w 18"/>
                <a:gd name="T11" fmla="*/ 1 h 35"/>
                <a:gd name="T12" fmla="*/ 1 w 18"/>
                <a:gd name="T13" fmla="*/ 0 h 35"/>
                <a:gd name="T14" fmla="*/ 0 w 18"/>
                <a:gd name="T15" fmla="*/ 0 h 35"/>
                <a:gd name="T16" fmla="*/ 0 w 18"/>
                <a:gd name="T17" fmla="*/ 0 h 35"/>
                <a:gd name="T18" fmla="*/ 0 w 18"/>
                <a:gd name="T19" fmla="*/ 0 h 35"/>
                <a:gd name="T20" fmla="*/ 0 w 18"/>
                <a:gd name="T21" fmla="*/ 0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35"/>
                <a:gd name="T35" fmla="*/ 18 w 18"/>
                <a:gd name="T36" fmla="*/ 35 h 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35">
                  <a:moveTo>
                    <a:pt x="1" y="1"/>
                  </a:moveTo>
                  <a:lnTo>
                    <a:pt x="0" y="18"/>
                  </a:lnTo>
                  <a:lnTo>
                    <a:pt x="1" y="29"/>
                  </a:lnTo>
                  <a:lnTo>
                    <a:pt x="8" y="33"/>
                  </a:lnTo>
                  <a:lnTo>
                    <a:pt x="15" y="35"/>
                  </a:lnTo>
                  <a:lnTo>
                    <a:pt x="18" y="27"/>
                  </a:lnTo>
                  <a:lnTo>
                    <a:pt x="18" y="10"/>
                  </a:lnTo>
                  <a:lnTo>
                    <a:pt x="14" y="4"/>
                  </a:lnTo>
                  <a:lnTo>
                    <a:pt x="9" y="0"/>
                  </a:lnTo>
                  <a:lnTo>
                    <a:pt x="1" y="1"/>
                  </a:lnTo>
                  <a:close/>
                </a:path>
              </a:pathLst>
            </a:custGeom>
            <a:solidFill>
              <a:srgbClr val="B2B2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59" name="Freeform 102"/>
            <p:cNvSpPr>
              <a:spLocks/>
            </p:cNvSpPr>
            <p:nvPr/>
          </p:nvSpPr>
          <p:spPr bwMode="auto">
            <a:xfrm>
              <a:off x="3925" y="3147"/>
              <a:ext cx="3" cy="5"/>
            </a:xfrm>
            <a:custGeom>
              <a:avLst/>
              <a:gdLst>
                <a:gd name="T0" fmla="*/ 0 w 18"/>
                <a:gd name="T1" fmla="*/ 0 h 36"/>
                <a:gd name="T2" fmla="*/ 0 w 18"/>
                <a:gd name="T3" fmla="*/ 0 h 36"/>
                <a:gd name="T4" fmla="*/ 0 w 18"/>
                <a:gd name="T5" fmla="*/ 1 h 36"/>
                <a:gd name="T6" fmla="*/ 0 w 18"/>
                <a:gd name="T7" fmla="*/ 1 h 36"/>
                <a:gd name="T8" fmla="*/ 1 w 18"/>
                <a:gd name="T9" fmla="*/ 1 h 36"/>
                <a:gd name="T10" fmla="*/ 1 w 18"/>
                <a:gd name="T11" fmla="*/ 1 h 36"/>
                <a:gd name="T12" fmla="*/ 1 w 18"/>
                <a:gd name="T13" fmla="*/ 0 h 36"/>
                <a:gd name="T14" fmla="*/ 1 w 18"/>
                <a:gd name="T15" fmla="*/ 0 h 36"/>
                <a:gd name="T16" fmla="*/ 0 w 18"/>
                <a:gd name="T17" fmla="*/ 0 h 36"/>
                <a:gd name="T18" fmla="*/ 0 w 18"/>
                <a:gd name="T19" fmla="*/ 0 h 36"/>
                <a:gd name="T20" fmla="*/ 0 w 18"/>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36"/>
                <a:gd name="T35" fmla="*/ 18 w 18"/>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36">
                  <a:moveTo>
                    <a:pt x="2" y="1"/>
                  </a:moveTo>
                  <a:lnTo>
                    <a:pt x="0" y="18"/>
                  </a:lnTo>
                  <a:lnTo>
                    <a:pt x="2" y="30"/>
                  </a:lnTo>
                  <a:lnTo>
                    <a:pt x="8" y="33"/>
                  </a:lnTo>
                  <a:lnTo>
                    <a:pt x="16" y="36"/>
                  </a:lnTo>
                  <a:lnTo>
                    <a:pt x="18" y="27"/>
                  </a:lnTo>
                  <a:lnTo>
                    <a:pt x="18" y="11"/>
                  </a:lnTo>
                  <a:lnTo>
                    <a:pt x="15" y="4"/>
                  </a:lnTo>
                  <a:lnTo>
                    <a:pt x="8" y="0"/>
                  </a:lnTo>
                  <a:lnTo>
                    <a:pt x="2" y="1"/>
                  </a:lnTo>
                  <a:close/>
                </a:path>
              </a:pathLst>
            </a:custGeom>
            <a:solidFill>
              <a:srgbClr val="B2B2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60" name="Freeform 103"/>
            <p:cNvSpPr>
              <a:spLocks/>
            </p:cNvSpPr>
            <p:nvPr/>
          </p:nvSpPr>
          <p:spPr bwMode="auto">
            <a:xfrm>
              <a:off x="3930" y="3149"/>
              <a:ext cx="3" cy="5"/>
            </a:xfrm>
            <a:custGeom>
              <a:avLst/>
              <a:gdLst>
                <a:gd name="T0" fmla="*/ 0 w 19"/>
                <a:gd name="T1" fmla="*/ 0 h 36"/>
                <a:gd name="T2" fmla="*/ 0 w 19"/>
                <a:gd name="T3" fmla="*/ 0 h 36"/>
                <a:gd name="T4" fmla="*/ 0 w 19"/>
                <a:gd name="T5" fmla="*/ 1 h 36"/>
                <a:gd name="T6" fmla="*/ 0 w 19"/>
                <a:gd name="T7" fmla="*/ 1 h 36"/>
                <a:gd name="T8" fmla="*/ 0 w 19"/>
                <a:gd name="T9" fmla="*/ 1 h 36"/>
                <a:gd name="T10" fmla="*/ 0 w 19"/>
                <a:gd name="T11" fmla="*/ 1 h 36"/>
                <a:gd name="T12" fmla="*/ 0 w 19"/>
                <a:gd name="T13" fmla="*/ 0 h 36"/>
                <a:gd name="T14" fmla="*/ 0 w 19"/>
                <a:gd name="T15" fmla="*/ 0 h 36"/>
                <a:gd name="T16" fmla="*/ 0 w 19"/>
                <a:gd name="T17" fmla="*/ 0 h 36"/>
                <a:gd name="T18" fmla="*/ 0 w 19"/>
                <a:gd name="T19" fmla="*/ 0 h 36"/>
                <a:gd name="T20" fmla="*/ 0 w 19"/>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36"/>
                <a:gd name="T35" fmla="*/ 19 w 19"/>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36">
                  <a:moveTo>
                    <a:pt x="3" y="2"/>
                  </a:moveTo>
                  <a:lnTo>
                    <a:pt x="0" y="20"/>
                  </a:lnTo>
                  <a:lnTo>
                    <a:pt x="3" y="30"/>
                  </a:lnTo>
                  <a:lnTo>
                    <a:pt x="8" y="34"/>
                  </a:lnTo>
                  <a:lnTo>
                    <a:pt x="17" y="36"/>
                  </a:lnTo>
                  <a:lnTo>
                    <a:pt x="19" y="27"/>
                  </a:lnTo>
                  <a:lnTo>
                    <a:pt x="19" y="11"/>
                  </a:lnTo>
                  <a:lnTo>
                    <a:pt x="16" y="5"/>
                  </a:lnTo>
                  <a:lnTo>
                    <a:pt x="9" y="0"/>
                  </a:lnTo>
                  <a:lnTo>
                    <a:pt x="3" y="2"/>
                  </a:lnTo>
                  <a:close/>
                </a:path>
              </a:pathLst>
            </a:custGeom>
            <a:solidFill>
              <a:srgbClr val="B2B2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61" name="Freeform 104"/>
            <p:cNvSpPr>
              <a:spLocks/>
            </p:cNvSpPr>
            <p:nvPr/>
          </p:nvSpPr>
          <p:spPr bwMode="auto">
            <a:xfrm>
              <a:off x="3936" y="3151"/>
              <a:ext cx="2" cy="5"/>
            </a:xfrm>
            <a:custGeom>
              <a:avLst/>
              <a:gdLst>
                <a:gd name="T0" fmla="*/ 0 w 17"/>
                <a:gd name="T1" fmla="*/ 0 h 36"/>
                <a:gd name="T2" fmla="*/ 0 w 17"/>
                <a:gd name="T3" fmla="*/ 0 h 36"/>
                <a:gd name="T4" fmla="*/ 0 w 17"/>
                <a:gd name="T5" fmla="*/ 1 h 36"/>
                <a:gd name="T6" fmla="*/ 0 w 17"/>
                <a:gd name="T7" fmla="*/ 1 h 36"/>
                <a:gd name="T8" fmla="*/ 0 w 17"/>
                <a:gd name="T9" fmla="*/ 1 h 36"/>
                <a:gd name="T10" fmla="*/ 0 w 17"/>
                <a:gd name="T11" fmla="*/ 1 h 36"/>
                <a:gd name="T12" fmla="*/ 0 w 17"/>
                <a:gd name="T13" fmla="*/ 0 h 36"/>
                <a:gd name="T14" fmla="*/ 0 w 17"/>
                <a:gd name="T15" fmla="*/ 0 h 36"/>
                <a:gd name="T16" fmla="*/ 0 w 17"/>
                <a:gd name="T17" fmla="*/ 0 h 36"/>
                <a:gd name="T18" fmla="*/ 0 w 17"/>
                <a:gd name="T19" fmla="*/ 0 h 36"/>
                <a:gd name="T20" fmla="*/ 0 w 17"/>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36"/>
                <a:gd name="T35" fmla="*/ 17 w 17"/>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36">
                  <a:moveTo>
                    <a:pt x="2" y="2"/>
                  </a:moveTo>
                  <a:lnTo>
                    <a:pt x="0" y="20"/>
                  </a:lnTo>
                  <a:lnTo>
                    <a:pt x="2" y="31"/>
                  </a:lnTo>
                  <a:lnTo>
                    <a:pt x="8" y="34"/>
                  </a:lnTo>
                  <a:lnTo>
                    <a:pt x="16" y="36"/>
                  </a:lnTo>
                  <a:lnTo>
                    <a:pt x="17" y="27"/>
                  </a:lnTo>
                  <a:lnTo>
                    <a:pt x="17" y="11"/>
                  </a:lnTo>
                  <a:lnTo>
                    <a:pt x="15" y="6"/>
                  </a:lnTo>
                  <a:lnTo>
                    <a:pt x="9" y="0"/>
                  </a:lnTo>
                  <a:lnTo>
                    <a:pt x="2" y="2"/>
                  </a:lnTo>
                  <a:close/>
                </a:path>
              </a:pathLst>
            </a:custGeom>
            <a:solidFill>
              <a:srgbClr val="B2B2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62" name="Freeform 105"/>
            <p:cNvSpPr>
              <a:spLocks/>
            </p:cNvSpPr>
            <p:nvPr/>
          </p:nvSpPr>
          <p:spPr bwMode="auto">
            <a:xfrm>
              <a:off x="3802" y="3088"/>
              <a:ext cx="2" cy="6"/>
            </a:xfrm>
            <a:custGeom>
              <a:avLst/>
              <a:gdLst>
                <a:gd name="T0" fmla="*/ 0 w 20"/>
                <a:gd name="T1" fmla="*/ 0 h 41"/>
                <a:gd name="T2" fmla="*/ 0 w 20"/>
                <a:gd name="T3" fmla="*/ 0 h 41"/>
                <a:gd name="T4" fmla="*/ 0 w 20"/>
                <a:gd name="T5" fmla="*/ 1 h 41"/>
                <a:gd name="T6" fmla="*/ 0 w 20"/>
                <a:gd name="T7" fmla="*/ 1 h 41"/>
                <a:gd name="T8" fmla="*/ 0 w 20"/>
                <a:gd name="T9" fmla="*/ 1 h 41"/>
                <a:gd name="T10" fmla="*/ 0 w 20"/>
                <a:gd name="T11" fmla="*/ 1 h 41"/>
                <a:gd name="T12" fmla="*/ 0 w 20"/>
                <a:gd name="T13" fmla="*/ 0 h 41"/>
                <a:gd name="T14" fmla="*/ 0 w 20"/>
                <a:gd name="T15" fmla="*/ 0 h 41"/>
                <a:gd name="T16" fmla="*/ 0 w 20"/>
                <a:gd name="T17" fmla="*/ 0 h 41"/>
                <a:gd name="T18" fmla="*/ 0 w 20"/>
                <a:gd name="T19" fmla="*/ 0 h 41"/>
                <a:gd name="T20" fmla="*/ 0 w 20"/>
                <a:gd name="T21" fmla="*/ 0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41"/>
                <a:gd name="T35" fmla="*/ 20 w 20"/>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41">
                  <a:moveTo>
                    <a:pt x="2" y="2"/>
                  </a:moveTo>
                  <a:lnTo>
                    <a:pt x="0" y="21"/>
                  </a:lnTo>
                  <a:lnTo>
                    <a:pt x="2" y="34"/>
                  </a:lnTo>
                  <a:lnTo>
                    <a:pt x="8" y="39"/>
                  </a:lnTo>
                  <a:lnTo>
                    <a:pt x="17" y="41"/>
                  </a:lnTo>
                  <a:lnTo>
                    <a:pt x="20" y="31"/>
                  </a:lnTo>
                  <a:lnTo>
                    <a:pt x="20" y="13"/>
                  </a:lnTo>
                  <a:lnTo>
                    <a:pt x="16" y="5"/>
                  </a:lnTo>
                  <a:lnTo>
                    <a:pt x="9" y="0"/>
                  </a:lnTo>
                  <a:lnTo>
                    <a:pt x="2" y="2"/>
                  </a:lnTo>
                  <a:close/>
                </a:path>
              </a:pathLst>
            </a:custGeom>
            <a:solidFill>
              <a:srgbClr val="B2B2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63" name="Freeform 106"/>
            <p:cNvSpPr>
              <a:spLocks/>
            </p:cNvSpPr>
            <p:nvPr/>
          </p:nvSpPr>
          <p:spPr bwMode="auto">
            <a:xfrm>
              <a:off x="3812" y="3094"/>
              <a:ext cx="3" cy="6"/>
            </a:xfrm>
            <a:custGeom>
              <a:avLst/>
              <a:gdLst>
                <a:gd name="T0" fmla="*/ 0 w 20"/>
                <a:gd name="T1" fmla="*/ 0 h 41"/>
                <a:gd name="T2" fmla="*/ 0 w 20"/>
                <a:gd name="T3" fmla="*/ 0 h 41"/>
                <a:gd name="T4" fmla="*/ 0 w 20"/>
                <a:gd name="T5" fmla="*/ 1 h 41"/>
                <a:gd name="T6" fmla="*/ 0 w 20"/>
                <a:gd name="T7" fmla="*/ 1 h 41"/>
                <a:gd name="T8" fmla="*/ 0 w 20"/>
                <a:gd name="T9" fmla="*/ 1 h 41"/>
                <a:gd name="T10" fmla="*/ 0 w 20"/>
                <a:gd name="T11" fmla="*/ 1 h 41"/>
                <a:gd name="T12" fmla="*/ 0 w 20"/>
                <a:gd name="T13" fmla="*/ 0 h 41"/>
                <a:gd name="T14" fmla="*/ 0 w 20"/>
                <a:gd name="T15" fmla="*/ 0 h 41"/>
                <a:gd name="T16" fmla="*/ 0 w 20"/>
                <a:gd name="T17" fmla="*/ 0 h 41"/>
                <a:gd name="T18" fmla="*/ 0 w 20"/>
                <a:gd name="T19" fmla="*/ 0 h 41"/>
                <a:gd name="T20" fmla="*/ 0 w 20"/>
                <a:gd name="T21" fmla="*/ 0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41"/>
                <a:gd name="T35" fmla="*/ 20 w 20"/>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41">
                  <a:moveTo>
                    <a:pt x="2" y="2"/>
                  </a:moveTo>
                  <a:lnTo>
                    <a:pt x="0" y="21"/>
                  </a:lnTo>
                  <a:lnTo>
                    <a:pt x="2" y="34"/>
                  </a:lnTo>
                  <a:lnTo>
                    <a:pt x="10" y="39"/>
                  </a:lnTo>
                  <a:lnTo>
                    <a:pt x="18" y="41"/>
                  </a:lnTo>
                  <a:lnTo>
                    <a:pt x="20" y="30"/>
                  </a:lnTo>
                  <a:lnTo>
                    <a:pt x="20" y="13"/>
                  </a:lnTo>
                  <a:lnTo>
                    <a:pt x="17" y="5"/>
                  </a:lnTo>
                  <a:lnTo>
                    <a:pt x="11" y="0"/>
                  </a:lnTo>
                  <a:lnTo>
                    <a:pt x="2" y="2"/>
                  </a:lnTo>
                  <a:close/>
                </a:path>
              </a:pathLst>
            </a:custGeom>
            <a:solidFill>
              <a:srgbClr val="B2B2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64" name="Freeform 107"/>
            <p:cNvSpPr>
              <a:spLocks/>
            </p:cNvSpPr>
            <p:nvPr/>
          </p:nvSpPr>
          <p:spPr bwMode="auto">
            <a:xfrm>
              <a:off x="3807" y="3091"/>
              <a:ext cx="3" cy="6"/>
            </a:xfrm>
            <a:custGeom>
              <a:avLst/>
              <a:gdLst>
                <a:gd name="T0" fmla="*/ 0 w 21"/>
                <a:gd name="T1" fmla="*/ 0 h 41"/>
                <a:gd name="T2" fmla="*/ 0 w 21"/>
                <a:gd name="T3" fmla="*/ 0 h 41"/>
                <a:gd name="T4" fmla="*/ 0 w 21"/>
                <a:gd name="T5" fmla="*/ 1 h 41"/>
                <a:gd name="T6" fmla="*/ 0 w 21"/>
                <a:gd name="T7" fmla="*/ 1 h 41"/>
                <a:gd name="T8" fmla="*/ 0 w 21"/>
                <a:gd name="T9" fmla="*/ 1 h 41"/>
                <a:gd name="T10" fmla="*/ 0 w 21"/>
                <a:gd name="T11" fmla="*/ 1 h 41"/>
                <a:gd name="T12" fmla="*/ 0 w 21"/>
                <a:gd name="T13" fmla="*/ 0 h 41"/>
                <a:gd name="T14" fmla="*/ 0 w 21"/>
                <a:gd name="T15" fmla="*/ 0 h 41"/>
                <a:gd name="T16" fmla="*/ 0 w 21"/>
                <a:gd name="T17" fmla="*/ 0 h 41"/>
                <a:gd name="T18" fmla="*/ 0 w 21"/>
                <a:gd name="T19" fmla="*/ 0 h 41"/>
                <a:gd name="T20" fmla="*/ 0 w 21"/>
                <a:gd name="T21" fmla="*/ 0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41"/>
                <a:gd name="T35" fmla="*/ 21 w 21"/>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41">
                  <a:moveTo>
                    <a:pt x="3" y="2"/>
                  </a:moveTo>
                  <a:lnTo>
                    <a:pt x="0" y="22"/>
                  </a:lnTo>
                  <a:lnTo>
                    <a:pt x="3" y="35"/>
                  </a:lnTo>
                  <a:lnTo>
                    <a:pt x="9" y="39"/>
                  </a:lnTo>
                  <a:lnTo>
                    <a:pt x="19" y="41"/>
                  </a:lnTo>
                  <a:lnTo>
                    <a:pt x="21" y="32"/>
                  </a:lnTo>
                  <a:lnTo>
                    <a:pt x="21" y="13"/>
                  </a:lnTo>
                  <a:lnTo>
                    <a:pt x="18" y="7"/>
                  </a:lnTo>
                  <a:lnTo>
                    <a:pt x="10" y="0"/>
                  </a:lnTo>
                  <a:lnTo>
                    <a:pt x="3" y="2"/>
                  </a:lnTo>
                  <a:close/>
                </a:path>
              </a:pathLst>
            </a:custGeom>
            <a:solidFill>
              <a:srgbClr val="B2B2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65" name="Freeform 108"/>
            <p:cNvSpPr>
              <a:spLocks/>
            </p:cNvSpPr>
            <p:nvPr/>
          </p:nvSpPr>
          <p:spPr bwMode="auto">
            <a:xfrm>
              <a:off x="3817" y="3096"/>
              <a:ext cx="3" cy="5"/>
            </a:xfrm>
            <a:custGeom>
              <a:avLst/>
              <a:gdLst>
                <a:gd name="T0" fmla="*/ 0 w 22"/>
                <a:gd name="T1" fmla="*/ 0 h 35"/>
                <a:gd name="T2" fmla="*/ 0 w 22"/>
                <a:gd name="T3" fmla="*/ 0 h 35"/>
                <a:gd name="T4" fmla="*/ 0 w 22"/>
                <a:gd name="T5" fmla="*/ 1 h 35"/>
                <a:gd name="T6" fmla="*/ 0 w 22"/>
                <a:gd name="T7" fmla="*/ 1 h 35"/>
                <a:gd name="T8" fmla="*/ 0 w 22"/>
                <a:gd name="T9" fmla="*/ 1 h 35"/>
                <a:gd name="T10" fmla="*/ 0 w 22"/>
                <a:gd name="T11" fmla="*/ 1 h 35"/>
                <a:gd name="T12" fmla="*/ 0 w 22"/>
                <a:gd name="T13" fmla="*/ 0 h 35"/>
                <a:gd name="T14" fmla="*/ 0 w 22"/>
                <a:gd name="T15" fmla="*/ 0 h 35"/>
                <a:gd name="T16" fmla="*/ 0 w 22"/>
                <a:gd name="T17" fmla="*/ 0 h 35"/>
                <a:gd name="T18" fmla="*/ 0 w 22"/>
                <a:gd name="T19" fmla="*/ 0 h 35"/>
                <a:gd name="T20" fmla="*/ 0 w 22"/>
                <a:gd name="T21" fmla="*/ 0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35"/>
                <a:gd name="T35" fmla="*/ 22 w 22"/>
                <a:gd name="T36" fmla="*/ 35 h 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35">
                  <a:moveTo>
                    <a:pt x="3" y="2"/>
                  </a:moveTo>
                  <a:lnTo>
                    <a:pt x="0" y="22"/>
                  </a:lnTo>
                  <a:lnTo>
                    <a:pt x="3" y="35"/>
                  </a:lnTo>
                  <a:lnTo>
                    <a:pt x="10" y="31"/>
                  </a:lnTo>
                  <a:lnTo>
                    <a:pt x="16" y="29"/>
                  </a:lnTo>
                  <a:lnTo>
                    <a:pt x="22" y="27"/>
                  </a:lnTo>
                  <a:lnTo>
                    <a:pt x="20" y="13"/>
                  </a:lnTo>
                  <a:lnTo>
                    <a:pt x="17" y="5"/>
                  </a:lnTo>
                  <a:lnTo>
                    <a:pt x="10" y="0"/>
                  </a:lnTo>
                  <a:lnTo>
                    <a:pt x="3" y="2"/>
                  </a:lnTo>
                  <a:close/>
                </a:path>
              </a:pathLst>
            </a:custGeom>
            <a:solidFill>
              <a:srgbClr val="B2B2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66" name="Freeform 109"/>
            <p:cNvSpPr>
              <a:spLocks/>
            </p:cNvSpPr>
            <p:nvPr/>
          </p:nvSpPr>
          <p:spPr bwMode="auto">
            <a:xfrm>
              <a:off x="3714" y="3047"/>
              <a:ext cx="4" cy="7"/>
            </a:xfrm>
            <a:custGeom>
              <a:avLst/>
              <a:gdLst>
                <a:gd name="T0" fmla="*/ 0 w 24"/>
                <a:gd name="T1" fmla="*/ 0 h 48"/>
                <a:gd name="T2" fmla="*/ 0 w 24"/>
                <a:gd name="T3" fmla="*/ 1 h 48"/>
                <a:gd name="T4" fmla="*/ 0 w 24"/>
                <a:gd name="T5" fmla="*/ 1 h 48"/>
                <a:gd name="T6" fmla="*/ 0 w 24"/>
                <a:gd name="T7" fmla="*/ 1 h 48"/>
                <a:gd name="T8" fmla="*/ 1 w 24"/>
                <a:gd name="T9" fmla="*/ 1 h 48"/>
                <a:gd name="T10" fmla="*/ 1 w 24"/>
                <a:gd name="T11" fmla="*/ 1 h 48"/>
                <a:gd name="T12" fmla="*/ 1 w 24"/>
                <a:gd name="T13" fmla="*/ 0 h 48"/>
                <a:gd name="T14" fmla="*/ 1 w 24"/>
                <a:gd name="T15" fmla="*/ 0 h 48"/>
                <a:gd name="T16" fmla="*/ 0 w 24"/>
                <a:gd name="T17" fmla="*/ 0 h 48"/>
                <a:gd name="T18" fmla="*/ 0 w 24"/>
                <a:gd name="T19" fmla="*/ 0 h 48"/>
                <a:gd name="T20" fmla="*/ 0 w 24"/>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48"/>
                <a:gd name="T35" fmla="*/ 24 w 24"/>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48">
                  <a:moveTo>
                    <a:pt x="3" y="2"/>
                  </a:moveTo>
                  <a:lnTo>
                    <a:pt x="0" y="25"/>
                  </a:lnTo>
                  <a:lnTo>
                    <a:pt x="3" y="40"/>
                  </a:lnTo>
                  <a:lnTo>
                    <a:pt x="11" y="45"/>
                  </a:lnTo>
                  <a:lnTo>
                    <a:pt x="22" y="48"/>
                  </a:lnTo>
                  <a:lnTo>
                    <a:pt x="24" y="36"/>
                  </a:lnTo>
                  <a:lnTo>
                    <a:pt x="24" y="14"/>
                  </a:lnTo>
                  <a:lnTo>
                    <a:pt x="21" y="6"/>
                  </a:lnTo>
                  <a:lnTo>
                    <a:pt x="12" y="0"/>
                  </a:lnTo>
                  <a:lnTo>
                    <a:pt x="3" y="2"/>
                  </a:lnTo>
                  <a:close/>
                </a:path>
              </a:pathLst>
            </a:custGeom>
            <a:solidFill>
              <a:srgbClr val="B2B2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67" name="Freeform 110"/>
            <p:cNvSpPr>
              <a:spLocks/>
            </p:cNvSpPr>
            <p:nvPr/>
          </p:nvSpPr>
          <p:spPr bwMode="auto">
            <a:xfrm>
              <a:off x="3721" y="3050"/>
              <a:ext cx="3" cy="7"/>
            </a:xfrm>
            <a:custGeom>
              <a:avLst/>
              <a:gdLst>
                <a:gd name="T0" fmla="*/ 0 w 24"/>
                <a:gd name="T1" fmla="*/ 0 h 48"/>
                <a:gd name="T2" fmla="*/ 0 w 24"/>
                <a:gd name="T3" fmla="*/ 1 h 48"/>
                <a:gd name="T4" fmla="*/ 0 w 24"/>
                <a:gd name="T5" fmla="*/ 1 h 48"/>
                <a:gd name="T6" fmla="*/ 0 w 24"/>
                <a:gd name="T7" fmla="*/ 1 h 48"/>
                <a:gd name="T8" fmla="*/ 0 w 24"/>
                <a:gd name="T9" fmla="*/ 1 h 48"/>
                <a:gd name="T10" fmla="*/ 0 w 24"/>
                <a:gd name="T11" fmla="*/ 1 h 48"/>
                <a:gd name="T12" fmla="*/ 0 w 24"/>
                <a:gd name="T13" fmla="*/ 0 h 48"/>
                <a:gd name="T14" fmla="*/ 0 w 24"/>
                <a:gd name="T15" fmla="*/ 0 h 48"/>
                <a:gd name="T16" fmla="*/ 0 w 24"/>
                <a:gd name="T17" fmla="*/ 0 h 48"/>
                <a:gd name="T18" fmla="*/ 0 w 24"/>
                <a:gd name="T19" fmla="*/ 0 h 48"/>
                <a:gd name="T20" fmla="*/ 0 w 24"/>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48"/>
                <a:gd name="T35" fmla="*/ 24 w 24"/>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48">
                  <a:moveTo>
                    <a:pt x="2" y="4"/>
                  </a:moveTo>
                  <a:lnTo>
                    <a:pt x="0" y="26"/>
                  </a:lnTo>
                  <a:lnTo>
                    <a:pt x="2" y="40"/>
                  </a:lnTo>
                  <a:lnTo>
                    <a:pt x="11" y="46"/>
                  </a:lnTo>
                  <a:lnTo>
                    <a:pt x="21" y="48"/>
                  </a:lnTo>
                  <a:lnTo>
                    <a:pt x="24" y="36"/>
                  </a:lnTo>
                  <a:lnTo>
                    <a:pt x="24" y="16"/>
                  </a:lnTo>
                  <a:lnTo>
                    <a:pt x="20" y="8"/>
                  </a:lnTo>
                  <a:lnTo>
                    <a:pt x="12" y="0"/>
                  </a:lnTo>
                  <a:lnTo>
                    <a:pt x="2" y="4"/>
                  </a:lnTo>
                  <a:close/>
                </a:path>
              </a:pathLst>
            </a:custGeom>
            <a:solidFill>
              <a:srgbClr val="B2B2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68" name="Freeform 111"/>
            <p:cNvSpPr>
              <a:spLocks/>
            </p:cNvSpPr>
            <p:nvPr/>
          </p:nvSpPr>
          <p:spPr bwMode="auto">
            <a:xfrm>
              <a:off x="3727" y="3053"/>
              <a:ext cx="3" cy="7"/>
            </a:xfrm>
            <a:custGeom>
              <a:avLst/>
              <a:gdLst>
                <a:gd name="T0" fmla="*/ 0 w 22"/>
                <a:gd name="T1" fmla="*/ 0 h 48"/>
                <a:gd name="T2" fmla="*/ 0 w 22"/>
                <a:gd name="T3" fmla="*/ 1 h 48"/>
                <a:gd name="T4" fmla="*/ 0 w 22"/>
                <a:gd name="T5" fmla="*/ 1 h 48"/>
                <a:gd name="T6" fmla="*/ 0 w 22"/>
                <a:gd name="T7" fmla="*/ 1 h 48"/>
                <a:gd name="T8" fmla="*/ 0 w 22"/>
                <a:gd name="T9" fmla="*/ 1 h 48"/>
                <a:gd name="T10" fmla="*/ 0 w 22"/>
                <a:gd name="T11" fmla="*/ 1 h 48"/>
                <a:gd name="T12" fmla="*/ 0 w 22"/>
                <a:gd name="T13" fmla="*/ 0 h 48"/>
                <a:gd name="T14" fmla="*/ 0 w 22"/>
                <a:gd name="T15" fmla="*/ 0 h 48"/>
                <a:gd name="T16" fmla="*/ 0 w 22"/>
                <a:gd name="T17" fmla="*/ 0 h 48"/>
                <a:gd name="T18" fmla="*/ 0 w 22"/>
                <a:gd name="T19" fmla="*/ 0 h 48"/>
                <a:gd name="T20" fmla="*/ 0 w 22"/>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48"/>
                <a:gd name="T35" fmla="*/ 22 w 22"/>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48">
                  <a:moveTo>
                    <a:pt x="2" y="3"/>
                  </a:moveTo>
                  <a:lnTo>
                    <a:pt x="0" y="25"/>
                  </a:lnTo>
                  <a:lnTo>
                    <a:pt x="2" y="40"/>
                  </a:lnTo>
                  <a:lnTo>
                    <a:pt x="9" y="44"/>
                  </a:lnTo>
                  <a:lnTo>
                    <a:pt x="20" y="48"/>
                  </a:lnTo>
                  <a:lnTo>
                    <a:pt x="22" y="36"/>
                  </a:lnTo>
                  <a:lnTo>
                    <a:pt x="22" y="15"/>
                  </a:lnTo>
                  <a:lnTo>
                    <a:pt x="19" y="8"/>
                  </a:lnTo>
                  <a:lnTo>
                    <a:pt x="11" y="0"/>
                  </a:lnTo>
                  <a:lnTo>
                    <a:pt x="2" y="3"/>
                  </a:lnTo>
                  <a:close/>
                </a:path>
              </a:pathLst>
            </a:custGeom>
            <a:solidFill>
              <a:srgbClr val="B2B2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69" name="Freeform 112"/>
            <p:cNvSpPr>
              <a:spLocks/>
            </p:cNvSpPr>
            <p:nvPr/>
          </p:nvSpPr>
          <p:spPr bwMode="auto">
            <a:xfrm>
              <a:off x="3733" y="3056"/>
              <a:ext cx="4" cy="7"/>
            </a:xfrm>
            <a:custGeom>
              <a:avLst/>
              <a:gdLst>
                <a:gd name="T0" fmla="*/ 0 w 23"/>
                <a:gd name="T1" fmla="*/ 0 h 46"/>
                <a:gd name="T2" fmla="*/ 0 w 23"/>
                <a:gd name="T3" fmla="*/ 1 h 46"/>
                <a:gd name="T4" fmla="*/ 0 w 23"/>
                <a:gd name="T5" fmla="*/ 1 h 46"/>
                <a:gd name="T6" fmla="*/ 0 w 23"/>
                <a:gd name="T7" fmla="*/ 1 h 46"/>
                <a:gd name="T8" fmla="*/ 1 w 23"/>
                <a:gd name="T9" fmla="*/ 1 h 46"/>
                <a:gd name="T10" fmla="*/ 1 w 23"/>
                <a:gd name="T11" fmla="*/ 1 h 46"/>
                <a:gd name="T12" fmla="*/ 1 w 23"/>
                <a:gd name="T13" fmla="*/ 0 h 46"/>
                <a:gd name="T14" fmla="*/ 1 w 23"/>
                <a:gd name="T15" fmla="*/ 0 h 46"/>
                <a:gd name="T16" fmla="*/ 0 w 23"/>
                <a:gd name="T17" fmla="*/ 0 h 46"/>
                <a:gd name="T18" fmla="*/ 0 w 23"/>
                <a:gd name="T19" fmla="*/ 0 h 46"/>
                <a:gd name="T20" fmla="*/ 0 w 23"/>
                <a:gd name="T21" fmla="*/ 0 h 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46"/>
                <a:gd name="T35" fmla="*/ 23 w 23"/>
                <a:gd name="T36" fmla="*/ 46 h 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46">
                  <a:moveTo>
                    <a:pt x="3" y="3"/>
                  </a:moveTo>
                  <a:lnTo>
                    <a:pt x="0" y="24"/>
                  </a:lnTo>
                  <a:lnTo>
                    <a:pt x="3" y="39"/>
                  </a:lnTo>
                  <a:lnTo>
                    <a:pt x="10" y="44"/>
                  </a:lnTo>
                  <a:lnTo>
                    <a:pt x="20" y="46"/>
                  </a:lnTo>
                  <a:lnTo>
                    <a:pt x="23" y="34"/>
                  </a:lnTo>
                  <a:lnTo>
                    <a:pt x="23" y="14"/>
                  </a:lnTo>
                  <a:lnTo>
                    <a:pt x="19" y="6"/>
                  </a:lnTo>
                  <a:lnTo>
                    <a:pt x="12" y="0"/>
                  </a:lnTo>
                  <a:lnTo>
                    <a:pt x="3" y="3"/>
                  </a:lnTo>
                  <a:close/>
                </a:path>
              </a:pathLst>
            </a:custGeom>
            <a:solidFill>
              <a:srgbClr val="B2B2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70" name="Freeform 113"/>
            <p:cNvSpPr>
              <a:spLocks/>
            </p:cNvSpPr>
            <p:nvPr/>
          </p:nvSpPr>
          <p:spPr bwMode="auto">
            <a:xfrm>
              <a:off x="3740" y="3059"/>
              <a:ext cx="3" cy="7"/>
            </a:xfrm>
            <a:custGeom>
              <a:avLst/>
              <a:gdLst>
                <a:gd name="T0" fmla="*/ 0 w 23"/>
                <a:gd name="T1" fmla="*/ 0 h 47"/>
                <a:gd name="T2" fmla="*/ 0 w 23"/>
                <a:gd name="T3" fmla="*/ 1 h 47"/>
                <a:gd name="T4" fmla="*/ 0 w 23"/>
                <a:gd name="T5" fmla="*/ 1 h 47"/>
                <a:gd name="T6" fmla="*/ 0 w 23"/>
                <a:gd name="T7" fmla="*/ 1 h 47"/>
                <a:gd name="T8" fmla="*/ 0 w 23"/>
                <a:gd name="T9" fmla="*/ 1 h 47"/>
                <a:gd name="T10" fmla="*/ 0 w 23"/>
                <a:gd name="T11" fmla="*/ 1 h 47"/>
                <a:gd name="T12" fmla="*/ 0 w 23"/>
                <a:gd name="T13" fmla="*/ 0 h 47"/>
                <a:gd name="T14" fmla="*/ 0 w 23"/>
                <a:gd name="T15" fmla="*/ 0 h 47"/>
                <a:gd name="T16" fmla="*/ 0 w 23"/>
                <a:gd name="T17" fmla="*/ 0 h 47"/>
                <a:gd name="T18" fmla="*/ 0 w 23"/>
                <a:gd name="T19" fmla="*/ 0 h 47"/>
                <a:gd name="T20" fmla="*/ 0 w 23"/>
                <a:gd name="T21" fmla="*/ 0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47"/>
                <a:gd name="T35" fmla="*/ 23 w 23"/>
                <a:gd name="T36" fmla="*/ 47 h 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47">
                  <a:moveTo>
                    <a:pt x="2" y="3"/>
                  </a:moveTo>
                  <a:lnTo>
                    <a:pt x="0" y="25"/>
                  </a:lnTo>
                  <a:lnTo>
                    <a:pt x="2" y="38"/>
                  </a:lnTo>
                  <a:lnTo>
                    <a:pt x="11" y="43"/>
                  </a:lnTo>
                  <a:lnTo>
                    <a:pt x="20" y="47"/>
                  </a:lnTo>
                  <a:lnTo>
                    <a:pt x="23" y="35"/>
                  </a:lnTo>
                  <a:lnTo>
                    <a:pt x="23" y="14"/>
                  </a:lnTo>
                  <a:lnTo>
                    <a:pt x="19" y="7"/>
                  </a:lnTo>
                  <a:lnTo>
                    <a:pt x="12" y="0"/>
                  </a:lnTo>
                  <a:lnTo>
                    <a:pt x="2" y="3"/>
                  </a:lnTo>
                  <a:close/>
                </a:path>
              </a:pathLst>
            </a:custGeom>
            <a:solidFill>
              <a:srgbClr val="B2B2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71" name="Freeform 114"/>
            <p:cNvSpPr>
              <a:spLocks/>
            </p:cNvSpPr>
            <p:nvPr/>
          </p:nvSpPr>
          <p:spPr bwMode="auto">
            <a:xfrm>
              <a:off x="3746" y="3062"/>
              <a:ext cx="3" cy="6"/>
            </a:xfrm>
            <a:custGeom>
              <a:avLst/>
              <a:gdLst>
                <a:gd name="T0" fmla="*/ 0 w 23"/>
                <a:gd name="T1" fmla="*/ 0 h 45"/>
                <a:gd name="T2" fmla="*/ 0 w 23"/>
                <a:gd name="T3" fmla="*/ 0 h 45"/>
                <a:gd name="T4" fmla="*/ 0 w 23"/>
                <a:gd name="T5" fmla="*/ 1 h 45"/>
                <a:gd name="T6" fmla="*/ 0 w 23"/>
                <a:gd name="T7" fmla="*/ 1 h 45"/>
                <a:gd name="T8" fmla="*/ 0 w 23"/>
                <a:gd name="T9" fmla="*/ 1 h 45"/>
                <a:gd name="T10" fmla="*/ 0 w 23"/>
                <a:gd name="T11" fmla="*/ 1 h 45"/>
                <a:gd name="T12" fmla="*/ 0 w 23"/>
                <a:gd name="T13" fmla="*/ 0 h 45"/>
                <a:gd name="T14" fmla="*/ 0 w 23"/>
                <a:gd name="T15" fmla="*/ 0 h 45"/>
                <a:gd name="T16" fmla="*/ 0 w 23"/>
                <a:gd name="T17" fmla="*/ 0 h 45"/>
                <a:gd name="T18" fmla="*/ 0 w 23"/>
                <a:gd name="T19" fmla="*/ 0 h 45"/>
                <a:gd name="T20" fmla="*/ 0 w 23"/>
                <a:gd name="T21" fmla="*/ 0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45"/>
                <a:gd name="T35" fmla="*/ 23 w 23"/>
                <a:gd name="T36" fmla="*/ 45 h 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45">
                  <a:moveTo>
                    <a:pt x="2" y="2"/>
                  </a:moveTo>
                  <a:lnTo>
                    <a:pt x="0" y="23"/>
                  </a:lnTo>
                  <a:lnTo>
                    <a:pt x="2" y="38"/>
                  </a:lnTo>
                  <a:lnTo>
                    <a:pt x="10" y="43"/>
                  </a:lnTo>
                  <a:lnTo>
                    <a:pt x="20" y="45"/>
                  </a:lnTo>
                  <a:lnTo>
                    <a:pt x="23" y="33"/>
                  </a:lnTo>
                  <a:lnTo>
                    <a:pt x="23" y="14"/>
                  </a:lnTo>
                  <a:lnTo>
                    <a:pt x="18" y="6"/>
                  </a:lnTo>
                  <a:lnTo>
                    <a:pt x="11" y="0"/>
                  </a:lnTo>
                  <a:lnTo>
                    <a:pt x="2" y="2"/>
                  </a:lnTo>
                  <a:close/>
                </a:path>
              </a:pathLst>
            </a:custGeom>
            <a:solidFill>
              <a:srgbClr val="B2B2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72" name="Freeform 115"/>
            <p:cNvSpPr>
              <a:spLocks/>
            </p:cNvSpPr>
            <p:nvPr/>
          </p:nvSpPr>
          <p:spPr bwMode="auto">
            <a:xfrm>
              <a:off x="3752" y="3065"/>
              <a:ext cx="3" cy="6"/>
            </a:xfrm>
            <a:custGeom>
              <a:avLst/>
              <a:gdLst>
                <a:gd name="T0" fmla="*/ 0 w 23"/>
                <a:gd name="T1" fmla="*/ 0 h 45"/>
                <a:gd name="T2" fmla="*/ 0 w 23"/>
                <a:gd name="T3" fmla="*/ 0 h 45"/>
                <a:gd name="T4" fmla="*/ 0 w 23"/>
                <a:gd name="T5" fmla="*/ 1 h 45"/>
                <a:gd name="T6" fmla="*/ 0 w 23"/>
                <a:gd name="T7" fmla="*/ 1 h 45"/>
                <a:gd name="T8" fmla="*/ 0 w 23"/>
                <a:gd name="T9" fmla="*/ 1 h 45"/>
                <a:gd name="T10" fmla="*/ 0 w 23"/>
                <a:gd name="T11" fmla="*/ 1 h 45"/>
                <a:gd name="T12" fmla="*/ 0 w 23"/>
                <a:gd name="T13" fmla="*/ 0 h 45"/>
                <a:gd name="T14" fmla="*/ 0 w 23"/>
                <a:gd name="T15" fmla="*/ 0 h 45"/>
                <a:gd name="T16" fmla="*/ 0 w 23"/>
                <a:gd name="T17" fmla="*/ 0 h 45"/>
                <a:gd name="T18" fmla="*/ 0 w 23"/>
                <a:gd name="T19" fmla="*/ 0 h 45"/>
                <a:gd name="T20" fmla="*/ 0 w 23"/>
                <a:gd name="T21" fmla="*/ 0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45"/>
                <a:gd name="T35" fmla="*/ 23 w 23"/>
                <a:gd name="T36" fmla="*/ 45 h 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45">
                  <a:moveTo>
                    <a:pt x="4" y="2"/>
                  </a:moveTo>
                  <a:lnTo>
                    <a:pt x="0" y="24"/>
                  </a:lnTo>
                  <a:lnTo>
                    <a:pt x="4" y="37"/>
                  </a:lnTo>
                  <a:lnTo>
                    <a:pt x="11" y="42"/>
                  </a:lnTo>
                  <a:lnTo>
                    <a:pt x="21" y="45"/>
                  </a:lnTo>
                  <a:lnTo>
                    <a:pt x="23" y="34"/>
                  </a:lnTo>
                  <a:lnTo>
                    <a:pt x="23" y="14"/>
                  </a:lnTo>
                  <a:lnTo>
                    <a:pt x="20" y="7"/>
                  </a:lnTo>
                  <a:lnTo>
                    <a:pt x="12" y="0"/>
                  </a:lnTo>
                  <a:lnTo>
                    <a:pt x="4" y="2"/>
                  </a:lnTo>
                  <a:close/>
                </a:path>
              </a:pathLst>
            </a:custGeom>
            <a:solidFill>
              <a:srgbClr val="B2B2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73" name="Freeform 116"/>
            <p:cNvSpPr>
              <a:spLocks/>
            </p:cNvSpPr>
            <p:nvPr/>
          </p:nvSpPr>
          <p:spPr bwMode="auto">
            <a:xfrm>
              <a:off x="3758" y="3068"/>
              <a:ext cx="3" cy="6"/>
            </a:xfrm>
            <a:custGeom>
              <a:avLst/>
              <a:gdLst>
                <a:gd name="T0" fmla="*/ 0 w 21"/>
                <a:gd name="T1" fmla="*/ 0 h 44"/>
                <a:gd name="T2" fmla="*/ 0 w 21"/>
                <a:gd name="T3" fmla="*/ 0 h 44"/>
                <a:gd name="T4" fmla="*/ 0 w 21"/>
                <a:gd name="T5" fmla="*/ 1 h 44"/>
                <a:gd name="T6" fmla="*/ 0 w 21"/>
                <a:gd name="T7" fmla="*/ 1 h 44"/>
                <a:gd name="T8" fmla="*/ 0 w 21"/>
                <a:gd name="T9" fmla="*/ 1 h 44"/>
                <a:gd name="T10" fmla="*/ 0 w 21"/>
                <a:gd name="T11" fmla="*/ 1 h 44"/>
                <a:gd name="T12" fmla="*/ 0 w 21"/>
                <a:gd name="T13" fmla="*/ 0 h 44"/>
                <a:gd name="T14" fmla="*/ 0 w 21"/>
                <a:gd name="T15" fmla="*/ 0 h 44"/>
                <a:gd name="T16" fmla="*/ 0 w 21"/>
                <a:gd name="T17" fmla="*/ 0 h 44"/>
                <a:gd name="T18" fmla="*/ 0 w 21"/>
                <a:gd name="T19" fmla="*/ 0 h 44"/>
                <a:gd name="T20" fmla="*/ 0 w 21"/>
                <a:gd name="T21" fmla="*/ 0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44"/>
                <a:gd name="T35" fmla="*/ 21 w 21"/>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44">
                  <a:moveTo>
                    <a:pt x="2" y="2"/>
                  </a:moveTo>
                  <a:lnTo>
                    <a:pt x="0" y="24"/>
                  </a:lnTo>
                  <a:lnTo>
                    <a:pt x="2" y="37"/>
                  </a:lnTo>
                  <a:lnTo>
                    <a:pt x="9" y="41"/>
                  </a:lnTo>
                  <a:lnTo>
                    <a:pt x="19" y="44"/>
                  </a:lnTo>
                  <a:lnTo>
                    <a:pt x="21" y="32"/>
                  </a:lnTo>
                  <a:lnTo>
                    <a:pt x="21" y="13"/>
                  </a:lnTo>
                  <a:lnTo>
                    <a:pt x="18" y="6"/>
                  </a:lnTo>
                  <a:lnTo>
                    <a:pt x="10" y="0"/>
                  </a:lnTo>
                  <a:lnTo>
                    <a:pt x="2" y="2"/>
                  </a:lnTo>
                  <a:close/>
                </a:path>
              </a:pathLst>
            </a:custGeom>
            <a:solidFill>
              <a:srgbClr val="B2B2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74" name="Freeform 117"/>
            <p:cNvSpPr>
              <a:spLocks/>
            </p:cNvSpPr>
            <p:nvPr/>
          </p:nvSpPr>
          <p:spPr bwMode="auto">
            <a:xfrm>
              <a:off x="3765" y="3071"/>
              <a:ext cx="3" cy="6"/>
            </a:xfrm>
            <a:custGeom>
              <a:avLst/>
              <a:gdLst>
                <a:gd name="T0" fmla="*/ 0 w 21"/>
                <a:gd name="T1" fmla="*/ 0 h 44"/>
                <a:gd name="T2" fmla="*/ 0 w 21"/>
                <a:gd name="T3" fmla="*/ 0 h 44"/>
                <a:gd name="T4" fmla="*/ 0 w 21"/>
                <a:gd name="T5" fmla="*/ 1 h 44"/>
                <a:gd name="T6" fmla="*/ 0 w 21"/>
                <a:gd name="T7" fmla="*/ 1 h 44"/>
                <a:gd name="T8" fmla="*/ 0 w 21"/>
                <a:gd name="T9" fmla="*/ 1 h 44"/>
                <a:gd name="T10" fmla="*/ 0 w 21"/>
                <a:gd name="T11" fmla="*/ 1 h 44"/>
                <a:gd name="T12" fmla="*/ 0 w 21"/>
                <a:gd name="T13" fmla="*/ 0 h 44"/>
                <a:gd name="T14" fmla="*/ 0 w 21"/>
                <a:gd name="T15" fmla="*/ 0 h 44"/>
                <a:gd name="T16" fmla="*/ 0 w 21"/>
                <a:gd name="T17" fmla="*/ 0 h 44"/>
                <a:gd name="T18" fmla="*/ 0 w 21"/>
                <a:gd name="T19" fmla="*/ 0 h 44"/>
                <a:gd name="T20" fmla="*/ 0 w 21"/>
                <a:gd name="T21" fmla="*/ 0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44"/>
                <a:gd name="T35" fmla="*/ 21 w 21"/>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44">
                  <a:moveTo>
                    <a:pt x="2" y="3"/>
                  </a:moveTo>
                  <a:lnTo>
                    <a:pt x="0" y="23"/>
                  </a:lnTo>
                  <a:lnTo>
                    <a:pt x="2" y="36"/>
                  </a:lnTo>
                  <a:lnTo>
                    <a:pt x="9" y="41"/>
                  </a:lnTo>
                  <a:lnTo>
                    <a:pt x="19" y="44"/>
                  </a:lnTo>
                  <a:lnTo>
                    <a:pt x="21" y="33"/>
                  </a:lnTo>
                  <a:lnTo>
                    <a:pt x="21" y="13"/>
                  </a:lnTo>
                  <a:lnTo>
                    <a:pt x="18" y="6"/>
                  </a:lnTo>
                  <a:lnTo>
                    <a:pt x="11" y="0"/>
                  </a:lnTo>
                  <a:lnTo>
                    <a:pt x="2" y="3"/>
                  </a:lnTo>
                  <a:close/>
                </a:path>
              </a:pathLst>
            </a:custGeom>
            <a:solidFill>
              <a:srgbClr val="B2B2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75" name="Freeform 118"/>
            <p:cNvSpPr>
              <a:spLocks/>
            </p:cNvSpPr>
            <p:nvPr/>
          </p:nvSpPr>
          <p:spPr bwMode="auto">
            <a:xfrm>
              <a:off x="3771" y="3074"/>
              <a:ext cx="3" cy="6"/>
            </a:xfrm>
            <a:custGeom>
              <a:avLst/>
              <a:gdLst>
                <a:gd name="T0" fmla="*/ 0 w 20"/>
                <a:gd name="T1" fmla="*/ 0 h 42"/>
                <a:gd name="T2" fmla="*/ 0 w 20"/>
                <a:gd name="T3" fmla="*/ 0 h 42"/>
                <a:gd name="T4" fmla="*/ 0 w 20"/>
                <a:gd name="T5" fmla="*/ 1 h 42"/>
                <a:gd name="T6" fmla="*/ 0 w 20"/>
                <a:gd name="T7" fmla="*/ 1 h 42"/>
                <a:gd name="T8" fmla="*/ 0 w 20"/>
                <a:gd name="T9" fmla="*/ 1 h 42"/>
                <a:gd name="T10" fmla="*/ 0 w 20"/>
                <a:gd name="T11" fmla="*/ 1 h 42"/>
                <a:gd name="T12" fmla="*/ 0 w 20"/>
                <a:gd name="T13" fmla="*/ 0 h 42"/>
                <a:gd name="T14" fmla="*/ 0 w 20"/>
                <a:gd name="T15" fmla="*/ 0 h 42"/>
                <a:gd name="T16" fmla="*/ 0 w 20"/>
                <a:gd name="T17" fmla="*/ 0 h 42"/>
                <a:gd name="T18" fmla="*/ 0 w 20"/>
                <a:gd name="T19" fmla="*/ 0 h 42"/>
                <a:gd name="T20" fmla="*/ 0 w 20"/>
                <a:gd name="T21" fmla="*/ 0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42"/>
                <a:gd name="T35" fmla="*/ 20 w 20"/>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42">
                  <a:moveTo>
                    <a:pt x="2" y="2"/>
                  </a:moveTo>
                  <a:lnTo>
                    <a:pt x="0" y="23"/>
                  </a:lnTo>
                  <a:lnTo>
                    <a:pt x="2" y="36"/>
                  </a:lnTo>
                  <a:lnTo>
                    <a:pt x="9" y="40"/>
                  </a:lnTo>
                  <a:lnTo>
                    <a:pt x="18" y="42"/>
                  </a:lnTo>
                  <a:lnTo>
                    <a:pt x="20" y="31"/>
                  </a:lnTo>
                  <a:lnTo>
                    <a:pt x="20" y="13"/>
                  </a:lnTo>
                  <a:lnTo>
                    <a:pt x="17" y="5"/>
                  </a:lnTo>
                  <a:lnTo>
                    <a:pt x="11" y="0"/>
                  </a:lnTo>
                  <a:lnTo>
                    <a:pt x="2" y="2"/>
                  </a:lnTo>
                  <a:close/>
                </a:path>
              </a:pathLst>
            </a:custGeom>
            <a:solidFill>
              <a:srgbClr val="B2B2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76" name="Freeform 119"/>
            <p:cNvSpPr>
              <a:spLocks/>
            </p:cNvSpPr>
            <p:nvPr/>
          </p:nvSpPr>
          <p:spPr bwMode="auto">
            <a:xfrm>
              <a:off x="3777" y="3076"/>
              <a:ext cx="3" cy="7"/>
            </a:xfrm>
            <a:custGeom>
              <a:avLst/>
              <a:gdLst>
                <a:gd name="T0" fmla="*/ 0 w 22"/>
                <a:gd name="T1" fmla="*/ 0 h 43"/>
                <a:gd name="T2" fmla="*/ 0 w 22"/>
                <a:gd name="T3" fmla="*/ 1 h 43"/>
                <a:gd name="T4" fmla="*/ 0 w 22"/>
                <a:gd name="T5" fmla="*/ 1 h 43"/>
                <a:gd name="T6" fmla="*/ 0 w 22"/>
                <a:gd name="T7" fmla="*/ 1 h 43"/>
                <a:gd name="T8" fmla="*/ 0 w 22"/>
                <a:gd name="T9" fmla="*/ 1 h 43"/>
                <a:gd name="T10" fmla="*/ 0 w 22"/>
                <a:gd name="T11" fmla="*/ 1 h 43"/>
                <a:gd name="T12" fmla="*/ 0 w 22"/>
                <a:gd name="T13" fmla="*/ 0 h 43"/>
                <a:gd name="T14" fmla="*/ 0 w 22"/>
                <a:gd name="T15" fmla="*/ 0 h 43"/>
                <a:gd name="T16" fmla="*/ 0 w 22"/>
                <a:gd name="T17" fmla="*/ 0 h 43"/>
                <a:gd name="T18" fmla="*/ 0 w 22"/>
                <a:gd name="T19" fmla="*/ 0 h 43"/>
                <a:gd name="T20" fmla="*/ 0 w 22"/>
                <a:gd name="T21" fmla="*/ 0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43"/>
                <a:gd name="T35" fmla="*/ 22 w 22"/>
                <a:gd name="T36" fmla="*/ 43 h 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43">
                  <a:moveTo>
                    <a:pt x="3" y="3"/>
                  </a:moveTo>
                  <a:lnTo>
                    <a:pt x="0" y="22"/>
                  </a:lnTo>
                  <a:lnTo>
                    <a:pt x="3" y="35"/>
                  </a:lnTo>
                  <a:lnTo>
                    <a:pt x="10" y="41"/>
                  </a:lnTo>
                  <a:lnTo>
                    <a:pt x="20" y="43"/>
                  </a:lnTo>
                  <a:lnTo>
                    <a:pt x="22" y="32"/>
                  </a:lnTo>
                  <a:lnTo>
                    <a:pt x="22" y="13"/>
                  </a:lnTo>
                  <a:lnTo>
                    <a:pt x="18" y="6"/>
                  </a:lnTo>
                  <a:lnTo>
                    <a:pt x="11" y="0"/>
                  </a:lnTo>
                  <a:lnTo>
                    <a:pt x="3" y="3"/>
                  </a:lnTo>
                  <a:close/>
                </a:path>
              </a:pathLst>
            </a:custGeom>
            <a:solidFill>
              <a:srgbClr val="B2B2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77" name="Freeform 120"/>
            <p:cNvSpPr>
              <a:spLocks/>
            </p:cNvSpPr>
            <p:nvPr/>
          </p:nvSpPr>
          <p:spPr bwMode="auto">
            <a:xfrm>
              <a:off x="3783" y="3079"/>
              <a:ext cx="3" cy="6"/>
            </a:xfrm>
            <a:custGeom>
              <a:avLst/>
              <a:gdLst>
                <a:gd name="T0" fmla="*/ 0 w 21"/>
                <a:gd name="T1" fmla="*/ 0 h 42"/>
                <a:gd name="T2" fmla="*/ 0 w 21"/>
                <a:gd name="T3" fmla="*/ 0 h 42"/>
                <a:gd name="T4" fmla="*/ 0 w 21"/>
                <a:gd name="T5" fmla="*/ 1 h 42"/>
                <a:gd name="T6" fmla="*/ 0 w 21"/>
                <a:gd name="T7" fmla="*/ 1 h 42"/>
                <a:gd name="T8" fmla="*/ 0 w 21"/>
                <a:gd name="T9" fmla="*/ 1 h 42"/>
                <a:gd name="T10" fmla="*/ 0 w 21"/>
                <a:gd name="T11" fmla="*/ 1 h 42"/>
                <a:gd name="T12" fmla="*/ 0 w 21"/>
                <a:gd name="T13" fmla="*/ 0 h 42"/>
                <a:gd name="T14" fmla="*/ 0 w 21"/>
                <a:gd name="T15" fmla="*/ 0 h 42"/>
                <a:gd name="T16" fmla="*/ 0 w 21"/>
                <a:gd name="T17" fmla="*/ 0 h 42"/>
                <a:gd name="T18" fmla="*/ 0 w 21"/>
                <a:gd name="T19" fmla="*/ 0 h 42"/>
                <a:gd name="T20" fmla="*/ 0 w 21"/>
                <a:gd name="T21" fmla="*/ 0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42"/>
                <a:gd name="T35" fmla="*/ 21 w 21"/>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42">
                  <a:moveTo>
                    <a:pt x="2" y="3"/>
                  </a:moveTo>
                  <a:lnTo>
                    <a:pt x="0" y="23"/>
                  </a:lnTo>
                  <a:lnTo>
                    <a:pt x="2" y="36"/>
                  </a:lnTo>
                  <a:lnTo>
                    <a:pt x="10" y="40"/>
                  </a:lnTo>
                  <a:lnTo>
                    <a:pt x="19" y="42"/>
                  </a:lnTo>
                  <a:lnTo>
                    <a:pt x="21" y="31"/>
                  </a:lnTo>
                  <a:lnTo>
                    <a:pt x="21" y="13"/>
                  </a:lnTo>
                  <a:lnTo>
                    <a:pt x="18" y="6"/>
                  </a:lnTo>
                  <a:lnTo>
                    <a:pt x="11" y="0"/>
                  </a:lnTo>
                  <a:lnTo>
                    <a:pt x="2" y="3"/>
                  </a:lnTo>
                  <a:close/>
                </a:path>
              </a:pathLst>
            </a:custGeom>
            <a:solidFill>
              <a:srgbClr val="B2B2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78" name="Freeform 121"/>
            <p:cNvSpPr>
              <a:spLocks/>
            </p:cNvSpPr>
            <p:nvPr/>
          </p:nvSpPr>
          <p:spPr bwMode="auto">
            <a:xfrm>
              <a:off x="3790" y="3082"/>
              <a:ext cx="3" cy="6"/>
            </a:xfrm>
            <a:custGeom>
              <a:avLst/>
              <a:gdLst>
                <a:gd name="T0" fmla="*/ 0 w 20"/>
                <a:gd name="T1" fmla="*/ 0 h 42"/>
                <a:gd name="T2" fmla="*/ 0 w 20"/>
                <a:gd name="T3" fmla="*/ 0 h 42"/>
                <a:gd name="T4" fmla="*/ 0 w 20"/>
                <a:gd name="T5" fmla="*/ 1 h 42"/>
                <a:gd name="T6" fmla="*/ 0 w 20"/>
                <a:gd name="T7" fmla="*/ 1 h 42"/>
                <a:gd name="T8" fmla="*/ 0 w 20"/>
                <a:gd name="T9" fmla="*/ 1 h 42"/>
                <a:gd name="T10" fmla="*/ 0 w 20"/>
                <a:gd name="T11" fmla="*/ 1 h 42"/>
                <a:gd name="T12" fmla="*/ 0 w 20"/>
                <a:gd name="T13" fmla="*/ 0 h 42"/>
                <a:gd name="T14" fmla="*/ 0 w 20"/>
                <a:gd name="T15" fmla="*/ 0 h 42"/>
                <a:gd name="T16" fmla="*/ 0 w 20"/>
                <a:gd name="T17" fmla="*/ 0 h 42"/>
                <a:gd name="T18" fmla="*/ 0 w 20"/>
                <a:gd name="T19" fmla="*/ 0 h 42"/>
                <a:gd name="T20" fmla="*/ 0 w 20"/>
                <a:gd name="T21" fmla="*/ 0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42"/>
                <a:gd name="T35" fmla="*/ 20 w 20"/>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42">
                  <a:moveTo>
                    <a:pt x="2" y="3"/>
                  </a:moveTo>
                  <a:lnTo>
                    <a:pt x="0" y="22"/>
                  </a:lnTo>
                  <a:lnTo>
                    <a:pt x="2" y="34"/>
                  </a:lnTo>
                  <a:lnTo>
                    <a:pt x="8" y="38"/>
                  </a:lnTo>
                  <a:lnTo>
                    <a:pt x="18" y="42"/>
                  </a:lnTo>
                  <a:lnTo>
                    <a:pt x="20" y="31"/>
                  </a:lnTo>
                  <a:lnTo>
                    <a:pt x="20" y="13"/>
                  </a:lnTo>
                  <a:lnTo>
                    <a:pt x="17" y="6"/>
                  </a:lnTo>
                  <a:lnTo>
                    <a:pt x="9" y="0"/>
                  </a:lnTo>
                  <a:lnTo>
                    <a:pt x="2" y="3"/>
                  </a:lnTo>
                  <a:close/>
                </a:path>
              </a:pathLst>
            </a:custGeom>
            <a:solidFill>
              <a:srgbClr val="B2B2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79" name="Freeform 122"/>
            <p:cNvSpPr>
              <a:spLocks/>
            </p:cNvSpPr>
            <p:nvPr/>
          </p:nvSpPr>
          <p:spPr bwMode="auto">
            <a:xfrm>
              <a:off x="3630" y="3021"/>
              <a:ext cx="233" cy="118"/>
            </a:xfrm>
            <a:custGeom>
              <a:avLst/>
              <a:gdLst>
                <a:gd name="T0" fmla="*/ 1 w 1636"/>
                <a:gd name="T1" fmla="*/ 1 h 826"/>
                <a:gd name="T2" fmla="*/ 1 w 1636"/>
                <a:gd name="T3" fmla="*/ 2 h 826"/>
                <a:gd name="T4" fmla="*/ 1 w 1636"/>
                <a:gd name="T5" fmla="*/ 2 h 826"/>
                <a:gd name="T6" fmla="*/ 2 w 1636"/>
                <a:gd name="T7" fmla="*/ 3 h 826"/>
                <a:gd name="T8" fmla="*/ 5 w 1636"/>
                <a:gd name="T9" fmla="*/ 5 h 826"/>
                <a:gd name="T10" fmla="*/ 13 w 1636"/>
                <a:gd name="T11" fmla="*/ 8 h 826"/>
                <a:gd name="T12" fmla="*/ 22 w 1636"/>
                <a:gd name="T13" fmla="*/ 12 h 826"/>
                <a:gd name="T14" fmla="*/ 25 w 1636"/>
                <a:gd name="T15" fmla="*/ 12 h 826"/>
                <a:gd name="T16" fmla="*/ 26 w 1636"/>
                <a:gd name="T17" fmla="*/ 11 h 826"/>
                <a:gd name="T18" fmla="*/ 27 w 1636"/>
                <a:gd name="T19" fmla="*/ 11 h 826"/>
                <a:gd name="T20" fmla="*/ 28 w 1636"/>
                <a:gd name="T21" fmla="*/ 11 h 826"/>
                <a:gd name="T22" fmla="*/ 29 w 1636"/>
                <a:gd name="T23" fmla="*/ 12 h 826"/>
                <a:gd name="T24" fmla="*/ 30 w 1636"/>
                <a:gd name="T25" fmla="*/ 12 h 826"/>
                <a:gd name="T26" fmla="*/ 31 w 1636"/>
                <a:gd name="T27" fmla="*/ 13 h 826"/>
                <a:gd name="T28" fmla="*/ 32 w 1636"/>
                <a:gd name="T29" fmla="*/ 13 h 826"/>
                <a:gd name="T30" fmla="*/ 33 w 1636"/>
                <a:gd name="T31" fmla="*/ 14 h 826"/>
                <a:gd name="T32" fmla="*/ 33 w 1636"/>
                <a:gd name="T33" fmla="*/ 17 h 826"/>
                <a:gd name="T34" fmla="*/ 29 w 1636"/>
                <a:gd name="T35" fmla="*/ 16 h 826"/>
                <a:gd name="T36" fmla="*/ 1 w 1636"/>
                <a:gd name="T37" fmla="*/ 4 h 826"/>
                <a:gd name="T38" fmla="*/ 0 w 1636"/>
                <a:gd name="T39" fmla="*/ 2 h 826"/>
                <a:gd name="T40" fmla="*/ 1 w 1636"/>
                <a:gd name="T41" fmla="*/ 1 h 826"/>
                <a:gd name="T42" fmla="*/ 3 w 1636"/>
                <a:gd name="T43" fmla="*/ 0 h 826"/>
                <a:gd name="T44" fmla="*/ 1 w 1636"/>
                <a:gd name="T45" fmla="*/ 1 h 826"/>
                <a:gd name="T46" fmla="*/ 1 w 1636"/>
                <a:gd name="T47" fmla="*/ 1 h 8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36"/>
                <a:gd name="T73" fmla="*/ 0 h 826"/>
                <a:gd name="T74" fmla="*/ 1636 w 1636"/>
                <a:gd name="T75" fmla="*/ 826 h 82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36" h="826">
                  <a:moveTo>
                    <a:pt x="71" y="54"/>
                  </a:moveTo>
                  <a:lnTo>
                    <a:pt x="46" y="86"/>
                  </a:lnTo>
                  <a:lnTo>
                    <a:pt x="50" y="111"/>
                  </a:lnTo>
                  <a:lnTo>
                    <a:pt x="114" y="163"/>
                  </a:lnTo>
                  <a:lnTo>
                    <a:pt x="254" y="239"/>
                  </a:lnTo>
                  <a:lnTo>
                    <a:pt x="631" y="397"/>
                  </a:lnTo>
                  <a:lnTo>
                    <a:pt x="1058" y="573"/>
                  </a:lnTo>
                  <a:lnTo>
                    <a:pt x="1243" y="589"/>
                  </a:lnTo>
                  <a:lnTo>
                    <a:pt x="1295" y="552"/>
                  </a:lnTo>
                  <a:lnTo>
                    <a:pt x="1355" y="550"/>
                  </a:lnTo>
                  <a:lnTo>
                    <a:pt x="1388" y="560"/>
                  </a:lnTo>
                  <a:lnTo>
                    <a:pt x="1426" y="564"/>
                  </a:lnTo>
                  <a:lnTo>
                    <a:pt x="1476" y="581"/>
                  </a:lnTo>
                  <a:lnTo>
                    <a:pt x="1531" y="616"/>
                  </a:lnTo>
                  <a:lnTo>
                    <a:pt x="1575" y="658"/>
                  </a:lnTo>
                  <a:lnTo>
                    <a:pt x="1636" y="703"/>
                  </a:lnTo>
                  <a:lnTo>
                    <a:pt x="1609" y="826"/>
                  </a:lnTo>
                  <a:lnTo>
                    <a:pt x="1438" y="803"/>
                  </a:lnTo>
                  <a:lnTo>
                    <a:pt x="48" y="187"/>
                  </a:lnTo>
                  <a:lnTo>
                    <a:pt x="0" y="108"/>
                  </a:lnTo>
                  <a:lnTo>
                    <a:pt x="41" y="47"/>
                  </a:lnTo>
                  <a:lnTo>
                    <a:pt x="154" y="0"/>
                  </a:lnTo>
                  <a:lnTo>
                    <a:pt x="71" y="54"/>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80" name="Freeform 123"/>
            <p:cNvSpPr>
              <a:spLocks/>
            </p:cNvSpPr>
            <p:nvPr/>
          </p:nvSpPr>
          <p:spPr bwMode="auto">
            <a:xfrm>
              <a:off x="3876" y="3142"/>
              <a:ext cx="114" cy="44"/>
            </a:xfrm>
            <a:custGeom>
              <a:avLst/>
              <a:gdLst>
                <a:gd name="T0" fmla="*/ 4 w 796"/>
                <a:gd name="T1" fmla="*/ 1 h 311"/>
                <a:gd name="T2" fmla="*/ 11 w 796"/>
                <a:gd name="T3" fmla="*/ 3 h 311"/>
                <a:gd name="T4" fmla="*/ 11 w 796"/>
                <a:gd name="T5" fmla="*/ 3 h 311"/>
                <a:gd name="T6" fmla="*/ 11 w 796"/>
                <a:gd name="T7" fmla="*/ 4 h 311"/>
                <a:gd name="T8" fmla="*/ 12 w 796"/>
                <a:gd name="T9" fmla="*/ 4 h 311"/>
                <a:gd name="T10" fmla="*/ 13 w 796"/>
                <a:gd name="T11" fmla="*/ 4 h 311"/>
                <a:gd name="T12" fmla="*/ 14 w 796"/>
                <a:gd name="T13" fmla="*/ 4 h 311"/>
                <a:gd name="T14" fmla="*/ 14 w 796"/>
                <a:gd name="T15" fmla="*/ 3 h 311"/>
                <a:gd name="T16" fmla="*/ 16 w 796"/>
                <a:gd name="T17" fmla="*/ 5 h 311"/>
                <a:gd name="T18" fmla="*/ 15 w 796"/>
                <a:gd name="T19" fmla="*/ 6 h 311"/>
                <a:gd name="T20" fmla="*/ 8 w 796"/>
                <a:gd name="T21" fmla="*/ 5 h 311"/>
                <a:gd name="T22" fmla="*/ 0 w 796"/>
                <a:gd name="T23" fmla="*/ 0 h 311"/>
                <a:gd name="T24" fmla="*/ 2 w 796"/>
                <a:gd name="T25" fmla="*/ 0 h 311"/>
                <a:gd name="T26" fmla="*/ 4 w 796"/>
                <a:gd name="T27" fmla="*/ 1 h 311"/>
                <a:gd name="T28" fmla="*/ 4 w 796"/>
                <a:gd name="T29" fmla="*/ 1 h 3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96"/>
                <a:gd name="T46" fmla="*/ 0 h 311"/>
                <a:gd name="T47" fmla="*/ 796 w 796"/>
                <a:gd name="T48" fmla="*/ 311 h 3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96" h="311">
                  <a:moveTo>
                    <a:pt x="179" y="25"/>
                  </a:moveTo>
                  <a:lnTo>
                    <a:pt x="515" y="172"/>
                  </a:lnTo>
                  <a:lnTo>
                    <a:pt x="523" y="138"/>
                  </a:lnTo>
                  <a:lnTo>
                    <a:pt x="560" y="190"/>
                  </a:lnTo>
                  <a:lnTo>
                    <a:pt x="599" y="205"/>
                  </a:lnTo>
                  <a:lnTo>
                    <a:pt x="644" y="212"/>
                  </a:lnTo>
                  <a:lnTo>
                    <a:pt x="680" y="215"/>
                  </a:lnTo>
                  <a:lnTo>
                    <a:pt x="694" y="172"/>
                  </a:lnTo>
                  <a:lnTo>
                    <a:pt x="796" y="237"/>
                  </a:lnTo>
                  <a:lnTo>
                    <a:pt x="725" y="311"/>
                  </a:lnTo>
                  <a:lnTo>
                    <a:pt x="393" y="232"/>
                  </a:lnTo>
                  <a:lnTo>
                    <a:pt x="0" y="2"/>
                  </a:lnTo>
                  <a:lnTo>
                    <a:pt x="115" y="0"/>
                  </a:lnTo>
                  <a:lnTo>
                    <a:pt x="179" y="25"/>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81" name="Freeform 124"/>
            <p:cNvSpPr>
              <a:spLocks/>
            </p:cNvSpPr>
            <p:nvPr/>
          </p:nvSpPr>
          <p:spPr bwMode="auto">
            <a:xfrm>
              <a:off x="3857" y="3143"/>
              <a:ext cx="135" cy="48"/>
            </a:xfrm>
            <a:custGeom>
              <a:avLst/>
              <a:gdLst>
                <a:gd name="T0" fmla="*/ 4 w 947"/>
                <a:gd name="T1" fmla="*/ 0 h 336"/>
                <a:gd name="T2" fmla="*/ 13 w 947"/>
                <a:gd name="T3" fmla="*/ 4 h 336"/>
                <a:gd name="T4" fmla="*/ 13 w 947"/>
                <a:gd name="T5" fmla="*/ 3 h 336"/>
                <a:gd name="T6" fmla="*/ 14 w 947"/>
                <a:gd name="T7" fmla="*/ 4 h 336"/>
                <a:gd name="T8" fmla="*/ 16 w 947"/>
                <a:gd name="T9" fmla="*/ 5 h 336"/>
                <a:gd name="T10" fmla="*/ 17 w 947"/>
                <a:gd name="T11" fmla="*/ 5 h 336"/>
                <a:gd name="T12" fmla="*/ 17 w 947"/>
                <a:gd name="T13" fmla="*/ 5 h 336"/>
                <a:gd name="T14" fmla="*/ 17 w 947"/>
                <a:gd name="T15" fmla="*/ 4 h 336"/>
                <a:gd name="T16" fmla="*/ 17 w 947"/>
                <a:gd name="T17" fmla="*/ 3 h 336"/>
                <a:gd name="T18" fmla="*/ 19 w 947"/>
                <a:gd name="T19" fmla="*/ 4 h 336"/>
                <a:gd name="T20" fmla="*/ 19 w 947"/>
                <a:gd name="T21" fmla="*/ 6 h 336"/>
                <a:gd name="T22" fmla="*/ 13 w 947"/>
                <a:gd name="T23" fmla="*/ 7 h 336"/>
                <a:gd name="T24" fmla="*/ 6 w 947"/>
                <a:gd name="T25" fmla="*/ 5 h 336"/>
                <a:gd name="T26" fmla="*/ 0 w 947"/>
                <a:gd name="T27" fmla="*/ 1 h 336"/>
                <a:gd name="T28" fmla="*/ 4 w 947"/>
                <a:gd name="T29" fmla="*/ 0 h 336"/>
                <a:gd name="T30" fmla="*/ 4 w 947"/>
                <a:gd name="T31" fmla="*/ 0 h 3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47"/>
                <a:gd name="T49" fmla="*/ 0 h 336"/>
                <a:gd name="T50" fmla="*/ 947 w 947"/>
                <a:gd name="T51" fmla="*/ 336 h 3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47" h="336">
                  <a:moveTo>
                    <a:pt x="172" y="0"/>
                  </a:moveTo>
                  <a:lnTo>
                    <a:pt x="631" y="193"/>
                  </a:lnTo>
                  <a:lnTo>
                    <a:pt x="656" y="139"/>
                  </a:lnTo>
                  <a:lnTo>
                    <a:pt x="681" y="207"/>
                  </a:lnTo>
                  <a:lnTo>
                    <a:pt x="781" y="229"/>
                  </a:lnTo>
                  <a:lnTo>
                    <a:pt x="829" y="232"/>
                  </a:lnTo>
                  <a:lnTo>
                    <a:pt x="849" y="229"/>
                  </a:lnTo>
                  <a:lnTo>
                    <a:pt x="833" y="193"/>
                  </a:lnTo>
                  <a:lnTo>
                    <a:pt x="829" y="162"/>
                  </a:lnTo>
                  <a:lnTo>
                    <a:pt x="947" y="212"/>
                  </a:lnTo>
                  <a:lnTo>
                    <a:pt x="937" y="318"/>
                  </a:lnTo>
                  <a:lnTo>
                    <a:pt x="650" y="336"/>
                  </a:lnTo>
                  <a:lnTo>
                    <a:pt x="317" y="229"/>
                  </a:lnTo>
                  <a:lnTo>
                    <a:pt x="0" y="27"/>
                  </a:lnTo>
                  <a:lnTo>
                    <a:pt x="172" y="0"/>
                  </a:ln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82" name="Freeform 125"/>
            <p:cNvSpPr>
              <a:spLocks/>
            </p:cNvSpPr>
            <p:nvPr/>
          </p:nvSpPr>
          <p:spPr bwMode="auto">
            <a:xfrm>
              <a:off x="3851" y="3142"/>
              <a:ext cx="145" cy="52"/>
            </a:xfrm>
            <a:custGeom>
              <a:avLst/>
              <a:gdLst>
                <a:gd name="T0" fmla="*/ 3 w 1014"/>
                <a:gd name="T1" fmla="*/ 1 h 367"/>
                <a:gd name="T2" fmla="*/ 8 w 1014"/>
                <a:gd name="T3" fmla="*/ 3 h 367"/>
                <a:gd name="T4" fmla="*/ 12 w 1014"/>
                <a:gd name="T5" fmla="*/ 5 h 367"/>
                <a:gd name="T6" fmla="*/ 13 w 1014"/>
                <a:gd name="T7" fmla="*/ 5 h 367"/>
                <a:gd name="T8" fmla="*/ 14 w 1014"/>
                <a:gd name="T9" fmla="*/ 4 h 367"/>
                <a:gd name="T10" fmla="*/ 14 w 1014"/>
                <a:gd name="T11" fmla="*/ 5 h 367"/>
                <a:gd name="T12" fmla="*/ 15 w 1014"/>
                <a:gd name="T13" fmla="*/ 6 h 367"/>
                <a:gd name="T14" fmla="*/ 17 w 1014"/>
                <a:gd name="T15" fmla="*/ 6 h 367"/>
                <a:gd name="T16" fmla="*/ 18 w 1014"/>
                <a:gd name="T17" fmla="*/ 6 h 367"/>
                <a:gd name="T18" fmla="*/ 19 w 1014"/>
                <a:gd name="T19" fmla="*/ 6 h 367"/>
                <a:gd name="T20" fmla="*/ 18 w 1014"/>
                <a:gd name="T21" fmla="*/ 5 h 367"/>
                <a:gd name="T22" fmla="*/ 18 w 1014"/>
                <a:gd name="T23" fmla="*/ 4 h 367"/>
                <a:gd name="T24" fmla="*/ 21 w 1014"/>
                <a:gd name="T25" fmla="*/ 5 h 367"/>
                <a:gd name="T26" fmla="*/ 21 w 1014"/>
                <a:gd name="T27" fmla="*/ 6 h 367"/>
                <a:gd name="T28" fmla="*/ 20 w 1014"/>
                <a:gd name="T29" fmla="*/ 7 h 367"/>
                <a:gd name="T30" fmla="*/ 16 w 1014"/>
                <a:gd name="T31" fmla="*/ 7 h 367"/>
                <a:gd name="T32" fmla="*/ 11 w 1014"/>
                <a:gd name="T33" fmla="*/ 7 h 367"/>
                <a:gd name="T34" fmla="*/ 0 w 1014"/>
                <a:gd name="T35" fmla="*/ 1 h 367"/>
                <a:gd name="T36" fmla="*/ 1 w 1014"/>
                <a:gd name="T37" fmla="*/ 0 h 367"/>
                <a:gd name="T38" fmla="*/ 3 w 1014"/>
                <a:gd name="T39" fmla="*/ 1 h 367"/>
                <a:gd name="T40" fmla="*/ 3 w 1014"/>
                <a:gd name="T41" fmla="*/ 1 h 3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14"/>
                <a:gd name="T64" fmla="*/ 0 h 367"/>
                <a:gd name="T65" fmla="*/ 1014 w 1014"/>
                <a:gd name="T66" fmla="*/ 367 h 3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14" h="367">
                  <a:moveTo>
                    <a:pt x="135" y="25"/>
                  </a:moveTo>
                  <a:lnTo>
                    <a:pt x="377" y="138"/>
                  </a:lnTo>
                  <a:lnTo>
                    <a:pt x="591" y="234"/>
                  </a:lnTo>
                  <a:lnTo>
                    <a:pt x="638" y="249"/>
                  </a:lnTo>
                  <a:lnTo>
                    <a:pt x="687" y="176"/>
                  </a:lnTo>
                  <a:lnTo>
                    <a:pt x="704" y="261"/>
                  </a:lnTo>
                  <a:lnTo>
                    <a:pt x="758" y="286"/>
                  </a:lnTo>
                  <a:lnTo>
                    <a:pt x="839" y="291"/>
                  </a:lnTo>
                  <a:lnTo>
                    <a:pt x="899" y="289"/>
                  </a:lnTo>
                  <a:lnTo>
                    <a:pt x="940" y="286"/>
                  </a:lnTo>
                  <a:lnTo>
                    <a:pt x="903" y="242"/>
                  </a:lnTo>
                  <a:lnTo>
                    <a:pt x="886" y="193"/>
                  </a:lnTo>
                  <a:lnTo>
                    <a:pt x="1009" y="259"/>
                  </a:lnTo>
                  <a:lnTo>
                    <a:pt x="1014" y="311"/>
                  </a:lnTo>
                  <a:lnTo>
                    <a:pt x="991" y="353"/>
                  </a:lnTo>
                  <a:lnTo>
                    <a:pt x="805" y="367"/>
                  </a:lnTo>
                  <a:lnTo>
                    <a:pt x="520" y="342"/>
                  </a:lnTo>
                  <a:lnTo>
                    <a:pt x="0" y="49"/>
                  </a:lnTo>
                  <a:lnTo>
                    <a:pt x="69" y="0"/>
                  </a:lnTo>
                  <a:lnTo>
                    <a:pt x="135" y="25"/>
                  </a:lnTo>
                  <a:close/>
                </a:path>
              </a:pathLst>
            </a:custGeom>
            <a:solidFill>
              <a:srgbClr val="B2B2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83" name="Freeform 126"/>
            <p:cNvSpPr>
              <a:spLocks/>
            </p:cNvSpPr>
            <p:nvPr/>
          </p:nvSpPr>
          <p:spPr bwMode="auto">
            <a:xfrm>
              <a:off x="3723" y="3104"/>
              <a:ext cx="28" cy="23"/>
            </a:xfrm>
            <a:custGeom>
              <a:avLst/>
              <a:gdLst>
                <a:gd name="T0" fmla="*/ 1 w 193"/>
                <a:gd name="T1" fmla="*/ 1 h 158"/>
                <a:gd name="T2" fmla="*/ 3 w 193"/>
                <a:gd name="T3" fmla="*/ 2 h 158"/>
                <a:gd name="T4" fmla="*/ 2 w 193"/>
                <a:gd name="T5" fmla="*/ 3 h 158"/>
                <a:gd name="T6" fmla="*/ 3 w 193"/>
                <a:gd name="T7" fmla="*/ 3 h 158"/>
                <a:gd name="T8" fmla="*/ 4 w 193"/>
                <a:gd name="T9" fmla="*/ 2 h 158"/>
                <a:gd name="T10" fmla="*/ 0 w 193"/>
                <a:gd name="T11" fmla="*/ 0 h 158"/>
                <a:gd name="T12" fmla="*/ 1 w 193"/>
                <a:gd name="T13" fmla="*/ 1 h 158"/>
                <a:gd name="T14" fmla="*/ 1 w 193"/>
                <a:gd name="T15" fmla="*/ 1 h 158"/>
                <a:gd name="T16" fmla="*/ 0 60000 65536"/>
                <a:gd name="T17" fmla="*/ 0 60000 65536"/>
                <a:gd name="T18" fmla="*/ 0 60000 65536"/>
                <a:gd name="T19" fmla="*/ 0 60000 65536"/>
                <a:gd name="T20" fmla="*/ 0 60000 65536"/>
                <a:gd name="T21" fmla="*/ 0 60000 65536"/>
                <a:gd name="T22" fmla="*/ 0 60000 65536"/>
                <a:gd name="T23" fmla="*/ 0 60000 65536"/>
                <a:gd name="T24" fmla="*/ 0 w 193"/>
                <a:gd name="T25" fmla="*/ 0 h 158"/>
                <a:gd name="T26" fmla="*/ 193 w 193"/>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3" h="158">
                  <a:moveTo>
                    <a:pt x="32" y="47"/>
                  </a:moveTo>
                  <a:lnTo>
                    <a:pt x="153" y="114"/>
                  </a:lnTo>
                  <a:lnTo>
                    <a:pt x="120" y="158"/>
                  </a:lnTo>
                  <a:lnTo>
                    <a:pt x="167" y="158"/>
                  </a:lnTo>
                  <a:lnTo>
                    <a:pt x="193" y="92"/>
                  </a:lnTo>
                  <a:lnTo>
                    <a:pt x="0" y="0"/>
                  </a:lnTo>
                  <a:lnTo>
                    <a:pt x="32" y="47"/>
                  </a:lnTo>
                  <a:close/>
                </a:path>
              </a:pathLst>
            </a:custGeom>
            <a:solidFill>
              <a:srgbClr val="7F7F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84" name="Freeform 127"/>
            <p:cNvSpPr>
              <a:spLocks/>
            </p:cNvSpPr>
            <p:nvPr/>
          </p:nvSpPr>
          <p:spPr bwMode="auto">
            <a:xfrm>
              <a:off x="3951" y="3174"/>
              <a:ext cx="47" cy="20"/>
            </a:xfrm>
            <a:custGeom>
              <a:avLst/>
              <a:gdLst>
                <a:gd name="T0" fmla="*/ 4 w 327"/>
                <a:gd name="T1" fmla="*/ 0 h 141"/>
                <a:gd name="T2" fmla="*/ 5 w 327"/>
                <a:gd name="T3" fmla="*/ 1 h 141"/>
                <a:gd name="T4" fmla="*/ 6 w 327"/>
                <a:gd name="T5" fmla="*/ 2 h 141"/>
                <a:gd name="T6" fmla="*/ 6 w 327"/>
                <a:gd name="T7" fmla="*/ 2 h 141"/>
                <a:gd name="T8" fmla="*/ 4 w 327"/>
                <a:gd name="T9" fmla="*/ 2 h 141"/>
                <a:gd name="T10" fmla="*/ 0 w 327"/>
                <a:gd name="T11" fmla="*/ 3 h 141"/>
                <a:gd name="T12" fmla="*/ 3 w 327"/>
                <a:gd name="T13" fmla="*/ 3 h 141"/>
                <a:gd name="T14" fmla="*/ 6 w 327"/>
                <a:gd name="T15" fmla="*/ 3 h 141"/>
                <a:gd name="T16" fmla="*/ 7 w 327"/>
                <a:gd name="T17" fmla="*/ 2 h 141"/>
                <a:gd name="T18" fmla="*/ 7 w 327"/>
                <a:gd name="T19" fmla="*/ 1 h 141"/>
                <a:gd name="T20" fmla="*/ 4 w 327"/>
                <a:gd name="T21" fmla="*/ 0 h 141"/>
                <a:gd name="T22" fmla="*/ 4 w 327"/>
                <a:gd name="T23" fmla="*/ 0 h 1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7"/>
                <a:gd name="T37" fmla="*/ 0 h 141"/>
                <a:gd name="T38" fmla="*/ 327 w 327"/>
                <a:gd name="T39" fmla="*/ 141 h 1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7" h="141">
                  <a:moveTo>
                    <a:pt x="218" y="0"/>
                  </a:moveTo>
                  <a:lnTo>
                    <a:pt x="256" y="45"/>
                  </a:lnTo>
                  <a:lnTo>
                    <a:pt x="300" y="77"/>
                  </a:lnTo>
                  <a:lnTo>
                    <a:pt x="279" y="102"/>
                  </a:lnTo>
                  <a:lnTo>
                    <a:pt x="194" y="118"/>
                  </a:lnTo>
                  <a:lnTo>
                    <a:pt x="0" y="133"/>
                  </a:lnTo>
                  <a:lnTo>
                    <a:pt x="150" y="141"/>
                  </a:lnTo>
                  <a:lnTo>
                    <a:pt x="292" y="136"/>
                  </a:lnTo>
                  <a:lnTo>
                    <a:pt x="323" y="91"/>
                  </a:lnTo>
                  <a:lnTo>
                    <a:pt x="327" y="37"/>
                  </a:lnTo>
                  <a:lnTo>
                    <a:pt x="218" y="0"/>
                  </a:lnTo>
                  <a:close/>
                </a:path>
              </a:pathLst>
            </a:custGeom>
            <a:solidFill>
              <a:srgbClr val="6666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85" name="Freeform 128"/>
            <p:cNvSpPr>
              <a:spLocks/>
            </p:cNvSpPr>
            <p:nvPr/>
          </p:nvSpPr>
          <p:spPr bwMode="auto">
            <a:xfrm>
              <a:off x="3853" y="3146"/>
              <a:ext cx="142" cy="46"/>
            </a:xfrm>
            <a:custGeom>
              <a:avLst/>
              <a:gdLst>
                <a:gd name="T0" fmla="*/ 2 w 991"/>
                <a:gd name="T1" fmla="*/ 0 h 323"/>
                <a:gd name="T2" fmla="*/ 6 w 991"/>
                <a:gd name="T3" fmla="*/ 2 h 323"/>
                <a:gd name="T4" fmla="*/ 10 w 991"/>
                <a:gd name="T5" fmla="*/ 4 h 323"/>
                <a:gd name="T6" fmla="*/ 14 w 991"/>
                <a:gd name="T7" fmla="*/ 5 h 323"/>
                <a:gd name="T8" fmla="*/ 16 w 991"/>
                <a:gd name="T9" fmla="*/ 6 h 323"/>
                <a:gd name="T10" fmla="*/ 17 w 991"/>
                <a:gd name="T11" fmla="*/ 6 h 323"/>
                <a:gd name="T12" fmla="*/ 19 w 991"/>
                <a:gd name="T13" fmla="*/ 6 h 323"/>
                <a:gd name="T14" fmla="*/ 19 w 991"/>
                <a:gd name="T15" fmla="*/ 6 h 323"/>
                <a:gd name="T16" fmla="*/ 18 w 991"/>
                <a:gd name="T17" fmla="*/ 4 h 323"/>
                <a:gd name="T18" fmla="*/ 20 w 991"/>
                <a:gd name="T19" fmla="*/ 5 h 323"/>
                <a:gd name="T20" fmla="*/ 20 w 991"/>
                <a:gd name="T21" fmla="*/ 6 h 323"/>
                <a:gd name="T22" fmla="*/ 20 w 991"/>
                <a:gd name="T23" fmla="*/ 7 h 323"/>
                <a:gd name="T24" fmla="*/ 15 w 991"/>
                <a:gd name="T25" fmla="*/ 7 h 323"/>
                <a:gd name="T26" fmla="*/ 7 w 991"/>
                <a:gd name="T27" fmla="*/ 4 h 323"/>
                <a:gd name="T28" fmla="*/ 0 w 991"/>
                <a:gd name="T29" fmla="*/ 1 h 323"/>
                <a:gd name="T30" fmla="*/ 2 w 991"/>
                <a:gd name="T31" fmla="*/ 0 h 323"/>
                <a:gd name="T32" fmla="*/ 2 w 991"/>
                <a:gd name="T33" fmla="*/ 0 h 3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91"/>
                <a:gd name="T52" fmla="*/ 0 h 323"/>
                <a:gd name="T53" fmla="*/ 991 w 991"/>
                <a:gd name="T54" fmla="*/ 323 h 3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91" h="323">
                  <a:moveTo>
                    <a:pt x="81" y="0"/>
                  </a:moveTo>
                  <a:lnTo>
                    <a:pt x="306" y="120"/>
                  </a:lnTo>
                  <a:lnTo>
                    <a:pt x="495" y="206"/>
                  </a:lnTo>
                  <a:lnTo>
                    <a:pt x="661" y="263"/>
                  </a:lnTo>
                  <a:lnTo>
                    <a:pt x="778" y="287"/>
                  </a:lnTo>
                  <a:lnTo>
                    <a:pt x="854" y="287"/>
                  </a:lnTo>
                  <a:lnTo>
                    <a:pt x="914" y="284"/>
                  </a:lnTo>
                  <a:lnTo>
                    <a:pt x="944" y="275"/>
                  </a:lnTo>
                  <a:lnTo>
                    <a:pt x="893" y="177"/>
                  </a:lnTo>
                  <a:lnTo>
                    <a:pt x="988" y="228"/>
                  </a:lnTo>
                  <a:lnTo>
                    <a:pt x="991" y="287"/>
                  </a:lnTo>
                  <a:lnTo>
                    <a:pt x="953" y="323"/>
                  </a:lnTo>
                  <a:lnTo>
                    <a:pt x="736" y="323"/>
                  </a:lnTo>
                  <a:lnTo>
                    <a:pt x="351" y="209"/>
                  </a:lnTo>
                  <a:lnTo>
                    <a:pt x="0" y="25"/>
                  </a:lnTo>
                  <a:lnTo>
                    <a:pt x="81" y="0"/>
                  </a:lnTo>
                  <a:close/>
                </a:path>
              </a:pathLst>
            </a:custGeom>
            <a:solidFill>
              <a:srgbClr val="9999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86" name="Freeform 129"/>
            <p:cNvSpPr>
              <a:spLocks/>
            </p:cNvSpPr>
            <p:nvPr/>
          </p:nvSpPr>
          <p:spPr bwMode="auto">
            <a:xfrm>
              <a:off x="3648" y="3019"/>
              <a:ext cx="246" cy="97"/>
            </a:xfrm>
            <a:custGeom>
              <a:avLst/>
              <a:gdLst>
                <a:gd name="T0" fmla="*/ 0 w 1720"/>
                <a:gd name="T1" fmla="*/ 1 h 681"/>
                <a:gd name="T2" fmla="*/ 2 w 1720"/>
                <a:gd name="T3" fmla="*/ 0 h 681"/>
                <a:gd name="T4" fmla="*/ 3 w 1720"/>
                <a:gd name="T5" fmla="*/ 0 h 681"/>
                <a:gd name="T6" fmla="*/ 6 w 1720"/>
                <a:gd name="T7" fmla="*/ 1 h 681"/>
                <a:gd name="T8" fmla="*/ 15 w 1720"/>
                <a:gd name="T9" fmla="*/ 5 h 681"/>
                <a:gd name="T10" fmla="*/ 26 w 1720"/>
                <a:gd name="T11" fmla="*/ 11 h 681"/>
                <a:gd name="T12" fmla="*/ 33 w 1720"/>
                <a:gd name="T13" fmla="*/ 14 h 681"/>
                <a:gd name="T14" fmla="*/ 35 w 1720"/>
                <a:gd name="T15" fmla="*/ 14 h 681"/>
                <a:gd name="T16" fmla="*/ 25 w 1720"/>
                <a:gd name="T17" fmla="*/ 9 h 681"/>
                <a:gd name="T18" fmla="*/ 18 w 1720"/>
                <a:gd name="T19" fmla="*/ 6 h 681"/>
                <a:gd name="T20" fmla="*/ 11 w 1720"/>
                <a:gd name="T21" fmla="*/ 3 h 681"/>
                <a:gd name="T22" fmla="*/ 7 w 1720"/>
                <a:gd name="T23" fmla="*/ 1 h 681"/>
                <a:gd name="T24" fmla="*/ 4 w 1720"/>
                <a:gd name="T25" fmla="*/ 0 h 681"/>
                <a:gd name="T26" fmla="*/ 2 w 1720"/>
                <a:gd name="T27" fmla="*/ 0 h 681"/>
                <a:gd name="T28" fmla="*/ 1 w 1720"/>
                <a:gd name="T29" fmla="*/ 0 h 681"/>
                <a:gd name="T30" fmla="*/ 0 w 1720"/>
                <a:gd name="T31" fmla="*/ 1 h 681"/>
                <a:gd name="T32" fmla="*/ 0 w 1720"/>
                <a:gd name="T33" fmla="*/ 1 h 6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20"/>
                <a:gd name="T52" fmla="*/ 0 h 681"/>
                <a:gd name="T53" fmla="*/ 1720 w 1720"/>
                <a:gd name="T54" fmla="*/ 681 h 68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20" h="681">
                  <a:moveTo>
                    <a:pt x="0" y="31"/>
                  </a:moveTo>
                  <a:lnTo>
                    <a:pt x="76" y="14"/>
                  </a:lnTo>
                  <a:lnTo>
                    <a:pt x="147" y="22"/>
                  </a:lnTo>
                  <a:lnTo>
                    <a:pt x="305" y="71"/>
                  </a:lnTo>
                  <a:lnTo>
                    <a:pt x="746" y="270"/>
                  </a:lnTo>
                  <a:lnTo>
                    <a:pt x="1266" y="517"/>
                  </a:lnTo>
                  <a:lnTo>
                    <a:pt x="1617" y="677"/>
                  </a:lnTo>
                  <a:lnTo>
                    <a:pt x="1720" y="681"/>
                  </a:lnTo>
                  <a:lnTo>
                    <a:pt x="1219" y="461"/>
                  </a:lnTo>
                  <a:lnTo>
                    <a:pt x="863" y="293"/>
                  </a:lnTo>
                  <a:lnTo>
                    <a:pt x="552" y="145"/>
                  </a:lnTo>
                  <a:lnTo>
                    <a:pt x="363" y="64"/>
                  </a:lnTo>
                  <a:lnTo>
                    <a:pt x="218" y="17"/>
                  </a:lnTo>
                  <a:lnTo>
                    <a:pt x="120" y="0"/>
                  </a:lnTo>
                  <a:lnTo>
                    <a:pt x="56" y="0"/>
                  </a:lnTo>
                  <a:lnTo>
                    <a:pt x="0" y="31"/>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87" name="Freeform 130"/>
            <p:cNvSpPr>
              <a:spLocks/>
            </p:cNvSpPr>
            <p:nvPr/>
          </p:nvSpPr>
          <p:spPr bwMode="auto">
            <a:xfrm>
              <a:off x="3627" y="3027"/>
              <a:ext cx="235" cy="112"/>
            </a:xfrm>
            <a:custGeom>
              <a:avLst/>
              <a:gdLst>
                <a:gd name="T0" fmla="*/ 2 w 1646"/>
                <a:gd name="T1" fmla="*/ 0 h 782"/>
                <a:gd name="T2" fmla="*/ 2 w 1646"/>
                <a:gd name="T3" fmla="*/ 0 h 782"/>
                <a:gd name="T4" fmla="*/ 1 w 1646"/>
                <a:gd name="T5" fmla="*/ 1 h 782"/>
                <a:gd name="T6" fmla="*/ 1 w 1646"/>
                <a:gd name="T7" fmla="*/ 1 h 782"/>
                <a:gd name="T8" fmla="*/ 1 w 1646"/>
                <a:gd name="T9" fmla="*/ 2 h 782"/>
                <a:gd name="T10" fmla="*/ 3 w 1646"/>
                <a:gd name="T11" fmla="*/ 3 h 782"/>
                <a:gd name="T12" fmla="*/ 6 w 1646"/>
                <a:gd name="T13" fmla="*/ 5 h 782"/>
                <a:gd name="T14" fmla="*/ 13 w 1646"/>
                <a:gd name="T15" fmla="*/ 8 h 782"/>
                <a:gd name="T16" fmla="*/ 19 w 1646"/>
                <a:gd name="T17" fmla="*/ 11 h 782"/>
                <a:gd name="T18" fmla="*/ 23 w 1646"/>
                <a:gd name="T19" fmla="*/ 12 h 782"/>
                <a:gd name="T20" fmla="*/ 23 w 1646"/>
                <a:gd name="T21" fmla="*/ 12 h 782"/>
                <a:gd name="T22" fmla="*/ 24 w 1646"/>
                <a:gd name="T23" fmla="*/ 12 h 782"/>
                <a:gd name="T24" fmla="*/ 24 w 1646"/>
                <a:gd name="T25" fmla="*/ 12 h 782"/>
                <a:gd name="T26" fmla="*/ 24 w 1646"/>
                <a:gd name="T27" fmla="*/ 12 h 782"/>
                <a:gd name="T28" fmla="*/ 26 w 1646"/>
                <a:gd name="T29" fmla="*/ 13 h 782"/>
                <a:gd name="T30" fmla="*/ 26 w 1646"/>
                <a:gd name="T31" fmla="*/ 13 h 782"/>
                <a:gd name="T32" fmla="*/ 28 w 1646"/>
                <a:gd name="T33" fmla="*/ 13 h 782"/>
                <a:gd name="T34" fmla="*/ 28 w 1646"/>
                <a:gd name="T35" fmla="*/ 13 h 782"/>
                <a:gd name="T36" fmla="*/ 29 w 1646"/>
                <a:gd name="T37" fmla="*/ 11 h 782"/>
                <a:gd name="T38" fmla="*/ 30 w 1646"/>
                <a:gd name="T39" fmla="*/ 13 h 782"/>
                <a:gd name="T40" fmla="*/ 30 w 1646"/>
                <a:gd name="T41" fmla="*/ 13 h 782"/>
                <a:gd name="T42" fmla="*/ 31 w 1646"/>
                <a:gd name="T43" fmla="*/ 14 h 782"/>
                <a:gd name="T44" fmla="*/ 32 w 1646"/>
                <a:gd name="T45" fmla="*/ 14 h 782"/>
                <a:gd name="T46" fmla="*/ 33 w 1646"/>
                <a:gd name="T47" fmla="*/ 14 h 782"/>
                <a:gd name="T48" fmla="*/ 34 w 1646"/>
                <a:gd name="T49" fmla="*/ 15 h 782"/>
                <a:gd name="T50" fmla="*/ 33 w 1646"/>
                <a:gd name="T51" fmla="*/ 16 h 782"/>
                <a:gd name="T52" fmla="*/ 28 w 1646"/>
                <a:gd name="T53" fmla="*/ 16 h 782"/>
                <a:gd name="T54" fmla="*/ 11 w 1646"/>
                <a:gd name="T55" fmla="*/ 9 h 782"/>
                <a:gd name="T56" fmla="*/ 1 w 1646"/>
                <a:gd name="T57" fmla="*/ 4 h 782"/>
                <a:gd name="T58" fmla="*/ 0 w 1646"/>
                <a:gd name="T59" fmla="*/ 2 h 782"/>
                <a:gd name="T60" fmla="*/ 0 w 1646"/>
                <a:gd name="T61" fmla="*/ 1 h 782"/>
                <a:gd name="T62" fmla="*/ 0 w 1646"/>
                <a:gd name="T63" fmla="*/ 1 h 782"/>
                <a:gd name="T64" fmla="*/ 1 w 1646"/>
                <a:gd name="T65" fmla="*/ 0 h 782"/>
                <a:gd name="T66" fmla="*/ 2 w 1646"/>
                <a:gd name="T67" fmla="*/ 0 h 782"/>
                <a:gd name="T68" fmla="*/ 2 w 1646"/>
                <a:gd name="T69" fmla="*/ 0 h 7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46"/>
                <a:gd name="T106" fmla="*/ 0 h 782"/>
                <a:gd name="T107" fmla="*/ 1646 w 1646"/>
                <a:gd name="T108" fmla="*/ 782 h 78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46" h="782">
                  <a:moveTo>
                    <a:pt x="118" y="0"/>
                  </a:moveTo>
                  <a:lnTo>
                    <a:pt x="76" y="20"/>
                  </a:lnTo>
                  <a:lnTo>
                    <a:pt x="49" y="45"/>
                  </a:lnTo>
                  <a:lnTo>
                    <a:pt x="41" y="69"/>
                  </a:lnTo>
                  <a:lnTo>
                    <a:pt x="66" y="108"/>
                  </a:lnTo>
                  <a:lnTo>
                    <a:pt x="149" y="168"/>
                  </a:lnTo>
                  <a:lnTo>
                    <a:pt x="307" y="257"/>
                  </a:lnTo>
                  <a:lnTo>
                    <a:pt x="615" y="388"/>
                  </a:lnTo>
                  <a:lnTo>
                    <a:pt x="956" y="522"/>
                  </a:lnTo>
                  <a:lnTo>
                    <a:pt x="1109" y="577"/>
                  </a:lnTo>
                  <a:lnTo>
                    <a:pt x="1131" y="580"/>
                  </a:lnTo>
                  <a:lnTo>
                    <a:pt x="1183" y="573"/>
                  </a:lnTo>
                  <a:lnTo>
                    <a:pt x="1163" y="600"/>
                  </a:lnTo>
                  <a:lnTo>
                    <a:pt x="1192" y="607"/>
                  </a:lnTo>
                  <a:lnTo>
                    <a:pt x="1259" y="612"/>
                  </a:lnTo>
                  <a:lnTo>
                    <a:pt x="1290" y="652"/>
                  </a:lnTo>
                  <a:lnTo>
                    <a:pt x="1350" y="646"/>
                  </a:lnTo>
                  <a:lnTo>
                    <a:pt x="1384" y="637"/>
                  </a:lnTo>
                  <a:lnTo>
                    <a:pt x="1433" y="561"/>
                  </a:lnTo>
                  <a:lnTo>
                    <a:pt x="1457" y="635"/>
                  </a:lnTo>
                  <a:lnTo>
                    <a:pt x="1487" y="659"/>
                  </a:lnTo>
                  <a:lnTo>
                    <a:pt x="1539" y="676"/>
                  </a:lnTo>
                  <a:lnTo>
                    <a:pt x="1570" y="669"/>
                  </a:lnTo>
                  <a:lnTo>
                    <a:pt x="1604" y="683"/>
                  </a:lnTo>
                  <a:lnTo>
                    <a:pt x="1646" y="710"/>
                  </a:lnTo>
                  <a:lnTo>
                    <a:pt x="1610" y="782"/>
                  </a:lnTo>
                  <a:lnTo>
                    <a:pt x="1396" y="764"/>
                  </a:lnTo>
                  <a:lnTo>
                    <a:pt x="517" y="449"/>
                  </a:lnTo>
                  <a:lnTo>
                    <a:pt x="66" y="208"/>
                  </a:lnTo>
                  <a:lnTo>
                    <a:pt x="5" y="116"/>
                  </a:lnTo>
                  <a:lnTo>
                    <a:pt x="0" y="58"/>
                  </a:lnTo>
                  <a:lnTo>
                    <a:pt x="14" y="30"/>
                  </a:lnTo>
                  <a:lnTo>
                    <a:pt x="61" y="10"/>
                  </a:lnTo>
                  <a:lnTo>
                    <a:pt x="118" y="0"/>
                  </a:ln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88" name="Freeform 131"/>
            <p:cNvSpPr>
              <a:spLocks/>
            </p:cNvSpPr>
            <p:nvPr/>
          </p:nvSpPr>
          <p:spPr bwMode="auto">
            <a:xfrm>
              <a:off x="3626" y="3037"/>
              <a:ext cx="235" cy="113"/>
            </a:xfrm>
            <a:custGeom>
              <a:avLst/>
              <a:gdLst>
                <a:gd name="T0" fmla="*/ 0 w 1645"/>
                <a:gd name="T1" fmla="*/ 0 h 792"/>
                <a:gd name="T2" fmla="*/ 1 w 1645"/>
                <a:gd name="T3" fmla="*/ 2 h 792"/>
                <a:gd name="T4" fmla="*/ 3 w 1645"/>
                <a:gd name="T5" fmla="*/ 2 h 792"/>
                <a:gd name="T6" fmla="*/ 6 w 1645"/>
                <a:gd name="T7" fmla="*/ 4 h 792"/>
                <a:gd name="T8" fmla="*/ 10 w 1645"/>
                <a:gd name="T9" fmla="*/ 6 h 792"/>
                <a:gd name="T10" fmla="*/ 15 w 1645"/>
                <a:gd name="T11" fmla="*/ 8 h 792"/>
                <a:gd name="T12" fmla="*/ 23 w 1645"/>
                <a:gd name="T13" fmla="*/ 11 h 792"/>
                <a:gd name="T14" fmla="*/ 22 w 1645"/>
                <a:gd name="T15" fmla="*/ 11 h 792"/>
                <a:gd name="T16" fmla="*/ 24 w 1645"/>
                <a:gd name="T17" fmla="*/ 11 h 792"/>
                <a:gd name="T18" fmla="*/ 26 w 1645"/>
                <a:gd name="T19" fmla="*/ 11 h 792"/>
                <a:gd name="T20" fmla="*/ 27 w 1645"/>
                <a:gd name="T21" fmla="*/ 12 h 792"/>
                <a:gd name="T22" fmla="*/ 28 w 1645"/>
                <a:gd name="T23" fmla="*/ 12 h 792"/>
                <a:gd name="T24" fmla="*/ 29 w 1645"/>
                <a:gd name="T25" fmla="*/ 11 h 792"/>
                <a:gd name="T26" fmla="*/ 29 w 1645"/>
                <a:gd name="T27" fmla="*/ 10 h 792"/>
                <a:gd name="T28" fmla="*/ 29 w 1645"/>
                <a:gd name="T29" fmla="*/ 12 h 792"/>
                <a:gd name="T30" fmla="*/ 30 w 1645"/>
                <a:gd name="T31" fmla="*/ 13 h 792"/>
                <a:gd name="T32" fmla="*/ 32 w 1645"/>
                <a:gd name="T33" fmla="*/ 13 h 792"/>
                <a:gd name="T34" fmla="*/ 33 w 1645"/>
                <a:gd name="T35" fmla="*/ 13 h 792"/>
                <a:gd name="T36" fmla="*/ 34 w 1645"/>
                <a:gd name="T37" fmla="*/ 13 h 792"/>
                <a:gd name="T38" fmla="*/ 33 w 1645"/>
                <a:gd name="T39" fmla="*/ 15 h 792"/>
                <a:gd name="T40" fmla="*/ 32 w 1645"/>
                <a:gd name="T41" fmla="*/ 15 h 792"/>
                <a:gd name="T42" fmla="*/ 27 w 1645"/>
                <a:gd name="T43" fmla="*/ 16 h 792"/>
                <a:gd name="T44" fmla="*/ 6 w 1645"/>
                <a:gd name="T45" fmla="*/ 6 h 792"/>
                <a:gd name="T46" fmla="*/ 2 w 1645"/>
                <a:gd name="T47" fmla="*/ 3 h 792"/>
                <a:gd name="T48" fmla="*/ 0 w 1645"/>
                <a:gd name="T49" fmla="*/ 0 h 792"/>
                <a:gd name="T50" fmla="*/ 0 w 1645"/>
                <a:gd name="T51" fmla="*/ 0 h 7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45"/>
                <a:gd name="T79" fmla="*/ 0 h 792"/>
                <a:gd name="T80" fmla="*/ 1645 w 1645"/>
                <a:gd name="T81" fmla="*/ 792 h 79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45" h="792">
                  <a:moveTo>
                    <a:pt x="0" y="0"/>
                  </a:moveTo>
                  <a:lnTo>
                    <a:pt x="66" y="74"/>
                  </a:lnTo>
                  <a:lnTo>
                    <a:pt x="134" y="122"/>
                  </a:lnTo>
                  <a:lnTo>
                    <a:pt x="270" y="206"/>
                  </a:lnTo>
                  <a:lnTo>
                    <a:pt x="505" y="310"/>
                  </a:lnTo>
                  <a:lnTo>
                    <a:pt x="756" y="408"/>
                  </a:lnTo>
                  <a:lnTo>
                    <a:pt x="1127" y="564"/>
                  </a:lnTo>
                  <a:lnTo>
                    <a:pt x="1072" y="520"/>
                  </a:lnTo>
                  <a:lnTo>
                    <a:pt x="1155" y="542"/>
                  </a:lnTo>
                  <a:lnTo>
                    <a:pt x="1258" y="557"/>
                  </a:lnTo>
                  <a:lnTo>
                    <a:pt x="1314" y="608"/>
                  </a:lnTo>
                  <a:lnTo>
                    <a:pt x="1376" y="596"/>
                  </a:lnTo>
                  <a:lnTo>
                    <a:pt x="1415" y="548"/>
                  </a:lnTo>
                  <a:lnTo>
                    <a:pt x="1432" y="486"/>
                  </a:lnTo>
                  <a:lnTo>
                    <a:pt x="1429" y="587"/>
                  </a:lnTo>
                  <a:lnTo>
                    <a:pt x="1473" y="621"/>
                  </a:lnTo>
                  <a:lnTo>
                    <a:pt x="1565" y="625"/>
                  </a:lnTo>
                  <a:lnTo>
                    <a:pt x="1610" y="653"/>
                  </a:lnTo>
                  <a:lnTo>
                    <a:pt x="1645" y="649"/>
                  </a:lnTo>
                  <a:lnTo>
                    <a:pt x="1628" y="719"/>
                  </a:lnTo>
                  <a:lnTo>
                    <a:pt x="1574" y="743"/>
                  </a:lnTo>
                  <a:lnTo>
                    <a:pt x="1303" y="792"/>
                  </a:lnTo>
                  <a:lnTo>
                    <a:pt x="305" y="314"/>
                  </a:lnTo>
                  <a:lnTo>
                    <a:pt x="79" y="161"/>
                  </a:lnTo>
                  <a:lnTo>
                    <a:pt x="0" y="0"/>
                  </a:lnTo>
                  <a:close/>
                </a:path>
              </a:pathLst>
            </a:custGeom>
            <a:solidFill>
              <a:srgbClr val="9999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89" name="Freeform 132"/>
            <p:cNvSpPr>
              <a:spLocks/>
            </p:cNvSpPr>
            <p:nvPr/>
          </p:nvSpPr>
          <p:spPr bwMode="auto">
            <a:xfrm>
              <a:off x="3659" y="3070"/>
              <a:ext cx="331" cy="125"/>
            </a:xfrm>
            <a:custGeom>
              <a:avLst/>
              <a:gdLst>
                <a:gd name="T0" fmla="*/ 29 w 2316"/>
                <a:gd name="T1" fmla="*/ 11 h 875"/>
                <a:gd name="T2" fmla="*/ 32 w 2316"/>
                <a:gd name="T3" fmla="*/ 13 h 875"/>
                <a:gd name="T4" fmla="*/ 39 w 2316"/>
                <a:gd name="T5" fmla="*/ 16 h 875"/>
                <a:gd name="T6" fmla="*/ 43 w 2316"/>
                <a:gd name="T7" fmla="*/ 17 h 875"/>
                <a:gd name="T8" fmla="*/ 47 w 2316"/>
                <a:gd name="T9" fmla="*/ 17 h 875"/>
                <a:gd name="T10" fmla="*/ 44 w 2316"/>
                <a:gd name="T11" fmla="*/ 18 h 875"/>
                <a:gd name="T12" fmla="*/ 40 w 2316"/>
                <a:gd name="T13" fmla="*/ 17 h 875"/>
                <a:gd name="T14" fmla="*/ 35 w 2316"/>
                <a:gd name="T15" fmla="*/ 16 h 875"/>
                <a:gd name="T16" fmla="*/ 28 w 2316"/>
                <a:gd name="T17" fmla="*/ 14 h 875"/>
                <a:gd name="T18" fmla="*/ 25 w 2316"/>
                <a:gd name="T19" fmla="*/ 13 h 875"/>
                <a:gd name="T20" fmla="*/ 0 w 2316"/>
                <a:gd name="T21" fmla="*/ 0 h 875"/>
                <a:gd name="T22" fmla="*/ 19 w 2316"/>
                <a:gd name="T23" fmla="*/ 8 h 875"/>
                <a:gd name="T24" fmla="*/ 23 w 2316"/>
                <a:gd name="T25" fmla="*/ 8 h 875"/>
                <a:gd name="T26" fmla="*/ 23 w 2316"/>
                <a:gd name="T27" fmla="*/ 8 h 875"/>
                <a:gd name="T28" fmla="*/ 24 w 2316"/>
                <a:gd name="T29" fmla="*/ 8 h 875"/>
                <a:gd name="T30" fmla="*/ 27 w 2316"/>
                <a:gd name="T31" fmla="*/ 9 h 875"/>
                <a:gd name="T32" fmla="*/ 32 w 2316"/>
                <a:gd name="T33" fmla="*/ 10 h 875"/>
                <a:gd name="T34" fmla="*/ 29 w 2316"/>
                <a:gd name="T35" fmla="*/ 11 h 875"/>
                <a:gd name="T36" fmla="*/ 29 w 2316"/>
                <a:gd name="T37" fmla="*/ 11 h 8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16"/>
                <a:gd name="T58" fmla="*/ 0 h 875"/>
                <a:gd name="T59" fmla="*/ 2316 w 2316"/>
                <a:gd name="T60" fmla="*/ 875 h 87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16" h="875">
                  <a:moveTo>
                    <a:pt x="1402" y="542"/>
                  </a:moveTo>
                  <a:lnTo>
                    <a:pt x="1548" y="628"/>
                  </a:lnTo>
                  <a:lnTo>
                    <a:pt x="1892" y="780"/>
                  </a:lnTo>
                  <a:lnTo>
                    <a:pt x="2093" y="831"/>
                  </a:lnTo>
                  <a:lnTo>
                    <a:pt x="2316" y="845"/>
                  </a:lnTo>
                  <a:lnTo>
                    <a:pt x="2132" y="875"/>
                  </a:lnTo>
                  <a:lnTo>
                    <a:pt x="1948" y="855"/>
                  </a:lnTo>
                  <a:lnTo>
                    <a:pt x="1707" y="808"/>
                  </a:lnTo>
                  <a:lnTo>
                    <a:pt x="1384" y="682"/>
                  </a:lnTo>
                  <a:lnTo>
                    <a:pt x="1238" y="624"/>
                  </a:lnTo>
                  <a:lnTo>
                    <a:pt x="0" y="0"/>
                  </a:lnTo>
                  <a:lnTo>
                    <a:pt x="927" y="372"/>
                  </a:lnTo>
                  <a:lnTo>
                    <a:pt x="1105" y="396"/>
                  </a:lnTo>
                  <a:lnTo>
                    <a:pt x="1147" y="384"/>
                  </a:lnTo>
                  <a:lnTo>
                    <a:pt x="1192" y="414"/>
                  </a:lnTo>
                  <a:lnTo>
                    <a:pt x="1307" y="435"/>
                  </a:lnTo>
                  <a:lnTo>
                    <a:pt x="1568" y="503"/>
                  </a:lnTo>
                  <a:lnTo>
                    <a:pt x="1402" y="542"/>
                  </a:lnTo>
                  <a:close/>
                </a:path>
              </a:pathLst>
            </a:custGeom>
            <a:solidFill>
              <a:srgbClr val="7F7F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90" name="Freeform 133"/>
            <p:cNvSpPr>
              <a:spLocks/>
            </p:cNvSpPr>
            <p:nvPr/>
          </p:nvSpPr>
          <p:spPr bwMode="auto">
            <a:xfrm>
              <a:off x="3709" y="3125"/>
              <a:ext cx="39" cy="16"/>
            </a:xfrm>
            <a:custGeom>
              <a:avLst/>
              <a:gdLst>
                <a:gd name="T0" fmla="*/ 1 w 274"/>
                <a:gd name="T1" fmla="*/ 1 h 112"/>
                <a:gd name="T2" fmla="*/ 2 w 274"/>
                <a:gd name="T3" fmla="*/ 0 h 112"/>
                <a:gd name="T4" fmla="*/ 2 w 274"/>
                <a:gd name="T5" fmla="*/ 0 h 112"/>
                <a:gd name="T6" fmla="*/ 3 w 274"/>
                <a:gd name="T7" fmla="*/ 0 h 112"/>
                <a:gd name="T8" fmla="*/ 4 w 274"/>
                <a:gd name="T9" fmla="*/ 0 h 112"/>
                <a:gd name="T10" fmla="*/ 5 w 274"/>
                <a:gd name="T11" fmla="*/ 0 h 112"/>
                <a:gd name="T12" fmla="*/ 6 w 274"/>
                <a:gd name="T13" fmla="*/ 1 h 112"/>
                <a:gd name="T14" fmla="*/ 4 w 274"/>
                <a:gd name="T15" fmla="*/ 2 h 112"/>
                <a:gd name="T16" fmla="*/ 0 w 274"/>
                <a:gd name="T17" fmla="*/ 1 h 112"/>
                <a:gd name="T18" fmla="*/ 1 w 274"/>
                <a:gd name="T19" fmla="*/ 1 h 112"/>
                <a:gd name="T20" fmla="*/ 1 w 274"/>
                <a:gd name="T21" fmla="*/ 1 h 1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4"/>
                <a:gd name="T34" fmla="*/ 0 h 112"/>
                <a:gd name="T35" fmla="*/ 274 w 274"/>
                <a:gd name="T36" fmla="*/ 112 h 1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4" h="112">
                  <a:moveTo>
                    <a:pt x="37" y="28"/>
                  </a:moveTo>
                  <a:lnTo>
                    <a:pt x="76" y="15"/>
                  </a:lnTo>
                  <a:lnTo>
                    <a:pt x="118" y="18"/>
                  </a:lnTo>
                  <a:lnTo>
                    <a:pt x="152" y="0"/>
                  </a:lnTo>
                  <a:lnTo>
                    <a:pt x="176" y="15"/>
                  </a:lnTo>
                  <a:lnTo>
                    <a:pt x="224" y="5"/>
                  </a:lnTo>
                  <a:lnTo>
                    <a:pt x="274" y="60"/>
                  </a:lnTo>
                  <a:lnTo>
                    <a:pt x="178" y="112"/>
                  </a:lnTo>
                  <a:lnTo>
                    <a:pt x="0" y="66"/>
                  </a:lnTo>
                  <a:lnTo>
                    <a:pt x="37" y="28"/>
                  </a:lnTo>
                  <a:close/>
                </a:path>
              </a:pathLst>
            </a:custGeom>
            <a:solidFill>
              <a:srgbClr val="9999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91" name="Freeform 134"/>
            <p:cNvSpPr>
              <a:spLocks/>
            </p:cNvSpPr>
            <p:nvPr/>
          </p:nvSpPr>
          <p:spPr bwMode="auto">
            <a:xfrm>
              <a:off x="3704" y="3126"/>
              <a:ext cx="41" cy="17"/>
            </a:xfrm>
            <a:custGeom>
              <a:avLst/>
              <a:gdLst>
                <a:gd name="T0" fmla="*/ 1 w 288"/>
                <a:gd name="T1" fmla="*/ 1 h 114"/>
                <a:gd name="T2" fmla="*/ 2 w 288"/>
                <a:gd name="T3" fmla="*/ 1 h 114"/>
                <a:gd name="T4" fmla="*/ 3 w 288"/>
                <a:gd name="T5" fmla="*/ 1 h 114"/>
                <a:gd name="T6" fmla="*/ 4 w 288"/>
                <a:gd name="T7" fmla="*/ 0 h 114"/>
                <a:gd name="T8" fmla="*/ 4 w 288"/>
                <a:gd name="T9" fmla="*/ 1 h 114"/>
                <a:gd name="T10" fmla="*/ 5 w 288"/>
                <a:gd name="T11" fmla="*/ 0 h 114"/>
                <a:gd name="T12" fmla="*/ 6 w 288"/>
                <a:gd name="T13" fmla="*/ 0 h 114"/>
                <a:gd name="T14" fmla="*/ 6 w 288"/>
                <a:gd name="T15" fmla="*/ 2 h 114"/>
                <a:gd name="T16" fmla="*/ 3 w 288"/>
                <a:gd name="T17" fmla="*/ 3 h 114"/>
                <a:gd name="T18" fmla="*/ 0 w 288"/>
                <a:gd name="T19" fmla="*/ 1 h 114"/>
                <a:gd name="T20" fmla="*/ 1 w 288"/>
                <a:gd name="T21" fmla="*/ 1 h 114"/>
                <a:gd name="T22" fmla="*/ 1 w 288"/>
                <a:gd name="T23" fmla="*/ 1 h 1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8"/>
                <a:gd name="T37" fmla="*/ 0 h 114"/>
                <a:gd name="T38" fmla="*/ 288 w 288"/>
                <a:gd name="T39" fmla="*/ 114 h 1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8" h="114">
                  <a:moveTo>
                    <a:pt x="55" y="37"/>
                  </a:moveTo>
                  <a:lnTo>
                    <a:pt x="91" y="43"/>
                  </a:lnTo>
                  <a:lnTo>
                    <a:pt x="142" y="41"/>
                  </a:lnTo>
                  <a:lnTo>
                    <a:pt x="185" y="0"/>
                  </a:lnTo>
                  <a:lnTo>
                    <a:pt x="190" y="24"/>
                  </a:lnTo>
                  <a:lnTo>
                    <a:pt x="247" y="11"/>
                  </a:lnTo>
                  <a:lnTo>
                    <a:pt x="288" y="15"/>
                  </a:lnTo>
                  <a:lnTo>
                    <a:pt x="283" y="109"/>
                  </a:lnTo>
                  <a:lnTo>
                    <a:pt x="133" y="114"/>
                  </a:lnTo>
                  <a:lnTo>
                    <a:pt x="0" y="70"/>
                  </a:lnTo>
                  <a:lnTo>
                    <a:pt x="55" y="37"/>
                  </a:lnTo>
                  <a:close/>
                </a:path>
              </a:pathLst>
            </a:custGeom>
            <a:solidFill>
              <a:srgbClr val="7F7F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92" name="Freeform 135"/>
            <p:cNvSpPr>
              <a:spLocks/>
            </p:cNvSpPr>
            <p:nvPr/>
          </p:nvSpPr>
          <p:spPr bwMode="auto">
            <a:xfrm>
              <a:off x="3649" y="3066"/>
              <a:ext cx="22" cy="20"/>
            </a:xfrm>
            <a:custGeom>
              <a:avLst/>
              <a:gdLst>
                <a:gd name="T0" fmla="*/ 0 w 154"/>
                <a:gd name="T1" fmla="*/ 1 h 138"/>
                <a:gd name="T2" fmla="*/ 2 w 154"/>
                <a:gd name="T3" fmla="*/ 3 h 138"/>
                <a:gd name="T4" fmla="*/ 3 w 154"/>
                <a:gd name="T5" fmla="*/ 2 h 138"/>
                <a:gd name="T6" fmla="*/ 0 w 154"/>
                <a:gd name="T7" fmla="*/ 0 h 138"/>
                <a:gd name="T8" fmla="*/ 0 w 154"/>
                <a:gd name="T9" fmla="*/ 1 h 138"/>
                <a:gd name="T10" fmla="*/ 0 w 154"/>
                <a:gd name="T11" fmla="*/ 1 h 138"/>
                <a:gd name="T12" fmla="*/ 0 60000 65536"/>
                <a:gd name="T13" fmla="*/ 0 60000 65536"/>
                <a:gd name="T14" fmla="*/ 0 60000 65536"/>
                <a:gd name="T15" fmla="*/ 0 60000 65536"/>
                <a:gd name="T16" fmla="*/ 0 60000 65536"/>
                <a:gd name="T17" fmla="*/ 0 60000 65536"/>
                <a:gd name="T18" fmla="*/ 0 w 154"/>
                <a:gd name="T19" fmla="*/ 0 h 138"/>
                <a:gd name="T20" fmla="*/ 154 w 154"/>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154" h="138">
                  <a:moveTo>
                    <a:pt x="0" y="69"/>
                  </a:moveTo>
                  <a:lnTo>
                    <a:pt x="121" y="138"/>
                  </a:lnTo>
                  <a:lnTo>
                    <a:pt x="154" y="92"/>
                  </a:lnTo>
                  <a:lnTo>
                    <a:pt x="10" y="0"/>
                  </a:lnTo>
                  <a:lnTo>
                    <a:pt x="0" y="69"/>
                  </a:lnTo>
                  <a:close/>
                </a:path>
              </a:pathLst>
            </a:custGeom>
            <a:solidFill>
              <a:srgbClr val="7F7F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93" name="Freeform 136"/>
            <p:cNvSpPr>
              <a:spLocks/>
            </p:cNvSpPr>
            <p:nvPr/>
          </p:nvSpPr>
          <p:spPr bwMode="auto">
            <a:xfrm>
              <a:off x="3651" y="3066"/>
              <a:ext cx="274" cy="124"/>
            </a:xfrm>
            <a:custGeom>
              <a:avLst/>
              <a:gdLst>
                <a:gd name="T0" fmla="*/ 13 w 1915"/>
                <a:gd name="T1" fmla="*/ 9 h 870"/>
                <a:gd name="T2" fmla="*/ 12 w 1915"/>
                <a:gd name="T3" fmla="*/ 9 h 870"/>
                <a:gd name="T4" fmla="*/ 12 w 1915"/>
                <a:gd name="T5" fmla="*/ 10 h 870"/>
                <a:gd name="T6" fmla="*/ 11 w 1915"/>
                <a:gd name="T7" fmla="*/ 11 h 870"/>
                <a:gd name="T8" fmla="*/ 9 w 1915"/>
                <a:gd name="T9" fmla="*/ 10 h 870"/>
                <a:gd name="T10" fmla="*/ 9 w 1915"/>
                <a:gd name="T11" fmla="*/ 10 h 870"/>
                <a:gd name="T12" fmla="*/ 8 w 1915"/>
                <a:gd name="T13" fmla="*/ 10 h 870"/>
                <a:gd name="T14" fmla="*/ 7 w 1915"/>
                <a:gd name="T15" fmla="*/ 10 h 870"/>
                <a:gd name="T16" fmla="*/ 8 w 1915"/>
                <a:gd name="T17" fmla="*/ 11 h 870"/>
                <a:gd name="T18" fmla="*/ 9 w 1915"/>
                <a:gd name="T19" fmla="*/ 11 h 870"/>
                <a:gd name="T20" fmla="*/ 11 w 1915"/>
                <a:gd name="T21" fmla="*/ 12 h 870"/>
                <a:gd name="T22" fmla="*/ 12 w 1915"/>
                <a:gd name="T23" fmla="*/ 12 h 870"/>
                <a:gd name="T24" fmla="*/ 13 w 1915"/>
                <a:gd name="T25" fmla="*/ 12 h 870"/>
                <a:gd name="T26" fmla="*/ 14 w 1915"/>
                <a:gd name="T27" fmla="*/ 11 h 870"/>
                <a:gd name="T28" fmla="*/ 16 w 1915"/>
                <a:gd name="T29" fmla="*/ 12 h 870"/>
                <a:gd name="T30" fmla="*/ 18 w 1915"/>
                <a:gd name="T31" fmla="*/ 12 h 870"/>
                <a:gd name="T32" fmla="*/ 19 w 1915"/>
                <a:gd name="T33" fmla="*/ 11 h 870"/>
                <a:gd name="T34" fmla="*/ 15 w 1915"/>
                <a:gd name="T35" fmla="*/ 8 h 870"/>
                <a:gd name="T36" fmla="*/ 19 w 1915"/>
                <a:gd name="T37" fmla="*/ 10 h 870"/>
                <a:gd name="T38" fmla="*/ 19 w 1915"/>
                <a:gd name="T39" fmla="*/ 12 h 870"/>
                <a:gd name="T40" fmla="*/ 21 w 1915"/>
                <a:gd name="T41" fmla="*/ 12 h 870"/>
                <a:gd name="T42" fmla="*/ 22 w 1915"/>
                <a:gd name="T43" fmla="*/ 12 h 870"/>
                <a:gd name="T44" fmla="*/ 26 w 1915"/>
                <a:gd name="T45" fmla="*/ 13 h 870"/>
                <a:gd name="T46" fmla="*/ 27 w 1915"/>
                <a:gd name="T47" fmla="*/ 13 h 870"/>
                <a:gd name="T48" fmla="*/ 27 w 1915"/>
                <a:gd name="T49" fmla="*/ 14 h 870"/>
                <a:gd name="T50" fmla="*/ 32 w 1915"/>
                <a:gd name="T51" fmla="*/ 16 h 870"/>
                <a:gd name="T52" fmla="*/ 39 w 1915"/>
                <a:gd name="T53" fmla="*/ 18 h 870"/>
                <a:gd name="T54" fmla="*/ 29 w 1915"/>
                <a:gd name="T55" fmla="*/ 13 h 870"/>
                <a:gd name="T56" fmla="*/ 29 w 1915"/>
                <a:gd name="T57" fmla="*/ 11 h 870"/>
                <a:gd name="T58" fmla="*/ 30 w 1915"/>
                <a:gd name="T59" fmla="*/ 10 h 870"/>
                <a:gd name="T60" fmla="*/ 29 w 1915"/>
                <a:gd name="T61" fmla="*/ 10 h 870"/>
                <a:gd name="T62" fmla="*/ 28 w 1915"/>
                <a:gd name="T63" fmla="*/ 10 h 870"/>
                <a:gd name="T64" fmla="*/ 29 w 1915"/>
                <a:gd name="T65" fmla="*/ 8 h 870"/>
                <a:gd name="T66" fmla="*/ 28 w 1915"/>
                <a:gd name="T67" fmla="*/ 9 h 870"/>
                <a:gd name="T68" fmla="*/ 28 w 1915"/>
                <a:gd name="T69" fmla="*/ 10 h 870"/>
                <a:gd name="T70" fmla="*/ 27 w 1915"/>
                <a:gd name="T71" fmla="*/ 10 h 870"/>
                <a:gd name="T72" fmla="*/ 25 w 1915"/>
                <a:gd name="T73" fmla="*/ 10 h 870"/>
                <a:gd name="T74" fmla="*/ 24 w 1915"/>
                <a:gd name="T75" fmla="*/ 9 h 870"/>
                <a:gd name="T76" fmla="*/ 23 w 1915"/>
                <a:gd name="T77" fmla="*/ 9 h 870"/>
                <a:gd name="T78" fmla="*/ 23 w 1915"/>
                <a:gd name="T79" fmla="*/ 9 h 870"/>
                <a:gd name="T80" fmla="*/ 23 w 1915"/>
                <a:gd name="T81" fmla="*/ 9 h 870"/>
                <a:gd name="T82" fmla="*/ 25 w 1915"/>
                <a:gd name="T83" fmla="*/ 10 h 870"/>
                <a:gd name="T84" fmla="*/ 23 w 1915"/>
                <a:gd name="T85" fmla="*/ 10 h 870"/>
                <a:gd name="T86" fmla="*/ 18 w 1915"/>
                <a:gd name="T87" fmla="*/ 8 h 870"/>
                <a:gd name="T88" fmla="*/ 12 w 1915"/>
                <a:gd name="T89" fmla="*/ 5 h 870"/>
                <a:gd name="T90" fmla="*/ 6 w 1915"/>
                <a:gd name="T91" fmla="*/ 3 h 870"/>
                <a:gd name="T92" fmla="*/ 2 w 1915"/>
                <a:gd name="T93" fmla="*/ 1 h 870"/>
                <a:gd name="T94" fmla="*/ 0 w 1915"/>
                <a:gd name="T95" fmla="*/ 0 h 870"/>
                <a:gd name="T96" fmla="*/ 3 w 1915"/>
                <a:gd name="T97" fmla="*/ 2 h 870"/>
                <a:gd name="T98" fmla="*/ 12 w 1915"/>
                <a:gd name="T99" fmla="*/ 6 h 870"/>
                <a:gd name="T100" fmla="*/ 15 w 1915"/>
                <a:gd name="T101" fmla="*/ 8 h 870"/>
                <a:gd name="T102" fmla="*/ 13 w 1915"/>
                <a:gd name="T103" fmla="*/ 9 h 870"/>
                <a:gd name="T104" fmla="*/ 13 w 1915"/>
                <a:gd name="T105" fmla="*/ 9 h 870"/>
                <a:gd name="T106" fmla="*/ 13 w 1915"/>
                <a:gd name="T107" fmla="*/ 9 h 87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15"/>
                <a:gd name="T163" fmla="*/ 0 h 870"/>
                <a:gd name="T164" fmla="*/ 1915 w 1915"/>
                <a:gd name="T165" fmla="*/ 870 h 87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15" h="870">
                  <a:moveTo>
                    <a:pt x="612" y="435"/>
                  </a:moveTo>
                  <a:lnTo>
                    <a:pt x="594" y="465"/>
                  </a:lnTo>
                  <a:lnTo>
                    <a:pt x="585" y="499"/>
                  </a:lnTo>
                  <a:lnTo>
                    <a:pt x="544" y="516"/>
                  </a:lnTo>
                  <a:lnTo>
                    <a:pt x="457" y="503"/>
                  </a:lnTo>
                  <a:lnTo>
                    <a:pt x="416" y="492"/>
                  </a:lnTo>
                  <a:lnTo>
                    <a:pt x="397" y="467"/>
                  </a:lnTo>
                  <a:lnTo>
                    <a:pt x="335" y="481"/>
                  </a:lnTo>
                  <a:lnTo>
                    <a:pt x="370" y="523"/>
                  </a:lnTo>
                  <a:lnTo>
                    <a:pt x="464" y="538"/>
                  </a:lnTo>
                  <a:lnTo>
                    <a:pt x="547" y="571"/>
                  </a:lnTo>
                  <a:lnTo>
                    <a:pt x="588" y="575"/>
                  </a:lnTo>
                  <a:lnTo>
                    <a:pt x="632" y="567"/>
                  </a:lnTo>
                  <a:lnTo>
                    <a:pt x="668" y="563"/>
                  </a:lnTo>
                  <a:lnTo>
                    <a:pt x="764" y="569"/>
                  </a:lnTo>
                  <a:lnTo>
                    <a:pt x="880" y="569"/>
                  </a:lnTo>
                  <a:lnTo>
                    <a:pt x="906" y="529"/>
                  </a:lnTo>
                  <a:lnTo>
                    <a:pt x="745" y="415"/>
                  </a:lnTo>
                  <a:lnTo>
                    <a:pt x="932" y="501"/>
                  </a:lnTo>
                  <a:lnTo>
                    <a:pt x="948" y="572"/>
                  </a:lnTo>
                  <a:lnTo>
                    <a:pt x="1004" y="572"/>
                  </a:lnTo>
                  <a:lnTo>
                    <a:pt x="1083" y="572"/>
                  </a:lnTo>
                  <a:lnTo>
                    <a:pt x="1276" y="638"/>
                  </a:lnTo>
                  <a:lnTo>
                    <a:pt x="1316" y="638"/>
                  </a:lnTo>
                  <a:lnTo>
                    <a:pt x="1305" y="707"/>
                  </a:lnTo>
                  <a:lnTo>
                    <a:pt x="1581" y="777"/>
                  </a:lnTo>
                  <a:lnTo>
                    <a:pt x="1915" y="870"/>
                  </a:lnTo>
                  <a:lnTo>
                    <a:pt x="1403" y="620"/>
                  </a:lnTo>
                  <a:lnTo>
                    <a:pt x="1420" y="542"/>
                  </a:lnTo>
                  <a:lnTo>
                    <a:pt x="1463" y="488"/>
                  </a:lnTo>
                  <a:lnTo>
                    <a:pt x="1425" y="505"/>
                  </a:lnTo>
                  <a:lnTo>
                    <a:pt x="1376" y="488"/>
                  </a:lnTo>
                  <a:lnTo>
                    <a:pt x="1397" y="413"/>
                  </a:lnTo>
                  <a:lnTo>
                    <a:pt x="1367" y="465"/>
                  </a:lnTo>
                  <a:lnTo>
                    <a:pt x="1346" y="488"/>
                  </a:lnTo>
                  <a:lnTo>
                    <a:pt x="1302" y="483"/>
                  </a:lnTo>
                  <a:lnTo>
                    <a:pt x="1246" y="471"/>
                  </a:lnTo>
                  <a:lnTo>
                    <a:pt x="1165" y="441"/>
                  </a:lnTo>
                  <a:lnTo>
                    <a:pt x="1147" y="426"/>
                  </a:lnTo>
                  <a:lnTo>
                    <a:pt x="1117" y="422"/>
                  </a:lnTo>
                  <a:lnTo>
                    <a:pt x="1143" y="461"/>
                  </a:lnTo>
                  <a:lnTo>
                    <a:pt x="1209" y="503"/>
                  </a:lnTo>
                  <a:lnTo>
                    <a:pt x="1104" y="479"/>
                  </a:lnTo>
                  <a:lnTo>
                    <a:pt x="880" y="394"/>
                  </a:lnTo>
                  <a:lnTo>
                    <a:pt x="577" y="268"/>
                  </a:lnTo>
                  <a:lnTo>
                    <a:pt x="309" y="150"/>
                  </a:lnTo>
                  <a:lnTo>
                    <a:pt x="119" y="62"/>
                  </a:lnTo>
                  <a:lnTo>
                    <a:pt x="0" y="0"/>
                  </a:lnTo>
                  <a:lnTo>
                    <a:pt x="168" y="120"/>
                  </a:lnTo>
                  <a:lnTo>
                    <a:pt x="579" y="310"/>
                  </a:lnTo>
                  <a:lnTo>
                    <a:pt x="714" y="381"/>
                  </a:lnTo>
                  <a:lnTo>
                    <a:pt x="649" y="435"/>
                  </a:lnTo>
                  <a:lnTo>
                    <a:pt x="612" y="435"/>
                  </a:lnTo>
                  <a:close/>
                </a:path>
              </a:pathLst>
            </a:custGeom>
            <a:solidFill>
              <a:srgbClr val="4D4D4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94" name="Freeform 137"/>
            <p:cNvSpPr>
              <a:spLocks/>
            </p:cNvSpPr>
            <p:nvPr/>
          </p:nvSpPr>
          <p:spPr bwMode="auto">
            <a:xfrm>
              <a:off x="3866" y="3115"/>
              <a:ext cx="165" cy="4"/>
            </a:xfrm>
            <a:custGeom>
              <a:avLst/>
              <a:gdLst>
                <a:gd name="T0" fmla="*/ 0 w 1156"/>
                <a:gd name="T1" fmla="*/ 1 h 32"/>
                <a:gd name="T2" fmla="*/ 24 w 1156"/>
                <a:gd name="T3" fmla="*/ 0 h 32"/>
                <a:gd name="T4" fmla="*/ 1 w 1156"/>
                <a:gd name="T5" fmla="*/ 0 h 32"/>
                <a:gd name="T6" fmla="*/ 0 w 1156"/>
                <a:gd name="T7" fmla="*/ 1 h 32"/>
                <a:gd name="T8" fmla="*/ 0 w 1156"/>
                <a:gd name="T9" fmla="*/ 1 h 32"/>
                <a:gd name="T10" fmla="*/ 0 60000 65536"/>
                <a:gd name="T11" fmla="*/ 0 60000 65536"/>
                <a:gd name="T12" fmla="*/ 0 60000 65536"/>
                <a:gd name="T13" fmla="*/ 0 60000 65536"/>
                <a:gd name="T14" fmla="*/ 0 60000 65536"/>
                <a:gd name="T15" fmla="*/ 0 w 1156"/>
                <a:gd name="T16" fmla="*/ 0 h 32"/>
                <a:gd name="T17" fmla="*/ 1156 w 1156"/>
                <a:gd name="T18" fmla="*/ 32 h 32"/>
              </a:gdLst>
              <a:ahLst/>
              <a:cxnLst>
                <a:cxn ang="T10">
                  <a:pos x="T0" y="T1"/>
                </a:cxn>
                <a:cxn ang="T11">
                  <a:pos x="T2" y="T3"/>
                </a:cxn>
                <a:cxn ang="T12">
                  <a:pos x="T4" y="T5"/>
                </a:cxn>
                <a:cxn ang="T13">
                  <a:pos x="T6" y="T7"/>
                </a:cxn>
                <a:cxn ang="T14">
                  <a:pos x="T8" y="T9"/>
                </a:cxn>
              </a:cxnLst>
              <a:rect l="T15" t="T16" r="T17" b="T18"/>
              <a:pathLst>
                <a:path w="1156" h="32">
                  <a:moveTo>
                    <a:pt x="0" y="32"/>
                  </a:moveTo>
                  <a:lnTo>
                    <a:pt x="1156" y="0"/>
                  </a:lnTo>
                  <a:lnTo>
                    <a:pt x="62" y="20"/>
                  </a:lnTo>
                  <a:lnTo>
                    <a:pt x="0" y="32"/>
                  </a:ln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95" name="Freeform 138"/>
            <p:cNvSpPr>
              <a:spLocks/>
            </p:cNvSpPr>
            <p:nvPr/>
          </p:nvSpPr>
          <p:spPr bwMode="auto">
            <a:xfrm>
              <a:off x="3626" y="3036"/>
              <a:ext cx="46" cy="41"/>
            </a:xfrm>
            <a:custGeom>
              <a:avLst/>
              <a:gdLst>
                <a:gd name="T0" fmla="*/ 0 w 324"/>
                <a:gd name="T1" fmla="*/ 0 h 286"/>
                <a:gd name="T2" fmla="*/ 0 w 324"/>
                <a:gd name="T3" fmla="*/ 1 h 286"/>
                <a:gd name="T4" fmla="*/ 1 w 324"/>
                <a:gd name="T5" fmla="*/ 3 h 286"/>
                <a:gd name="T6" fmla="*/ 2 w 324"/>
                <a:gd name="T7" fmla="*/ 4 h 286"/>
                <a:gd name="T8" fmla="*/ 3 w 324"/>
                <a:gd name="T9" fmla="*/ 5 h 286"/>
                <a:gd name="T10" fmla="*/ 4 w 324"/>
                <a:gd name="T11" fmla="*/ 5 h 286"/>
                <a:gd name="T12" fmla="*/ 4 w 324"/>
                <a:gd name="T13" fmla="*/ 5 h 286"/>
                <a:gd name="T14" fmla="*/ 7 w 324"/>
                <a:gd name="T15" fmla="*/ 6 h 286"/>
                <a:gd name="T16" fmla="*/ 4 w 324"/>
                <a:gd name="T17" fmla="*/ 4 h 286"/>
                <a:gd name="T18" fmla="*/ 2 w 324"/>
                <a:gd name="T19" fmla="*/ 3 h 286"/>
                <a:gd name="T20" fmla="*/ 2 w 324"/>
                <a:gd name="T21" fmla="*/ 2 h 286"/>
                <a:gd name="T22" fmla="*/ 1 w 324"/>
                <a:gd name="T23" fmla="*/ 2 h 286"/>
                <a:gd name="T24" fmla="*/ 0 w 324"/>
                <a:gd name="T25" fmla="*/ 1 h 286"/>
                <a:gd name="T26" fmla="*/ 0 w 324"/>
                <a:gd name="T27" fmla="*/ 0 h 286"/>
                <a:gd name="T28" fmla="*/ 0 w 324"/>
                <a:gd name="T29" fmla="*/ 0 h 2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4"/>
                <a:gd name="T46" fmla="*/ 0 h 286"/>
                <a:gd name="T47" fmla="*/ 324 w 324"/>
                <a:gd name="T48" fmla="*/ 286 h 2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4" h="286">
                  <a:moveTo>
                    <a:pt x="0" y="0"/>
                  </a:moveTo>
                  <a:lnTo>
                    <a:pt x="18" y="68"/>
                  </a:lnTo>
                  <a:lnTo>
                    <a:pt x="51" y="131"/>
                  </a:lnTo>
                  <a:lnTo>
                    <a:pt x="93" y="184"/>
                  </a:lnTo>
                  <a:lnTo>
                    <a:pt x="151" y="236"/>
                  </a:lnTo>
                  <a:lnTo>
                    <a:pt x="181" y="265"/>
                  </a:lnTo>
                  <a:lnTo>
                    <a:pt x="190" y="230"/>
                  </a:lnTo>
                  <a:lnTo>
                    <a:pt x="324" y="286"/>
                  </a:lnTo>
                  <a:lnTo>
                    <a:pt x="175" y="200"/>
                  </a:lnTo>
                  <a:lnTo>
                    <a:pt x="113" y="158"/>
                  </a:lnTo>
                  <a:lnTo>
                    <a:pt x="76" y="118"/>
                  </a:lnTo>
                  <a:lnTo>
                    <a:pt x="46" y="80"/>
                  </a:lnTo>
                  <a:lnTo>
                    <a:pt x="17" y="27"/>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96" name="Freeform 139"/>
            <p:cNvSpPr>
              <a:spLocks/>
            </p:cNvSpPr>
            <p:nvPr/>
          </p:nvSpPr>
          <p:spPr bwMode="auto">
            <a:xfrm>
              <a:off x="3667" y="3077"/>
              <a:ext cx="148" cy="69"/>
            </a:xfrm>
            <a:custGeom>
              <a:avLst/>
              <a:gdLst>
                <a:gd name="T0" fmla="*/ 0 w 1038"/>
                <a:gd name="T1" fmla="*/ 1 h 485"/>
                <a:gd name="T2" fmla="*/ 0 w 1038"/>
                <a:gd name="T3" fmla="*/ 0 h 485"/>
                <a:gd name="T4" fmla="*/ 4 w 1038"/>
                <a:gd name="T5" fmla="*/ 2 h 485"/>
                <a:gd name="T6" fmla="*/ 11 w 1038"/>
                <a:gd name="T7" fmla="*/ 5 h 485"/>
                <a:gd name="T8" fmla="*/ 14 w 1038"/>
                <a:gd name="T9" fmla="*/ 7 h 485"/>
                <a:gd name="T10" fmla="*/ 21 w 1038"/>
                <a:gd name="T11" fmla="*/ 10 h 485"/>
                <a:gd name="T12" fmla="*/ 16 w 1038"/>
                <a:gd name="T13" fmla="*/ 8 h 485"/>
                <a:gd name="T14" fmla="*/ 11 w 1038"/>
                <a:gd name="T15" fmla="*/ 6 h 485"/>
                <a:gd name="T16" fmla="*/ 1 w 1038"/>
                <a:gd name="T17" fmla="*/ 1 h 485"/>
                <a:gd name="T18" fmla="*/ 0 w 1038"/>
                <a:gd name="T19" fmla="*/ 1 h 485"/>
                <a:gd name="T20" fmla="*/ 0 w 1038"/>
                <a:gd name="T21" fmla="*/ 1 h 4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38"/>
                <a:gd name="T34" fmla="*/ 0 h 485"/>
                <a:gd name="T35" fmla="*/ 1038 w 1038"/>
                <a:gd name="T36" fmla="*/ 485 h 4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38" h="485">
                  <a:moveTo>
                    <a:pt x="0" y="41"/>
                  </a:moveTo>
                  <a:lnTo>
                    <a:pt x="15" y="0"/>
                  </a:lnTo>
                  <a:lnTo>
                    <a:pt x="175" y="88"/>
                  </a:lnTo>
                  <a:lnTo>
                    <a:pt x="524" y="235"/>
                  </a:lnTo>
                  <a:lnTo>
                    <a:pt x="709" y="330"/>
                  </a:lnTo>
                  <a:lnTo>
                    <a:pt x="1038" y="485"/>
                  </a:lnTo>
                  <a:lnTo>
                    <a:pt x="771" y="387"/>
                  </a:lnTo>
                  <a:lnTo>
                    <a:pt x="536" y="279"/>
                  </a:lnTo>
                  <a:lnTo>
                    <a:pt x="27" y="47"/>
                  </a:lnTo>
                  <a:lnTo>
                    <a:pt x="0" y="4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97" name="Freeform 140"/>
            <p:cNvSpPr>
              <a:spLocks/>
            </p:cNvSpPr>
            <p:nvPr/>
          </p:nvSpPr>
          <p:spPr bwMode="auto">
            <a:xfrm>
              <a:off x="3642" y="3069"/>
              <a:ext cx="25" cy="20"/>
            </a:xfrm>
            <a:custGeom>
              <a:avLst/>
              <a:gdLst>
                <a:gd name="T0" fmla="*/ 2 w 175"/>
                <a:gd name="T1" fmla="*/ 1 h 142"/>
                <a:gd name="T2" fmla="*/ 3 w 175"/>
                <a:gd name="T3" fmla="*/ 2 h 142"/>
                <a:gd name="T4" fmla="*/ 4 w 175"/>
                <a:gd name="T5" fmla="*/ 2 h 142"/>
                <a:gd name="T6" fmla="*/ 3 w 175"/>
                <a:gd name="T7" fmla="*/ 3 h 142"/>
                <a:gd name="T8" fmla="*/ 3 w 175"/>
                <a:gd name="T9" fmla="*/ 3 h 142"/>
                <a:gd name="T10" fmla="*/ 3 w 175"/>
                <a:gd name="T11" fmla="*/ 2 h 142"/>
                <a:gd name="T12" fmla="*/ 2 w 175"/>
                <a:gd name="T13" fmla="*/ 2 h 142"/>
                <a:gd name="T14" fmla="*/ 0 w 175"/>
                <a:gd name="T15" fmla="*/ 1 h 142"/>
                <a:gd name="T16" fmla="*/ 1 w 175"/>
                <a:gd name="T17" fmla="*/ 1 h 142"/>
                <a:gd name="T18" fmla="*/ 1 w 175"/>
                <a:gd name="T19" fmla="*/ 0 h 142"/>
                <a:gd name="T20" fmla="*/ 1 w 175"/>
                <a:gd name="T21" fmla="*/ 0 h 142"/>
                <a:gd name="T22" fmla="*/ 1 w 175"/>
                <a:gd name="T23" fmla="*/ 1 h 142"/>
                <a:gd name="T24" fmla="*/ 2 w 175"/>
                <a:gd name="T25" fmla="*/ 1 h 142"/>
                <a:gd name="T26" fmla="*/ 2 w 175"/>
                <a:gd name="T27" fmla="*/ 1 h 1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5"/>
                <a:gd name="T43" fmla="*/ 0 h 142"/>
                <a:gd name="T44" fmla="*/ 175 w 175"/>
                <a:gd name="T45" fmla="*/ 142 h 14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5" h="142">
                  <a:moveTo>
                    <a:pt x="74" y="47"/>
                  </a:moveTo>
                  <a:lnTo>
                    <a:pt x="160" y="94"/>
                  </a:lnTo>
                  <a:lnTo>
                    <a:pt x="175" y="106"/>
                  </a:lnTo>
                  <a:lnTo>
                    <a:pt x="171" y="142"/>
                  </a:lnTo>
                  <a:lnTo>
                    <a:pt x="154" y="139"/>
                  </a:lnTo>
                  <a:lnTo>
                    <a:pt x="154" y="114"/>
                  </a:lnTo>
                  <a:lnTo>
                    <a:pt x="121" y="115"/>
                  </a:lnTo>
                  <a:lnTo>
                    <a:pt x="0" y="37"/>
                  </a:lnTo>
                  <a:lnTo>
                    <a:pt x="28" y="37"/>
                  </a:lnTo>
                  <a:lnTo>
                    <a:pt x="38" y="0"/>
                  </a:lnTo>
                  <a:lnTo>
                    <a:pt x="68" y="21"/>
                  </a:lnTo>
                  <a:lnTo>
                    <a:pt x="57" y="55"/>
                  </a:lnTo>
                  <a:lnTo>
                    <a:pt x="74" y="4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98" name="Freeform 141"/>
            <p:cNvSpPr>
              <a:spLocks/>
            </p:cNvSpPr>
            <p:nvPr/>
          </p:nvSpPr>
          <p:spPr bwMode="auto">
            <a:xfrm>
              <a:off x="3655" y="3089"/>
              <a:ext cx="14" cy="12"/>
            </a:xfrm>
            <a:custGeom>
              <a:avLst/>
              <a:gdLst>
                <a:gd name="T0" fmla="*/ 1 w 95"/>
                <a:gd name="T1" fmla="*/ 0 h 83"/>
                <a:gd name="T2" fmla="*/ 0 w 95"/>
                <a:gd name="T3" fmla="*/ 0 h 83"/>
                <a:gd name="T4" fmla="*/ 0 w 95"/>
                <a:gd name="T5" fmla="*/ 0 h 83"/>
                <a:gd name="T6" fmla="*/ 0 w 95"/>
                <a:gd name="T7" fmla="*/ 1 h 83"/>
                <a:gd name="T8" fmla="*/ 0 w 95"/>
                <a:gd name="T9" fmla="*/ 1 h 83"/>
                <a:gd name="T10" fmla="*/ 0 w 95"/>
                <a:gd name="T11" fmla="*/ 1 h 83"/>
                <a:gd name="T12" fmla="*/ 0 w 95"/>
                <a:gd name="T13" fmla="*/ 2 h 83"/>
                <a:gd name="T14" fmla="*/ 1 w 95"/>
                <a:gd name="T15" fmla="*/ 2 h 83"/>
                <a:gd name="T16" fmla="*/ 1 w 95"/>
                <a:gd name="T17" fmla="*/ 2 h 83"/>
                <a:gd name="T18" fmla="*/ 2 w 95"/>
                <a:gd name="T19" fmla="*/ 2 h 83"/>
                <a:gd name="T20" fmla="*/ 2 w 95"/>
                <a:gd name="T21" fmla="*/ 2 h 83"/>
                <a:gd name="T22" fmla="*/ 2 w 95"/>
                <a:gd name="T23" fmla="*/ 1 h 83"/>
                <a:gd name="T24" fmla="*/ 2 w 95"/>
                <a:gd name="T25" fmla="*/ 1 h 83"/>
                <a:gd name="T26" fmla="*/ 2 w 95"/>
                <a:gd name="T27" fmla="*/ 1 h 83"/>
                <a:gd name="T28" fmla="*/ 1 w 95"/>
                <a:gd name="T29" fmla="*/ 1 h 83"/>
                <a:gd name="T30" fmla="*/ 1 w 95"/>
                <a:gd name="T31" fmla="*/ 1 h 83"/>
                <a:gd name="T32" fmla="*/ 1 w 95"/>
                <a:gd name="T33" fmla="*/ 1 h 83"/>
                <a:gd name="T34" fmla="*/ 1 w 95"/>
                <a:gd name="T35" fmla="*/ 0 h 83"/>
                <a:gd name="T36" fmla="*/ 2 w 95"/>
                <a:gd name="T37" fmla="*/ 1 h 83"/>
                <a:gd name="T38" fmla="*/ 2 w 95"/>
                <a:gd name="T39" fmla="*/ 0 h 83"/>
                <a:gd name="T40" fmla="*/ 2 w 95"/>
                <a:gd name="T41" fmla="*/ 0 h 83"/>
                <a:gd name="T42" fmla="*/ 1 w 95"/>
                <a:gd name="T43" fmla="*/ 0 h 83"/>
                <a:gd name="T44" fmla="*/ 1 w 95"/>
                <a:gd name="T45" fmla="*/ 0 h 83"/>
                <a:gd name="T46" fmla="*/ 1 w 95"/>
                <a:gd name="T47" fmla="*/ 0 h 83"/>
                <a:gd name="T48" fmla="*/ 1 w 9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
                <a:gd name="T76" fmla="*/ 0 h 83"/>
                <a:gd name="T77" fmla="*/ 95 w 9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 h="83">
                  <a:moveTo>
                    <a:pt x="46" y="6"/>
                  </a:moveTo>
                  <a:lnTo>
                    <a:pt x="19" y="8"/>
                  </a:lnTo>
                  <a:lnTo>
                    <a:pt x="7" y="21"/>
                  </a:lnTo>
                  <a:lnTo>
                    <a:pt x="0" y="37"/>
                  </a:lnTo>
                  <a:lnTo>
                    <a:pt x="1" y="53"/>
                  </a:lnTo>
                  <a:lnTo>
                    <a:pt x="7" y="69"/>
                  </a:lnTo>
                  <a:lnTo>
                    <a:pt x="20" y="77"/>
                  </a:lnTo>
                  <a:lnTo>
                    <a:pt x="37" y="83"/>
                  </a:lnTo>
                  <a:lnTo>
                    <a:pt x="58" y="79"/>
                  </a:lnTo>
                  <a:lnTo>
                    <a:pt x="72" y="83"/>
                  </a:lnTo>
                  <a:lnTo>
                    <a:pt x="88" y="75"/>
                  </a:lnTo>
                  <a:lnTo>
                    <a:pt x="94" y="58"/>
                  </a:lnTo>
                  <a:lnTo>
                    <a:pt x="95" y="36"/>
                  </a:lnTo>
                  <a:lnTo>
                    <a:pt x="87" y="57"/>
                  </a:lnTo>
                  <a:lnTo>
                    <a:pt x="69" y="65"/>
                  </a:lnTo>
                  <a:lnTo>
                    <a:pt x="53" y="48"/>
                  </a:lnTo>
                  <a:lnTo>
                    <a:pt x="55" y="29"/>
                  </a:lnTo>
                  <a:lnTo>
                    <a:pt x="68" y="18"/>
                  </a:lnTo>
                  <a:lnTo>
                    <a:pt x="80" y="25"/>
                  </a:lnTo>
                  <a:lnTo>
                    <a:pt x="94" y="24"/>
                  </a:lnTo>
                  <a:lnTo>
                    <a:pt x="82" y="8"/>
                  </a:lnTo>
                  <a:lnTo>
                    <a:pt x="65" y="0"/>
                  </a:lnTo>
                  <a:lnTo>
                    <a:pt x="44" y="16"/>
                  </a:lnTo>
                  <a:lnTo>
                    <a:pt x="46"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99" name="Freeform 142"/>
            <p:cNvSpPr>
              <a:spLocks/>
            </p:cNvSpPr>
            <p:nvPr/>
          </p:nvSpPr>
          <p:spPr bwMode="auto">
            <a:xfrm>
              <a:off x="3664" y="3094"/>
              <a:ext cx="3" cy="3"/>
            </a:xfrm>
            <a:custGeom>
              <a:avLst/>
              <a:gdLst>
                <a:gd name="T0" fmla="*/ 0 w 18"/>
                <a:gd name="T1" fmla="*/ 0 h 18"/>
                <a:gd name="T2" fmla="*/ 0 w 18"/>
                <a:gd name="T3" fmla="*/ 1 h 18"/>
                <a:gd name="T4" fmla="*/ 1 w 18"/>
                <a:gd name="T5" fmla="*/ 1 h 18"/>
                <a:gd name="T6" fmla="*/ 1 w 18"/>
                <a:gd name="T7" fmla="*/ 0 h 18"/>
                <a:gd name="T8" fmla="*/ 0 w 18"/>
                <a:gd name="T9" fmla="*/ 0 h 18"/>
                <a:gd name="T10" fmla="*/ 0 w 18"/>
                <a:gd name="T11" fmla="*/ 0 h 18"/>
                <a:gd name="T12" fmla="*/ 0 w 18"/>
                <a:gd name="T13" fmla="*/ 0 h 18"/>
                <a:gd name="T14" fmla="*/ 0 60000 65536"/>
                <a:gd name="T15" fmla="*/ 0 60000 65536"/>
                <a:gd name="T16" fmla="*/ 0 60000 65536"/>
                <a:gd name="T17" fmla="*/ 0 60000 65536"/>
                <a:gd name="T18" fmla="*/ 0 60000 65536"/>
                <a:gd name="T19" fmla="*/ 0 60000 65536"/>
                <a:gd name="T20" fmla="*/ 0 60000 65536"/>
                <a:gd name="T21" fmla="*/ 0 w 18"/>
                <a:gd name="T22" fmla="*/ 0 h 18"/>
                <a:gd name="T23" fmla="*/ 18 w 18"/>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8">
                  <a:moveTo>
                    <a:pt x="0" y="9"/>
                  </a:moveTo>
                  <a:lnTo>
                    <a:pt x="5" y="18"/>
                  </a:lnTo>
                  <a:lnTo>
                    <a:pt x="16" y="15"/>
                  </a:lnTo>
                  <a:lnTo>
                    <a:pt x="18" y="3"/>
                  </a:lnTo>
                  <a:lnTo>
                    <a:pt x="7" y="0"/>
                  </a:lnTo>
                  <a:lnTo>
                    <a:pt x="0"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00" name="Freeform 143"/>
            <p:cNvSpPr>
              <a:spLocks/>
            </p:cNvSpPr>
            <p:nvPr/>
          </p:nvSpPr>
          <p:spPr bwMode="auto">
            <a:xfrm>
              <a:off x="3694" y="3110"/>
              <a:ext cx="17" cy="20"/>
            </a:xfrm>
            <a:custGeom>
              <a:avLst/>
              <a:gdLst>
                <a:gd name="T0" fmla="*/ 1 w 121"/>
                <a:gd name="T1" fmla="*/ 0 h 143"/>
                <a:gd name="T2" fmla="*/ 1 w 121"/>
                <a:gd name="T3" fmla="*/ 0 h 143"/>
                <a:gd name="T4" fmla="*/ 0 w 121"/>
                <a:gd name="T5" fmla="*/ 1 h 143"/>
                <a:gd name="T6" fmla="*/ 0 w 121"/>
                <a:gd name="T7" fmla="*/ 1 h 143"/>
                <a:gd name="T8" fmla="*/ 0 w 121"/>
                <a:gd name="T9" fmla="*/ 2 h 143"/>
                <a:gd name="T10" fmla="*/ 0 w 121"/>
                <a:gd name="T11" fmla="*/ 2 h 143"/>
                <a:gd name="T12" fmla="*/ 0 w 121"/>
                <a:gd name="T13" fmla="*/ 3 h 143"/>
                <a:gd name="T14" fmla="*/ 1 w 121"/>
                <a:gd name="T15" fmla="*/ 3 h 143"/>
                <a:gd name="T16" fmla="*/ 2 w 121"/>
                <a:gd name="T17" fmla="*/ 3 h 143"/>
                <a:gd name="T18" fmla="*/ 2 w 121"/>
                <a:gd name="T19" fmla="*/ 2 h 143"/>
                <a:gd name="T20" fmla="*/ 2 w 121"/>
                <a:gd name="T21" fmla="*/ 2 h 143"/>
                <a:gd name="T22" fmla="*/ 2 w 121"/>
                <a:gd name="T23" fmla="*/ 1 h 143"/>
                <a:gd name="T24" fmla="*/ 2 w 121"/>
                <a:gd name="T25" fmla="*/ 0 h 143"/>
                <a:gd name="T26" fmla="*/ 2 w 121"/>
                <a:gd name="T27" fmla="*/ 0 h 143"/>
                <a:gd name="T28" fmla="*/ 1 w 121"/>
                <a:gd name="T29" fmla="*/ 0 h 143"/>
                <a:gd name="T30" fmla="*/ 1 w 121"/>
                <a:gd name="T31" fmla="*/ 0 h 1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1"/>
                <a:gd name="T49" fmla="*/ 0 h 143"/>
                <a:gd name="T50" fmla="*/ 121 w 121"/>
                <a:gd name="T51" fmla="*/ 143 h 1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1" h="143">
                  <a:moveTo>
                    <a:pt x="74" y="0"/>
                  </a:moveTo>
                  <a:lnTo>
                    <a:pt x="46" y="8"/>
                  </a:lnTo>
                  <a:lnTo>
                    <a:pt x="19" y="27"/>
                  </a:lnTo>
                  <a:lnTo>
                    <a:pt x="4" y="54"/>
                  </a:lnTo>
                  <a:lnTo>
                    <a:pt x="0" y="83"/>
                  </a:lnTo>
                  <a:lnTo>
                    <a:pt x="0" y="101"/>
                  </a:lnTo>
                  <a:lnTo>
                    <a:pt x="16" y="130"/>
                  </a:lnTo>
                  <a:lnTo>
                    <a:pt x="46" y="143"/>
                  </a:lnTo>
                  <a:lnTo>
                    <a:pt x="82" y="139"/>
                  </a:lnTo>
                  <a:lnTo>
                    <a:pt x="100" y="118"/>
                  </a:lnTo>
                  <a:lnTo>
                    <a:pt x="115" y="91"/>
                  </a:lnTo>
                  <a:lnTo>
                    <a:pt x="121" y="54"/>
                  </a:lnTo>
                  <a:lnTo>
                    <a:pt x="113" y="24"/>
                  </a:lnTo>
                  <a:lnTo>
                    <a:pt x="94" y="8"/>
                  </a:lnTo>
                  <a:lnTo>
                    <a:pt x="7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01" name="Freeform 144"/>
            <p:cNvSpPr>
              <a:spLocks/>
            </p:cNvSpPr>
            <p:nvPr/>
          </p:nvSpPr>
          <p:spPr bwMode="auto">
            <a:xfrm>
              <a:off x="3692" y="3107"/>
              <a:ext cx="24" cy="30"/>
            </a:xfrm>
            <a:custGeom>
              <a:avLst/>
              <a:gdLst>
                <a:gd name="T0" fmla="*/ 0 w 172"/>
                <a:gd name="T1" fmla="*/ 3 h 209"/>
                <a:gd name="T2" fmla="*/ 1 w 172"/>
                <a:gd name="T3" fmla="*/ 3 h 209"/>
                <a:gd name="T4" fmla="*/ 1 w 172"/>
                <a:gd name="T5" fmla="*/ 4 h 209"/>
                <a:gd name="T6" fmla="*/ 2 w 172"/>
                <a:gd name="T7" fmla="*/ 4 h 209"/>
                <a:gd name="T8" fmla="*/ 2 w 172"/>
                <a:gd name="T9" fmla="*/ 3 h 209"/>
                <a:gd name="T10" fmla="*/ 3 w 172"/>
                <a:gd name="T11" fmla="*/ 3 h 209"/>
                <a:gd name="T12" fmla="*/ 3 w 172"/>
                <a:gd name="T13" fmla="*/ 2 h 209"/>
                <a:gd name="T14" fmla="*/ 3 w 172"/>
                <a:gd name="T15" fmla="*/ 1 h 209"/>
                <a:gd name="T16" fmla="*/ 3 w 172"/>
                <a:gd name="T17" fmla="*/ 0 h 209"/>
                <a:gd name="T18" fmla="*/ 2 w 172"/>
                <a:gd name="T19" fmla="*/ 0 h 209"/>
                <a:gd name="T20" fmla="*/ 1 w 172"/>
                <a:gd name="T21" fmla="*/ 0 h 209"/>
                <a:gd name="T22" fmla="*/ 2 w 172"/>
                <a:gd name="T23" fmla="*/ 0 h 209"/>
                <a:gd name="T24" fmla="*/ 2 w 172"/>
                <a:gd name="T25" fmla="*/ 0 h 209"/>
                <a:gd name="T26" fmla="*/ 3 w 172"/>
                <a:gd name="T27" fmla="*/ 0 h 209"/>
                <a:gd name="T28" fmla="*/ 3 w 172"/>
                <a:gd name="T29" fmla="*/ 1 h 209"/>
                <a:gd name="T30" fmla="*/ 3 w 172"/>
                <a:gd name="T31" fmla="*/ 1 h 209"/>
                <a:gd name="T32" fmla="*/ 3 w 172"/>
                <a:gd name="T33" fmla="*/ 2 h 209"/>
                <a:gd name="T34" fmla="*/ 3 w 172"/>
                <a:gd name="T35" fmla="*/ 3 h 209"/>
                <a:gd name="T36" fmla="*/ 3 w 172"/>
                <a:gd name="T37" fmla="*/ 3 h 209"/>
                <a:gd name="T38" fmla="*/ 2 w 172"/>
                <a:gd name="T39" fmla="*/ 4 h 209"/>
                <a:gd name="T40" fmla="*/ 2 w 172"/>
                <a:gd name="T41" fmla="*/ 4 h 209"/>
                <a:gd name="T42" fmla="*/ 1 w 172"/>
                <a:gd name="T43" fmla="*/ 4 h 209"/>
                <a:gd name="T44" fmla="*/ 1 w 172"/>
                <a:gd name="T45" fmla="*/ 4 h 209"/>
                <a:gd name="T46" fmla="*/ 0 w 172"/>
                <a:gd name="T47" fmla="*/ 4 h 209"/>
                <a:gd name="T48" fmla="*/ 0 w 172"/>
                <a:gd name="T49" fmla="*/ 3 h 209"/>
                <a:gd name="T50" fmla="*/ 0 w 172"/>
                <a:gd name="T51" fmla="*/ 3 h 209"/>
                <a:gd name="T52" fmla="*/ 0 w 172"/>
                <a:gd name="T53" fmla="*/ 2 h 209"/>
                <a:gd name="T54" fmla="*/ 0 w 172"/>
                <a:gd name="T55" fmla="*/ 3 h 209"/>
                <a:gd name="T56" fmla="*/ 0 w 172"/>
                <a:gd name="T57" fmla="*/ 3 h 209"/>
                <a:gd name="T58" fmla="*/ 0 w 172"/>
                <a:gd name="T59" fmla="*/ 3 h 20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2"/>
                <a:gd name="T91" fmla="*/ 0 h 209"/>
                <a:gd name="T92" fmla="*/ 172 w 172"/>
                <a:gd name="T93" fmla="*/ 209 h 20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2" h="209">
                  <a:moveTo>
                    <a:pt x="20" y="155"/>
                  </a:moveTo>
                  <a:lnTo>
                    <a:pt x="32" y="164"/>
                  </a:lnTo>
                  <a:lnTo>
                    <a:pt x="48" y="172"/>
                  </a:lnTo>
                  <a:lnTo>
                    <a:pt x="91" y="174"/>
                  </a:lnTo>
                  <a:lnTo>
                    <a:pt x="125" y="158"/>
                  </a:lnTo>
                  <a:lnTo>
                    <a:pt x="145" y="122"/>
                  </a:lnTo>
                  <a:lnTo>
                    <a:pt x="155" y="81"/>
                  </a:lnTo>
                  <a:lnTo>
                    <a:pt x="148" y="41"/>
                  </a:lnTo>
                  <a:lnTo>
                    <a:pt x="128" y="17"/>
                  </a:lnTo>
                  <a:lnTo>
                    <a:pt x="98" y="5"/>
                  </a:lnTo>
                  <a:lnTo>
                    <a:pt x="50" y="14"/>
                  </a:lnTo>
                  <a:lnTo>
                    <a:pt x="88" y="0"/>
                  </a:lnTo>
                  <a:lnTo>
                    <a:pt x="119" y="2"/>
                  </a:lnTo>
                  <a:lnTo>
                    <a:pt x="144" y="15"/>
                  </a:lnTo>
                  <a:lnTo>
                    <a:pt x="160" y="35"/>
                  </a:lnTo>
                  <a:lnTo>
                    <a:pt x="171" y="55"/>
                  </a:lnTo>
                  <a:lnTo>
                    <a:pt x="172" y="94"/>
                  </a:lnTo>
                  <a:lnTo>
                    <a:pt x="167" y="125"/>
                  </a:lnTo>
                  <a:lnTo>
                    <a:pt x="147" y="165"/>
                  </a:lnTo>
                  <a:lnTo>
                    <a:pt x="121" y="185"/>
                  </a:lnTo>
                  <a:lnTo>
                    <a:pt x="96" y="194"/>
                  </a:lnTo>
                  <a:lnTo>
                    <a:pt x="67" y="193"/>
                  </a:lnTo>
                  <a:lnTo>
                    <a:pt x="49" y="209"/>
                  </a:lnTo>
                  <a:lnTo>
                    <a:pt x="22" y="185"/>
                  </a:lnTo>
                  <a:lnTo>
                    <a:pt x="8" y="157"/>
                  </a:lnTo>
                  <a:lnTo>
                    <a:pt x="0" y="133"/>
                  </a:lnTo>
                  <a:lnTo>
                    <a:pt x="3" y="102"/>
                  </a:lnTo>
                  <a:lnTo>
                    <a:pt x="8" y="138"/>
                  </a:lnTo>
                  <a:lnTo>
                    <a:pt x="20" y="15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02" name="Freeform 145"/>
            <p:cNvSpPr>
              <a:spLocks/>
            </p:cNvSpPr>
            <p:nvPr/>
          </p:nvSpPr>
          <p:spPr bwMode="auto">
            <a:xfrm>
              <a:off x="3695" y="3131"/>
              <a:ext cx="41" cy="18"/>
            </a:xfrm>
            <a:custGeom>
              <a:avLst/>
              <a:gdLst>
                <a:gd name="T0" fmla="*/ 0 w 291"/>
                <a:gd name="T1" fmla="*/ 0 h 124"/>
                <a:gd name="T2" fmla="*/ 1 w 291"/>
                <a:gd name="T3" fmla="*/ 1 h 124"/>
                <a:gd name="T4" fmla="*/ 2 w 291"/>
                <a:gd name="T5" fmla="*/ 1 h 124"/>
                <a:gd name="T6" fmla="*/ 3 w 291"/>
                <a:gd name="T7" fmla="*/ 2 h 124"/>
                <a:gd name="T8" fmla="*/ 4 w 291"/>
                <a:gd name="T9" fmla="*/ 2 h 124"/>
                <a:gd name="T10" fmla="*/ 5 w 291"/>
                <a:gd name="T11" fmla="*/ 3 h 124"/>
                <a:gd name="T12" fmla="*/ 6 w 291"/>
                <a:gd name="T13" fmla="*/ 2 h 124"/>
                <a:gd name="T14" fmla="*/ 3 w 291"/>
                <a:gd name="T15" fmla="*/ 1 h 124"/>
                <a:gd name="T16" fmla="*/ 5 w 291"/>
                <a:gd name="T17" fmla="*/ 2 h 124"/>
                <a:gd name="T18" fmla="*/ 3 w 291"/>
                <a:gd name="T19" fmla="*/ 2 h 124"/>
                <a:gd name="T20" fmla="*/ 2 w 291"/>
                <a:gd name="T21" fmla="*/ 1 h 124"/>
                <a:gd name="T22" fmla="*/ 3 w 291"/>
                <a:gd name="T23" fmla="*/ 1 h 124"/>
                <a:gd name="T24" fmla="*/ 1 w 291"/>
                <a:gd name="T25" fmla="*/ 1 h 124"/>
                <a:gd name="T26" fmla="*/ 1 w 291"/>
                <a:gd name="T27" fmla="*/ 0 h 124"/>
                <a:gd name="T28" fmla="*/ 0 w 291"/>
                <a:gd name="T29" fmla="*/ 0 h 124"/>
                <a:gd name="T30" fmla="*/ 0 w 291"/>
                <a:gd name="T31" fmla="*/ 0 h 124"/>
                <a:gd name="T32" fmla="*/ 0 w 291"/>
                <a:gd name="T33" fmla="*/ 0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1"/>
                <a:gd name="T52" fmla="*/ 0 h 124"/>
                <a:gd name="T53" fmla="*/ 291 w 291"/>
                <a:gd name="T54" fmla="*/ 124 h 1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1" h="124">
                  <a:moveTo>
                    <a:pt x="13" y="14"/>
                  </a:moveTo>
                  <a:lnTo>
                    <a:pt x="68" y="54"/>
                  </a:lnTo>
                  <a:lnTo>
                    <a:pt x="115" y="72"/>
                  </a:lnTo>
                  <a:lnTo>
                    <a:pt x="147" y="76"/>
                  </a:lnTo>
                  <a:lnTo>
                    <a:pt x="215" y="109"/>
                  </a:lnTo>
                  <a:lnTo>
                    <a:pt x="266" y="124"/>
                  </a:lnTo>
                  <a:lnTo>
                    <a:pt x="291" y="109"/>
                  </a:lnTo>
                  <a:lnTo>
                    <a:pt x="172" y="63"/>
                  </a:lnTo>
                  <a:lnTo>
                    <a:pt x="247" y="107"/>
                  </a:lnTo>
                  <a:lnTo>
                    <a:pt x="161" y="75"/>
                  </a:lnTo>
                  <a:lnTo>
                    <a:pt x="99" y="36"/>
                  </a:lnTo>
                  <a:lnTo>
                    <a:pt x="127" y="68"/>
                  </a:lnTo>
                  <a:lnTo>
                    <a:pt x="73" y="45"/>
                  </a:lnTo>
                  <a:lnTo>
                    <a:pt x="37" y="16"/>
                  </a:lnTo>
                  <a:lnTo>
                    <a:pt x="0" y="0"/>
                  </a:lnTo>
                  <a:lnTo>
                    <a:pt x="13"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03" name="Freeform 146"/>
            <p:cNvSpPr>
              <a:spLocks/>
            </p:cNvSpPr>
            <p:nvPr/>
          </p:nvSpPr>
          <p:spPr bwMode="auto">
            <a:xfrm>
              <a:off x="3688" y="3134"/>
              <a:ext cx="23" cy="10"/>
            </a:xfrm>
            <a:custGeom>
              <a:avLst/>
              <a:gdLst>
                <a:gd name="T0" fmla="*/ 2 w 158"/>
                <a:gd name="T1" fmla="*/ 0 h 74"/>
                <a:gd name="T2" fmla="*/ 1 w 158"/>
                <a:gd name="T3" fmla="*/ 0 h 74"/>
                <a:gd name="T4" fmla="*/ 0 w 158"/>
                <a:gd name="T5" fmla="*/ 0 h 74"/>
                <a:gd name="T6" fmla="*/ 0 w 158"/>
                <a:gd name="T7" fmla="*/ 0 h 74"/>
                <a:gd name="T8" fmla="*/ 0 w 158"/>
                <a:gd name="T9" fmla="*/ 0 h 74"/>
                <a:gd name="T10" fmla="*/ 0 w 158"/>
                <a:gd name="T11" fmla="*/ 0 h 74"/>
                <a:gd name="T12" fmla="*/ 1 w 158"/>
                <a:gd name="T13" fmla="*/ 1 h 74"/>
                <a:gd name="T14" fmla="*/ 2 w 158"/>
                <a:gd name="T15" fmla="*/ 1 h 74"/>
                <a:gd name="T16" fmla="*/ 2 w 158"/>
                <a:gd name="T17" fmla="*/ 1 h 74"/>
                <a:gd name="T18" fmla="*/ 3 w 158"/>
                <a:gd name="T19" fmla="*/ 1 h 74"/>
                <a:gd name="T20" fmla="*/ 2 w 158"/>
                <a:gd name="T21" fmla="*/ 1 h 74"/>
                <a:gd name="T22" fmla="*/ 3 w 158"/>
                <a:gd name="T23" fmla="*/ 1 h 74"/>
                <a:gd name="T24" fmla="*/ 3 w 158"/>
                <a:gd name="T25" fmla="*/ 1 h 74"/>
                <a:gd name="T26" fmla="*/ 2 w 158"/>
                <a:gd name="T27" fmla="*/ 0 h 74"/>
                <a:gd name="T28" fmla="*/ 2 w 158"/>
                <a:gd name="T29" fmla="*/ 0 h 7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8"/>
                <a:gd name="T46" fmla="*/ 0 h 74"/>
                <a:gd name="T47" fmla="*/ 158 w 158"/>
                <a:gd name="T48" fmla="*/ 74 h 7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8" h="74">
                  <a:moveTo>
                    <a:pt x="83" y="11"/>
                  </a:moveTo>
                  <a:lnTo>
                    <a:pt x="39" y="11"/>
                  </a:lnTo>
                  <a:lnTo>
                    <a:pt x="22" y="0"/>
                  </a:lnTo>
                  <a:lnTo>
                    <a:pt x="0" y="15"/>
                  </a:lnTo>
                  <a:lnTo>
                    <a:pt x="8" y="22"/>
                  </a:lnTo>
                  <a:lnTo>
                    <a:pt x="24" y="20"/>
                  </a:lnTo>
                  <a:lnTo>
                    <a:pt x="53" y="38"/>
                  </a:lnTo>
                  <a:lnTo>
                    <a:pt x="97" y="54"/>
                  </a:lnTo>
                  <a:lnTo>
                    <a:pt x="106" y="66"/>
                  </a:lnTo>
                  <a:lnTo>
                    <a:pt x="127" y="74"/>
                  </a:lnTo>
                  <a:lnTo>
                    <a:pt x="120" y="55"/>
                  </a:lnTo>
                  <a:lnTo>
                    <a:pt x="144" y="63"/>
                  </a:lnTo>
                  <a:lnTo>
                    <a:pt x="158" y="51"/>
                  </a:lnTo>
                  <a:lnTo>
                    <a:pt x="83"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04" name="Freeform 147"/>
            <p:cNvSpPr>
              <a:spLocks/>
            </p:cNvSpPr>
            <p:nvPr/>
          </p:nvSpPr>
          <p:spPr bwMode="auto">
            <a:xfrm>
              <a:off x="3720" y="3116"/>
              <a:ext cx="11" cy="4"/>
            </a:xfrm>
            <a:custGeom>
              <a:avLst/>
              <a:gdLst>
                <a:gd name="T0" fmla="*/ 0 w 79"/>
                <a:gd name="T1" fmla="*/ 0 h 27"/>
                <a:gd name="T2" fmla="*/ 1 w 79"/>
                <a:gd name="T3" fmla="*/ 0 h 27"/>
                <a:gd name="T4" fmla="*/ 2 w 79"/>
                <a:gd name="T5" fmla="*/ 0 h 27"/>
                <a:gd name="T6" fmla="*/ 1 w 79"/>
                <a:gd name="T7" fmla="*/ 1 h 27"/>
                <a:gd name="T8" fmla="*/ 0 w 79"/>
                <a:gd name="T9" fmla="*/ 0 h 27"/>
                <a:gd name="T10" fmla="*/ 0 w 79"/>
                <a:gd name="T11" fmla="*/ 0 h 27"/>
                <a:gd name="T12" fmla="*/ 0 60000 65536"/>
                <a:gd name="T13" fmla="*/ 0 60000 65536"/>
                <a:gd name="T14" fmla="*/ 0 60000 65536"/>
                <a:gd name="T15" fmla="*/ 0 60000 65536"/>
                <a:gd name="T16" fmla="*/ 0 60000 65536"/>
                <a:gd name="T17" fmla="*/ 0 60000 65536"/>
                <a:gd name="T18" fmla="*/ 0 w 79"/>
                <a:gd name="T19" fmla="*/ 0 h 27"/>
                <a:gd name="T20" fmla="*/ 79 w 79"/>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79" h="27">
                  <a:moveTo>
                    <a:pt x="0" y="1"/>
                  </a:moveTo>
                  <a:lnTo>
                    <a:pt x="43" y="0"/>
                  </a:lnTo>
                  <a:lnTo>
                    <a:pt x="79" y="15"/>
                  </a:lnTo>
                  <a:lnTo>
                    <a:pt x="59" y="27"/>
                  </a:lnTo>
                  <a:lnTo>
                    <a:pt x="0"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05" name="Freeform 148"/>
            <p:cNvSpPr>
              <a:spLocks/>
            </p:cNvSpPr>
            <p:nvPr/>
          </p:nvSpPr>
          <p:spPr bwMode="auto">
            <a:xfrm>
              <a:off x="3723" y="3123"/>
              <a:ext cx="9" cy="16"/>
            </a:xfrm>
            <a:custGeom>
              <a:avLst/>
              <a:gdLst>
                <a:gd name="T0" fmla="*/ 1 w 58"/>
                <a:gd name="T1" fmla="*/ 0 h 110"/>
                <a:gd name="T2" fmla="*/ 1 w 58"/>
                <a:gd name="T3" fmla="*/ 1 h 110"/>
                <a:gd name="T4" fmla="*/ 1 w 58"/>
                <a:gd name="T5" fmla="*/ 2 h 110"/>
                <a:gd name="T6" fmla="*/ 0 w 58"/>
                <a:gd name="T7" fmla="*/ 2 h 110"/>
                <a:gd name="T8" fmla="*/ 1 w 58"/>
                <a:gd name="T9" fmla="*/ 2 h 110"/>
                <a:gd name="T10" fmla="*/ 1 w 58"/>
                <a:gd name="T11" fmla="*/ 1 h 110"/>
                <a:gd name="T12" fmla="*/ 1 w 58"/>
                <a:gd name="T13" fmla="*/ 0 h 110"/>
                <a:gd name="T14" fmla="*/ 1 w 58"/>
                <a:gd name="T15" fmla="*/ 0 h 110"/>
                <a:gd name="T16" fmla="*/ 1 w 58"/>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110"/>
                <a:gd name="T29" fmla="*/ 58 w 58"/>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110">
                  <a:moveTo>
                    <a:pt x="50" y="0"/>
                  </a:moveTo>
                  <a:lnTo>
                    <a:pt x="47" y="37"/>
                  </a:lnTo>
                  <a:lnTo>
                    <a:pt x="34" y="73"/>
                  </a:lnTo>
                  <a:lnTo>
                    <a:pt x="0" y="110"/>
                  </a:lnTo>
                  <a:lnTo>
                    <a:pt x="35" y="88"/>
                  </a:lnTo>
                  <a:lnTo>
                    <a:pt x="55" y="57"/>
                  </a:lnTo>
                  <a:lnTo>
                    <a:pt x="58" y="18"/>
                  </a:lnTo>
                  <a:lnTo>
                    <a:pt x="5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06" name="Freeform 149"/>
            <p:cNvSpPr>
              <a:spLocks/>
            </p:cNvSpPr>
            <p:nvPr/>
          </p:nvSpPr>
          <p:spPr bwMode="auto">
            <a:xfrm>
              <a:off x="3722" y="3107"/>
              <a:ext cx="21" cy="21"/>
            </a:xfrm>
            <a:custGeom>
              <a:avLst/>
              <a:gdLst>
                <a:gd name="T0" fmla="*/ 1 w 146"/>
                <a:gd name="T1" fmla="*/ 2 h 144"/>
                <a:gd name="T2" fmla="*/ 2 w 146"/>
                <a:gd name="T3" fmla="*/ 2 h 144"/>
                <a:gd name="T4" fmla="*/ 2 w 146"/>
                <a:gd name="T5" fmla="*/ 2 h 144"/>
                <a:gd name="T6" fmla="*/ 2 w 146"/>
                <a:gd name="T7" fmla="*/ 3 h 144"/>
                <a:gd name="T8" fmla="*/ 3 w 146"/>
                <a:gd name="T9" fmla="*/ 2 h 144"/>
                <a:gd name="T10" fmla="*/ 3 w 146"/>
                <a:gd name="T11" fmla="*/ 2 h 144"/>
                <a:gd name="T12" fmla="*/ 1 w 146"/>
                <a:gd name="T13" fmla="*/ 1 h 144"/>
                <a:gd name="T14" fmla="*/ 1 w 146"/>
                <a:gd name="T15" fmla="*/ 0 h 144"/>
                <a:gd name="T16" fmla="*/ 0 w 146"/>
                <a:gd name="T17" fmla="*/ 0 h 144"/>
                <a:gd name="T18" fmla="*/ 1 w 146"/>
                <a:gd name="T19" fmla="*/ 1 h 144"/>
                <a:gd name="T20" fmla="*/ 0 w 146"/>
                <a:gd name="T21" fmla="*/ 1 h 144"/>
                <a:gd name="T22" fmla="*/ 1 w 146"/>
                <a:gd name="T23" fmla="*/ 1 h 144"/>
                <a:gd name="T24" fmla="*/ 1 w 146"/>
                <a:gd name="T25" fmla="*/ 1 h 144"/>
                <a:gd name="T26" fmla="*/ 1 w 146"/>
                <a:gd name="T27" fmla="*/ 2 h 144"/>
                <a:gd name="T28" fmla="*/ 1 w 146"/>
                <a:gd name="T29" fmla="*/ 2 h 1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6"/>
                <a:gd name="T46" fmla="*/ 0 h 144"/>
                <a:gd name="T47" fmla="*/ 146 w 146"/>
                <a:gd name="T48" fmla="*/ 144 h 1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6" h="144">
                  <a:moveTo>
                    <a:pt x="56" y="81"/>
                  </a:moveTo>
                  <a:lnTo>
                    <a:pt x="79" y="85"/>
                  </a:lnTo>
                  <a:lnTo>
                    <a:pt x="120" y="115"/>
                  </a:lnTo>
                  <a:lnTo>
                    <a:pt x="120" y="144"/>
                  </a:lnTo>
                  <a:lnTo>
                    <a:pt x="136" y="112"/>
                  </a:lnTo>
                  <a:lnTo>
                    <a:pt x="146" y="98"/>
                  </a:lnTo>
                  <a:lnTo>
                    <a:pt x="40" y="43"/>
                  </a:lnTo>
                  <a:lnTo>
                    <a:pt x="39" y="11"/>
                  </a:lnTo>
                  <a:lnTo>
                    <a:pt x="15" y="0"/>
                  </a:lnTo>
                  <a:lnTo>
                    <a:pt x="27" y="38"/>
                  </a:lnTo>
                  <a:lnTo>
                    <a:pt x="0" y="27"/>
                  </a:lnTo>
                  <a:lnTo>
                    <a:pt x="58" y="69"/>
                  </a:lnTo>
                  <a:lnTo>
                    <a:pt x="31" y="69"/>
                  </a:lnTo>
                  <a:lnTo>
                    <a:pt x="56" y="8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07" name="Freeform 150"/>
            <p:cNvSpPr>
              <a:spLocks/>
            </p:cNvSpPr>
            <p:nvPr/>
          </p:nvSpPr>
          <p:spPr bwMode="auto">
            <a:xfrm>
              <a:off x="3732" y="3118"/>
              <a:ext cx="51" cy="37"/>
            </a:xfrm>
            <a:custGeom>
              <a:avLst/>
              <a:gdLst>
                <a:gd name="T0" fmla="*/ 1 w 354"/>
                <a:gd name="T1" fmla="*/ 1 h 255"/>
                <a:gd name="T2" fmla="*/ 1 w 354"/>
                <a:gd name="T3" fmla="*/ 2 h 255"/>
                <a:gd name="T4" fmla="*/ 2 w 354"/>
                <a:gd name="T5" fmla="*/ 1 h 255"/>
                <a:gd name="T6" fmla="*/ 2 w 354"/>
                <a:gd name="T7" fmla="*/ 0 h 255"/>
                <a:gd name="T8" fmla="*/ 3 w 354"/>
                <a:gd name="T9" fmla="*/ 0 h 255"/>
                <a:gd name="T10" fmla="*/ 3 w 354"/>
                <a:gd name="T11" fmla="*/ 1 h 255"/>
                <a:gd name="T12" fmla="*/ 4 w 354"/>
                <a:gd name="T13" fmla="*/ 2 h 255"/>
                <a:gd name="T14" fmla="*/ 7 w 354"/>
                <a:gd name="T15" fmla="*/ 3 h 255"/>
                <a:gd name="T16" fmla="*/ 7 w 354"/>
                <a:gd name="T17" fmla="*/ 5 h 255"/>
                <a:gd name="T18" fmla="*/ 7 w 354"/>
                <a:gd name="T19" fmla="*/ 5 h 255"/>
                <a:gd name="T20" fmla="*/ 6 w 354"/>
                <a:gd name="T21" fmla="*/ 5 h 255"/>
                <a:gd name="T22" fmla="*/ 6 w 354"/>
                <a:gd name="T23" fmla="*/ 4 h 255"/>
                <a:gd name="T24" fmla="*/ 6 w 354"/>
                <a:gd name="T25" fmla="*/ 4 h 255"/>
                <a:gd name="T26" fmla="*/ 5 w 354"/>
                <a:gd name="T27" fmla="*/ 4 h 255"/>
                <a:gd name="T28" fmla="*/ 5 w 354"/>
                <a:gd name="T29" fmla="*/ 5 h 255"/>
                <a:gd name="T30" fmla="*/ 5 w 354"/>
                <a:gd name="T31" fmla="*/ 5 h 255"/>
                <a:gd name="T32" fmla="*/ 3 w 354"/>
                <a:gd name="T33" fmla="*/ 3 h 255"/>
                <a:gd name="T34" fmla="*/ 2 w 354"/>
                <a:gd name="T35" fmla="*/ 3 h 255"/>
                <a:gd name="T36" fmla="*/ 3 w 354"/>
                <a:gd name="T37" fmla="*/ 4 h 255"/>
                <a:gd name="T38" fmla="*/ 2 w 354"/>
                <a:gd name="T39" fmla="*/ 4 h 255"/>
                <a:gd name="T40" fmla="*/ 2 w 354"/>
                <a:gd name="T41" fmla="*/ 5 h 255"/>
                <a:gd name="T42" fmla="*/ 2 w 354"/>
                <a:gd name="T43" fmla="*/ 5 h 255"/>
                <a:gd name="T44" fmla="*/ 1 w 354"/>
                <a:gd name="T45" fmla="*/ 4 h 255"/>
                <a:gd name="T46" fmla="*/ 0 w 354"/>
                <a:gd name="T47" fmla="*/ 4 h 255"/>
                <a:gd name="T48" fmla="*/ 1 w 354"/>
                <a:gd name="T49" fmla="*/ 4 h 255"/>
                <a:gd name="T50" fmla="*/ 1 w 354"/>
                <a:gd name="T51" fmla="*/ 4 h 255"/>
                <a:gd name="T52" fmla="*/ 1 w 354"/>
                <a:gd name="T53" fmla="*/ 3 h 255"/>
                <a:gd name="T54" fmla="*/ 1 w 354"/>
                <a:gd name="T55" fmla="*/ 3 h 255"/>
                <a:gd name="T56" fmla="*/ 2 w 354"/>
                <a:gd name="T57" fmla="*/ 2 h 255"/>
                <a:gd name="T58" fmla="*/ 1 w 354"/>
                <a:gd name="T59" fmla="*/ 2 h 255"/>
                <a:gd name="T60" fmla="*/ 1 w 354"/>
                <a:gd name="T61" fmla="*/ 2 h 255"/>
                <a:gd name="T62" fmla="*/ 1 w 354"/>
                <a:gd name="T63" fmla="*/ 1 h 255"/>
                <a:gd name="T64" fmla="*/ 1 w 354"/>
                <a:gd name="T65" fmla="*/ 1 h 2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4"/>
                <a:gd name="T100" fmla="*/ 0 h 255"/>
                <a:gd name="T101" fmla="*/ 354 w 354"/>
                <a:gd name="T102" fmla="*/ 255 h 25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4" h="255">
                  <a:moveTo>
                    <a:pt x="52" y="72"/>
                  </a:moveTo>
                  <a:lnTo>
                    <a:pt x="63" y="75"/>
                  </a:lnTo>
                  <a:lnTo>
                    <a:pt x="91" y="26"/>
                  </a:lnTo>
                  <a:lnTo>
                    <a:pt x="112" y="0"/>
                  </a:lnTo>
                  <a:lnTo>
                    <a:pt x="148" y="12"/>
                  </a:lnTo>
                  <a:lnTo>
                    <a:pt x="151" y="52"/>
                  </a:lnTo>
                  <a:lnTo>
                    <a:pt x="202" y="80"/>
                  </a:lnTo>
                  <a:lnTo>
                    <a:pt x="354" y="152"/>
                  </a:lnTo>
                  <a:lnTo>
                    <a:pt x="354" y="222"/>
                  </a:lnTo>
                  <a:lnTo>
                    <a:pt x="318" y="227"/>
                  </a:lnTo>
                  <a:lnTo>
                    <a:pt x="273" y="227"/>
                  </a:lnTo>
                  <a:lnTo>
                    <a:pt x="298" y="211"/>
                  </a:lnTo>
                  <a:lnTo>
                    <a:pt x="273" y="199"/>
                  </a:lnTo>
                  <a:lnTo>
                    <a:pt x="233" y="199"/>
                  </a:lnTo>
                  <a:lnTo>
                    <a:pt x="257" y="255"/>
                  </a:lnTo>
                  <a:lnTo>
                    <a:pt x="221" y="236"/>
                  </a:lnTo>
                  <a:lnTo>
                    <a:pt x="124" y="159"/>
                  </a:lnTo>
                  <a:lnTo>
                    <a:pt x="108" y="164"/>
                  </a:lnTo>
                  <a:lnTo>
                    <a:pt x="138" y="196"/>
                  </a:lnTo>
                  <a:lnTo>
                    <a:pt x="89" y="192"/>
                  </a:lnTo>
                  <a:lnTo>
                    <a:pt x="117" y="251"/>
                  </a:lnTo>
                  <a:lnTo>
                    <a:pt x="104" y="251"/>
                  </a:lnTo>
                  <a:lnTo>
                    <a:pt x="44" y="203"/>
                  </a:lnTo>
                  <a:lnTo>
                    <a:pt x="0" y="212"/>
                  </a:lnTo>
                  <a:lnTo>
                    <a:pt x="34" y="199"/>
                  </a:lnTo>
                  <a:lnTo>
                    <a:pt x="53" y="186"/>
                  </a:lnTo>
                  <a:lnTo>
                    <a:pt x="69" y="160"/>
                  </a:lnTo>
                  <a:lnTo>
                    <a:pt x="72" y="135"/>
                  </a:lnTo>
                  <a:lnTo>
                    <a:pt x="75" y="100"/>
                  </a:lnTo>
                  <a:lnTo>
                    <a:pt x="52" y="81"/>
                  </a:lnTo>
                  <a:lnTo>
                    <a:pt x="41" y="77"/>
                  </a:lnTo>
                  <a:lnTo>
                    <a:pt x="52" y="7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08" name="Freeform 151"/>
            <p:cNvSpPr>
              <a:spLocks/>
            </p:cNvSpPr>
            <p:nvPr/>
          </p:nvSpPr>
          <p:spPr bwMode="auto">
            <a:xfrm>
              <a:off x="3706" y="3107"/>
              <a:ext cx="20" cy="6"/>
            </a:xfrm>
            <a:custGeom>
              <a:avLst/>
              <a:gdLst>
                <a:gd name="T0" fmla="*/ 0 w 140"/>
                <a:gd name="T1" fmla="*/ 0 h 42"/>
                <a:gd name="T2" fmla="*/ 1 w 140"/>
                <a:gd name="T3" fmla="*/ 0 h 42"/>
                <a:gd name="T4" fmla="*/ 3 w 140"/>
                <a:gd name="T5" fmla="*/ 1 h 42"/>
                <a:gd name="T6" fmla="*/ 2 w 140"/>
                <a:gd name="T7" fmla="*/ 0 h 42"/>
                <a:gd name="T8" fmla="*/ 1 w 140"/>
                <a:gd name="T9" fmla="*/ 0 h 42"/>
                <a:gd name="T10" fmla="*/ 0 w 140"/>
                <a:gd name="T11" fmla="*/ 0 h 42"/>
                <a:gd name="T12" fmla="*/ 0 w 140"/>
                <a:gd name="T13" fmla="*/ 0 h 42"/>
                <a:gd name="T14" fmla="*/ 0 60000 65536"/>
                <a:gd name="T15" fmla="*/ 0 60000 65536"/>
                <a:gd name="T16" fmla="*/ 0 60000 65536"/>
                <a:gd name="T17" fmla="*/ 0 60000 65536"/>
                <a:gd name="T18" fmla="*/ 0 60000 65536"/>
                <a:gd name="T19" fmla="*/ 0 60000 65536"/>
                <a:gd name="T20" fmla="*/ 0 60000 65536"/>
                <a:gd name="T21" fmla="*/ 0 w 140"/>
                <a:gd name="T22" fmla="*/ 0 h 42"/>
                <a:gd name="T23" fmla="*/ 140 w 140"/>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42">
                  <a:moveTo>
                    <a:pt x="0" y="0"/>
                  </a:moveTo>
                  <a:lnTo>
                    <a:pt x="64" y="13"/>
                  </a:lnTo>
                  <a:lnTo>
                    <a:pt x="140" y="42"/>
                  </a:lnTo>
                  <a:lnTo>
                    <a:pt x="107" y="19"/>
                  </a:lnTo>
                  <a:lnTo>
                    <a:pt x="61" y="7"/>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09" name="Freeform 152"/>
            <p:cNvSpPr>
              <a:spLocks/>
            </p:cNvSpPr>
            <p:nvPr/>
          </p:nvSpPr>
          <p:spPr bwMode="auto">
            <a:xfrm>
              <a:off x="3806" y="3111"/>
              <a:ext cx="26" cy="17"/>
            </a:xfrm>
            <a:custGeom>
              <a:avLst/>
              <a:gdLst>
                <a:gd name="T0" fmla="*/ 0 w 178"/>
                <a:gd name="T1" fmla="*/ 1 h 116"/>
                <a:gd name="T2" fmla="*/ 1 w 178"/>
                <a:gd name="T3" fmla="*/ 2 h 116"/>
                <a:gd name="T4" fmla="*/ 1 w 178"/>
                <a:gd name="T5" fmla="*/ 2 h 116"/>
                <a:gd name="T6" fmla="*/ 2 w 178"/>
                <a:gd name="T7" fmla="*/ 2 h 116"/>
                <a:gd name="T8" fmla="*/ 3 w 178"/>
                <a:gd name="T9" fmla="*/ 2 h 116"/>
                <a:gd name="T10" fmla="*/ 3 w 178"/>
                <a:gd name="T11" fmla="*/ 1 h 116"/>
                <a:gd name="T12" fmla="*/ 4 w 178"/>
                <a:gd name="T13" fmla="*/ 1 h 116"/>
                <a:gd name="T14" fmla="*/ 4 w 178"/>
                <a:gd name="T15" fmla="*/ 0 h 116"/>
                <a:gd name="T16" fmla="*/ 4 w 178"/>
                <a:gd name="T17" fmla="*/ 1 h 116"/>
                <a:gd name="T18" fmla="*/ 4 w 178"/>
                <a:gd name="T19" fmla="*/ 2 h 116"/>
                <a:gd name="T20" fmla="*/ 3 w 178"/>
                <a:gd name="T21" fmla="*/ 2 h 116"/>
                <a:gd name="T22" fmla="*/ 2 w 178"/>
                <a:gd name="T23" fmla="*/ 2 h 116"/>
                <a:gd name="T24" fmla="*/ 2 w 178"/>
                <a:gd name="T25" fmla="*/ 2 h 116"/>
                <a:gd name="T26" fmla="*/ 1 w 178"/>
                <a:gd name="T27" fmla="*/ 2 h 116"/>
                <a:gd name="T28" fmla="*/ 0 w 178"/>
                <a:gd name="T29" fmla="*/ 2 h 116"/>
                <a:gd name="T30" fmla="*/ 0 w 178"/>
                <a:gd name="T31" fmla="*/ 2 h 116"/>
                <a:gd name="T32" fmla="*/ 0 w 178"/>
                <a:gd name="T33" fmla="*/ 1 h 116"/>
                <a:gd name="T34" fmla="*/ 0 w 178"/>
                <a:gd name="T35" fmla="*/ 1 h 1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8"/>
                <a:gd name="T55" fmla="*/ 0 h 116"/>
                <a:gd name="T56" fmla="*/ 178 w 178"/>
                <a:gd name="T57" fmla="*/ 116 h 1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8" h="116">
                  <a:moveTo>
                    <a:pt x="2" y="60"/>
                  </a:moveTo>
                  <a:lnTo>
                    <a:pt x="24" y="93"/>
                  </a:lnTo>
                  <a:lnTo>
                    <a:pt x="58" y="106"/>
                  </a:lnTo>
                  <a:lnTo>
                    <a:pt x="96" y="95"/>
                  </a:lnTo>
                  <a:lnTo>
                    <a:pt x="123" y="79"/>
                  </a:lnTo>
                  <a:lnTo>
                    <a:pt x="149" y="52"/>
                  </a:lnTo>
                  <a:lnTo>
                    <a:pt x="163" y="36"/>
                  </a:lnTo>
                  <a:lnTo>
                    <a:pt x="178" y="0"/>
                  </a:lnTo>
                  <a:lnTo>
                    <a:pt x="175" y="37"/>
                  </a:lnTo>
                  <a:lnTo>
                    <a:pt x="161" y="75"/>
                  </a:lnTo>
                  <a:lnTo>
                    <a:pt x="142" y="89"/>
                  </a:lnTo>
                  <a:lnTo>
                    <a:pt x="111" y="107"/>
                  </a:lnTo>
                  <a:lnTo>
                    <a:pt x="82" y="112"/>
                  </a:lnTo>
                  <a:lnTo>
                    <a:pt x="51" y="116"/>
                  </a:lnTo>
                  <a:lnTo>
                    <a:pt x="18" y="104"/>
                  </a:lnTo>
                  <a:lnTo>
                    <a:pt x="0" y="80"/>
                  </a:lnTo>
                  <a:lnTo>
                    <a:pt x="2" y="6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10" name="Freeform 153"/>
            <p:cNvSpPr>
              <a:spLocks/>
            </p:cNvSpPr>
            <p:nvPr/>
          </p:nvSpPr>
          <p:spPr bwMode="auto">
            <a:xfrm>
              <a:off x="3809" y="3105"/>
              <a:ext cx="164" cy="47"/>
            </a:xfrm>
            <a:custGeom>
              <a:avLst/>
              <a:gdLst>
                <a:gd name="T0" fmla="*/ 1 w 1148"/>
                <a:gd name="T1" fmla="*/ 4 h 328"/>
                <a:gd name="T2" fmla="*/ 4 w 1148"/>
                <a:gd name="T3" fmla="*/ 5 h 328"/>
                <a:gd name="T4" fmla="*/ 6 w 1148"/>
                <a:gd name="T5" fmla="*/ 5 h 328"/>
                <a:gd name="T6" fmla="*/ 7 w 1148"/>
                <a:gd name="T7" fmla="*/ 4 h 328"/>
                <a:gd name="T8" fmla="*/ 7 w 1148"/>
                <a:gd name="T9" fmla="*/ 2 h 328"/>
                <a:gd name="T10" fmla="*/ 6 w 1148"/>
                <a:gd name="T11" fmla="*/ 1 h 328"/>
                <a:gd name="T12" fmla="*/ 6 w 1148"/>
                <a:gd name="T13" fmla="*/ 3 h 328"/>
                <a:gd name="T14" fmla="*/ 5 w 1148"/>
                <a:gd name="T15" fmla="*/ 4 h 328"/>
                <a:gd name="T16" fmla="*/ 6 w 1148"/>
                <a:gd name="T17" fmla="*/ 2 h 328"/>
                <a:gd name="T18" fmla="*/ 5 w 1148"/>
                <a:gd name="T19" fmla="*/ 0 h 328"/>
                <a:gd name="T20" fmla="*/ 8 w 1148"/>
                <a:gd name="T21" fmla="*/ 2 h 328"/>
                <a:gd name="T22" fmla="*/ 7 w 1148"/>
                <a:gd name="T23" fmla="*/ 2 h 328"/>
                <a:gd name="T24" fmla="*/ 8 w 1148"/>
                <a:gd name="T25" fmla="*/ 2 h 328"/>
                <a:gd name="T26" fmla="*/ 8 w 1148"/>
                <a:gd name="T27" fmla="*/ 3 h 328"/>
                <a:gd name="T28" fmla="*/ 13 w 1148"/>
                <a:gd name="T29" fmla="*/ 4 h 328"/>
                <a:gd name="T30" fmla="*/ 13 w 1148"/>
                <a:gd name="T31" fmla="*/ 4 h 328"/>
                <a:gd name="T32" fmla="*/ 14 w 1148"/>
                <a:gd name="T33" fmla="*/ 4 h 328"/>
                <a:gd name="T34" fmla="*/ 14 w 1148"/>
                <a:gd name="T35" fmla="*/ 5 h 328"/>
                <a:gd name="T36" fmla="*/ 14 w 1148"/>
                <a:gd name="T37" fmla="*/ 6 h 328"/>
                <a:gd name="T38" fmla="*/ 12 w 1148"/>
                <a:gd name="T39" fmla="*/ 5 h 328"/>
                <a:gd name="T40" fmla="*/ 10 w 1148"/>
                <a:gd name="T41" fmla="*/ 5 h 328"/>
                <a:gd name="T42" fmla="*/ 8 w 1148"/>
                <a:gd name="T43" fmla="*/ 4 h 328"/>
                <a:gd name="T44" fmla="*/ 11 w 1148"/>
                <a:gd name="T45" fmla="*/ 4 h 328"/>
                <a:gd name="T46" fmla="*/ 8 w 1148"/>
                <a:gd name="T47" fmla="*/ 3 h 328"/>
                <a:gd name="T48" fmla="*/ 7 w 1148"/>
                <a:gd name="T49" fmla="*/ 4 h 328"/>
                <a:gd name="T50" fmla="*/ 8 w 1148"/>
                <a:gd name="T51" fmla="*/ 5 h 328"/>
                <a:gd name="T52" fmla="*/ 7 w 1148"/>
                <a:gd name="T53" fmla="*/ 5 h 328"/>
                <a:gd name="T54" fmla="*/ 7 w 1148"/>
                <a:gd name="T55" fmla="*/ 6 h 328"/>
                <a:gd name="T56" fmla="*/ 6 w 1148"/>
                <a:gd name="T57" fmla="*/ 6 h 328"/>
                <a:gd name="T58" fmla="*/ 5 w 1148"/>
                <a:gd name="T59" fmla="*/ 6 h 328"/>
                <a:gd name="T60" fmla="*/ 4 w 1148"/>
                <a:gd name="T61" fmla="*/ 6 h 328"/>
                <a:gd name="T62" fmla="*/ 5 w 1148"/>
                <a:gd name="T63" fmla="*/ 6 h 328"/>
                <a:gd name="T64" fmla="*/ 5 w 1148"/>
                <a:gd name="T65" fmla="*/ 6 h 328"/>
                <a:gd name="T66" fmla="*/ 6 w 1148"/>
                <a:gd name="T67" fmla="*/ 5 h 328"/>
                <a:gd name="T68" fmla="*/ 1 w 1148"/>
                <a:gd name="T69" fmla="*/ 4 h 328"/>
                <a:gd name="T70" fmla="*/ 0 w 1148"/>
                <a:gd name="T71" fmla="*/ 3 h 3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48"/>
                <a:gd name="T109" fmla="*/ 0 h 328"/>
                <a:gd name="T110" fmla="*/ 1148 w 1148"/>
                <a:gd name="T111" fmla="*/ 328 h 32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48" h="328">
                  <a:moveTo>
                    <a:pt x="0" y="134"/>
                  </a:moveTo>
                  <a:lnTo>
                    <a:pt x="43" y="177"/>
                  </a:lnTo>
                  <a:lnTo>
                    <a:pt x="123" y="209"/>
                  </a:lnTo>
                  <a:lnTo>
                    <a:pt x="214" y="241"/>
                  </a:lnTo>
                  <a:lnTo>
                    <a:pt x="229" y="229"/>
                  </a:lnTo>
                  <a:lnTo>
                    <a:pt x="305" y="260"/>
                  </a:lnTo>
                  <a:lnTo>
                    <a:pt x="338" y="233"/>
                  </a:lnTo>
                  <a:lnTo>
                    <a:pt x="364" y="185"/>
                  </a:lnTo>
                  <a:lnTo>
                    <a:pt x="368" y="145"/>
                  </a:lnTo>
                  <a:lnTo>
                    <a:pt x="359" y="118"/>
                  </a:lnTo>
                  <a:lnTo>
                    <a:pt x="321" y="75"/>
                  </a:lnTo>
                  <a:lnTo>
                    <a:pt x="304" y="63"/>
                  </a:lnTo>
                  <a:lnTo>
                    <a:pt x="305" y="89"/>
                  </a:lnTo>
                  <a:lnTo>
                    <a:pt x="296" y="137"/>
                  </a:lnTo>
                  <a:lnTo>
                    <a:pt x="285" y="165"/>
                  </a:lnTo>
                  <a:lnTo>
                    <a:pt x="260" y="184"/>
                  </a:lnTo>
                  <a:lnTo>
                    <a:pt x="288" y="121"/>
                  </a:lnTo>
                  <a:lnTo>
                    <a:pt x="294" y="81"/>
                  </a:lnTo>
                  <a:lnTo>
                    <a:pt x="290" y="52"/>
                  </a:lnTo>
                  <a:lnTo>
                    <a:pt x="226" y="0"/>
                  </a:lnTo>
                  <a:lnTo>
                    <a:pt x="288" y="33"/>
                  </a:lnTo>
                  <a:lnTo>
                    <a:pt x="399" y="74"/>
                  </a:lnTo>
                  <a:lnTo>
                    <a:pt x="326" y="70"/>
                  </a:lnTo>
                  <a:lnTo>
                    <a:pt x="345" y="83"/>
                  </a:lnTo>
                  <a:lnTo>
                    <a:pt x="384" y="86"/>
                  </a:lnTo>
                  <a:lnTo>
                    <a:pt x="384" y="106"/>
                  </a:lnTo>
                  <a:lnTo>
                    <a:pt x="1148" y="88"/>
                  </a:lnTo>
                  <a:lnTo>
                    <a:pt x="407" y="131"/>
                  </a:lnTo>
                  <a:lnTo>
                    <a:pt x="551" y="164"/>
                  </a:lnTo>
                  <a:lnTo>
                    <a:pt x="625" y="188"/>
                  </a:lnTo>
                  <a:lnTo>
                    <a:pt x="618" y="160"/>
                  </a:lnTo>
                  <a:lnTo>
                    <a:pt x="660" y="192"/>
                  </a:lnTo>
                  <a:lnTo>
                    <a:pt x="584" y="202"/>
                  </a:lnTo>
                  <a:lnTo>
                    <a:pt x="686" y="205"/>
                  </a:lnTo>
                  <a:lnTo>
                    <a:pt x="789" y="269"/>
                  </a:lnTo>
                  <a:lnTo>
                    <a:pt x="682" y="225"/>
                  </a:lnTo>
                  <a:lnTo>
                    <a:pt x="625" y="228"/>
                  </a:lnTo>
                  <a:lnTo>
                    <a:pt x="674" y="271"/>
                  </a:lnTo>
                  <a:lnTo>
                    <a:pt x="621" y="271"/>
                  </a:lnTo>
                  <a:lnTo>
                    <a:pt x="565" y="256"/>
                  </a:lnTo>
                  <a:lnTo>
                    <a:pt x="356" y="295"/>
                  </a:lnTo>
                  <a:lnTo>
                    <a:pt x="507" y="252"/>
                  </a:lnTo>
                  <a:lnTo>
                    <a:pt x="373" y="198"/>
                  </a:lnTo>
                  <a:lnTo>
                    <a:pt x="382" y="184"/>
                  </a:lnTo>
                  <a:lnTo>
                    <a:pt x="525" y="222"/>
                  </a:lnTo>
                  <a:lnTo>
                    <a:pt x="522" y="197"/>
                  </a:lnTo>
                  <a:lnTo>
                    <a:pt x="397" y="145"/>
                  </a:lnTo>
                  <a:lnTo>
                    <a:pt x="380" y="135"/>
                  </a:lnTo>
                  <a:lnTo>
                    <a:pt x="380" y="166"/>
                  </a:lnTo>
                  <a:lnTo>
                    <a:pt x="366" y="207"/>
                  </a:lnTo>
                  <a:lnTo>
                    <a:pt x="355" y="228"/>
                  </a:lnTo>
                  <a:lnTo>
                    <a:pt x="415" y="225"/>
                  </a:lnTo>
                  <a:lnTo>
                    <a:pt x="437" y="238"/>
                  </a:lnTo>
                  <a:lnTo>
                    <a:pt x="348" y="252"/>
                  </a:lnTo>
                  <a:lnTo>
                    <a:pt x="378" y="279"/>
                  </a:lnTo>
                  <a:lnTo>
                    <a:pt x="341" y="285"/>
                  </a:lnTo>
                  <a:lnTo>
                    <a:pt x="338" y="319"/>
                  </a:lnTo>
                  <a:lnTo>
                    <a:pt x="289" y="311"/>
                  </a:lnTo>
                  <a:lnTo>
                    <a:pt x="276" y="328"/>
                  </a:lnTo>
                  <a:lnTo>
                    <a:pt x="262" y="316"/>
                  </a:lnTo>
                  <a:lnTo>
                    <a:pt x="235" y="319"/>
                  </a:lnTo>
                  <a:lnTo>
                    <a:pt x="206" y="304"/>
                  </a:lnTo>
                  <a:lnTo>
                    <a:pt x="234" y="307"/>
                  </a:lnTo>
                  <a:lnTo>
                    <a:pt x="231" y="283"/>
                  </a:lnTo>
                  <a:lnTo>
                    <a:pt x="243" y="299"/>
                  </a:lnTo>
                  <a:lnTo>
                    <a:pt x="261" y="299"/>
                  </a:lnTo>
                  <a:lnTo>
                    <a:pt x="261" y="273"/>
                  </a:lnTo>
                  <a:lnTo>
                    <a:pt x="274" y="264"/>
                  </a:lnTo>
                  <a:lnTo>
                    <a:pt x="207" y="264"/>
                  </a:lnTo>
                  <a:lnTo>
                    <a:pt x="37" y="188"/>
                  </a:lnTo>
                  <a:lnTo>
                    <a:pt x="0" y="13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11" name="Freeform 154"/>
            <p:cNvSpPr>
              <a:spLocks/>
            </p:cNvSpPr>
            <p:nvPr/>
          </p:nvSpPr>
          <p:spPr bwMode="auto">
            <a:xfrm>
              <a:off x="3834" y="3155"/>
              <a:ext cx="24" cy="17"/>
            </a:xfrm>
            <a:custGeom>
              <a:avLst/>
              <a:gdLst>
                <a:gd name="T0" fmla="*/ 1 w 167"/>
                <a:gd name="T1" fmla="*/ 0 h 116"/>
                <a:gd name="T2" fmla="*/ 0 w 167"/>
                <a:gd name="T3" fmla="*/ 0 h 116"/>
                <a:gd name="T4" fmla="*/ 0 w 167"/>
                <a:gd name="T5" fmla="*/ 1 h 116"/>
                <a:gd name="T6" fmla="*/ 0 w 167"/>
                <a:gd name="T7" fmla="*/ 1 h 116"/>
                <a:gd name="T8" fmla="*/ 0 w 167"/>
                <a:gd name="T9" fmla="*/ 2 h 116"/>
                <a:gd name="T10" fmla="*/ 0 w 167"/>
                <a:gd name="T11" fmla="*/ 2 h 116"/>
                <a:gd name="T12" fmla="*/ 1 w 167"/>
                <a:gd name="T13" fmla="*/ 2 h 116"/>
                <a:gd name="T14" fmla="*/ 1 w 167"/>
                <a:gd name="T15" fmla="*/ 2 h 116"/>
                <a:gd name="T16" fmla="*/ 1 w 167"/>
                <a:gd name="T17" fmla="*/ 2 h 116"/>
                <a:gd name="T18" fmla="*/ 2 w 167"/>
                <a:gd name="T19" fmla="*/ 2 h 116"/>
                <a:gd name="T20" fmla="*/ 2 w 167"/>
                <a:gd name="T21" fmla="*/ 2 h 116"/>
                <a:gd name="T22" fmla="*/ 3 w 167"/>
                <a:gd name="T23" fmla="*/ 2 h 116"/>
                <a:gd name="T24" fmla="*/ 3 w 167"/>
                <a:gd name="T25" fmla="*/ 2 h 116"/>
                <a:gd name="T26" fmla="*/ 3 w 167"/>
                <a:gd name="T27" fmla="*/ 2 h 116"/>
                <a:gd name="T28" fmla="*/ 3 w 167"/>
                <a:gd name="T29" fmla="*/ 1 h 116"/>
                <a:gd name="T30" fmla="*/ 3 w 167"/>
                <a:gd name="T31" fmla="*/ 0 h 116"/>
                <a:gd name="T32" fmla="*/ 3 w 167"/>
                <a:gd name="T33" fmla="*/ 0 h 116"/>
                <a:gd name="T34" fmla="*/ 3 w 167"/>
                <a:gd name="T35" fmla="*/ 0 h 116"/>
                <a:gd name="T36" fmla="*/ 2 w 167"/>
                <a:gd name="T37" fmla="*/ 0 h 116"/>
                <a:gd name="T38" fmla="*/ 2 w 167"/>
                <a:gd name="T39" fmla="*/ 0 h 116"/>
                <a:gd name="T40" fmla="*/ 3 w 167"/>
                <a:gd name="T41" fmla="*/ 0 h 116"/>
                <a:gd name="T42" fmla="*/ 3 w 167"/>
                <a:gd name="T43" fmla="*/ 1 h 116"/>
                <a:gd name="T44" fmla="*/ 3 w 167"/>
                <a:gd name="T45" fmla="*/ 1 h 116"/>
                <a:gd name="T46" fmla="*/ 3 w 167"/>
                <a:gd name="T47" fmla="*/ 2 h 116"/>
                <a:gd name="T48" fmla="*/ 3 w 167"/>
                <a:gd name="T49" fmla="*/ 2 h 116"/>
                <a:gd name="T50" fmla="*/ 2 w 167"/>
                <a:gd name="T51" fmla="*/ 2 h 116"/>
                <a:gd name="T52" fmla="*/ 2 w 167"/>
                <a:gd name="T53" fmla="*/ 1 h 116"/>
                <a:gd name="T54" fmla="*/ 2 w 167"/>
                <a:gd name="T55" fmla="*/ 1 h 116"/>
                <a:gd name="T56" fmla="*/ 2 w 167"/>
                <a:gd name="T57" fmla="*/ 1 h 116"/>
                <a:gd name="T58" fmla="*/ 2 w 167"/>
                <a:gd name="T59" fmla="*/ 0 h 116"/>
                <a:gd name="T60" fmla="*/ 2 w 167"/>
                <a:gd name="T61" fmla="*/ 1 h 116"/>
                <a:gd name="T62" fmla="*/ 1 w 167"/>
                <a:gd name="T63" fmla="*/ 1 h 116"/>
                <a:gd name="T64" fmla="*/ 1 w 167"/>
                <a:gd name="T65" fmla="*/ 2 h 116"/>
                <a:gd name="T66" fmla="*/ 1 w 167"/>
                <a:gd name="T67" fmla="*/ 1 h 116"/>
                <a:gd name="T68" fmla="*/ 1 w 167"/>
                <a:gd name="T69" fmla="*/ 1 h 116"/>
                <a:gd name="T70" fmla="*/ 1 w 167"/>
                <a:gd name="T71" fmla="*/ 1 h 116"/>
                <a:gd name="T72" fmla="*/ 1 w 167"/>
                <a:gd name="T73" fmla="*/ 1 h 116"/>
                <a:gd name="T74" fmla="*/ 1 w 167"/>
                <a:gd name="T75" fmla="*/ 0 h 116"/>
                <a:gd name="T76" fmla="*/ 1 w 167"/>
                <a:gd name="T77" fmla="*/ 0 h 116"/>
                <a:gd name="T78" fmla="*/ 1 w 167"/>
                <a:gd name="T79" fmla="*/ 0 h 11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7"/>
                <a:gd name="T121" fmla="*/ 0 h 116"/>
                <a:gd name="T122" fmla="*/ 167 w 167"/>
                <a:gd name="T123" fmla="*/ 116 h 11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7" h="116">
                  <a:moveTo>
                    <a:pt x="39" y="1"/>
                  </a:moveTo>
                  <a:lnTo>
                    <a:pt x="16" y="11"/>
                  </a:lnTo>
                  <a:lnTo>
                    <a:pt x="4" y="24"/>
                  </a:lnTo>
                  <a:lnTo>
                    <a:pt x="0" y="57"/>
                  </a:lnTo>
                  <a:lnTo>
                    <a:pt x="4" y="84"/>
                  </a:lnTo>
                  <a:lnTo>
                    <a:pt x="12" y="100"/>
                  </a:lnTo>
                  <a:lnTo>
                    <a:pt x="29" y="114"/>
                  </a:lnTo>
                  <a:lnTo>
                    <a:pt x="43" y="115"/>
                  </a:lnTo>
                  <a:lnTo>
                    <a:pt x="61" y="116"/>
                  </a:lnTo>
                  <a:lnTo>
                    <a:pt x="88" y="106"/>
                  </a:lnTo>
                  <a:lnTo>
                    <a:pt x="112" y="116"/>
                  </a:lnTo>
                  <a:lnTo>
                    <a:pt x="138" y="116"/>
                  </a:lnTo>
                  <a:lnTo>
                    <a:pt x="157" y="108"/>
                  </a:lnTo>
                  <a:lnTo>
                    <a:pt x="166" y="86"/>
                  </a:lnTo>
                  <a:lnTo>
                    <a:pt x="167" y="51"/>
                  </a:lnTo>
                  <a:lnTo>
                    <a:pt x="162" y="23"/>
                  </a:lnTo>
                  <a:lnTo>
                    <a:pt x="152" y="11"/>
                  </a:lnTo>
                  <a:lnTo>
                    <a:pt x="134" y="1"/>
                  </a:lnTo>
                  <a:lnTo>
                    <a:pt x="107" y="0"/>
                  </a:lnTo>
                  <a:lnTo>
                    <a:pt x="94" y="8"/>
                  </a:lnTo>
                  <a:lnTo>
                    <a:pt x="135" y="23"/>
                  </a:lnTo>
                  <a:lnTo>
                    <a:pt x="152" y="44"/>
                  </a:lnTo>
                  <a:lnTo>
                    <a:pt x="152" y="71"/>
                  </a:lnTo>
                  <a:lnTo>
                    <a:pt x="146" y="79"/>
                  </a:lnTo>
                  <a:lnTo>
                    <a:pt x="134" y="79"/>
                  </a:lnTo>
                  <a:lnTo>
                    <a:pt x="120" y="78"/>
                  </a:lnTo>
                  <a:lnTo>
                    <a:pt x="111" y="61"/>
                  </a:lnTo>
                  <a:lnTo>
                    <a:pt x="111" y="45"/>
                  </a:lnTo>
                  <a:lnTo>
                    <a:pt x="119" y="31"/>
                  </a:lnTo>
                  <a:lnTo>
                    <a:pt x="86" y="21"/>
                  </a:lnTo>
                  <a:lnTo>
                    <a:pt x="76" y="44"/>
                  </a:lnTo>
                  <a:lnTo>
                    <a:pt x="69" y="67"/>
                  </a:lnTo>
                  <a:lnTo>
                    <a:pt x="59" y="84"/>
                  </a:lnTo>
                  <a:lnTo>
                    <a:pt x="47" y="69"/>
                  </a:lnTo>
                  <a:lnTo>
                    <a:pt x="44" y="52"/>
                  </a:lnTo>
                  <a:lnTo>
                    <a:pt x="47" y="43"/>
                  </a:lnTo>
                  <a:lnTo>
                    <a:pt x="63" y="29"/>
                  </a:lnTo>
                  <a:lnTo>
                    <a:pt x="49" y="16"/>
                  </a:lnTo>
                  <a:lnTo>
                    <a:pt x="39"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12" name="Freeform 155"/>
            <p:cNvSpPr>
              <a:spLocks/>
            </p:cNvSpPr>
            <p:nvPr/>
          </p:nvSpPr>
          <p:spPr bwMode="auto">
            <a:xfrm>
              <a:off x="3839" y="3149"/>
              <a:ext cx="6" cy="9"/>
            </a:xfrm>
            <a:custGeom>
              <a:avLst/>
              <a:gdLst>
                <a:gd name="T0" fmla="*/ 1 w 41"/>
                <a:gd name="T1" fmla="*/ 0 h 61"/>
                <a:gd name="T2" fmla="*/ 1 w 41"/>
                <a:gd name="T3" fmla="*/ 0 h 61"/>
                <a:gd name="T4" fmla="*/ 1 w 41"/>
                <a:gd name="T5" fmla="*/ 1 h 61"/>
                <a:gd name="T6" fmla="*/ 0 w 41"/>
                <a:gd name="T7" fmla="*/ 1 h 61"/>
                <a:gd name="T8" fmla="*/ 0 w 41"/>
                <a:gd name="T9" fmla="*/ 1 h 61"/>
                <a:gd name="T10" fmla="*/ 0 w 41"/>
                <a:gd name="T11" fmla="*/ 1 h 61"/>
                <a:gd name="T12" fmla="*/ 0 w 41"/>
                <a:gd name="T13" fmla="*/ 0 h 61"/>
                <a:gd name="T14" fmla="*/ 0 w 41"/>
                <a:gd name="T15" fmla="*/ 0 h 61"/>
                <a:gd name="T16" fmla="*/ 1 w 41"/>
                <a:gd name="T17" fmla="*/ 0 h 61"/>
                <a:gd name="T18" fmla="*/ 1 w 41"/>
                <a:gd name="T19" fmla="*/ 0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61"/>
                <a:gd name="T32" fmla="*/ 41 w 41"/>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61">
                  <a:moveTo>
                    <a:pt x="28" y="2"/>
                  </a:moveTo>
                  <a:lnTo>
                    <a:pt x="25" y="20"/>
                  </a:lnTo>
                  <a:lnTo>
                    <a:pt x="41" y="35"/>
                  </a:lnTo>
                  <a:lnTo>
                    <a:pt x="16" y="32"/>
                  </a:lnTo>
                  <a:lnTo>
                    <a:pt x="11" y="61"/>
                  </a:lnTo>
                  <a:lnTo>
                    <a:pt x="0" y="50"/>
                  </a:lnTo>
                  <a:lnTo>
                    <a:pt x="8" y="20"/>
                  </a:lnTo>
                  <a:lnTo>
                    <a:pt x="16" y="0"/>
                  </a:lnTo>
                  <a:lnTo>
                    <a:pt x="28"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13" name="Freeform 156"/>
            <p:cNvSpPr>
              <a:spLocks/>
            </p:cNvSpPr>
            <p:nvPr/>
          </p:nvSpPr>
          <p:spPr bwMode="auto">
            <a:xfrm>
              <a:off x="3845" y="3148"/>
              <a:ext cx="10" cy="12"/>
            </a:xfrm>
            <a:custGeom>
              <a:avLst/>
              <a:gdLst>
                <a:gd name="T0" fmla="*/ 0 w 65"/>
                <a:gd name="T1" fmla="*/ 0 h 84"/>
                <a:gd name="T2" fmla="*/ 0 w 65"/>
                <a:gd name="T3" fmla="*/ 1 h 84"/>
                <a:gd name="T4" fmla="*/ 0 w 65"/>
                <a:gd name="T5" fmla="*/ 2 h 84"/>
                <a:gd name="T6" fmla="*/ 1 w 65"/>
                <a:gd name="T7" fmla="*/ 2 h 84"/>
                <a:gd name="T8" fmla="*/ 2 w 65"/>
                <a:gd name="T9" fmla="*/ 1 h 84"/>
                <a:gd name="T10" fmla="*/ 1 w 65"/>
                <a:gd name="T11" fmla="*/ 1 h 84"/>
                <a:gd name="T12" fmla="*/ 1 w 65"/>
                <a:gd name="T13" fmla="*/ 0 h 84"/>
                <a:gd name="T14" fmla="*/ 0 w 65"/>
                <a:gd name="T15" fmla="*/ 0 h 84"/>
                <a:gd name="T16" fmla="*/ 0 w 65"/>
                <a:gd name="T17" fmla="*/ 0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
                <a:gd name="T28" fmla="*/ 0 h 84"/>
                <a:gd name="T29" fmla="*/ 65 w 65"/>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 h="84">
                  <a:moveTo>
                    <a:pt x="4" y="16"/>
                  </a:moveTo>
                  <a:lnTo>
                    <a:pt x="0" y="60"/>
                  </a:lnTo>
                  <a:lnTo>
                    <a:pt x="13" y="80"/>
                  </a:lnTo>
                  <a:lnTo>
                    <a:pt x="33" y="84"/>
                  </a:lnTo>
                  <a:lnTo>
                    <a:pt x="65" y="68"/>
                  </a:lnTo>
                  <a:lnTo>
                    <a:pt x="31" y="53"/>
                  </a:lnTo>
                  <a:lnTo>
                    <a:pt x="29" y="0"/>
                  </a:lnTo>
                  <a:lnTo>
                    <a:pt x="4" y="1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14" name="Freeform 157"/>
            <p:cNvSpPr>
              <a:spLocks/>
            </p:cNvSpPr>
            <p:nvPr/>
          </p:nvSpPr>
          <p:spPr bwMode="auto">
            <a:xfrm>
              <a:off x="3842" y="3156"/>
              <a:ext cx="5" cy="6"/>
            </a:xfrm>
            <a:custGeom>
              <a:avLst/>
              <a:gdLst>
                <a:gd name="T0" fmla="*/ 0 w 37"/>
                <a:gd name="T1" fmla="*/ 0 h 42"/>
                <a:gd name="T2" fmla="*/ 1 w 37"/>
                <a:gd name="T3" fmla="*/ 0 h 42"/>
                <a:gd name="T4" fmla="*/ 1 w 37"/>
                <a:gd name="T5" fmla="*/ 1 h 42"/>
                <a:gd name="T6" fmla="*/ 0 w 37"/>
                <a:gd name="T7" fmla="*/ 1 h 42"/>
                <a:gd name="T8" fmla="*/ 0 w 37"/>
                <a:gd name="T9" fmla="*/ 0 h 42"/>
                <a:gd name="T10" fmla="*/ 0 w 37"/>
                <a:gd name="T11" fmla="*/ 0 h 42"/>
                <a:gd name="T12" fmla="*/ 0 60000 65536"/>
                <a:gd name="T13" fmla="*/ 0 60000 65536"/>
                <a:gd name="T14" fmla="*/ 0 60000 65536"/>
                <a:gd name="T15" fmla="*/ 0 60000 65536"/>
                <a:gd name="T16" fmla="*/ 0 60000 65536"/>
                <a:gd name="T17" fmla="*/ 0 60000 65536"/>
                <a:gd name="T18" fmla="*/ 0 w 37"/>
                <a:gd name="T19" fmla="*/ 0 h 42"/>
                <a:gd name="T20" fmla="*/ 37 w 37"/>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37" h="42">
                  <a:moveTo>
                    <a:pt x="0" y="20"/>
                  </a:moveTo>
                  <a:lnTo>
                    <a:pt x="37" y="0"/>
                  </a:lnTo>
                  <a:lnTo>
                    <a:pt x="27" y="42"/>
                  </a:lnTo>
                  <a:lnTo>
                    <a:pt x="17" y="28"/>
                  </a:lnTo>
                  <a:lnTo>
                    <a:pt x="0" y="2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15" name="Freeform 158"/>
            <p:cNvSpPr>
              <a:spLocks/>
            </p:cNvSpPr>
            <p:nvPr/>
          </p:nvSpPr>
          <p:spPr bwMode="auto">
            <a:xfrm>
              <a:off x="3774" y="3132"/>
              <a:ext cx="63" cy="44"/>
            </a:xfrm>
            <a:custGeom>
              <a:avLst/>
              <a:gdLst>
                <a:gd name="T0" fmla="*/ 9 w 445"/>
                <a:gd name="T1" fmla="*/ 4 h 304"/>
                <a:gd name="T2" fmla="*/ 6 w 445"/>
                <a:gd name="T3" fmla="*/ 3 h 304"/>
                <a:gd name="T4" fmla="*/ 6 w 445"/>
                <a:gd name="T5" fmla="*/ 3 h 304"/>
                <a:gd name="T6" fmla="*/ 5 w 445"/>
                <a:gd name="T7" fmla="*/ 3 h 304"/>
                <a:gd name="T8" fmla="*/ 4 w 445"/>
                <a:gd name="T9" fmla="*/ 2 h 304"/>
                <a:gd name="T10" fmla="*/ 2 w 445"/>
                <a:gd name="T11" fmla="*/ 2 h 304"/>
                <a:gd name="T12" fmla="*/ 2 w 445"/>
                <a:gd name="T13" fmla="*/ 2 h 304"/>
                <a:gd name="T14" fmla="*/ 2 w 445"/>
                <a:gd name="T15" fmla="*/ 3 h 304"/>
                <a:gd name="T16" fmla="*/ 2 w 445"/>
                <a:gd name="T17" fmla="*/ 3 h 304"/>
                <a:gd name="T18" fmla="*/ 2 w 445"/>
                <a:gd name="T19" fmla="*/ 3 h 304"/>
                <a:gd name="T20" fmla="*/ 2 w 445"/>
                <a:gd name="T21" fmla="*/ 4 h 304"/>
                <a:gd name="T22" fmla="*/ 3 w 445"/>
                <a:gd name="T23" fmla="*/ 4 h 304"/>
                <a:gd name="T24" fmla="*/ 3 w 445"/>
                <a:gd name="T25" fmla="*/ 4 h 304"/>
                <a:gd name="T26" fmla="*/ 3 w 445"/>
                <a:gd name="T27" fmla="*/ 5 h 304"/>
                <a:gd name="T28" fmla="*/ 3 w 445"/>
                <a:gd name="T29" fmla="*/ 6 h 304"/>
                <a:gd name="T30" fmla="*/ 3 w 445"/>
                <a:gd name="T31" fmla="*/ 6 h 304"/>
                <a:gd name="T32" fmla="*/ 2 w 445"/>
                <a:gd name="T33" fmla="*/ 6 h 304"/>
                <a:gd name="T34" fmla="*/ 2 w 445"/>
                <a:gd name="T35" fmla="*/ 6 h 304"/>
                <a:gd name="T36" fmla="*/ 1 w 445"/>
                <a:gd name="T37" fmla="*/ 6 h 304"/>
                <a:gd name="T38" fmla="*/ 1 w 445"/>
                <a:gd name="T39" fmla="*/ 6 h 304"/>
                <a:gd name="T40" fmla="*/ 0 w 445"/>
                <a:gd name="T41" fmla="*/ 6 h 304"/>
                <a:gd name="T42" fmla="*/ 0 w 445"/>
                <a:gd name="T43" fmla="*/ 5 h 304"/>
                <a:gd name="T44" fmla="*/ 0 w 445"/>
                <a:gd name="T45" fmla="*/ 5 h 304"/>
                <a:gd name="T46" fmla="*/ 0 w 445"/>
                <a:gd name="T47" fmla="*/ 4 h 304"/>
                <a:gd name="T48" fmla="*/ 1 w 445"/>
                <a:gd name="T49" fmla="*/ 4 h 304"/>
                <a:gd name="T50" fmla="*/ 1 w 445"/>
                <a:gd name="T51" fmla="*/ 4 h 304"/>
                <a:gd name="T52" fmla="*/ 1 w 445"/>
                <a:gd name="T53" fmla="*/ 3 h 304"/>
                <a:gd name="T54" fmla="*/ 1 w 445"/>
                <a:gd name="T55" fmla="*/ 3 h 304"/>
                <a:gd name="T56" fmla="*/ 1 w 445"/>
                <a:gd name="T57" fmla="*/ 2 h 304"/>
                <a:gd name="T58" fmla="*/ 2 w 445"/>
                <a:gd name="T59" fmla="*/ 2 h 304"/>
                <a:gd name="T60" fmla="*/ 2 w 445"/>
                <a:gd name="T61" fmla="*/ 1 h 304"/>
                <a:gd name="T62" fmla="*/ 2 w 445"/>
                <a:gd name="T63" fmla="*/ 1 h 304"/>
                <a:gd name="T64" fmla="*/ 2 w 445"/>
                <a:gd name="T65" fmla="*/ 2 h 304"/>
                <a:gd name="T66" fmla="*/ 3 w 445"/>
                <a:gd name="T67" fmla="*/ 2 h 304"/>
                <a:gd name="T68" fmla="*/ 4 w 445"/>
                <a:gd name="T69" fmla="*/ 2 h 304"/>
                <a:gd name="T70" fmla="*/ 1 w 445"/>
                <a:gd name="T71" fmla="*/ 0 h 304"/>
                <a:gd name="T72" fmla="*/ 5 w 445"/>
                <a:gd name="T73" fmla="*/ 2 h 304"/>
                <a:gd name="T74" fmla="*/ 9 w 445"/>
                <a:gd name="T75" fmla="*/ 4 h 304"/>
                <a:gd name="T76" fmla="*/ 9 w 445"/>
                <a:gd name="T77" fmla="*/ 4 h 304"/>
                <a:gd name="T78" fmla="*/ 9 w 445"/>
                <a:gd name="T79" fmla="*/ 4 h 3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45"/>
                <a:gd name="T121" fmla="*/ 0 h 304"/>
                <a:gd name="T122" fmla="*/ 445 w 445"/>
                <a:gd name="T123" fmla="*/ 304 h 3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45" h="304">
                  <a:moveTo>
                    <a:pt x="434" y="188"/>
                  </a:moveTo>
                  <a:lnTo>
                    <a:pt x="299" y="146"/>
                  </a:lnTo>
                  <a:lnTo>
                    <a:pt x="284" y="159"/>
                  </a:lnTo>
                  <a:lnTo>
                    <a:pt x="257" y="130"/>
                  </a:lnTo>
                  <a:lnTo>
                    <a:pt x="202" y="113"/>
                  </a:lnTo>
                  <a:lnTo>
                    <a:pt x="100" y="106"/>
                  </a:lnTo>
                  <a:lnTo>
                    <a:pt x="102" y="120"/>
                  </a:lnTo>
                  <a:lnTo>
                    <a:pt x="110" y="128"/>
                  </a:lnTo>
                  <a:lnTo>
                    <a:pt x="104" y="137"/>
                  </a:lnTo>
                  <a:lnTo>
                    <a:pt x="92" y="137"/>
                  </a:lnTo>
                  <a:lnTo>
                    <a:pt x="91" y="176"/>
                  </a:lnTo>
                  <a:lnTo>
                    <a:pt x="128" y="176"/>
                  </a:lnTo>
                  <a:lnTo>
                    <a:pt x="150" y="199"/>
                  </a:lnTo>
                  <a:lnTo>
                    <a:pt x="158" y="247"/>
                  </a:lnTo>
                  <a:lnTo>
                    <a:pt x="149" y="275"/>
                  </a:lnTo>
                  <a:lnTo>
                    <a:pt x="128" y="294"/>
                  </a:lnTo>
                  <a:lnTo>
                    <a:pt x="107" y="297"/>
                  </a:lnTo>
                  <a:lnTo>
                    <a:pt x="86" y="287"/>
                  </a:lnTo>
                  <a:lnTo>
                    <a:pt x="68" y="302"/>
                  </a:lnTo>
                  <a:lnTo>
                    <a:pt x="39" y="304"/>
                  </a:lnTo>
                  <a:lnTo>
                    <a:pt x="11" y="285"/>
                  </a:lnTo>
                  <a:lnTo>
                    <a:pt x="0" y="249"/>
                  </a:lnTo>
                  <a:lnTo>
                    <a:pt x="0" y="219"/>
                  </a:lnTo>
                  <a:lnTo>
                    <a:pt x="9" y="194"/>
                  </a:lnTo>
                  <a:lnTo>
                    <a:pt x="26" y="179"/>
                  </a:lnTo>
                  <a:lnTo>
                    <a:pt x="61" y="179"/>
                  </a:lnTo>
                  <a:lnTo>
                    <a:pt x="63" y="137"/>
                  </a:lnTo>
                  <a:lnTo>
                    <a:pt x="45" y="131"/>
                  </a:lnTo>
                  <a:lnTo>
                    <a:pt x="50" y="117"/>
                  </a:lnTo>
                  <a:lnTo>
                    <a:pt x="75" y="115"/>
                  </a:lnTo>
                  <a:lnTo>
                    <a:pt x="79" y="52"/>
                  </a:lnTo>
                  <a:lnTo>
                    <a:pt x="110" y="72"/>
                  </a:lnTo>
                  <a:lnTo>
                    <a:pt x="97" y="91"/>
                  </a:lnTo>
                  <a:lnTo>
                    <a:pt x="134" y="84"/>
                  </a:lnTo>
                  <a:lnTo>
                    <a:pt x="194" y="103"/>
                  </a:lnTo>
                  <a:lnTo>
                    <a:pt x="47" y="0"/>
                  </a:lnTo>
                  <a:lnTo>
                    <a:pt x="246" y="99"/>
                  </a:lnTo>
                  <a:lnTo>
                    <a:pt x="445" y="176"/>
                  </a:lnTo>
                  <a:lnTo>
                    <a:pt x="434" y="18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16" name="Freeform 159"/>
            <p:cNvSpPr>
              <a:spLocks/>
            </p:cNvSpPr>
            <p:nvPr/>
          </p:nvSpPr>
          <p:spPr bwMode="auto">
            <a:xfrm>
              <a:off x="3815" y="3139"/>
              <a:ext cx="25" cy="13"/>
            </a:xfrm>
            <a:custGeom>
              <a:avLst/>
              <a:gdLst>
                <a:gd name="T0" fmla="*/ 0 w 174"/>
                <a:gd name="T1" fmla="*/ 1 h 87"/>
                <a:gd name="T2" fmla="*/ 1 w 174"/>
                <a:gd name="T3" fmla="*/ 1 h 87"/>
                <a:gd name="T4" fmla="*/ 2 w 174"/>
                <a:gd name="T5" fmla="*/ 1 h 87"/>
                <a:gd name="T6" fmla="*/ 3 w 174"/>
                <a:gd name="T7" fmla="*/ 0 h 87"/>
                <a:gd name="T8" fmla="*/ 4 w 174"/>
                <a:gd name="T9" fmla="*/ 0 h 87"/>
                <a:gd name="T10" fmla="*/ 3 w 174"/>
                <a:gd name="T11" fmla="*/ 1 h 87"/>
                <a:gd name="T12" fmla="*/ 3 w 174"/>
                <a:gd name="T13" fmla="*/ 1 h 87"/>
                <a:gd name="T14" fmla="*/ 3 w 174"/>
                <a:gd name="T15" fmla="*/ 2 h 87"/>
                <a:gd name="T16" fmla="*/ 2 w 174"/>
                <a:gd name="T17" fmla="*/ 2 h 87"/>
                <a:gd name="T18" fmla="*/ 1 w 174"/>
                <a:gd name="T19" fmla="*/ 2 h 87"/>
                <a:gd name="T20" fmla="*/ 0 w 174"/>
                <a:gd name="T21" fmla="*/ 1 h 87"/>
                <a:gd name="T22" fmla="*/ 0 w 174"/>
                <a:gd name="T23" fmla="*/ 1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4"/>
                <a:gd name="T37" fmla="*/ 0 h 87"/>
                <a:gd name="T38" fmla="*/ 174 w 174"/>
                <a:gd name="T39" fmla="*/ 87 h 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4" h="87">
                  <a:moveTo>
                    <a:pt x="0" y="48"/>
                  </a:moveTo>
                  <a:lnTo>
                    <a:pt x="46" y="50"/>
                  </a:lnTo>
                  <a:lnTo>
                    <a:pt x="87" y="32"/>
                  </a:lnTo>
                  <a:lnTo>
                    <a:pt x="122" y="0"/>
                  </a:lnTo>
                  <a:lnTo>
                    <a:pt x="174" y="18"/>
                  </a:lnTo>
                  <a:lnTo>
                    <a:pt x="152" y="26"/>
                  </a:lnTo>
                  <a:lnTo>
                    <a:pt x="157" y="64"/>
                  </a:lnTo>
                  <a:lnTo>
                    <a:pt x="139" y="79"/>
                  </a:lnTo>
                  <a:lnTo>
                    <a:pt x="103" y="87"/>
                  </a:lnTo>
                  <a:lnTo>
                    <a:pt x="48" y="75"/>
                  </a:lnTo>
                  <a:lnTo>
                    <a:pt x="0" y="4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17" name="Freeform 160"/>
            <p:cNvSpPr>
              <a:spLocks/>
            </p:cNvSpPr>
            <p:nvPr/>
          </p:nvSpPr>
          <p:spPr bwMode="auto">
            <a:xfrm>
              <a:off x="3790" y="3107"/>
              <a:ext cx="16" cy="13"/>
            </a:xfrm>
            <a:custGeom>
              <a:avLst/>
              <a:gdLst>
                <a:gd name="T0" fmla="*/ 0 w 111"/>
                <a:gd name="T1" fmla="*/ 1 h 89"/>
                <a:gd name="T2" fmla="*/ 0 w 111"/>
                <a:gd name="T3" fmla="*/ 2 h 89"/>
                <a:gd name="T4" fmla="*/ 1 w 111"/>
                <a:gd name="T5" fmla="*/ 2 h 89"/>
                <a:gd name="T6" fmla="*/ 2 w 111"/>
                <a:gd name="T7" fmla="*/ 2 h 89"/>
                <a:gd name="T8" fmla="*/ 2 w 111"/>
                <a:gd name="T9" fmla="*/ 2 h 89"/>
                <a:gd name="T10" fmla="*/ 0 w 111"/>
                <a:gd name="T11" fmla="*/ 1 h 89"/>
                <a:gd name="T12" fmla="*/ 0 w 111"/>
                <a:gd name="T13" fmla="*/ 1 h 89"/>
                <a:gd name="T14" fmla="*/ 0 w 111"/>
                <a:gd name="T15" fmla="*/ 1 h 89"/>
                <a:gd name="T16" fmla="*/ 1 w 111"/>
                <a:gd name="T17" fmla="*/ 0 h 89"/>
                <a:gd name="T18" fmla="*/ 0 w 111"/>
                <a:gd name="T19" fmla="*/ 0 h 89"/>
                <a:gd name="T20" fmla="*/ 0 w 111"/>
                <a:gd name="T21" fmla="*/ 1 h 89"/>
                <a:gd name="T22" fmla="*/ 0 w 111"/>
                <a:gd name="T23" fmla="*/ 1 h 89"/>
                <a:gd name="T24" fmla="*/ 0 w 111"/>
                <a:gd name="T25" fmla="*/ 1 h 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1"/>
                <a:gd name="T40" fmla="*/ 0 h 89"/>
                <a:gd name="T41" fmla="*/ 111 w 111"/>
                <a:gd name="T42" fmla="*/ 89 h 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1" h="89">
                  <a:moveTo>
                    <a:pt x="2" y="42"/>
                  </a:moveTo>
                  <a:lnTo>
                    <a:pt x="8" y="75"/>
                  </a:lnTo>
                  <a:lnTo>
                    <a:pt x="55" y="82"/>
                  </a:lnTo>
                  <a:lnTo>
                    <a:pt x="111" y="89"/>
                  </a:lnTo>
                  <a:lnTo>
                    <a:pt x="111" y="72"/>
                  </a:lnTo>
                  <a:lnTo>
                    <a:pt x="22" y="57"/>
                  </a:lnTo>
                  <a:lnTo>
                    <a:pt x="12" y="45"/>
                  </a:lnTo>
                  <a:lnTo>
                    <a:pt x="15" y="24"/>
                  </a:lnTo>
                  <a:lnTo>
                    <a:pt x="41" y="0"/>
                  </a:lnTo>
                  <a:lnTo>
                    <a:pt x="8" y="18"/>
                  </a:lnTo>
                  <a:lnTo>
                    <a:pt x="0" y="33"/>
                  </a:lnTo>
                  <a:lnTo>
                    <a:pt x="2" y="4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18" name="Freeform 161"/>
            <p:cNvSpPr>
              <a:spLocks/>
            </p:cNvSpPr>
            <p:nvPr/>
          </p:nvSpPr>
          <p:spPr bwMode="auto">
            <a:xfrm>
              <a:off x="3802" y="3099"/>
              <a:ext cx="19" cy="16"/>
            </a:xfrm>
            <a:custGeom>
              <a:avLst/>
              <a:gdLst>
                <a:gd name="T0" fmla="*/ 0 w 131"/>
                <a:gd name="T1" fmla="*/ 1 h 113"/>
                <a:gd name="T2" fmla="*/ 1 w 131"/>
                <a:gd name="T3" fmla="*/ 1 h 113"/>
                <a:gd name="T4" fmla="*/ 1 w 131"/>
                <a:gd name="T5" fmla="*/ 1 h 113"/>
                <a:gd name="T6" fmla="*/ 1 w 131"/>
                <a:gd name="T7" fmla="*/ 2 h 113"/>
                <a:gd name="T8" fmla="*/ 1 w 131"/>
                <a:gd name="T9" fmla="*/ 2 h 113"/>
                <a:gd name="T10" fmla="*/ 1 w 131"/>
                <a:gd name="T11" fmla="*/ 1 h 113"/>
                <a:gd name="T12" fmla="*/ 1 w 131"/>
                <a:gd name="T13" fmla="*/ 1 h 113"/>
                <a:gd name="T14" fmla="*/ 2 w 131"/>
                <a:gd name="T15" fmla="*/ 0 h 113"/>
                <a:gd name="T16" fmla="*/ 2 w 131"/>
                <a:gd name="T17" fmla="*/ 0 h 113"/>
                <a:gd name="T18" fmla="*/ 3 w 131"/>
                <a:gd name="T19" fmla="*/ 0 h 113"/>
                <a:gd name="T20" fmla="*/ 2 w 131"/>
                <a:gd name="T21" fmla="*/ 0 h 113"/>
                <a:gd name="T22" fmla="*/ 2 w 131"/>
                <a:gd name="T23" fmla="*/ 0 h 113"/>
                <a:gd name="T24" fmla="*/ 1 w 131"/>
                <a:gd name="T25" fmla="*/ 1 h 113"/>
                <a:gd name="T26" fmla="*/ 1 w 131"/>
                <a:gd name="T27" fmla="*/ 1 h 113"/>
                <a:gd name="T28" fmla="*/ 0 w 131"/>
                <a:gd name="T29" fmla="*/ 1 h 113"/>
                <a:gd name="T30" fmla="*/ 0 w 131"/>
                <a:gd name="T31" fmla="*/ 1 h 1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1"/>
                <a:gd name="T49" fmla="*/ 0 h 113"/>
                <a:gd name="T50" fmla="*/ 131 w 131"/>
                <a:gd name="T51" fmla="*/ 113 h 1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1" h="113">
                  <a:moveTo>
                    <a:pt x="0" y="54"/>
                  </a:moveTo>
                  <a:lnTo>
                    <a:pt x="28" y="56"/>
                  </a:lnTo>
                  <a:lnTo>
                    <a:pt x="36" y="59"/>
                  </a:lnTo>
                  <a:lnTo>
                    <a:pt x="28" y="86"/>
                  </a:lnTo>
                  <a:lnTo>
                    <a:pt x="27" y="113"/>
                  </a:lnTo>
                  <a:lnTo>
                    <a:pt x="39" y="68"/>
                  </a:lnTo>
                  <a:lnTo>
                    <a:pt x="54" y="40"/>
                  </a:lnTo>
                  <a:lnTo>
                    <a:pt x="76" y="19"/>
                  </a:lnTo>
                  <a:lnTo>
                    <a:pt x="106" y="7"/>
                  </a:lnTo>
                  <a:lnTo>
                    <a:pt x="131" y="0"/>
                  </a:lnTo>
                  <a:lnTo>
                    <a:pt x="99" y="6"/>
                  </a:lnTo>
                  <a:lnTo>
                    <a:pt x="75" y="11"/>
                  </a:lnTo>
                  <a:lnTo>
                    <a:pt x="50" y="31"/>
                  </a:lnTo>
                  <a:lnTo>
                    <a:pt x="34" y="46"/>
                  </a:lnTo>
                  <a:lnTo>
                    <a:pt x="0" y="5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19" name="Freeform 162"/>
            <p:cNvSpPr>
              <a:spLocks/>
            </p:cNvSpPr>
            <p:nvPr/>
          </p:nvSpPr>
          <p:spPr bwMode="auto">
            <a:xfrm>
              <a:off x="3809" y="3102"/>
              <a:ext cx="18" cy="20"/>
            </a:xfrm>
            <a:custGeom>
              <a:avLst/>
              <a:gdLst>
                <a:gd name="T0" fmla="*/ 2 w 131"/>
                <a:gd name="T1" fmla="*/ 0 h 143"/>
                <a:gd name="T2" fmla="*/ 2 w 131"/>
                <a:gd name="T3" fmla="*/ 0 h 143"/>
                <a:gd name="T4" fmla="*/ 2 w 131"/>
                <a:gd name="T5" fmla="*/ 0 h 143"/>
                <a:gd name="T6" fmla="*/ 2 w 131"/>
                <a:gd name="T7" fmla="*/ 1 h 143"/>
                <a:gd name="T8" fmla="*/ 2 w 131"/>
                <a:gd name="T9" fmla="*/ 2 h 143"/>
                <a:gd name="T10" fmla="*/ 2 w 131"/>
                <a:gd name="T11" fmla="*/ 2 h 143"/>
                <a:gd name="T12" fmla="*/ 2 w 131"/>
                <a:gd name="T13" fmla="*/ 3 h 143"/>
                <a:gd name="T14" fmla="*/ 1 w 131"/>
                <a:gd name="T15" fmla="*/ 3 h 143"/>
                <a:gd name="T16" fmla="*/ 0 w 131"/>
                <a:gd name="T17" fmla="*/ 3 h 143"/>
                <a:gd name="T18" fmla="*/ 0 w 131"/>
                <a:gd name="T19" fmla="*/ 2 h 143"/>
                <a:gd name="T20" fmla="*/ 0 w 131"/>
                <a:gd name="T21" fmla="*/ 2 h 143"/>
                <a:gd name="T22" fmla="*/ 0 w 131"/>
                <a:gd name="T23" fmla="*/ 1 h 143"/>
                <a:gd name="T24" fmla="*/ 0 w 131"/>
                <a:gd name="T25" fmla="*/ 1 h 143"/>
                <a:gd name="T26" fmla="*/ 1 w 131"/>
                <a:gd name="T27" fmla="*/ 0 h 143"/>
                <a:gd name="T28" fmla="*/ 1 w 131"/>
                <a:gd name="T29" fmla="*/ 0 h 143"/>
                <a:gd name="T30" fmla="*/ 2 w 131"/>
                <a:gd name="T31" fmla="*/ 0 h 143"/>
                <a:gd name="T32" fmla="*/ 2 w 131"/>
                <a:gd name="T33" fmla="*/ 0 h 1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1"/>
                <a:gd name="T52" fmla="*/ 0 h 143"/>
                <a:gd name="T53" fmla="*/ 131 w 131"/>
                <a:gd name="T54" fmla="*/ 143 h 1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1" h="143">
                  <a:moveTo>
                    <a:pt x="83" y="0"/>
                  </a:moveTo>
                  <a:lnTo>
                    <a:pt x="104" y="4"/>
                  </a:lnTo>
                  <a:lnTo>
                    <a:pt x="117" y="16"/>
                  </a:lnTo>
                  <a:lnTo>
                    <a:pt x="131" y="49"/>
                  </a:lnTo>
                  <a:lnTo>
                    <a:pt x="123" y="84"/>
                  </a:lnTo>
                  <a:lnTo>
                    <a:pt x="107" y="111"/>
                  </a:lnTo>
                  <a:lnTo>
                    <a:pt x="86" y="132"/>
                  </a:lnTo>
                  <a:lnTo>
                    <a:pt x="54" y="143"/>
                  </a:lnTo>
                  <a:lnTo>
                    <a:pt x="24" y="140"/>
                  </a:lnTo>
                  <a:lnTo>
                    <a:pt x="7" y="123"/>
                  </a:lnTo>
                  <a:lnTo>
                    <a:pt x="0" y="97"/>
                  </a:lnTo>
                  <a:lnTo>
                    <a:pt x="8" y="65"/>
                  </a:lnTo>
                  <a:lnTo>
                    <a:pt x="25" y="34"/>
                  </a:lnTo>
                  <a:lnTo>
                    <a:pt x="43" y="17"/>
                  </a:lnTo>
                  <a:lnTo>
                    <a:pt x="61" y="4"/>
                  </a:lnTo>
                  <a:lnTo>
                    <a:pt x="8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20" name="Freeform 163"/>
            <p:cNvSpPr>
              <a:spLocks/>
            </p:cNvSpPr>
            <p:nvPr/>
          </p:nvSpPr>
          <p:spPr bwMode="auto">
            <a:xfrm>
              <a:off x="3820" y="3099"/>
              <a:ext cx="11" cy="12"/>
            </a:xfrm>
            <a:custGeom>
              <a:avLst/>
              <a:gdLst>
                <a:gd name="T0" fmla="*/ 1 w 79"/>
                <a:gd name="T1" fmla="*/ 0 h 85"/>
                <a:gd name="T2" fmla="*/ 1 w 79"/>
                <a:gd name="T3" fmla="*/ 0 h 85"/>
                <a:gd name="T4" fmla="*/ 1 w 79"/>
                <a:gd name="T5" fmla="*/ 1 h 85"/>
                <a:gd name="T6" fmla="*/ 2 w 79"/>
                <a:gd name="T7" fmla="*/ 2 h 85"/>
                <a:gd name="T8" fmla="*/ 2 w 79"/>
                <a:gd name="T9" fmla="*/ 1 h 85"/>
                <a:gd name="T10" fmla="*/ 1 w 79"/>
                <a:gd name="T11" fmla="*/ 1 h 85"/>
                <a:gd name="T12" fmla="*/ 1 w 79"/>
                <a:gd name="T13" fmla="*/ 0 h 85"/>
                <a:gd name="T14" fmla="*/ 1 w 79"/>
                <a:gd name="T15" fmla="*/ 0 h 85"/>
                <a:gd name="T16" fmla="*/ 0 w 79"/>
                <a:gd name="T17" fmla="*/ 0 h 85"/>
                <a:gd name="T18" fmla="*/ 1 w 79"/>
                <a:gd name="T19" fmla="*/ 0 h 85"/>
                <a:gd name="T20" fmla="*/ 1 w 79"/>
                <a:gd name="T21" fmla="*/ 0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9"/>
                <a:gd name="T34" fmla="*/ 0 h 85"/>
                <a:gd name="T35" fmla="*/ 79 w 79"/>
                <a:gd name="T36" fmla="*/ 85 h 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9" h="85">
                  <a:moveTo>
                    <a:pt x="33" y="11"/>
                  </a:moveTo>
                  <a:lnTo>
                    <a:pt x="52" y="22"/>
                  </a:lnTo>
                  <a:lnTo>
                    <a:pt x="68" y="43"/>
                  </a:lnTo>
                  <a:lnTo>
                    <a:pt x="76" y="85"/>
                  </a:lnTo>
                  <a:lnTo>
                    <a:pt x="79" y="52"/>
                  </a:lnTo>
                  <a:lnTo>
                    <a:pt x="69" y="27"/>
                  </a:lnTo>
                  <a:lnTo>
                    <a:pt x="48" y="7"/>
                  </a:lnTo>
                  <a:lnTo>
                    <a:pt x="28" y="1"/>
                  </a:lnTo>
                  <a:lnTo>
                    <a:pt x="0" y="0"/>
                  </a:lnTo>
                  <a:lnTo>
                    <a:pt x="33"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21" name="Freeform 164"/>
            <p:cNvSpPr>
              <a:spLocks/>
            </p:cNvSpPr>
            <p:nvPr/>
          </p:nvSpPr>
          <p:spPr bwMode="auto">
            <a:xfrm>
              <a:off x="3829" y="3101"/>
              <a:ext cx="13" cy="5"/>
            </a:xfrm>
            <a:custGeom>
              <a:avLst/>
              <a:gdLst>
                <a:gd name="T0" fmla="*/ 0 w 88"/>
                <a:gd name="T1" fmla="*/ 0 h 32"/>
                <a:gd name="T2" fmla="*/ 2 w 88"/>
                <a:gd name="T3" fmla="*/ 1 h 32"/>
                <a:gd name="T4" fmla="*/ 1 w 88"/>
                <a:gd name="T5" fmla="*/ 0 h 32"/>
                <a:gd name="T6" fmla="*/ 0 w 88"/>
                <a:gd name="T7" fmla="*/ 0 h 32"/>
                <a:gd name="T8" fmla="*/ 0 w 88"/>
                <a:gd name="T9" fmla="*/ 0 h 32"/>
                <a:gd name="T10" fmla="*/ 0 60000 65536"/>
                <a:gd name="T11" fmla="*/ 0 60000 65536"/>
                <a:gd name="T12" fmla="*/ 0 60000 65536"/>
                <a:gd name="T13" fmla="*/ 0 60000 65536"/>
                <a:gd name="T14" fmla="*/ 0 60000 65536"/>
                <a:gd name="T15" fmla="*/ 0 w 88"/>
                <a:gd name="T16" fmla="*/ 0 h 32"/>
                <a:gd name="T17" fmla="*/ 88 w 88"/>
                <a:gd name="T18" fmla="*/ 32 h 32"/>
              </a:gdLst>
              <a:ahLst/>
              <a:cxnLst>
                <a:cxn ang="T10">
                  <a:pos x="T0" y="T1"/>
                </a:cxn>
                <a:cxn ang="T11">
                  <a:pos x="T2" y="T3"/>
                </a:cxn>
                <a:cxn ang="T12">
                  <a:pos x="T4" y="T5"/>
                </a:cxn>
                <a:cxn ang="T13">
                  <a:pos x="T6" y="T7"/>
                </a:cxn>
                <a:cxn ang="T14">
                  <a:pos x="T8" y="T9"/>
                </a:cxn>
              </a:cxnLst>
              <a:rect l="T15" t="T16" r="T17" b="T18"/>
              <a:pathLst>
                <a:path w="88" h="32">
                  <a:moveTo>
                    <a:pt x="0" y="0"/>
                  </a:moveTo>
                  <a:lnTo>
                    <a:pt x="88" y="32"/>
                  </a:lnTo>
                  <a:lnTo>
                    <a:pt x="68" y="15"/>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22" name="Freeform 165"/>
            <p:cNvSpPr>
              <a:spLocks/>
            </p:cNvSpPr>
            <p:nvPr/>
          </p:nvSpPr>
          <p:spPr bwMode="auto">
            <a:xfrm>
              <a:off x="3854" y="3113"/>
              <a:ext cx="164" cy="6"/>
            </a:xfrm>
            <a:custGeom>
              <a:avLst/>
              <a:gdLst>
                <a:gd name="T0" fmla="*/ 0 w 1152"/>
                <a:gd name="T1" fmla="*/ 0 h 36"/>
                <a:gd name="T2" fmla="*/ 0 w 1152"/>
                <a:gd name="T3" fmla="*/ 1 h 36"/>
                <a:gd name="T4" fmla="*/ 23 w 1152"/>
                <a:gd name="T5" fmla="*/ 0 h 36"/>
                <a:gd name="T6" fmla="*/ 0 w 1152"/>
                <a:gd name="T7" fmla="*/ 0 h 36"/>
                <a:gd name="T8" fmla="*/ 0 w 1152"/>
                <a:gd name="T9" fmla="*/ 0 h 36"/>
                <a:gd name="T10" fmla="*/ 0 60000 65536"/>
                <a:gd name="T11" fmla="*/ 0 60000 65536"/>
                <a:gd name="T12" fmla="*/ 0 60000 65536"/>
                <a:gd name="T13" fmla="*/ 0 60000 65536"/>
                <a:gd name="T14" fmla="*/ 0 60000 65536"/>
                <a:gd name="T15" fmla="*/ 0 w 1152"/>
                <a:gd name="T16" fmla="*/ 0 h 36"/>
                <a:gd name="T17" fmla="*/ 1152 w 1152"/>
                <a:gd name="T18" fmla="*/ 36 h 36"/>
              </a:gdLst>
              <a:ahLst/>
              <a:cxnLst>
                <a:cxn ang="T10">
                  <a:pos x="T0" y="T1"/>
                </a:cxn>
                <a:cxn ang="T11">
                  <a:pos x="T2" y="T3"/>
                </a:cxn>
                <a:cxn ang="T12">
                  <a:pos x="T4" y="T5"/>
                </a:cxn>
                <a:cxn ang="T13">
                  <a:pos x="T6" y="T7"/>
                </a:cxn>
                <a:cxn ang="T14">
                  <a:pos x="T8" y="T9"/>
                </a:cxn>
              </a:cxnLst>
              <a:rect l="T15" t="T16" r="T17" b="T18"/>
              <a:pathLst>
                <a:path w="1152" h="36">
                  <a:moveTo>
                    <a:pt x="0" y="3"/>
                  </a:moveTo>
                  <a:lnTo>
                    <a:pt x="24" y="36"/>
                  </a:lnTo>
                  <a:lnTo>
                    <a:pt x="1152" y="0"/>
                  </a:lnTo>
                  <a:lnTo>
                    <a:pt x="0"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23" name="Freeform 166"/>
            <p:cNvSpPr>
              <a:spLocks/>
            </p:cNvSpPr>
            <p:nvPr/>
          </p:nvSpPr>
          <p:spPr bwMode="auto">
            <a:xfrm>
              <a:off x="3971" y="3081"/>
              <a:ext cx="50" cy="33"/>
            </a:xfrm>
            <a:custGeom>
              <a:avLst/>
              <a:gdLst>
                <a:gd name="T0" fmla="*/ 0 w 351"/>
                <a:gd name="T1" fmla="*/ 5 h 231"/>
                <a:gd name="T2" fmla="*/ 5 w 351"/>
                <a:gd name="T3" fmla="*/ 0 h 231"/>
                <a:gd name="T4" fmla="*/ 6 w 351"/>
                <a:gd name="T5" fmla="*/ 0 h 231"/>
                <a:gd name="T6" fmla="*/ 7 w 351"/>
                <a:gd name="T7" fmla="*/ 1 h 231"/>
                <a:gd name="T8" fmla="*/ 6 w 351"/>
                <a:gd name="T9" fmla="*/ 5 h 231"/>
                <a:gd name="T10" fmla="*/ 4 w 351"/>
                <a:gd name="T11" fmla="*/ 5 h 231"/>
                <a:gd name="T12" fmla="*/ 7 w 351"/>
                <a:gd name="T13" fmla="*/ 1 h 231"/>
                <a:gd name="T14" fmla="*/ 5 w 351"/>
                <a:gd name="T15" fmla="*/ 0 h 231"/>
                <a:gd name="T16" fmla="*/ 0 w 351"/>
                <a:gd name="T17" fmla="*/ 5 h 231"/>
                <a:gd name="T18" fmla="*/ 0 w 351"/>
                <a:gd name="T19" fmla="*/ 5 h 2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1"/>
                <a:gd name="T31" fmla="*/ 0 h 231"/>
                <a:gd name="T32" fmla="*/ 351 w 351"/>
                <a:gd name="T33" fmla="*/ 231 h 2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1" h="231">
                  <a:moveTo>
                    <a:pt x="0" y="226"/>
                  </a:moveTo>
                  <a:lnTo>
                    <a:pt x="247" y="0"/>
                  </a:lnTo>
                  <a:lnTo>
                    <a:pt x="271" y="7"/>
                  </a:lnTo>
                  <a:lnTo>
                    <a:pt x="351" y="49"/>
                  </a:lnTo>
                  <a:lnTo>
                    <a:pt x="278" y="223"/>
                  </a:lnTo>
                  <a:lnTo>
                    <a:pt x="214" y="231"/>
                  </a:lnTo>
                  <a:lnTo>
                    <a:pt x="328" y="57"/>
                  </a:lnTo>
                  <a:lnTo>
                    <a:pt x="250" y="9"/>
                  </a:lnTo>
                  <a:lnTo>
                    <a:pt x="0" y="22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24" name="Freeform 167"/>
            <p:cNvSpPr>
              <a:spLocks/>
            </p:cNvSpPr>
            <p:nvPr/>
          </p:nvSpPr>
          <p:spPr bwMode="auto">
            <a:xfrm>
              <a:off x="3898" y="3125"/>
              <a:ext cx="54" cy="19"/>
            </a:xfrm>
            <a:custGeom>
              <a:avLst/>
              <a:gdLst>
                <a:gd name="T0" fmla="*/ 0 w 381"/>
                <a:gd name="T1" fmla="*/ 0 h 135"/>
                <a:gd name="T2" fmla="*/ 2 w 381"/>
                <a:gd name="T3" fmla="*/ 1 h 135"/>
                <a:gd name="T4" fmla="*/ 3 w 381"/>
                <a:gd name="T5" fmla="*/ 2 h 135"/>
                <a:gd name="T6" fmla="*/ 4 w 381"/>
                <a:gd name="T7" fmla="*/ 3 h 135"/>
                <a:gd name="T8" fmla="*/ 3 w 381"/>
                <a:gd name="T9" fmla="*/ 2 h 135"/>
                <a:gd name="T10" fmla="*/ 8 w 381"/>
                <a:gd name="T11" fmla="*/ 1 h 135"/>
                <a:gd name="T12" fmla="*/ 3 w 381"/>
                <a:gd name="T13" fmla="*/ 1 h 135"/>
                <a:gd name="T14" fmla="*/ 2 w 381"/>
                <a:gd name="T15" fmla="*/ 1 h 135"/>
                <a:gd name="T16" fmla="*/ 7 w 381"/>
                <a:gd name="T17" fmla="*/ 1 h 135"/>
                <a:gd name="T18" fmla="*/ 6 w 381"/>
                <a:gd name="T19" fmla="*/ 0 h 135"/>
                <a:gd name="T20" fmla="*/ 6 w 381"/>
                <a:gd name="T21" fmla="*/ 0 h 135"/>
                <a:gd name="T22" fmla="*/ 2 w 381"/>
                <a:gd name="T23" fmla="*/ 1 h 135"/>
                <a:gd name="T24" fmla="*/ 0 w 381"/>
                <a:gd name="T25" fmla="*/ 0 h 135"/>
                <a:gd name="T26" fmla="*/ 0 w 381"/>
                <a:gd name="T27" fmla="*/ 0 h 1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1"/>
                <a:gd name="T43" fmla="*/ 0 h 135"/>
                <a:gd name="T44" fmla="*/ 381 w 381"/>
                <a:gd name="T45" fmla="*/ 135 h 1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1" h="135">
                  <a:moveTo>
                    <a:pt x="0" y="13"/>
                  </a:moveTo>
                  <a:lnTo>
                    <a:pt x="84" y="51"/>
                  </a:lnTo>
                  <a:lnTo>
                    <a:pt x="148" y="84"/>
                  </a:lnTo>
                  <a:lnTo>
                    <a:pt x="174" y="135"/>
                  </a:lnTo>
                  <a:lnTo>
                    <a:pt x="170" y="84"/>
                  </a:lnTo>
                  <a:lnTo>
                    <a:pt x="381" y="63"/>
                  </a:lnTo>
                  <a:lnTo>
                    <a:pt x="170" y="71"/>
                  </a:lnTo>
                  <a:lnTo>
                    <a:pt x="121" y="47"/>
                  </a:lnTo>
                  <a:lnTo>
                    <a:pt x="343" y="35"/>
                  </a:lnTo>
                  <a:lnTo>
                    <a:pt x="290" y="0"/>
                  </a:lnTo>
                  <a:lnTo>
                    <a:pt x="309" y="23"/>
                  </a:lnTo>
                  <a:lnTo>
                    <a:pt x="100" y="30"/>
                  </a:lnTo>
                  <a:lnTo>
                    <a:pt x="0" y="1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25" name="Freeform 168"/>
            <p:cNvSpPr>
              <a:spLocks/>
            </p:cNvSpPr>
            <p:nvPr/>
          </p:nvSpPr>
          <p:spPr bwMode="auto">
            <a:xfrm>
              <a:off x="3944" y="3124"/>
              <a:ext cx="39" cy="11"/>
            </a:xfrm>
            <a:custGeom>
              <a:avLst/>
              <a:gdLst>
                <a:gd name="T0" fmla="*/ 0 w 276"/>
                <a:gd name="T1" fmla="*/ 0 h 77"/>
                <a:gd name="T2" fmla="*/ 1 w 276"/>
                <a:gd name="T3" fmla="*/ 1 h 77"/>
                <a:gd name="T4" fmla="*/ 2 w 276"/>
                <a:gd name="T5" fmla="*/ 2 h 77"/>
                <a:gd name="T6" fmla="*/ 3 w 276"/>
                <a:gd name="T7" fmla="*/ 1 h 77"/>
                <a:gd name="T8" fmla="*/ 2 w 276"/>
                <a:gd name="T9" fmla="*/ 1 h 77"/>
                <a:gd name="T10" fmla="*/ 2 w 276"/>
                <a:gd name="T11" fmla="*/ 1 h 77"/>
                <a:gd name="T12" fmla="*/ 5 w 276"/>
                <a:gd name="T13" fmla="*/ 1 h 77"/>
                <a:gd name="T14" fmla="*/ 6 w 276"/>
                <a:gd name="T15" fmla="*/ 1 h 77"/>
                <a:gd name="T16" fmla="*/ 5 w 276"/>
                <a:gd name="T17" fmla="*/ 0 h 77"/>
                <a:gd name="T18" fmla="*/ 2 w 276"/>
                <a:gd name="T19" fmla="*/ 0 h 77"/>
                <a:gd name="T20" fmla="*/ 3 w 276"/>
                <a:gd name="T21" fmla="*/ 1 h 77"/>
                <a:gd name="T22" fmla="*/ 0 w 276"/>
                <a:gd name="T23" fmla="*/ 0 h 77"/>
                <a:gd name="T24" fmla="*/ 0 w 276"/>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6"/>
                <a:gd name="T40" fmla="*/ 0 h 77"/>
                <a:gd name="T41" fmla="*/ 276 w 276"/>
                <a:gd name="T42" fmla="*/ 77 h 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6" h="77">
                  <a:moveTo>
                    <a:pt x="0" y="0"/>
                  </a:moveTo>
                  <a:lnTo>
                    <a:pt x="68" y="41"/>
                  </a:lnTo>
                  <a:lnTo>
                    <a:pt x="119" y="77"/>
                  </a:lnTo>
                  <a:lnTo>
                    <a:pt x="156" y="65"/>
                  </a:lnTo>
                  <a:lnTo>
                    <a:pt x="122" y="44"/>
                  </a:lnTo>
                  <a:lnTo>
                    <a:pt x="104" y="31"/>
                  </a:lnTo>
                  <a:lnTo>
                    <a:pt x="229" y="27"/>
                  </a:lnTo>
                  <a:lnTo>
                    <a:pt x="276" y="55"/>
                  </a:lnTo>
                  <a:lnTo>
                    <a:pt x="253" y="17"/>
                  </a:lnTo>
                  <a:lnTo>
                    <a:pt x="75" y="19"/>
                  </a:lnTo>
                  <a:lnTo>
                    <a:pt x="125" y="6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26" name="Freeform 169"/>
            <p:cNvSpPr>
              <a:spLocks/>
            </p:cNvSpPr>
            <p:nvPr/>
          </p:nvSpPr>
          <p:spPr bwMode="auto">
            <a:xfrm>
              <a:off x="3948" y="3131"/>
              <a:ext cx="17" cy="11"/>
            </a:xfrm>
            <a:custGeom>
              <a:avLst/>
              <a:gdLst>
                <a:gd name="T0" fmla="*/ 0 w 120"/>
                <a:gd name="T1" fmla="*/ 0 h 76"/>
                <a:gd name="T2" fmla="*/ 2 w 120"/>
                <a:gd name="T3" fmla="*/ 2 h 76"/>
                <a:gd name="T4" fmla="*/ 2 w 120"/>
                <a:gd name="T5" fmla="*/ 0 h 76"/>
                <a:gd name="T6" fmla="*/ 2 w 120"/>
                <a:gd name="T7" fmla="*/ 1 h 76"/>
                <a:gd name="T8" fmla="*/ 0 w 120"/>
                <a:gd name="T9" fmla="*/ 0 h 76"/>
                <a:gd name="T10" fmla="*/ 0 w 120"/>
                <a:gd name="T11" fmla="*/ 0 h 76"/>
                <a:gd name="T12" fmla="*/ 0 60000 65536"/>
                <a:gd name="T13" fmla="*/ 0 60000 65536"/>
                <a:gd name="T14" fmla="*/ 0 60000 65536"/>
                <a:gd name="T15" fmla="*/ 0 60000 65536"/>
                <a:gd name="T16" fmla="*/ 0 60000 65536"/>
                <a:gd name="T17" fmla="*/ 0 60000 65536"/>
                <a:gd name="T18" fmla="*/ 0 w 120"/>
                <a:gd name="T19" fmla="*/ 0 h 76"/>
                <a:gd name="T20" fmla="*/ 120 w 120"/>
                <a:gd name="T21" fmla="*/ 76 h 76"/>
              </a:gdLst>
              <a:ahLst/>
              <a:cxnLst>
                <a:cxn ang="T12">
                  <a:pos x="T0" y="T1"/>
                </a:cxn>
                <a:cxn ang="T13">
                  <a:pos x="T2" y="T3"/>
                </a:cxn>
                <a:cxn ang="T14">
                  <a:pos x="T4" y="T5"/>
                </a:cxn>
                <a:cxn ang="T15">
                  <a:pos x="T6" y="T7"/>
                </a:cxn>
                <a:cxn ang="T16">
                  <a:pos x="T8" y="T9"/>
                </a:cxn>
                <a:cxn ang="T17">
                  <a:pos x="T10" y="T11"/>
                </a:cxn>
              </a:cxnLst>
              <a:rect l="T18" t="T19" r="T20" b="T21"/>
              <a:pathLst>
                <a:path w="120" h="76">
                  <a:moveTo>
                    <a:pt x="0" y="0"/>
                  </a:moveTo>
                  <a:lnTo>
                    <a:pt x="120" y="76"/>
                  </a:lnTo>
                  <a:lnTo>
                    <a:pt x="93" y="20"/>
                  </a:lnTo>
                  <a:lnTo>
                    <a:pt x="95" y="48"/>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27" name="Freeform 170"/>
            <p:cNvSpPr>
              <a:spLocks/>
            </p:cNvSpPr>
            <p:nvPr/>
          </p:nvSpPr>
          <p:spPr bwMode="auto">
            <a:xfrm>
              <a:off x="3963" y="3131"/>
              <a:ext cx="20" cy="2"/>
            </a:xfrm>
            <a:custGeom>
              <a:avLst/>
              <a:gdLst>
                <a:gd name="T0" fmla="*/ 0 w 136"/>
                <a:gd name="T1" fmla="*/ 0 h 12"/>
                <a:gd name="T2" fmla="*/ 3 w 136"/>
                <a:gd name="T3" fmla="*/ 0 h 12"/>
                <a:gd name="T4" fmla="*/ 0 w 136"/>
                <a:gd name="T5" fmla="*/ 0 h 12"/>
                <a:gd name="T6" fmla="*/ 0 w 136"/>
                <a:gd name="T7" fmla="*/ 0 h 12"/>
                <a:gd name="T8" fmla="*/ 0 w 136"/>
                <a:gd name="T9" fmla="*/ 0 h 12"/>
                <a:gd name="T10" fmla="*/ 0 60000 65536"/>
                <a:gd name="T11" fmla="*/ 0 60000 65536"/>
                <a:gd name="T12" fmla="*/ 0 60000 65536"/>
                <a:gd name="T13" fmla="*/ 0 60000 65536"/>
                <a:gd name="T14" fmla="*/ 0 60000 65536"/>
                <a:gd name="T15" fmla="*/ 0 w 136"/>
                <a:gd name="T16" fmla="*/ 0 h 12"/>
                <a:gd name="T17" fmla="*/ 136 w 136"/>
                <a:gd name="T18" fmla="*/ 12 h 12"/>
              </a:gdLst>
              <a:ahLst/>
              <a:cxnLst>
                <a:cxn ang="T10">
                  <a:pos x="T0" y="T1"/>
                </a:cxn>
                <a:cxn ang="T11">
                  <a:pos x="T2" y="T3"/>
                </a:cxn>
                <a:cxn ang="T12">
                  <a:pos x="T4" y="T5"/>
                </a:cxn>
                <a:cxn ang="T13">
                  <a:pos x="T6" y="T7"/>
                </a:cxn>
                <a:cxn ang="T14">
                  <a:pos x="T8" y="T9"/>
                </a:cxn>
              </a:cxnLst>
              <a:rect l="T15" t="T16" r="T17" b="T18"/>
              <a:pathLst>
                <a:path w="136" h="12">
                  <a:moveTo>
                    <a:pt x="0" y="0"/>
                  </a:moveTo>
                  <a:lnTo>
                    <a:pt x="136" y="4"/>
                  </a:lnTo>
                  <a:lnTo>
                    <a:pt x="2" y="12"/>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28" name="Freeform 171"/>
            <p:cNvSpPr>
              <a:spLocks/>
            </p:cNvSpPr>
            <p:nvPr/>
          </p:nvSpPr>
          <p:spPr bwMode="auto">
            <a:xfrm>
              <a:off x="3955" y="3115"/>
              <a:ext cx="94" cy="12"/>
            </a:xfrm>
            <a:custGeom>
              <a:avLst/>
              <a:gdLst>
                <a:gd name="T0" fmla="*/ 4 w 659"/>
                <a:gd name="T1" fmla="*/ 2 h 85"/>
                <a:gd name="T2" fmla="*/ 12 w 659"/>
                <a:gd name="T3" fmla="*/ 1 h 85"/>
                <a:gd name="T4" fmla="*/ 13 w 659"/>
                <a:gd name="T5" fmla="*/ 1 h 85"/>
                <a:gd name="T6" fmla="*/ 13 w 659"/>
                <a:gd name="T7" fmla="*/ 1 h 85"/>
                <a:gd name="T8" fmla="*/ 11 w 659"/>
                <a:gd name="T9" fmla="*/ 0 h 85"/>
                <a:gd name="T10" fmla="*/ 9 w 659"/>
                <a:gd name="T11" fmla="*/ 0 h 85"/>
                <a:gd name="T12" fmla="*/ 0 w 659"/>
                <a:gd name="T13" fmla="*/ 1 h 85"/>
                <a:gd name="T14" fmla="*/ 9 w 659"/>
                <a:gd name="T15" fmla="*/ 0 h 85"/>
                <a:gd name="T16" fmla="*/ 12 w 659"/>
                <a:gd name="T17" fmla="*/ 1 h 85"/>
                <a:gd name="T18" fmla="*/ 12 w 659"/>
                <a:gd name="T19" fmla="*/ 1 h 85"/>
                <a:gd name="T20" fmla="*/ 4 w 659"/>
                <a:gd name="T21" fmla="*/ 2 h 85"/>
                <a:gd name="T22" fmla="*/ 4 w 659"/>
                <a:gd name="T23" fmla="*/ 2 h 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59"/>
                <a:gd name="T37" fmla="*/ 0 h 85"/>
                <a:gd name="T38" fmla="*/ 659 w 659"/>
                <a:gd name="T39" fmla="*/ 85 h 8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59" h="85">
                  <a:moveTo>
                    <a:pt x="185" y="85"/>
                  </a:moveTo>
                  <a:lnTo>
                    <a:pt x="611" y="48"/>
                  </a:lnTo>
                  <a:lnTo>
                    <a:pt x="639" y="62"/>
                  </a:lnTo>
                  <a:lnTo>
                    <a:pt x="659" y="57"/>
                  </a:lnTo>
                  <a:lnTo>
                    <a:pt x="545" y="0"/>
                  </a:lnTo>
                  <a:lnTo>
                    <a:pt x="431" y="2"/>
                  </a:lnTo>
                  <a:lnTo>
                    <a:pt x="0" y="25"/>
                  </a:lnTo>
                  <a:lnTo>
                    <a:pt x="455" y="17"/>
                  </a:lnTo>
                  <a:lnTo>
                    <a:pt x="576" y="32"/>
                  </a:lnTo>
                  <a:lnTo>
                    <a:pt x="602" y="43"/>
                  </a:lnTo>
                  <a:lnTo>
                    <a:pt x="185" y="8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29" name="Freeform 172"/>
            <p:cNvSpPr>
              <a:spLocks/>
            </p:cNvSpPr>
            <p:nvPr/>
          </p:nvSpPr>
          <p:spPr bwMode="auto">
            <a:xfrm>
              <a:off x="3928" y="3125"/>
              <a:ext cx="78" cy="40"/>
            </a:xfrm>
            <a:custGeom>
              <a:avLst/>
              <a:gdLst>
                <a:gd name="T0" fmla="*/ 11 w 547"/>
                <a:gd name="T1" fmla="*/ 0 h 282"/>
                <a:gd name="T2" fmla="*/ 9 w 547"/>
                <a:gd name="T3" fmla="*/ 6 h 282"/>
                <a:gd name="T4" fmla="*/ 7 w 547"/>
                <a:gd name="T5" fmla="*/ 5 h 282"/>
                <a:gd name="T6" fmla="*/ 7 w 547"/>
                <a:gd name="T7" fmla="*/ 5 h 282"/>
                <a:gd name="T8" fmla="*/ 4 w 547"/>
                <a:gd name="T9" fmla="*/ 3 h 282"/>
                <a:gd name="T10" fmla="*/ 0 w 547"/>
                <a:gd name="T11" fmla="*/ 2 h 282"/>
                <a:gd name="T12" fmla="*/ 3 w 547"/>
                <a:gd name="T13" fmla="*/ 3 h 282"/>
                <a:gd name="T14" fmla="*/ 6 w 547"/>
                <a:gd name="T15" fmla="*/ 4 h 282"/>
                <a:gd name="T16" fmla="*/ 7 w 547"/>
                <a:gd name="T17" fmla="*/ 5 h 282"/>
                <a:gd name="T18" fmla="*/ 9 w 547"/>
                <a:gd name="T19" fmla="*/ 2 h 282"/>
                <a:gd name="T20" fmla="*/ 7 w 547"/>
                <a:gd name="T21" fmla="*/ 5 h 282"/>
                <a:gd name="T22" fmla="*/ 10 w 547"/>
                <a:gd name="T23" fmla="*/ 0 h 282"/>
                <a:gd name="T24" fmla="*/ 11 w 547"/>
                <a:gd name="T25" fmla="*/ 0 h 282"/>
                <a:gd name="T26" fmla="*/ 11 w 547"/>
                <a:gd name="T27" fmla="*/ 0 h 2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7"/>
                <a:gd name="T43" fmla="*/ 0 h 282"/>
                <a:gd name="T44" fmla="*/ 547 w 547"/>
                <a:gd name="T45" fmla="*/ 282 h 2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7" h="282">
                  <a:moveTo>
                    <a:pt x="547" y="0"/>
                  </a:moveTo>
                  <a:lnTo>
                    <a:pt x="438" y="282"/>
                  </a:lnTo>
                  <a:lnTo>
                    <a:pt x="356" y="270"/>
                  </a:lnTo>
                  <a:lnTo>
                    <a:pt x="327" y="242"/>
                  </a:lnTo>
                  <a:lnTo>
                    <a:pt x="194" y="170"/>
                  </a:lnTo>
                  <a:lnTo>
                    <a:pt x="0" y="76"/>
                  </a:lnTo>
                  <a:lnTo>
                    <a:pt x="170" y="143"/>
                  </a:lnTo>
                  <a:lnTo>
                    <a:pt x="297" y="197"/>
                  </a:lnTo>
                  <a:lnTo>
                    <a:pt x="355" y="225"/>
                  </a:lnTo>
                  <a:lnTo>
                    <a:pt x="439" y="99"/>
                  </a:lnTo>
                  <a:lnTo>
                    <a:pt x="365" y="246"/>
                  </a:lnTo>
                  <a:lnTo>
                    <a:pt x="510" y="4"/>
                  </a:lnTo>
                  <a:lnTo>
                    <a:pt x="54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30" name="Freeform 173"/>
            <p:cNvSpPr>
              <a:spLocks/>
            </p:cNvSpPr>
            <p:nvPr/>
          </p:nvSpPr>
          <p:spPr bwMode="auto">
            <a:xfrm>
              <a:off x="3974" y="3163"/>
              <a:ext cx="116" cy="19"/>
            </a:xfrm>
            <a:custGeom>
              <a:avLst/>
              <a:gdLst>
                <a:gd name="T0" fmla="*/ 0 w 810"/>
                <a:gd name="T1" fmla="*/ 0 h 136"/>
                <a:gd name="T2" fmla="*/ 0 w 810"/>
                <a:gd name="T3" fmla="*/ 1 h 136"/>
                <a:gd name="T4" fmla="*/ 1 w 810"/>
                <a:gd name="T5" fmla="*/ 1 h 136"/>
                <a:gd name="T6" fmla="*/ 2 w 810"/>
                <a:gd name="T7" fmla="*/ 2 h 136"/>
                <a:gd name="T8" fmla="*/ 3 w 810"/>
                <a:gd name="T9" fmla="*/ 3 h 136"/>
                <a:gd name="T10" fmla="*/ 17 w 810"/>
                <a:gd name="T11" fmla="*/ 2 h 136"/>
                <a:gd name="T12" fmla="*/ 15 w 810"/>
                <a:gd name="T13" fmla="*/ 1 h 136"/>
                <a:gd name="T14" fmla="*/ 14 w 810"/>
                <a:gd name="T15" fmla="*/ 1 h 136"/>
                <a:gd name="T16" fmla="*/ 8 w 810"/>
                <a:gd name="T17" fmla="*/ 1 h 136"/>
                <a:gd name="T18" fmla="*/ 2 w 810"/>
                <a:gd name="T19" fmla="*/ 1 h 136"/>
                <a:gd name="T20" fmla="*/ 1 w 810"/>
                <a:gd name="T21" fmla="*/ 1 h 136"/>
                <a:gd name="T22" fmla="*/ 0 w 810"/>
                <a:gd name="T23" fmla="*/ 0 h 136"/>
                <a:gd name="T24" fmla="*/ 1 w 810"/>
                <a:gd name="T25" fmla="*/ 0 h 136"/>
                <a:gd name="T26" fmla="*/ 14 w 810"/>
                <a:gd name="T27" fmla="*/ 1 h 136"/>
                <a:gd name="T28" fmla="*/ 2 w 810"/>
                <a:gd name="T29" fmla="*/ 0 h 136"/>
                <a:gd name="T30" fmla="*/ 1 w 810"/>
                <a:gd name="T31" fmla="*/ 0 h 136"/>
                <a:gd name="T32" fmla="*/ 0 w 810"/>
                <a:gd name="T33" fmla="*/ 0 h 136"/>
                <a:gd name="T34" fmla="*/ 0 w 810"/>
                <a:gd name="T35" fmla="*/ 0 h 136"/>
                <a:gd name="T36" fmla="*/ 0 w 810"/>
                <a:gd name="T37" fmla="*/ 0 h 1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10"/>
                <a:gd name="T58" fmla="*/ 0 h 136"/>
                <a:gd name="T59" fmla="*/ 810 w 810"/>
                <a:gd name="T60" fmla="*/ 136 h 1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10" h="136">
                  <a:moveTo>
                    <a:pt x="0" y="13"/>
                  </a:moveTo>
                  <a:lnTo>
                    <a:pt x="4" y="38"/>
                  </a:lnTo>
                  <a:lnTo>
                    <a:pt x="43" y="72"/>
                  </a:lnTo>
                  <a:lnTo>
                    <a:pt x="110" y="122"/>
                  </a:lnTo>
                  <a:lnTo>
                    <a:pt x="157" y="136"/>
                  </a:lnTo>
                  <a:lnTo>
                    <a:pt x="810" y="82"/>
                  </a:lnTo>
                  <a:lnTo>
                    <a:pt x="748" y="57"/>
                  </a:lnTo>
                  <a:lnTo>
                    <a:pt x="696" y="46"/>
                  </a:lnTo>
                  <a:lnTo>
                    <a:pt x="395" y="37"/>
                  </a:lnTo>
                  <a:lnTo>
                    <a:pt x="74" y="32"/>
                  </a:lnTo>
                  <a:lnTo>
                    <a:pt x="28" y="32"/>
                  </a:lnTo>
                  <a:lnTo>
                    <a:pt x="15" y="19"/>
                  </a:lnTo>
                  <a:lnTo>
                    <a:pt x="34" y="9"/>
                  </a:lnTo>
                  <a:lnTo>
                    <a:pt x="703" y="32"/>
                  </a:lnTo>
                  <a:lnTo>
                    <a:pt x="101" y="5"/>
                  </a:lnTo>
                  <a:lnTo>
                    <a:pt x="37" y="0"/>
                  </a:lnTo>
                  <a:lnTo>
                    <a:pt x="11" y="0"/>
                  </a:lnTo>
                  <a:lnTo>
                    <a:pt x="0" y="1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31" name="Freeform 174"/>
            <p:cNvSpPr>
              <a:spLocks/>
            </p:cNvSpPr>
            <p:nvPr/>
          </p:nvSpPr>
          <p:spPr bwMode="auto">
            <a:xfrm>
              <a:off x="4076" y="3167"/>
              <a:ext cx="15" cy="8"/>
            </a:xfrm>
            <a:custGeom>
              <a:avLst/>
              <a:gdLst>
                <a:gd name="T0" fmla="*/ 0 w 104"/>
                <a:gd name="T1" fmla="*/ 0 h 50"/>
                <a:gd name="T2" fmla="*/ 1 w 104"/>
                <a:gd name="T3" fmla="*/ 0 h 50"/>
                <a:gd name="T4" fmla="*/ 2 w 104"/>
                <a:gd name="T5" fmla="*/ 1 h 50"/>
                <a:gd name="T6" fmla="*/ 1 w 104"/>
                <a:gd name="T7" fmla="*/ 1 h 50"/>
                <a:gd name="T8" fmla="*/ 2 w 104"/>
                <a:gd name="T9" fmla="*/ 1 h 50"/>
                <a:gd name="T10" fmla="*/ 2 w 104"/>
                <a:gd name="T11" fmla="*/ 1 h 50"/>
                <a:gd name="T12" fmla="*/ 2 w 104"/>
                <a:gd name="T13" fmla="*/ 1 h 50"/>
                <a:gd name="T14" fmla="*/ 1 w 104"/>
                <a:gd name="T15" fmla="*/ 0 h 50"/>
                <a:gd name="T16" fmla="*/ 0 w 104"/>
                <a:gd name="T17" fmla="*/ 0 h 50"/>
                <a:gd name="T18" fmla="*/ 0 w 104"/>
                <a:gd name="T19" fmla="*/ 0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4"/>
                <a:gd name="T31" fmla="*/ 0 h 50"/>
                <a:gd name="T32" fmla="*/ 104 w 104"/>
                <a:gd name="T33" fmla="*/ 50 h 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4" h="50">
                  <a:moveTo>
                    <a:pt x="0" y="1"/>
                  </a:moveTo>
                  <a:lnTo>
                    <a:pt x="33" y="5"/>
                  </a:lnTo>
                  <a:lnTo>
                    <a:pt x="78" y="30"/>
                  </a:lnTo>
                  <a:lnTo>
                    <a:pt x="31" y="28"/>
                  </a:lnTo>
                  <a:lnTo>
                    <a:pt x="97" y="50"/>
                  </a:lnTo>
                  <a:lnTo>
                    <a:pt x="104" y="44"/>
                  </a:lnTo>
                  <a:lnTo>
                    <a:pt x="87" y="28"/>
                  </a:lnTo>
                  <a:lnTo>
                    <a:pt x="33" y="0"/>
                  </a:lnTo>
                  <a:lnTo>
                    <a:pt x="0"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32" name="Freeform 175"/>
            <p:cNvSpPr>
              <a:spLocks/>
            </p:cNvSpPr>
            <p:nvPr/>
          </p:nvSpPr>
          <p:spPr bwMode="auto">
            <a:xfrm>
              <a:off x="3854" y="3165"/>
              <a:ext cx="144" cy="33"/>
            </a:xfrm>
            <a:custGeom>
              <a:avLst/>
              <a:gdLst>
                <a:gd name="T0" fmla="*/ 21 w 1006"/>
                <a:gd name="T1" fmla="*/ 2 h 234"/>
                <a:gd name="T2" fmla="*/ 20 w 1006"/>
                <a:gd name="T3" fmla="*/ 3 h 234"/>
                <a:gd name="T4" fmla="*/ 20 w 1006"/>
                <a:gd name="T5" fmla="*/ 4 h 234"/>
                <a:gd name="T6" fmla="*/ 20 w 1006"/>
                <a:gd name="T7" fmla="*/ 4 h 234"/>
                <a:gd name="T8" fmla="*/ 17 w 1006"/>
                <a:gd name="T9" fmla="*/ 4 h 234"/>
                <a:gd name="T10" fmla="*/ 16 w 1006"/>
                <a:gd name="T11" fmla="*/ 5 h 234"/>
                <a:gd name="T12" fmla="*/ 15 w 1006"/>
                <a:gd name="T13" fmla="*/ 5 h 234"/>
                <a:gd name="T14" fmla="*/ 15 w 1006"/>
                <a:gd name="T15" fmla="*/ 5 h 234"/>
                <a:gd name="T16" fmla="*/ 14 w 1006"/>
                <a:gd name="T17" fmla="*/ 4 h 234"/>
                <a:gd name="T18" fmla="*/ 10 w 1006"/>
                <a:gd name="T19" fmla="*/ 4 h 234"/>
                <a:gd name="T20" fmla="*/ 6 w 1006"/>
                <a:gd name="T21" fmla="*/ 3 h 234"/>
                <a:gd name="T22" fmla="*/ 3 w 1006"/>
                <a:gd name="T23" fmla="*/ 2 h 234"/>
                <a:gd name="T24" fmla="*/ 0 w 1006"/>
                <a:gd name="T25" fmla="*/ 1 h 234"/>
                <a:gd name="T26" fmla="*/ 0 w 1006"/>
                <a:gd name="T27" fmla="*/ 0 h 234"/>
                <a:gd name="T28" fmla="*/ 4 w 1006"/>
                <a:gd name="T29" fmla="*/ 2 h 234"/>
                <a:gd name="T30" fmla="*/ 8 w 1006"/>
                <a:gd name="T31" fmla="*/ 3 h 234"/>
                <a:gd name="T32" fmla="*/ 11 w 1006"/>
                <a:gd name="T33" fmla="*/ 4 h 234"/>
                <a:gd name="T34" fmla="*/ 12 w 1006"/>
                <a:gd name="T35" fmla="*/ 4 h 234"/>
                <a:gd name="T36" fmla="*/ 15 w 1006"/>
                <a:gd name="T37" fmla="*/ 4 h 234"/>
                <a:gd name="T38" fmla="*/ 17 w 1006"/>
                <a:gd name="T39" fmla="*/ 4 h 234"/>
                <a:gd name="T40" fmla="*/ 18 w 1006"/>
                <a:gd name="T41" fmla="*/ 4 h 234"/>
                <a:gd name="T42" fmla="*/ 20 w 1006"/>
                <a:gd name="T43" fmla="*/ 4 h 234"/>
                <a:gd name="T44" fmla="*/ 20 w 1006"/>
                <a:gd name="T45" fmla="*/ 3 h 234"/>
                <a:gd name="T46" fmla="*/ 20 w 1006"/>
                <a:gd name="T47" fmla="*/ 2 h 234"/>
                <a:gd name="T48" fmla="*/ 21 w 1006"/>
                <a:gd name="T49" fmla="*/ 2 h 234"/>
                <a:gd name="T50" fmla="*/ 21 w 1006"/>
                <a:gd name="T51" fmla="*/ 2 h 23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06"/>
                <a:gd name="T79" fmla="*/ 0 h 234"/>
                <a:gd name="T80" fmla="*/ 1006 w 1006"/>
                <a:gd name="T81" fmla="*/ 234 h 23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06" h="234">
                  <a:moveTo>
                    <a:pt x="1006" y="119"/>
                  </a:moveTo>
                  <a:lnTo>
                    <a:pt x="997" y="165"/>
                  </a:lnTo>
                  <a:lnTo>
                    <a:pt x="977" y="193"/>
                  </a:lnTo>
                  <a:lnTo>
                    <a:pt x="955" y="207"/>
                  </a:lnTo>
                  <a:lnTo>
                    <a:pt x="809" y="208"/>
                  </a:lnTo>
                  <a:lnTo>
                    <a:pt x="760" y="231"/>
                  </a:lnTo>
                  <a:lnTo>
                    <a:pt x="737" y="230"/>
                  </a:lnTo>
                  <a:lnTo>
                    <a:pt x="724" y="234"/>
                  </a:lnTo>
                  <a:lnTo>
                    <a:pt x="669" y="208"/>
                  </a:lnTo>
                  <a:lnTo>
                    <a:pt x="494" y="192"/>
                  </a:lnTo>
                  <a:lnTo>
                    <a:pt x="293" y="148"/>
                  </a:lnTo>
                  <a:lnTo>
                    <a:pt x="133" y="98"/>
                  </a:lnTo>
                  <a:lnTo>
                    <a:pt x="0" y="38"/>
                  </a:lnTo>
                  <a:lnTo>
                    <a:pt x="16" y="0"/>
                  </a:lnTo>
                  <a:lnTo>
                    <a:pt x="195" y="86"/>
                  </a:lnTo>
                  <a:lnTo>
                    <a:pt x="379" y="140"/>
                  </a:lnTo>
                  <a:lnTo>
                    <a:pt x="524" y="180"/>
                  </a:lnTo>
                  <a:lnTo>
                    <a:pt x="611" y="192"/>
                  </a:lnTo>
                  <a:lnTo>
                    <a:pt x="723" y="198"/>
                  </a:lnTo>
                  <a:lnTo>
                    <a:pt x="812" y="198"/>
                  </a:lnTo>
                  <a:lnTo>
                    <a:pt x="889" y="198"/>
                  </a:lnTo>
                  <a:lnTo>
                    <a:pt x="954" y="193"/>
                  </a:lnTo>
                  <a:lnTo>
                    <a:pt x="982" y="168"/>
                  </a:lnTo>
                  <a:lnTo>
                    <a:pt x="987" y="103"/>
                  </a:lnTo>
                  <a:lnTo>
                    <a:pt x="1006" y="11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33" name="Freeform 176"/>
            <p:cNvSpPr>
              <a:spLocks/>
            </p:cNvSpPr>
            <p:nvPr/>
          </p:nvSpPr>
          <p:spPr bwMode="auto">
            <a:xfrm>
              <a:off x="3946" y="3150"/>
              <a:ext cx="5" cy="27"/>
            </a:xfrm>
            <a:custGeom>
              <a:avLst/>
              <a:gdLst>
                <a:gd name="T0" fmla="*/ 0 w 33"/>
                <a:gd name="T1" fmla="*/ 0 h 190"/>
                <a:gd name="T2" fmla="*/ 1 w 33"/>
                <a:gd name="T3" fmla="*/ 1 h 190"/>
                <a:gd name="T4" fmla="*/ 0 w 33"/>
                <a:gd name="T5" fmla="*/ 2 h 190"/>
                <a:gd name="T6" fmla="*/ 0 w 33"/>
                <a:gd name="T7" fmla="*/ 3 h 190"/>
                <a:gd name="T8" fmla="*/ 0 w 33"/>
                <a:gd name="T9" fmla="*/ 4 h 190"/>
                <a:gd name="T10" fmla="*/ 1 w 33"/>
                <a:gd name="T11" fmla="*/ 2 h 190"/>
                <a:gd name="T12" fmla="*/ 1 w 33"/>
                <a:gd name="T13" fmla="*/ 1 h 190"/>
                <a:gd name="T14" fmla="*/ 0 w 33"/>
                <a:gd name="T15" fmla="*/ 0 h 190"/>
                <a:gd name="T16" fmla="*/ 0 w 33"/>
                <a:gd name="T17" fmla="*/ 0 h 1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190"/>
                <a:gd name="T29" fmla="*/ 33 w 33"/>
                <a:gd name="T30" fmla="*/ 190 h 1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190">
                  <a:moveTo>
                    <a:pt x="22" y="0"/>
                  </a:moveTo>
                  <a:lnTo>
                    <a:pt x="25" y="55"/>
                  </a:lnTo>
                  <a:lnTo>
                    <a:pt x="21" y="111"/>
                  </a:lnTo>
                  <a:lnTo>
                    <a:pt x="10" y="146"/>
                  </a:lnTo>
                  <a:lnTo>
                    <a:pt x="0" y="190"/>
                  </a:lnTo>
                  <a:lnTo>
                    <a:pt x="28" y="113"/>
                  </a:lnTo>
                  <a:lnTo>
                    <a:pt x="33" y="51"/>
                  </a:lnTo>
                  <a:lnTo>
                    <a:pt x="2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34" name="Freeform 177"/>
            <p:cNvSpPr>
              <a:spLocks/>
            </p:cNvSpPr>
            <p:nvPr/>
          </p:nvSpPr>
          <p:spPr bwMode="auto">
            <a:xfrm>
              <a:off x="3945" y="3149"/>
              <a:ext cx="12" cy="32"/>
            </a:xfrm>
            <a:custGeom>
              <a:avLst/>
              <a:gdLst>
                <a:gd name="T0" fmla="*/ 1 w 83"/>
                <a:gd name="T1" fmla="*/ 1 h 228"/>
                <a:gd name="T2" fmla="*/ 2 w 83"/>
                <a:gd name="T3" fmla="*/ 1 h 228"/>
                <a:gd name="T4" fmla="*/ 2 w 83"/>
                <a:gd name="T5" fmla="*/ 2 h 228"/>
                <a:gd name="T6" fmla="*/ 1 w 83"/>
                <a:gd name="T7" fmla="*/ 3 h 228"/>
                <a:gd name="T8" fmla="*/ 1 w 83"/>
                <a:gd name="T9" fmla="*/ 4 h 228"/>
                <a:gd name="T10" fmla="*/ 0 w 83"/>
                <a:gd name="T11" fmla="*/ 4 h 228"/>
                <a:gd name="T12" fmla="*/ 0 w 83"/>
                <a:gd name="T13" fmla="*/ 4 h 228"/>
                <a:gd name="T14" fmla="*/ 1 w 83"/>
                <a:gd name="T15" fmla="*/ 4 h 228"/>
                <a:gd name="T16" fmla="*/ 1 w 83"/>
                <a:gd name="T17" fmla="*/ 4 h 228"/>
                <a:gd name="T18" fmla="*/ 2 w 83"/>
                <a:gd name="T19" fmla="*/ 3 h 228"/>
                <a:gd name="T20" fmla="*/ 2 w 83"/>
                <a:gd name="T21" fmla="*/ 2 h 228"/>
                <a:gd name="T22" fmla="*/ 2 w 83"/>
                <a:gd name="T23" fmla="*/ 0 h 228"/>
                <a:gd name="T24" fmla="*/ 1 w 83"/>
                <a:gd name="T25" fmla="*/ 0 h 228"/>
                <a:gd name="T26" fmla="*/ 1 w 83"/>
                <a:gd name="T27" fmla="*/ 1 h 228"/>
                <a:gd name="T28" fmla="*/ 1 w 83"/>
                <a:gd name="T29" fmla="*/ 1 h 2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3"/>
                <a:gd name="T46" fmla="*/ 0 h 228"/>
                <a:gd name="T47" fmla="*/ 83 w 83"/>
                <a:gd name="T48" fmla="*/ 228 h 2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3" h="228">
                  <a:moveTo>
                    <a:pt x="67" y="30"/>
                  </a:moveTo>
                  <a:lnTo>
                    <a:pt x="74" y="66"/>
                  </a:lnTo>
                  <a:lnTo>
                    <a:pt x="78" y="119"/>
                  </a:lnTo>
                  <a:lnTo>
                    <a:pt x="67" y="162"/>
                  </a:lnTo>
                  <a:lnTo>
                    <a:pt x="45" y="216"/>
                  </a:lnTo>
                  <a:lnTo>
                    <a:pt x="7" y="196"/>
                  </a:lnTo>
                  <a:lnTo>
                    <a:pt x="0" y="204"/>
                  </a:lnTo>
                  <a:lnTo>
                    <a:pt x="45" y="228"/>
                  </a:lnTo>
                  <a:lnTo>
                    <a:pt x="57" y="209"/>
                  </a:lnTo>
                  <a:lnTo>
                    <a:pt x="79" y="138"/>
                  </a:lnTo>
                  <a:lnTo>
                    <a:pt x="83" y="105"/>
                  </a:lnTo>
                  <a:lnTo>
                    <a:pt x="73" y="21"/>
                  </a:lnTo>
                  <a:lnTo>
                    <a:pt x="27" y="0"/>
                  </a:lnTo>
                  <a:lnTo>
                    <a:pt x="67" y="3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35" name="Freeform 178"/>
            <p:cNvSpPr>
              <a:spLocks/>
            </p:cNvSpPr>
            <p:nvPr/>
          </p:nvSpPr>
          <p:spPr bwMode="auto">
            <a:xfrm>
              <a:off x="3626" y="3018"/>
              <a:ext cx="270" cy="98"/>
            </a:xfrm>
            <a:custGeom>
              <a:avLst/>
              <a:gdLst>
                <a:gd name="T0" fmla="*/ 1 w 1891"/>
                <a:gd name="T1" fmla="*/ 2 h 681"/>
                <a:gd name="T2" fmla="*/ 3 w 1891"/>
                <a:gd name="T3" fmla="*/ 1 h 681"/>
                <a:gd name="T4" fmla="*/ 4 w 1891"/>
                <a:gd name="T5" fmla="*/ 1 h 681"/>
                <a:gd name="T6" fmla="*/ 5 w 1891"/>
                <a:gd name="T7" fmla="*/ 0 h 681"/>
                <a:gd name="T8" fmla="*/ 6 w 1891"/>
                <a:gd name="T9" fmla="*/ 0 h 681"/>
                <a:gd name="T10" fmla="*/ 8 w 1891"/>
                <a:gd name="T11" fmla="*/ 1 h 681"/>
                <a:gd name="T12" fmla="*/ 11 w 1891"/>
                <a:gd name="T13" fmla="*/ 2 h 681"/>
                <a:gd name="T14" fmla="*/ 38 w 1891"/>
                <a:gd name="T15" fmla="*/ 14 h 681"/>
                <a:gd name="T16" fmla="*/ 39 w 1891"/>
                <a:gd name="T17" fmla="*/ 14 h 681"/>
                <a:gd name="T18" fmla="*/ 10 w 1891"/>
                <a:gd name="T19" fmla="*/ 1 h 681"/>
                <a:gd name="T20" fmla="*/ 8 w 1891"/>
                <a:gd name="T21" fmla="*/ 0 h 681"/>
                <a:gd name="T22" fmla="*/ 6 w 1891"/>
                <a:gd name="T23" fmla="*/ 0 h 681"/>
                <a:gd name="T24" fmla="*/ 5 w 1891"/>
                <a:gd name="T25" fmla="*/ 0 h 681"/>
                <a:gd name="T26" fmla="*/ 4 w 1891"/>
                <a:gd name="T27" fmla="*/ 0 h 681"/>
                <a:gd name="T28" fmla="*/ 3 w 1891"/>
                <a:gd name="T29" fmla="*/ 0 h 681"/>
                <a:gd name="T30" fmla="*/ 2 w 1891"/>
                <a:gd name="T31" fmla="*/ 1 h 681"/>
                <a:gd name="T32" fmla="*/ 1 w 1891"/>
                <a:gd name="T33" fmla="*/ 2 h 681"/>
                <a:gd name="T34" fmla="*/ 0 w 1891"/>
                <a:gd name="T35" fmla="*/ 2 h 681"/>
                <a:gd name="T36" fmla="*/ 0 w 1891"/>
                <a:gd name="T37" fmla="*/ 2 h 681"/>
                <a:gd name="T38" fmla="*/ 0 w 1891"/>
                <a:gd name="T39" fmla="*/ 2 h 681"/>
                <a:gd name="T40" fmla="*/ 0 w 1891"/>
                <a:gd name="T41" fmla="*/ 3 h 681"/>
                <a:gd name="T42" fmla="*/ 0 w 1891"/>
                <a:gd name="T43" fmla="*/ 4 h 681"/>
                <a:gd name="T44" fmla="*/ 1 w 1891"/>
                <a:gd name="T45" fmla="*/ 5 h 681"/>
                <a:gd name="T46" fmla="*/ 0 w 1891"/>
                <a:gd name="T47" fmla="*/ 3 h 681"/>
                <a:gd name="T48" fmla="*/ 0 w 1891"/>
                <a:gd name="T49" fmla="*/ 3 h 681"/>
                <a:gd name="T50" fmla="*/ 0 w 1891"/>
                <a:gd name="T51" fmla="*/ 2 h 681"/>
                <a:gd name="T52" fmla="*/ 1 w 1891"/>
                <a:gd name="T53" fmla="*/ 2 h 681"/>
                <a:gd name="T54" fmla="*/ 1 w 1891"/>
                <a:gd name="T55" fmla="*/ 2 h 681"/>
                <a:gd name="T56" fmla="*/ 1 w 1891"/>
                <a:gd name="T57" fmla="*/ 2 h 68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91"/>
                <a:gd name="T88" fmla="*/ 0 h 681"/>
                <a:gd name="T89" fmla="*/ 1891 w 1891"/>
                <a:gd name="T90" fmla="*/ 681 h 68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91" h="681">
                  <a:moveTo>
                    <a:pt x="55" y="81"/>
                  </a:moveTo>
                  <a:lnTo>
                    <a:pt x="124" y="62"/>
                  </a:lnTo>
                  <a:lnTo>
                    <a:pt x="180" y="26"/>
                  </a:lnTo>
                  <a:lnTo>
                    <a:pt x="231" y="11"/>
                  </a:lnTo>
                  <a:lnTo>
                    <a:pt x="307" y="14"/>
                  </a:lnTo>
                  <a:lnTo>
                    <a:pt x="397" y="35"/>
                  </a:lnTo>
                  <a:lnTo>
                    <a:pt x="518" y="73"/>
                  </a:lnTo>
                  <a:lnTo>
                    <a:pt x="1843" y="681"/>
                  </a:lnTo>
                  <a:lnTo>
                    <a:pt x="1891" y="681"/>
                  </a:lnTo>
                  <a:lnTo>
                    <a:pt x="512" y="59"/>
                  </a:lnTo>
                  <a:lnTo>
                    <a:pt x="387" y="17"/>
                  </a:lnTo>
                  <a:lnTo>
                    <a:pt x="310" y="0"/>
                  </a:lnTo>
                  <a:lnTo>
                    <a:pt x="245" y="0"/>
                  </a:lnTo>
                  <a:lnTo>
                    <a:pt x="204" y="5"/>
                  </a:lnTo>
                  <a:lnTo>
                    <a:pt x="156" y="22"/>
                  </a:lnTo>
                  <a:lnTo>
                    <a:pt x="100" y="49"/>
                  </a:lnTo>
                  <a:lnTo>
                    <a:pt x="40" y="73"/>
                  </a:lnTo>
                  <a:lnTo>
                    <a:pt x="18" y="87"/>
                  </a:lnTo>
                  <a:lnTo>
                    <a:pt x="4" y="103"/>
                  </a:lnTo>
                  <a:lnTo>
                    <a:pt x="0" y="120"/>
                  </a:lnTo>
                  <a:lnTo>
                    <a:pt x="0" y="140"/>
                  </a:lnTo>
                  <a:lnTo>
                    <a:pt x="11" y="175"/>
                  </a:lnTo>
                  <a:lnTo>
                    <a:pt x="52" y="252"/>
                  </a:lnTo>
                  <a:lnTo>
                    <a:pt x="21" y="149"/>
                  </a:lnTo>
                  <a:lnTo>
                    <a:pt x="16" y="133"/>
                  </a:lnTo>
                  <a:lnTo>
                    <a:pt x="17" y="112"/>
                  </a:lnTo>
                  <a:lnTo>
                    <a:pt x="26" y="96"/>
                  </a:lnTo>
                  <a:lnTo>
                    <a:pt x="55" y="8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36" name="Freeform 179"/>
            <p:cNvSpPr>
              <a:spLocks/>
            </p:cNvSpPr>
            <p:nvPr/>
          </p:nvSpPr>
          <p:spPr bwMode="auto">
            <a:xfrm>
              <a:off x="3646" y="3025"/>
              <a:ext cx="15" cy="6"/>
            </a:xfrm>
            <a:custGeom>
              <a:avLst/>
              <a:gdLst>
                <a:gd name="T0" fmla="*/ 0 w 102"/>
                <a:gd name="T1" fmla="*/ 1 h 40"/>
                <a:gd name="T2" fmla="*/ 2 w 102"/>
                <a:gd name="T3" fmla="*/ 1 h 40"/>
                <a:gd name="T4" fmla="*/ 2 w 102"/>
                <a:gd name="T5" fmla="*/ 0 h 40"/>
                <a:gd name="T6" fmla="*/ 1 w 102"/>
                <a:gd name="T7" fmla="*/ 0 h 40"/>
                <a:gd name="T8" fmla="*/ 0 w 102"/>
                <a:gd name="T9" fmla="*/ 0 h 40"/>
                <a:gd name="T10" fmla="*/ 0 w 102"/>
                <a:gd name="T11" fmla="*/ 1 h 40"/>
                <a:gd name="T12" fmla="*/ 0 w 102"/>
                <a:gd name="T13" fmla="*/ 1 h 40"/>
                <a:gd name="T14" fmla="*/ 0 60000 65536"/>
                <a:gd name="T15" fmla="*/ 0 60000 65536"/>
                <a:gd name="T16" fmla="*/ 0 60000 65536"/>
                <a:gd name="T17" fmla="*/ 0 60000 65536"/>
                <a:gd name="T18" fmla="*/ 0 60000 65536"/>
                <a:gd name="T19" fmla="*/ 0 60000 65536"/>
                <a:gd name="T20" fmla="*/ 0 60000 65536"/>
                <a:gd name="T21" fmla="*/ 0 w 102"/>
                <a:gd name="T22" fmla="*/ 0 h 40"/>
                <a:gd name="T23" fmla="*/ 102 w 102"/>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2" h="40">
                  <a:moveTo>
                    <a:pt x="0" y="24"/>
                  </a:moveTo>
                  <a:lnTo>
                    <a:pt x="80" y="40"/>
                  </a:lnTo>
                  <a:lnTo>
                    <a:pt x="102" y="13"/>
                  </a:lnTo>
                  <a:lnTo>
                    <a:pt x="29" y="0"/>
                  </a:lnTo>
                  <a:lnTo>
                    <a:pt x="8" y="13"/>
                  </a:lnTo>
                  <a:lnTo>
                    <a:pt x="0" y="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37" name="Freeform 180"/>
            <p:cNvSpPr>
              <a:spLocks/>
            </p:cNvSpPr>
            <p:nvPr/>
          </p:nvSpPr>
          <p:spPr bwMode="auto">
            <a:xfrm>
              <a:off x="3660" y="3028"/>
              <a:ext cx="8" cy="7"/>
            </a:xfrm>
            <a:custGeom>
              <a:avLst/>
              <a:gdLst>
                <a:gd name="T0" fmla="*/ 0 w 55"/>
                <a:gd name="T1" fmla="*/ 0 h 52"/>
                <a:gd name="T2" fmla="*/ 0 w 55"/>
                <a:gd name="T3" fmla="*/ 0 h 52"/>
                <a:gd name="T4" fmla="*/ 1 w 55"/>
                <a:gd name="T5" fmla="*/ 1 h 52"/>
                <a:gd name="T6" fmla="*/ 1 w 55"/>
                <a:gd name="T7" fmla="*/ 0 h 52"/>
                <a:gd name="T8" fmla="*/ 0 w 55"/>
                <a:gd name="T9" fmla="*/ 0 h 52"/>
                <a:gd name="T10" fmla="*/ 0 w 55"/>
                <a:gd name="T11" fmla="*/ 0 h 52"/>
                <a:gd name="T12" fmla="*/ 0 60000 65536"/>
                <a:gd name="T13" fmla="*/ 0 60000 65536"/>
                <a:gd name="T14" fmla="*/ 0 60000 65536"/>
                <a:gd name="T15" fmla="*/ 0 60000 65536"/>
                <a:gd name="T16" fmla="*/ 0 60000 65536"/>
                <a:gd name="T17" fmla="*/ 0 60000 65536"/>
                <a:gd name="T18" fmla="*/ 0 w 55"/>
                <a:gd name="T19" fmla="*/ 0 h 52"/>
                <a:gd name="T20" fmla="*/ 55 w 5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5" h="52">
                  <a:moveTo>
                    <a:pt x="21" y="0"/>
                  </a:moveTo>
                  <a:lnTo>
                    <a:pt x="0" y="24"/>
                  </a:lnTo>
                  <a:lnTo>
                    <a:pt x="51" y="52"/>
                  </a:lnTo>
                  <a:lnTo>
                    <a:pt x="55" y="9"/>
                  </a:lnTo>
                  <a:lnTo>
                    <a:pt x="2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38" name="Freeform 181"/>
            <p:cNvSpPr>
              <a:spLocks/>
            </p:cNvSpPr>
            <p:nvPr/>
          </p:nvSpPr>
          <p:spPr bwMode="auto">
            <a:xfrm>
              <a:off x="3669" y="3030"/>
              <a:ext cx="7" cy="6"/>
            </a:xfrm>
            <a:custGeom>
              <a:avLst/>
              <a:gdLst>
                <a:gd name="T0" fmla="*/ 0 w 54"/>
                <a:gd name="T1" fmla="*/ 0 h 42"/>
                <a:gd name="T2" fmla="*/ 0 w 54"/>
                <a:gd name="T3" fmla="*/ 1 h 42"/>
                <a:gd name="T4" fmla="*/ 1 w 54"/>
                <a:gd name="T5" fmla="*/ 1 h 42"/>
                <a:gd name="T6" fmla="*/ 1 w 54"/>
                <a:gd name="T7" fmla="*/ 0 h 42"/>
                <a:gd name="T8" fmla="*/ 0 w 54"/>
                <a:gd name="T9" fmla="*/ 0 h 42"/>
                <a:gd name="T10" fmla="*/ 0 w 54"/>
                <a:gd name="T11" fmla="*/ 0 h 42"/>
                <a:gd name="T12" fmla="*/ 0 60000 65536"/>
                <a:gd name="T13" fmla="*/ 0 60000 65536"/>
                <a:gd name="T14" fmla="*/ 0 60000 65536"/>
                <a:gd name="T15" fmla="*/ 0 60000 65536"/>
                <a:gd name="T16" fmla="*/ 0 60000 65536"/>
                <a:gd name="T17" fmla="*/ 0 60000 65536"/>
                <a:gd name="T18" fmla="*/ 0 w 54"/>
                <a:gd name="T19" fmla="*/ 0 h 42"/>
                <a:gd name="T20" fmla="*/ 54 w 54"/>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54" h="42">
                  <a:moveTo>
                    <a:pt x="14" y="0"/>
                  </a:moveTo>
                  <a:lnTo>
                    <a:pt x="0" y="40"/>
                  </a:lnTo>
                  <a:lnTo>
                    <a:pt x="54" y="42"/>
                  </a:lnTo>
                  <a:lnTo>
                    <a:pt x="48" y="14"/>
                  </a:lnTo>
                  <a:lnTo>
                    <a:pt x="1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39" name="Freeform 182"/>
            <p:cNvSpPr>
              <a:spLocks/>
            </p:cNvSpPr>
            <p:nvPr/>
          </p:nvSpPr>
          <p:spPr bwMode="auto">
            <a:xfrm>
              <a:off x="3659" y="3023"/>
              <a:ext cx="5" cy="2"/>
            </a:xfrm>
            <a:custGeom>
              <a:avLst/>
              <a:gdLst>
                <a:gd name="T0" fmla="*/ 0 w 39"/>
                <a:gd name="T1" fmla="*/ 0 h 13"/>
                <a:gd name="T2" fmla="*/ 0 w 39"/>
                <a:gd name="T3" fmla="*/ 0 h 13"/>
                <a:gd name="T4" fmla="*/ 1 w 39"/>
                <a:gd name="T5" fmla="*/ 0 h 13"/>
                <a:gd name="T6" fmla="*/ 1 w 39"/>
                <a:gd name="T7" fmla="*/ 0 h 13"/>
                <a:gd name="T8" fmla="*/ 0 w 39"/>
                <a:gd name="T9" fmla="*/ 0 h 13"/>
                <a:gd name="T10" fmla="*/ 0 w 39"/>
                <a:gd name="T11" fmla="*/ 0 h 13"/>
                <a:gd name="T12" fmla="*/ 0 60000 65536"/>
                <a:gd name="T13" fmla="*/ 0 60000 65536"/>
                <a:gd name="T14" fmla="*/ 0 60000 65536"/>
                <a:gd name="T15" fmla="*/ 0 60000 65536"/>
                <a:gd name="T16" fmla="*/ 0 60000 65536"/>
                <a:gd name="T17" fmla="*/ 0 60000 65536"/>
                <a:gd name="T18" fmla="*/ 0 w 39"/>
                <a:gd name="T19" fmla="*/ 0 h 13"/>
                <a:gd name="T20" fmla="*/ 39 w 39"/>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9" h="13">
                  <a:moveTo>
                    <a:pt x="0" y="7"/>
                  </a:moveTo>
                  <a:lnTo>
                    <a:pt x="16" y="0"/>
                  </a:lnTo>
                  <a:lnTo>
                    <a:pt x="39" y="7"/>
                  </a:lnTo>
                  <a:lnTo>
                    <a:pt x="28" y="13"/>
                  </a:lnTo>
                  <a:lnTo>
                    <a:pt x="0"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40" name="Freeform 183"/>
            <p:cNvSpPr>
              <a:spLocks/>
            </p:cNvSpPr>
            <p:nvPr/>
          </p:nvSpPr>
          <p:spPr bwMode="auto">
            <a:xfrm>
              <a:off x="3665" y="3025"/>
              <a:ext cx="4" cy="3"/>
            </a:xfrm>
            <a:custGeom>
              <a:avLst/>
              <a:gdLst>
                <a:gd name="T0" fmla="*/ 0 w 26"/>
                <a:gd name="T1" fmla="*/ 0 h 21"/>
                <a:gd name="T2" fmla="*/ 0 w 26"/>
                <a:gd name="T3" fmla="*/ 0 h 21"/>
                <a:gd name="T4" fmla="*/ 1 w 26"/>
                <a:gd name="T5" fmla="*/ 0 h 21"/>
                <a:gd name="T6" fmla="*/ 1 w 26"/>
                <a:gd name="T7" fmla="*/ 0 h 21"/>
                <a:gd name="T8" fmla="*/ 0 w 26"/>
                <a:gd name="T9" fmla="*/ 0 h 21"/>
                <a:gd name="T10" fmla="*/ 0 w 26"/>
                <a:gd name="T11" fmla="*/ 0 h 21"/>
                <a:gd name="T12" fmla="*/ 0 60000 65536"/>
                <a:gd name="T13" fmla="*/ 0 60000 65536"/>
                <a:gd name="T14" fmla="*/ 0 60000 65536"/>
                <a:gd name="T15" fmla="*/ 0 60000 65536"/>
                <a:gd name="T16" fmla="*/ 0 60000 65536"/>
                <a:gd name="T17" fmla="*/ 0 60000 65536"/>
                <a:gd name="T18" fmla="*/ 0 w 26"/>
                <a:gd name="T19" fmla="*/ 0 h 21"/>
                <a:gd name="T20" fmla="*/ 26 w 26"/>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26" h="21">
                  <a:moveTo>
                    <a:pt x="0" y="9"/>
                  </a:moveTo>
                  <a:lnTo>
                    <a:pt x="10" y="0"/>
                  </a:lnTo>
                  <a:lnTo>
                    <a:pt x="26" y="8"/>
                  </a:lnTo>
                  <a:lnTo>
                    <a:pt x="26" y="21"/>
                  </a:lnTo>
                  <a:lnTo>
                    <a:pt x="0"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41" name="Freeform 184"/>
            <p:cNvSpPr>
              <a:spLocks/>
            </p:cNvSpPr>
            <p:nvPr/>
          </p:nvSpPr>
          <p:spPr bwMode="auto">
            <a:xfrm>
              <a:off x="3695" y="3041"/>
              <a:ext cx="14" cy="22"/>
            </a:xfrm>
            <a:custGeom>
              <a:avLst/>
              <a:gdLst>
                <a:gd name="T0" fmla="*/ 0 w 97"/>
                <a:gd name="T1" fmla="*/ 1 h 153"/>
                <a:gd name="T2" fmla="*/ 0 w 97"/>
                <a:gd name="T3" fmla="*/ 2 h 153"/>
                <a:gd name="T4" fmla="*/ 0 w 97"/>
                <a:gd name="T5" fmla="*/ 3 h 153"/>
                <a:gd name="T6" fmla="*/ 1 w 97"/>
                <a:gd name="T7" fmla="*/ 3 h 153"/>
                <a:gd name="T8" fmla="*/ 1 w 97"/>
                <a:gd name="T9" fmla="*/ 3 h 153"/>
                <a:gd name="T10" fmla="*/ 2 w 97"/>
                <a:gd name="T11" fmla="*/ 3 h 153"/>
                <a:gd name="T12" fmla="*/ 2 w 97"/>
                <a:gd name="T13" fmla="*/ 1 h 153"/>
                <a:gd name="T14" fmla="*/ 2 w 97"/>
                <a:gd name="T15" fmla="*/ 3 h 153"/>
                <a:gd name="T16" fmla="*/ 1 w 97"/>
                <a:gd name="T17" fmla="*/ 3 h 153"/>
                <a:gd name="T18" fmla="*/ 0 w 97"/>
                <a:gd name="T19" fmla="*/ 2 h 153"/>
                <a:gd name="T20" fmla="*/ 0 w 97"/>
                <a:gd name="T21" fmla="*/ 2 h 153"/>
                <a:gd name="T22" fmla="*/ 0 w 97"/>
                <a:gd name="T23" fmla="*/ 0 h 153"/>
                <a:gd name="T24" fmla="*/ 0 w 97"/>
                <a:gd name="T25" fmla="*/ 1 h 153"/>
                <a:gd name="T26" fmla="*/ 0 w 97"/>
                <a:gd name="T27" fmla="*/ 1 h 1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7"/>
                <a:gd name="T43" fmla="*/ 0 h 153"/>
                <a:gd name="T44" fmla="*/ 97 w 97"/>
                <a:gd name="T45" fmla="*/ 153 h 1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7" h="153">
                  <a:moveTo>
                    <a:pt x="14" y="34"/>
                  </a:moveTo>
                  <a:lnTo>
                    <a:pt x="0" y="113"/>
                  </a:lnTo>
                  <a:lnTo>
                    <a:pt x="5" y="125"/>
                  </a:lnTo>
                  <a:lnTo>
                    <a:pt x="29" y="137"/>
                  </a:lnTo>
                  <a:lnTo>
                    <a:pt x="70" y="153"/>
                  </a:lnTo>
                  <a:lnTo>
                    <a:pt x="82" y="147"/>
                  </a:lnTo>
                  <a:lnTo>
                    <a:pt x="97" y="54"/>
                  </a:lnTo>
                  <a:lnTo>
                    <a:pt x="77" y="138"/>
                  </a:lnTo>
                  <a:lnTo>
                    <a:pt x="60" y="140"/>
                  </a:lnTo>
                  <a:lnTo>
                    <a:pt x="14" y="120"/>
                  </a:lnTo>
                  <a:lnTo>
                    <a:pt x="11" y="89"/>
                  </a:lnTo>
                  <a:lnTo>
                    <a:pt x="22" y="0"/>
                  </a:lnTo>
                  <a:lnTo>
                    <a:pt x="14" y="3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42" name="Freeform 185"/>
            <p:cNvSpPr>
              <a:spLocks/>
            </p:cNvSpPr>
            <p:nvPr/>
          </p:nvSpPr>
          <p:spPr bwMode="auto">
            <a:xfrm>
              <a:off x="3697" y="3035"/>
              <a:ext cx="13" cy="12"/>
            </a:xfrm>
            <a:custGeom>
              <a:avLst/>
              <a:gdLst>
                <a:gd name="T0" fmla="*/ 0 w 86"/>
                <a:gd name="T1" fmla="*/ 0 h 88"/>
                <a:gd name="T2" fmla="*/ 2 w 86"/>
                <a:gd name="T3" fmla="*/ 1 h 88"/>
                <a:gd name="T4" fmla="*/ 2 w 86"/>
                <a:gd name="T5" fmla="*/ 1 h 88"/>
                <a:gd name="T6" fmla="*/ 2 w 86"/>
                <a:gd name="T7" fmla="*/ 2 h 88"/>
                <a:gd name="T8" fmla="*/ 2 w 86"/>
                <a:gd name="T9" fmla="*/ 1 h 88"/>
                <a:gd name="T10" fmla="*/ 1 w 86"/>
                <a:gd name="T11" fmla="*/ 0 h 88"/>
                <a:gd name="T12" fmla="*/ 0 w 86"/>
                <a:gd name="T13" fmla="*/ 0 h 88"/>
                <a:gd name="T14" fmla="*/ 0 w 86"/>
                <a:gd name="T15" fmla="*/ 1 h 88"/>
                <a:gd name="T16" fmla="*/ 0 w 86"/>
                <a:gd name="T17" fmla="*/ 0 h 88"/>
                <a:gd name="T18" fmla="*/ 0 w 86"/>
                <a:gd name="T19" fmla="*/ 0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88"/>
                <a:gd name="T32" fmla="*/ 86 w 86"/>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88">
                  <a:moveTo>
                    <a:pt x="12" y="14"/>
                  </a:moveTo>
                  <a:lnTo>
                    <a:pt x="70" y="37"/>
                  </a:lnTo>
                  <a:lnTo>
                    <a:pt x="77" y="51"/>
                  </a:lnTo>
                  <a:lnTo>
                    <a:pt x="80" y="88"/>
                  </a:lnTo>
                  <a:lnTo>
                    <a:pt x="86" y="39"/>
                  </a:lnTo>
                  <a:lnTo>
                    <a:pt x="62" y="24"/>
                  </a:lnTo>
                  <a:lnTo>
                    <a:pt x="7" y="0"/>
                  </a:lnTo>
                  <a:lnTo>
                    <a:pt x="0" y="52"/>
                  </a:lnTo>
                  <a:lnTo>
                    <a:pt x="12"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43" name="Freeform 186"/>
            <p:cNvSpPr>
              <a:spLocks/>
            </p:cNvSpPr>
            <p:nvPr/>
          </p:nvSpPr>
          <p:spPr bwMode="auto">
            <a:xfrm>
              <a:off x="3904" y="3137"/>
              <a:ext cx="3" cy="5"/>
            </a:xfrm>
            <a:custGeom>
              <a:avLst/>
              <a:gdLst>
                <a:gd name="T0" fmla="*/ 0 w 17"/>
                <a:gd name="T1" fmla="*/ 0 h 35"/>
                <a:gd name="T2" fmla="*/ 0 w 17"/>
                <a:gd name="T3" fmla="*/ 0 h 35"/>
                <a:gd name="T4" fmla="*/ 0 w 17"/>
                <a:gd name="T5" fmla="*/ 1 h 35"/>
                <a:gd name="T6" fmla="*/ 0 w 17"/>
                <a:gd name="T7" fmla="*/ 1 h 35"/>
                <a:gd name="T8" fmla="*/ 1 w 17"/>
                <a:gd name="T9" fmla="*/ 1 h 35"/>
                <a:gd name="T10" fmla="*/ 1 w 17"/>
                <a:gd name="T11" fmla="*/ 1 h 35"/>
                <a:gd name="T12" fmla="*/ 1 w 17"/>
                <a:gd name="T13" fmla="*/ 0 h 35"/>
                <a:gd name="T14" fmla="*/ 1 w 17"/>
                <a:gd name="T15" fmla="*/ 0 h 35"/>
                <a:gd name="T16" fmla="*/ 0 w 17"/>
                <a:gd name="T17" fmla="*/ 0 h 35"/>
                <a:gd name="T18" fmla="*/ 0 w 17"/>
                <a:gd name="T19" fmla="*/ 0 h 35"/>
                <a:gd name="T20" fmla="*/ 0 w 17"/>
                <a:gd name="T21" fmla="*/ 0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35"/>
                <a:gd name="T35" fmla="*/ 17 w 17"/>
                <a:gd name="T36" fmla="*/ 35 h 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35">
                  <a:moveTo>
                    <a:pt x="2" y="2"/>
                  </a:moveTo>
                  <a:lnTo>
                    <a:pt x="0" y="18"/>
                  </a:lnTo>
                  <a:lnTo>
                    <a:pt x="2" y="29"/>
                  </a:lnTo>
                  <a:lnTo>
                    <a:pt x="8" y="33"/>
                  </a:lnTo>
                  <a:lnTo>
                    <a:pt x="16" y="35"/>
                  </a:lnTo>
                  <a:lnTo>
                    <a:pt x="17" y="27"/>
                  </a:lnTo>
                  <a:lnTo>
                    <a:pt x="17" y="11"/>
                  </a:lnTo>
                  <a:lnTo>
                    <a:pt x="15" y="4"/>
                  </a:lnTo>
                  <a:lnTo>
                    <a:pt x="9" y="0"/>
                  </a:lnTo>
                  <a:lnTo>
                    <a:pt x="2"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44" name="Freeform 187"/>
            <p:cNvSpPr>
              <a:spLocks/>
            </p:cNvSpPr>
            <p:nvPr/>
          </p:nvSpPr>
          <p:spPr bwMode="auto">
            <a:xfrm>
              <a:off x="3909" y="3139"/>
              <a:ext cx="3" cy="6"/>
            </a:xfrm>
            <a:custGeom>
              <a:avLst/>
              <a:gdLst>
                <a:gd name="T0" fmla="*/ 0 w 17"/>
                <a:gd name="T1" fmla="*/ 0 h 36"/>
                <a:gd name="T2" fmla="*/ 0 w 17"/>
                <a:gd name="T3" fmla="*/ 1 h 36"/>
                <a:gd name="T4" fmla="*/ 0 w 17"/>
                <a:gd name="T5" fmla="*/ 1 h 36"/>
                <a:gd name="T6" fmla="*/ 0 w 17"/>
                <a:gd name="T7" fmla="*/ 1 h 36"/>
                <a:gd name="T8" fmla="*/ 1 w 17"/>
                <a:gd name="T9" fmla="*/ 1 h 36"/>
                <a:gd name="T10" fmla="*/ 1 w 17"/>
                <a:gd name="T11" fmla="*/ 1 h 36"/>
                <a:gd name="T12" fmla="*/ 1 w 17"/>
                <a:gd name="T13" fmla="*/ 0 h 36"/>
                <a:gd name="T14" fmla="*/ 1 w 17"/>
                <a:gd name="T15" fmla="*/ 0 h 36"/>
                <a:gd name="T16" fmla="*/ 0 w 17"/>
                <a:gd name="T17" fmla="*/ 0 h 36"/>
                <a:gd name="T18" fmla="*/ 0 w 17"/>
                <a:gd name="T19" fmla="*/ 0 h 36"/>
                <a:gd name="T20" fmla="*/ 0 w 17"/>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36"/>
                <a:gd name="T35" fmla="*/ 17 w 17"/>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36">
                  <a:moveTo>
                    <a:pt x="1" y="2"/>
                  </a:moveTo>
                  <a:lnTo>
                    <a:pt x="0" y="18"/>
                  </a:lnTo>
                  <a:lnTo>
                    <a:pt x="1" y="30"/>
                  </a:lnTo>
                  <a:lnTo>
                    <a:pt x="7" y="34"/>
                  </a:lnTo>
                  <a:lnTo>
                    <a:pt x="15" y="36"/>
                  </a:lnTo>
                  <a:lnTo>
                    <a:pt x="17" y="27"/>
                  </a:lnTo>
                  <a:lnTo>
                    <a:pt x="17" y="11"/>
                  </a:lnTo>
                  <a:lnTo>
                    <a:pt x="15" y="4"/>
                  </a:lnTo>
                  <a:lnTo>
                    <a:pt x="8" y="0"/>
                  </a:lnTo>
                  <a:lnTo>
                    <a:pt x="1"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45" name="Freeform 188"/>
            <p:cNvSpPr>
              <a:spLocks/>
            </p:cNvSpPr>
            <p:nvPr/>
          </p:nvSpPr>
          <p:spPr bwMode="auto">
            <a:xfrm>
              <a:off x="3914" y="3142"/>
              <a:ext cx="3" cy="5"/>
            </a:xfrm>
            <a:custGeom>
              <a:avLst/>
              <a:gdLst>
                <a:gd name="T0" fmla="*/ 0 w 18"/>
                <a:gd name="T1" fmla="*/ 0 h 36"/>
                <a:gd name="T2" fmla="*/ 0 w 18"/>
                <a:gd name="T3" fmla="*/ 0 h 36"/>
                <a:gd name="T4" fmla="*/ 0 w 18"/>
                <a:gd name="T5" fmla="*/ 1 h 36"/>
                <a:gd name="T6" fmla="*/ 0 w 18"/>
                <a:gd name="T7" fmla="*/ 1 h 36"/>
                <a:gd name="T8" fmla="*/ 1 w 18"/>
                <a:gd name="T9" fmla="*/ 1 h 36"/>
                <a:gd name="T10" fmla="*/ 1 w 18"/>
                <a:gd name="T11" fmla="*/ 1 h 36"/>
                <a:gd name="T12" fmla="*/ 1 w 18"/>
                <a:gd name="T13" fmla="*/ 0 h 36"/>
                <a:gd name="T14" fmla="*/ 1 w 18"/>
                <a:gd name="T15" fmla="*/ 0 h 36"/>
                <a:gd name="T16" fmla="*/ 0 w 18"/>
                <a:gd name="T17" fmla="*/ 0 h 36"/>
                <a:gd name="T18" fmla="*/ 0 w 18"/>
                <a:gd name="T19" fmla="*/ 0 h 36"/>
                <a:gd name="T20" fmla="*/ 0 w 18"/>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36"/>
                <a:gd name="T35" fmla="*/ 18 w 18"/>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36">
                  <a:moveTo>
                    <a:pt x="2" y="2"/>
                  </a:moveTo>
                  <a:lnTo>
                    <a:pt x="0" y="20"/>
                  </a:lnTo>
                  <a:lnTo>
                    <a:pt x="2" y="31"/>
                  </a:lnTo>
                  <a:lnTo>
                    <a:pt x="9" y="35"/>
                  </a:lnTo>
                  <a:lnTo>
                    <a:pt x="16" y="36"/>
                  </a:lnTo>
                  <a:lnTo>
                    <a:pt x="18" y="27"/>
                  </a:lnTo>
                  <a:lnTo>
                    <a:pt x="18" y="11"/>
                  </a:lnTo>
                  <a:lnTo>
                    <a:pt x="15" y="6"/>
                  </a:lnTo>
                  <a:lnTo>
                    <a:pt x="10" y="0"/>
                  </a:lnTo>
                  <a:lnTo>
                    <a:pt x="2"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46" name="Freeform 189"/>
            <p:cNvSpPr>
              <a:spLocks/>
            </p:cNvSpPr>
            <p:nvPr/>
          </p:nvSpPr>
          <p:spPr bwMode="auto">
            <a:xfrm>
              <a:off x="3919" y="3144"/>
              <a:ext cx="3" cy="5"/>
            </a:xfrm>
            <a:custGeom>
              <a:avLst/>
              <a:gdLst>
                <a:gd name="T0" fmla="*/ 0 w 18"/>
                <a:gd name="T1" fmla="*/ 0 h 36"/>
                <a:gd name="T2" fmla="*/ 0 w 18"/>
                <a:gd name="T3" fmla="*/ 0 h 36"/>
                <a:gd name="T4" fmla="*/ 0 w 18"/>
                <a:gd name="T5" fmla="*/ 1 h 36"/>
                <a:gd name="T6" fmla="*/ 0 w 18"/>
                <a:gd name="T7" fmla="*/ 1 h 36"/>
                <a:gd name="T8" fmla="*/ 1 w 18"/>
                <a:gd name="T9" fmla="*/ 1 h 36"/>
                <a:gd name="T10" fmla="*/ 1 w 18"/>
                <a:gd name="T11" fmla="*/ 1 h 36"/>
                <a:gd name="T12" fmla="*/ 1 w 18"/>
                <a:gd name="T13" fmla="*/ 0 h 36"/>
                <a:gd name="T14" fmla="*/ 1 w 18"/>
                <a:gd name="T15" fmla="*/ 0 h 36"/>
                <a:gd name="T16" fmla="*/ 0 w 18"/>
                <a:gd name="T17" fmla="*/ 0 h 36"/>
                <a:gd name="T18" fmla="*/ 0 w 18"/>
                <a:gd name="T19" fmla="*/ 0 h 36"/>
                <a:gd name="T20" fmla="*/ 0 w 18"/>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36"/>
                <a:gd name="T35" fmla="*/ 18 w 18"/>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36">
                  <a:moveTo>
                    <a:pt x="2" y="3"/>
                  </a:moveTo>
                  <a:lnTo>
                    <a:pt x="0" y="20"/>
                  </a:lnTo>
                  <a:lnTo>
                    <a:pt x="2" y="31"/>
                  </a:lnTo>
                  <a:lnTo>
                    <a:pt x="7" y="35"/>
                  </a:lnTo>
                  <a:lnTo>
                    <a:pt x="16" y="36"/>
                  </a:lnTo>
                  <a:lnTo>
                    <a:pt x="18" y="28"/>
                  </a:lnTo>
                  <a:lnTo>
                    <a:pt x="18" y="11"/>
                  </a:lnTo>
                  <a:lnTo>
                    <a:pt x="15" y="6"/>
                  </a:lnTo>
                  <a:lnTo>
                    <a:pt x="8" y="0"/>
                  </a:lnTo>
                  <a:lnTo>
                    <a:pt x="2"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47" name="Freeform 190"/>
            <p:cNvSpPr>
              <a:spLocks/>
            </p:cNvSpPr>
            <p:nvPr/>
          </p:nvSpPr>
          <p:spPr bwMode="auto">
            <a:xfrm>
              <a:off x="3924" y="3146"/>
              <a:ext cx="3" cy="6"/>
            </a:xfrm>
            <a:custGeom>
              <a:avLst/>
              <a:gdLst>
                <a:gd name="T0" fmla="*/ 0 w 18"/>
                <a:gd name="T1" fmla="*/ 0 h 36"/>
                <a:gd name="T2" fmla="*/ 0 w 18"/>
                <a:gd name="T3" fmla="*/ 1 h 36"/>
                <a:gd name="T4" fmla="*/ 0 w 18"/>
                <a:gd name="T5" fmla="*/ 1 h 36"/>
                <a:gd name="T6" fmla="*/ 0 w 18"/>
                <a:gd name="T7" fmla="*/ 1 h 36"/>
                <a:gd name="T8" fmla="*/ 1 w 18"/>
                <a:gd name="T9" fmla="*/ 1 h 36"/>
                <a:gd name="T10" fmla="*/ 1 w 18"/>
                <a:gd name="T11" fmla="*/ 1 h 36"/>
                <a:gd name="T12" fmla="*/ 1 w 18"/>
                <a:gd name="T13" fmla="*/ 0 h 36"/>
                <a:gd name="T14" fmla="*/ 1 w 18"/>
                <a:gd name="T15" fmla="*/ 0 h 36"/>
                <a:gd name="T16" fmla="*/ 0 w 18"/>
                <a:gd name="T17" fmla="*/ 0 h 36"/>
                <a:gd name="T18" fmla="*/ 0 w 18"/>
                <a:gd name="T19" fmla="*/ 0 h 36"/>
                <a:gd name="T20" fmla="*/ 0 w 18"/>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36"/>
                <a:gd name="T35" fmla="*/ 18 w 18"/>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36">
                  <a:moveTo>
                    <a:pt x="1" y="2"/>
                  </a:moveTo>
                  <a:lnTo>
                    <a:pt x="0" y="19"/>
                  </a:lnTo>
                  <a:lnTo>
                    <a:pt x="1" y="30"/>
                  </a:lnTo>
                  <a:lnTo>
                    <a:pt x="8" y="34"/>
                  </a:lnTo>
                  <a:lnTo>
                    <a:pt x="16" y="36"/>
                  </a:lnTo>
                  <a:lnTo>
                    <a:pt x="18" y="27"/>
                  </a:lnTo>
                  <a:lnTo>
                    <a:pt x="18" y="11"/>
                  </a:lnTo>
                  <a:lnTo>
                    <a:pt x="15" y="5"/>
                  </a:lnTo>
                  <a:lnTo>
                    <a:pt x="9" y="0"/>
                  </a:lnTo>
                  <a:lnTo>
                    <a:pt x="1"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48" name="Freeform 191"/>
            <p:cNvSpPr>
              <a:spLocks/>
            </p:cNvSpPr>
            <p:nvPr/>
          </p:nvSpPr>
          <p:spPr bwMode="auto">
            <a:xfrm>
              <a:off x="3929" y="3149"/>
              <a:ext cx="3" cy="5"/>
            </a:xfrm>
            <a:custGeom>
              <a:avLst/>
              <a:gdLst>
                <a:gd name="T0" fmla="*/ 0 w 18"/>
                <a:gd name="T1" fmla="*/ 0 h 36"/>
                <a:gd name="T2" fmla="*/ 0 w 18"/>
                <a:gd name="T3" fmla="*/ 0 h 36"/>
                <a:gd name="T4" fmla="*/ 0 w 18"/>
                <a:gd name="T5" fmla="*/ 1 h 36"/>
                <a:gd name="T6" fmla="*/ 0 w 18"/>
                <a:gd name="T7" fmla="*/ 1 h 36"/>
                <a:gd name="T8" fmla="*/ 1 w 18"/>
                <a:gd name="T9" fmla="*/ 1 h 36"/>
                <a:gd name="T10" fmla="*/ 1 w 18"/>
                <a:gd name="T11" fmla="*/ 1 h 36"/>
                <a:gd name="T12" fmla="*/ 1 w 18"/>
                <a:gd name="T13" fmla="*/ 0 h 36"/>
                <a:gd name="T14" fmla="*/ 1 w 18"/>
                <a:gd name="T15" fmla="*/ 0 h 36"/>
                <a:gd name="T16" fmla="*/ 0 w 18"/>
                <a:gd name="T17" fmla="*/ 0 h 36"/>
                <a:gd name="T18" fmla="*/ 0 w 18"/>
                <a:gd name="T19" fmla="*/ 0 h 36"/>
                <a:gd name="T20" fmla="*/ 0 w 18"/>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36"/>
                <a:gd name="T35" fmla="*/ 18 w 18"/>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36">
                  <a:moveTo>
                    <a:pt x="2" y="1"/>
                  </a:moveTo>
                  <a:lnTo>
                    <a:pt x="0" y="18"/>
                  </a:lnTo>
                  <a:lnTo>
                    <a:pt x="2" y="29"/>
                  </a:lnTo>
                  <a:lnTo>
                    <a:pt x="8" y="34"/>
                  </a:lnTo>
                  <a:lnTo>
                    <a:pt x="16" y="36"/>
                  </a:lnTo>
                  <a:lnTo>
                    <a:pt x="18" y="27"/>
                  </a:lnTo>
                  <a:lnTo>
                    <a:pt x="18" y="11"/>
                  </a:lnTo>
                  <a:lnTo>
                    <a:pt x="15" y="4"/>
                  </a:lnTo>
                  <a:lnTo>
                    <a:pt x="9" y="0"/>
                  </a:lnTo>
                  <a:lnTo>
                    <a:pt x="2"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49" name="Freeform 192"/>
            <p:cNvSpPr>
              <a:spLocks/>
            </p:cNvSpPr>
            <p:nvPr/>
          </p:nvSpPr>
          <p:spPr bwMode="auto">
            <a:xfrm>
              <a:off x="3934" y="3151"/>
              <a:ext cx="3" cy="5"/>
            </a:xfrm>
            <a:custGeom>
              <a:avLst/>
              <a:gdLst>
                <a:gd name="T0" fmla="*/ 0 w 19"/>
                <a:gd name="T1" fmla="*/ 0 h 36"/>
                <a:gd name="T2" fmla="*/ 0 w 19"/>
                <a:gd name="T3" fmla="*/ 0 h 36"/>
                <a:gd name="T4" fmla="*/ 0 w 19"/>
                <a:gd name="T5" fmla="*/ 1 h 36"/>
                <a:gd name="T6" fmla="*/ 0 w 19"/>
                <a:gd name="T7" fmla="*/ 1 h 36"/>
                <a:gd name="T8" fmla="*/ 0 w 19"/>
                <a:gd name="T9" fmla="*/ 1 h 36"/>
                <a:gd name="T10" fmla="*/ 0 w 19"/>
                <a:gd name="T11" fmla="*/ 1 h 36"/>
                <a:gd name="T12" fmla="*/ 0 w 19"/>
                <a:gd name="T13" fmla="*/ 0 h 36"/>
                <a:gd name="T14" fmla="*/ 0 w 19"/>
                <a:gd name="T15" fmla="*/ 0 h 36"/>
                <a:gd name="T16" fmla="*/ 0 w 19"/>
                <a:gd name="T17" fmla="*/ 0 h 36"/>
                <a:gd name="T18" fmla="*/ 0 w 19"/>
                <a:gd name="T19" fmla="*/ 0 h 36"/>
                <a:gd name="T20" fmla="*/ 0 w 19"/>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36"/>
                <a:gd name="T35" fmla="*/ 19 w 19"/>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36">
                  <a:moveTo>
                    <a:pt x="3" y="1"/>
                  </a:moveTo>
                  <a:lnTo>
                    <a:pt x="0" y="19"/>
                  </a:lnTo>
                  <a:lnTo>
                    <a:pt x="3" y="29"/>
                  </a:lnTo>
                  <a:lnTo>
                    <a:pt x="9" y="34"/>
                  </a:lnTo>
                  <a:lnTo>
                    <a:pt x="17" y="36"/>
                  </a:lnTo>
                  <a:lnTo>
                    <a:pt x="19" y="27"/>
                  </a:lnTo>
                  <a:lnTo>
                    <a:pt x="19" y="11"/>
                  </a:lnTo>
                  <a:lnTo>
                    <a:pt x="15" y="5"/>
                  </a:lnTo>
                  <a:lnTo>
                    <a:pt x="10" y="0"/>
                  </a:lnTo>
                  <a:lnTo>
                    <a:pt x="3"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50" name="Freeform 193"/>
            <p:cNvSpPr>
              <a:spLocks/>
            </p:cNvSpPr>
            <p:nvPr/>
          </p:nvSpPr>
          <p:spPr bwMode="auto">
            <a:xfrm>
              <a:off x="3800" y="3088"/>
              <a:ext cx="3" cy="6"/>
            </a:xfrm>
            <a:custGeom>
              <a:avLst/>
              <a:gdLst>
                <a:gd name="T0" fmla="*/ 0 w 20"/>
                <a:gd name="T1" fmla="*/ 0 h 42"/>
                <a:gd name="T2" fmla="*/ 0 w 20"/>
                <a:gd name="T3" fmla="*/ 0 h 42"/>
                <a:gd name="T4" fmla="*/ 0 w 20"/>
                <a:gd name="T5" fmla="*/ 1 h 42"/>
                <a:gd name="T6" fmla="*/ 0 w 20"/>
                <a:gd name="T7" fmla="*/ 1 h 42"/>
                <a:gd name="T8" fmla="*/ 0 w 20"/>
                <a:gd name="T9" fmla="*/ 1 h 42"/>
                <a:gd name="T10" fmla="*/ 0 w 20"/>
                <a:gd name="T11" fmla="*/ 1 h 42"/>
                <a:gd name="T12" fmla="*/ 0 w 20"/>
                <a:gd name="T13" fmla="*/ 0 h 42"/>
                <a:gd name="T14" fmla="*/ 0 w 20"/>
                <a:gd name="T15" fmla="*/ 0 h 42"/>
                <a:gd name="T16" fmla="*/ 0 w 20"/>
                <a:gd name="T17" fmla="*/ 0 h 42"/>
                <a:gd name="T18" fmla="*/ 0 w 20"/>
                <a:gd name="T19" fmla="*/ 0 h 42"/>
                <a:gd name="T20" fmla="*/ 0 w 20"/>
                <a:gd name="T21" fmla="*/ 0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42"/>
                <a:gd name="T35" fmla="*/ 20 w 20"/>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42">
                  <a:moveTo>
                    <a:pt x="3" y="3"/>
                  </a:moveTo>
                  <a:lnTo>
                    <a:pt x="0" y="22"/>
                  </a:lnTo>
                  <a:lnTo>
                    <a:pt x="3" y="34"/>
                  </a:lnTo>
                  <a:lnTo>
                    <a:pt x="10" y="39"/>
                  </a:lnTo>
                  <a:lnTo>
                    <a:pt x="18" y="42"/>
                  </a:lnTo>
                  <a:lnTo>
                    <a:pt x="20" y="31"/>
                  </a:lnTo>
                  <a:lnTo>
                    <a:pt x="20" y="13"/>
                  </a:lnTo>
                  <a:lnTo>
                    <a:pt x="17" y="6"/>
                  </a:lnTo>
                  <a:lnTo>
                    <a:pt x="11" y="0"/>
                  </a:lnTo>
                  <a:lnTo>
                    <a:pt x="3"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51" name="Freeform 194"/>
            <p:cNvSpPr>
              <a:spLocks/>
            </p:cNvSpPr>
            <p:nvPr/>
          </p:nvSpPr>
          <p:spPr bwMode="auto">
            <a:xfrm>
              <a:off x="3811" y="3093"/>
              <a:ext cx="3" cy="6"/>
            </a:xfrm>
            <a:custGeom>
              <a:avLst/>
              <a:gdLst>
                <a:gd name="T0" fmla="*/ 0 w 21"/>
                <a:gd name="T1" fmla="*/ 0 h 41"/>
                <a:gd name="T2" fmla="*/ 0 w 21"/>
                <a:gd name="T3" fmla="*/ 0 h 41"/>
                <a:gd name="T4" fmla="*/ 0 w 21"/>
                <a:gd name="T5" fmla="*/ 1 h 41"/>
                <a:gd name="T6" fmla="*/ 0 w 21"/>
                <a:gd name="T7" fmla="*/ 1 h 41"/>
                <a:gd name="T8" fmla="*/ 0 w 21"/>
                <a:gd name="T9" fmla="*/ 1 h 41"/>
                <a:gd name="T10" fmla="*/ 0 w 21"/>
                <a:gd name="T11" fmla="*/ 1 h 41"/>
                <a:gd name="T12" fmla="*/ 0 w 21"/>
                <a:gd name="T13" fmla="*/ 0 h 41"/>
                <a:gd name="T14" fmla="*/ 0 w 21"/>
                <a:gd name="T15" fmla="*/ 0 h 41"/>
                <a:gd name="T16" fmla="*/ 0 w 21"/>
                <a:gd name="T17" fmla="*/ 0 h 41"/>
                <a:gd name="T18" fmla="*/ 0 w 21"/>
                <a:gd name="T19" fmla="*/ 0 h 41"/>
                <a:gd name="T20" fmla="*/ 0 w 21"/>
                <a:gd name="T21" fmla="*/ 0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41"/>
                <a:gd name="T35" fmla="*/ 21 w 21"/>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41">
                  <a:moveTo>
                    <a:pt x="3" y="2"/>
                  </a:moveTo>
                  <a:lnTo>
                    <a:pt x="0" y="22"/>
                  </a:lnTo>
                  <a:lnTo>
                    <a:pt x="3" y="35"/>
                  </a:lnTo>
                  <a:lnTo>
                    <a:pt x="9" y="39"/>
                  </a:lnTo>
                  <a:lnTo>
                    <a:pt x="19" y="41"/>
                  </a:lnTo>
                  <a:lnTo>
                    <a:pt x="21" y="31"/>
                  </a:lnTo>
                  <a:lnTo>
                    <a:pt x="21" y="12"/>
                  </a:lnTo>
                  <a:lnTo>
                    <a:pt x="18" y="6"/>
                  </a:lnTo>
                  <a:lnTo>
                    <a:pt x="11" y="0"/>
                  </a:lnTo>
                  <a:lnTo>
                    <a:pt x="3"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52" name="Freeform 195"/>
            <p:cNvSpPr>
              <a:spLocks/>
            </p:cNvSpPr>
            <p:nvPr/>
          </p:nvSpPr>
          <p:spPr bwMode="auto">
            <a:xfrm>
              <a:off x="3806" y="3090"/>
              <a:ext cx="3" cy="6"/>
            </a:xfrm>
            <a:custGeom>
              <a:avLst/>
              <a:gdLst>
                <a:gd name="T0" fmla="*/ 0 w 20"/>
                <a:gd name="T1" fmla="*/ 0 h 41"/>
                <a:gd name="T2" fmla="*/ 0 w 20"/>
                <a:gd name="T3" fmla="*/ 0 h 41"/>
                <a:gd name="T4" fmla="*/ 0 w 20"/>
                <a:gd name="T5" fmla="*/ 1 h 41"/>
                <a:gd name="T6" fmla="*/ 0 w 20"/>
                <a:gd name="T7" fmla="*/ 1 h 41"/>
                <a:gd name="T8" fmla="*/ 0 w 20"/>
                <a:gd name="T9" fmla="*/ 1 h 41"/>
                <a:gd name="T10" fmla="*/ 0 w 20"/>
                <a:gd name="T11" fmla="*/ 1 h 41"/>
                <a:gd name="T12" fmla="*/ 0 w 20"/>
                <a:gd name="T13" fmla="*/ 0 h 41"/>
                <a:gd name="T14" fmla="*/ 0 w 20"/>
                <a:gd name="T15" fmla="*/ 0 h 41"/>
                <a:gd name="T16" fmla="*/ 0 w 20"/>
                <a:gd name="T17" fmla="*/ 0 h 41"/>
                <a:gd name="T18" fmla="*/ 0 w 20"/>
                <a:gd name="T19" fmla="*/ 0 h 41"/>
                <a:gd name="T20" fmla="*/ 0 w 20"/>
                <a:gd name="T21" fmla="*/ 0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41"/>
                <a:gd name="T35" fmla="*/ 20 w 20"/>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41">
                  <a:moveTo>
                    <a:pt x="2" y="2"/>
                  </a:moveTo>
                  <a:lnTo>
                    <a:pt x="0" y="21"/>
                  </a:lnTo>
                  <a:lnTo>
                    <a:pt x="2" y="34"/>
                  </a:lnTo>
                  <a:lnTo>
                    <a:pt x="9" y="39"/>
                  </a:lnTo>
                  <a:lnTo>
                    <a:pt x="18" y="41"/>
                  </a:lnTo>
                  <a:lnTo>
                    <a:pt x="20" y="31"/>
                  </a:lnTo>
                  <a:lnTo>
                    <a:pt x="20" y="13"/>
                  </a:lnTo>
                  <a:lnTo>
                    <a:pt x="16" y="5"/>
                  </a:lnTo>
                  <a:lnTo>
                    <a:pt x="10" y="0"/>
                  </a:lnTo>
                  <a:lnTo>
                    <a:pt x="2"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53" name="Freeform 196"/>
            <p:cNvSpPr>
              <a:spLocks/>
            </p:cNvSpPr>
            <p:nvPr/>
          </p:nvSpPr>
          <p:spPr bwMode="auto">
            <a:xfrm>
              <a:off x="3816" y="3096"/>
              <a:ext cx="4" cy="4"/>
            </a:xfrm>
            <a:custGeom>
              <a:avLst/>
              <a:gdLst>
                <a:gd name="T0" fmla="*/ 0 w 23"/>
                <a:gd name="T1" fmla="*/ 0 h 34"/>
                <a:gd name="T2" fmla="*/ 0 w 23"/>
                <a:gd name="T3" fmla="*/ 0 h 34"/>
                <a:gd name="T4" fmla="*/ 0 w 23"/>
                <a:gd name="T5" fmla="*/ 0 h 34"/>
                <a:gd name="T6" fmla="*/ 0 w 23"/>
                <a:gd name="T7" fmla="*/ 0 h 34"/>
                <a:gd name="T8" fmla="*/ 1 w 23"/>
                <a:gd name="T9" fmla="*/ 0 h 34"/>
                <a:gd name="T10" fmla="*/ 1 w 23"/>
                <a:gd name="T11" fmla="*/ 0 h 34"/>
                <a:gd name="T12" fmla="*/ 1 w 23"/>
                <a:gd name="T13" fmla="*/ 0 h 34"/>
                <a:gd name="T14" fmla="*/ 1 w 23"/>
                <a:gd name="T15" fmla="*/ 0 h 34"/>
                <a:gd name="T16" fmla="*/ 0 w 23"/>
                <a:gd name="T17" fmla="*/ 0 h 34"/>
                <a:gd name="T18" fmla="*/ 0 w 23"/>
                <a:gd name="T19" fmla="*/ 0 h 34"/>
                <a:gd name="T20" fmla="*/ 0 w 23"/>
                <a:gd name="T21" fmla="*/ 0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34"/>
                <a:gd name="T35" fmla="*/ 23 w 23"/>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34">
                  <a:moveTo>
                    <a:pt x="2" y="2"/>
                  </a:moveTo>
                  <a:lnTo>
                    <a:pt x="0" y="21"/>
                  </a:lnTo>
                  <a:lnTo>
                    <a:pt x="2" y="34"/>
                  </a:lnTo>
                  <a:lnTo>
                    <a:pt x="11" y="31"/>
                  </a:lnTo>
                  <a:lnTo>
                    <a:pt x="15" y="29"/>
                  </a:lnTo>
                  <a:lnTo>
                    <a:pt x="23" y="27"/>
                  </a:lnTo>
                  <a:lnTo>
                    <a:pt x="21" y="13"/>
                  </a:lnTo>
                  <a:lnTo>
                    <a:pt x="17" y="5"/>
                  </a:lnTo>
                  <a:lnTo>
                    <a:pt x="11" y="0"/>
                  </a:lnTo>
                  <a:lnTo>
                    <a:pt x="2"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54" name="Freeform 197"/>
            <p:cNvSpPr>
              <a:spLocks/>
            </p:cNvSpPr>
            <p:nvPr/>
          </p:nvSpPr>
          <p:spPr bwMode="auto">
            <a:xfrm>
              <a:off x="3714" y="3047"/>
              <a:ext cx="3" cy="6"/>
            </a:xfrm>
            <a:custGeom>
              <a:avLst/>
              <a:gdLst>
                <a:gd name="T0" fmla="*/ 0 w 23"/>
                <a:gd name="T1" fmla="*/ 0 h 47"/>
                <a:gd name="T2" fmla="*/ 0 w 23"/>
                <a:gd name="T3" fmla="*/ 0 h 47"/>
                <a:gd name="T4" fmla="*/ 0 w 23"/>
                <a:gd name="T5" fmla="*/ 1 h 47"/>
                <a:gd name="T6" fmla="*/ 0 w 23"/>
                <a:gd name="T7" fmla="*/ 1 h 47"/>
                <a:gd name="T8" fmla="*/ 0 w 23"/>
                <a:gd name="T9" fmla="*/ 1 h 47"/>
                <a:gd name="T10" fmla="*/ 0 w 23"/>
                <a:gd name="T11" fmla="*/ 1 h 47"/>
                <a:gd name="T12" fmla="*/ 0 w 23"/>
                <a:gd name="T13" fmla="*/ 0 h 47"/>
                <a:gd name="T14" fmla="*/ 0 w 23"/>
                <a:gd name="T15" fmla="*/ 0 h 47"/>
                <a:gd name="T16" fmla="*/ 0 w 23"/>
                <a:gd name="T17" fmla="*/ 0 h 47"/>
                <a:gd name="T18" fmla="*/ 0 w 23"/>
                <a:gd name="T19" fmla="*/ 0 h 47"/>
                <a:gd name="T20" fmla="*/ 0 w 23"/>
                <a:gd name="T21" fmla="*/ 0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47"/>
                <a:gd name="T35" fmla="*/ 23 w 23"/>
                <a:gd name="T36" fmla="*/ 47 h 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47">
                  <a:moveTo>
                    <a:pt x="3" y="2"/>
                  </a:moveTo>
                  <a:lnTo>
                    <a:pt x="0" y="25"/>
                  </a:lnTo>
                  <a:lnTo>
                    <a:pt x="3" y="39"/>
                  </a:lnTo>
                  <a:lnTo>
                    <a:pt x="10" y="44"/>
                  </a:lnTo>
                  <a:lnTo>
                    <a:pt x="21" y="47"/>
                  </a:lnTo>
                  <a:lnTo>
                    <a:pt x="23" y="35"/>
                  </a:lnTo>
                  <a:lnTo>
                    <a:pt x="23" y="14"/>
                  </a:lnTo>
                  <a:lnTo>
                    <a:pt x="20" y="6"/>
                  </a:lnTo>
                  <a:lnTo>
                    <a:pt x="11" y="0"/>
                  </a:lnTo>
                  <a:lnTo>
                    <a:pt x="3"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55" name="Freeform 198"/>
            <p:cNvSpPr>
              <a:spLocks/>
            </p:cNvSpPr>
            <p:nvPr/>
          </p:nvSpPr>
          <p:spPr bwMode="auto">
            <a:xfrm>
              <a:off x="3720" y="3049"/>
              <a:ext cx="3" cy="7"/>
            </a:xfrm>
            <a:custGeom>
              <a:avLst/>
              <a:gdLst>
                <a:gd name="T0" fmla="*/ 0 w 24"/>
                <a:gd name="T1" fmla="*/ 0 h 48"/>
                <a:gd name="T2" fmla="*/ 0 w 24"/>
                <a:gd name="T3" fmla="*/ 1 h 48"/>
                <a:gd name="T4" fmla="*/ 0 w 24"/>
                <a:gd name="T5" fmla="*/ 1 h 48"/>
                <a:gd name="T6" fmla="*/ 0 w 24"/>
                <a:gd name="T7" fmla="*/ 1 h 48"/>
                <a:gd name="T8" fmla="*/ 0 w 24"/>
                <a:gd name="T9" fmla="*/ 1 h 48"/>
                <a:gd name="T10" fmla="*/ 0 w 24"/>
                <a:gd name="T11" fmla="*/ 1 h 48"/>
                <a:gd name="T12" fmla="*/ 0 w 24"/>
                <a:gd name="T13" fmla="*/ 0 h 48"/>
                <a:gd name="T14" fmla="*/ 0 w 24"/>
                <a:gd name="T15" fmla="*/ 0 h 48"/>
                <a:gd name="T16" fmla="*/ 0 w 24"/>
                <a:gd name="T17" fmla="*/ 0 h 48"/>
                <a:gd name="T18" fmla="*/ 0 w 24"/>
                <a:gd name="T19" fmla="*/ 0 h 48"/>
                <a:gd name="T20" fmla="*/ 0 w 24"/>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48"/>
                <a:gd name="T35" fmla="*/ 24 w 24"/>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48">
                  <a:moveTo>
                    <a:pt x="2" y="3"/>
                  </a:moveTo>
                  <a:lnTo>
                    <a:pt x="0" y="26"/>
                  </a:lnTo>
                  <a:lnTo>
                    <a:pt x="2" y="40"/>
                  </a:lnTo>
                  <a:lnTo>
                    <a:pt x="11" y="46"/>
                  </a:lnTo>
                  <a:lnTo>
                    <a:pt x="20" y="48"/>
                  </a:lnTo>
                  <a:lnTo>
                    <a:pt x="24" y="36"/>
                  </a:lnTo>
                  <a:lnTo>
                    <a:pt x="24" y="15"/>
                  </a:lnTo>
                  <a:lnTo>
                    <a:pt x="19" y="8"/>
                  </a:lnTo>
                  <a:lnTo>
                    <a:pt x="12" y="0"/>
                  </a:lnTo>
                  <a:lnTo>
                    <a:pt x="2"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56" name="Freeform 199"/>
            <p:cNvSpPr>
              <a:spLocks/>
            </p:cNvSpPr>
            <p:nvPr/>
          </p:nvSpPr>
          <p:spPr bwMode="auto">
            <a:xfrm>
              <a:off x="3726" y="3052"/>
              <a:ext cx="3" cy="7"/>
            </a:xfrm>
            <a:custGeom>
              <a:avLst/>
              <a:gdLst>
                <a:gd name="T0" fmla="*/ 0 w 24"/>
                <a:gd name="T1" fmla="*/ 0 h 47"/>
                <a:gd name="T2" fmla="*/ 0 w 24"/>
                <a:gd name="T3" fmla="*/ 1 h 47"/>
                <a:gd name="T4" fmla="*/ 0 w 24"/>
                <a:gd name="T5" fmla="*/ 1 h 47"/>
                <a:gd name="T6" fmla="*/ 0 w 24"/>
                <a:gd name="T7" fmla="*/ 1 h 47"/>
                <a:gd name="T8" fmla="*/ 0 w 24"/>
                <a:gd name="T9" fmla="*/ 1 h 47"/>
                <a:gd name="T10" fmla="*/ 0 w 24"/>
                <a:gd name="T11" fmla="*/ 1 h 47"/>
                <a:gd name="T12" fmla="*/ 0 w 24"/>
                <a:gd name="T13" fmla="*/ 0 h 47"/>
                <a:gd name="T14" fmla="*/ 0 w 24"/>
                <a:gd name="T15" fmla="*/ 0 h 47"/>
                <a:gd name="T16" fmla="*/ 0 w 24"/>
                <a:gd name="T17" fmla="*/ 0 h 47"/>
                <a:gd name="T18" fmla="*/ 0 w 24"/>
                <a:gd name="T19" fmla="*/ 0 h 47"/>
                <a:gd name="T20" fmla="*/ 0 w 24"/>
                <a:gd name="T21" fmla="*/ 0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47"/>
                <a:gd name="T35" fmla="*/ 24 w 24"/>
                <a:gd name="T36" fmla="*/ 47 h 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47">
                  <a:moveTo>
                    <a:pt x="3" y="3"/>
                  </a:moveTo>
                  <a:lnTo>
                    <a:pt x="0" y="25"/>
                  </a:lnTo>
                  <a:lnTo>
                    <a:pt x="3" y="39"/>
                  </a:lnTo>
                  <a:lnTo>
                    <a:pt x="11" y="44"/>
                  </a:lnTo>
                  <a:lnTo>
                    <a:pt x="22" y="47"/>
                  </a:lnTo>
                  <a:lnTo>
                    <a:pt x="24" y="35"/>
                  </a:lnTo>
                  <a:lnTo>
                    <a:pt x="24" y="14"/>
                  </a:lnTo>
                  <a:lnTo>
                    <a:pt x="20" y="6"/>
                  </a:lnTo>
                  <a:lnTo>
                    <a:pt x="12" y="0"/>
                  </a:lnTo>
                  <a:lnTo>
                    <a:pt x="3"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57" name="Freeform 200"/>
            <p:cNvSpPr>
              <a:spLocks/>
            </p:cNvSpPr>
            <p:nvPr/>
          </p:nvSpPr>
          <p:spPr bwMode="auto">
            <a:xfrm>
              <a:off x="3732" y="3055"/>
              <a:ext cx="4" cy="7"/>
            </a:xfrm>
            <a:custGeom>
              <a:avLst/>
              <a:gdLst>
                <a:gd name="T0" fmla="*/ 0 w 24"/>
                <a:gd name="T1" fmla="*/ 0 h 47"/>
                <a:gd name="T2" fmla="*/ 0 w 24"/>
                <a:gd name="T3" fmla="*/ 1 h 47"/>
                <a:gd name="T4" fmla="*/ 0 w 24"/>
                <a:gd name="T5" fmla="*/ 1 h 47"/>
                <a:gd name="T6" fmla="*/ 0 w 24"/>
                <a:gd name="T7" fmla="*/ 1 h 47"/>
                <a:gd name="T8" fmla="*/ 1 w 24"/>
                <a:gd name="T9" fmla="*/ 1 h 47"/>
                <a:gd name="T10" fmla="*/ 1 w 24"/>
                <a:gd name="T11" fmla="*/ 1 h 47"/>
                <a:gd name="T12" fmla="*/ 1 w 24"/>
                <a:gd name="T13" fmla="*/ 0 h 47"/>
                <a:gd name="T14" fmla="*/ 1 w 24"/>
                <a:gd name="T15" fmla="*/ 0 h 47"/>
                <a:gd name="T16" fmla="*/ 0 w 24"/>
                <a:gd name="T17" fmla="*/ 0 h 47"/>
                <a:gd name="T18" fmla="*/ 0 w 24"/>
                <a:gd name="T19" fmla="*/ 0 h 47"/>
                <a:gd name="T20" fmla="*/ 0 w 24"/>
                <a:gd name="T21" fmla="*/ 0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47"/>
                <a:gd name="T35" fmla="*/ 24 w 24"/>
                <a:gd name="T36" fmla="*/ 47 h 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47">
                  <a:moveTo>
                    <a:pt x="3" y="3"/>
                  </a:moveTo>
                  <a:lnTo>
                    <a:pt x="0" y="25"/>
                  </a:lnTo>
                  <a:lnTo>
                    <a:pt x="3" y="39"/>
                  </a:lnTo>
                  <a:lnTo>
                    <a:pt x="11" y="45"/>
                  </a:lnTo>
                  <a:lnTo>
                    <a:pt x="21" y="47"/>
                  </a:lnTo>
                  <a:lnTo>
                    <a:pt x="24" y="35"/>
                  </a:lnTo>
                  <a:lnTo>
                    <a:pt x="24" y="14"/>
                  </a:lnTo>
                  <a:lnTo>
                    <a:pt x="20" y="7"/>
                  </a:lnTo>
                  <a:lnTo>
                    <a:pt x="12" y="0"/>
                  </a:lnTo>
                  <a:lnTo>
                    <a:pt x="3"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58" name="Freeform 201"/>
            <p:cNvSpPr>
              <a:spLocks/>
            </p:cNvSpPr>
            <p:nvPr/>
          </p:nvSpPr>
          <p:spPr bwMode="auto">
            <a:xfrm>
              <a:off x="3739" y="3058"/>
              <a:ext cx="3" cy="7"/>
            </a:xfrm>
            <a:custGeom>
              <a:avLst/>
              <a:gdLst>
                <a:gd name="T0" fmla="*/ 0 w 23"/>
                <a:gd name="T1" fmla="*/ 0 h 45"/>
                <a:gd name="T2" fmla="*/ 0 w 23"/>
                <a:gd name="T3" fmla="*/ 1 h 45"/>
                <a:gd name="T4" fmla="*/ 0 w 23"/>
                <a:gd name="T5" fmla="*/ 1 h 45"/>
                <a:gd name="T6" fmla="*/ 0 w 23"/>
                <a:gd name="T7" fmla="*/ 1 h 45"/>
                <a:gd name="T8" fmla="*/ 0 w 23"/>
                <a:gd name="T9" fmla="*/ 1 h 45"/>
                <a:gd name="T10" fmla="*/ 0 w 23"/>
                <a:gd name="T11" fmla="*/ 1 h 45"/>
                <a:gd name="T12" fmla="*/ 0 w 23"/>
                <a:gd name="T13" fmla="*/ 0 h 45"/>
                <a:gd name="T14" fmla="*/ 0 w 23"/>
                <a:gd name="T15" fmla="*/ 0 h 45"/>
                <a:gd name="T16" fmla="*/ 0 w 23"/>
                <a:gd name="T17" fmla="*/ 0 h 45"/>
                <a:gd name="T18" fmla="*/ 0 w 23"/>
                <a:gd name="T19" fmla="*/ 0 h 45"/>
                <a:gd name="T20" fmla="*/ 0 w 23"/>
                <a:gd name="T21" fmla="*/ 0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45"/>
                <a:gd name="T35" fmla="*/ 23 w 23"/>
                <a:gd name="T36" fmla="*/ 45 h 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45">
                  <a:moveTo>
                    <a:pt x="3" y="2"/>
                  </a:moveTo>
                  <a:lnTo>
                    <a:pt x="0" y="24"/>
                  </a:lnTo>
                  <a:lnTo>
                    <a:pt x="3" y="38"/>
                  </a:lnTo>
                  <a:lnTo>
                    <a:pt x="10" y="43"/>
                  </a:lnTo>
                  <a:lnTo>
                    <a:pt x="21" y="45"/>
                  </a:lnTo>
                  <a:lnTo>
                    <a:pt x="23" y="34"/>
                  </a:lnTo>
                  <a:lnTo>
                    <a:pt x="23" y="14"/>
                  </a:lnTo>
                  <a:lnTo>
                    <a:pt x="20" y="6"/>
                  </a:lnTo>
                  <a:lnTo>
                    <a:pt x="12" y="0"/>
                  </a:lnTo>
                  <a:lnTo>
                    <a:pt x="3"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59" name="Freeform 202"/>
            <p:cNvSpPr>
              <a:spLocks/>
            </p:cNvSpPr>
            <p:nvPr/>
          </p:nvSpPr>
          <p:spPr bwMode="auto">
            <a:xfrm>
              <a:off x="3745" y="3061"/>
              <a:ext cx="3" cy="7"/>
            </a:xfrm>
            <a:custGeom>
              <a:avLst/>
              <a:gdLst>
                <a:gd name="T0" fmla="*/ 0 w 22"/>
                <a:gd name="T1" fmla="*/ 0 h 46"/>
                <a:gd name="T2" fmla="*/ 0 w 22"/>
                <a:gd name="T3" fmla="*/ 1 h 46"/>
                <a:gd name="T4" fmla="*/ 0 w 22"/>
                <a:gd name="T5" fmla="*/ 1 h 46"/>
                <a:gd name="T6" fmla="*/ 0 w 22"/>
                <a:gd name="T7" fmla="*/ 1 h 46"/>
                <a:gd name="T8" fmla="*/ 0 w 22"/>
                <a:gd name="T9" fmla="*/ 1 h 46"/>
                <a:gd name="T10" fmla="*/ 0 w 22"/>
                <a:gd name="T11" fmla="*/ 1 h 46"/>
                <a:gd name="T12" fmla="*/ 0 w 22"/>
                <a:gd name="T13" fmla="*/ 0 h 46"/>
                <a:gd name="T14" fmla="*/ 0 w 22"/>
                <a:gd name="T15" fmla="*/ 0 h 46"/>
                <a:gd name="T16" fmla="*/ 0 w 22"/>
                <a:gd name="T17" fmla="*/ 0 h 46"/>
                <a:gd name="T18" fmla="*/ 0 w 22"/>
                <a:gd name="T19" fmla="*/ 0 h 46"/>
                <a:gd name="T20" fmla="*/ 0 w 22"/>
                <a:gd name="T21" fmla="*/ 0 h 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46"/>
                <a:gd name="T35" fmla="*/ 22 w 22"/>
                <a:gd name="T36" fmla="*/ 46 h 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46">
                  <a:moveTo>
                    <a:pt x="2" y="3"/>
                  </a:moveTo>
                  <a:lnTo>
                    <a:pt x="0" y="24"/>
                  </a:lnTo>
                  <a:lnTo>
                    <a:pt x="2" y="38"/>
                  </a:lnTo>
                  <a:lnTo>
                    <a:pt x="9" y="43"/>
                  </a:lnTo>
                  <a:lnTo>
                    <a:pt x="19" y="46"/>
                  </a:lnTo>
                  <a:lnTo>
                    <a:pt x="22" y="34"/>
                  </a:lnTo>
                  <a:lnTo>
                    <a:pt x="22" y="14"/>
                  </a:lnTo>
                  <a:lnTo>
                    <a:pt x="18" y="7"/>
                  </a:lnTo>
                  <a:lnTo>
                    <a:pt x="10" y="0"/>
                  </a:lnTo>
                  <a:lnTo>
                    <a:pt x="2"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60" name="Freeform 203"/>
            <p:cNvSpPr>
              <a:spLocks/>
            </p:cNvSpPr>
            <p:nvPr/>
          </p:nvSpPr>
          <p:spPr bwMode="auto">
            <a:xfrm>
              <a:off x="3751" y="3064"/>
              <a:ext cx="3" cy="6"/>
            </a:xfrm>
            <a:custGeom>
              <a:avLst/>
              <a:gdLst>
                <a:gd name="T0" fmla="*/ 0 w 22"/>
                <a:gd name="T1" fmla="*/ 0 h 44"/>
                <a:gd name="T2" fmla="*/ 0 w 22"/>
                <a:gd name="T3" fmla="*/ 0 h 44"/>
                <a:gd name="T4" fmla="*/ 0 w 22"/>
                <a:gd name="T5" fmla="*/ 1 h 44"/>
                <a:gd name="T6" fmla="*/ 0 w 22"/>
                <a:gd name="T7" fmla="*/ 1 h 44"/>
                <a:gd name="T8" fmla="*/ 0 w 22"/>
                <a:gd name="T9" fmla="*/ 1 h 44"/>
                <a:gd name="T10" fmla="*/ 0 w 22"/>
                <a:gd name="T11" fmla="*/ 1 h 44"/>
                <a:gd name="T12" fmla="*/ 0 w 22"/>
                <a:gd name="T13" fmla="*/ 0 h 44"/>
                <a:gd name="T14" fmla="*/ 0 w 22"/>
                <a:gd name="T15" fmla="*/ 0 h 44"/>
                <a:gd name="T16" fmla="*/ 0 w 22"/>
                <a:gd name="T17" fmla="*/ 0 h 44"/>
                <a:gd name="T18" fmla="*/ 0 w 22"/>
                <a:gd name="T19" fmla="*/ 0 h 44"/>
                <a:gd name="T20" fmla="*/ 0 w 22"/>
                <a:gd name="T21" fmla="*/ 0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44"/>
                <a:gd name="T35" fmla="*/ 22 w 22"/>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44">
                  <a:moveTo>
                    <a:pt x="3" y="2"/>
                  </a:moveTo>
                  <a:lnTo>
                    <a:pt x="0" y="24"/>
                  </a:lnTo>
                  <a:lnTo>
                    <a:pt x="3" y="37"/>
                  </a:lnTo>
                  <a:lnTo>
                    <a:pt x="10" y="42"/>
                  </a:lnTo>
                  <a:lnTo>
                    <a:pt x="20" y="44"/>
                  </a:lnTo>
                  <a:lnTo>
                    <a:pt x="22" y="33"/>
                  </a:lnTo>
                  <a:lnTo>
                    <a:pt x="22" y="14"/>
                  </a:lnTo>
                  <a:lnTo>
                    <a:pt x="19" y="6"/>
                  </a:lnTo>
                  <a:lnTo>
                    <a:pt x="12" y="0"/>
                  </a:lnTo>
                  <a:lnTo>
                    <a:pt x="3"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61" name="Freeform 204"/>
            <p:cNvSpPr>
              <a:spLocks/>
            </p:cNvSpPr>
            <p:nvPr/>
          </p:nvSpPr>
          <p:spPr bwMode="auto">
            <a:xfrm>
              <a:off x="3757" y="3067"/>
              <a:ext cx="4" cy="6"/>
            </a:xfrm>
            <a:custGeom>
              <a:avLst/>
              <a:gdLst>
                <a:gd name="T0" fmla="*/ 0 w 22"/>
                <a:gd name="T1" fmla="*/ 0 h 44"/>
                <a:gd name="T2" fmla="*/ 0 w 22"/>
                <a:gd name="T3" fmla="*/ 0 h 44"/>
                <a:gd name="T4" fmla="*/ 0 w 22"/>
                <a:gd name="T5" fmla="*/ 1 h 44"/>
                <a:gd name="T6" fmla="*/ 0 w 22"/>
                <a:gd name="T7" fmla="*/ 1 h 44"/>
                <a:gd name="T8" fmla="*/ 1 w 22"/>
                <a:gd name="T9" fmla="*/ 1 h 44"/>
                <a:gd name="T10" fmla="*/ 1 w 22"/>
                <a:gd name="T11" fmla="*/ 1 h 44"/>
                <a:gd name="T12" fmla="*/ 1 w 22"/>
                <a:gd name="T13" fmla="*/ 0 h 44"/>
                <a:gd name="T14" fmla="*/ 1 w 22"/>
                <a:gd name="T15" fmla="*/ 0 h 44"/>
                <a:gd name="T16" fmla="*/ 0 w 22"/>
                <a:gd name="T17" fmla="*/ 0 h 44"/>
                <a:gd name="T18" fmla="*/ 0 w 22"/>
                <a:gd name="T19" fmla="*/ 0 h 44"/>
                <a:gd name="T20" fmla="*/ 0 w 22"/>
                <a:gd name="T21" fmla="*/ 0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44"/>
                <a:gd name="T35" fmla="*/ 22 w 22"/>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44">
                  <a:moveTo>
                    <a:pt x="2" y="3"/>
                  </a:moveTo>
                  <a:lnTo>
                    <a:pt x="0" y="23"/>
                  </a:lnTo>
                  <a:lnTo>
                    <a:pt x="2" y="37"/>
                  </a:lnTo>
                  <a:lnTo>
                    <a:pt x="10" y="42"/>
                  </a:lnTo>
                  <a:lnTo>
                    <a:pt x="19" y="44"/>
                  </a:lnTo>
                  <a:lnTo>
                    <a:pt x="22" y="33"/>
                  </a:lnTo>
                  <a:lnTo>
                    <a:pt x="22" y="13"/>
                  </a:lnTo>
                  <a:lnTo>
                    <a:pt x="18" y="7"/>
                  </a:lnTo>
                  <a:lnTo>
                    <a:pt x="11" y="0"/>
                  </a:lnTo>
                  <a:lnTo>
                    <a:pt x="2"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62" name="Freeform 205"/>
            <p:cNvSpPr>
              <a:spLocks/>
            </p:cNvSpPr>
            <p:nvPr/>
          </p:nvSpPr>
          <p:spPr bwMode="auto">
            <a:xfrm>
              <a:off x="3764" y="3070"/>
              <a:ext cx="3" cy="6"/>
            </a:xfrm>
            <a:custGeom>
              <a:avLst/>
              <a:gdLst>
                <a:gd name="T0" fmla="*/ 0 w 22"/>
                <a:gd name="T1" fmla="*/ 0 h 43"/>
                <a:gd name="T2" fmla="*/ 0 w 22"/>
                <a:gd name="T3" fmla="*/ 0 h 43"/>
                <a:gd name="T4" fmla="*/ 0 w 22"/>
                <a:gd name="T5" fmla="*/ 1 h 43"/>
                <a:gd name="T6" fmla="*/ 0 w 22"/>
                <a:gd name="T7" fmla="*/ 1 h 43"/>
                <a:gd name="T8" fmla="*/ 0 w 22"/>
                <a:gd name="T9" fmla="*/ 1 h 43"/>
                <a:gd name="T10" fmla="*/ 0 w 22"/>
                <a:gd name="T11" fmla="*/ 1 h 43"/>
                <a:gd name="T12" fmla="*/ 0 w 22"/>
                <a:gd name="T13" fmla="*/ 0 h 43"/>
                <a:gd name="T14" fmla="*/ 0 w 22"/>
                <a:gd name="T15" fmla="*/ 0 h 43"/>
                <a:gd name="T16" fmla="*/ 0 w 22"/>
                <a:gd name="T17" fmla="*/ 0 h 43"/>
                <a:gd name="T18" fmla="*/ 0 w 22"/>
                <a:gd name="T19" fmla="*/ 0 h 43"/>
                <a:gd name="T20" fmla="*/ 0 w 22"/>
                <a:gd name="T21" fmla="*/ 0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43"/>
                <a:gd name="T35" fmla="*/ 22 w 22"/>
                <a:gd name="T36" fmla="*/ 43 h 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43">
                  <a:moveTo>
                    <a:pt x="2" y="2"/>
                  </a:moveTo>
                  <a:lnTo>
                    <a:pt x="0" y="23"/>
                  </a:lnTo>
                  <a:lnTo>
                    <a:pt x="2" y="36"/>
                  </a:lnTo>
                  <a:lnTo>
                    <a:pt x="10" y="41"/>
                  </a:lnTo>
                  <a:lnTo>
                    <a:pt x="19" y="43"/>
                  </a:lnTo>
                  <a:lnTo>
                    <a:pt x="22" y="33"/>
                  </a:lnTo>
                  <a:lnTo>
                    <a:pt x="22" y="13"/>
                  </a:lnTo>
                  <a:lnTo>
                    <a:pt x="18" y="5"/>
                  </a:lnTo>
                  <a:lnTo>
                    <a:pt x="11" y="0"/>
                  </a:lnTo>
                  <a:lnTo>
                    <a:pt x="2"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63" name="Freeform 206"/>
            <p:cNvSpPr>
              <a:spLocks/>
            </p:cNvSpPr>
            <p:nvPr/>
          </p:nvSpPr>
          <p:spPr bwMode="auto">
            <a:xfrm>
              <a:off x="3770" y="3073"/>
              <a:ext cx="3" cy="6"/>
            </a:xfrm>
            <a:custGeom>
              <a:avLst/>
              <a:gdLst>
                <a:gd name="T0" fmla="*/ 0 w 21"/>
                <a:gd name="T1" fmla="*/ 0 h 42"/>
                <a:gd name="T2" fmla="*/ 0 w 21"/>
                <a:gd name="T3" fmla="*/ 0 h 42"/>
                <a:gd name="T4" fmla="*/ 0 w 21"/>
                <a:gd name="T5" fmla="*/ 1 h 42"/>
                <a:gd name="T6" fmla="*/ 0 w 21"/>
                <a:gd name="T7" fmla="*/ 1 h 42"/>
                <a:gd name="T8" fmla="*/ 0 w 21"/>
                <a:gd name="T9" fmla="*/ 1 h 42"/>
                <a:gd name="T10" fmla="*/ 0 w 21"/>
                <a:gd name="T11" fmla="*/ 1 h 42"/>
                <a:gd name="T12" fmla="*/ 0 w 21"/>
                <a:gd name="T13" fmla="*/ 0 h 42"/>
                <a:gd name="T14" fmla="*/ 0 w 21"/>
                <a:gd name="T15" fmla="*/ 0 h 42"/>
                <a:gd name="T16" fmla="*/ 0 w 21"/>
                <a:gd name="T17" fmla="*/ 0 h 42"/>
                <a:gd name="T18" fmla="*/ 0 w 21"/>
                <a:gd name="T19" fmla="*/ 0 h 42"/>
                <a:gd name="T20" fmla="*/ 0 w 21"/>
                <a:gd name="T21" fmla="*/ 0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42"/>
                <a:gd name="T35" fmla="*/ 21 w 21"/>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42">
                  <a:moveTo>
                    <a:pt x="3" y="2"/>
                  </a:moveTo>
                  <a:lnTo>
                    <a:pt x="0" y="22"/>
                  </a:lnTo>
                  <a:lnTo>
                    <a:pt x="3" y="35"/>
                  </a:lnTo>
                  <a:lnTo>
                    <a:pt x="9" y="40"/>
                  </a:lnTo>
                  <a:lnTo>
                    <a:pt x="19" y="42"/>
                  </a:lnTo>
                  <a:lnTo>
                    <a:pt x="21" y="31"/>
                  </a:lnTo>
                  <a:lnTo>
                    <a:pt x="21" y="13"/>
                  </a:lnTo>
                  <a:lnTo>
                    <a:pt x="18" y="5"/>
                  </a:lnTo>
                  <a:lnTo>
                    <a:pt x="10" y="0"/>
                  </a:lnTo>
                  <a:lnTo>
                    <a:pt x="3"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64" name="Freeform 207"/>
            <p:cNvSpPr>
              <a:spLocks/>
            </p:cNvSpPr>
            <p:nvPr/>
          </p:nvSpPr>
          <p:spPr bwMode="auto">
            <a:xfrm>
              <a:off x="3776" y="3076"/>
              <a:ext cx="3" cy="6"/>
            </a:xfrm>
            <a:custGeom>
              <a:avLst/>
              <a:gdLst>
                <a:gd name="T0" fmla="*/ 0 w 21"/>
                <a:gd name="T1" fmla="*/ 0 h 42"/>
                <a:gd name="T2" fmla="*/ 0 w 21"/>
                <a:gd name="T3" fmla="*/ 0 h 42"/>
                <a:gd name="T4" fmla="*/ 0 w 21"/>
                <a:gd name="T5" fmla="*/ 1 h 42"/>
                <a:gd name="T6" fmla="*/ 0 w 21"/>
                <a:gd name="T7" fmla="*/ 1 h 42"/>
                <a:gd name="T8" fmla="*/ 0 w 21"/>
                <a:gd name="T9" fmla="*/ 1 h 42"/>
                <a:gd name="T10" fmla="*/ 0 w 21"/>
                <a:gd name="T11" fmla="*/ 1 h 42"/>
                <a:gd name="T12" fmla="*/ 0 w 21"/>
                <a:gd name="T13" fmla="*/ 0 h 42"/>
                <a:gd name="T14" fmla="*/ 0 w 21"/>
                <a:gd name="T15" fmla="*/ 0 h 42"/>
                <a:gd name="T16" fmla="*/ 0 w 21"/>
                <a:gd name="T17" fmla="*/ 0 h 42"/>
                <a:gd name="T18" fmla="*/ 0 w 21"/>
                <a:gd name="T19" fmla="*/ 0 h 42"/>
                <a:gd name="T20" fmla="*/ 0 w 21"/>
                <a:gd name="T21" fmla="*/ 0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42"/>
                <a:gd name="T35" fmla="*/ 21 w 21"/>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42">
                  <a:moveTo>
                    <a:pt x="2" y="2"/>
                  </a:moveTo>
                  <a:lnTo>
                    <a:pt x="0" y="22"/>
                  </a:lnTo>
                  <a:lnTo>
                    <a:pt x="2" y="35"/>
                  </a:lnTo>
                  <a:lnTo>
                    <a:pt x="9" y="39"/>
                  </a:lnTo>
                  <a:lnTo>
                    <a:pt x="19" y="42"/>
                  </a:lnTo>
                  <a:lnTo>
                    <a:pt x="21" y="32"/>
                  </a:lnTo>
                  <a:lnTo>
                    <a:pt x="21" y="12"/>
                  </a:lnTo>
                  <a:lnTo>
                    <a:pt x="17" y="6"/>
                  </a:lnTo>
                  <a:lnTo>
                    <a:pt x="10" y="0"/>
                  </a:lnTo>
                  <a:lnTo>
                    <a:pt x="2"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65" name="Freeform 208"/>
            <p:cNvSpPr>
              <a:spLocks/>
            </p:cNvSpPr>
            <p:nvPr/>
          </p:nvSpPr>
          <p:spPr bwMode="auto">
            <a:xfrm>
              <a:off x="3783" y="3079"/>
              <a:ext cx="2" cy="6"/>
            </a:xfrm>
            <a:custGeom>
              <a:avLst/>
              <a:gdLst>
                <a:gd name="T0" fmla="*/ 0 w 20"/>
                <a:gd name="T1" fmla="*/ 0 h 42"/>
                <a:gd name="T2" fmla="*/ 0 w 20"/>
                <a:gd name="T3" fmla="*/ 0 h 42"/>
                <a:gd name="T4" fmla="*/ 0 w 20"/>
                <a:gd name="T5" fmla="*/ 1 h 42"/>
                <a:gd name="T6" fmla="*/ 0 w 20"/>
                <a:gd name="T7" fmla="*/ 1 h 42"/>
                <a:gd name="T8" fmla="*/ 0 w 20"/>
                <a:gd name="T9" fmla="*/ 1 h 42"/>
                <a:gd name="T10" fmla="*/ 0 w 20"/>
                <a:gd name="T11" fmla="*/ 1 h 42"/>
                <a:gd name="T12" fmla="*/ 0 w 20"/>
                <a:gd name="T13" fmla="*/ 0 h 42"/>
                <a:gd name="T14" fmla="*/ 0 w 20"/>
                <a:gd name="T15" fmla="*/ 0 h 42"/>
                <a:gd name="T16" fmla="*/ 0 w 20"/>
                <a:gd name="T17" fmla="*/ 0 h 42"/>
                <a:gd name="T18" fmla="*/ 0 w 20"/>
                <a:gd name="T19" fmla="*/ 0 h 42"/>
                <a:gd name="T20" fmla="*/ 0 w 20"/>
                <a:gd name="T21" fmla="*/ 0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42"/>
                <a:gd name="T35" fmla="*/ 20 w 20"/>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42">
                  <a:moveTo>
                    <a:pt x="2" y="3"/>
                  </a:moveTo>
                  <a:lnTo>
                    <a:pt x="0" y="22"/>
                  </a:lnTo>
                  <a:lnTo>
                    <a:pt x="2" y="34"/>
                  </a:lnTo>
                  <a:lnTo>
                    <a:pt x="8" y="40"/>
                  </a:lnTo>
                  <a:lnTo>
                    <a:pt x="18" y="42"/>
                  </a:lnTo>
                  <a:lnTo>
                    <a:pt x="20" y="31"/>
                  </a:lnTo>
                  <a:lnTo>
                    <a:pt x="20" y="13"/>
                  </a:lnTo>
                  <a:lnTo>
                    <a:pt x="17" y="6"/>
                  </a:lnTo>
                  <a:lnTo>
                    <a:pt x="11" y="0"/>
                  </a:lnTo>
                  <a:lnTo>
                    <a:pt x="2"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66" name="Freeform 209"/>
            <p:cNvSpPr>
              <a:spLocks/>
            </p:cNvSpPr>
            <p:nvPr/>
          </p:nvSpPr>
          <p:spPr bwMode="auto">
            <a:xfrm>
              <a:off x="3789" y="3082"/>
              <a:ext cx="3" cy="5"/>
            </a:xfrm>
            <a:custGeom>
              <a:avLst/>
              <a:gdLst>
                <a:gd name="T0" fmla="*/ 0 w 21"/>
                <a:gd name="T1" fmla="*/ 0 h 41"/>
                <a:gd name="T2" fmla="*/ 0 w 21"/>
                <a:gd name="T3" fmla="*/ 0 h 41"/>
                <a:gd name="T4" fmla="*/ 0 w 21"/>
                <a:gd name="T5" fmla="*/ 0 h 41"/>
                <a:gd name="T6" fmla="*/ 0 w 21"/>
                <a:gd name="T7" fmla="*/ 1 h 41"/>
                <a:gd name="T8" fmla="*/ 0 w 21"/>
                <a:gd name="T9" fmla="*/ 1 h 41"/>
                <a:gd name="T10" fmla="*/ 0 w 21"/>
                <a:gd name="T11" fmla="*/ 0 h 41"/>
                <a:gd name="T12" fmla="*/ 0 w 21"/>
                <a:gd name="T13" fmla="*/ 0 h 41"/>
                <a:gd name="T14" fmla="*/ 0 w 21"/>
                <a:gd name="T15" fmla="*/ 0 h 41"/>
                <a:gd name="T16" fmla="*/ 0 w 21"/>
                <a:gd name="T17" fmla="*/ 0 h 41"/>
                <a:gd name="T18" fmla="*/ 0 w 21"/>
                <a:gd name="T19" fmla="*/ 0 h 41"/>
                <a:gd name="T20" fmla="*/ 0 w 21"/>
                <a:gd name="T21" fmla="*/ 0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41"/>
                <a:gd name="T35" fmla="*/ 21 w 21"/>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41">
                  <a:moveTo>
                    <a:pt x="2" y="2"/>
                  </a:moveTo>
                  <a:lnTo>
                    <a:pt x="0" y="22"/>
                  </a:lnTo>
                  <a:lnTo>
                    <a:pt x="2" y="35"/>
                  </a:lnTo>
                  <a:lnTo>
                    <a:pt x="9" y="39"/>
                  </a:lnTo>
                  <a:lnTo>
                    <a:pt x="17" y="41"/>
                  </a:lnTo>
                  <a:lnTo>
                    <a:pt x="21" y="32"/>
                  </a:lnTo>
                  <a:lnTo>
                    <a:pt x="21" y="13"/>
                  </a:lnTo>
                  <a:lnTo>
                    <a:pt x="16" y="7"/>
                  </a:lnTo>
                  <a:lnTo>
                    <a:pt x="10" y="0"/>
                  </a:lnTo>
                  <a:lnTo>
                    <a:pt x="2"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67" name="Freeform 210"/>
            <p:cNvSpPr>
              <a:spLocks/>
            </p:cNvSpPr>
            <p:nvPr/>
          </p:nvSpPr>
          <p:spPr bwMode="auto">
            <a:xfrm>
              <a:off x="3835" y="3105"/>
              <a:ext cx="13" cy="16"/>
            </a:xfrm>
            <a:custGeom>
              <a:avLst/>
              <a:gdLst>
                <a:gd name="T0" fmla="*/ 0 w 92"/>
                <a:gd name="T1" fmla="*/ 0 h 107"/>
                <a:gd name="T2" fmla="*/ 0 w 92"/>
                <a:gd name="T3" fmla="*/ 1 h 107"/>
                <a:gd name="T4" fmla="*/ 1 w 92"/>
                <a:gd name="T5" fmla="*/ 1 h 107"/>
                <a:gd name="T6" fmla="*/ 1 w 92"/>
                <a:gd name="T7" fmla="*/ 2 h 107"/>
                <a:gd name="T8" fmla="*/ 2 w 92"/>
                <a:gd name="T9" fmla="*/ 2 h 107"/>
                <a:gd name="T10" fmla="*/ 2 w 92"/>
                <a:gd name="T11" fmla="*/ 1 h 107"/>
                <a:gd name="T12" fmla="*/ 1 w 92"/>
                <a:gd name="T13" fmla="*/ 0 h 107"/>
                <a:gd name="T14" fmla="*/ 0 w 92"/>
                <a:gd name="T15" fmla="*/ 0 h 107"/>
                <a:gd name="T16" fmla="*/ 0 w 92"/>
                <a:gd name="T17" fmla="*/ 0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107"/>
                <a:gd name="T29" fmla="*/ 92 w 92"/>
                <a:gd name="T30" fmla="*/ 107 h 1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107">
                  <a:moveTo>
                    <a:pt x="0" y="0"/>
                  </a:moveTo>
                  <a:lnTo>
                    <a:pt x="9" y="48"/>
                  </a:lnTo>
                  <a:lnTo>
                    <a:pt x="27" y="68"/>
                  </a:lnTo>
                  <a:lnTo>
                    <a:pt x="47" y="86"/>
                  </a:lnTo>
                  <a:lnTo>
                    <a:pt x="92" y="107"/>
                  </a:lnTo>
                  <a:lnTo>
                    <a:pt x="89" y="51"/>
                  </a:lnTo>
                  <a:lnTo>
                    <a:pt x="47" y="12"/>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68" name="Freeform 211"/>
            <p:cNvSpPr>
              <a:spLocks/>
            </p:cNvSpPr>
            <p:nvPr/>
          </p:nvSpPr>
          <p:spPr bwMode="auto">
            <a:xfrm>
              <a:off x="3795" y="3109"/>
              <a:ext cx="9" cy="4"/>
            </a:xfrm>
            <a:custGeom>
              <a:avLst/>
              <a:gdLst>
                <a:gd name="T0" fmla="*/ 0 w 60"/>
                <a:gd name="T1" fmla="*/ 0 h 32"/>
                <a:gd name="T2" fmla="*/ 1 w 60"/>
                <a:gd name="T3" fmla="*/ 1 h 32"/>
                <a:gd name="T4" fmla="*/ 1 w 60"/>
                <a:gd name="T5" fmla="*/ 0 h 32"/>
                <a:gd name="T6" fmla="*/ 1 w 60"/>
                <a:gd name="T7" fmla="*/ 0 h 32"/>
                <a:gd name="T8" fmla="*/ 0 w 60"/>
                <a:gd name="T9" fmla="*/ 0 h 32"/>
                <a:gd name="T10" fmla="*/ 0 w 60"/>
                <a:gd name="T11" fmla="*/ 0 h 32"/>
                <a:gd name="T12" fmla="*/ 0 60000 65536"/>
                <a:gd name="T13" fmla="*/ 0 60000 65536"/>
                <a:gd name="T14" fmla="*/ 0 60000 65536"/>
                <a:gd name="T15" fmla="*/ 0 60000 65536"/>
                <a:gd name="T16" fmla="*/ 0 60000 65536"/>
                <a:gd name="T17" fmla="*/ 0 60000 65536"/>
                <a:gd name="T18" fmla="*/ 0 w 60"/>
                <a:gd name="T19" fmla="*/ 0 h 32"/>
                <a:gd name="T20" fmla="*/ 60 w 60"/>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60" h="32">
                  <a:moveTo>
                    <a:pt x="0" y="20"/>
                  </a:moveTo>
                  <a:lnTo>
                    <a:pt x="60" y="32"/>
                  </a:lnTo>
                  <a:lnTo>
                    <a:pt x="59" y="0"/>
                  </a:lnTo>
                  <a:lnTo>
                    <a:pt x="30" y="5"/>
                  </a:lnTo>
                  <a:lnTo>
                    <a:pt x="0" y="2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69" name="Freeform 212"/>
            <p:cNvSpPr>
              <a:spLocks/>
            </p:cNvSpPr>
            <p:nvPr/>
          </p:nvSpPr>
          <p:spPr bwMode="auto">
            <a:xfrm>
              <a:off x="3714" y="3110"/>
              <a:ext cx="15" cy="17"/>
            </a:xfrm>
            <a:custGeom>
              <a:avLst/>
              <a:gdLst>
                <a:gd name="T0" fmla="*/ 0 w 104"/>
                <a:gd name="T1" fmla="*/ 2 h 121"/>
                <a:gd name="T2" fmla="*/ 2 w 104"/>
                <a:gd name="T3" fmla="*/ 2 h 121"/>
                <a:gd name="T4" fmla="*/ 2 w 104"/>
                <a:gd name="T5" fmla="*/ 2 h 121"/>
                <a:gd name="T6" fmla="*/ 1 w 104"/>
                <a:gd name="T7" fmla="*/ 1 h 121"/>
                <a:gd name="T8" fmla="*/ 1 w 104"/>
                <a:gd name="T9" fmla="*/ 1 h 121"/>
                <a:gd name="T10" fmla="*/ 2 w 104"/>
                <a:gd name="T11" fmla="*/ 1 h 121"/>
                <a:gd name="T12" fmla="*/ 1 w 104"/>
                <a:gd name="T13" fmla="*/ 0 h 121"/>
                <a:gd name="T14" fmla="*/ 0 w 104"/>
                <a:gd name="T15" fmla="*/ 0 h 121"/>
                <a:gd name="T16" fmla="*/ 0 w 104"/>
                <a:gd name="T17" fmla="*/ 0 h 121"/>
                <a:gd name="T18" fmla="*/ 0 w 104"/>
                <a:gd name="T19" fmla="*/ 1 h 121"/>
                <a:gd name="T20" fmla="*/ 1 w 104"/>
                <a:gd name="T21" fmla="*/ 2 h 121"/>
                <a:gd name="T22" fmla="*/ 0 w 104"/>
                <a:gd name="T23" fmla="*/ 2 h 121"/>
                <a:gd name="T24" fmla="*/ 0 w 104"/>
                <a:gd name="T25" fmla="*/ 2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121"/>
                <a:gd name="T41" fmla="*/ 104 w 104"/>
                <a:gd name="T42" fmla="*/ 121 h 1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121">
                  <a:moveTo>
                    <a:pt x="20" y="121"/>
                  </a:moveTo>
                  <a:lnTo>
                    <a:pt x="86" y="112"/>
                  </a:lnTo>
                  <a:lnTo>
                    <a:pt x="104" y="89"/>
                  </a:lnTo>
                  <a:lnTo>
                    <a:pt x="49" y="56"/>
                  </a:lnTo>
                  <a:lnTo>
                    <a:pt x="28" y="37"/>
                  </a:lnTo>
                  <a:lnTo>
                    <a:pt x="76" y="37"/>
                  </a:lnTo>
                  <a:lnTo>
                    <a:pt x="34" y="10"/>
                  </a:lnTo>
                  <a:lnTo>
                    <a:pt x="0" y="0"/>
                  </a:lnTo>
                  <a:lnTo>
                    <a:pt x="18" y="21"/>
                  </a:lnTo>
                  <a:lnTo>
                    <a:pt x="24" y="52"/>
                  </a:lnTo>
                  <a:lnTo>
                    <a:pt x="32" y="91"/>
                  </a:lnTo>
                  <a:lnTo>
                    <a:pt x="20" y="121"/>
                  </a:ln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70" name="Freeform 213"/>
            <p:cNvSpPr>
              <a:spLocks/>
            </p:cNvSpPr>
            <p:nvPr/>
          </p:nvSpPr>
          <p:spPr bwMode="auto">
            <a:xfrm>
              <a:off x="3703" y="3120"/>
              <a:ext cx="10" cy="12"/>
            </a:xfrm>
            <a:custGeom>
              <a:avLst/>
              <a:gdLst>
                <a:gd name="T0" fmla="*/ 1 w 70"/>
                <a:gd name="T1" fmla="*/ 0 h 79"/>
                <a:gd name="T2" fmla="*/ 1 w 70"/>
                <a:gd name="T3" fmla="*/ 1 h 79"/>
                <a:gd name="T4" fmla="*/ 1 w 70"/>
                <a:gd name="T5" fmla="*/ 1 h 79"/>
                <a:gd name="T6" fmla="*/ 1 w 70"/>
                <a:gd name="T7" fmla="*/ 2 h 79"/>
                <a:gd name="T8" fmla="*/ 0 w 70"/>
                <a:gd name="T9" fmla="*/ 2 h 79"/>
                <a:gd name="T10" fmla="*/ 1 w 70"/>
                <a:gd name="T11" fmla="*/ 2 h 79"/>
                <a:gd name="T12" fmla="*/ 1 w 70"/>
                <a:gd name="T13" fmla="*/ 1 h 79"/>
                <a:gd name="T14" fmla="*/ 1 w 70"/>
                <a:gd name="T15" fmla="*/ 0 h 79"/>
                <a:gd name="T16" fmla="*/ 1 w 70"/>
                <a:gd name="T17" fmla="*/ 0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79"/>
                <a:gd name="T29" fmla="*/ 70 w 70"/>
                <a:gd name="T30" fmla="*/ 79 h 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79">
                  <a:moveTo>
                    <a:pt x="70" y="0"/>
                  </a:moveTo>
                  <a:lnTo>
                    <a:pt x="61" y="34"/>
                  </a:lnTo>
                  <a:lnTo>
                    <a:pt x="49" y="58"/>
                  </a:lnTo>
                  <a:lnTo>
                    <a:pt x="30" y="72"/>
                  </a:lnTo>
                  <a:lnTo>
                    <a:pt x="0" y="79"/>
                  </a:lnTo>
                  <a:lnTo>
                    <a:pt x="30" y="65"/>
                  </a:lnTo>
                  <a:lnTo>
                    <a:pt x="51" y="37"/>
                  </a:lnTo>
                  <a:lnTo>
                    <a:pt x="70" y="0"/>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71" name="Freeform 214"/>
            <p:cNvSpPr>
              <a:spLocks/>
            </p:cNvSpPr>
            <p:nvPr/>
          </p:nvSpPr>
          <p:spPr bwMode="auto">
            <a:xfrm>
              <a:off x="3715" y="3110"/>
              <a:ext cx="7" cy="4"/>
            </a:xfrm>
            <a:custGeom>
              <a:avLst/>
              <a:gdLst>
                <a:gd name="T0" fmla="*/ 0 w 47"/>
                <a:gd name="T1" fmla="*/ 0 h 26"/>
                <a:gd name="T2" fmla="*/ 1 w 47"/>
                <a:gd name="T3" fmla="*/ 0 h 26"/>
                <a:gd name="T4" fmla="*/ 1 w 47"/>
                <a:gd name="T5" fmla="*/ 1 h 26"/>
                <a:gd name="T6" fmla="*/ 0 w 47"/>
                <a:gd name="T7" fmla="*/ 1 h 26"/>
                <a:gd name="T8" fmla="*/ 0 w 47"/>
                <a:gd name="T9" fmla="*/ 0 h 26"/>
                <a:gd name="T10" fmla="*/ 0 w 47"/>
                <a:gd name="T11" fmla="*/ 0 h 26"/>
                <a:gd name="T12" fmla="*/ 0 60000 65536"/>
                <a:gd name="T13" fmla="*/ 0 60000 65536"/>
                <a:gd name="T14" fmla="*/ 0 60000 65536"/>
                <a:gd name="T15" fmla="*/ 0 60000 65536"/>
                <a:gd name="T16" fmla="*/ 0 60000 65536"/>
                <a:gd name="T17" fmla="*/ 0 60000 65536"/>
                <a:gd name="T18" fmla="*/ 0 w 47"/>
                <a:gd name="T19" fmla="*/ 0 h 26"/>
                <a:gd name="T20" fmla="*/ 47 w 47"/>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47" h="26">
                  <a:moveTo>
                    <a:pt x="0" y="0"/>
                  </a:moveTo>
                  <a:lnTo>
                    <a:pt x="31" y="12"/>
                  </a:lnTo>
                  <a:lnTo>
                    <a:pt x="47" y="26"/>
                  </a:lnTo>
                  <a:lnTo>
                    <a:pt x="12" y="26"/>
                  </a:lnTo>
                  <a:lnTo>
                    <a:pt x="0" y="0"/>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72" name="Freeform 215"/>
            <p:cNvSpPr>
              <a:spLocks/>
            </p:cNvSpPr>
            <p:nvPr/>
          </p:nvSpPr>
          <p:spPr bwMode="auto">
            <a:xfrm>
              <a:off x="3719" y="3118"/>
              <a:ext cx="7" cy="7"/>
            </a:xfrm>
            <a:custGeom>
              <a:avLst/>
              <a:gdLst>
                <a:gd name="T0" fmla="*/ 0 w 49"/>
                <a:gd name="T1" fmla="*/ 0 h 48"/>
                <a:gd name="T2" fmla="*/ 0 w 49"/>
                <a:gd name="T3" fmla="*/ 0 h 48"/>
                <a:gd name="T4" fmla="*/ 0 w 49"/>
                <a:gd name="T5" fmla="*/ 1 h 48"/>
                <a:gd name="T6" fmla="*/ 1 w 49"/>
                <a:gd name="T7" fmla="*/ 1 h 48"/>
                <a:gd name="T8" fmla="*/ 0 w 49"/>
                <a:gd name="T9" fmla="*/ 0 h 48"/>
                <a:gd name="T10" fmla="*/ 0 w 49"/>
                <a:gd name="T11" fmla="*/ 0 h 48"/>
                <a:gd name="T12" fmla="*/ 0 60000 65536"/>
                <a:gd name="T13" fmla="*/ 0 60000 65536"/>
                <a:gd name="T14" fmla="*/ 0 60000 65536"/>
                <a:gd name="T15" fmla="*/ 0 60000 65536"/>
                <a:gd name="T16" fmla="*/ 0 60000 65536"/>
                <a:gd name="T17" fmla="*/ 0 60000 65536"/>
                <a:gd name="T18" fmla="*/ 0 w 49"/>
                <a:gd name="T19" fmla="*/ 0 h 48"/>
                <a:gd name="T20" fmla="*/ 49 w 49"/>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49" h="48">
                  <a:moveTo>
                    <a:pt x="0" y="0"/>
                  </a:moveTo>
                  <a:lnTo>
                    <a:pt x="0" y="23"/>
                  </a:lnTo>
                  <a:lnTo>
                    <a:pt x="0" y="48"/>
                  </a:lnTo>
                  <a:lnTo>
                    <a:pt x="49" y="32"/>
                  </a:lnTo>
                  <a:lnTo>
                    <a:pt x="0" y="0"/>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73" name="Freeform 216"/>
            <p:cNvSpPr>
              <a:spLocks/>
            </p:cNvSpPr>
            <p:nvPr/>
          </p:nvSpPr>
          <p:spPr bwMode="auto">
            <a:xfrm>
              <a:off x="3851" y="3160"/>
              <a:ext cx="4" cy="5"/>
            </a:xfrm>
            <a:custGeom>
              <a:avLst/>
              <a:gdLst>
                <a:gd name="T0" fmla="*/ 0 w 29"/>
                <a:gd name="T1" fmla="*/ 0 h 37"/>
                <a:gd name="T2" fmla="*/ 0 w 29"/>
                <a:gd name="T3" fmla="*/ 0 h 37"/>
                <a:gd name="T4" fmla="*/ 0 w 29"/>
                <a:gd name="T5" fmla="*/ 0 h 37"/>
                <a:gd name="T6" fmla="*/ 0 w 29"/>
                <a:gd name="T7" fmla="*/ 1 h 37"/>
                <a:gd name="T8" fmla="*/ 0 w 29"/>
                <a:gd name="T9" fmla="*/ 1 h 37"/>
                <a:gd name="T10" fmla="*/ 1 w 29"/>
                <a:gd name="T11" fmla="*/ 1 h 37"/>
                <a:gd name="T12" fmla="*/ 1 w 29"/>
                <a:gd name="T13" fmla="*/ 0 h 37"/>
                <a:gd name="T14" fmla="*/ 1 w 29"/>
                <a:gd name="T15" fmla="*/ 0 h 37"/>
                <a:gd name="T16" fmla="*/ 0 w 29"/>
                <a:gd name="T17" fmla="*/ 0 h 37"/>
                <a:gd name="T18" fmla="*/ 0 w 29"/>
                <a:gd name="T19" fmla="*/ 0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37"/>
                <a:gd name="T32" fmla="*/ 29 w 29"/>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37">
                  <a:moveTo>
                    <a:pt x="15" y="0"/>
                  </a:moveTo>
                  <a:lnTo>
                    <a:pt x="3" y="5"/>
                  </a:lnTo>
                  <a:lnTo>
                    <a:pt x="0" y="22"/>
                  </a:lnTo>
                  <a:lnTo>
                    <a:pt x="4" y="32"/>
                  </a:lnTo>
                  <a:lnTo>
                    <a:pt x="13" y="37"/>
                  </a:lnTo>
                  <a:lnTo>
                    <a:pt x="26" y="37"/>
                  </a:lnTo>
                  <a:lnTo>
                    <a:pt x="29" y="20"/>
                  </a:lnTo>
                  <a:lnTo>
                    <a:pt x="27" y="6"/>
                  </a:lnTo>
                  <a:lnTo>
                    <a:pt x="15" y="0"/>
                  </a:lnTo>
                  <a:close/>
                </a:path>
              </a:pathLst>
            </a:custGeom>
            <a:solidFill>
              <a:srgbClr val="7F7F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474" name="Freeform 217"/>
            <p:cNvSpPr>
              <a:spLocks/>
            </p:cNvSpPr>
            <p:nvPr/>
          </p:nvSpPr>
          <p:spPr bwMode="auto">
            <a:xfrm>
              <a:off x="3842" y="3161"/>
              <a:ext cx="2" cy="4"/>
            </a:xfrm>
            <a:custGeom>
              <a:avLst/>
              <a:gdLst>
                <a:gd name="T0" fmla="*/ 0 w 18"/>
                <a:gd name="T1" fmla="*/ 0 h 34"/>
                <a:gd name="T2" fmla="*/ 0 w 18"/>
                <a:gd name="T3" fmla="*/ 0 h 34"/>
                <a:gd name="T4" fmla="*/ 0 w 18"/>
                <a:gd name="T5" fmla="*/ 0 h 34"/>
                <a:gd name="T6" fmla="*/ 0 w 18"/>
                <a:gd name="T7" fmla="*/ 0 h 34"/>
                <a:gd name="T8" fmla="*/ 0 w 18"/>
                <a:gd name="T9" fmla="*/ 0 h 34"/>
                <a:gd name="T10" fmla="*/ 0 w 18"/>
                <a:gd name="T11" fmla="*/ 0 h 34"/>
                <a:gd name="T12" fmla="*/ 0 w 18"/>
                <a:gd name="T13" fmla="*/ 0 h 34"/>
                <a:gd name="T14" fmla="*/ 0 w 18"/>
                <a:gd name="T15" fmla="*/ 0 h 34"/>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34"/>
                <a:gd name="T26" fmla="*/ 18 w 18"/>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34">
                  <a:moveTo>
                    <a:pt x="3" y="5"/>
                  </a:moveTo>
                  <a:lnTo>
                    <a:pt x="0" y="14"/>
                  </a:lnTo>
                  <a:lnTo>
                    <a:pt x="1" y="26"/>
                  </a:lnTo>
                  <a:lnTo>
                    <a:pt x="10" y="34"/>
                  </a:lnTo>
                  <a:lnTo>
                    <a:pt x="18" y="2"/>
                  </a:lnTo>
                  <a:lnTo>
                    <a:pt x="10" y="0"/>
                  </a:lnTo>
                  <a:lnTo>
                    <a:pt x="3" y="5"/>
                  </a:lnTo>
                  <a:close/>
                </a:path>
              </a:pathLst>
            </a:custGeom>
            <a:solidFill>
              <a:srgbClr val="7F7F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31764" name="Group 218"/>
          <p:cNvGrpSpPr>
            <a:grpSpLocks/>
          </p:cNvGrpSpPr>
          <p:nvPr/>
        </p:nvGrpSpPr>
        <p:grpSpPr bwMode="auto">
          <a:xfrm>
            <a:off x="4219575" y="5508625"/>
            <a:ext cx="584200" cy="568325"/>
            <a:chOff x="2688" y="2924"/>
            <a:chExt cx="368" cy="358"/>
          </a:xfrm>
        </p:grpSpPr>
        <p:grpSp>
          <p:nvGrpSpPr>
            <p:cNvPr id="32615" name="Group 219"/>
            <p:cNvGrpSpPr>
              <a:grpSpLocks/>
            </p:cNvGrpSpPr>
            <p:nvPr/>
          </p:nvGrpSpPr>
          <p:grpSpPr bwMode="auto">
            <a:xfrm>
              <a:off x="2688" y="2924"/>
              <a:ext cx="368" cy="358"/>
              <a:chOff x="2688" y="2924"/>
              <a:chExt cx="368" cy="358"/>
            </a:xfrm>
          </p:grpSpPr>
          <p:sp>
            <p:nvSpPr>
              <p:cNvPr id="32703" name="Freeform 220"/>
              <p:cNvSpPr>
                <a:spLocks/>
              </p:cNvSpPr>
              <p:nvPr/>
            </p:nvSpPr>
            <p:spPr bwMode="auto">
              <a:xfrm>
                <a:off x="2688" y="2924"/>
                <a:ext cx="328" cy="293"/>
              </a:xfrm>
              <a:custGeom>
                <a:avLst/>
                <a:gdLst>
                  <a:gd name="T0" fmla="*/ 36 w 1309"/>
                  <a:gd name="T1" fmla="*/ 19 h 1171"/>
                  <a:gd name="T2" fmla="*/ 42 w 1309"/>
                  <a:gd name="T3" fmla="*/ 0 h 1171"/>
                  <a:gd name="T4" fmla="*/ 53 w 1309"/>
                  <a:gd name="T5" fmla="*/ 19 h 1171"/>
                  <a:gd name="T6" fmla="*/ 71 w 1309"/>
                  <a:gd name="T7" fmla="*/ 6 h 1171"/>
                  <a:gd name="T8" fmla="*/ 63 w 1309"/>
                  <a:gd name="T9" fmla="*/ 27 h 1171"/>
                  <a:gd name="T10" fmla="*/ 82 w 1309"/>
                  <a:gd name="T11" fmla="*/ 34 h 1171"/>
                  <a:gd name="T12" fmla="*/ 63 w 1309"/>
                  <a:gd name="T13" fmla="*/ 42 h 1171"/>
                  <a:gd name="T14" fmla="*/ 82 w 1309"/>
                  <a:gd name="T15" fmla="*/ 56 h 1171"/>
                  <a:gd name="T16" fmla="*/ 71 w 1309"/>
                  <a:gd name="T17" fmla="*/ 66 h 1171"/>
                  <a:gd name="T18" fmla="*/ 76 w 1309"/>
                  <a:gd name="T19" fmla="*/ 73 h 1171"/>
                  <a:gd name="T20" fmla="*/ 45 w 1309"/>
                  <a:gd name="T21" fmla="*/ 59 h 1171"/>
                  <a:gd name="T22" fmla="*/ 0 w 1309"/>
                  <a:gd name="T23" fmla="*/ 65 h 1171"/>
                  <a:gd name="T24" fmla="*/ 18 w 1309"/>
                  <a:gd name="T25" fmla="*/ 50 h 1171"/>
                  <a:gd name="T26" fmla="*/ 1 w 1309"/>
                  <a:gd name="T27" fmla="*/ 44 h 1171"/>
                  <a:gd name="T28" fmla="*/ 22 w 1309"/>
                  <a:gd name="T29" fmla="*/ 39 h 1171"/>
                  <a:gd name="T30" fmla="*/ 3 w 1309"/>
                  <a:gd name="T31" fmla="*/ 23 h 1171"/>
                  <a:gd name="T32" fmla="*/ 25 w 1309"/>
                  <a:gd name="T33" fmla="*/ 26 h 1171"/>
                  <a:gd name="T34" fmla="*/ 15 w 1309"/>
                  <a:gd name="T35" fmla="*/ 3 h 1171"/>
                  <a:gd name="T36" fmla="*/ 36 w 1309"/>
                  <a:gd name="T37" fmla="*/ 19 h 1171"/>
                  <a:gd name="T38" fmla="*/ 36 w 1309"/>
                  <a:gd name="T39" fmla="*/ 19 h 11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09"/>
                  <a:gd name="T61" fmla="*/ 0 h 1171"/>
                  <a:gd name="T62" fmla="*/ 1309 w 1309"/>
                  <a:gd name="T63" fmla="*/ 1171 h 11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09" h="1171">
                    <a:moveTo>
                      <a:pt x="580" y="308"/>
                    </a:moveTo>
                    <a:lnTo>
                      <a:pt x="675" y="0"/>
                    </a:lnTo>
                    <a:lnTo>
                      <a:pt x="848" y="300"/>
                    </a:lnTo>
                    <a:lnTo>
                      <a:pt x="1138" y="90"/>
                    </a:lnTo>
                    <a:lnTo>
                      <a:pt x="999" y="426"/>
                    </a:lnTo>
                    <a:lnTo>
                      <a:pt x="1302" y="548"/>
                    </a:lnTo>
                    <a:lnTo>
                      <a:pt x="1011" y="674"/>
                    </a:lnTo>
                    <a:lnTo>
                      <a:pt x="1309" y="887"/>
                    </a:lnTo>
                    <a:lnTo>
                      <a:pt x="1128" y="1046"/>
                    </a:lnTo>
                    <a:lnTo>
                      <a:pt x="1216" y="1171"/>
                    </a:lnTo>
                    <a:lnTo>
                      <a:pt x="712" y="948"/>
                    </a:lnTo>
                    <a:lnTo>
                      <a:pt x="0" y="1038"/>
                    </a:lnTo>
                    <a:lnTo>
                      <a:pt x="286" y="794"/>
                    </a:lnTo>
                    <a:lnTo>
                      <a:pt x="11" y="699"/>
                    </a:lnTo>
                    <a:lnTo>
                      <a:pt x="353" y="624"/>
                    </a:lnTo>
                    <a:lnTo>
                      <a:pt x="47" y="358"/>
                    </a:lnTo>
                    <a:lnTo>
                      <a:pt x="403" y="406"/>
                    </a:lnTo>
                    <a:lnTo>
                      <a:pt x="231" y="51"/>
                    </a:lnTo>
                    <a:lnTo>
                      <a:pt x="580" y="308"/>
                    </a:lnTo>
                    <a:close/>
                  </a:path>
                </a:pathLst>
              </a:custGeom>
              <a:solidFill>
                <a:srgbClr val="A0E5F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704" name="Freeform 221"/>
              <p:cNvSpPr>
                <a:spLocks/>
              </p:cNvSpPr>
              <p:nvPr/>
            </p:nvSpPr>
            <p:spPr bwMode="auto">
              <a:xfrm>
                <a:off x="2760" y="2949"/>
                <a:ext cx="49" cy="58"/>
              </a:xfrm>
              <a:custGeom>
                <a:avLst/>
                <a:gdLst>
                  <a:gd name="T0" fmla="*/ 0 w 199"/>
                  <a:gd name="T1" fmla="*/ 0 h 229"/>
                  <a:gd name="T2" fmla="*/ 7 w 199"/>
                  <a:gd name="T3" fmla="*/ 15 h 229"/>
                  <a:gd name="T4" fmla="*/ 12 w 199"/>
                  <a:gd name="T5" fmla="*/ 14 h 229"/>
                  <a:gd name="T6" fmla="*/ 0 w 199"/>
                  <a:gd name="T7" fmla="*/ 0 h 229"/>
                  <a:gd name="T8" fmla="*/ 0 w 199"/>
                  <a:gd name="T9" fmla="*/ 0 h 229"/>
                  <a:gd name="T10" fmla="*/ 0 60000 65536"/>
                  <a:gd name="T11" fmla="*/ 0 60000 65536"/>
                  <a:gd name="T12" fmla="*/ 0 60000 65536"/>
                  <a:gd name="T13" fmla="*/ 0 60000 65536"/>
                  <a:gd name="T14" fmla="*/ 0 60000 65536"/>
                  <a:gd name="T15" fmla="*/ 0 w 199"/>
                  <a:gd name="T16" fmla="*/ 0 h 229"/>
                  <a:gd name="T17" fmla="*/ 199 w 199"/>
                  <a:gd name="T18" fmla="*/ 229 h 229"/>
                </a:gdLst>
                <a:ahLst/>
                <a:cxnLst>
                  <a:cxn ang="T10">
                    <a:pos x="T0" y="T1"/>
                  </a:cxn>
                  <a:cxn ang="T11">
                    <a:pos x="T2" y="T3"/>
                  </a:cxn>
                  <a:cxn ang="T12">
                    <a:pos x="T4" y="T5"/>
                  </a:cxn>
                  <a:cxn ang="T13">
                    <a:pos x="T6" y="T7"/>
                  </a:cxn>
                  <a:cxn ang="T14">
                    <a:pos x="T8" y="T9"/>
                  </a:cxn>
                </a:cxnLst>
                <a:rect l="T15" t="T16" r="T17" b="T18"/>
                <a:pathLst>
                  <a:path w="199" h="229">
                    <a:moveTo>
                      <a:pt x="0" y="0"/>
                    </a:moveTo>
                    <a:lnTo>
                      <a:pt x="115" y="229"/>
                    </a:lnTo>
                    <a:lnTo>
                      <a:pt x="199" y="226"/>
                    </a:lnTo>
                    <a:lnTo>
                      <a:pt x="0" y="0"/>
                    </a:lnTo>
                    <a:close/>
                  </a:path>
                </a:pathLst>
              </a:custGeom>
              <a:solidFill>
                <a:srgbClr val="B2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705" name="Freeform 222"/>
              <p:cNvSpPr>
                <a:spLocks/>
              </p:cNvSpPr>
              <p:nvPr/>
            </p:nvSpPr>
            <p:spPr bwMode="auto">
              <a:xfrm>
                <a:off x="2840" y="2947"/>
                <a:ext cx="21" cy="80"/>
              </a:xfrm>
              <a:custGeom>
                <a:avLst/>
                <a:gdLst>
                  <a:gd name="T0" fmla="*/ 4 w 83"/>
                  <a:gd name="T1" fmla="*/ 0 h 320"/>
                  <a:gd name="T2" fmla="*/ 0 w 83"/>
                  <a:gd name="T3" fmla="*/ 14 h 320"/>
                  <a:gd name="T4" fmla="*/ 3 w 83"/>
                  <a:gd name="T5" fmla="*/ 20 h 320"/>
                  <a:gd name="T6" fmla="*/ 5 w 83"/>
                  <a:gd name="T7" fmla="*/ 17 h 320"/>
                  <a:gd name="T8" fmla="*/ 4 w 83"/>
                  <a:gd name="T9" fmla="*/ 0 h 320"/>
                  <a:gd name="T10" fmla="*/ 4 w 83"/>
                  <a:gd name="T11" fmla="*/ 0 h 320"/>
                  <a:gd name="T12" fmla="*/ 0 60000 65536"/>
                  <a:gd name="T13" fmla="*/ 0 60000 65536"/>
                  <a:gd name="T14" fmla="*/ 0 60000 65536"/>
                  <a:gd name="T15" fmla="*/ 0 60000 65536"/>
                  <a:gd name="T16" fmla="*/ 0 60000 65536"/>
                  <a:gd name="T17" fmla="*/ 0 60000 65536"/>
                  <a:gd name="T18" fmla="*/ 0 w 83"/>
                  <a:gd name="T19" fmla="*/ 0 h 320"/>
                  <a:gd name="T20" fmla="*/ 83 w 83"/>
                  <a:gd name="T21" fmla="*/ 320 h 320"/>
                </a:gdLst>
                <a:ahLst/>
                <a:cxnLst>
                  <a:cxn ang="T12">
                    <a:pos x="T0" y="T1"/>
                  </a:cxn>
                  <a:cxn ang="T13">
                    <a:pos x="T2" y="T3"/>
                  </a:cxn>
                  <a:cxn ang="T14">
                    <a:pos x="T4" y="T5"/>
                  </a:cxn>
                  <a:cxn ang="T15">
                    <a:pos x="T6" y="T7"/>
                  </a:cxn>
                  <a:cxn ang="T16">
                    <a:pos x="T8" y="T9"/>
                  </a:cxn>
                  <a:cxn ang="T17">
                    <a:pos x="T10" y="T11"/>
                  </a:cxn>
                </a:cxnLst>
                <a:rect l="T18" t="T19" r="T20" b="T21"/>
                <a:pathLst>
                  <a:path w="83" h="320">
                    <a:moveTo>
                      <a:pt x="66" y="0"/>
                    </a:moveTo>
                    <a:lnTo>
                      <a:pt x="0" y="229"/>
                    </a:lnTo>
                    <a:lnTo>
                      <a:pt x="49" y="320"/>
                    </a:lnTo>
                    <a:lnTo>
                      <a:pt x="83" y="265"/>
                    </a:lnTo>
                    <a:lnTo>
                      <a:pt x="66" y="0"/>
                    </a:lnTo>
                    <a:close/>
                  </a:path>
                </a:pathLst>
              </a:custGeom>
              <a:solidFill>
                <a:srgbClr val="B2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706" name="Freeform 223"/>
              <p:cNvSpPr>
                <a:spLocks/>
              </p:cNvSpPr>
              <p:nvPr/>
            </p:nvSpPr>
            <p:spPr bwMode="auto">
              <a:xfrm>
                <a:off x="2903" y="2956"/>
                <a:ext cx="63" cy="52"/>
              </a:xfrm>
              <a:custGeom>
                <a:avLst/>
                <a:gdLst>
                  <a:gd name="T0" fmla="*/ 16 w 254"/>
                  <a:gd name="T1" fmla="*/ 0 h 208"/>
                  <a:gd name="T2" fmla="*/ 0 w 254"/>
                  <a:gd name="T3" fmla="*/ 12 h 208"/>
                  <a:gd name="T4" fmla="*/ 5 w 254"/>
                  <a:gd name="T5" fmla="*/ 13 h 208"/>
                  <a:gd name="T6" fmla="*/ 16 w 254"/>
                  <a:gd name="T7" fmla="*/ 0 h 208"/>
                  <a:gd name="T8" fmla="*/ 16 w 254"/>
                  <a:gd name="T9" fmla="*/ 0 h 208"/>
                  <a:gd name="T10" fmla="*/ 0 60000 65536"/>
                  <a:gd name="T11" fmla="*/ 0 60000 65536"/>
                  <a:gd name="T12" fmla="*/ 0 60000 65536"/>
                  <a:gd name="T13" fmla="*/ 0 60000 65536"/>
                  <a:gd name="T14" fmla="*/ 0 60000 65536"/>
                  <a:gd name="T15" fmla="*/ 0 w 254"/>
                  <a:gd name="T16" fmla="*/ 0 h 208"/>
                  <a:gd name="T17" fmla="*/ 254 w 254"/>
                  <a:gd name="T18" fmla="*/ 208 h 208"/>
                </a:gdLst>
                <a:ahLst/>
                <a:cxnLst>
                  <a:cxn ang="T10">
                    <a:pos x="T0" y="T1"/>
                  </a:cxn>
                  <a:cxn ang="T11">
                    <a:pos x="T2" y="T3"/>
                  </a:cxn>
                  <a:cxn ang="T12">
                    <a:pos x="T4" y="T5"/>
                  </a:cxn>
                  <a:cxn ang="T13">
                    <a:pos x="T6" y="T7"/>
                  </a:cxn>
                  <a:cxn ang="T14">
                    <a:pos x="T8" y="T9"/>
                  </a:cxn>
                </a:cxnLst>
                <a:rect l="T15" t="T16" r="T17" b="T18"/>
                <a:pathLst>
                  <a:path w="254" h="208">
                    <a:moveTo>
                      <a:pt x="254" y="0"/>
                    </a:moveTo>
                    <a:lnTo>
                      <a:pt x="0" y="184"/>
                    </a:lnTo>
                    <a:lnTo>
                      <a:pt x="90" y="208"/>
                    </a:lnTo>
                    <a:lnTo>
                      <a:pt x="254" y="0"/>
                    </a:lnTo>
                    <a:close/>
                  </a:path>
                </a:pathLst>
              </a:custGeom>
              <a:solidFill>
                <a:srgbClr val="B2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707" name="Freeform 224"/>
              <p:cNvSpPr>
                <a:spLocks/>
              </p:cNvSpPr>
              <p:nvPr/>
            </p:nvSpPr>
            <p:spPr bwMode="auto">
              <a:xfrm>
                <a:off x="2939" y="3038"/>
                <a:ext cx="67" cy="21"/>
              </a:xfrm>
              <a:custGeom>
                <a:avLst/>
                <a:gdLst>
                  <a:gd name="T0" fmla="*/ 0 w 268"/>
                  <a:gd name="T1" fmla="*/ 0 h 86"/>
                  <a:gd name="T2" fmla="*/ 17 w 268"/>
                  <a:gd name="T3" fmla="*/ 5 h 86"/>
                  <a:gd name="T4" fmla="*/ 0 w 268"/>
                  <a:gd name="T5" fmla="*/ 5 h 86"/>
                  <a:gd name="T6" fmla="*/ 0 w 268"/>
                  <a:gd name="T7" fmla="*/ 0 h 86"/>
                  <a:gd name="T8" fmla="*/ 0 w 268"/>
                  <a:gd name="T9" fmla="*/ 0 h 86"/>
                  <a:gd name="T10" fmla="*/ 0 60000 65536"/>
                  <a:gd name="T11" fmla="*/ 0 60000 65536"/>
                  <a:gd name="T12" fmla="*/ 0 60000 65536"/>
                  <a:gd name="T13" fmla="*/ 0 60000 65536"/>
                  <a:gd name="T14" fmla="*/ 0 60000 65536"/>
                  <a:gd name="T15" fmla="*/ 0 w 268"/>
                  <a:gd name="T16" fmla="*/ 0 h 86"/>
                  <a:gd name="T17" fmla="*/ 268 w 268"/>
                  <a:gd name="T18" fmla="*/ 86 h 86"/>
                </a:gdLst>
                <a:ahLst/>
                <a:cxnLst>
                  <a:cxn ang="T10">
                    <a:pos x="T0" y="T1"/>
                  </a:cxn>
                  <a:cxn ang="T11">
                    <a:pos x="T2" y="T3"/>
                  </a:cxn>
                  <a:cxn ang="T12">
                    <a:pos x="T4" y="T5"/>
                  </a:cxn>
                  <a:cxn ang="T13">
                    <a:pos x="T6" y="T7"/>
                  </a:cxn>
                  <a:cxn ang="T14">
                    <a:pos x="T8" y="T9"/>
                  </a:cxn>
                </a:cxnLst>
                <a:rect l="T15" t="T16" r="T17" b="T18"/>
                <a:pathLst>
                  <a:path w="268" h="86">
                    <a:moveTo>
                      <a:pt x="0" y="0"/>
                    </a:moveTo>
                    <a:lnTo>
                      <a:pt x="268" y="86"/>
                    </a:lnTo>
                    <a:lnTo>
                      <a:pt x="4" y="79"/>
                    </a:lnTo>
                    <a:lnTo>
                      <a:pt x="0" y="0"/>
                    </a:lnTo>
                    <a:close/>
                  </a:path>
                </a:pathLst>
              </a:custGeom>
              <a:solidFill>
                <a:srgbClr val="B2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708" name="Freeform 225"/>
              <p:cNvSpPr>
                <a:spLocks/>
              </p:cNvSpPr>
              <p:nvPr/>
            </p:nvSpPr>
            <p:spPr bwMode="auto">
              <a:xfrm>
                <a:off x="2923" y="3100"/>
                <a:ext cx="58" cy="32"/>
              </a:xfrm>
              <a:custGeom>
                <a:avLst/>
                <a:gdLst>
                  <a:gd name="T0" fmla="*/ 4 w 232"/>
                  <a:gd name="T1" fmla="*/ 0 h 127"/>
                  <a:gd name="T2" fmla="*/ 15 w 232"/>
                  <a:gd name="T3" fmla="*/ 8 h 127"/>
                  <a:gd name="T4" fmla="*/ 0 w 232"/>
                  <a:gd name="T5" fmla="*/ 2 h 127"/>
                  <a:gd name="T6" fmla="*/ 4 w 232"/>
                  <a:gd name="T7" fmla="*/ 0 h 127"/>
                  <a:gd name="T8" fmla="*/ 4 w 232"/>
                  <a:gd name="T9" fmla="*/ 0 h 127"/>
                  <a:gd name="T10" fmla="*/ 0 60000 65536"/>
                  <a:gd name="T11" fmla="*/ 0 60000 65536"/>
                  <a:gd name="T12" fmla="*/ 0 60000 65536"/>
                  <a:gd name="T13" fmla="*/ 0 60000 65536"/>
                  <a:gd name="T14" fmla="*/ 0 60000 65536"/>
                  <a:gd name="T15" fmla="*/ 0 w 232"/>
                  <a:gd name="T16" fmla="*/ 0 h 127"/>
                  <a:gd name="T17" fmla="*/ 232 w 232"/>
                  <a:gd name="T18" fmla="*/ 127 h 127"/>
                </a:gdLst>
                <a:ahLst/>
                <a:cxnLst>
                  <a:cxn ang="T10">
                    <a:pos x="T0" y="T1"/>
                  </a:cxn>
                  <a:cxn ang="T11">
                    <a:pos x="T2" y="T3"/>
                  </a:cxn>
                  <a:cxn ang="T12">
                    <a:pos x="T4" y="T5"/>
                  </a:cxn>
                  <a:cxn ang="T13">
                    <a:pos x="T6" y="T7"/>
                  </a:cxn>
                  <a:cxn ang="T14">
                    <a:pos x="T8" y="T9"/>
                  </a:cxn>
                </a:cxnLst>
                <a:rect l="T15" t="T16" r="T17" b="T18"/>
                <a:pathLst>
                  <a:path w="232" h="127">
                    <a:moveTo>
                      <a:pt x="57" y="0"/>
                    </a:moveTo>
                    <a:lnTo>
                      <a:pt x="232" y="127"/>
                    </a:lnTo>
                    <a:lnTo>
                      <a:pt x="0" y="24"/>
                    </a:lnTo>
                    <a:lnTo>
                      <a:pt x="57" y="0"/>
                    </a:lnTo>
                    <a:close/>
                  </a:path>
                </a:pathLst>
              </a:custGeom>
              <a:solidFill>
                <a:srgbClr val="B2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709" name="Freeform 226"/>
              <p:cNvSpPr>
                <a:spLocks/>
              </p:cNvSpPr>
              <p:nvPr/>
            </p:nvSpPr>
            <p:spPr bwMode="auto">
              <a:xfrm>
                <a:off x="2957" y="3181"/>
                <a:ext cx="26" cy="28"/>
              </a:xfrm>
              <a:custGeom>
                <a:avLst/>
                <a:gdLst>
                  <a:gd name="T0" fmla="*/ 1 w 103"/>
                  <a:gd name="T1" fmla="*/ 0 h 112"/>
                  <a:gd name="T2" fmla="*/ 7 w 103"/>
                  <a:gd name="T3" fmla="*/ 7 h 112"/>
                  <a:gd name="T4" fmla="*/ 0 w 103"/>
                  <a:gd name="T5" fmla="*/ 2 h 112"/>
                  <a:gd name="T6" fmla="*/ 1 w 103"/>
                  <a:gd name="T7" fmla="*/ 0 h 112"/>
                  <a:gd name="T8" fmla="*/ 1 w 103"/>
                  <a:gd name="T9" fmla="*/ 0 h 112"/>
                  <a:gd name="T10" fmla="*/ 0 60000 65536"/>
                  <a:gd name="T11" fmla="*/ 0 60000 65536"/>
                  <a:gd name="T12" fmla="*/ 0 60000 65536"/>
                  <a:gd name="T13" fmla="*/ 0 60000 65536"/>
                  <a:gd name="T14" fmla="*/ 0 60000 65536"/>
                  <a:gd name="T15" fmla="*/ 0 w 103"/>
                  <a:gd name="T16" fmla="*/ 0 h 112"/>
                  <a:gd name="T17" fmla="*/ 103 w 103"/>
                  <a:gd name="T18" fmla="*/ 112 h 112"/>
                </a:gdLst>
                <a:ahLst/>
                <a:cxnLst>
                  <a:cxn ang="T10">
                    <a:pos x="T0" y="T1"/>
                  </a:cxn>
                  <a:cxn ang="T11">
                    <a:pos x="T2" y="T3"/>
                  </a:cxn>
                  <a:cxn ang="T12">
                    <a:pos x="T4" y="T5"/>
                  </a:cxn>
                  <a:cxn ang="T13">
                    <a:pos x="T6" y="T7"/>
                  </a:cxn>
                  <a:cxn ang="T14">
                    <a:pos x="T8" y="T9"/>
                  </a:cxn>
                </a:cxnLst>
                <a:rect l="T15" t="T16" r="T17" b="T18"/>
                <a:pathLst>
                  <a:path w="103" h="112">
                    <a:moveTo>
                      <a:pt x="13" y="0"/>
                    </a:moveTo>
                    <a:lnTo>
                      <a:pt x="103" y="112"/>
                    </a:lnTo>
                    <a:lnTo>
                      <a:pt x="0" y="37"/>
                    </a:lnTo>
                    <a:lnTo>
                      <a:pt x="13" y="0"/>
                    </a:lnTo>
                    <a:close/>
                  </a:path>
                </a:pathLst>
              </a:custGeom>
              <a:solidFill>
                <a:srgbClr val="B2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710" name="Freeform 227"/>
              <p:cNvSpPr>
                <a:spLocks/>
              </p:cNvSpPr>
              <p:nvPr/>
            </p:nvSpPr>
            <p:spPr bwMode="auto">
              <a:xfrm>
                <a:off x="2703" y="3157"/>
                <a:ext cx="23" cy="20"/>
              </a:xfrm>
              <a:custGeom>
                <a:avLst/>
                <a:gdLst>
                  <a:gd name="T0" fmla="*/ 5 w 92"/>
                  <a:gd name="T1" fmla="*/ 0 h 77"/>
                  <a:gd name="T2" fmla="*/ 0 w 92"/>
                  <a:gd name="T3" fmla="*/ 5 h 77"/>
                  <a:gd name="T4" fmla="*/ 6 w 92"/>
                  <a:gd name="T5" fmla="*/ 3 h 77"/>
                  <a:gd name="T6" fmla="*/ 5 w 92"/>
                  <a:gd name="T7" fmla="*/ 0 h 77"/>
                  <a:gd name="T8" fmla="*/ 5 w 92"/>
                  <a:gd name="T9" fmla="*/ 0 h 77"/>
                  <a:gd name="T10" fmla="*/ 0 60000 65536"/>
                  <a:gd name="T11" fmla="*/ 0 60000 65536"/>
                  <a:gd name="T12" fmla="*/ 0 60000 65536"/>
                  <a:gd name="T13" fmla="*/ 0 60000 65536"/>
                  <a:gd name="T14" fmla="*/ 0 60000 65536"/>
                  <a:gd name="T15" fmla="*/ 0 w 92"/>
                  <a:gd name="T16" fmla="*/ 0 h 77"/>
                  <a:gd name="T17" fmla="*/ 92 w 92"/>
                  <a:gd name="T18" fmla="*/ 77 h 77"/>
                </a:gdLst>
                <a:ahLst/>
                <a:cxnLst>
                  <a:cxn ang="T10">
                    <a:pos x="T0" y="T1"/>
                  </a:cxn>
                  <a:cxn ang="T11">
                    <a:pos x="T2" y="T3"/>
                  </a:cxn>
                  <a:cxn ang="T12">
                    <a:pos x="T4" y="T5"/>
                  </a:cxn>
                  <a:cxn ang="T13">
                    <a:pos x="T6" y="T7"/>
                  </a:cxn>
                  <a:cxn ang="T14">
                    <a:pos x="T8" y="T9"/>
                  </a:cxn>
                </a:cxnLst>
                <a:rect l="T15" t="T16" r="T17" b="T18"/>
                <a:pathLst>
                  <a:path w="92" h="77">
                    <a:moveTo>
                      <a:pt x="85" y="0"/>
                    </a:moveTo>
                    <a:lnTo>
                      <a:pt x="0" y="77"/>
                    </a:lnTo>
                    <a:lnTo>
                      <a:pt x="92" y="48"/>
                    </a:lnTo>
                    <a:lnTo>
                      <a:pt x="85" y="0"/>
                    </a:lnTo>
                    <a:close/>
                  </a:path>
                </a:pathLst>
              </a:custGeom>
              <a:solidFill>
                <a:srgbClr val="B2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711" name="Freeform 228"/>
              <p:cNvSpPr>
                <a:spLocks/>
              </p:cNvSpPr>
              <p:nvPr/>
            </p:nvSpPr>
            <p:spPr bwMode="auto">
              <a:xfrm>
                <a:off x="2708" y="3095"/>
                <a:ext cx="42" cy="10"/>
              </a:xfrm>
              <a:custGeom>
                <a:avLst/>
                <a:gdLst>
                  <a:gd name="T0" fmla="*/ 0 w 169"/>
                  <a:gd name="T1" fmla="*/ 2 h 39"/>
                  <a:gd name="T2" fmla="*/ 10 w 169"/>
                  <a:gd name="T3" fmla="*/ 0 h 39"/>
                  <a:gd name="T4" fmla="*/ 7 w 169"/>
                  <a:gd name="T5" fmla="*/ 3 h 39"/>
                  <a:gd name="T6" fmla="*/ 0 w 169"/>
                  <a:gd name="T7" fmla="*/ 2 h 39"/>
                  <a:gd name="T8" fmla="*/ 0 w 169"/>
                  <a:gd name="T9" fmla="*/ 2 h 39"/>
                  <a:gd name="T10" fmla="*/ 0 60000 65536"/>
                  <a:gd name="T11" fmla="*/ 0 60000 65536"/>
                  <a:gd name="T12" fmla="*/ 0 60000 65536"/>
                  <a:gd name="T13" fmla="*/ 0 60000 65536"/>
                  <a:gd name="T14" fmla="*/ 0 60000 65536"/>
                  <a:gd name="T15" fmla="*/ 0 w 169"/>
                  <a:gd name="T16" fmla="*/ 0 h 39"/>
                  <a:gd name="T17" fmla="*/ 169 w 169"/>
                  <a:gd name="T18" fmla="*/ 39 h 39"/>
                </a:gdLst>
                <a:ahLst/>
                <a:cxnLst>
                  <a:cxn ang="T10">
                    <a:pos x="T0" y="T1"/>
                  </a:cxn>
                  <a:cxn ang="T11">
                    <a:pos x="T2" y="T3"/>
                  </a:cxn>
                  <a:cxn ang="T12">
                    <a:pos x="T4" y="T5"/>
                  </a:cxn>
                  <a:cxn ang="T13">
                    <a:pos x="T6" y="T7"/>
                  </a:cxn>
                  <a:cxn ang="T14">
                    <a:pos x="T8" y="T9"/>
                  </a:cxn>
                </a:cxnLst>
                <a:rect l="T15" t="T16" r="T17" b="T18"/>
                <a:pathLst>
                  <a:path w="169" h="39">
                    <a:moveTo>
                      <a:pt x="0" y="23"/>
                    </a:moveTo>
                    <a:lnTo>
                      <a:pt x="169" y="0"/>
                    </a:lnTo>
                    <a:lnTo>
                      <a:pt x="108" y="39"/>
                    </a:lnTo>
                    <a:lnTo>
                      <a:pt x="0" y="23"/>
                    </a:lnTo>
                    <a:close/>
                  </a:path>
                </a:pathLst>
              </a:custGeom>
              <a:solidFill>
                <a:srgbClr val="B2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712" name="Freeform 229"/>
              <p:cNvSpPr>
                <a:spLocks/>
              </p:cNvSpPr>
              <p:nvPr/>
            </p:nvSpPr>
            <p:spPr bwMode="auto">
              <a:xfrm>
                <a:off x="2711" y="3018"/>
                <a:ext cx="55" cy="41"/>
              </a:xfrm>
              <a:custGeom>
                <a:avLst/>
                <a:gdLst>
                  <a:gd name="T0" fmla="*/ 0 w 219"/>
                  <a:gd name="T1" fmla="*/ 0 h 162"/>
                  <a:gd name="T2" fmla="*/ 13 w 219"/>
                  <a:gd name="T3" fmla="*/ 10 h 162"/>
                  <a:gd name="T4" fmla="*/ 14 w 219"/>
                  <a:gd name="T5" fmla="*/ 5 h 162"/>
                  <a:gd name="T6" fmla="*/ 0 w 219"/>
                  <a:gd name="T7" fmla="*/ 0 h 162"/>
                  <a:gd name="T8" fmla="*/ 0 w 219"/>
                  <a:gd name="T9" fmla="*/ 0 h 162"/>
                  <a:gd name="T10" fmla="*/ 0 60000 65536"/>
                  <a:gd name="T11" fmla="*/ 0 60000 65536"/>
                  <a:gd name="T12" fmla="*/ 0 60000 65536"/>
                  <a:gd name="T13" fmla="*/ 0 60000 65536"/>
                  <a:gd name="T14" fmla="*/ 0 60000 65536"/>
                  <a:gd name="T15" fmla="*/ 0 w 219"/>
                  <a:gd name="T16" fmla="*/ 0 h 162"/>
                  <a:gd name="T17" fmla="*/ 219 w 219"/>
                  <a:gd name="T18" fmla="*/ 162 h 162"/>
                </a:gdLst>
                <a:ahLst/>
                <a:cxnLst>
                  <a:cxn ang="T10">
                    <a:pos x="T0" y="T1"/>
                  </a:cxn>
                  <a:cxn ang="T11">
                    <a:pos x="T2" y="T3"/>
                  </a:cxn>
                  <a:cxn ang="T12">
                    <a:pos x="T4" y="T5"/>
                  </a:cxn>
                  <a:cxn ang="T13">
                    <a:pos x="T6" y="T7"/>
                  </a:cxn>
                  <a:cxn ang="T14">
                    <a:pos x="T8" y="T9"/>
                  </a:cxn>
                </a:cxnLst>
                <a:rect l="T15" t="T16" r="T17" b="T18"/>
                <a:pathLst>
                  <a:path w="219" h="162">
                    <a:moveTo>
                      <a:pt x="0" y="0"/>
                    </a:moveTo>
                    <a:lnTo>
                      <a:pt x="203" y="162"/>
                    </a:lnTo>
                    <a:lnTo>
                      <a:pt x="219" y="79"/>
                    </a:lnTo>
                    <a:lnTo>
                      <a:pt x="0" y="0"/>
                    </a:lnTo>
                    <a:close/>
                  </a:path>
                </a:pathLst>
              </a:custGeom>
              <a:solidFill>
                <a:srgbClr val="B2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713" name="Freeform 230"/>
              <p:cNvSpPr>
                <a:spLocks/>
              </p:cNvSpPr>
              <p:nvPr/>
            </p:nvSpPr>
            <p:spPr bwMode="auto">
              <a:xfrm>
                <a:off x="2752" y="3182"/>
                <a:ext cx="204" cy="76"/>
              </a:xfrm>
              <a:custGeom>
                <a:avLst/>
                <a:gdLst>
                  <a:gd name="T0" fmla="*/ 51 w 815"/>
                  <a:gd name="T1" fmla="*/ 0 h 305"/>
                  <a:gd name="T2" fmla="*/ 47 w 815"/>
                  <a:gd name="T3" fmla="*/ 8 h 305"/>
                  <a:gd name="T4" fmla="*/ 44 w 815"/>
                  <a:gd name="T5" fmla="*/ 11 h 305"/>
                  <a:gd name="T6" fmla="*/ 38 w 815"/>
                  <a:gd name="T7" fmla="*/ 15 h 305"/>
                  <a:gd name="T8" fmla="*/ 29 w 815"/>
                  <a:gd name="T9" fmla="*/ 18 h 305"/>
                  <a:gd name="T10" fmla="*/ 21 w 815"/>
                  <a:gd name="T11" fmla="*/ 19 h 305"/>
                  <a:gd name="T12" fmla="*/ 12 w 815"/>
                  <a:gd name="T13" fmla="*/ 18 h 305"/>
                  <a:gd name="T14" fmla="*/ 5 w 815"/>
                  <a:gd name="T15" fmla="*/ 13 h 305"/>
                  <a:gd name="T16" fmla="*/ 1 w 815"/>
                  <a:gd name="T17" fmla="*/ 7 h 305"/>
                  <a:gd name="T18" fmla="*/ 0 w 815"/>
                  <a:gd name="T19" fmla="*/ 2 h 305"/>
                  <a:gd name="T20" fmla="*/ 12 w 815"/>
                  <a:gd name="T21" fmla="*/ 0 h 305"/>
                  <a:gd name="T22" fmla="*/ 20 w 815"/>
                  <a:gd name="T23" fmla="*/ 3 h 305"/>
                  <a:gd name="T24" fmla="*/ 24 w 815"/>
                  <a:gd name="T25" fmla="*/ 4 h 305"/>
                  <a:gd name="T26" fmla="*/ 25 w 815"/>
                  <a:gd name="T27" fmla="*/ 1 h 305"/>
                  <a:gd name="T28" fmla="*/ 38 w 815"/>
                  <a:gd name="T29" fmla="*/ 4 h 305"/>
                  <a:gd name="T30" fmla="*/ 51 w 815"/>
                  <a:gd name="T31" fmla="*/ 0 h 305"/>
                  <a:gd name="T32" fmla="*/ 51 w 815"/>
                  <a:gd name="T33" fmla="*/ 0 h 3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5"/>
                  <a:gd name="T52" fmla="*/ 0 h 305"/>
                  <a:gd name="T53" fmla="*/ 815 w 815"/>
                  <a:gd name="T54" fmla="*/ 305 h 3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5" h="305">
                    <a:moveTo>
                      <a:pt x="815" y="0"/>
                    </a:moveTo>
                    <a:lnTo>
                      <a:pt x="757" y="134"/>
                    </a:lnTo>
                    <a:lnTo>
                      <a:pt x="705" y="179"/>
                    </a:lnTo>
                    <a:lnTo>
                      <a:pt x="604" y="244"/>
                    </a:lnTo>
                    <a:lnTo>
                      <a:pt x="469" y="292"/>
                    </a:lnTo>
                    <a:lnTo>
                      <a:pt x="337" y="305"/>
                    </a:lnTo>
                    <a:lnTo>
                      <a:pt x="197" y="283"/>
                    </a:lnTo>
                    <a:lnTo>
                      <a:pt x="70" y="214"/>
                    </a:lnTo>
                    <a:lnTo>
                      <a:pt x="11" y="116"/>
                    </a:lnTo>
                    <a:lnTo>
                      <a:pt x="0" y="30"/>
                    </a:lnTo>
                    <a:lnTo>
                      <a:pt x="187" y="6"/>
                    </a:lnTo>
                    <a:lnTo>
                      <a:pt x="313" y="48"/>
                    </a:lnTo>
                    <a:lnTo>
                      <a:pt x="389" y="64"/>
                    </a:lnTo>
                    <a:lnTo>
                      <a:pt x="391" y="18"/>
                    </a:lnTo>
                    <a:lnTo>
                      <a:pt x="603" y="59"/>
                    </a:lnTo>
                    <a:lnTo>
                      <a:pt x="815" y="0"/>
                    </a:lnTo>
                    <a:close/>
                  </a:path>
                </a:pathLst>
              </a:custGeom>
              <a:solidFill>
                <a:srgbClr val="C0EB6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714" name="Freeform 231"/>
              <p:cNvSpPr>
                <a:spLocks/>
              </p:cNvSpPr>
              <p:nvPr/>
            </p:nvSpPr>
            <p:spPr bwMode="auto">
              <a:xfrm>
                <a:off x="2749" y="3154"/>
                <a:ext cx="202" cy="83"/>
              </a:xfrm>
              <a:custGeom>
                <a:avLst/>
                <a:gdLst>
                  <a:gd name="T0" fmla="*/ 0 w 812"/>
                  <a:gd name="T1" fmla="*/ 8 h 330"/>
                  <a:gd name="T2" fmla="*/ 2 w 812"/>
                  <a:gd name="T3" fmla="*/ 14 h 330"/>
                  <a:gd name="T4" fmla="*/ 6 w 812"/>
                  <a:gd name="T5" fmla="*/ 11 h 330"/>
                  <a:gd name="T6" fmla="*/ 14 w 812"/>
                  <a:gd name="T7" fmla="*/ 18 h 330"/>
                  <a:gd name="T8" fmla="*/ 23 w 812"/>
                  <a:gd name="T9" fmla="*/ 13 h 330"/>
                  <a:gd name="T10" fmla="*/ 30 w 812"/>
                  <a:gd name="T11" fmla="*/ 21 h 330"/>
                  <a:gd name="T12" fmla="*/ 34 w 812"/>
                  <a:gd name="T13" fmla="*/ 14 h 330"/>
                  <a:gd name="T14" fmla="*/ 43 w 812"/>
                  <a:gd name="T15" fmla="*/ 15 h 330"/>
                  <a:gd name="T16" fmla="*/ 45 w 812"/>
                  <a:gd name="T17" fmla="*/ 10 h 330"/>
                  <a:gd name="T18" fmla="*/ 50 w 812"/>
                  <a:gd name="T19" fmla="*/ 10 h 330"/>
                  <a:gd name="T20" fmla="*/ 46 w 812"/>
                  <a:gd name="T21" fmla="*/ 0 h 330"/>
                  <a:gd name="T22" fmla="*/ 0 w 812"/>
                  <a:gd name="T23" fmla="*/ 8 h 330"/>
                  <a:gd name="T24" fmla="*/ 0 w 812"/>
                  <a:gd name="T25" fmla="*/ 8 h 3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12"/>
                  <a:gd name="T40" fmla="*/ 0 h 330"/>
                  <a:gd name="T41" fmla="*/ 812 w 812"/>
                  <a:gd name="T42" fmla="*/ 330 h 3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12" h="330">
                    <a:moveTo>
                      <a:pt x="0" y="122"/>
                    </a:moveTo>
                    <a:lnTo>
                      <a:pt x="29" y="222"/>
                    </a:lnTo>
                    <a:lnTo>
                      <a:pt x="105" y="175"/>
                    </a:lnTo>
                    <a:lnTo>
                      <a:pt x="223" y="292"/>
                    </a:lnTo>
                    <a:lnTo>
                      <a:pt x="370" y="205"/>
                    </a:lnTo>
                    <a:lnTo>
                      <a:pt x="483" y="330"/>
                    </a:lnTo>
                    <a:lnTo>
                      <a:pt x="554" y="217"/>
                    </a:lnTo>
                    <a:lnTo>
                      <a:pt x="691" y="241"/>
                    </a:lnTo>
                    <a:lnTo>
                      <a:pt x="725" y="154"/>
                    </a:lnTo>
                    <a:lnTo>
                      <a:pt x="812" y="154"/>
                    </a:lnTo>
                    <a:lnTo>
                      <a:pt x="746" y="0"/>
                    </a:lnTo>
                    <a:lnTo>
                      <a:pt x="0" y="122"/>
                    </a:lnTo>
                    <a:close/>
                  </a:path>
                </a:pathLst>
              </a:custGeom>
              <a:solidFill>
                <a:srgbClr val="64B86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715" name="Freeform 232"/>
              <p:cNvSpPr>
                <a:spLocks/>
              </p:cNvSpPr>
              <p:nvPr/>
            </p:nvSpPr>
            <p:spPr bwMode="auto">
              <a:xfrm>
                <a:off x="2845" y="3125"/>
                <a:ext cx="203" cy="65"/>
              </a:xfrm>
              <a:custGeom>
                <a:avLst/>
                <a:gdLst>
                  <a:gd name="T0" fmla="*/ 0 w 809"/>
                  <a:gd name="T1" fmla="*/ 10 h 259"/>
                  <a:gd name="T2" fmla="*/ 29 w 809"/>
                  <a:gd name="T3" fmla="*/ 4 h 259"/>
                  <a:gd name="T4" fmla="*/ 44 w 809"/>
                  <a:gd name="T5" fmla="*/ 0 h 259"/>
                  <a:gd name="T6" fmla="*/ 51 w 809"/>
                  <a:gd name="T7" fmla="*/ 4 h 259"/>
                  <a:gd name="T8" fmla="*/ 39 w 809"/>
                  <a:gd name="T9" fmla="*/ 8 h 259"/>
                  <a:gd name="T10" fmla="*/ 14 w 809"/>
                  <a:gd name="T11" fmla="*/ 16 h 259"/>
                  <a:gd name="T12" fmla="*/ 0 w 809"/>
                  <a:gd name="T13" fmla="*/ 12 h 259"/>
                  <a:gd name="T14" fmla="*/ 0 w 809"/>
                  <a:gd name="T15" fmla="*/ 10 h 259"/>
                  <a:gd name="T16" fmla="*/ 0 w 809"/>
                  <a:gd name="T17" fmla="*/ 10 h 2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9"/>
                  <a:gd name="T28" fmla="*/ 0 h 259"/>
                  <a:gd name="T29" fmla="*/ 809 w 809"/>
                  <a:gd name="T30" fmla="*/ 259 h 2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9" h="259">
                    <a:moveTo>
                      <a:pt x="0" y="162"/>
                    </a:moveTo>
                    <a:lnTo>
                      <a:pt x="460" y="59"/>
                    </a:lnTo>
                    <a:lnTo>
                      <a:pt x="698" y="0"/>
                    </a:lnTo>
                    <a:lnTo>
                      <a:pt x="809" y="64"/>
                    </a:lnTo>
                    <a:lnTo>
                      <a:pt x="620" y="124"/>
                    </a:lnTo>
                    <a:lnTo>
                      <a:pt x="227" y="259"/>
                    </a:lnTo>
                    <a:lnTo>
                      <a:pt x="0" y="187"/>
                    </a:lnTo>
                    <a:lnTo>
                      <a:pt x="0" y="16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716" name="Freeform 233"/>
              <p:cNvSpPr>
                <a:spLocks/>
              </p:cNvSpPr>
              <p:nvPr/>
            </p:nvSpPr>
            <p:spPr bwMode="auto">
              <a:xfrm>
                <a:off x="2965" y="3136"/>
                <a:ext cx="81" cy="22"/>
              </a:xfrm>
              <a:custGeom>
                <a:avLst/>
                <a:gdLst>
                  <a:gd name="T0" fmla="*/ 20 w 326"/>
                  <a:gd name="T1" fmla="*/ 1 h 90"/>
                  <a:gd name="T2" fmla="*/ 17 w 326"/>
                  <a:gd name="T3" fmla="*/ 0 h 90"/>
                  <a:gd name="T4" fmla="*/ 16 w 326"/>
                  <a:gd name="T5" fmla="*/ 1 h 90"/>
                  <a:gd name="T6" fmla="*/ 14 w 326"/>
                  <a:gd name="T7" fmla="*/ 1 h 90"/>
                  <a:gd name="T8" fmla="*/ 14 w 326"/>
                  <a:gd name="T9" fmla="*/ 1 h 90"/>
                  <a:gd name="T10" fmla="*/ 12 w 326"/>
                  <a:gd name="T11" fmla="*/ 2 h 90"/>
                  <a:gd name="T12" fmla="*/ 10 w 326"/>
                  <a:gd name="T13" fmla="*/ 3 h 90"/>
                  <a:gd name="T14" fmla="*/ 7 w 326"/>
                  <a:gd name="T15" fmla="*/ 3 h 90"/>
                  <a:gd name="T16" fmla="*/ 5 w 326"/>
                  <a:gd name="T17" fmla="*/ 4 h 90"/>
                  <a:gd name="T18" fmla="*/ 2 w 326"/>
                  <a:gd name="T19" fmla="*/ 4 h 90"/>
                  <a:gd name="T20" fmla="*/ 0 w 326"/>
                  <a:gd name="T21" fmla="*/ 4 h 90"/>
                  <a:gd name="T22" fmla="*/ 6 w 326"/>
                  <a:gd name="T23" fmla="*/ 5 h 90"/>
                  <a:gd name="T24" fmla="*/ 20 w 326"/>
                  <a:gd name="T25" fmla="*/ 2 h 90"/>
                  <a:gd name="T26" fmla="*/ 20 w 326"/>
                  <a:gd name="T27" fmla="*/ 1 h 90"/>
                  <a:gd name="T28" fmla="*/ 20 w 326"/>
                  <a:gd name="T29" fmla="*/ 1 h 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6"/>
                  <a:gd name="T46" fmla="*/ 0 h 90"/>
                  <a:gd name="T47" fmla="*/ 326 w 326"/>
                  <a:gd name="T48" fmla="*/ 90 h 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6" h="90">
                    <a:moveTo>
                      <a:pt x="326" y="19"/>
                    </a:moveTo>
                    <a:lnTo>
                      <a:pt x="279" y="0"/>
                    </a:lnTo>
                    <a:lnTo>
                      <a:pt x="265" y="15"/>
                    </a:lnTo>
                    <a:lnTo>
                      <a:pt x="234" y="14"/>
                    </a:lnTo>
                    <a:lnTo>
                      <a:pt x="230" y="23"/>
                    </a:lnTo>
                    <a:lnTo>
                      <a:pt x="188" y="28"/>
                    </a:lnTo>
                    <a:lnTo>
                      <a:pt x="161" y="47"/>
                    </a:lnTo>
                    <a:lnTo>
                      <a:pt x="112" y="49"/>
                    </a:lnTo>
                    <a:lnTo>
                      <a:pt x="80" y="61"/>
                    </a:lnTo>
                    <a:lnTo>
                      <a:pt x="27" y="61"/>
                    </a:lnTo>
                    <a:lnTo>
                      <a:pt x="0" y="71"/>
                    </a:lnTo>
                    <a:lnTo>
                      <a:pt x="92" y="90"/>
                    </a:lnTo>
                    <a:lnTo>
                      <a:pt x="319" y="32"/>
                    </a:lnTo>
                    <a:lnTo>
                      <a:pt x="326" y="19"/>
                    </a:lnTo>
                    <a:close/>
                  </a:path>
                </a:pathLst>
              </a:custGeom>
              <a:solidFill>
                <a:srgbClr val="E5E5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717" name="Freeform 234"/>
              <p:cNvSpPr>
                <a:spLocks/>
              </p:cNvSpPr>
              <p:nvPr/>
            </p:nvSpPr>
            <p:spPr bwMode="auto">
              <a:xfrm>
                <a:off x="2766" y="3052"/>
                <a:ext cx="62" cy="23"/>
              </a:xfrm>
              <a:custGeom>
                <a:avLst/>
                <a:gdLst>
                  <a:gd name="T0" fmla="*/ 0 w 250"/>
                  <a:gd name="T1" fmla="*/ 3 h 92"/>
                  <a:gd name="T2" fmla="*/ 1 w 250"/>
                  <a:gd name="T3" fmla="*/ 1 h 92"/>
                  <a:gd name="T4" fmla="*/ 4 w 250"/>
                  <a:gd name="T5" fmla="*/ 0 h 92"/>
                  <a:gd name="T6" fmla="*/ 8 w 250"/>
                  <a:gd name="T7" fmla="*/ 1 h 92"/>
                  <a:gd name="T8" fmla="*/ 13 w 250"/>
                  <a:gd name="T9" fmla="*/ 2 h 92"/>
                  <a:gd name="T10" fmla="*/ 15 w 250"/>
                  <a:gd name="T11" fmla="*/ 4 h 92"/>
                  <a:gd name="T12" fmla="*/ 15 w 250"/>
                  <a:gd name="T13" fmla="*/ 6 h 92"/>
                  <a:gd name="T14" fmla="*/ 10 w 250"/>
                  <a:gd name="T15" fmla="*/ 3 h 92"/>
                  <a:gd name="T16" fmla="*/ 6 w 250"/>
                  <a:gd name="T17" fmla="*/ 2 h 92"/>
                  <a:gd name="T18" fmla="*/ 2 w 250"/>
                  <a:gd name="T19" fmla="*/ 3 h 92"/>
                  <a:gd name="T20" fmla="*/ 0 w 250"/>
                  <a:gd name="T21" fmla="*/ 3 h 92"/>
                  <a:gd name="T22" fmla="*/ 0 w 250"/>
                  <a:gd name="T23" fmla="*/ 3 h 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0"/>
                  <a:gd name="T37" fmla="*/ 0 h 92"/>
                  <a:gd name="T38" fmla="*/ 250 w 250"/>
                  <a:gd name="T39" fmla="*/ 92 h 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0" h="92">
                    <a:moveTo>
                      <a:pt x="0" y="42"/>
                    </a:moveTo>
                    <a:lnTo>
                      <a:pt x="21" y="8"/>
                    </a:lnTo>
                    <a:lnTo>
                      <a:pt x="62" y="0"/>
                    </a:lnTo>
                    <a:lnTo>
                      <a:pt x="131" y="8"/>
                    </a:lnTo>
                    <a:lnTo>
                      <a:pt x="208" y="30"/>
                    </a:lnTo>
                    <a:lnTo>
                      <a:pt x="250" y="63"/>
                    </a:lnTo>
                    <a:lnTo>
                      <a:pt x="245" y="92"/>
                    </a:lnTo>
                    <a:lnTo>
                      <a:pt x="170" y="48"/>
                    </a:lnTo>
                    <a:lnTo>
                      <a:pt x="97" y="28"/>
                    </a:lnTo>
                    <a:lnTo>
                      <a:pt x="33" y="39"/>
                    </a:lnTo>
                    <a:lnTo>
                      <a:pt x="0" y="42"/>
                    </a:lnTo>
                    <a:close/>
                  </a:path>
                </a:pathLst>
              </a:custGeom>
              <a:solidFill>
                <a:srgbClr val="FFA64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718" name="Freeform 235"/>
              <p:cNvSpPr>
                <a:spLocks/>
              </p:cNvSpPr>
              <p:nvPr/>
            </p:nvSpPr>
            <p:spPr bwMode="auto">
              <a:xfrm>
                <a:off x="2721" y="3107"/>
                <a:ext cx="159" cy="94"/>
              </a:xfrm>
              <a:custGeom>
                <a:avLst/>
                <a:gdLst>
                  <a:gd name="T0" fmla="*/ 5 w 637"/>
                  <a:gd name="T1" fmla="*/ 6 h 376"/>
                  <a:gd name="T2" fmla="*/ 9 w 637"/>
                  <a:gd name="T3" fmla="*/ 1 h 376"/>
                  <a:gd name="T4" fmla="*/ 13 w 637"/>
                  <a:gd name="T5" fmla="*/ 0 h 376"/>
                  <a:gd name="T6" fmla="*/ 18 w 637"/>
                  <a:gd name="T7" fmla="*/ 1 h 376"/>
                  <a:gd name="T8" fmla="*/ 21 w 637"/>
                  <a:gd name="T9" fmla="*/ 2 h 376"/>
                  <a:gd name="T10" fmla="*/ 27 w 637"/>
                  <a:gd name="T11" fmla="*/ 3 h 376"/>
                  <a:gd name="T12" fmla="*/ 31 w 637"/>
                  <a:gd name="T13" fmla="*/ 3 h 376"/>
                  <a:gd name="T14" fmla="*/ 35 w 637"/>
                  <a:gd name="T15" fmla="*/ 2 h 376"/>
                  <a:gd name="T16" fmla="*/ 38 w 637"/>
                  <a:gd name="T17" fmla="*/ 3 h 376"/>
                  <a:gd name="T18" fmla="*/ 40 w 637"/>
                  <a:gd name="T19" fmla="*/ 5 h 376"/>
                  <a:gd name="T20" fmla="*/ 40 w 637"/>
                  <a:gd name="T21" fmla="*/ 6 h 376"/>
                  <a:gd name="T22" fmla="*/ 34 w 637"/>
                  <a:gd name="T23" fmla="*/ 7 h 376"/>
                  <a:gd name="T24" fmla="*/ 31 w 637"/>
                  <a:gd name="T25" fmla="*/ 9 h 376"/>
                  <a:gd name="T26" fmla="*/ 29 w 637"/>
                  <a:gd name="T27" fmla="*/ 13 h 376"/>
                  <a:gd name="T28" fmla="*/ 30 w 637"/>
                  <a:gd name="T29" fmla="*/ 19 h 376"/>
                  <a:gd name="T30" fmla="*/ 33 w 637"/>
                  <a:gd name="T31" fmla="*/ 22 h 376"/>
                  <a:gd name="T32" fmla="*/ 31 w 637"/>
                  <a:gd name="T33" fmla="*/ 24 h 376"/>
                  <a:gd name="T34" fmla="*/ 26 w 637"/>
                  <a:gd name="T35" fmla="*/ 20 h 376"/>
                  <a:gd name="T36" fmla="*/ 21 w 637"/>
                  <a:gd name="T37" fmla="*/ 18 h 376"/>
                  <a:gd name="T38" fmla="*/ 17 w 637"/>
                  <a:gd name="T39" fmla="*/ 18 h 376"/>
                  <a:gd name="T40" fmla="*/ 5 w 637"/>
                  <a:gd name="T41" fmla="*/ 21 h 376"/>
                  <a:gd name="T42" fmla="*/ 1 w 637"/>
                  <a:gd name="T43" fmla="*/ 18 h 376"/>
                  <a:gd name="T44" fmla="*/ 0 w 637"/>
                  <a:gd name="T45" fmla="*/ 13 h 376"/>
                  <a:gd name="T46" fmla="*/ 5 w 637"/>
                  <a:gd name="T47" fmla="*/ 6 h 376"/>
                  <a:gd name="T48" fmla="*/ 5 w 637"/>
                  <a:gd name="T49" fmla="*/ 6 h 3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7"/>
                  <a:gd name="T76" fmla="*/ 0 h 376"/>
                  <a:gd name="T77" fmla="*/ 637 w 637"/>
                  <a:gd name="T78" fmla="*/ 376 h 3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7" h="376">
                    <a:moveTo>
                      <a:pt x="77" y="89"/>
                    </a:moveTo>
                    <a:lnTo>
                      <a:pt x="149" y="18"/>
                    </a:lnTo>
                    <a:lnTo>
                      <a:pt x="217" y="0"/>
                    </a:lnTo>
                    <a:lnTo>
                      <a:pt x="285" y="6"/>
                    </a:lnTo>
                    <a:lnTo>
                      <a:pt x="344" y="32"/>
                    </a:lnTo>
                    <a:lnTo>
                      <a:pt x="431" y="52"/>
                    </a:lnTo>
                    <a:lnTo>
                      <a:pt x="497" y="38"/>
                    </a:lnTo>
                    <a:lnTo>
                      <a:pt x="560" y="31"/>
                    </a:lnTo>
                    <a:lnTo>
                      <a:pt x="609" y="38"/>
                    </a:lnTo>
                    <a:lnTo>
                      <a:pt x="637" y="75"/>
                    </a:lnTo>
                    <a:lnTo>
                      <a:pt x="635" y="94"/>
                    </a:lnTo>
                    <a:lnTo>
                      <a:pt x="549" y="106"/>
                    </a:lnTo>
                    <a:lnTo>
                      <a:pt x="494" y="148"/>
                    </a:lnTo>
                    <a:lnTo>
                      <a:pt x="460" y="211"/>
                    </a:lnTo>
                    <a:lnTo>
                      <a:pt x="490" y="294"/>
                    </a:lnTo>
                    <a:lnTo>
                      <a:pt x="529" y="349"/>
                    </a:lnTo>
                    <a:lnTo>
                      <a:pt x="506" y="376"/>
                    </a:lnTo>
                    <a:lnTo>
                      <a:pt x="411" y="314"/>
                    </a:lnTo>
                    <a:lnTo>
                      <a:pt x="334" y="285"/>
                    </a:lnTo>
                    <a:lnTo>
                      <a:pt x="268" y="291"/>
                    </a:lnTo>
                    <a:lnTo>
                      <a:pt x="90" y="329"/>
                    </a:lnTo>
                    <a:lnTo>
                      <a:pt x="13" y="279"/>
                    </a:lnTo>
                    <a:lnTo>
                      <a:pt x="0" y="203"/>
                    </a:lnTo>
                    <a:lnTo>
                      <a:pt x="77" y="89"/>
                    </a:lnTo>
                    <a:close/>
                  </a:path>
                </a:pathLst>
              </a:custGeom>
              <a:solidFill>
                <a:srgbClr val="F0242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719" name="Freeform 236"/>
              <p:cNvSpPr>
                <a:spLocks/>
              </p:cNvSpPr>
              <p:nvPr/>
            </p:nvSpPr>
            <p:spPr bwMode="auto">
              <a:xfrm>
                <a:off x="2785" y="3009"/>
                <a:ext cx="55" cy="21"/>
              </a:xfrm>
              <a:custGeom>
                <a:avLst/>
                <a:gdLst>
                  <a:gd name="T0" fmla="*/ 0 w 219"/>
                  <a:gd name="T1" fmla="*/ 3 h 85"/>
                  <a:gd name="T2" fmla="*/ 3 w 219"/>
                  <a:gd name="T3" fmla="*/ 2 h 85"/>
                  <a:gd name="T4" fmla="*/ 7 w 219"/>
                  <a:gd name="T5" fmla="*/ 2 h 85"/>
                  <a:gd name="T6" fmla="*/ 10 w 219"/>
                  <a:gd name="T7" fmla="*/ 3 h 85"/>
                  <a:gd name="T8" fmla="*/ 13 w 219"/>
                  <a:gd name="T9" fmla="*/ 4 h 85"/>
                  <a:gd name="T10" fmla="*/ 13 w 219"/>
                  <a:gd name="T11" fmla="*/ 5 h 85"/>
                  <a:gd name="T12" fmla="*/ 14 w 219"/>
                  <a:gd name="T13" fmla="*/ 3 h 85"/>
                  <a:gd name="T14" fmla="*/ 10 w 219"/>
                  <a:gd name="T15" fmla="*/ 1 h 85"/>
                  <a:gd name="T16" fmla="*/ 6 w 219"/>
                  <a:gd name="T17" fmla="*/ 0 h 85"/>
                  <a:gd name="T18" fmla="*/ 2 w 219"/>
                  <a:gd name="T19" fmla="*/ 1 h 85"/>
                  <a:gd name="T20" fmla="*/ 1 w 219"/>
                  <a:gd name="T21" fmla="*/ 1 h 85"/>
                  <a:gd name="T22" fmla="*/ 0 w 219"/>
                  <a:gd name="T23" fmla="*/ 3 h 85"/>
                  <a:gd name="T24" fmla="*/ 0 w 219"/>
                  <a:gd name="T25" fmla="*/ 3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9"/>
                  <a:gd name="T40" fmla="*/ 0 h 85"/>
                  <a:gd name="T41" fmla="*/ 219 w 219"/>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9" h="85">
                    <a:moveTo>
                      <a:pt x="0" y="49"/>
                    </a:moveTo>
                    <a:lnTo>
                      <a:pt x="39" y="38"/>
                    </a:lnTo>
                    <a:lnTo>
                      <a:pt x="102" y="30"/>
                    </a:lnTo>
                    <a:lnTo>
                      <a:pt x="157" y="49"/>
                    </a:lnTo>
                    <a:lnTo>
                      <a:pt x="198" y="71"/>
                    </a:lnTo>
                    <a:lnTo>
                      <a:pt x="211" y="85"/>
                    </a:lnTo>
                    <a:lnTo>
                      <a:pt x="219" y="57"/>
                    </a:lnTo>
                    <a:lnTo>
                      <a:pt x="157" y="13"/>
                    </a:lnTo>
                    <a:lnTo>
                      <a:pt x="93" y="0"/>
                    </a:lnTo>
                    <a:lnTo>
                      <a:pt x="32" y="13"/>
                    </a:lnTo>
                    <a:lnTo>
                      <a:pt x="9" y="20"/>
                    </a:lnTo>
                    <a:lnTo>
                      <a:pt x="0" y="49"/>
                    </a:lnTo>
                    <a:close/>
                  </a:path>
                </a:pathLst>
              </a:custGeom>
              <a:solidFill>
                <a:srgbClr val="FFA64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720" name="Freeform 237"/>
              <p:cNvSpPr>
                <a:spLocks/>
              </p:cNvSpPr>
              <p:nvPr/>
            </p:nvSpPr>
            <p:spPr bwMode="auto">
              <a:xfrm>
                <a:off x="2863" y="3009"/>
                <a:ext cx="65" cy="27"/>
              </a:xfrm>
              <a:custGeom>
                <a:avLst/>
                <a:gdLst>
                  <a:gd name="T0" fmla="*/ 0 w 260"/>
                  <a:gd name="T1" fmla="*/ 4 h 107"/>
                  <a:gd name="T2" fmla="*/ 1 w 260"/>
                  <a:gd name="T3" fmla="*/ 7 h 107"/>
                  <a:gd name="T4" fmla="*/ 3 w 260"/>
                  <a:gd name="T5" fmla="*/ 4 h 107"/>
                  <a:gd name="T6" fmla="*/ 6 w 260"/>
                  <a:gd name="T7" fmla="*/ 3 h 107"/>
                  <a:gd name="T8" fmla="*/ 10 w 260"/>
                  <a:gd name="T9" fmla="*/ 2 h 107"/>
                  <a:gd name="T10" fmla="*/ 13 w 260"/>
                  <a:gd name="T11" fmla="*/ 2 h 107"/>
                  <a:gd name="T12" fmla="*/ 16 w 260"/>
                  <a:gd name="T13" fmla="*/ 3 h 107"/>
                  <a:gd name="T14" fmla="*/ 16 w 260"/>
                  <a:gd name="T15" fmla="*/ 1 h 107"/>
                  <a:gd name="T16" fmla="*/ 12 w 260"/>
                  <a:gd name="T17" fmla="*/ 0 h 107"/>
                  <a:gd name="T18" fmla="*/ 10 w 260"/>
                  <a:gd name="T19" fmla="*/ 0 h 107"/>
                  <a:gd name="T20" fmla="*/ 7 w 260"/>
                  <a:gd name="T21" fmla="*/ 1 h 107"/>
                  <a:gd name="T22" fmla="*/ 4 w 260"/>
                  <a:gd name="T23" fmla="*/ 2 h 107"/>
                  <a:gd name="T24" fmla="*/ 0 w 260"/>
                  <a:gd name="T25" fmla="*/ 4 h 107"/>
                  <a:gd name="T26" fmla="*/ 0 w 260"/>
                  <a:gd name="T27" fmla="*/ 4 h 1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0"/>
                  <a:gd name="T43" fmla="*/ 0 h 107"/>
                  <a:gd name="T44" fmla="*/ 260 w 260"/>
                  <a:gd name="T45" fmla="*/ 107 h 1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0" h="107">
                    <a:moveTo>
                      <a:pt x="0" y="69"/>
                    </a:moveTo>
                    <a:lnTo>
                      <a:pt x="10" y="107"/>
                    </a:lnTo>
                    <a:lnTo>
                      <a:pt x="43" y="68"/>
                    </a:lnTo>
                    <a:lnTo>
                      <a:pt x="101" y="38"/>
                    </a:lnTo>
                    <a:lnTo>
                      <a:pt x="151" y="27"/>
                    </a:lnTo>
                    <a:lnTo>
                      <a:pt x="205" y="33"/>
                    </a:lnTo>
                    <a:lnTo>
                      <a:pt x="260" y="53"/>
                    </a:lnTo>
                    <a:lnTo>
                      <a:pt x="249" y="20"/>
                    </a:lnTo>
                    <a:lnTo>
                      <a:pt x="197" y="2"/>
                    </a:lnTo>
                    <a:lnTo>
                      <a:pt x="155" y="0"/>
                    </a:lnTo>
                    <a:lnTo>
                      <a:pt x="106" y="11"/>
                    </a:lnTo>
                    <a:lnTo>
                      <a:pt x="56" y="26"/>
                    </a:lnTo>
                    <a:lnTo>
                      <a:pt x="0" y="69"/>
                    </a:lnTo>
                    <a:close/>
                  </a:path>
                </a:pathLst>
              </a:custGeom>
              <a:solidFill>
                <a:srgbClr val="FFA64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721" name="Freeform 238"/>
              <p:cNvSpPr>
                <a:spLocks/>
              </p:cNvSpPr>
              <p:nvPr/>
            </p:nvSpPr>
            <p:spPr bwMode="auto">
              <a:xfrm>
                <a:off x="2911" y="3011"/>
                <a:ext cx="7" cy="12"/>
              </a:xfrm>
              <a:custGeom>
                <a:avLst/>
                <a:gdLst>
                  <a:gd name="T0" fmla="*/ 0 w 28"/>
                  <a:gd name="T1" fmla="*/ 0 h 49"/>
                  <a:gd name="T2" fmla="*/ 0 w 28"/>
                  <a:gd name="T3" fmla="*/ 2 h 49"/>
                  <a:gd name="T4" fmla="*/ 1 w 28"/>
                  <a:gd name="T5" fmla="*/ 3 h 49"/>
                  <a:gd name="T6" fmla="*/ 2 w 28"/>
                  <a:gd name="T7" fmla="*/ 3 h 49"/>
                  <a:gd name="T8" fmla="*/ 2 w 28"/>
                  <a:gd name="T9" fmla="*/ 0 h 49"/>
                  <a:gd name="T10" fmla="*/ 0 w 28"/>
                  <a:gd name="T11" fmla="*/ 0 h 49"/>
                  <a:gd name="T12" fmla="*/ 0 w 28"/>
                  <a:gd name="T13" fmla="*/ 0 h 49"/>
                  <a:gd name="T14" fmla="*/ 0 60000 65536"/>
                  <a:gd name="T15" fmla="*/ 0 60000 65536"/>
                  <a:gd name="T16" fmla="*/ 0 60000 65536"/>
                  <a:gd name="T17" fmla="*/ 0 60000 65536"/>
                  <a:gd name="T18" fmla="*/ 0 60000 65536"/>
                  <a:gd name="T19" fmla="*/ 0 60000 65536"/>
                  <a:gd name="T20" fmla="*/ 0 60000 65536"/>
                  <a:gd name="T21" fmla="*/ 0 w 28"/>
                  <a:gd name="T22" fmla="*/ 0 h 49"/>
                  <a:gd name="T23" fmla="*/ 28 w 28"/>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49">
                    <a:moveTo>
                      <a:pt x="0" y="0"/>
                    </a:moveTo>
                    <a:lnTo>
                      <a:pt x="2" y="34"/>
                    </a:lnTo>
                    <a:lnTo>
                      <a:pt x="14" y="49"/>
                    </a:lnTo>
                    <a:lnTo>
                      <a:pt x="25" y="48"/>
                    </a:lnTo>
                    <a:lnTo>
                      <a:pt x="28" y="5"/>
                    </a:lnTo>
                    <a:lnTo>
                      <a:pt x="0" y="0"/>
                    </a:lnTo>
                    <a:close/>
                  </a:path>
                </a:pathLst>
              </a:custGeom>
              <a:solidFill>
                <a:srgbClr val="B8B8D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722" name="Freeform 239"/>
              <p:cNvSpPr>
                <a:spLocks/>
              </p:cNvSpPr>
              <p:nvPr/>
            </p:nvSpPr>
            <p:spPr bwMode="auto">
              <a:xfrm>
                <a:off x="2890" y="3010"/>
                <a:ext cx="7" cy="15"/>
              </a:xfrm>
              <a:custGeom>
                <a:avLst/>
                <a:gdLst>
                  <a:gd name="T0" fmla="*/ 0 w 30"/>
                  <a:gd name="T1" fmla="*/ 0 h 63"/>
                  <a:gd name="T2" fmla="*/ 0 w 30"/>
                  <a:gd name="T3" fmla="*/ 3 h 63"/>
                  <a:gd name="T4" fmla="*/ 1 w 30"/>
                  <a:gd name="T5" fmla="*/ 4 h 63"/>
                  <a:gd name="T6" fmla="*/ 2 w 30"/>
                  <a:gd name="T7" fmla="*/ 2 h 63"/>
                  <a:gd name="T8" fmla="*/ 1 w 30"/>
                  <a:gd name="T9" fmla="*/ 0 h 63"/>
                  <a:gd name="T10" fmla="*/ 0 w 30"/>
                  <a:gd name="T11" fmla="*/ 0 h 63"/>
                  <a:gd name="T12" fmla="*/ 0 w 30"/>
                  <a:gd name="T13" fmla="*/ 0 h 63"/>
                  <a:gd name="T14" fmla="*/ 0 60000 65536"/>
                  <a:gd name="T15" fmla="*/ 0 60000 65536"/>
                  <a:gd name="T16" fmla="*/ 0 60000 65536"/>
                  <a:gd name="T17" fmla="*/ 0 60000 65536"/>
                  <a:gd name="T18" fmla="*/ 0 60000 65536"/>
                  <a:gd name="T19" fmla="*/ 0 60000 65536"/>
                  <a:gd name="T20" fmla="*/ 0 60000 65536"/>
                  <a:gd name="T21" fmla="*/ 0 w 30"/>
                  <a:gd name="T22" fmla="*/ 0 h 63"/>
                  <a:gd name="T23" fmla="*/ 30 w 30"/>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63">
                    <a:moveTo>
                      <a:pt x="0" y="6"/>
                    </a:moveTo>
                    <a:lnTo>
                      <a:pt x="8" y="52"/>
                    </a:lnTo>
                    <a:lnTo>
                      <a:pt x="16" y="63"/>
                    </a:lnTo>
                    <a:lnTo>
                      <a:pt x="30" y="38"/>
                    </a:lnTo>
                    <a:lnTo>
                      <a:pt x="26" y="0"/>
                    </a:lnTo>
                    <a:lnTo>
                      <a:pt x="0" y="6"/>
                    </a:lnTo>
                    <a:close/>
                  </a:path>
                </a:pathLst>
              </a:custGeom>
              <a:solidFill>
                <a:srgbClr val="B8B8D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723" name="Freeform 240"/>
              <p:cNvSpPr>
                <a:spLocks/>
              </p:cNvSpPr>
              <p:nvPr/>
            </p:nvSpPr>
            <p:spPr bwMode="auto">
              <a:xfrm>
                <a:off x="2871" y="3015"/>
                <a:ext cx="9" cy="17"/>
              </a:xfrm>
              <a:custGeom>
                <a:avLst/>
                <a:gdLst>
                  <a:gd name="T0" fmla="*/ 0 w 35"/>
                  <a:gd name="T1" fmla="*/ 1 h 68"/>
                  <a:gd name="T2" fmla="*/ 1 w 35"/>
                  <a:gd name="T3" fmla="*/ 4 h 68"/>
                  <a:gd name="T4" fmla="*/ 2 w 35"/>
                  <a:gd name="T5" fmla="*/ 4 h 68"/>
                  <a:gd name="T6" fmla="*/ 2 w 35"/>
                  <a:gd name="T7" fmla="*/ 3 h 68"/>
                  <a:gd name="T8" fmla="*/ 2 w 35"/>
                  <a:gd name="T9" fmla="*/ 0 h 68"/>
                  <a:gd name="T10" fmla="*/ 0 w 35"/>
                  <a:gd name="T11" fmla="*/ 1 h 68"/>
                  <a:gd name="T12" fmla="*/ 0 w 35"/>
                  <a:gd name="T13" fmla="*/ 1 h 68"/>
                  <a:gd name="T14" fmla="*/ 0 60000 65536"/>
                  <a:gd name="T15" fmla="*/ 0 60000 65536"/>
                  <a:gd name="T16" fmla="*/ 0 60000 65536"/>
                  <a:gd name="T17" fmla="*/ 0 60000 65536"/>
                  <a:gd name="T18" fmla="*/ 0 60000 65536"/>
                  <a:gd name="T19" fmla="*/ 0 60000 65536"/>
                  <a:gd name="T20" fmla="*/ 0 60000 65536"/>
                  <a:gd name="T21" fmla="*/ 0 w 35"/>
                  <a:gd name="T22" fmla="*/ 0 h 68"/>
                  <a:gd name="T23" fmla="*/ 35 w 35"/>
                  <a:gd name="T24" fmla="*/ 68 h 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68">
                    <a:moveTo>
                      <a:pt x="0" y="16"/>
                    </a:moveTo>
                    <a:lnTo>
                      <a:pt x="13" y="62"/>
                    </a:lnTo>
                    <a:lnTo>
                      <a:pt x="27" y="68"/>
                    </a:lnTo>
                    <a:lnTo>
                      <a:pt x="35" y="51"/>
                    </a:lnTo>
                    <a:lnTo>
                      <a:pt x="31" y="0"/>
                    </a:lnTo>
                    <a:lnTo>
                      <a:pt x="0" y="16"/>
                    </a:lnTo>
                    <a:close/>
                  </a:path>
                </a:pathLst>
              </a:custGeom>
              <a:solidFill>
                <a:srgbClr val="B8B8D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724" name="Freeform 241"/>
              <p:cNvSpPr>
                <a:spLocks/>
              </p:cNvSpPr>
              <p:nvPr/>
            </p:nvSpPr>
            <p:spPr bwMode="auto">
              <a:xfrm>
                <a:off x="2837" y="3023"/>
                <a:ext cx="7" cy="16"/>
              </a:xfrm>
              <a:custGeom>
                <a:avLst/>
                <a:gdLst>
                  <a:gd name="T0" fmla="*/ 0 w 25"/>
                  <a:gd name="T1" fmla="*/ 0 h 62"/>
                  <a:gd name="T2" fmla="*/ 0 w 25"/>
                  <a:gd name="T3" fmla="*/ 3 h 62"/>
                  <a:gd name="T4" fmla="*/ 1 w 25"/>
                  <a:gd name="T5" fmla="*/ 4 h 62"/>
                  <a:gd name="T6" fmla="*/ 2 w 25"/>
                  <a:gd name="T7" fmla="*/ 4 h 62"/>
                  <a:gd name="T8" fmla="*/ 2 w 25"/>
                  <a:gd name="T9" fmla="*/ 1 h 62"/>
                  <a:gd name="T10" fmla="*/ 0 w 25"/>
                  <a:gd name="T11" fmla="*/ 0 h 62"/>
                  <a:gd name="T12" fmla="*/ 0 w 25"/>
                  <a:gd name="T13" fmla="*/ 0 h 62"/>
                  <a:gd name="T14" fmla="*/ 0 60000 65536"/>
                  <a:gd name="T15" fmla="*/ 0 60000 65536"/>
                  <a:gd name="T16" fmla="*/ 0 60000 65536"/>
                  <a:gd name="T17" fmla="*/ 0 60000 65536"/>
                  <a:gd name="T18" fmla="*/ 0 60000 65536"/>
                  <a:gd name="T19" fmla="*/ 0 60000 65536"/>
                  <a:gd name="T20" fmla="*/ 0 60000 65536"/>
                  <a:gd name="T21" fmla="*/ 0 w 25"/>
                  <a:gd name="T22" fmla="*/ 0 h 62"/>
                  <a:gd name="T23" fmla="*/ 25 w 25"/>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62">
                    <a:moveTo>
                      <a:pt x="5" y="0"/>
                    </a:moveTo>
                    <a:lnTo>
                      <a:pt x="0" y="39"/>
                    </a:lnTo>
                    <a:lnTo>
                      <a:pt x="11" y="62"/>
                    </a:lnTo>
                    <a:lnTo>
                      <a:pt x="23" y="62"/>
                    </a:lnTo>
                    <a:lnTo>
                      <a:pt x="25" y="17"/>
                    </a:lnTo>
                    <a:lnTo>
                      <a:pt x="5" y="0"/>
                    </a:lnTo>
                    <a:close/>
                  </a:path>
                </a:pathLst>
              </a:custGeom>
              <a:solidFill>
                <a:srgbClr val="B8B8D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725" name="Freeform 242"/>
              <p:cNvSpPr>
                <a:spLocks/>
              </p:cNvSpPr>
              <p:nvPr/>
            </p:nvSpPr>
            <p:spPr bwMode="auto">
              <a:xfrm>
                <a:off x="2818" y="3012"/>
                <a:ext cx="9" cy="16"/>
              </a:xfrm>
              <a:custGeom>
                <a:avLst/>
                <a:gdLst>
                  <a:gd name="T0" fmla="*/ 0 w 37"/>
                  <a:gd name="T1" fmla="*/ 0 h 65"/>
                  <a:gd name="T2" fmla="*/ 0 w 37"/>
                  <a:gd name="T3" fmla="*/ 3 h 65"/>
                  <a:gd name="T4" fmla="*/ 0 w 37"/>
                  <a:gd name="T5" fmla="*/ 4 h 65"/>
                  <a:gd name="T6" fmla="*/ 2 w 37"/>
                  <a:gd name="T7" fmla="*/ 0 h 65"/>
                  <a:gd name="T8" fmla="*/ 0 w 37"/>
                  <a:gd name="T9" fmla="*/ 0 h 65"/>
                  <a:gd name="T10" fmla="*/ 0 w 37"/>
                  <a:gd name="T11" fmla="*/ 0 h 65"/>
                  <a:gd name="T12" fmla="*/ 0 60000 65536"/>
                  <a:gd name="T13" fmla="*/ 0 60000 65536"/>
                  <a:gd name="T14" fmla="*/ 0 60000 65536"/>
                  <a:gd name="T15" fmla="*/ 0 60000 65536"/>
                  <a:gd name="T16" fmla="*/ 0 60000 65536"/>
                  <a:gd name="T17" fmla="*/ 0 60000 65536"/>
                  <a:gd name="T18" fmla="*/ 0 w 37"/>
                  <a:gd name="T19" fmla="*/ 0 h 65"/>
                  <a:gd name="T20" fmla="*/ 37 w 37"/>
                  <a:gd name="T21" fmla="*/ 65 h 65"/>
                </a:gdLst>
                <a:ahLst/>
                <a:cxnLst>
                  <a:cxn ang="T12">
                    <a:pos x="T0" y="T1"/>
                  </a:cxn>
                  <a:cxn ang="T13">
                    <a:pos x="T2" y="T3"/>
                  </a:cxn>
                  <a:cxn ang="T14">
                    <a:pos x="T4" y="T5"/>
                  </a:cxn>
                  <a:cxn ang="T15">
                    <a:pos x="T6" y="T7"/>
                  </a:cxn>
                  <a:cxn ang="T16">
                    <a:pos x="T8" y="T9"/>
                  </a:cxn>
                  <a:cxn ang="T17">
                    <a:pos x="T10" y="T11"/>
                  </a:cxn>
                </a:cxnLst>
                <a:rect l="T18" t="T19" r="T20" b="T21"/>
                <a:pathLst>
                  <a:path w="37" h="65">
                    <a:moveTo>
                      <a:pt x="10" y="0"/>
                    </a:moveTo>
                    <a:lnTo>
                      <a:pt x="0" y="55"/>
                    </a:lnTo>
                    <a:lnTo>
                      <a:pt x="8" y="65"/>
                    </a:lnTo>
                    <a:lnTo>
                      <a:pt x="37" y="7"/>
                    </a:lnTo>
                    <a:lnTo>
                      <a:pt x="10" y="0"/>
                    </a:lnTo>
                    <a:close/>
                  </a:path>
                </a:pathLst>
              </a:custGeom>
              <a:solidFill>
                <a:srgbClr val="B8B8D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726" name="Freeform 243"/>
              <p:cNvSpPr>
                <a:spLocks/>
              </p:cNvSpPr>
              <p:nvPr/>
            </p:nvSpPr>
            <p:spPr bwMode="auto">
              <a:xfrm>
                <a:off x="2797" y="3009"/>
                <a:ext cx="12" cy="16"/>
              </a:xfrm>
              <a:custGeom>
                <a:avLst/>
                <a:gdLst>
                  <a:gd name="T0" fmla="*/ 1 w 48"/>
                  <a:gd name="T1" fmla="*/ 0 h 60"/>
                  <a:gd name="T2" fmla="*/ 0 w 48"/>
                  <a:gd name="T3" fmla="*/ 3 h 60"/>
                  <a:gd name="T4" fmla="*/ 0 w 48"/>
                  <a:gd name="T5" fmla="*/ 4 h 60"/>
                  <a:gd name="T6" fmla="*/ 1 w 48"/>
                  <a:gd name="T7" fmla="*/ 4 h 60"/>
                  <a:gd name="T8" fmla="*/ 3 w 48"/>
                  <a:gd name="T9" fmla="*/ 0 h 60"/>
                  <a:gd name="T10" fmla="*/ 1 w 48"/>
                  <a:gd name="T11" fmla="*/ 0 h 60"/>
                  <a:gd name="T12" fmla="*/ 1 w 48"/>
                  <a:gd name="T13" fmla="*/ 0 h 60"/>
                  <a:gd name="T14" fmla="*/ 0 60000 65536"/>
                  <a:gd name="T15" fmla="*/ 0 60000 65536"/>
                  <a:gd name="T16" fmla="*/ 0 60000 65536"/>
                  <a:gd name="T17" fmla="*/ 0 60000 65536"/>
                  <a:gd name="T18" fmla="*/ 0 60000 65536"/>
                  <a:gd name="T19" fmla="*/ 0 60000 65536"/>
                  <a:gd name="T20" fmla="*/ 0 60000 65536"/>
                  <a:gd name="T21" fmla="*/ 0 w 48"/>
                  <a:gd name="T22" fmla="*/ 0 h 60"/>
                  <a:gd name="T23" fmla="*/ 48 w 48"/>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60">
                    <a:moveTo>
                      <a:pt x="16" y="0"/>
                    </a:moveTo>
                    <a:lnTo>
                      <a:pt x="0" y="39"/>
                    </a:lnTo>
                    <a:lnTo>
                      <a:pt x="1" y="60"/>
                    </a:lnTo>
                    <a:lnTo>
                      <a:pt x="19" y="53"/>
                    </a:lnTo>
                    <a:lnTo>
                      <a:pt x="48" y="2"/>
                    </a:lnTo>
                    <a:lnTo>
                      <a:pt x="16" y="0"/>
                    </a:lnTo>
                    <a:close/>
                  </a:path>
                </a:pathLst>
              </a:custGeom>
              <a:solidFill>
                <a:srgbClr val="B8B8D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727" name="Freeform 244"/>
              <p:cNvSpPr>
                <a:spLocks/>
              </p:cNvSpPr>
              <p:nvPr/>
            </p:nvSpPr>
            <p:spPr bwMode="auto">
              <a:xfrm>
                <a:off x="2813" y="3203"/>
                <a:ext cx="9" cy="9"/>
              </a:xfrm>
              <a:custGeom>
                <a:avLst/>
                <a:gdLst>
                  <a:gd name="T0" fmla="*/ 1 w 35"/>
                  <a:gd name="T1" fmla="*/ 2 h 35"/>
                  <a:gd name="T2" fmla="*/ 2 w 35"/>
                  <a:gd name="T3" fmla="*/ 2 h 35"/>
                  <a:gd name="T4" fmla="*/ 2 w 35"/>
                  <a:gd name="T5" fmla="*/ 1 h 35"/>
                  <a:gd name="T6" fmla="*/ 2 w 35"/>
                  <a:gd name="T7" fmla="*/ 0 h 35"/>
                  <a:gd name="T8" fmla="*/ 1 w 35"/>
                  <a:gd name="T9" fmla="*/ 0 h 35"/>
                  <a:gd name="T10" fmla="*/ 0 w 35"/>
                  <a:gd name="T11" fmla="*/ 0 h 35"/>
                  <a:gd name="T12" fmla="*/ 0 w 35"/>
                  <a:gd name="T13" fmla="*/ 1 h 35"/>
                  <a:gd name="T14" fmla="*/ 0 w 35"/>
                  <a:gd name="T15" fmla="*/ 2 h 35"/>
                  <a:gd name="T16" fmla="*/ 1 w 35"/>
                  <a:gd name="T17" fmla="*/ 2 h 35"/>
                  <a:gd name="T18" fmla="*/ 1 w 35"/>
                  <a:gd name="T19" fmla="*/ 2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35"/>
                  <a:gd name="T32" fmla="*/ 35 w 35"/>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35">
                    <a:moveTo>
                      <a:pt x="17" y="35"/>
                    </a:moveTo>
                    <a:lnTo>
                      <a:pt x="30" y="30"/>
                    </a:lnTo>
                    <a:lnTo>
                      <a:pt x="35" y="17"/>
                    </a:lnTo>
                    <a:lnTo>
                      <a:pt x="30" y="5"/>
                    </a:lnTo>
                    <a:lnTo>
                      <a:pt x="17" y="0"/>
                    </a:lnTo>
                    <a:lnTo>
                      <a:pt x="5" y="5"/>
                    </a:lnTo>
                    <a:lnTo>
                      <a:pt x="0" y="17"/>
                    </a:lnTo>
                    <a:lnTo>
                      <a:pt x="5" y="30"/>
                    </a:lnTo>
                    <a:lnTo>
                      <a:pt x="17" y="35"/>
                    </a:lnTo>
                    <a:close/>
                  </a:path>
                </a:pathLst>
              </a:custGeom>
              <a:solidFill>
                <a:srgbClr val="FF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728" name="Freeform 245"/>
              <p:cNvSpPr>
                <a:spLocks/>
              </p:cNvSpPr>
              <p:nvPr/>
            </p:nvSpPr>
            <p:spPr bwMode="auto">
              <a:xfrm>
                <a:off x="2744" y="3216"/>
                <a:ext cx="22" cy="23"/>
              </a:xfrm>
              <a:custGeom>
                <a:avLst/>
                <a:gdLst>
                  <a:gd name="T0" fmla="*/ 3 w 88"/>
                  <a:gd name="T1" fmla="*/ 6 h 90"/>
                  <a:gd name="T2" fmla="*/ 5 w 88"/>
                  <a:gd name="T3" fmla="*/ 5 h 90"/>
                  <a:gd name="T4" fmla="*/ 6 w 88"/>
                  <a:gd name="T5" fmla="*/ 3 h 90"/>
                  <a:gd name="T6" fmla="*/ 5 w 88"/>
                  <a:gd name="T7" fmla="*/ 2 h 90"/>
                  <a:gd name="T8" fmla="*/ 5 w 88"/>
                  <a:gd name="T9" fmla="*/ 1 h 90"/>
                  <a:gd name="T10" fmla="*/ 4 w 88"/>
                  <a:gd name="T11" fmla="*/ 0 h 90"/>
                  <a:gd name="T12" fmla="*/ 3 w 88"/>
                  <a:gd name="T13" fmla="*/ 0 h 90"/>
                  <a:gd name="T14" fmla="*/ 1 w 88"/>
                  <a:gd name="T15" fmla="*/ 1 h 90"/>
                  <a:gd name="T16" fmla="*/ 0 w 88"/>
                  <a:gd name="T17" fmla="*/ 3 h 90"/>
                  <a:gd name="T18" fmla="*/ 0 w 88"/>
                  <a:gd name="T19" fmla="*/ 4 h 90"/>
                  <a:gd name="T20" fmla="*/ 1 w 88"/>
                  <a:gd name="T21" fmla="*/ 5 h 90"/>
                  <a:gd name="T22" fmla="*/ 2 w 88"/>
                  <a:gd name="T23" fmla="*/ 6 h 90"/>
                  <a:gd name="T24" fmla="*/ 3 w 88"/>
                  <a:gd name="T25" fmla="*/ 6 h 90"/>
                  <a:gd name="T26" fmla="*/ 3 w 88"/>
                  <a:gd name="T27" fmla="*/ 6 h 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8"/>
                  <a:gd name="T43" fmla="*/ 0 h 90"/>
                  <a:gd name="T44" fmla="*/ 88 w 88"/>
                  <a:gd name="T45" fmla="*/ 90 h 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8" h="90">
                    <a:moveTo>
                      <a:pt x="44" y="90"/>
                    </a:moveTo>
                    <a:lnTo>
                      <a:pt x="75" y="76"/>
                    </a:lnTo>
                    <a:lnTo>
                      <a:pt x="88" y="44"/>
                    </a:lnTo>
                    <a:lnTo>
                      <a:pt x="84" y="28"/>
                    </a:lnTo>
                    <a:lnTo>
                      <a:pt x="75" y="14"/>
                    </a:lnTo>
                    <a:lnTo>
                      <a:pt x="61" y="4"/>
                    </a:lnTo>
                    <a:lnTo>
                      <a:pt x="44" y="0"/>
                    </a:lnTo>
                    <a:lnTo>
                      <a:pt x="12" y="14"/>
                    </a:lnTo>
                    <a:lnTo>
                      <a:pt x="0" y="44"/>
                    </a:lnTo>
                    <a:lnTo>
                      <a:pt x="4" y="62"/>
                    </a:lnTo>
                    <a:lnTo>
                      <a:pt x="12" y="76"/>
                    </a:lnTo>
                    <a:lnTo>
                      <a:pt x="26" y="86"/>
                    </a:lnTo>
                    <a:lnTo>
                      <a:pt x="44" y="90"/>
                    </a:lnTo>
                    <a:close/>
                  </a:path>
                </a:pathLst>
              </a:custGeom>
              <a:solidFill>
                <a:srgbClr val="FFFFC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729" name="Freeform 246"/>
              <p:cNvSpPr>
                <a:spLocks/>
              </p:cNvSpPr>
              <p:nvPr/>
            </p:nvSpPr>
            <p:spPr bwMode="auto">
              <a:xfrm>
                <a:off x="2891" y="3220"/>
                <a:ext cx="34" cy="53"/>
              </a:xfrm>
              <a:custGeom>
                <a:avLst/>
                <a:gdLst>
                  <a:gd name="T0" fmla="*/ 0 w 138"/>
                  <a:gd name="T1" fmla="*/ 0 h 209"/>
                  <a:gd name="T2" fmla="*/ 4 w 138"/>
                  <a:gd name="T3" fmla="*/ 7 h 209"/>
                  <a:gd name="T4" fmla="*/ 6 w 138"/>
                  <a:gd name="T5" fmla="*/ 12 h 209"/>
                  <a:gd name="T6" fmla="*/ 7 w 138"/>
                  <a:gd name="T7" fmla="*/ 13 h 209"/>
                  <a:gd name="T8" fmla="*/ 8 w 138"/>
                  <a:gd name="T9" fmla="*/ 13 h 209"/>
                  <a:gd name="T10" fmla="*/ 8 w 138"/>
                  <a:gd name="T11" fmla="*/ 12 h 209"/>
                  <a:gd name="T12" fmla="*/ 7 w 138"/>
                  <a:gd name="T13" fmla="*/ 11 h 209"/>
                  <a:gd name="T14" fmla="*/ 3 w 138"/>
                  <a:gd name="T15" fmla="*/ 1 h 209"/>
                  <a:gd name="T16" fmla="*/ 0 w 138"/>
                  <a:gd name="T17" fmla="*/ 0 h 209"/>
                  <a:gd name="T18" fmla="*/ 0 w 138"/>
                  <a:gd name="T19" fmla="*/ 0 h 2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8"/>
                  <a:gd name="T31" fmla="*/ 0 h 209"/>
                  <a:gd name="T32" fmla="*/ 138 w 138"/>
                  <a:gd name="T33" fmla="*/ 209 h 2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8" h="209">
                    <a:moveTo>
                      <a:pt x="0" y="0"/>
                    </a:moveTo>
                    <a:lnTo>
                      <a:pt x="72" y="116"/>
                    </a:lnTo>
                    <a:lnTo>
                      <a:pt x="104" y="187"/>
                    </a:lnTo>
                    <a:lnTo>
                      <a:pt x="117" y="209"/>
                    </a:lnTo>
                    <a:lnTo>
                      <a:pt x="138" y="201"/>
                    </a:lnTo>
                    <a:lnTo>
                      <a:pt x="137" y="181"/>
                    </a:lnTo>
                    <a:lnTo>
                      <a:pt x="117" y="165"/>
                    </a:lnTo>
                    <a:lnTo>
                      <a:pt x="45" y="21"/>
                    </a:lnTo>
                    <a:lnTo>
                      <a:pt x="0" y="0"/>
                    </a:lnTo>
                    <a:close/>
                  </a:path>
                </a:pathLst>
              </a:custGeom>
              <a:solidFill>
                <a:srgbClr val="FFA64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730" name="Freeform 247"/>
              <p:cNvSpPr>
                <a:spLocks/>
              </p:cNvSpPr>
              <p:nvPr/>
            </p:nvSpPr>
            <p:spPr bwMode="auto">
              <a:xfrm>
                <a:off x="2882" y="3199"/>
                <a:ext cx="14" cy="14"/>
              </a:xfrm>
              <a:custGeom>
                <a:avLst/>
                <a:gdLst>
                  <a:gd name="T0" fmla="*/ 0 w 56"/>
                  <a:gd name="T1" fmla="*/ 0 h 57"/>
                  <a:gd name="T2" fmla="*/ 0 w 56"/>
                  <a:gd name="T3" fmla="*/ 1 h 57"/>
                  <a:gd name="T4" fmla="*/ 4 w 56"/>
                  <a:gd name="T5" fmla="*/ 3 h 57"/>
                  <a:gd name="T6" fmla="*/ 3 w 56"/>
                  <a:gd name="T7" fmla="*/ 2 h 57"/>
                  <a:gd name="T8" fmla="*/ 1 w 56"/>
                  <a:gd name="T9" fmla="*/ 0 h 57"/>
                  <a:gd name="T10" fmla="*/ 0 w 56"/>
                  <a:gd name="T11" fmla="*/ 0 h 57"/>
                  <a:gd name="T12" fmla="*/ 0 w 56"/>
                  <a:gd name="T13" fmla="*/ 0 h 57"/>
                  <a:gd name="T14" fmla="*/ 0 60000 65536"/>
                  <a:gd name="T15" fmla="*/ 0 60000 65536"/>
                  <a:gd name="T16" fmla="*/ 0 60000 65536"/>
                  <a:gd name="T17" fmla="*/ 0 60000 65536"/>
                  <a:gd name="T18" fmla="*/ 0 60000 65536"/>
                  <a:gd name="T19" fmla="*/ 0 60000 65536"/>
                  <a:gd name="T20" fmla="*/ 0 60000 65536"/>
                  <a:gd name="T21" fmla="*/ 0 w 56"/>
                  <a:gd name="T22" fmla="*/ 0 h 57"/>
                  <a:gd name="T23" fmla="*/ 56 w 56"/>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57">
                    <a:moveTo>
                      <a:pt x="1" y="2"/>
                    </a:moveTo>
                    <a:lnTo>
                      <a:pt x="0" y="25"/>
                    </a:lnTo>
                    <a:lnTo>
                      <a:pt x="56" y="57"/>
                    </a:lnTo>
                    <a:lnTo>
                      <a:pt x="41" y="31"/>
                    </a:lnTo>
                    <a:lnTo>
                      <a:pt x="18" y="0"/>
                    </a:lnTo>
                    <a:lnTo>
                      <a:pt x="1" y="2"/>
                    </a:lnTo>
                    <a:close/>
                  </a:path>
                </a:pathLst>
              </a:custGeom>
              <a:solidFill>
                <a:srgbClr val="FFA64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731" name="Freeform 248"/>
              <p:cNvSpPr>
                <a:spLocks/>
              </p:cNvSpPr>
              <p:nvPr/>
            </p:nvSpPr>
            <p:spPr bwMode="auto">
              <a:xfrm>
                <a:off x="2870" y="3201"/>
                <a:ext cx="85" cy="57"/>
              </a:xfrm>
              <a:custGeom>
                <a:avLst/>
                <a:gdLst>
                  <a:gd name="T0" fmla="*/ 1 w 339"/>
                  <a:gd name="T1" fmla="*/ 0 h 229"/>
                  <a:gd name="T2" fmla="*/ 5 w 339"/>
                  <a:gd name="T3" fmla="*/ 2 h 229"/>
                  <a:gd name="T4" fmla="*/ 11 w 339"/>
                  <a:gd name="T5" fmla="*/ 6 h 229"/>
                  <a:gd name="T6" fmla="*/ 18 w 339"/>
                  <a:gd name="T7" fmla="*/ 11 h 229"/>
                  <a:gd name="T8" fmla="*/ 20 w 339"/>
                  <a:gd name="T9" fmla="*/ 12 h 229"/>
                  <a:gd name="T10" fmla="*/ 21 w 339"/>
                  <a:gd name="T11" fmla="*/ 13 h 229"/>
                  <a:gd name="T12" fmla="*/ 21 w 339"/>
                  <a:gd name="T13" fmla="*/ 14 h 229"/>
                  <a:gd name="T14" fmla="*/ 20 w 339"/>
                  <a:gd name="T15" fmla="*/ 14 h 229"/>
                  <a:gd name="T16" fmla="*/ 19 w 339"/>
                  <a:gd name="T17" fmla="*/ 13 h 229"/>
                  <a:gd name="T18" fmla="*/ 10 w 339"/>
                  <a:gd name="T19" fmla="*/ 7 h 229"/>
                  <a:gd name="T20" fmla="*/ 1 w 339"/>
                  <a:gd name="T21" fmla="*/ 2 h 229"/>
                  <a:gd name="T22" fmla="*/ 0 w 339"/>
                  <a:gd name="T23" fmla="*/ 1 h 229"/>
                  <a:gd name="T24" fmla="*/ 1 w 339"/>
                  <a:gd name="T25" fmla="*/ 0 h 229"/>
                  <a:gd name="T26" fmla="*/ 1 w 339"/>
                  <a:gd name="T27" fmla="*/ 0 h 2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9"/>
                  <a:gd name="T43" fmla="*/ 0 h 229"/>
                  <a:gd name="T44" fmla="*/ 339 w 339"/>
                  <a:gd name="T45" fmla="*/ 229 h 2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9" h="229">
                    <a:moveTo>
                      <a:pt x="16" y="0"/>
                    </a:moveTo>
                    <a:lnTo>
                      <a:pt x="84" y="34"/>
                    </a:lnTo>
                    <a:lnTo>
                      <a:pt x="171" y="97"/>
                    </a:lnTo>
                    <a:lnTo>
                      <a:pt x="281" y="176"/>
                    </a:lnTo>
                    <a:lnTo>
                      <a:pt x="313" y="195"/>
                    </a:lnTo>
                    <a:lnTo>
                      <a:pt x="338" y="207"/>
                    </a:lnTo>
                    <a:lnTo>
                      <a:pt x="339" y="225"/>
                    </a:lnTo>
                    <a:lnTo>
                      <a:pt x="322" y="229"/>
                    </a:lnTo>
                    <a:lnTo>
                      <a:pt x="295" y="211"/>
                    </a:lnTo>
                    <a:lnTo>
                      <a:pt x="156" y="114"/>
                    </a:lnTo>
                    <a:lnTo>
                      <a:pt x="13" y="32"/>
                    </a:lnTo>
                    <a:lnTo>
                      <a:pt x="0" y="16"/>
                    </a:lnTo>
                    <a:lnTo>
                      <a:pt x="16" y="0"/>
                    </a:lnTo>
                    <a:close/>
                  </a:path>
                </a:pathLst>
              </a:custGeom>
              <a:solidFill>
                <a:srgbClr val="FFCC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732" name="Freeform 249"/>
              <p:cNvSpPr>
                <a:spLocks/>
              </p:cNvSpPr>
              <p:nvPr/>
            </p:nvSpPr>
            <p:spPr bwMode="auto">
              <a:xfrm>
                <a:off x="2769" y="3207"/>
                <a:ext cx="45" cy="22"/>
              </a:xfrm>
              <a:custGeom>
                <a:avLst/>
                <a:gdLst>
                  <a:gd name="T0" fmla="*/ 0 w 179"/>
                  <a:gd name="T1" fmla="*/ 2 h 88"/>
                  <a:gd name="T2" fmla="*/ 7 w 179"/>
                  <a:gd name="T3" fmla="*/ 0 h 88"/>
                  <a:gd name="T4" fmla="*/ 11 w 179"/>
                  <a:gd name="T5" fmla="*/ 0 h 88"/>
                  <a:gd name="T6" fmla="*/ 11 w 179"/>
                  <a:gd name="T7" fmla="*/ 2 h 88"/>
                  <a:gd name="T8" fmla="*/ 1 w 179"/>
                  <a:gd name="T9" fmla="*/ 6 h 88"/>
                  <a:gd name="T10" fmla="*/ 1 w 179"/>
                  <a:gd name="T11" fmla="*/ 4 h 88"/>
                  <a:gd name="T12" fmla="*/ 0 w 179"/>
                  <a:gd name="T13" fmla="*/ 2 h 88"/>
                  <a:gd name="T14" fmla="*/ 0 w 179"/>
                  <a:gd name="T15" fmla="*/ 2 h 88"/>
                  <a:gd name="T16" fmla="*/ 0 60000 65536"/>
                  <a:gd name="T17" fmla="*/ 0 60000 65536"/>
                  <a:gd name="T18" fmla="*/ 0 60000 65536"/>
                  <a:gd name="T19" fmla="*/ 0 60000 65536"/>
                  <a:gd name="T20" fmla="*/ 0 60000 65536"/>
                  <a:gd name="T21" fmla="*/ 0 60000 65536"/>
                  <a:gd name="T22" fmla="*/ 0 60000 65536"/>
                  <a:gd name="T23" fmla="*/ 0 60000 65536"/>
                  <a:gd name="T24" fmla="*/ 0 w 179"/>
                  <a:gd name="T25" fmla="*/ 0 h 88"/>
                  <a:gd name="T26" fmla="*/ 179 w 179"/>
                  <a:gd name="T27" fmla="*/ 88 h 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9" h="88">
                    <a:moveTo>
                      <a:pt x="0" y="28"/>
                    </a:moveTo>
                    <a:lnTo>
                      <a:pt x="116" y="3"/>
                    </a:lnTo>
                    <a:lnTo>
                      <a:pt x="177" y="0"/>
                    </a:lnTo>
                    <a:lnTo>
                      <a:pt x="179" y="22"/>
                    </a:lnTo>
                    <a:lnTo>
                      <a:pt x="11" y="88"/>
                    </a:lnTo>
                    <a:lnTo>
                      <a:pt x="19" y="56"/>
                    </a:lnTo>
                    <a:lnTo>
                      <a:pt x="0" y="28"/>
                    </a:lnTo>
                    <a:close/>
                  </a:path>
                </a:pathLst>
              </a:custGeom>
              <a:solidFill>
                <a:srgbClr val="B8B8D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733" name="Freeform 250"/>
              <p:cNvSpPr>
                <a:spLocks/>
              </p:cNvSpPr>
              <p:nvPr/>
            </p:nvSpPr>
            <p:spPr bwMode="auto">
              <a:xfrm>
                <a:off x="2754" y="3216"/>
                <a:ext cx="20" cy="19"/>
              </a:xfrm>
              <a:custGeom>
                <a:avLst/>
                <a:gdLst>
                  <a:gd name="T0" fmla="*/ 0 w 78"/>
                  <a:gd name="T1" fmla="*/ 0 h 75"/>
                  <a:gd name="T2" fmla="*/ 4 w 78"/>
                  <a:gd name="T3" fmla="*/ 0 h 75"/>
                  <a:gd name="T4" fmla="*/ 5 w 78"/>
                  <a:gd name="T5" fmla="*/ 1 h 75"/>
                  <a:gd name="T6" fmla="*/ 5 w 78"/>
                  <a:gd name="T7" fmla="*/ 3 h 75"/>
                  <a:gd name="T8" fmla="*/ 3 w 78"/>
                  <a:gd name="T9" fmla="*/ 5 h 75"/>
                  <a:gd name="T10" fmla="*/ 3 w 78"/>
                  <a:gd name="T11" fmla="*/ 3 h 75"/>
                  <a:gd name="T12" fmla="*/ 2 w 78"/>
                  <a:gd name="T13" fmla="*/ 1 h 75"/>
                  <a:gd name="T14" fmla="*/ 0 w 78"/>
                  <a:gd name="T15" fmla="*/ 0 h 75"/>
                  <a:gd name="T16" fmla="*/ 0 w 78"/>
                  <a:gd name="T17" fmla="*/ 0 h 75"/>
                  <a:gd name="T18" fmla="*/ 0 w 78"/>
                  <a:gd name="T19" fmla="*/ 0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75"/>
                  <a:gd name="T32" fmla="*/ 78 w 78"/>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75">
                    <a:moveTo>
                      <a:pt x="5" y="0"/>
                    </a:moveTo>
                    <a:lnTo>
                      <a:pt x="58" y="0"/>
                    </a:lnTo>
                    <a:lnTo>
                      <a:pt x="78" y="21"/>
                    </a:lnTo>
                    <a:lnTo>
                      <a:pt x="75" y="48"/>
                    </a:lnTo>
                    <a:lnTo>
                      <a:pt x="46" y="75"/>
                    </a:lnTo>
                    <a:lnTo>
                      <a:pt x="46" y="38"/>
                    </a:lnTo>
                    <a:lnTo>
                      <a:pt x="29" y="16"/>
                    </a:lnTo>
                    <a:lnTo>
                      <a:pt x="0" y="1"/>
                    </a:lnTo>
                    <a:lnTo>
                      <a:pt x="5" y="0"/>
                    </a:lnTo>
                    <a:close/>
                  </a:path>
                </a:pathLst>
              </a:custGeom>
              <a:solidFill>
                <a:srgbClr val="8989A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734" name="Freeform 251"/>
              <p:cNvSpPr>
                <a:spLocks/>
              </p:cNvSpPr>
              <p:nvPr/>
            </p:nvSpPr>
            <p:spPr bwMode="auto">
              <a:xfrm>
                <a:off x="2724" y="3077"/>
                <a:ext cx="77" cy="72"/>
              </a:xfrm>
              <a:custGeom>
                <a:avLst/>
                <a:gdLst>
                  <a:gd name="T0" fmla="*/ 17 w 307"/>
                  <a:gd name="T1" fmla="*/ 8 h 288"/>
                  <a:gd name="T2" fmla="*/ 19 w 307"/>
                  <a:gd name="T3" fmla="*/ 7 h 288"/>
                  <a:gd name="T4" fmla="*/ 15 w 307"/>
                  <a:gd name="T5" fmla="*/ 6 h 288"/>
                  <a:gd name="T6" fmla="*/ 11 w 307"/>
                  <a:gd name="T7" fmla="*/ 3 h 288"/>
                  <a:gd name="T8" fmla="*/ 9 w 307"/>
                  <a:gd name="T9" fmla="*/ 0 h 288"/>
                  <a:gd name="T10" fmla="*/ 4 w 307"/>
                  <a:gd name="T11" fmla="*/ 1 h 288"/>
                  <a:gd name="T12" fmla="*/ 2 w 307"/>
                  <a:gd name="T13" fmla="*/ 8 h 288"/>
                  <a:gd name="T14" fmla="*/ 0 w 307"/>
                  <a:gd name="T15" fmla="*/ 18 h 288"/>
                  <a:gd name="T16" fmla="*/ 1 w 307"/>
                  <a:gd name="T17" fmla="*/ 18 h 288"/>
                  <a:gd name="T18" fmla="*/ 3 w 307"/>
                  <a:gd name="T19" fmla="*/ 15 h 288"/>
                  <a:gd name="T20" fmla="*/ 6 w 307"/>
                  <a:gd name="T21" fmla="*/ 11 h 288"/>
                  <a:gd name="T22" fmla="*/ 10 w 307"/>
                  <a:gd name="T23" fmla="*/ 8 h 288"/>
                  <a:gd name="T24" fmla="*/ 13 w 307"/>
                  <a:gd name="T25" fmla="*/ 8 h 288"/>
                  <a:gd name="T26" fmla="*/ 17 w 307"/>
                  <a:gd name="T27" fmla="*/ 8 h 288"/>
                  <a:gd name="T28" fmla="*/ 17 w 307"/>
                  <a:gd name="T29" fmla="*/ 8 h 28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7"/>
                  <a:gd name="T46" fmla="*/ 0 h 288"/>
                  <a:gd name="T47" fmla="*/ 307 w 307"/>
                  <a:gd name="T48" fmla="*/ 288 h 28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7" h="288">
                    <a:moveTo>
                      <a:pt x="277" y="127"/>
                    </a:moveTo>
                    <a:lnTo>
                      <a:pt x="307" y="103"/>
                    </a:lnTo>
                    <a:lnTo>
                      <a:pt x="243" y="92"/>
                    </a:lnTo>
                    <a:lnTo>
                      <a:pt x="172" y="53"/>
                    </a:lnTo>
                    <a:lnTo>
                      <a:pt x="141" y="0"/>
                    </a:lnTo>
                    <a:lnTo>
                      <a:pt x="59" y="13"/>
                    </a:lnTo>
                    <a:lnTo>
                      <a:pt x="24" y="118"/>
                    </a:lnTo>
                    <a:lnTo>
                      <a:pt x="0" y="285"/>
                    </a:lnTo>
                    <a:lnTo>
                      <a:pt x="11" y="288"/>
                    </a:lnTo>
                    <a:lnTo>
                      <a:pt x="43" y="243"/>
                    </a:lnTo>
                    <a:lnTo>
                      <a:pt x="101" y="175"/>
                    </a:lnTo>
                    <a:lnTo>
                      <a:pt x="159" y="132"/>
                    </a:lnTo>
                    <a:lnTo>
                      <a:pt x="210" y="122"/>
                    </a:lnTo>
                    <a:lnTo>
                      <a:pt x="277" y="127"/>
                    </a:lnTo>
                    <a:close/>
                  </a:path>
                </a:pathLst>
              </a:custGeom>
              <a:solidFill>
                <a:srgbClr val="8989A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735" name="Freeform 252"/>
              <p:cNvSpPr>
                <a:spLocks/>
              </p:cNvSpPr>
              <p:nvPr/>
            </p:nvSpPr>
            <p:spPr bwMode="auto">
              <a:xfrm>
                <a:off x="2747" y="3070"/>
                <a:ext cx="12" cy="9"/>
              </a:xfrm>
              <a:custGeom>
                <a:avLst/>
                <a:gdLst>
                  <a:gd name="T0" fmla="*/ 3 w 46"/>
                  <a:gd name="T1" fmla="*/ 0 h 37"/>
                  <a:gd name="T2" fmla="*/ 1 w 46"/>
                  <a:gd name="T3" fmla="*/ 0 h 37"/>
                  <a:gd name="T4" fmla="*/ 0 w 46"/>
                  <a:gd name="T5" fmla="*/ 2 h 37"/>
                  <a:gd name="T6" fmla="*/ 3 w 46"/>
                  <a:gd name="T7" fmla="*/ 2 h 37"/>
                  <a:gd name="T8" fmla="*/ 3 w 46"/>
                  <a:gd name="T9" fmla="*/ 0 h 37"/>
                  <a:gd name="T10" fmla="*/ 3 w 46"/>
                  <a:gd name="T11" fmla="*/ 0 h 37"/>
                  <a:gd name="T12" fmla="*/ 0 60000 65536"/>
                  <a:gd name="T13" fmla="*/ 0 60000 65536"/>
                  <a:gd name="T14" fmla="*/ 0 60000 65536"/>
                  <a:gd name="T15" fmla="*/ 0 60000 65536"/>
                  <a:gd name="T16" fmla="*/ 0 60000 65536"/>
                  <a:gd name="T17" fmla="*/ 0 60000 65536"/>
                  <a:gd name="T18" fmla="*/ 0 w 46"/>
                  <a:gd name="T19" fmla="*/ 0 h 37"/>
                  <a:gd name="T20" fmla="*/ 46 w 46"/>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46" h="37">
                    <a:moveTo>
                      <a:pt x="46" y="0"/>
                    </a:moveTo>
                    <a:lnTo>
                      <a:pt x="9" y="3"/>
                    </a:lnTo>
                    <a:lnTo>
                      <a:pt x="0" y="36"/>
                    </a:lnTo>
                    <a:lnTo>
                      <a:pt x="46" y="37"/>
                    </a:lnTo>
                    <a:lnTo>
                      <a:pt x="46" y="0"/>
                    </a:lnTo>
                    <a:close/>
                  </a:path>
                </a:pathLst>
              </a:custGeom>
              <a:solidFill>
                <a:srgbClr val="FFCC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736" name="Freeform 253"/>
              <p:cNvSpPr>
                <a:spLocks/>
              </p:cNvSpPr>
              <p:nvPr/>
            </p:nvSpPr>
            <p:spPr bwMode="auto">
              <a:xfrm>
                <a:off x="2770" y="3016"/>
                <a:ext cx="73" cy="53"/>
              </a:xfrm>
              <a:custGeom>
                <a:avLst/>
                <a:gdLst>
                  <a:gd name="T0" fmla="*/ 17 w 290"/>
                  <a:gd name="T1" fmla="*/ 13 h 212"/>
                  <a:gd name="T2" fmla="*/ 15 w 290"/>
                  <a:gd name="T3" fmla="*/ 13 h 212"/>
                  <a:gd name="T4" fmla="*/ 12 w 290"/>
                  <a:gd name="T5" fmla="*/ 11 h 212"/>
                  <a:gd name="T6" fmla="*/ 11 w 290"/>
                  <a:gd name="T7" fmla="*/ 10 h 212"/>
                  <a:gd name="T8" fmla="*/ 10 w 290"/>
                  <a:gd name="T9" fmla="*/ 10 h 212"/>
                  <a:gd name="T10" fmla="*/ 5 w 290"/>
                  <a:gd name="T11" fmla="*/ 9 h 212"/>
                  <a:gd name="T12" fmla="*/ 5 w 290"/>
                  <a:gd name="T13" fmla="*/ 8 h 212"/>
                  <a:gd name="T14" fmla="*/ 3 w 290"/>
                  <a:gd name="T15" fmla="*/ 9 h 212"/>
                  <a:gd name="T16" fmla="*/ 0 w 290"/>
                  <a:gd name="T17" fmla="*/ 9 h 212"/>
                  <a:gd name="T18" fmla="*/ 4 w 290"/>
                  <a:gd name="T19" fmla="*/ 1 h 212"/>
                  <a:gd name="T20" fmla="*/ 7 w 290"/>
                  <a:gd name="T21" fmla="*/ 1 h 212"/>
                  <a:gd name="T22" fmla="*/ 7 w 290"/>
                  <a:gd name="T23" fmla="*/ 2 h 212"/>
                  <a:gd name="T24" fmla="*/ 9 w 290"/>
                  <a:gd name="T25" fmla="*/ 0 h 212"/>
                  <a:gd name="T26" fmla="*/ 13 w 290"/>
                  <a:gd name="T27" fmla="*/ 1 h 212"/>
                  <a:gd name="T28" fmla="*/ 12 w 290"/>
                  <a:gd name="T29" fmla="*/ 3 h 212"/>
                  <a:gd name="T30" fmla="*/ 14 w 290"/>
                  <a:gd name="T31" fmla="*/ 1 h 212"/>
                  <a:gd name="T32" fmla="*/ 17 w 290"/>
                  <a:gd name="T33" fmla="*/ 4 h 212"/>
                  <a:gd name="T34" fmla="*/ 18 w 290"/>
                  <a:gd name="T35" fmla="*/ 6 h 212"/>
                  <a:gd name="T36" fmla="*/ 17 w 290"/>
                  <a:gd name="T37" fmla="*/ 13 h 212"/>
                  <a:gd name="T38" fmla="*/ 17 w 290"/>
                  <a:gd name="T39" fmla="*/ 13 h 2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0"/>
                  <a:gd name="T61" fmla="*/ 0 h 212"/>
                  <a:gd name="T62" fmla="*/ 290 w 290"/>
                  <a:gd name="T63" fmla="*/ 212 h 2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0" h="212">
                    <a:moveTo>
                      <a:pt x="263" y="212"/>
                    </a:moveTo>
                    <a:lnTo>
                      <a:pt x="239" y="201"/>
                    </a:lnTo>
                    <a:lnTo>
                      <a:pt x="181" y="174"/>
                    </a:lnTo>
                    <a:lnTo>
                      <a:pt x="172" y="150"/>
                    </a:lnTo>
                    <a:lnTo>
                      <a:pt x="151" y="159"/>
                    </a:lnTo>
                    <a:lnTo>
                      <a:pt x="83" y="144"/>
                    </a:lnTo>
                    <a:lnTo>
                      <a:pt x="76" y="130"/>
                    </a:lnTo>
                    <a:lnTo>
                      <a:pt x="50" y="149"/>
                    </a:lnTo>
                    <a:lnTo>
                      <a:pt x="0" y="149"/>
                    </a:lnTo>
                    <a:lnTo>
                      <a:pt x="61" y="16"/>
                    </a:lnTo>
                    <a:lnTo>
                      <a:pt x="107" y="9"/>
                    </a:lnTo>
                    <a:lnTo>
                      <a:pt x="113" y="32"/>
                    </a:lnTo>
                    <a:lnTo>
                      <a:pt x="141" y="0"/>
                    </a:lnTo>
                    <a:lnTo>
                      <a:pt x="197" y="13"/>
                    </a:lnTo>
                    <a:lnTo>
                      <a:pt x="195" y="46"/>
                    </a:lnTo>
                    <a:lnTo>
                      <a:pt x="217" y="21"/>
                    </a:lnTo>
                    <a:lnTo>
                      <a:pt x="264" y="55"/>
                    </a:lnTo>
                    <a:lnTo>
                      <a:pt x="290" y="101"/>
                    </a:lnTo>
                    <a:lnTo>
                      <a:pt x="263" y="212"/>
                    </a:lnTo>
                    <a:close/>
                  </a:path>
                </a:pathLst>
              </a:custGeom>
              <a:solidFill>
                <a:srgbClr val="8989A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737" name="Freeform 254"/>
              <p:cNvSpPr>
                <a:spLocks/>
              </p:cNvSpPr>
              <p:nvPr/>
            </p:nvSpPr>
            <p:spPr bwMode="auto">
              <a:xfrm>
                <a:off x="2828" y="3065"/>
                <a:ext cx="6" cy="15"/>
              </a:xfrm>
              <a:custGeom>
                <a:avLst/>
                <a:gdLst>
                  <a:gd name="T0" fmla="*/ 1 w 25"/>
                  <a:gd name="T1" fmla="*/ 1 h 62"/>
                  <a:gd name="T2" fmla="*/ 1 w 25"/>
                  <a:gd name="T3" fmla="*/ 0 h 62"/>
                  <a:gd name="T4" fmla="*/ 0 w 25"/>
                  <a:gd name="T5" fmla="*/ 1 h 62"/>
                  <a:gd name="T6" fmla="*/ 0 w 25"/>
                  <a:gd name="T7" fmla="*/ 3 h 62"/>
                  <a:gd name="T8" fmla="*/ 1 w 25"/>
                  <a:gd name="T9" fmla="*/ 4 h 62"/>
                  <a:gd name="T10" fmla="*/ 1 w 25"/>
                  <a:gd name="T11" fmla="*/ 1 h 62"/>
                  <a:gd name="T12" fmla="*/ 1 w 25"/>
                  <a:gd name="T13" fmla="*/ 1 h 62"/>
                  <a:gd name="T14" fmla="*/ 0 60000 65536"/>
                  <a:gd name="T15" fmla="*/ 0 60000 65536"/>
                  <a:gd name="T16" fmla="*/ 0 60000 65536"/>
                  <a:gd name="T17" fmla="*/ 0 60000 65536"/>
                  <a:gd name="T18" fmla="*/ 0 60000 65536"/>
                  <a:gd name="T19" fmla="*/ 0 60000 65536"/>
                  <a:gd name="T20" fmla="*/ 0 60000 65536"/>
                  <a:gd name="T21" fmla="*/ 0 w 25"/>
                  <a:gd name="T22" fmla="*/ 0 h 62"/>
                  <a:gd name="T23" fmla="*/ 25 w 25"/>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62">
                    <a:moveTo>
                      <a:pt x="25" y="12"/>
                    </a:moveTo>
                    <a:lnTo>
                      <a:pt x="17" y="0"/>
                    </a:lnTo>
                    <a:lnTo>
                      <a:pt x="5" y="14"/>
                    </a:lnTo>
                    <a:lnTo>
                      <a:pt x="0" y="45"/>
                    </a:lnTo>
                    <a:lnTo>
                      <a:pt x="20" y="62"/>
                    </a:lnTo>
                    <a:lnTo>
                      <a:pt x="25" y="12"/>
                    </a:lnTo>
                    <a:close/>
                  </a:path>
                </a:pathLst>
              </a:custGeom>
              <a:solidFill>
                <a:srgbClr val="B8B8D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738" name="Freeform 255"/>
              <p:cNvSpPr>
                <a:spLocks/>
              </p:cNvSpPr>
              <p:nvPr/>
            </p:nvSpPr>
            <p:spPr bwMode="auto">
              <a:xfrm>
                <a:off x="2807" y="3053"/>
                <a:ext cx="8" cy="13"/>
              </a:xfrm>
              <a:custGeom>
                <a:avLst/>
                <a:gdLst>
                  <a:gd name="T0" fmla="*/ 2 w 32"/>
                  <a:gd name="T1" fmla="*/ 0 h 53"/>
                  <a:gd name="T2" fmla="*/ 0 w 32"/>
                  <a:gd name="T3" fmla="*/ 3 h 53"/>
                  <a:gd name="T4" fmla="*/ 2 w 32"/>
                  <a:gd name="T5" fmla="*/ 3 h 53"/>
                  <a:gd name="T6" fmla="*/ 2 w 32"/>
                  <a:gd name="T7" fmla="*/ 0 h 53"/>
                  <a:gd name="T8" fmla="*/ 2 w 32"/>
                  <a:gd name="T9" fmla="*/ 0 h 53"/>
                  <a:gd name="T10" fmla="*/ 2 w 32"/>
                  <a:gd name="T11" fmla="*/ 0 h 53"/>
                  <a:gd name="T12" fmla="*/ 0 60000 65536"/>
                  <a:gd name="T13" fmla="*/ 0 60000 65536"/>
                  <a:gd name="T14" fmla="*/ 0 60000 65536"/>
                  <a:gd name="T15" fmla="*/ 0 60000 65536"/>
                  <a:gd name="T16" fmla="*/ 0 60000 65536"/>
                  <a:gd name="T17" fmla="*/ 0 60000 65536"/>
                  <a:gd name="T18" fmla="*/ 0 w 32"/>
                  <a:gd name="T19" fmla="*/ 0 h 53"/>
                  <a:gd name="T20" fmla="*/ 32 w 32"/>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32" h="53">
                    <a:moveTo>
                      <a:pt x="22" y="0"/>
                    </a:moveTo>
                    <a:lnTo>
                      <a:pt x="0" y="44"/>
                    </a:lnTo>
                    <a:lnTo>
                      <a:pt x="29" y="53"/>
                    </a:lnTo>
                    <a:lnTo>
                      <a:pt x="32" y="3"/>
                    </a:lnTo>
                    <a:lnTo>
                      <a:pt x="22" y="0"/>
                    </a:lnTo>
                    <a:close/>
                  </a:path>
                </a:pathLst>
              </a:custGeom>
              <a:solidFill>
                <a:srgbClr val="B8B8D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739" name="Freeform 256"/>
              <p:cNvSpPr>
                <a:spLocks/>
              </p:cNvSpPr>
              <p:nvPr/>
            </p:nvSpPr>
            <p:spPr bwMode="auto">
              <a:xfrm>
                <a:off x="2781" y="3048"/>
                <a:ext cx="9" cy="13"/>
              </a:xfrm>
              <a:custGeom>
                <a:avLst/>
                <a:gdLst>
                  <a:gd name="T0" fmla="*/ 1 w 38"/>
                  <a:gd name="T1" fmla="*/ 0 h 54"/>
                  <a:gd name="T2" fmla="*/ 0 w 38"/>
                  <a:gd name="T3" fmla="*/ 3 h 54"/>
                  <a:gd name="T4" fmla="*/ 2 w 38"/>
                  <a:gd name="T5" fmla="*/ 3 h 54"/>
                  <a:gd name="T6" fmla="*/ 2 w 38"/>
                  <a:gd name="T7" fmla="*/ 0 h 54"/>
                  <a:gd name="T8" fmla="*/ 1 w 38"/>
                  <a:gd name="T9" fmla="*/ 0 h 54"/>
                  <a:gd name="T10" fmla="*/ 1 w 38"/>
                  <a:gd name="T11" fmla="*/ 0 h 54"/>
                  <a:gd name="T12" fmla="*/ 0 60000 65536"/>
                  <a:gd name="T13" fmla="*/ 0 60000 65536"/>
                  <a:gd name="T14" fmla="*/ 0 60000 65536"/>
                  <a:gd name="T15" fmla="*/ 0 60000 65536"/>
                  <a:gd name="T16" fmla="*/ 0 60000 65536"/>
                  <a:gd name="T17" fmla="*/ 0 60000 65536"/>
                  <a:gd name="T18" fmla="*/ 0 w 38"/>
                  <a:gd name="T19" fmla="*/ 0 h 54"/>
                  <a:gd name="T20" fmla="*/ 38 w 38"/>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38" h="54">
                    <a:moveTo>
                      <a:pt x="23" y="0"/>
                    </a:moveTo>
                    <a:lnTo>
                      <a:pt x="0" y="54"/>
                    </a:lnTo>
                    <a:lnTo>
                      <a:pt x="38" y="49"/>
                    </a:lnTo>
                    <a:lnTo>
                      <a:pt x="37" y="3"/>
                    </a:lnTo>
                    <a:lnTo>
                      <a:pt x="23" y="0"/>
                    </a:lnTo>
                    <a:close/>
                  </a:path>
                </a:pathLst>
              </a:custGeom>
              <a:solidFill>
                <a:srgbClr val="B8B8D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740" name="Freeform 257"/>
              <p:cNvSpPr>
                <a:spLocks/>
              </p:cNvSpPr>
              <p:nvPr/>
            </p:nvSpPr>
            <p:spPr bwMode="auto">
              <a:xfrm>
                <a:off x="2872" y="3065"/>
                <a:ext cx="63" cy="21"/>
              </a:xfrm>
              <a:custGeom>
                <a:avLst/>
                <a:gdLst>
                  <a:gd name="T0" fmla="*/ 0 w 254"/>
                  <a:gd name="T1" fmla="*/ 3 h 83"/>
                  <a:gd name="T2" fmla="*/ 2 w 254"/>
                  <a:gd name="T3" fmla="*/ 1 h 83"/>
                  <a:gd name="T4" fmla="*/ 5 w 254"/>
                  <a:gd name="T5" fmla="*/ 1 h 83"/>
                  <a:gd name="T6" fmla="*/ 9 w 254"/>
                  <a:gd name="T7" fmla="*/ 0 h 83"/>
                  <a:gd name="T8" fmla="*/ 11 w 254"/>
                  <a:gd name="T9" fmla="*/ 0 h 83"/>
                  <a:gd name="T10" fmla="*/ 16 w 254"/>
                  <a:gd name="T11" fmla="*/ 2 h 83"/>
                  <a:gd name="T12" fmla="*/ 16 w 254"/>
                  <a:gd name="T13" fmla="*/ 4 h 83"/>
                  <a:gd name="T14" fmla="*/ 12 w 254"/>
                  <a:gd name="T15" fmla="*/ 2 h 83"/>
                  <a:gd name="T16" fmla="*/ 6 w 254"/>
                  <a:gd name="T17" fmla="*/ 2 h 83"/>
                  <a:gd name="T18" fmla="*/ 1 w 254"/>
                  <a:gd name="T19" fmla="*/ 4 h 83"/>
                  <a:gd name="T20" fmla="*/ 0 w 254"/>
                  <a:gd name="T21" fmla="*/ 5 h 83"/>
                  <a:gd name="T22" fmla="*/ 0 w 254"/>
                  <a:gd name="T23" fmla="*/ 3 h 83"/>
                  <a:gd name="T24" fmla="*/ 0 w 254"/>
                  <a:gd name="T25" fmla="*/ 3 h 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4"/>
                  <a:gd name="T40" fmla="*/ 0 h 83"/>
                  <a:gd name="T41" fmla="*/ 254 w 254"/>
                  <a:gd name="T42" fmla="*/ 83 h 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4" h="83">
                    <a:moveTo>
                      <a:pt x="0" y="43"/>
                    </a:moveTo>
                    <a:lnTo>
                      <a:pt x="38" y="19"/>
                    </a:lnTo>
                    <a:lnTo>
                      <a:pt x="89" y="6"/>
                    </a:lnTo>
                    <a:lnTo>
                      <a:pt x="150" y="1"/>
                    </a:lnTo>
                    <a:lnTo>
                      <a:pt x="175" y="0"/>
                    </a:lnTo>
                    <a:lnTo>
                      <a:pt x="254" y="23"/>
                    </a:lnTo>
                    <a:lnTo>
                      <a:pt x="253" y="58"/>
                    </a:lnTo>
                    <a:lnTo>
                      <a:pt x="198" y="36"/>
                    </a:lnTo>
                    <a:lnTo>
                      <a:pt x="106" y="36"/>
                    </a:lnTo>
                    <a:lnTo>
                      <a:pt x="25" y="63"/>
                    </a:lnTo>
                    <a:lnTo>
                      <a:pt x="3" y="83"/>
                    </a:lnTo>
                    <a:lnTo>
                      <a:pt x="0" y="43"/>
                    </a:lnTo>
                    <a:close/>
                  </a:path>
                </a:pathLst>
              </a:custGeom>
              <a:solidFill>
                <a:srgbClr val="FFA64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741" name="Freeform 258"/>
              <p:cNvSpPr>
                <a:spLocks/>
              </p:cNvSpPr>
              <p:nvPr/>
            </p:nvSpPr>
            <p:spPr bwMode="auto">
              <a:xfrm>
                <a:off x="2919" y="3063"/>
                <a:ext cx="7" cy="13"/>
              </a:xfrm>
              <a:custGeom>
                <a:avLst/>
                <a:gdLst>
                  <a:gd name="T0" fmla="*/ 0 w 28"/>
                  <a:gd name="T1" fmla="*/ 3 h 52"/>
                  <a:gd name="T2" fmla="*/ 1 w 28"/>
                  <a:gd name="T3" fmla="*/ 0 h 52"/>
                  <a:gd name="T4" fmla="*/ 2 w 28"/>
                  <a:gd name="T5" fmla="*/ 0 h 52"/>
                  <a:gd name="T6" fmla="*/ 2 w 28"/>
                  <a:gd name="T7" fmla="*/ 3 h 52"/>
                  <a:gd name="T8" fmla="*/ 0 w 28"/>
                  <a:gd name="T9" fmla="*/ 3 h 52"/>
                  <a:gd name="T10" fmla="*/ 0 w 28"/>
                  <a:gd name="T11" fmla="*/ 3 h 52"/>
                  <a:gd name="T12" fmla="*/ 0 60000 65536"/>
                  <a:gd name="T13" fmla="*/ 0 60000 65536"/>
                  <a:gd name="T14" fmla="*/ 0 60000 65536"/>
                  <a:gd name="T15" fmla="*/ 0 60000 65536"/>
                  <a:gd name="T16" fmla="*/ 0 60000 65536"/>
                  <a:gd name="T17" fmla="*/ 0 60000 65536"/>
                  <a:gd name="T18" fmla="*/ 0 w 28"/>
                  <a:gd name="T19" fmla="*/ 0 h 52"/>
                  <a:gd name="T20" fmla="*/ 28 w 28"/>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8" h="52">
                    <a:moveTo>
                      <a:pt x="0" y="45"/>
                    </a:moveTo>
                    <a:lnTo>
                      <a:pt x="7" y="0"/>
                    </a:lnTo>
                    <a:lnTo>
                      <a:pt x="24" y="0"/>
                    </a:lnTo>
                    <a:lnTo>
                      <a:pt x="28" y="52"/>
                    </a:lnTo>
                    <a:lnTo>
                      <a:pt x="0" y="45"/>
                    </a:lnTo>
                    <a:close/>
                  </a:path>
                </a:pathLst>
              </a:custGeom>
              <a:solidFill>
                <a:srgbClr val="B8B8D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742" name="Freeform 259"/>
              <p:cNvSpPr>
                <a:spLocks/>
              </p:cNvSpPr>
              <p:nvPr/>
            </p:nvSpPr>
            <p:spPr bwMode="auto">
              <a:xfrm>
                <a:off x="2899" y="3061"/>
                <a:ext cx="9" cy="12"/>
              </a:xfrm>
              <a:custGeom>
                <a:avLst/>
                <a:gdLst>
                  <a:gd name="T0" fmla="*/ 0 w 37"/>
                  <a:gd name="T1" fmla="*/ 3 h 50"/>
                  <a:gd name="T2" fmla="*/ 0 w 37"/>
                  <a:gd name="T3" fmla="*/ 0 h 50"/>
                  <a:gd name="T4" fmla="*/ 1 w 37"/>
                  <a:gd name="T5" fmla="*/ 0 h 50"/>
                  <a:gd name="T6" fmla="*/ 2 w 37"/>
                  <a:gd name="T7" fmla="*/ 3 h 50"/>
                  <a:gd name="T8" fmla="*/ 0 w 37"/>
                  <a:gd name="T9" fmla="*/ 3 h 50"/>
                  <a:gd name="T10" fmla="*/ 0 w 37"/>
                  <a:gd name="T11" fmla="*/ 3 h 50"/>
                  <a:gd name="T12" fmla="*/ 0 60000 65536"/>
                  <a:gd name="T13" fmla="*/ 0 60000 65536"/>
                  <a:gd name="T14" fmla="*/ 0 60000 65536"/>
                  <a:gd name="T15" fmla="*/ 0 60000 65536"/>
                  <a:gd name="T16" fmla="*/ 0 60000 65536"/>
                  <a:gd name="T17" fmla="*/ 0 60000 65536"/>
                  <a:gd name="T18" fmla="*/ 0 w 37"/>
                  <a:gd name="T19" fmla="*/ 0 h 50"/>
                  <a:gd name="T20" fmla="*/ 37 w 37"/>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37" h="50">
                    <a:moveTo>
                      <a:pt x="6" y="50"/>
                    </a:moveTo>
                    <a:lnTo>
                      <a:pt x="0" y="5"/>
                    </a:lnTo>
                    <a:lnTo>
                      <a:pt x="16" y="0"/>
                    </a:lnTo>
                    <a:lnTo>
                      <a:pt x="37" y="50"/>
                    </a:lnTo>
                    <a:lnTo>
                      <a:pt x="6" y="50"/>
                    </a:lnTo>
                    <a:close/>
                  </a:path>
                </a:pathLst>
              </a:custGeom>
              <a:solidFill>
                <a:srgbClr val="B8B8D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743" name="Freeform 260"/>
              <p:cNvSpPr>
                <a:spLocks/>
              </p:cNvSpPr>
              <p:nvPr/>
            </p:nvSpPr>
            <p:spPr bwMode="auto">
              <a:xfrm>
                <a:off x="2877" y="3063"/>
                <a:ext cx="12" cy="16"/>
              </a:xfrm>
              <a:custGeom>
                <a:avLst/>
                <a:gdLst>
                  <a:gd name="T0" fmla="*/ 1 w 45"/>
                  <a:gd name="T1" fmla="*/ 4 h 65"/>
                  <a:gd name="T2" fmla="*/ 0 w 45"/>
                  <a:gd name="T3" fmla="*/ 1 h 65"/>
                  <a:gd name="T4" fmla="*/ 1 w 45"/>
                  <a:gd name="T5" fmla="*/ 0 h 65"/>
                  <a:gd name="T6" fmla="*/ 3 w 45"/>
                  <a:gd name="T7" fmla="*/ 3 h 65"/>
                  <a:gd name="T8" fmla="*/ 1 w 45"/>
                  <a:gd name="T9" fmla="*/ 4 h 65"/>
                  <a:gd name="T10" fmla="*/ 1 w 45"/>
                  <a:gd name="T11" fmla="*/ 4 h 65"/>
                  <a:gd name="T12" fmla="*/ 0 60000 65536"/>
                  <a:gd name="T13" fmla="*/ 0 60000 65536"/>
                  <a:gd name="T14" fmla="*/ 0 60000 65536"/>
                  <a:gd name="T15" fmla="*/ 0 60000 65536"/>
                  <a:gd name="T16" fmla="*/ 0 60000 65536"/>
                  <a:gd name="T17" fmla="*/ 0 60000 65536"/>
                  <a:gd name="T18" fmla="*/ 0 w 45"/>
                  <a:gd name="T19" fmla="*/ 0 h 65"/>
                  <a:gd name="T20" fmla="*/ 45 w 45"/>
                  <a:gd name="T21" fmla="*/ 65 h 65"/>
                </a:gdLst>
                <a:ahLst/>
                <a:cxnLst>
                  <a:cxn ang="T12">
                    <a:pos x="T0" y="T1"/>
                  </a:cxn>
                  <a:cxn ang="T13">
                    <a:pos x="T2" y="T3"/>
                  </a:cxn>
                  <a:cxn ang="T14">
                    <a:pos x="T4" y="T5"/>
                  </a:cxn>
                  <a:cxn ang="T15">
                    <a:pos x="T6" y="T7"/>
                  </a:cxn>
                  <a:cxn ang="T16">
                    <a:pos x="T8" y="T9"/>
                  </a:cxn>
                  <a:cxn ang="T17">
                    <a:pos x="T10" y="T11"/>
                  </a:cxn>
                </a:cxnLst>
                <a:rect l="T18" t="T19" r="T20" b="T21"/>
                <a:pathLst>
                  <a:path w="45" h="65">
                    <a:moveTo>
                      <a:pt x="12" y="65"/>
                    </a:moveTo>
                    <a:lnTo>
                      <a:pt x="0" y="11"/>
                    </a:lnTo>
                    <a:lnTo>
                      <a:pt x="10" y="0"/>
                    </a:lnTo>
                    <a:lnTo>
                      <a:pt x="45" y="58"/>
                    </a:lnTo>
                    <a:lnTo>
                      <a:pt x="12" y="65"/>
                    </a:lnTo>
                    <a:close/>
                  </a:path>
                </a:pathLst>
              </a:custGeom>
              <a:solidFill>
                <a:srgbClr val="B8B8D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744" name="Freeform 261"/>
              <p:cNvSpPr>
                <a:spLocks/>
              </p:cNvSpPr>
              <p:nvPr/>
            </p:nvSpPr>
            <p:spPr bwMode="auto">
              <a:xfrm>
                <a:off x="2794" y="3100"/>
                <a:ext cx="20" cy="13"/>
              </a:xfrm>
              <a:custGeom>
                <a:avLst/>
                <a:gdLst>
                  <a:gd name="T0" fmla="*/ 0 w 82"/>
                  <a:gd name="T1" fmla="*/ 2 h 51"/>
                  <a:gd name="T2" fmla="*/ 3 w 82"/>
                  <a:gd name="T3" fmla="*/ 0 h 51"/>
                  <a:gd name="T4" fmla="*/ 5 w 82"/>
                  <a:gd name="T5" fmla="*/ 0 h 51"/>
                  <a:gd name="T6" fmla="*/ 2 w 82"/>
                  <a:gd name="T7" fmla="*/ 3 h 51"/>
                  <a:gd name="T8" fmla="*/ 0 w 82"/>
                  <a:gd name="T9" fmla="*/ 2 h 51"/>
                  <a:gd name="T10" fmla="*/ 0 w 82"/>
                  <a:gd name="T11" fmla="*/ 2 h 51"/>
                  <a:gd name="T12" fmla="*/ 0 60000 65536"/>
                  <a:gd name="T13" fmla="*/ 0 60000 65536"/>
                  <a:gd name="T14" fmla="*/ 0 60000 65536"/>
                  <a:gd name="T15" fmla="*/ 0 60000 65536"/>
                  <a:gd name="T16" fmla="*/ 0 60000 65536"/>
                  <a:gd name="T17" fmla="*/ 0 60000 65536"/>
                  <a:gd name="T18" fmla="*/ 0 w 82"/>
                  <a:gd name="T19" fmla="*/ 0 h 51"/>
                  <a:gd name="T20" fmla="*/ 82 w 8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82" h="51">
                    <a:moveTo>
                      <a:pt x="0" y="31"/>
                    </a:moveTo>
                    <a:lnTo>
                      <a:pt x="49" y="1"/>
                    </a:lnTo>
                    <a:lnTo>
                      <a:pt x="82" y="0"/>
                    </a:lnTo>
                    <a:lnTo>
                      <a:pt x="37" y="51"/>
                    </a:lnTo>
                    <a:lnTo>
                      <a:pt x="0" y="31"/>
                    </a:lnTo>
                    <a:close/>
                  </a:path>
                </a:pathLst>
              </a:custGeom>
              <a:solidFill>
                <a:srgbClr val="FFA64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745" name="Freeform 262"/>
              <p:cNvSpPr>
                <a:spLocks/>
              </p:cNvSpPr>
              <p:nvPr/>
            </p:nvSpPr>
            <p:spPr bwMode="auto">
              <a:xfrm>
                <a:off x="2897" y="3106"/>
                <a:ext cx="24" cy="15"/>
              </a:xfrm>
              <a:custGeom>
                <a:avLst/>
                <a:gdLst>
                  <a:gd name="T0" fmla="*/ 0 w 97"/>
                  <a:gd name="T1" fmla="*/ 0 h 59"/>
                  <a:gd name="T2" fmla="*/ 3 w 97"/>
                  <a:gd name="T3" fmla="*/ 0 h 59"/>
                  <a:gd name="T4" fmla="*/ 6 w 97"/>
                  <a:gd name="T5" fmla="*/ 3 h 59"/>
                  <a:gd name="T6" fmla="*/ 2 w 97"/>
                  <a:gd name="T7" fmla="*/ 4 h 59"/>
                  <a:gd name="T8" fmla="*/ 0 w 97"/>
                  <a:gd name="T9" fmla="*/ 0 h 59"/>
                  <a:gd name="T10" fmla="*/ 0 w 97"/>
                  <a:gd name="T11" fmla="*/ 0 h 59"/>
                  <a:gd name="T12" fmla="*/ 0 60000 65536"/>
                  <a:gd name="T13" fmla="*/ 0 60000 65536"/>
                  <a:gd name="T14" fmla="*/ 0 60000 65536"/>
                  <a:gd name="T15" fmla="*/ 0 60000 65536"/>
                  <a:gd name="T16" fmla="*/ 0 60000 65536"/>
                  <a:gd name="T17" fmla="*/ 0 60000 65536"/>
                  <a:gd name="T18" fmla="*/ 0 w 97"/>
                  <a:gd name="T19" fmla="*/ 0 h 59"/>
                  <a:gd name="T20" fmla="*/ 97 w 97"/>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97" h="59">
                    <a:moveTo>
                      <a:pt x="0" y="5"/>
                    </a:moveTo>
                    <a:lnTo>
                      <a:pt x="44" y="0"/>
                    </a:lnTo>
                    <a:lnTo>
                      <a:pt x="97" y="48"/>
                    </a:lnTo>
                    <a:lnTo>
                      <a:pt x="36" y="59"/>
                    </a:lnTo>
                    <a:lnTo>
                      <a:pt x="0" y="5"/>
                    </a:lnTo>
                    <a:close/>
                  </a:path>
                </a:pathLst>
              </a:custGeom>
              <a:solidFill>
                <a:srgbClr val="FFA64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746" name="Freeform 263"/>
              <p:cNvSpPr>
                <a:spLocks/>
              </p:cNvSpPr>
              <p:nvPr/>
            </p:nvSpPr>
            <p:spPr bwMode="auto">
              <a:xfrm>
                <a:off x="2803" y="3092"/>
                <a:ext cx="102" cy="34"/>
              </a:xfrm>
              <a:custGeom>
                <a:avLst/>
                <a:gdLst>
                  <a:gd name="T0" fmla="*/ 0 w 409"/>
                  <a:gd name="T1" fmla="*/ 5 h 137"/>
                  <a:gd name="T2" fmla="*/ 3 w 409"/>
                  <a:gd name="T3" fmla="*/ 2 h 137"/>
                  <a:gd name="T4" fmla="*/ 6 w 409"/>
                  <a:gd name="T5" fmla="*/ 1 h 137"/>
                  <a:gd name="T6" fmla="*/ 10 w 409"/>
                  <a:gd name="T7" fmla="*/ 0 h 137"/>
                  <a:gd name="T8" fmla="*/ 15 w 409"/>
                  <a:gd name="T9" fmla="*/ 0 h 137"/>
                  <a:gd name="T10" fmla="*/ 17 w 409"/>
                  <a:gd name="T11" fmla="*/ 1 h 137"/>
                  <a:gd name="T12" fmla="*/ 20 w 409"/>
                  <a:gd name="T13" fmla="*/ 2 h 137"/>
                  <a:gd name="T14" fmla="*/ 24 w 409"/>
                  <a:gd name="T15" fmla="*/ 4 h 137"/>
                  <a:gd name="T16" fmla="*/ 25 w 409"/>
                  <a:gd name="T17" fmla="*/ 7 h 137"/>
                  <a:gd name="T18" fmla="*/ 19 w 409"/>
                  <a:gd name="T19" fmla="*/ 8 h 137"/>
                  <a:gd name="T20" fmla="*/ 17 w 409"/>
                  <a:gd name="T21" fmla="*/ 6 h 137"/>
                  <a:gd name="T22" fmla="*/ 14 w 409"/>
                  <a:gd name="T23" fmla="*/ 5 h 137"/>
                  <a:gd name="T24" fmla="*/ 10 w 409"/>
                  <a:gd name="T25" fmla="*/ 7 h 137"/>
                  <a:gd name="T26" fmla="*/ 6 w 409"/>
                  <a:gd name="T27" fmla="*/ 7 h 137"/>
                  <a:gd name="T28" fmla="*/ 4 w 409"/>
                  <a:gd name="T29" fmla="*/ 6 h 137"/>
                  <a:gd name="T30" fmla="*/ 0 w 409"/>
                  <a:gd name="T31" fmla="*/ 5 h 137"/>
                  <a:gd name="T32" fmla="*/ 0 w 409"/>
                  <a:gd name="T33" fmla="*/ 5 h 1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9"/>
                  <a:gd name="T52" fmla="*/ 0 h 137"/>
                  <a:gd name="T53" fmla="*/ 409 w 409"/>
                  <a:gd name="T54" fmla="*/ 137 h 1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9" h="137">
                    <a:moveTo>
                      <a:pt x="0" y="80"/>
                    </a:moveTo>
                    <a:lnTo>
                      <a:pt x="43" y="39"/>
                    </a:lnTo>
                    <a:lnTo>
                      <a:pt x="98" y="12"/>
                    </a:lnTo>
                    <a:lnTo>
                      <a:pt x="169" y="1"/>
                    </a:lnTo>
                    <a:lnTo>
                      <a:pt x="235" y="0"/>
                    </a:lnTo>
                    <a:lnTo>
                      <a:pt x="271" y="12"/>
                    </a:lnTo>
                    <a:lnTo>
                      <a:pt x="330" y="40"/>
                    </a:lnTo>
                    <a:lnTo>
                      <a:pt x="386" y="73"/>
                    </a:lnTo>
                    <a:lnTo>
                      <a:pt x="409" y="119"/>
                    </a:lnTo>
                    <a:lnTo>
                      <a:pt x="306" y="137"/>
                    </a:lnTo>
                    <a:lnTo>
                      <a:pt x="279" y="103"/>
                    </a:lnTo>
                    <a:lnTo>
                      <a:pt x="233" y="89"/>
                    </a:lnTo>
                    <a:lnTo>
                      <a:pt x="159" y="107"/>
                    </a:lnTo>
                    <a:lnTo>
                      <a:pt x="103" y="109"/>
                    </a:lnTo>
                    <a:lnTo>
                      <a:pt x="62" y="101"/>
                    </a:lnTo>
                    <a:lnTo>
                      <a:pt x="0" y="80"/>
                    </a:lnTo>
                    <a:close/>
                  </a:path>
                </a:pathLst>
              </a:custGeom>
              <a:solidFill>
                <a:srgbClr val="FFCC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747" name="Freeform 264"/>
              <p:cNvSpPr>
                <a:spLocks/>
              </p:cNvSpPr>
              <p:nvPr/>
            </p:nvSpPr>
            <p:spPr bwMode="auto">
              <a:xfrm>
                <a:off x="2827" y="3083"/>
                <a:ext cx="45" cy="12"/>
              </a:xfrm>
              <a:custGeom>
                <a:avLst/>
                <a:gdLst>
                  <a:gd name="T0" fmla="*/ 2 w 180"/>
                  <a:gd name="T1" fmla="*/ 1 h 46"/>
                  <a:gd name="T2" fmla="*/ 7 w 180"/>
                  <a:gd name="T3" fmla="*/ 0 h 46"/>
                  <a:gd name="T4" fmla="*/ 11 w 180"/>
                  <a:gd name="T5" fmla="*/ 1 h 46"/>
                  <a:gd name="T6" fmla="*/ 11 w 180"/>
                  <a:gd name="T7" fmla="*/ 3 h 46"/>
                  <a:gd name="T8" fmla="*/ 8 w 180"/>
                  <a:gd name="T9" fmla="*/ 2 h 46"/>
                  <a:gd name="T10" fmla="*/ 1 w 180"/>
                  <a:gd name="T11" fmla="*/ 3 h 46"/>
                  <a:gd name="T12" fmla="*/ 0 w 180"/>
                  <a:gd name="T13" fmla="*/ 3 h 46"/>
                  <a:gd name="T14" fmla="*/ 2 w 180"/>
                  <a:gd name="T15" fmla="*/ 1 h 46"/>
                  <a:gd name="T16" fmla="*/ 2 w 180"/>
                  <a:gd name="T17" fmla="*/ 1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0"/>
                  <a:gd name="T28" fmla="*/ 0 h 46"/>
                  <a:gd name="T29" fmla="*/ 180 w 180"/>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0" h="46">
                    <a:moveTo>
                      <a:pt x="27" y="11"/>
                    </a:moveTo>
                    <a:lnTo>
                      <a:pt x="105" y="0"/>
                    </a:lnTo>
                    <a:lnTo>
                      <a:pt x="180" y="16"/>
                    </a:lnTo>
                    <a:lnTo>
                      <a:pt x="180" y="46"/>
                    </a:lnTo>
                    <a:lnTo>
                      <a:pt x="128" y="36"/>
                    </a:lnTo>
                    <a:lnTo>
                      <a:pt x="21" y="41"/>
                    </a:lnTo>
                    <a:lnTo>
                      <a:pt x="0" y="45"/>
                    </a:lnTo>
                    <a:lnTo>
                      <a:pt x="27" y="11"/>
                    </a:lnTo>
                    <a:close/>
                  </a:path>
                </a:pathLst>
              </a:custGeom>
              <a:solidFill>
                <a:srgbClr val="FFA64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748" name="Freeform 265"/>
              <p:cNvSpPr>
                <a:spLocks/>
              </p:cNvSpPr>
              <p:nvPr/>
            </p:nvSpPr>
            <p:spPr bwMode="auto">
              <a:xfrm>
                <a:off x="3015" y="3178"/>
                <a:ext cx="22" cy="10"/>
              </a:xfrm>
              <a:custGeom>
                <a:avLst/>
                <a:gdLst>
                  <a:gd name="T0" fmla="*/ 0 w 87"/>
                  <a:gd name="T1" fmla="*/ 2 h 41"/>
                  <a:gd name="T2" fmla="*/ 3 w 87"/>
                  <a:gd name="T3" fmla="*/ 0 h 41"/>
                  <a:gd name="T4" fmla="*/ 5 w 87"/>
                  <a:gd name="T5" fmla="*/ 0 h 41"/>
                  <a:gd name="T6" fmla="*/ 6 w 87"/>
                  <a:gd name="T7" fmla="*/ 2 h 41"/>
                  <a:gd name="T8" fmla="*/ 3 w 87"/>
                  <a:gd name="T9" fmla="*/ 1 h 41"/>
                  <a:gd name="T10" fmla="*/ 0 w 87"/>
                  <a:gd name="T11" fmla="*/ 2 h 41"/>
                  <a:gd name="T12" fmla="*/ 0 w 87"/>
                  <a:gd name="T13" fmla="*/ 2 h 41"/>
                  <a:gd name="T14" fmla="*/ 0 60000 65536"/>
                  <a:gd name="T15" fmla="*/ 0 60000 65536"/>
                  <a:gd name="T16" fmla="*/ 0 60000 65536"/>
                  <a:gd name="T17" fmla="*/ 0 60000 65536"/>
                  <a:gd name="T18" fmla="*/ 0 60000 65536"/>
                  <a:gd name="T19" fmla="*/ 0 60000 65536"/>
                  <a:gd name="T20" fmla="*/ 0 60000 65536"/>
                  <a:gd name="T21" fmla="*/ 0 w 87"/>
                  <a:gd name="T22" fmla="*/ 0 h 41"/>
                  <a:gd name="T23" fmla="*/ 87 w 87"/>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 h="41">
                    <a:moveTo>
                      <a:pt x="0" y="31"/>
                    </a:moveTo>
                    <a:lnTo>
                      <a:pt x="47" y="0"/>
                    </a:lnTo>
                    <a:lnTo>
                      <a:pt x="79" y="10"/>
                    </a:lnTo>
                    <a:lnTo>
                      <a:pt x="87" y="41"/>
                    </a:lnTo>
                    <a:lnTo>
                      <a:pt x="53" y="24"/>
                    </a:lnTo>
                    <a:lnTo>
                      <a:pt x="0" y="31"/>
                    </a:lnTo>
                    <a:close/>
                  </a:path>
                </a:pathLst>
              </a:custGeom>
              <a:solidFill>
                <a:srgbClr val="7F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749" name="Freeform 266"/>
              <p:cNvSpPr>
                <a:spLocks/>
              </p:cNvSpPr>
              <p:nvPr/>
            </p:nvSpPr>
            <p:spPr bwMode="auto">
              <a:xfrm>
                <a:off x="2983" y="3159"/>
                <a:ext cx="70" cy="30"/>
              </a:xfrm>
              <a:custGeom>
                <a:avLst/>
                <a:gdLst>
                  <a:gd name="T0" fmla="*/ 3 w 281"/>
                  <a:gd name="T1" fmla="*/ 0 h 121"/>
                  <a:gd name="T2" fmla="*/ 11 w 281"/>
                  <a:gd name="T3" fmla="*/ 0 h 121"/>
                  <a:gd name="T4" fmla="*/ 15 w 281"/>
                  <a:gd name="T5" fmla="*/ 1 h 121"/>
                  <a:gd name="T6" fmla="*/ 17 w 281"/>
                  <a:gd name="T7" fmla="*/ 3 h 121"/>
                  <a:gd name="T8" fmla="*/ 17 w 281"/>
                  <a:gd name="T9" fmla="*/ 7 h 121"/>
                  <a:gd name="T10" fmla="*/ 15 w 281"/>
                  <a:gd name="T11" fmla="*/ 7 h 121"/>
                  <a:gd name="T12" fmla="*/ 12 w 281"/>
                  <a:gd name="T13" fmla="*/ 5 h 121"/>
                  <a:gd name="T14" fmla="*/ 10 w 281"/>
                  <a:gd name="T15" fmla="*/ 5 h 121"/>
                  <a:gd name="T16" fmla="*/ 8 w 281"/>
                  <a:gd name="T17" fmla="*/ 6 h 121"/>
                  <a:gd name="T18" fmla="*/ 5 w 281"/>
                  <a:gd name="T19" fmla="*/ 6 h 121"/>
                  <a:gd name="T20" fmla="*/ 2 w 281"/>
                  <a:gd name="T21" fmla="*/ 4 h 121"/>
                  <a:gd name="T22" fmla="*/ 0 w 281"/>
                  <a:gd name="T23" fmla="*/ 3 h 121"/>
                  <a:gd name="T24" fmla="*/ 3 w 281"/>
                  <a:gd name="T25" fmla="*/ 0 h 121"/>
                  <a:gd name="T26" fmla="*/ 3 w 281"/>
                  <a:gd name="T27" fmla="*/ 0 h 1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1"/>
                  <a:gd name="T43" fmla="*/ 0 h 121"/>
                  <a:gd name="T44" fmla="*/ 281 w 281"/>
                  <a:gd name="T45" fmla="*/ 121 h 1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1" h="121">
                    <a:moveTo>
                      <a:pt x="43" y="0"/>
                    </a:moveTo>
                    <a:lnTo>
                      <a:pt x="172" y="10"/>
                    </a:lnTo>
                    <a:lnTo>
                      <a:pt x="245" y="24"/>
                    </a:lnTo>
                    <a:lnTo>
                      <a:pt x="281" y="58"/>
                    </a:lnTo>
                    <a:lnTo>
                      <a:pt x="279" y="110"/>
                    </a:lnTo>
                    <a:lnTo>
                      <a:pt x="236" y="121"/>
                    </a:lnTo>
                    <a:lnTo>
                      <a:pt x="198" y="81"/>
                    </a:lnTo>
                    <a:lnTo>
                      <a:pt x="164" y="82"/>
                    </a:lnTo>
                    <a:lnTo>
                      <a:pt x="126" y="102"/>
                    </a:lnTo>
                    <a:lnTo>
                      <a:pt x="75" y="103"/>
                    </a:lnTo>
                    <a:lnTo>
                      <a:pt x="34" y="61"/>
                    </a:lnTo>
                    <a:lnTo>
                      <a:pt x="0" y="58"/>
                    </a:lnTo>
                    <a:lnTo>
                      <a:pt x="43" y="0"/>
                    </a:lnTo>
                    <a:close/>
                  </a:path>
                </a:pathLst>
              </a:custGeom>
              <a:solidFill>
                <a:srgbClr val="F0242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750" name="Freeform 267"/>
              <p:cNvSpPr>
                <a:spLocks/>
              </p:cNvSpPr>
              <p:nvPr/>
            </p:nvSpPr>
            <p:spPr bwMode="auto">
              <a:xfrm>
                <a:off x="2922" y="3121"/>
                <a:ext cx="95" cy="28"/>
              </a:xfrm>
              <a:custGeom>
                <a:avLst/>
                <a:gdLst>
                  <a:gd name="T0" fmla="*/ 0 w 380"/>
                  <a:gd name="T1" fmla="*/ 6 h 113"/>
                  <a:gd name="T2" fmla="*/ 23 w 380"/>
                  <a:gd name="T3" fmla="*/ 0 h 113"/>
                  <a:gd name="T4" fmla="*/ 24 w 380"/>
                  <a:gd name="T5" fmla="*/ 1 h 113"/>
                  <a:gd name="T6" fmla="*/ 2 w 380"/>
                  <a:gd name="T7" fmla="*/ 7 h 113"/>
                  <a:gd name="T8" fmla="*/ 0 w 380"/>
                  <a:gd name="T9" fmla="*/ 6 h 113"/>
                  <a:gd name="T10" fmla="*/ 0 w 380"/>
                  <a:gd name="T11" fmla="*/ 6 h 113"/>
                  <a:gd name="T12" fmla="*/ 0 60000 65536"/>
                  <a:gd name="T13" fmla="*/ 0 60000 65536"/>
                  <a:gd name="T14" fmla="*/ 0 60000 65536"/>
                  <a:gd name="T15" fmla="*/ 0 60000 65536"/>
                  <a:gd name="T16" fmla="*/ 0 60000 65536"/>
                  <a:gd name="T17" fmla="*/ 0 60000 65536"/>
                  <a:gd name="T18" fmla="*/ 0 w 380"/>
                  <a:gd name="T19" fmla="*/ 0 h 113"/>
                  <a:gd name="T20" fmla="*/ 380 w 380"/>
                  <a:gd name="T21" fmla="*/ 113 h 113"/>
                </a:gdLst>
                <a:ahLst/>
                <a:cxnLst>
                  <a:cxn ang="T12">
                    <a:pos x="T0" y="T1"/>
                  </a:cxn>
                  <a:cxn ang="T13">
                    <a:pos x="T2" y="T3"/>
                  </a:cxn>
                  <a:cxn ang="T14">
                    <a:pos x="T4" y="T5"/>
                  </a:cxn>
                  <a:cxn ang="T15">
                    <a:pos x="T6" y="T7"/>
                  </a:cxn>
                  <a:cxn ang="T16">
                    <a:pos x="T8" y="T9"/>
                  </a:cxn>
                  <a:cxn ang="T17">
                    <a:pos x="T10" y="T11"/>
                  </a:cxn>
                </a:cxnLst>
                <a:rect l="T18" t="T19" r="T20" b="T21"/>
                <a:pathLst>
                  <a:path w="380" h="113">
                    <a:moveTo>
                      <a:pt x="0" y="103"/>
                    </a:moveTo>
                    <a:lnTo>
                      <a:pt x="372" y="0"/>
                    </a:lnTo>
                    <a:lnTo>
                      <a:pt x="380" y="19"/>
                    </a:lnTo>
                    <a:lnTo>
                      <a:pt x="28" y="113"/>
                    </a:lnTo>
                    <a:lnTo>
                      <a:pt x="0" y="103"/>
                    </a:lnTo>
                    <a:close/>
                  </a:path>
                </a:pathLst>
              </a:custGeom>
              <a:solidFill>
                <a:srgbClr val="5C5C7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751" name="Freeform 268"/>
              <p:cNvSpPr>
                <a:spLocks/>
              </p:cNvSpPr>
              <p:nvPr/>
            </p:nvSpPr>
            <p:spPr bwMode="auto">
              <a:xfrm>
                <a:off x="2855" y="3104"/>
                <a:ext cx="158" cy="43"/>
              </a:xfrm>
              <a:custGeom>
                <a:avLst/>
                <a:gdLst>
                  <a:gd name="T0" fmla="*/ 6 w 632"/>
                  <a:gd name="T1" fmla="*/ 5 h 173"/>
                  <a:gd name="T2" fmla="*/ 31 w 632"/>
                  <a:gd name="T3" fmla="*/ 0 h 173"/>
                  <a:gd name="T4" fmla="*/ 40 w 632"/>
                  <a:gd name="T5" fmla="*/ 4 h 173"/>
                  <a:gd name="T6" fmla="*/ 15 w 632"/>
                  <a:gd name="T7" fmla="*/ 11 h 173"/>
                  <a:gd name="T8" fmla="*/ 0 w 632"/>
                  <a:gd name="T9" fmla="*/ 9 h 173"/>
                  <a:gd name="T10" fmla="*/ 1 w 632"/>
                  <a:gd name="T11" fmla="*/ 7 h 173"/>
                  <a:gd name="T12" fmla="*/ 5 w 632"/>
                  <a:gd name="T13" fmla="*/ 7 h 173"/>
                  <a:gd name="T14" fmla="*/ 6 w 632"/>
                  <a:gd name="T15" fmla="*/ 5 h 173"/>
                  <a:gd name="T16" fmla="*/ 6 w 632"/>
                  <a:gd name="T17" fmla="*/ 5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2"/>
                  <a:gd name="T28" fmla="*/ 0 h 173"/>
                  <a:gd name="T29" fmla="*/ 632 w 632"/>
                  <a:gd name="T30" fmla="*/ 173 h 1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2" h="173">
                    <a:moveTo>
                      <a:pt x="97" y="89"/>
                    </a:moveTo>
                    <a:lnTo>
                      <a:pt x="486" y="0"/>
                    </a:lnTo>
                    <a:lnTo>
                      <a:pt x="632" y="70"/>
                    </a:lnTo>
                    <a:lnTo>
                      <a:pt x="245" y="173"/>
                    </a:lnTo>
                    <a:lnTo>
                      <a:pt x="0" y="146"/>
                    </a:lnTo>
                    <a:lnTo>
                      <a:pt x="7" y="118"/>
                    </a:lnTo>
                    <a:lnTo>
                      <a:pt x="73" y="107"/>
                    </a:lnTo>
                    <a:lnTo>
                      <a:pt x="97" y="89"/>
                    </a:lnTo>
                    <a:close/>
                  </a:path>
                </a:pathLst>
              </a:custGeom>
              <a:solidFill>
                <a:srgbClr val="8989A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752" name="Freeform 269"/>
              <p:cNvSpPr>
                <a:spLocks/>
              </p:cNvSpPr>
              <p:nvPr/>
            </p:nvSpPr>
            <p:spPr bwMode="auto">
              <a:xfrm>
                <a:off x="2895" y="3121"/>
                <a:ext cx="55" cy="17"/>
              </a:xfrm>
              <a:custGeom>
                <a:avLst/>
                <a:gdLst>
                  <a:gd name="T0" fmla="*/ 0 w 220"/>
                  <a:gd name="T1" fmla="*/ 3 h 68"/>
                  <a:gd name="T2" fmla="*/ 3 w 220"/>
                  <a:gd name="T3" fmla="*/ 4 h 68"/>
                  <a:gd name="T4" fmla="*/ 14 w 220"/>
                  <a:gd name="T5" fmla="*/ 1 h 68"/>
                  <a:gd name="T6" fmla="*/ 12 w 220"/>
                  <a:gd name="T7" fmla="*/ 0 h 68"/>
                  <a:gd name="T8" fmla="*/ 10 w 220"/>
                  <a:gd name="T9" fmla="*/ 0 h 68"/>
                  <a:gd name="T10" fmla="*/ 0 w 220"/>
                  <a:gd name="T11" fmla="*/ 3 h 68"/>
                  <a:gd name="T12" fmla="*/ 0 w 220"/>
                  <a:gd name="T13" fmla="*/ 3 h 68"/>
                  <a:gd name="T14" fmla="*/ 0 60000 65536"/>
                  <a:gd name="T15" fmla="*/ 0 60000 65536"/>
                  <a:gd name="T16" fmla="*/ 0 60000 65536"/>
                  <a:gd name="T17" fmla="*/ 0 60000 65536"/>
                  <a:gd name="T18" fmla="*/ 0 60000 65536"/>
                  <a:gd name="T19" fmla="*/ 0 60000 65536"/>
                  <a:gd name="T20" fmla="*/ 0 60000 65536"/>
                  <a:gd name="T21" fmla="*/ 0 w 220"/>
                  <a:gd name="T22" fmla="*/ 0 h 68"/>
                  <a:gd name="T23" fmla="*/ 220 w 220"/>
                  <a:gd name="T24" fmla="*/ 68 h 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0" h="68">
                    <a:moveTo>
                      <a:pt x="0" y="42"/>
                    </a:moveTo>
                    <a:lnTo>
                      <a:pt x="40" y="68"/>
                    </a:lnTo>
                    <a:lnTo>
                      <a:pt x="220" y="19"/>
                    </a:lnTo>
                    <a:lnTo>
                      <a:pt x="192" y="0"/>
                    </a:lnTo>
                    <a:lnTo>
                      <a:pt x="161" y="0"/>
                    </a:lnTo>
                    <a:lnTo>
                      <a:pt x="0" y="42"/>
                    </a:lnTo>
                    <a:close/>
                  </a:path>
                </a:pathLst>
              </a:custGeom>
              <a:solidFill>
                <a:srgbClr val="FFCC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753" name="Freeform 270"/>
              <p:cNvSpPr>
                <a:spLocks/>
              </p:cNvSpPr>
              <p:nvPr/>
            </p:nvSpPr>
            <p:spPr bwMode="auto">
              <a:xfrm>
                <a:off x="2902" y="3176"/>
                <a:ext cx="50" cy="22"/>
              </a:xfrm>
              <a:custGeom>
                <a:avLst/>
                <a:gdLst>
                  <a:gd name="T0" fmla="*/ 0 w 201"/>
                  <a:gd name="T1" fmla="*/ 3 h 89"/>
                  <a:gd name="T2" fmla="*/ 11 w 201"/>
                  <a:gd name="T3" fmla="*/ 0 h 89"/>
                  <a:gd name="T4" fmla="*/ 12 w 201"/>
                  <a:gd name="T5" fmla="*/ 2 h 89"/>
                  <a:gd name="T6" fmla="*/ 0 w 201"/>
                  <a:gd name="T7" fmla="*/ 5 h 89"/>
                  <a:gd name="T8" fmla="*/ 0 w 201"/>
                  <a:gd name="T9" fmla="*/ 3 h 89"/>
                  <a:gd name="T10" fmla="*/ 0 w 201"/>
                  <a:gd name="T11" fmla="*/ 3 h 89"/>
                  <a:gd name="T12" fmla="*/ 0 60000 65536"/>
                  <a:gd name="T13" fmla="*/ 0 60000 65536"/>
                  <a:gd name="T14" fmla="*/ 0 60000 65536"/>
                  <a:gd name="T15" fmla="*/ 0 60000 65536"/>
                  <a:gd name="T16" fmla="*/ 0 60000 65536"/>
                  <a:gd name="T17" fmla="*/ 0 60000 65536"/>
                  <a:gd name="T18" fmla="*/ 0 w 201"/>
                  <a:gd name="T19" fmla="*/ 0 h 89"/>
                  <a:gd name="T20" fmla="*/ 201 w 201"/>
                  <a:gd name="T21" fmla="*/ 89 h 89"/>
                </a:gdLst>
                <a:ahLst/>
                <a:cxnLst>
                  <a:cxn ang="T12">
                    <a:pos x="T0" y="T1"/>
                  </a:cxn>
                  <a:cxn ang="T13">
                    <a:pos x="T2" y="T3"/>
                  </a:cxn>
                  <a:cxn ang="T14">
                    <a:pos x="T4" y="T5"/>
                  </a:cxn>
                  <a:cxn ang="T15">
                    <a:pos x="T6" y="T7"/>
                  </a:cxn>
                  <a:cxn ang="T16">
                    <a:pos x="T8" y="T9"/>
                  </a:cxn>
                  <a:cxn ang="T17">
                    <a:pos x="T10" y="T11"/>
                  </a:cxn>
                </a:cxnLst>
                <a:rect l="T18" t="T19" r="T20" b="T21"/>
                <a:pathLst>
                  <a:path w="201" h="89">
                    <a:moveTo>
                      <a:pt x="0" y="50"/>
                    </a:moveTo>
                    <a:lnTo>
                      <a:pt x="181" y="0"/>
                    </a:lnTo>
                    <a:lnTo>
                      <a:pt x="201" y="36"/>
                    </a:lnTo>
                    <a:lnTo>
                      <a:pt x="4" y="89"/>
                    </a:lnTo>
                    <a:lnTo>
                      <a:pt x="0" y="50"/>
                    </a:lnTo>
                    <a:close/>
                  </a:path>
                </a:pathLst>
              </a:custGeom>
              <a:solidFill>
                <a:srgbClr val="5C5C7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754" name="Freeform 271"/>
              <p:cNvSpPr>
                <a:spLocks/>
              </p:cNvSpPr>
              <p:nvPr/>
            </p:nvSpPr>
            <p:spPr bwMode="auto">
              <a:xfrm>
                <a:off x="2840" y="3170"/>
                <a:ext cx="63" cy="28"/>
              </a:xfrm>
              <a:custGeom>
                <a:avLst/>
                <a:gdLst>
                  <a:gd name="T0" fmla="*/ 0 w 253"/>
                  <a:gd name="T1" fmla="*/ 0 h 114"/>
                  <a:gd name="T2" fmla="*/ 15 w 253"/>
                  <a:gd name="T3" fmla="*/ 4 h 114"/>
                  <a:gd name="T4" fmla="*/ 16 w 253"/>
                  <a:gd name="T5" fmla="*/ 7 h 114"/>
                  <a:gd name="T6" fmla="*/ 1 w 253"/>
                  <a:gd name="T7" fmla="*/ 3 h 114"/>
                  <a:gd name="T8" fmla="*/ 0 w 253"/>
                  <a:gd name="T9" fmla="*/ 0 h 114"/>
                  <a:gd name="T10" fmla="*/ 0 w 253"/>
                  <a:gd name="T11" fmla="*/ 0 h 114"/>
                  <a:gd name="T12" fmla="*/ 0 60000 65536"/>
                  <a:gd name="T13" fmla="*/ 0 60000 65536"/>
                  <a:gd name="T14" fmla="*/ 0 60000 65536"/>
                  <a:gd name="T15" fmla="*/ 0 60000 65536"/>
                  <a:gd name="T16" fmla="*/ 0 60000 65536"/>
                  <a:gd name="T17" fmla="*/ 0 60000 65536"/>
                  <a:gd name="T18" fmla="*/ 0 w 253"/>
                  <a:gd name="T19" fmla="*/ 0 h 114"/>
                  <a:gd name="T20" fmla="*/ 253 w 253"/>
                  <a:gd name="T21" fmla="*/ 114 h 114"/>
                </a:gdLst>
                <a:ahLst/>
                <a:cxnLst>
                  <a:cxn ang="T12">
                    <a:pos x="T0" y="T1"/>
                  </a:cxn>
                  <a:cxn ang="T13">
                    <a:pos x="T2" y="T3"/>
                  </a:cxn>
                  <a:cxn ang="T14">
                    <a:pos x="T4" y="T5"/>
                  </a:cxn>
                  <a:cxn ang="T15">
                    <a:pos x="T6" y="T7"/>
                  </a:cxn>
                  <a:cxn ang="T16">
                    <a:pos x="T8" y="T9"/>
                  </a:cxn>
                  <a:cxn ang="T17">
                    <a:pos x="T10" y="T11"/>
                  </a:cxn>
                </a:cxnLst>
                <a:rect l="T18" t="T19" r="T20" b="T21"/>
                <a:pathLst>
                  <a:path w="253" h="114">
                    <a:moveTo>
                      <a:pt x="0" y="0"/>
                    </a:moveTo>
                    <a:lnTo>
                      <a:pt x="249" y="73"/>
                    </a:lnTo>
                    <a:lnTo>
                      <a:pt x="253" y="114"/>
                    </a:lnTo>
                    <a:lnTo>
                      <a:pt x="23" y="57"/>
                    </a:lnTo>
                    <a:lnTo>
                      <a:pt x="0" y="0"/>
                    </a:lnTo>
                    <a:close/>
                  </a:path>
                </a:pathLst>
              </a:custGeom>
              <a:solidFill>
                <a:srgbClr val="8989A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755" name="Freeform 272"/>
              <p:cNvSpPr>
                <a:spLocks/>
              </p:cNvSpPr>
              <p:nvPr/>
            </p:nvSpPr>
            <p:spPr bwMode="auto">
              <a:xfrm>
                <a:off x="2837" y="3154"/>
                <a:ext cx="144" cy="21"/>
              </a:xfrm>
              <a:custGeom>
                <a:avLst/>
                <a:gdLst>
                  <a:gd name="T0" fmla="*/ 1 w 575"/>
                  <a:gd name="T1" fmla="*/ 0 h 86"/>
                  <a:gd name="T2" fmla="*/ 36 w 575"/>
                  <a:gd name="T3" fmla="*/ 4 h 86"/>
                  <a:gd name="T4" fmla="*/ 36 w 575"/>
                  <a:gd name="T5" fmla="*/ 5 h 86"/>
                  <a:gd name="T6" fmla="*/ 0 w 575"/>
                  <a:gd name="T7" fmla="*/ 2 h 86"/>
                  <a:gd name="T8" fmla="*/ 1 w 575"/>
                  <a:gd name="T9" fmla="*/ 0 h 86"/>
                  <a:gd name="T10" fmla="*/ 1 w 575"/>
                  <a:gd name="T11" fmla="*/ 0 h 86"/>
                  <a:gd name="T12" fmla="*/ 0 60000 65536"/>
                  <a:gd name="T13" fmla="*/ 0 60000 65536"/>
                  <a:gd name="T14" fmla="*/ 0 60000 65536"/>
                  <a:gd name="T15" fmla="*/ 0 60000 65536"/>
                  <a:gd name="T16" fmla="*/ 0 60000 65536"/>
                  <a:gd name="T17" fmla="*/ 0 60000 65536"/>
                  <a:gd name="T18" fmla="*/ 0 w 575"/>
                  <a:gd name="T19" fmla="*/ 0 h 86"/>
                  <a:gd name="T20" fmla="*/ 575 w 575"/>
                  <a:gd name="T21" fmla="*/ 86 h 86"/>
                </a:gdLst>
                <a:ahLst/>
                <a:cxnLst>
                  <a:cxn ang="T12">
                    <a:pos x="T0" y="T1"/>
                  </a:cxn>
                  <a:cxn ang="T13">
                    <a:pos x="T2" y="T3"/>
                  </a:cxn>
                  <a:cxn ang="T14">
                    <a:pos x="T4" y="T5"/>
                  </a:cxn>
                  <a:cxn ang="T15">
                    <a:pos x="T6" y="T7"/>
                  </a:cxn>
                  <a:cxn ang="T16">
                    <a:pos x="T8" y="T9"/>
                  </a:cxn>
                  <a:cxn ang="T17">
                    <a:pos x="T10" y="T11"/>
                  </a:cxn>
                </a:cxnLst>
                <a:rect l="T18" t="T19" r="T20" b="T21"/>
                <a:pathLst>
                  <a:path w="575" h="86">
                    <a:moveTo>
                      <a:pt x="6" y="0"/>
                    </a:moveTo>
                    <a:lnTo>
                      <a:pt x="575" y="63"/>
                    </a:lnTo>
                    <a:lnTo>
                      <a:pt x="570" y="86"/>
                    </a:lnTo>
                    <a:lnTo>
                      <a:pt x="0" y="36"/>
                    </a:lnTo>
                    <a:lnTo>
                      <a:pt x="6" y="0"/>
                    </a:lnTo>
                    <a:close/>
                  </a:path>
                </a:pathLst>
              </a:custGeom>
              <a:solidFill>
                <a:srgbClr val="D9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756" name="Freeform 273"/>
              <p:cNvSpPr>
                <a:spLocks/>
              </p:cNvSpPr>
              <p:nvPr/>
            </p:nvSpPr>
            <p:spPr bwMode="auto">
              <a:xfrm>
                <a:off x="2838" y="3140"/>
                <a:ext cx="157" cy="30"/>
              </a:xfrm>
              <a:custGeom>
                <a:avLst/>
                <a:gdLst>
                  <a:gd name="T0" fmla="*/ 2 w 631"/>
                  <a:gd name="T1" fmla="*/ 0 h 122"/>
                  <a:gd name="T2" fmla="*/ 39 w 631"/>
                  <a:gd name="T3" fmla="*/ 5 h 122"/>
                  <a:gd name="T4" fmla="*/ 37 w 631"/>
                  <a:gd name="T5" fmla="*/ 7 h 122"/>
                  <a:gd name="T6" fmla="*/ 1 w 631"/>
                  <a:gd name="T7" fmla="*/ 3 h 122"/>
                  <a:gd name="T8" fmla="*/ 0 w 631"/>
                  <a:gd name="T9" fmla="*/ 3 h 122"/>
                  <a:gd name="T10" fmla="*/ 2 w 631"/>
                  <a:gd name="T11" fmla="*/ 0 h 122"/>
                  <a:gd name="T12" fmla="*/ 2 w 631"/>
                  <a:gd name="T13" fmla="*/ 0 h 122"/>
                  <a:gd name="T14" fmla="*/ 0 60000 65536"/>
                  <a:gd name="T15" fmla="*/ 0 60000 65536"/>
                  <a:gd name="T16" fmla="*/ 0 60000 65536"/>
                  <a:gd name="T17" fmla="*/ 0 60000 65536"/>
                  <a:gd name="T18" fmla="*/ 0 60000 65536"/>
                  <a:gd name="T19" fmla="*/ 0 60000 65536"/>
                  <a:gd name="T20" fmla="*/ 0 60000 65536"/>
                  <a:gd name="T21" fmla="*/ 0 w 631"/>
                  <a:gd name="T22" fmla="*/ 0 h 122"/>
                  <a:gd name="T23" fmla="*/ 631 w 631"/>
                  <a:gd name="T24" fmla="*/ 122 h 1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1" h="122">
                    <a:moveTo>
                      <a:pt x="42" y="0"/>
                    </a:moveTo>
                    <a:lnTo>
                      <a:pt x="631" y="77"/>
                    </a:lnTo>
                    <a:lnTo>
                      <a:pt x="591" y="122"/>
                    </a:lnTo>
                    <a:lnTo>
                      <a:pt x="24" y="58"/>
                    </a:lnTo>
                    <a:lnTo>
                      <a:pt x="0" y="52"/>
                    </a:lnTo>
                    <a:lnTo>
                      <a:pt x="42" y="0"/>
                    </a:lnTo>
                    <a:close/>
                  </a:path>
                </a:pathLst>
              </a:custGeom>
              <a:solidFill>
                <a:srgbClr val="FFCC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757" name="Freeform 274"/>
              <p:cNvSpPr>
                <a:spLocks/>
              </p:cNvSpPr>
              <p:nvPr/>
            </p:nvSpPr>
            <p:spPr bwMode="auto">
              <a:xfrm>
                <a:off x="2741" y="3165"/>
                <a:ext cx="10" cy="8"/>
              </a:xfrm>
              <a:custGeom>
                <a:avLst/>
                <a:gdLst>
                  <a:gd name="T0" fmla="*/ 1 w 39"/>
                  <a:gd name="T1" fmla="*/ 2 h 34"/>
                  <a:gd name="T2" fmla="*/ 2 w 39"/>
                  <a:gd name="T3" fmla="*/ 2 h 34"/>
                  <a:gd name="T4" fmla="*/ 3 w 39"/>
                  <a:gd name="T5" fmla="*/ 1 h 34"/>
                  <a:gd name="T6" fmla="*/ 2 w 39"/>
                  <a:gd name="T7" fmla="*/ 0 h 34"/>
                  <a:gd name="T8" fmla="*/ 1 w 39"/>
                  <a:gd name="T9" fmla="*/ 0 h 34"/>
                  <a:gd name="T10" fmla="*/ 1 w 39"/>
                  <a:gd name="T11" fmla="*/ 0 h 34"/>
                  <a:gd name="T12" fmla="*/ 0 w 39"/>
                  <a:gd name="T13" fmla="*/ 1 h 34"/>
                  <a:gd name="T14" fmla="*/ 1 w 39"/>
                  <a:gd name="T15" fmla="*/ 2 h 34"/>
                  <a:gd name="T16" fmla="*/ 1 w 39"/>
                  <a:gd name="T17" fmla="*/ 2 h 34"/>
                  <a:gd name="T18" fmla="*/ 1 w 39"/>
                  <a:gd name="T19" fmla="*/ 2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34"/>
                  <a:gd name="T32" fmla="*/ 39 w 39"/>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34">
                    <a:moveTo>
                      <a:pt x="20" y="34"/>
                    </a:moveTo>
                    <a:lnTo>
                      <a:pt x="34" y="29"/>
                    </a:lnTo>
                    <a:lnTo>
                      <a:pt x="39" y="16"/>
                    </a:lnTo>
                    <a:lnTo>
                      <a:pt x="34" y="5"/>
                    </a:lnTo>
                    <a:lnTo>
                      <a:pt x="20" y="0"/>
                    </a:lnTo>
                    <a:lnTo>
                      <a:pt x="6" y="5"/>
                    </a:lnTo>
                    <a:lnTo>
                      <a:pt x="0" y="16"/>
                    </a:lnTo>
                    <a:lnTo>
                      <a:pt x="6" y="29"/>
                    </a:lnTo>
                    <a:lnTo>
                      <a:pt x="20" y="34"/>
                    </a:lnTo>
                    <a:close/>
                  </a:path>
                </a:pathLst>
              </a:custGeom>
              <a:solidFill>
                <a:srgbClr val="FF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758" name="Freeform 275"/>
              <p:cNvSpPr>
                <a:spLocks/>
              </p:cNvSpPr>
              <p:nvPr/>
            </p:nvSpPr>
            <p:spPr bwMode="auto">
              <a:xfrm>
                <a:off x="2761" y="3163"/>
                <a:ext cx="8" cy="9"/>
              </a:xfrm>
              <a:custGeom>
                <a:avLst/>
                <a:gdLst>
                  <a:gd name="T0" fmla="*/ 1 w 33"/>
                  <a:gd name="T1" fmla="*/ 3 h 32"/>
                  <a:gd name="T2" fmla="*/ 2 w 33"/>
                  <a:gd name="T3" fmla="*/ 2 h 32"/>
                  <a:gd name="T4" fmla="*/ 2 w 33"/>
                  <a:gd name="T5" fmla="*/ 1 h 32"/>
                  <a:gd name="T6" fmla="*/ 2 w 33"/>
                  <a:gd name="T7" fmla="*/ 0 h 32"/>
                  <a:gd name="T8" fmla="*/ 1 w 33"/>
                  <a:gd name="T9" fmla="*/ 0 h 32"/>
                  <a:gd name="T10" fmla="*/ 0 w 33"/>
                  <a:gd name="T11" fmla="*/ 0 h 32"/>
                  <a:gd name="T12" fmla="*/ 0 w 33"/>
                  <a:gd name="T13" fmla="*/ 1 h 32"/>
                  <a:gd name="T14" fmla="*/ 0 w 33"/>
                  <a:gd name="T15" fmla="*/ 2 h 32"/>
                  <a:gd name="T16" fmla="*/ 1 w 33"/>
                  <a:gd name="T17" fmla="*/ 3 h 32"/>
                  <a:gd name="T18" fmla="*/ 1 w 33"/>
                  <a:gd name="T19" fmla="*/ 3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32"/>
                  <a:gd name="T32" fmla="*/ 33 w 33"/>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32">
                    <a:moveTo>
                      <a:pt x="17" y="32"/>
                    </a:moveTo>
                    <a:lnTo>
                      <a:pt x="28" y="27"/>
                    </a:lnTo>
                    <a:lnTo>
                      <a:pt x="33" y="16"/>
                    </a:lnTo>
                    <a:lnTo>
                      <a:pt x="28" y="5"/>
                    </a:lnTo>
                    <a:lnTo>
                      <a:pt x="17" y="0"/>
                    </a:lnTo>
                    <a:lnTo>
                      <a:pt x="5" y="5"/>
                    </a:lnTo>
                    <a:lnTo>
                      <a:pt x="0" y="16"/>
                    </a:lnTo>
                    <a:lnTo>
                      <a:pt x="5" y="27"/>
                    </a:lnTo>
                    <a:lnTo>
                      <a:pt x="17" y="32"/>
                    </a:lnTo>
                    <a:close/>
                  </a:path>
                </a:pathLst>
              </a:custGeom>
              <a:solidFill>
                <a:srgbClr val="FF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759" name="Freeform 276"/>
              <p:cNvSpPr>
                <a:spLocks/>
              </p:cNvSpPr>
              <p:nvPr/>
            </p:nvSpPr>
            <p:spPr bwMode="auto">
              <a:xfrm>
                <a:off x="2751" y="3151"/>
                <a:ext cx="10" cy="11"/>
              </a:xfrm>
              <a:custGeom>
                <a:avLst/>
                <a:gdLst>
                  <a:gd name="T0" fmla="*/ 1 w 41"/>
                  <a:gd name="T1" fmla="*/ 3 h 40"/>
                  <a:gd name="T2" fmla="*/ 2 w 41"/>
                  <a:gd name="T3" fmla="*/ 3 h 40"/>
                  <a:gd name="T4" fmla="*/ 2 w 41"/>
                  <a:gd name="T5" fmla="*/ 2 h 40"/>
                  <a:gd name="T6" fmla="*/ 2 w 41"/>
                  <a:gd name="T7" fmla="*/ 1 h 40"/>
                  <a:gd name="T8" fmla="*/ 1 w 41"/>
                  <a:gd name="T9" fmla="*/ 0 h 40"/>
                  <a:gd name="T10" fmla="*/ 0 w 41"/>
                  <a:gd name="T11" fmla="*/ 1 h 40"/>
                  <a:gd name="T12" fmla="*/ 0 w 41"/>
                  <a:gd name="T13" fmla="*/ 2 h 40"/>
                  <a:gd name="T14" fmla="*/ 0 w 41"/>
                  <a:gd name="T15" fmla="*/ 3 h 40"/>
                  <a:gd name="T16" fmla="*/ 1 w 41"/>
                  <a:gd name="T17" fmla="*/ 3 h 40"/>
                  <a:gd name="T18" fmla="*/ 1 w 41"/>
                  <a:gd name="T19" fmla="*/ 3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40"/>
                  <a:gd name="T32" fmla="*/ 41 w 41"/>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40">
                    <a:moveTo>
                      <a:pt x="20" y="40"/>
                    </a:moveTo>
                    <a:lnTo>
                      <a:pt x="35" y="35"/>
                    </a:lnTo>
                    <a:lnTo>
                      <a:pt x="41" y="20"/>
                    </a:lnTo>
                    <a:lnTo>
                      <a:pt x="35" y="6"/>
                    </a:lnTo>
                    <a:lnTo>
                      <a:pt x="20" y="0"/>
                    </a:lnTo>
                    <a:lnTo>
                      <a:pt x="6" y="6"/>
                    </a:lnTo>
                    <a:lnTo>
                      <a:pt x="0" y="20"/>
                    </a:lnTo>
                    <a:lnTo>
                      <a:pt x="6" y="35"/>
                    </a:lnTo>
                    <a:lnTo>
                      <a:pt x="20" y="40"/>
                    </a:lnTo>
                    <a:close/>
                  </a:path>
                </a:pathLst>
              </a:custGeom>
              <a:solidFill>
                <a:srgbClr val="FF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760" name="Freeform 277"/>
              <p:cNvSpPr>
                <a:spLocks/>
              </p:cNvSpPr>
              <p:nvPr/>
            </p:nvSpPr>
            <p:spPr bwMode="auto">
              <a:xfrm>
                <a:off x="2768" y="3125"/>
                <a:ext cx="20" cy="21"/>
              </a:xfrm>
              <a:custGeom>
                <a:avLst/>
                <a:gdLst>
                  <a:gd name="T0" fmla="*/ 2 w 79"/>
                  <a:gd name="T1" fmla="*/ 5 h 83"/>
                  <a:gd name="T2" fmla="*/ 5 w 79"/>
                  <a:gd name="T3" fmla="*/ 0 h 83"/>
                  <a:gd name="T4" fmla="*/ 4 w 79"/>
                  <a:gd name="T5" fmla="*/ 0 h 83"/>
                  <a:gd name="T6" fmla="*/ 1 w 79"/>
                  <a:gd name="T7" fmla="*/ 1 h 83"/>
                  <a:gd name="T8" fmla="*/ 0 w 79"/>
                  <a:gd name="T9" fmla="*/ 3 h 83"/>
                  <a:gd name="T10" fmla="*/ 0 w 79"/>
                  <a:gd name="T11" fmla="*/ 4 h 83"/>
                  <a:gd name="T12" fmla="*/ 2 w 79"/>
                  <a:gd name="T13" fmla="*/ 5 h 83"/>
                  <a:gd name="T14" fmla="*/ 2 w 79"/>
                  <a:gd name="T15" fmla="*/ 5 h 83"/>
                  <a:gd name="T16" fmla="*/ 0 60000 65536"/>
                  <a:gd name="T17" fmla="*/ 0 60000 65536"/>
                  <a:gd name="T18" fmla="*/ 0 60000 65536"/>
                  <a:gd name="T19" fmla="*/ 0 60000 65536"/>
                  <a:gd name="T20" fmla="*/ 0 60000 65536"/>
                  <a:gd name="T21" fmla="*/ 0 60000 65536"/>
                  <a:gd name="T22" fmla="*/ 0 60000 65536"/>
                  <a:gd name="T23" fmla="*/ 0 60000 65536"/>
                  <a:gd name="T24" fmla="*/ 0 w 79"/>
                  <a:gd name="T25" fmla="*/ 0 h 83"/>
                  <a:gd name="T26" fmla="*/ 79 w 79"/>
                  <a:gd name="T27" fmla="*/ 83 h 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9" h="83">
                    <a:moveTo>
                      <a:pt x="28" y="83"/>
                    </a:moveTo>
                    <a:lnTo>
                      <a:pt x="79" y="0"/>
                    </a:lnTo>
                    <a:lnTo>
                      <a:pt x="58" y="0"/>
                    </a:lnTo>
                    <a:lnTo>
                      <a:pt x="20" y="16"/>
                    </a:lnTo>
                    <a:lnTo>
                      <a:pt x="0" y="44"/>
                    </a:lnTo>
                    <a:lnTo>
                      <a:pt x="4" y="67"/>
                    </a:lnTo>
                    <a:lnTo>
                      <a:pt x="28" y="83"/>
                    </a:lnTo>
                    <a:close/>
                  </a:path>
                </a:pathLst>
              </a:custGeom>
              <a:solidFill>
                <a:srgbClr val="FF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761" name="Freeform 278"/>
              <p:cNvSpPr>
                <a:spLocks/>
              </p:cNvSpPr>
              <p:nvPr/>
            </p:nvSpPr>
            <p:spPr bwMode="auto">
              <a:xfrm>
                <a:off x="2813" y="3135"/>
                <a:ext cx="21" cy="19"/>
              </a:xfrm>
              <a:custGeom>
                <a:avLst/>
                <a:gdLst>
                  <a:gd name="T0" fmla="*/ 0 w 84"/>
                  <a:gd name="T1" fmla="*/ 4 h 77"/>
                  <a:gd name="T2" fmla="*/ 3 w 84"/>
                  <a:gd name="T3" fmla="*/ 0 h 77"/>
                  <a:gd name="T4" fmla="*/ 5 w 84"/>
                  <a:gd name="T5" fmla="*/ 0 h 77"/>
                  <a:gd name="T6" fmla="*/ 3 w 84"/>
                  <a:gd name="T7" fmla="*/ 5 h 77"/>
                  <a:gd name="T8" fmla="*/ 0 w 84"/>
                  <a:gd name="T9" fmla="*/ 4 h 77"/>
                  <a:gd name="T10" fmla="*/ 0 w 84"/>
                  <a:gd name="T11" fmla="*/ 4 h 77"/>
                  <a:gd name="T12" fmla="*/ 0 60000 65536"/>
                  <a:gd name="T13" fmla="*/ 0 60000 65536"/>
                  <a:gd name="T14" fmla="*/ 0 60000 65536"/>
                  <a:gd name="T15" fmla="*/ 0 60000 65536"/>
                  <a:gd name="T16" fmla="*/ 0 60000 65536"/>
                  <a:gd name="T17" fmla="*/ 0 60000 65536"/>
                  <a:gd name="T18" fmla="*/ 0 w 84"/>
                  <a:gd name="T19" fmla="*/ 0 h 77"/>
                  <a:gd name="T20" fmla="*/ 84 w 84"/>
                  <a:gd name="T21" fmla="*/ 77 h 77"/>
                </a:gdLst>
                <a:ahLst/>
                <a:cxnLst>
                  <a:cxn ang="T12">
                    <a:pos x="T0" y="T1"/>
                  </a:cxn>
                  <a:cxn ang="T13">
                    <a:pos x="T2" y="T3"/>
                  </a:cxn>
                  <a:cxn ang="T14">
                    <a:pos x="T4" y="T5"/>
                  </a:cxn>
                  <a:cxn ang="T15">
                    <a:pos x="T6" y="T7"/>
                  </a:cxn>
                  <a:cxn ang="T16">
                    <a:pos x="T8" y="T9"/>
                  </a:cxn>
                  <a:cxn ang="T17">
                    <a:pos x="T10" y="T11"/>
                  </a:cxn>
                </a:cxnLst>
                <a:rect l="T18" t="T19" r="T20" b="T21"/>
                <a:pathLst>
                  <a:path w="84" h="77">
                    <a:moveTo>
                      <a:pt x="0" y="67"/>
                    </a:moveTo>
                    <a:lnTo>
                      <a:pt x="47" y="0"/>
                    </a:lnTo>
                    <a:lnTo>
                      <a:pt x="84" y="3"/>
                    </a:lnTo>
                    <a:lnTo>
                      <a:pt x="39" y="77"/>
                    </a:lnTo>
                    <a:lnTo>
                      <a:pt x="0" y="67"/>
                    </a:lnTo>
                    <a:close/>
                  </a:path>
                </a:pathLst>
              </a:custGeom>
              <a:solidFill>
                <a:srgbClr val="FF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762" name="Freeform 279"/>
              <p:cNvSpPr>
                <a:spLocks/>
              </p:cNvSpPr>
              <p:nvPr/>
            </p:nvSpPr>
            <p:spPr bwMode="auto">
              <a:xfrm>
                <a:off x="2793" y="3131"/>
                <a:ext cx="22" cy="18"/>
              </a:xfrm>
              <a:custGeom>
                <a:avLst/>
                <a:gdLst>
                  <a:gd name="T0" fmla="*/ 0 w 87"/>
                  <a:gd name="T1" fmla="*/ 4 h 70"/>
                  <a:gd name="T2" fmla="*/ 3 w 87"/>
                  <a:gd name="T3" fmla="*/ 0 h 70"/>
                  <a:gd name="T4" fmla="*/ 6 w 87"/>
                  <a:gd name="T5" fmla="*/ 0 h 70"/>
                  <a:gd name="T6" fmla="*/ 3 w 87"/>
                  <a:gd name="T7" fmla="*/ 5 h 70"/>
                  <a:gd name="T8" fmla="*/ 0 w 87"/>
                  <a:gd name="T9" fmla="*/ 4 h 70"/>
                  <a:gd name="T10" fmla="*/ 0 w 87"/>
                  <a:gd name="T11" fmla="*/ 4 h 70"/>
                  <a:gd name="T12" fmla="*/ 0 60000 65536"/>
                  <a:gd name="T13" fmla="*/ 0 60000 65536"/>
                  <a:gd name="T14" fmla="*/ 0 60000 65536"/>
                  <a:gd name="T15" fmla="*/ 0 60000 65536"/>
                  <a:gd name="T16" fmla="*/ 0 60000 65536"/>
                  <a:gd name="T17" fmla="*/ 0 60000 65536"/>
                  <a:gd name="T18" fmla="*/ 0 w 87"/>
                  <a:gd name="T19" fmla="*/ 0 h 70"/>
                  <a:gd name="T20" fmla="*/ 87 w 87"/>
                  <a:gd name="T21" fmla="*/ 70 h 70"/>
                </a:gdLst>
                <a:ahLst/>
                <a:cxnLst>
                  <a:cxn ang="T12">
                    <a:pos x="T0" y="T1"/>
                  </a:cxn>
                  <a:cxn ang="T13">
                    <a:pos x="T2" y="T3"/>
                  </a:cxn>
                  <a:cxn ang="T14">
                    <a:pos x="T4" y="T5"/>
                  </a:cxn>
                  <a:cxn ang="T15">
                    <a:pos x="T6" y="T7"/>
                  </a:cxn>
                  <a:cxn ang="T16">
                    <a:pos x="T8" y="T9"/>
                  </a:cxn>
                  <a:cxn ang="T17">
                    <a:pos x="T10" y="T11"/>
                  </a:cxn>
                </a:cxnLst>
                <a:rect l="T18" t="T19" r="T20" b="T21"/>
                <a:pathLst>
                  <a:path w="87" h="70">
                    <a:moveTo>
                      <a:pt x="0" y="60"/>
                    </a:moveTo>
                    <a:lnTo>
                      <a:pt x="50" y="0"/>
                    </a:lnTo>
                    <a:lnTo>
                      <a:pt x="87" y="1"/>
                    </a:lnTo>
                    <a:lnTo>
                      <a:pt x="40" y="70"/>
                    </a:lnTo>
                    <a:lnTo>
                      <a:pt x="0" y="60"/>
                    </a:lnTo>
                    <a:close/>
                  </a:path>
                </a:pathLst>
              </a:custGeom>
              <a:solidFill>
                <a:srgbClr val="FF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763" name="Freeform 280"/>
              <p:cNvSpPr>
                <a:spLocks/>
              </p:cNvSpPr>
              <p:nvPr/>
            </p:nvSpPr>
            <p:spPr bwMode="auto">
              <a:xfrm>
                <a:off x="2770" y="3179"/>
                <a:ext cx="61" cy="14"/>
              </a:xfrm>
              <a:custGeom>
                <a:avLst/>
                <a:gdLst>
                  <a:gd name="T0" fmla="*/ 0 w 245"/>
                  <a:gd name="T1" fmla="*/ 1 h 57"/>
                  <a:gd name="T2" fmla="*/ 6 w 245"/>
                  <a:gd name="T3" fmla="*/ 0 h 57"/>
                  <a:gd name="T4" fmla="*/ 9 w 245"/>
                  <a:gd name="T5" fmla="*/ 0 h 57"/>
                  <a:gd name="T6" fmla="*/ 13 w 245"/>
                  <a:gd name="T7" fmla="*/ 1 h 57"/>
                  <a:gd name="T8" fmla="*/ 15 w 245"/>
                  <a:gd name="T9" fmla="*/ 3 h 57"/>
                  <a:gd name="T10" fmla="*/ 9 w 245"/>
                  <a:gd name="T11" fmla="*/ 2 h 57"/>
                  <a:gd name="T12" fmla="*/ 6 w 245"/>
                  <a:gd name="T13" fmla="*/ 2 h 57"/>
                  <a:gd name="T14" fmla="*/ 0 w 245"/>
                  <a:gd name="T15" fmla="*/ 2 h 57"/>
                  <a:gd name="T16" fmla="*/ 0 w 245"/>
                  <a:gd name="T17" fmla="*/ 1 h 57"/>
                  <a:gd name="T18" fmla="*/ 0 w 245"/>
                  <a:gd name="T19" fmla="*/ 1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5"/>
                  <a:gd name="T31" fmla="*/ 0 h 57"/>
                  <a:gd name="T32" fmla="*/ 245 w 245"/>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5" h="57">
                    <a:moveTo>
                      <a:pt x="0" y="23"/>
                    </a:moveTo>
                    <a:lnTo>
                      <a:pt x="92" y="0"/>
                    </a:lnTo>
                    <a:lnTo>
                      <a:pt x="143" y="0"/>
                    </a:lnTo>
                    <a:lnTo>
                      <a:pt x="211" y="24"/>
                    </a:lnTo>
                    <a:lnTo>
                      <a:pt x="245" y="57"/>
                    </a:lnTo>
                    <a:lnTo>
                      <a:pt x="144" y="32"/>
                    </a:lnTo>
                    <a:lnTo>
                      <a:pt x="106" y="27"/>
                    </a:lnTo>
                    <a:lnTo>
                      <a:pt x="9" y="33"/>
                    </a:lnTo>
                    <a:lnTo>
                      <a:pt x="0" y="23"/>
                    </a:lnTo>
                    <a:close/>
                  </a:path>
                </a:pathLst>
              </a:custGeom>
              <a:solidFill>
                <a:srgbClr val="7F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764" name="Freeform 281"/>
              <p:cNvSpPr>
                <a:spLocks/>
              </p:cNvSpPr>
              <p:nvPr/>
            </p:nvSpPr>
            <p:spPr bwMode="auto">
              <a:xfrm>
                <a:off x="2872" y="3073"/>
                <a:ext cx="65" cy="34"/>
              </a:xfrm>
              <a:custGeom>
                <a:avLst/>
                <a:gdLst>
                  <a:gd name="T0" fmla="*/ 6 w 262"/>
                  <a:gd name="T1" fmla="*/ 1 h 136"/>
                  <a:gd name="T2" fmla="*/ 11 w 262"/>
                  <a:gd name="T3" fmla="*/ 0 h 136"/>
                  <a:gd name="T4" fmla="*/ 16 w 262"/>
                  <a:gd name="T5" fmla="*/ 2 h 136"/>
                  <a:gd name="T6" fmla="*/ 16 w 262"/>
                  <a:gd name="T7" fmla="*/ 5 h 136"/>
                  <a:gd name="T8" fmla="*/ 13 w 262"/>
                  <a:gd name="T9" fmla="*/ 7 h 136"/>
                  <a:gd name="T10" fmla="*/ 7 w 262"/>
                  <a:gd name="T11" fmla="*/ 9 h 136"/>
                  <a:gd name="T12" fmla="*/ 1 w 262"/>
                  <a:gd name="T13" fmla="*/ 7 h 136"/>
                  <a:gd name="T14" fmla="*/ 0 w 262"/>
                  <a:gd name="T15" fmla="*/ 4 h 136"/>
                  <a:gd name="T16" fmla="*/ 2 w 262"/>
                  <a:gd name="T17" fmla="*/ 1 h 136"/>
                  <a:gd name="T18" fmla="*/ 6 w 262"/>
                  <a:gd name="T19" fmla="*/ 1 h 136"/>
                  <a:gd name="T20" fmla="*/ 6 w 262"/>
                  <a:gd name="T21" fmla="*/ 1 h 1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2"/>
                  <a:gd name="T34" fmla="*/ 0 h 136"/>
                  <a:gd name="T35" fmla="*/ 262 w 262"/>
                  <a:gd name="T36" fmla="*/ 136 h 1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2" h="136">
                    <a:moveTo>
                      <a:pt x="96" y="8"/>
                    </a:moveTo>
                    <a:lnTo>
                      <a:pt x="179" y="0"/>
                    </a:lnTo>
                    <a:lnTo>
                      <a:pt x="262" y="31"/>
                    </a:lnTo>
                    <a:lnTo>
                      <a:pt x="257" y="75"/>
                    </a:lnTo>
                    <a:lnTo>
                      <a:pt x="206" y="116"/>
                    </a:lnTo>
                    <a:lnTo>
                      <a:pt x="113" y="136"/>
                    </a:lnTo>
                    <a:lnTo>
                      <a:pt x="18" y="105"/>
                    </a:lnTo>
                    <a:lnTo>
                      <a:pt x="0" y="61"/>
                    </a:lnTo>
                    <a:lnTo>
                      <a:pt x="40" y="21"/>
                    </a:lnTo>
                    <a:lnTo>
                      <a:pt x="96" y="8"/>
                    </a:lnTo>
                    <a:close/>
                  </a:path>
                </a:pathLst>
              </a:custGeom>
              <a:solidFill>
                <a:srgbClr val="FFCC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765" name="Freeform 282"/>
              <p:cNvSpPr>
                <a:spLocks/>
              </p:cNvSpPr>
              <p:nvPr/>
            </p:nvSpPr>
            <p:spPr bwMode="auto">
              <a:xfrm>
                <a:off x="2758" y="3061"/>
                <a:ext cx="75" cy="41"/>
              </a:xfrm>
              <a:custGeom>
                <a:avLst/>
                <a:gdLst>
                  <a:gd name="T0" fmla="*/ 0 w 302"/>
                  <a:gd name="T1" fmla="*/ 3 h 164"/>
                  <a:gd name="T2" fmla="*/ 1 w 302"/>
                  <a:gd name="T3" fmla="*/ 1 h 164"/>
                  <a:gd name="T4" fmla="*/ 4 w 302"/>
                  <a:gd name="T5" fmla="*/ 0 h 164"/>
                  <a:gd name="T6" fmla="*/ 11 w 302"/>
                  <a:gd name="T7" fmla="*/ 0 h 164"/>
                  <a:gd name="T8" fmla="*/ 16 w 302"/>
                  <a:gd name="T9" fmla="*/ 3 h 164"/>
                  <a:gd name="T10" fmla="*/ 19 w 302"/>
                  <a:gd name="T11" fmla="*/ 6 h 164"/>
                  <a:gd name="T12" fmla="*/ 17 w 302"/>
                  <a:gd name="T13" fmla="*/ 8 h 164"/>
                  <a:gd name="T14" fmla="*/ 13 w 302"/>
                  <a:gd name="T15" fmla="*/ 10 h 164"/>
                  <a:gd name="T16" fmla="*/ 7 w 302"/>
                  <a:gd name="T17" fmla="*/ 10 h 164"/>
                  <a:gd name="T18" fmla="*/ 2 w 302"/>
                  <a:gd name="T19" fmla="*/ 8 h 164"/>
                  <a:gd name="T20" fmla="*/ 0 w 302"/>
                  <a:gd name="T21" fmla="*/ 5 h 164"/>
                  <a:gd name="T22" fmla="*/ 0 w 302"/>
                  <a:gd name="T23" fmla="*/ 3 h 164"/>
                  <a:gd name="T24" fmla="*/ 0 w 302"/>
                  <a:gd name="T25" fmla="*/ 3 h 1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2"/>
                  <a:gd name="T40" fmla="*/ 0 h 164"/>
                  <a:gd name="T41" fmla="*/ 302 w 302"/>
                  <a:gd name="T42" fmla="*/ 164 h 1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2" h="164">
                    <a:moveTo>
                      <a:pt x="2" y="48"/>
                    </a:moveTo>
                    <a:lnTo>
                      <a:pt x="23" y="9"/>
                    </a:lnTo>
                    <a:lnTo>
                      <a:pt x="68" y="0"/>
                    </a:lnTo>
                    <a:lnTo>
                      <a:pt x="176" y="0"/>
                    </a:lnTo>
                    <a:lnTo>
                      <a:pt x="255" y="43"/>
                    </a:lnTo>
                    <a:lnTo>
                      <a:pt x="302" y="91"/>
                    </a:lnTo>
                    <a:lnTo>
                      <a:pt x="274" y="130"/>
                    </a:lnTo>
                    <a:lnTo>
                      <a:pt x="213" y="164"/>
                    </a:lnTo>
                    <a:lnTo>
                      <a:pt x="117" y="152"/>
                    </a:lnTo>
                    <a:lnTo>
                      <a:pt x="36" y="125"/>
                    </a:lnTo>
                    <a:lnTo>
                      <a:pt x="0" y="76"/>
                    </a:lnTo>
                    <a:lnTo>
                      <a:pt x="2" y="48"/>
                    </a:lnTo>
                    <a:close/>
                  </a:path>
                </a:pathLst>
              </a:custGeom>
              <a:solidFill>
                <a:srgbClr val="FFCC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766" name="Freeform 283"/>
              <p:cNvSpPr>
                <a:spLocks/>
              </p:cNvSpPr>
              <p:nvPr/>
            </p:nvSpPr>
            <p:spPr bwMode="auto">
              <a:xfrm>
                <a:off x="2840" y="3037"/>
                <a:ext cx="29" cy="47"/>
              </a:xfrm>
              <a:custGeom>
                <a:avLst/>
                <a:gdLst>
                  <a:gd name="T0" fmla="*/ 2 w 116"/>
                  <a:gd name="T1" fmla="*/ 11 h 189"/>
                  <a:gd name="T2" fmla="*/ 2 w 116"/>
                  <a:gd name="T3" fmla="*/ 3 h 189"/>
                  <a:gd name="T4" fmla="*/ 0 w 116"/>
                  <a:gd name="T5" fmla="*/ 3 h 189"/>
                  <a:gd name="T6" fmla="*/ 1 w 116"/>
                  <a:gd name="T7" fmla="*/ 2 h 189"/>
                  <a:gd name="T8" fmla="*/ 3 w 116"/>
                  <a:gd name="T9" fmla="*/ 1 h 189"/>
                  <a:gd name="T10" fmla="*/ 3 w 116"/>
                  <a:gd name="T11" fmla="*/ 0 h 189"/>
                  <a:gd name="T12" fmla="*/ 4 w 116"/>
                  <a:gd name="T13" fmla="*/ 0 h 189"/>
                  <a:gd name="T14" fmla="*/ 5 w 116"/>
                  <a:gd name="T15" fmla="*/ 2 h 189"/>
                  <a:gd name="T16" fmla="*/ 7 w 116"/>
                  <a:gd name="T17" fmla="*/ 2 h 189"/>
                  <a:gd name="T18" fmla="*/ 7 w 116"/>
                  <a:gd name="T19" fmla="*/ 3 h 189"/>
                  <a:gd name="T20" fmla="*/ 5 w 116"/>
                  <a:gd name="T21" fmla="*/ 3 h 189"/>
                  <a:gd name="T22" fmla="*/ 4 w 116"/>
                  <a:gd name="T23" fmla="*/ 12 h 189"/>
                  <a:gd name="T24" fmla="*/ 2 w 116"/>
                  <a:gd name="T25" fmla="*/ 11 h 189"/>
                  <a:gd name="T26" fmla="*/ 2 w 116"/>
                  <a:gd name="T27" fmla="*/ 11 h 1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6"/>
                  <a:gd name="T43" fmla="*/ 0 h 189"/>
                  <a:gd name="T44" fmla="*/ 116 w 116"/>
                  <a:gd name="T45" fmla="*/ 189 h 18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6" h="189">
                    <a:moveTo>
                      <a:pt x="35" y="185"/>
                    </a:moveTo>
                    <a:lnTo>
                      <a:pt x="35" y="47"/>
                    </a:lnTo>
                    <a:lnTo>
                      <a:pt x="0" y="51"/>
                    </a:lnTo>
                    <a:lnTo>
                      <a:pt x="10" y="29"/>
                    </a:lnTo>
                    <a:lnTo>
                      <a:pt x="38" y="24"/>
                    </a:lnTo>
                    <a:lnTo>
                      <a:pt x="48" y="5"/>
                    </a:lnTo>
                    <a:lnTo>
                      <a:pt x="68" y="0"/>
                    </a:lnTo>
                    <a:lnTo>
                      <a:pt x="72" y="29"/>
                    </a:lnTo>
                    <a:lnTo>
                      <a:pt x="116" y="29"/>
                    </a:lnTo>
                    <a:lnTo>
                      <a:pt x="111" y="46"/>
                    </a:lnTo>
                    <a:lnTo>
                      <a:pt x="73" y="51"/>
                    </a:lnTo>
                    <a:lnTo>
                      <a:pt x="68" y="189"/>
                    </a:lnTo>
                    <a:lnTo>
                      <a:pt x="35" y="185"/>
                    </a:lnTo>
                    <a:close/>
                  </a:path>
                </a:pathLst>
              </a:custGeom>
              <a:solidFill>
                <a:srgbClr val="8989A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767" name="Freeform 284"/>
              <p:cNvSpPr>
                <a:spLocks/>
              </p:cNvSpPr>
              <p:nvPr/>
            </p:nvSpPr>
            <p:spPr bwMode="auto">
              <a:xfrm>
                <a:off x="2864" y="3016"/>
                <a:ext cx="70" cy="60"/>
              </a:xfrm>
              <a:custGeom>
                <a:avLst/>
                <a:gdLst>
                  <a:gd name="T0" fmla="*/ 1 w 281"/>
                  <a:gd name="T1" fmla="*/ 15 h 239"/>
                  <a:gd name="T2" fmla="*/ 0 w 281"/>
                  <a:gd name="T3" fmla="*/ 5 h 239"/>
                  <a:gd name="T4" fmla="*/ 2 w 281"/>
                  <a:gd name="T5" fmla="*/ 3 h 239"/>
                  <a:gd name="T6" fmla="*/ 3 w 281"/>
                  <a:gd name="T7" fmla="*/ 4 h 239"/>
                  <a:gd name="T8" fmla="*/ 4 w 281"/>
                  <a:gd name="T9" fmla="*/ 2 h 239"/>
                  <a:gd name="T10" fmla="*/ 6 w 281"/>
                  <a:gd name="T11" fmla="*/ 1 h 239"/>
                  <a:gd name="T12" fmla="*/ 7 w 281"/>
                  <a:gd name="T13" fmla="*/ 3 h 239"/>
                  <a:gd name="T14" fmla="*/ 8 w 281"/>
                  <a:gd name="T15" fmla="*/ 0 h 239"/>
                  <a:gd name="T16" fmla="*/ 12 w 281"/>
                  <a:gd name="T17" fmla="*/ 1 h 239"/>
                  <a:gd name="T18" fmla="*/ 12 w 281"/>
                  <a:gd name="T19" fmla="*/ 2 h 239"/>
                  <a:gd name="T20" fmla="*/ 13 w 281"/>
                  <a:gd name="T21" fmla="*/ 1 h 239"/>
                  <a:gd name="T22" fmla="*/ 16 w 281"/>
                  <a:gd name="T23" fmla="*/ 2 h 239"/>
                  <a:gd name="T24" fmla="*/ 17 w 281"/>
                  <a:gd name="T25" fmla="*/ 14 h 239"/>
                  <a:gd name="T26" fmla="*/ 15 w 281"/>
                  <a:gd name="T27" fmla="*/ 13 h 239"/>
                  <a:gd name="T28" fmla="*/ 14 w 281"/>
                  <a:gd name="T29" fmla="*/ 12 h 239"/>
                  <a:gd name="T30" fmla="*/ 13 w 281"/>
                  <a:gd name="T31" fmla="*/ 13 h 239"/>
                  <a:gd name="T32" fmla="*/ 10 w 281"/>
                  <a:gd name="T33" fmla="*/ 12 h 239"/>
                  <a:gd name="T34" fmla="*/ 9 w 281"/>
                  <a:gd name="T35" fmla="*/ 11 h 239"/>
                  <a:gd name="T36" fmla="*/ 8 w 281"/>
                  <a:gd name="T37" fmla="*/ 12 h 239"/>
                  <a:gd name="T38" fmla="*/ 5 w 281"/>
                  <a:gd name="T39" fmla="*/ 13 h 239"/>
                  <a:gd name="T40" fmla="*/ 3 w 281"/>
                  <a:gd name="T41" fmla="*/ 12 h 239"/>
                  <a:gd name="T42" fmla="*/ 3 w 281"/>
                  <a:gd name="T43" fmla="*/ 14 h 239"/>
                  <a:gd name="T44" fmla="*/ 1 w 281"/>
                  <a:gd name="T45" fmla="*/ 15 h 239"/>
                  <a:gd name="T46" fmla="*/ 1 w 281"/>
                  <a:gd name="T47" fmla="*/ 15 h 23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1"/>
                  <a:gd name="T73" fmla="*/ 0 h 239"/>
                  <a:gd name="T74" fmla="*/ 281 w 281"/>
                  <a:gd name="T75" fmla="*/ 239 h 23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1" h="239">
                    <a:moveTo>
                      <a:pt x="25" y="239"/>
                    </a:moveTo>
                    <a:lnTo>
                      <a:pt x="0" y="71"/>
                    </a:lnTo>
                    <a:lnTo>
                      <a:pt x="28" y="46"/>
                    </a:lnTo>
                    <a:lnTo>
                      <a:pt x="52" y="67"/>
                    </a:lnTo>
                    <a:lnTo>
                      <a:pt x="64" y="23"/>
                    </a:lnTo>
                    <a:lnTo>
                      <a:pt x="105" y="9"/>
                    </a:lnTo>
                    <a:lnTo>
                      <a:pt x="122" y="41"/>
                    </a:lnTo>
                    <a:lnTo>
                      <a:pt x="131" y="0"/>
                    </a:lnTo>
                    <a:lnTo>
                      <a:pt x="189" y="8"/>
                    </a:lnTo>
                    <a:lnTo>
                      <a:pt x="199" y="36"/>
                    </a:lnTo>
                    <a:lnTo>
                      <a:pt x="214" y="13"/>
                    </a:lnTo>
                    <a:lnTo>
                      <a:pt x="254" y="31"/>
                    </a:lnTo>
                    <a:lnTo>
                      <a:pt x="281" y="221"/>
                    </a:lnTo>
                    <a:lnTo>
                      <a:pt x="243" y="202"/>
                    </a:lnTo>
                    <a:lnTo>
                      <a:pt x="229" y="186"/>
                    </a:lnTo>
                    <a:lnTo>
                      <a:pt x="218" y="202"/>
                    </a:lnTo>
                    <a:lnTo>
                      <a:pt x="164" y="196"/>
                    </a:lnTo>
                    <a:lnTo>
                      <a:pt x="142" y="173"/>
                    </a:lnTo>
                    <a:lnTo>
                      <a:pt x="131" y="197"/>
                    </a:lnTo>
                    <a:lnTo>
                      <a:pt x="84" y="207"/>
                    </a:lnTo>
                    <a:lnTo>
                      <a:pt x="58" y="187"/>
                    </a:lnTo>
                    <a:lnTo>
                      <a:pt x="58" y="217"/>
                    </a:lnTo>
                    <a:lnTo>
                      <a:pt x="25" y="239"/>
                    </a:lnTo>
                    <a:close/>
                  </a:path>
                </a:pathLst>
              </a:custGeom>
              <a:solidFill>
                <a:srgbClr val="8989A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08" name="Freeform 285"/>
              <p:cNvSpPr>
                <a:spLocks/>
              </p:cNvSpPr>
              <p:nvPr/>
            </p:nvSpPr>
            <p:spPr bwMode="auto">
              <a:xfrm>
                <a:off x="2872" y="2951"/>
                <a:ext cx="79" cy="55"/>
              </a:xfrm>
              <a:custGeom>
                <a:avLst/>
                <a:gdLst>
                  <a:gd name="T0" fmla="*/ 12 w 317"/>
                  <a:gd name="T1" fmla="*/ 10 h 218"/>
                  <a:gd name="T2" fmla="*/ 6 w 317"/>
                  <a:gd name="T3" fmla="*/ 13 h 218"/>
                  <a:gd name="T4" fmla="*/ 2 w 317"/>
                  <a:gd name="T5" fmla="*/ 14 h 218"/>
                  <a:gd name="T6" fmla="*/ 0 w 317"/>
                  <a:gd name="T7" fmla="*/ 12 h 218"/>
                  <a:gd name="T8" fmla="*/ 1 w 317"/>
                  <a:gd name="T9" fmla="*/ 9 h 218"/>
                  <a:gd name="T10" fmla="*/ 7 w 317"/>
                  <a:gd name="T11" fmla="*/ 4 h 218"/>
                  <a:gd name="T12" fmla="*/ 13 w 317"/>
                  <a:gd name="T13" fmla="*/ 1 h 218"/>
                  <a:gd name="T14" fmla="*/ 17 w 317"/>
                  <a:gd name="T15" fmla="*/ 0 h 218"/>
                  <a:gd name="T16" fmla="*/ 20 w 317"/>
                  <a:gd name="T17" fmla="*/ 1 h 218"/>
                  <a:gd name="T18" fmla="*/ 19 w 317"/>
                  <a:gd name="T19" fmla="*/ 3 h 218"/>
                  <a:gd name="T20" fmla="*/ 16 w 317"/>
                  <a:gd name="T21" fmla="*/ 7 h 218"/>
                  <a:gd name="T22" fmla="*/ 12 w 317"/>
                  <a:gd name="T23" fmla="*/ 10 h 218"/>
                  <a:gd name="T24" fmla="*/ 12 w 317"/>
                  <a:gd name="T25" fmla="*/ 10 h 2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7"/>
                  <a:gd name="T40" fmla="*/ 0 h 218"/>
                  <a:gd name="T41" fmla="*/ 317 w 317"/>
                  <a:gd name="T42" fmla="*/ 218 h 2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7" h="218">
                    <a:moveTo>
                      <a:pt x="188" y="155"/>
                    </a:moveTo>
                    <a:lnTo>
                      <a:pt x="100" y="202"/>
                    </a:lnTo>
                    <a:lnTo>
                      <a:pt x="34" y="218"/>
                    </a:lnTo>
                    <a:lnTo>
                      <a:pt x="0" y="196"/>
                    </a:lnTo>
                    <a:lnTo>
                      <a:pt x="26" y="135"/>
                    </a:lnTo>
                    <a:lnTo>
                      <a:pt x="120" y="60"/>
                    </a:lnTo>
                    <a:lnTo>
                      <a:pt x="216" y="15"/>
                    </a:lnTo>
                    <a:lnTo>
                      <a:pt x="281" y="0"/>
                    </a:lnTo>
                    <a:lnTo>
                      <a:pt x="317" y="14"/>
                    </a:lnTo>
                    <a:lnTo>
                      <a:pt x="310" y="47"/>
                    </a:lnTo>
                    <a:lnTo>
                      <a:pt x="255" y="112"/>
                    </a:lnTo>
                    <a:lnTo>
                      <a:pt x="188" y="155"/>
                    </a:lnTo>
                    <a:close/>
                  </a:path>
                </a:pathLst>
              </a:custGeom>
              <a:solidFill>
                <a:srgbClr val="FFCC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09" name="Freeform 286"/>
              <p:cNvSpPr>
                <a:spLocks/>
              </p:cNvSpPr>
              <p:nvPr/>
            </p:nvSpPr>
            <p:spPr bwMode="auto">
              <a:xfrm>
                <a:off x="2754" y="2942"/>
                <a:ext cx="63" cy="53"/>
              </a:xfrm>
              <a:custGeom>
                <a:avLst/>
                <a:gdLst>
                  <a:gd name="T0" fmla="*/ 5 w 253"/>
                  <a:gd name="T1" fmla="*/ 8 h 213"/>
                  <a:gd name="T2" fmla="*/ 1 w 253"/>
                  <a:gd name="T3" fmla="*/ 4 h 213"/>
                  <a:gd name="T4" fmla="*/ 0 w 253"/>
                  <a:gd name="T5" fmla="*/ 1 h 213"/>
                  <a:gd name="T6" fmla="*/ 1 w 253"/>
                  <a:gd name="T7" fmla="*/ 0 h 213"/>
                  <a:gd name="T8" fmla="*/ 4 w 253"/>
                  <a:gd name="T9" fmla="*/ 0 h 213"/>
                  <a:gd name="T10" fmla="*/ 8 w 253"/>
                  <a:gd name="T11" fmla="*/ 2 h 213"/>
                  <a:gd name="T12" fmla="*/ 15 w 253"/>
                  <a:gd name="T13" fmla="*/ 8 h 213"/>
                  <a:gd name="T14" fmla="*/ 16 w 253"/>
                  <a:gd name="T15" fmla="*/ 11 h 213"/>
                  <a:gd name="T16" fmla="*/ 15 w 253"/>
                  <a:gd name="T17" fmla="*/ 13 h 213"/>
                  <a:gd name="T18" fmla="*/ 10 w 253"/>
                  <a:gd name="T19" fmla="*/ 12 h 213"/>
                  <a:gd name="T20" fmla="*/ 5 w 253"/>
                  <a:gd name="T21" fmla="*/ 8 h 213"/>
                  <a:gd name="T22" fmla="*/ 5 w 253"/>
                  <a:gd name="T23" fmla="*/ 8 h 2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3"/>
                  <a:gd name="T37" fmla="*/ 0 h 213"/>
                  <a:gd name="T38" fmla="*/ 253 w 253"/>
                  <a:gd name="T39" fmla="*/ 213 h 2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3" h="213">
                    <a:moveTo>
                      <a:pt x="86" y="131"/>
                    </a:moveTo>
                    <a:lnTo>
                      <a:pt x="19" y="73"/>
                    </a:lnTo>
                    <a:lnTo>
                      <a:pt x="0" y="16"/>
                    </a:lnTo>
                    <a:lnTo>
                      <a:pt x="20" y="1"/>
                    </a:lnTo>
                    <a:lnTo>
                      <a:pt x="74" y="0"/>
                    </a:lnTo>
                    <a:lnTo>
                      <a:pt x="135" y="42"/>
                    </a:lnTo>
                    <a:lnTo>
                      <a:pt x="237" y="130"/>
                    </a:lnTo>
                    <a:lnTo>
                      <a:pt x="253" y="186"/>
                    </a:lnTo>
                    <a:lnTo>
                      <a:pt x="242" y="213"/>
                    </a:lnTo>
                    <a:lnTo>
                      <a:pt x="160" y="188"/>
                    </a:lnTo>
                    <a:lnTo>
                      <a:pt x="86" y="131"/>
                    </a:lnTo>
                    <a:close/>
                  </a:path>
                </a:pathLst>
              </a:custGeom>
              <a:solidFill>
                <a:srgbClr val="FFCC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10" name="Freeform 287"/>
              <p:cNvSpPr>
                <a:spLocks/>
              </p:cNvSpPr>
              <p:nvPr/>
            </p:nvSpPr>
            <p:spPr bwMode="auto">
              <a:xfrm>
                <a:off x="2744" y="3203"/>
                <a:ext cx="140" cy="79"/>
              </a:xfrm>
              <a:custGeom>
                <a:avLst/>
                <a:gdLst>
                  <a:gd name="T0" fmla="*/ 29 w 561"/>
                  <a:gd name="T1" fmla="*/ 19 h 315"/>
                  <a:gd name="T2" fmla="*/ 25 w 561"/>
                  <a:gd name="T3" fmla="*/ 17 h 315"/>
                  <a:gd name="T4" fmla="*/ 22 w 561"/>
                  <a:gd name="T5" fmla="*/ 13 h 315"/>
                  <a:gd name="T6" fmla="*/ 23 w 561"/>
                  <a:gd name="T7" fmla="*/ 11 h 315"/>
                  <a:gd name="T8" fmla="*/ 24 w 561"/>
                  <a:gd name="T9" fmla="*/ 10 h 315"/>
                  <a:gd name="T10" fmla="*/ 26 w 561"/>
                  <a:gd name="T11" fmla="*/ 8 h 315"/>
                  <a:gd name="T12" fmla="*/ 28 w 561"/>
                  <a:gd name="T13" fmla="*/ 7 h 315"/>
                  <a:gd name="T14" fmla="*/ 30 w 561"/>
                  <a:gd name="T15" fmla="*/ 3 h 315"/>
                  <a:gd name="T16" fmla="*/ 28 w 561"/>
                  <a:gd name="T17" fmla="*/ 2 h 315"/>
                  <a:gd name="T18" fmla="*/ 23 w 561"/>
                  <a:gd name="T19" fmla="*/ 1 h 315"/>
                  <a:gd name="T20" fmla="*/ 15 w 561"/>
                  <a:gd name="T21" fmla="*/ 4 h 315"/>
                  <a:gd name="T22" fmla="*/ 10 w 561"/>
                  <a:gd name="T23" fmla="*/ 6 h 315"/>
                  <a:gd name="T24" fmla="*/ 6 w 561"/>
                  <a:gd name="T25" fmla="*/ 8 h 315"/>
                  <a:gd name="T26" fmla="*/ 4 w 561"/>
                  <a:gd name="T27" fmla="*/ 9 h 315"/>
                  <a:gd name="T28" fmla="*/ 1 w 561"/>
                  <a:gd name="T29" fmla="*/ 8 h 315"/>
                  <a:gd name="T30" fmla="*/ 1 w 561"/>
                  <a:gd name="T31" fmla="*/ 7 h 315"/>
                  <a:gd name="T32" fmla="*/ 2 w 561"/>
                  <a:gd name="T33" fmla="*/ 9 h 315"/>
                  <a:gd name="T34" fmla="*/ 5 w 561"/>
                  <a:gd name="T35" fmla="*/ 8 h 315"/>
                  <a:gd name="T36" fmla="*/ 5 w 561"/>
                  <a:gd name="T37" fmla="*/ 5 h 315"/>
                  <a:gd name="T38" fmla="*/ 7 w 561"/>
                  <a:gd name="T39" fmla="*/ 5 h 315"/>
                  <a:gd name="T40" fmla="*/ 8 w 561"/>
                  <a:gd name="T41" fmla="*/ 6 h 315"/>
                  <a:gd name="T42" fmla="*/ 12 w 561"/>
                  <a:gd name="T43" fmla="*/ 4 h 315"/>
                  <a:gd name="T44" fmla="*/ 16 w 561"/>
                  <a:gd name="T45" fmla="*/ 2 h 315"/>
                  <a:gd name="T46" fmla="*/ 17 w 561"/>
                  <a:gd name="T47" fmla="*/ 1 h 315"/>
                  <a:gd name="T48" fmla="*/ 19 w 561"/>
                  <a:gd name="T49" fmla="*/ 2 h 315"/>
                  <a:gd name="T50" fmla="*/ 18 w 561"/>
                  <a:gd name="T51" fmla="*/ 1 h 315"/>
                  <a:gd name="T52" fmla="*/ 26 w 561"/>
                  <a:gd name="T53" fmla="*/ 0 h 315"/>
                  <a:gd name="T54" fmla="*/ 31 w 561"/>
                  <a:gd name="T55" fmla="*/ 3 h 315"/>
                  <a:gd name="T56" fmla="*/ 30 w 561"/>
                  <a:gd name="T57" fmla="*/ 6 h 315"/>
                  <a:gd name="T58" fmla="*/ 29 w 561"/>
                  <a:gd name="T59" fmla="*/ 7 h 315"/>
                  <a:gd name="T60" fmla="*/ 26 w 561"/>
                  <a:gd name="T61" fmla="*/ 9 h 315"/>
                  <a:gd name="T62" fmla="*/ 23 w 561"/>
                  <a:gd name="T63" fmla="*/ 12 h 315"/>
                  <a:gd name="T64" fmla="*/ 24 w 561"/>
                  <a:gd name="T65" fmla="*/ 14 h 315"/>
                  <a:gd name="T66" fmla="*/ 26 w 561"/>
                  <a:gd name="T67" fmla="*/ 16 h 315"/>
                  <a:gd name="T68" fmla="*/ 27 w 561"/>
                  <a:gd name="T69" fmla="*/ 17 h 315"/>
                  <a:gd name="T70" fmla="*/ 32 w 561"/>
                  <a:gd name="T71" fmla="*/ 19 h 315"/>
                  <a:gd name="T72" fmla="*/ 35 w 561"/>
                  <a:gd name="T73" fmla="*/ 20 h 315"/>
                  <a:gd name="T74" fmla="*/ 33 w 561"/>
                  <a:gd name="T75" fmla="*/ 20 h 31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61"/>
                  <a:gd name="T115" fmla="*/ 0 h 315"/>
                  <a:gd name="T116" fmla="*/ 561 w 561"/>
                  <a:gd name="T117" fmla="*/ 315 h 31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61" h="315">
                    <a:moveTo>
                      <a:pt x="535" y="315"/>
                    </a:moveTo>
                    <a:lnTo>
                      <a:pt x="466" y="296"/>
                    </a:lnTo>
                    <a:lnTo>
                      <a:pt x="432" y="282"/>
                    </a:lnTo>
                    <a:lnTo>
                      <a:pt x="400" y="266"/>
                    </a:lnTo>
                    <a:lnTo>
                      <a:pt x="362" y="226"/>
                    </a:lnTo>
                    <a:lnTo>
                      <a:pt x="361" y="212"/>
                    </a:lnTo>
                    <a:lnTo>
                      <a:pt x="362" y="198"/>
                    </a:lnTo>
                    <a:lnTo>
                      <a:pt x="372" y="173"/>
                    </a:lnTo>
                    <a:lnTo>
                      <a:pt x="379" y="161"/>
                    </a:lnTo>
                    <a:lnTo>
                      <a:pt x="388" y="150"/>
                    </a:lnTo>
                    <a:lnTo>
                      <a:pt x="407" y="132"/>
                    </a:lnTo>
                    <a:lnTo>
                      <a:pt x="418" y="125"/>
                    </a:lnTo>
                    <a:lnTo>
                      <a:pt x="430" y="117"/>
                    </a:lnTo>
                    <a:lnTo>
                      <a:pt x="452" y="103"/>
                    </a:lnTo>
                    <a:lnTo>
                      <a:pt x="488" y="66"/>
                    </a:lnTo>
                    <a:lnTo>
                      <a:pt x="486" y="48"/>
                    </a:lnTo>
                    <a:lnTo>
                      <a:pt x="473" y="35"/>
                    </a:lnTo>
                    <a:lnTo>
                      <a:pt x="452" y="27"/>
                    </a:lnTo>
                    <a:lnTo>
                      <a:pt x="429" y="22"/>
                    </a:lnTo>
                    <a:lnTo>
                      <a:pt x="376" y="18"/>
                    </a:lnTo>
                    <a:lnTo>
                      <a:pt x="339" y="22"/>
                    </a:lnTo>
                    <a:lnTo>
                      <a:pt x="236" y="67"/>
                    </a:lnTo>
                    <a:lnTo>
                      <a:pt x="203" y="81"/>
                    </a:lnTo>
                    <a:lnTo>
                      <a:pt x="168" y="95"/>
                    </a:lnTo>
                    <a:lnTo>
                      <a:pt x="134" y="110"/>
                    </a:lnTo>
                    <a:lnTo>
                      <a:pt x="103" y="126"/>
                    </a:lnTo>
                    <a:lnTo>
                      <a:pt x="89" y="137"/>
                    </a:lnTo>
                    <a:lnTo>
                      <a:pt x="72" y="144"/>
                    </a:lnTo>
                    <a:lnTo>
                      <a:pt x="36" y="146"/>
                    </a:lnTo>
                    <a:lnTo>
                      <a:pt x="12" y="131"/>
                    </a:lnTo>
                    <a:lnTo>
                      <a:pt x="0" y="110"/>
                    </a:lnTo>
                    <a:lnTo>
                      <a:pt x="12" y="106"/>
                    </a:lnTo>
                    <a:lnTo>
                      <a:pt x="22" y="124"/>
                    </a:lnTo>
                    <a:lnTo>
                      <a:pt x="33" y="134"/>
                    </a:lnTo>
                    <a:lnTo>
                      <a:pt x="60" y="136"/>
                    </a:lnTo>
                    <a:lnTo>
                      <a:pt x="79" y="120"/>
                    </a:lnTo>
                    <a:lnTo>
                      <a:pt x="79" y="88"/>
                    </a:lnTo>
                    <a:lnTo>
                      <a:pt x="89" y="85"/>
                    </a:lnTo>
                    <a:lnTo>
                      <a:pt x="91" y="116"/>
                    </a:lnTo>
                    <a:lnTo>
                      <a:pt x="111" y="77"/>
                    </a:lnTo>
                    <a:lnTo>
                      <a:pt x="129" y="68"/>
                    </a:lnTo>
                    <a:lnTo>
                      <a:pt x="125" y="88"/>
                    </a:lnTo>
                    <a:lnTo>
                      <a:pt x="159" y="78"/>
                    </a:lnTo>
                    <a:lnTo>
                      <a:pt x="196" y="67"/>
                    </a:lnTo>
                    <a:lnTo>
                      <a:pt x="231" y="53"/>
                    </a:lnTo>
                    <a:lnTo>
                      <a:pt x="264" y="35"/>
                    </a:lnTo>
                    <a:lnTo>
                      <a:pt x="261" y="18"/>
                    </a:lnTo>
                    <a:lnTo>
                      <a:pt x="278" y="13"/>
                    </a:lnTo>
                    <a:lnTo>
                      <a:pt x="286" y="34"/>
                    </a:lnTo>
                    <a:lnTo>
                      <a:pt x="299" y="32"/>
                    </a:lnTo>
                    <a:lnTo>
                      <a:pt x="300" y="23"/>
                    </a:lnTo>
                    <a:lnTo>
                      <a:pt x="291" y="9"/>
                    </a:lnTo>
                    <a:lnTo>
                      <a:pt x="347" y="0"/>
                    </a:lnTo>
                    <a:lnTo>
                      <a:pt x="421" y="5"/>
                    </a:lnTo>
                    <a:lnTo>
                      <a:pt x="483" y="29"/>
                    </a:lnTo>
                    <a:lnTo>
                      <a:pt x="499" y="51"/>
                    </a:lnTo>
                    <a:lnTo>
                      <a:pt x="502" y="81"/>
                    </a:lnTo>
                    <a:lnTo>
                      <a:pt x="486" y="97"/>
                    </a:lnTo>
                    <a:lnTo>
                      <a:pt x="476" y="105"/>
                    </a:lnTo>
                    <a:lnTo>
                      <a:pt x="466" y="112"/>
                    </a:lnTo>
                    <a:lnTo>
                      <a:pt x="445" y="125"/>
                    </a:lnTo>
                    <a:lnTo>
                      <a:pt x="424" y="137"/>
                    </a:lnTo>
                    <a:lnTo>
                      <a:pt x="388" y="169"/>
                    </a:lnTo>
                    <a:lnTo>
                      <a:pt x="377" y="189"/>
                    </a:lnTo>
                    <a:lnTo>
                      <a:pt x="374" y="216"/>
                    </a:lnTo>
                    <a:lnTo>
                      <a:pt x="381" y="229"/>
                    </a:lnTo>
                    <a:lnTo>
                      <a:pt x="388" y="241"/>
                    </a:lnTo>
                    <a:lnTo>
                      <a:pt x="411" y="260"/>
                    </a:lnTo>
                    <a:lnTo>
                      <a:pt x="425" y="267"/>
                    </a:lnTo>
                    <a:lnTo>
                      <a:pt x="439" y="275"/>
                    </a:lnTo>
                    <a:lnTo>
                      <a:pt x="466" y="287"/>
                    </a:lnTo>
                    <a:lnTo>
                      <a:pt x="509" y="300"/>
                    </a:lnTo>
                    <a:lnTo>
                      <a:pt x="551" y="309"/>
                    </a:lnTo>
                    <a:lnTo>
                      <a:pt x="559" y="311"/>
                    </a:lnTo>
                    <a:lnTo>
                      <a:pt x="561" y="315"/>
                    </a:lnTo>
                    <a:lnTo>
                      <a:pt x="535" y="31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11" name="Freeform 288"/>
              <p:cNvSpPr>
                <a:spLocks/>
              </p:cNvSpPr>
              <p:nvPr/>
            </p:nvSpPr>
            <p:spPr bwMode="auto">
              <a:xfrm>
                <a:off x="2836" y="3214"/>
                <a:ext cx="120" cy="60"/>
              </a:xfrm>
              <a:custGeom>
                <a:avLst/>
                <a:gdLst>
                  <a:gd name="T0" fmla="*/ 19 w 481"/>
                  <a:gd name="T1" fmla="*/ 12 h 238"/>
                  <a:gd name="T2" fmla="*/ 18 w 481"/>
                  <a:gd name="T3" fmla="*/ 9 h 238"/>
                  <a:gd name="T4" fmla="*/ 14 w 481"/>
                  <a:gd name="T5" fmla="*/ 9 h 238"/>
                  <a:gd name="T6" fmla="*/ 10 w 481"/>
                  <a:gd name="T7" fmla="*/ 10 h 238"/>
                  <a:gd name="T8" fmla="*/ 4 w 481"/>
                  <a:gd name="T9" fmla="*/ 11 h 238"/>
                  <a:gd name="T10" fmla="*/ 0 w 481"/>
                  <a:gd name="T11" fmla="*/ 11 h 238"/>
                  <a:gd name="T12" fmla="*/ 12 w 481"/>
                  <a:gd name="T13" fmla="*/ 9 h 238"/>
                  <a:gd name="T14" fmla="*/ 16 w 481"/>
                  <a:gd name="T15" fmla="*/ 7 h 238"/>
                  <a:gd name="T16" fmla="*/ 14 w 481"/>
                  <a:gd name="T17" fmla="*/ 3 h 238"/>
                  <a:gd name="T18" fmla="*/ 16 w 481"/>
                  <a:gd name="T19" fmla="*/ 5 h 238"/>
                  <a:gd name="T20" fmla="*/ 18 w 481"/>
                  <a:gd name="T21" fmla="*/ 8 h 238"/>
                  <a:gd name="T22" fmla="*/ 19 w 481"/>
                  <a:gd name="T23" fmla="*/ 11 h 238"/>
                  <a:gd name="T24" fmla="*/ 21 w 481"/>
                  <a:gd name="T25" fmla="*/ 14 h 238"/>
                  <a:gd name="T26" fmla="*/ 22 w 481"/>
                  <a:gd name="T27" fmla="*/ 14 h 238"/>
                  <a:gd name="T28" fmla="*/ 21 w 481"/>
                  <a:gd name="T29" fmla="*/ 13 h 238"/>
                  <a:gd name="T30" fmla="*/ 20 w 481"/>
                  <a:gd name="T31" fmla="*/ 10 h 238"/>
                  <a:gd name="T32" fmla="*/ 18 w 481"/>
                  <a:gd name="T33" fmla="*/ 8 h 238"/>
                  <a:gd name="T34" fmla="*/ 17 w 481"/>
                  <a:gd name="T35" fmla="*/ 5 h 238"/>
                  <a:gd name="T36" fmla="*/ 15 w 481"/>
                  <a:gd name="T37" fmla="*/ 2 h 238"/>
                  <a:gd name="T38" fmla="*/ 17 w 481"/>
                  <a:gd name="T39" fmla="*/ 3 h 238"/>
                  <a:gd name="T40" fmla="*/ 20 w 481"/>
                  <a:gd name="T41" fmla="*/ 5 h 238"/>
                  <a:gd name="T42" fmla="*/ 22 w 481"/>
                  <a:gd name="T43" fmla="*/ 6 h 238"/>
                  <a:gd name="T44" fmla="*/ 23 w 481"/>
                  <a:gd name="T45" fmla="*/ 7 h 238"/>
                  <a:gd name="T46" fmla="*/ 25 w 481"/>
                  <a:gd name="T47" fmla="*/ 8 h 238"/>
                  <a:gd name="T48" fmla="*/ 26 w 481"/>
                  <a:gd name="T49" fmla="*/ 9 h 238"/>
                  <a:gd name="T50" fmla="*/ 29 w 481"/>
                  <a:gd name="T51" fmla="*/ 11 h 238"/>
                  <a:gd name="T52" fmla="*/ 26 w 481"/>
                  <a:gd name="T53" fmla="*/ 9 h 238"/>
                  <a:gd name="T54" fmla="*/ 16 w 481"/>
                  <a:gd name="T55" fmla="*/ 0 h 238"/>
                  <a:gd name="T56" fmla="*/ 18 w 481"/>
                  <a:gd name="T57" fmla="*/ 2 h 238"/>
                  <a:gd name="T58" fmla="*/ 21 w 481"/>
                  <a:gd name="T59" fmla="*/ 4 h 238"/>
                  <a:gd name="T60" fmla="*/ 24 w 481"/>
                  <a:gd name="T61" fmla="*/ 6 h 238"/>
                  <a:gd name="T62" fmla="*/ 26 w 481"/>
                  <a:gd name="T63" fmla="*/ 7 h 238"/>
                  <a:gd name="T64" fmla="*/ 29 w 481"/>
                  <a:gd name="T65" fmla="*/ 11 h 238"/>
                  <a:gd name="T66" fmla="*/ 27 w 481"/>
                  <a:gd name="T67" fmla="*/ 11 h 238"/>
                  <a:gd name="T68" fmla="*/ 25 w 481"/>
                  <a:gd name="T69" fmla="*/ 9 h 238"/>
                  <a:gd name="T70" fmla="*/ 23 w 481"/>
                  <a:gd name="T71" fmla="*/ 7 h 238"/>
                  <a:gd name="T72" fmla="*/ 20 w 481"/>
                  <a:gd name="T73" fmla="*/ 6 h 238"/>
                  <a:gd name="T74" fmla="*/ 18 w 481"/>
                  <a:gd name="T75" fmla="*/ 4 h 238"/>
                  <a:gd name="T76" fmla="*/ 19 w 481"/>
                  <a:gd name="T77" fmla="*/ 8 h 238"/>
                  <a:gd name="T78" fmla="*/ 21 w 481"/>
                  <a:gd name="T79" fmla="*/ 11 h 238"/>
                  <a:gd name="T80" fmla="*/ 22 w 481"/>
                  <a:gd name="T81" fmla="*/ 14 h 238"/>
                  <a:gd name="T82" fmla="*/ 21 w 481"/>
                  <a:gd name="T83" fmla="*/ 15 h 238"/>
                  <a:gd name="T84" fmla="*/ 20 w 481"/>
                  <a:gd name="T85" fmla="*/ 14 h 2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81"/>
                  <a:gd name="T130" fmla="*/ 0 h 238"/>
                  <a:gd name="T131" fmla="*/ 481 w 481"/>
                  <a:gd name="T132" fmla="*/ 238 h 2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81" h="238">
                    <a:moveTo>
                      <a:pt x="320" y="219"/>
                    </a:moveTo>
                    <a:lnTo>
                      <a:pt x="312" y="194"/>
                    </a:lnTo>
                    <a:lnTo>
                      <a:pt x="300" y="169"/>
                    </a:lnTo>
                    <a:lnTo>
                      <a:pt x="285" y="145"/>
                    </a:lnTo>
                    <a:lnTo>
                      <a:pt x="269" y="121"/>
                    </a:lnTo>
                    <a:lnTo>
                      <a:pt x="233" y="136"/>
                    </a:lnTo>
                    <a:lnTo>
                      <a:pt x="199" y="148"/>
                    </a:lnTo>
                    <a:lnTo>
                      <a:pt x="166" y="158"/>
                    </a:lnTo>
                    <a:lnTo>
                      <a:pt x="135" y="166"/>
                    </a:lnTo>
                    <a:lnTo>
                      <a:pt x="73" y="175"/>
                    </a:lnTo>
                    <a:lnTo>
                      <a:pt x="5" y="179"/>
                    </a:lnTo>
                    <a:lnTo>
                      <a:pt x="0" y="169"/>
                    </a:lnTo>
                    <a:lnTo>
                      <a:pt x="131" y="153"/>
                    </a:lnTo>
                    <a:lnTo>
                      <a:pt x="198" y="135"/>
                    </a:lnTo>
                    <a:lnTo>
                      <a:pt x="228" y="119"/>
                    </a:lnTo>
                    <a:lnTo>
                      <a:pt x="257" y="102"/>
                    </a:lnTo>
                    <a:lnTo>
                      <a:pt x="227" y="51"/>
                    </a:lnTo>
                    <a:lnTo>
                      <a:pt x="233" y="39"/>
                    </a:lnTo>
                    <a:lnTo>
                      <a:pt x="246" y="59"/>
                    </a:lnTo>
                    <a:lnTo>
                      <a:pt x="259" y="79"/>
                    </a:lnTo>
                    <a:lnTo>
                      <a:pt x="272" y="101"/>
                    </a:lnTo>
                    <a:lnTo>
                      <a:pt x="285" y="122"/>
                    </a:lnTo>
                    <a:lnTo>
                      <a:pt x="296" y="143"/>
                    </a:lnTo>
                    <a:lnTo>
                      <a:pt x="308" y="165"/>
                    </a:lnTo>
                    <a:lnTo>
                      <a:pt x="320" y="189"/>
                    </a:lnTo>
                    <a:lnTo>
                      <a:pt x="332" y="213"/>
                    </a:lnTo>
                    <a:lnTo>
                      <a:pt x="339" y="225"/>
                    </a:lnTo>
                    <a:lnTo>
                      <a:pt x="347" y="225"/>
                    </a:lnTo>
                    <a:lnTo>
                      <a:pt x="351" y="216"/>
                    </a:lnTo>
                    <a:lnTo>
                      <a:pt x="345" y="205"/>
                    </a:lnTo>
                    <a:lnTo>
                      <a:pt x="332" y="186"/>
                    </a:lnTo>
                    <a:lnTo>
                      <a:pt x="318" y="163"/>
                    </a:lnTo>
                    <a:lnTo>
                      <a:pt x="306" y="141"/>
                    </a:lnTo>
                    <a:lnTo>
                      <a:pt x="295" y="118"/>
                    </a:lnTo>
                    <a:lnTo>
                      <a:pt x="281" y="95"/>
                    </a:lnTo>
                    <a:lnTo>
                      <a:pt x="268" y="73"/>
                    </a:lnTo>
                    <a:lnTo>
                      <a:pt x="253" y="51"/>
                    </a:lnTo>
                    <a:lnTo>
                      <a:pt x="238" y="34"/>
                    </a:lnTo>
                    <a:lnTo>
                      <a:pt x="244" y="25"/>
                    </a:lnTo>
                    <a:lnTo>
                      <a:pt x="271" y="40"/>
                    </a:lnTo>
                    <a:lnTo>
                      <a:pt x="296" y="56"/>
                    </a:lnTo>
                    <a:lnTo>
                      <a:pt x="322" y="73"/>
                    </a:lnTo>
                    <a:lnTo>
                      <a:pt x="335" y="80"/>
                    </a:lnTo>
                    <a:lnTo>
                      <a:pt x="349" y="89"/>
                    </a:lnTo>
                    <a:lnTo>
                      <a:pt x="361" y="98"/>
                    </a:lnTo>
                    <a:lnTo>
                      <a:pt x="374" y="107"/>
                    </a:lnTo>
                    <a:lnTo>
                      <a:pt x="386" y="116"/>
                    </a:lnTo>
                    <a:lnTo>
                      <a:pt x="399" y="124"/>
                    </a:lnTo>
                    <a:lnTo>
                      <a:pt x="412" y="133"/>
                    </a:lnTo>
                    <a:lnTo>
                      <a:pt x="423" y="142"/>
                    </a:lnTo>
                    <a:lnTo>
                      <a:pt x="447" y="161"/>
                    </a:lnTo>
                    <a:lnTo>
                      <a:pt x="463" y="165"/>
                    </a:lnTo>
                    <a:lnTo>
                      <a:pt x="459" y="153"/>
                    </a:lnTo>
                    <a:lnTo>
                      <a:pt x="424" y="135"/>
                    </a:lnTo>
                    <a:lnTo>
                      <a:pt x="252" y="12"/>
                    </a:lnTo>
                    <a:lnTo>
                      <a:pt x="261" y="0"/>
                    </a:lnTo>
                    <a:lnTo>
                      <a:pt x="278" y="14"/>
                    </a:lnTo>
                    <a:lnTo>
                      <a:pt x="298" y="27"/>
                    </a:lnTo>
                    <a:lnTo>
                      <a:pt x="318" y="41"/>
                    </a:lnTo>
                    <a:lnTo>
                      <a:pt x="339" y="56"/>
                    </a:lnTo>
                    <a:lnTo>
                      <a:pt x="360" y="72"/>
                    </a:lnTo>
                    <a:lnTo>
                      <a:pt x="379" y="87"/>
                    </a:lnTo>
                    <a:lnTo>
                      <a:pt x="398" y="102"/>
                    </a:lnTo>
                    <a:lnTo>
                      <a:pt x="415" y="117"/>
                    </a:lnTo>
                    <a:lnTo>
                      <a:pt x="481" y="167"/>
                    </a:lnTo>
                    <a:lnTo>
                      <a:pt x="474" y="177"/>
                    </a:lnTo>
                    <a:lnTo>
                      <a:pt x="462" y="181"/>
                    </a:lnTo>
                    <a:lnTo>
                      <a:pt x="438" y="172"/>
                    </a:lnTo>
                    <a:lnTo>
                      <a:pt x="420" y="157"/>
                    </a:lnTo>
                    <a:lnTo>
                      <a:pt x="402" y="142"/>
                    </a:lnTo>
                    <a:lnTo>
                      <a:pt x="384" y="128"/>
                    </a:lnTo>
                    <a:lnTo>
                      <a:pt x="364" y="114"/>
                    </a:lnTo>
                    <a:lnTo>
                      <a:pt x="345" y="102"/>
                    </a:lnTo>
                    <a:lnTo>
                      <a:pt x="325" y="89"/>
                    </a:lnTo>
                    <a:lnTo>
                      <a:pt x="305" y="77"/>
                    </a:lnTo>
                    <a:lnTo>
                      <a:pt x="283" y="65"/>
                    </a:lnTo>
                    <a:lnTo>
                      <a:pt x="298" y="106"/>
                    </a:lnTo>
                    <a:lnTo>
                      <a:pt x="307" y="124"/>
                    </a:lnTo>
                    <a:lnTo>
                      <a:pt x="315" y="141"/>
                    </a:lnTo>
                    <a:lnTo>
                      <a:pt x="331" y="169"/>
                    </a:lnTo>
                    <a:lnTo>
                      <a:pt x="344" y="189"/>
                    </a:lnTo>
                    <a:lnTo>
                      <a:pt x="361" y="215"/>
                    </a:lnTo>
                    <a:lnTo>
                      <a:pt x="356" y="231"/>
                    </a:lnTo>
                    <a:lnTo>
                      <a:pt x="345" y="238"/>
                    </a:lnTo>
                    <a:lnTo>
                      <a:pt x="335" y="235"/>
                    </a:lnTo>
                    <a:lnTo>
                      <a:pt x="320" y="21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12" name="Freeform 289"/>
              <p:cNvSpPr>
                <a:spLocks/>
              </p:cNvSpPr>
              <p:nvPr/>
            </p:nvSpPr>
            <p:spPr bwMode="auto">
              <a:xfrm>
                <a:off x="2765" y="3232"/>
                <a:ext cx="71" cy="27"/>
              </a:xfrm>
              <a:custGeom>
                <a:avLst/>
                <a:gdLst>
                  <a:gd name="T0" fmla="*/ 0 w 287"/>
                  <a:gd name="T1" fmla="*/ 1 h 111"/>
                  <a:gd name="T2" fmla="*/ 2 w 287"/>
                  <a:gd name="T3" fmla="*/ 0 h 111"/>
                  <a:gd name="T4" fmla="*/ 3 w 287"/>
                  <a:gd name="T5" fmla="*/ 1 h 111"/>
                  <a:gd name="T6" fmla="*/ 4 w 287"/>
                  <a:gd name="T7" fmla="*/ 2 h 111"/>
                  <a:gd name="T8" fmla="*/ 5 w 287"/>
                  <a:gd name="T9" fmla="*/ 2 h 111"/>
                  <a:gd name="T10" fmla="*/ 6 w 287"/>
                  <a:gd name="T11" fmla="*/ 3 h 111"/>
                  <a:gd name="T12" fmla="*/ 7 w 287"/>
                  <a:gd name="T13" fmla="*/ 3 h 111"/>
                  <a:gd name="T14" fmla="*/ 9 w 287"/>
                  <a:gd name="T15" fmla="*/ 4 h 111"/>
                  <a:gd name="T16" fmla="*/ 11 w 287"/>
                  <a:gd name="T17" fmla="*/ 5 h 111"/>
                  <a:gd name="T18" fmla="*/ 13 w 287"/>
                  <a:gd name="T19" fmla="*/ 5 h 111"/>
                  <a:gd name="T20" fmla="*/ 18 w 287"/>
                  <a:gd name="T21" fmla="*/ 6 h 111"/>
                  <a:gd name="T22" fmla="*/ 18 w 287"/>
                  <a:gd name="T23" fmla="*/ 7 h 111"/>
                  <a:gd name="T24" fmla="*/ 11 w 287"/>
                  <a:gd name="T25" fmla="*/ 6 h 111"/>
                  <a:gd name="T26" fmla="*/ 8 w 287"/>
                  <a:gd name="T27" fmla="*/ 5 h 111"/>
                  <a:gd name="T28" fmla="*/ 6 w 287"/>
                  <a:gd name="T29" fmla="*/ 4 h 111"/>
                  <a:gd name="T30" fmla="*/ 4 w 287"/>
                  <a:gd name="T31" fmla="*/ 4 h 111"/>
                  <a:gd name="T32" fmla="*/ 2 w 287"/>
                  <a:gd name="T33" fmla="*/ 3 h 111"/>
                  <a:gd name="T34" fmla="*/ 1 w 287"/>
                  <a:gd name="T35" fmla="*/ 2 h 111"/>
                  <a:gd name="T36" fmla="*/ 0 w 287"/>
                  <a:gd name="T37" fmla="*/ 1 h 111"/>
                  <a:gd name="T38" fmla="*/ 0 w 287"/>
                  <a:gd name="T39" fmla="*/ 1 h 1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7"/>
                  <a:gd name="T61" fmla="*/ 0 h 111"/>
                  <a:gd name="T62" fmla="*/ 287 w 287"/>
                  <a:gd name="T63" fmla="*/ 111 h 1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7" h="111">
                    <a:moveTo>
                      <a:pt x="0" y="23"/>
                    </a:moveTo>
                    <a:lnTo>
                      <a:pt x="28" y="0"/>
                    </a:lnTo>
                    <a:lnTo>
                      <a:pt x="53" y="21"/>
                    </a:lnTo>
                    <a:lnTo>
                      <a:pt x="67" y="32"/>
                    </a:lnTo>
                    <a:lnTo>
                      <a:pt x="82" y="42"/>
                    </a:lnTo>
                    <a:lnTo>
                      <a:pt x="98" y="49"/>
                    </a:lnTo>
                    <a:lnTo>
                      <a:pt x="115" y="58"/>
                    </a:lnTo>
                    <a:lnTo>
                      <a:pt x="149" y="72"/>
                    </a:lnTo>
                    <a:lnTo>
                      <a:pt x="184" y="83"/>
                    </a:lnTo>
                    <a:lnTo>
                      <a:pt x="219" y="91"/>
                    </a:lnTo>
                    <a:lnTo>
                      <a:pt x="287" y="101"/>
                    </a:lnTo>
                    <a:lnTo>
                      <a:pt x="287" y="111"/>
                    </a:lnTo>
                    <a:lnTo>
                      <a:pt x="179" y="96"/>
                    </a:lnTo>
                    <a:lnTo>
                      <a:pt x="135" y="86"/>
                    </a:lnTo>
                    <a:lnTo>
                      <a:pt x="98" y="73"/>
                    </a:lnTo>
                    <a:lnTo>
                      <a:pt x="67" y="60"/>
                    </a:lnTo>
                    <a:lnTo>
                      <a:pt x="41" y="47"/>
                    </a:lnTo>
                    <a:lnTo>
                      <a:pt x="18" y="34"/>
                    </a:lnTo>
                    <a:lnTo>
                      <a:pt x="0" y="2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13" name="Freeform 290"/>
              <p:cNvSpPr>
                <a:spLocks/>
              </p:cNvSpPr>
              <p:nvPr/>
            </p:nvSpPr>
            <p:spPr bwMode="auto">
              <a:xfrm>
                <a:off x="2909" y="3234"/>
                <a:ext cx="9" cy="8"/>
              </a:xfrm>
              <a:custGeom>
                <a:avLst/>
                <a:gdLst>
                  <a:gd name="T0" fmla="*/ 0 w 36"/>
                  <a:gd name="T1" fmla="*/ 2 h 31"/>
                  <a:gd name="T2" fmla="*/ 0 w 36"/>
                  <a:gd name="T3" fmla="*/ 1 h 31"/>
                  <a:gd name="T4" fmla="*/ 2 w 36"/>
                  <a:gd name="T5" fmla="*/ 0 h 31"/>
                  <a:gd name="T6" fmla="*/ 2 w 36"/>
                  <a:gd name="T7" fmla="*/ 1 h 31"/>
                  <a:gd name="T8" fmla="*/ 2 w 36"/>
                  <a:gd name="T9" fmla="*/ 1 h 31"/>
                  <a:gd name="T10" fmla="*/ 0 w 36"/>
                  <a:gd name="T11" fmla="*/ 2 h 31"/>
                  <a:gd name="T12" fmla="*/ 0 w 36"/>
                  <a:gd name="T13" fmla="*/ 2 h 31"/>
                  <a:gd name="T14" fmla="*/ 0 60000 65536"/>
                  <a:gd name="T15" fmla="*/ 0 60000 65536"/>
                  <a:gd name="T16" fmla="*/ 0 60000 65536"/>
                  <a:gd name="T17" fmla="*/ 0 60000 65536"/>
                  <a:gd name="T18" fmla="*/ 0 60000 65536"/>
                  <a:gd name="T19" fmla="*/ 0 60000 65536"/>
                  <a:gd name="T20" fmla="*/ 0 60000 65536"/>
                  <a:gd name="T21" fmla="*/ 0 w 36"/>
                  <a:gd name="T22" fmla="*/ 0 h 31"/>
                  <a:gd name="T23" fmla="*/ 36 w 36"/>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1">
                    <a:moveTo>
                      <a:pt x="3" y="31"/>
                    </a:moveTo>
                    <a:lnTo>
                      <a:pt x="0" y="15"/>
                    </a:lnTo>
                    <a:lnTo>
                      <a:pt x="25" y="0"/>
                    </a:lnTo>
                    <a:lnTo>
                      <a:pt x="36" y="10"/>
                    </a:lnTo>
                    <a:lnTo>
                      <a:pt x="22" y="20"/>
                    </a:lnTo>
                    <a:lnTo>
                      <a:pt x="3" y="3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14" name="Freeform 291"/>
              <p:cNvSpPr>
                <a:spLocks/>
              </p:cNvSpPr>
              <p:nvPr/>
            </p:nvSpPr>
            <p:spPr bwMode="auto">
              <a:xfrm>
                <a:off x="2921" y="3180"/>
                <a:ext cx="40" cy="52"/>
              </a:xfrm>
              <a:custGeom>
                <a:avLst/>
                <a:gdLst>
                  <a:gd name="T0" fmla="*/ 1 w 164"/>
                  <a:gd name="T1" fmla="*/ 13 h 210"/>
                  <a:gd name="T2" fmla="*/ 0 w 164"/>
                  <a:gd name="T3" fmla="*/ 12 h 210"/>
                  <a:gd name="T4" fmla="*/ 1 w 164"/>
                  <a:gd name="T5" fmla="*/ 12 h 210"/>
                  <a:gd name="T6" fmla="*/ 2 w 164"/>
                  <a:gd name="T7" fmla="*/ 11 h 210"/>
                  <a:gd name="T8" fmla="*/ 3 w 164"/>
                  <a:gd name="T9" fmla="*/ 10 h 210"/>
                  <a:gd name="T10" fmla="*/ 4 w 164"/>
                  <a:gd name="T11" fmla="*/ 8 h 210"/>
                  <a:gd name="T12" fmla="*/ 6 w 164"/>
                  <a:gd name="T13" fmla="*/ 5 h 210"/>
                  <a:gd name="T14" fmla="*/ 7 w 164"/>
                  <a:gd name="T15" fmla="*/ 1 h 210"/>
                  <a:gd name="T16" fmla="*/ 7 w 164"/>
                  <a:gd name="T17" fmla="*/ 1 h 210"/>
                  <a:gd name="T18" fmla="*/ 8 w 164"/>
                  <a:gd name="T19" fmla="*/ 0 h 210"/>
                  <a:gd name="T20" fmla="*/ 10 w 164"/>
                  <a:gd name="T21" fmla="*/ 0 h 210"/>
                  <a:gd name="T22" fmla="*/ 9 w 164"/>
                  <a:gd name="T23" fmla="*/ 2 h 210"/>
                  <a:gd name="T24" fmla="*/ 8 w 164"/>
                  <a:gd name="T25" fmla="*/ 4 h 210"/>
                  <a:gd name="T26" fmla="*/ 7 w 164"/>
                  <a:gd name="T27" fmla="*/ 6 h 210"/>
                  <a:gd name="T28" fmla="*/ 7 w 164"/>
                  <a:gd name="T29" fmla="*/ 7 h 210"/>
                  <a:gd name="T30" fmla="*/ 6 w 164"/>
                  <a:gd name="T31" fmla="*/ 7 h 210"/>
                  <a:gd name="T32" fmla="*/ 5 w 164"/>
                  <a:gd name="T33" fmla="*/ 9 h 210"/>
                  <a:gd name="T34" fmla="*/ 4 w 164"/>
                  <a:gd name="T35" fmla="*/ 10 h 210"/>
                  <a:gd name="T36" fmla="*/ 2 w 164"/>
                  <a:gd name="T37" fmla="*/ 12 h 210"/>
                  <a:gd name="T38" fmla="*/ 2 w 164"/>
                  <a:gd name="T39" fmla="*/ 12 h 210"/>
                  <a:gd name="T40" fmla="*/ 1 w 164"/>
                  <a:gd name="T41" fmla="*/ 13 h 210"/>
                  <a:gd name="T42" fmla="*/ 1 w 164"/>
                  <a:gd name="T43" fmla="*/ 13 h 2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4"/>
                  <a:gd name="T67" fmla="*/ 0 h 210"/>
                  <a:gd name="T68" fmla="*/ 164 w 164"/>
                  <a:gd name="T69" fmla="*/ 210 h 21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4" h="210">
                    <a:moveTo>
                      <a:pt x="12" y="210"/>
                    </a:moveTo>
                    <a:lnTo>
                      <a:pt x="0" y="198"/>
                    </a:lnTo>
                    <a:lnTo>
                      <a:pt x="17" y="188"/>
                    </a:lnTo>
                    <a:lnTo>
                      <a:pt x="34" y="176"/>
                    </a:lnTo>
                    <a:lnTo>
                      <a:pt x="53" y="159"/>
                    </a:lnTo>
                    <a:lnTo>
                      <a:pt x="70" y="139"/>
                    </a:lnTo>
                    <a:lnTo>
                      <a:pt x="97" y="87"/>
                    </a:lnTo>
                    <a:lnTo>
                      <a:pt x="111" y="18"/>
                    </a:lnTo>
                    <a:lnTo>
                      <a:pt x="124" y="12"/>
                    </a:lnTo>
                    <a:lnTo>
                      <a:pt x="136" y="7"/>
                    </a:lnTo>
                    <a:lnTo>
                      <a:pt x="164" y="0"/>
                    </a:lnTo>
                    <a:lnTo>
                      <a:pt x="153" y="34"/>
                    </a:lnTo>
                    <a:lnTo>
                      <a:pt x="140" y="66"/>
                    </a:lnTo>
                    <a:lnTo>
                      <a:pt x="125" y="95"/>
                    </a:lnTo>
                    <a:lnTo>
                      <a:pt x="117" y="108"/>
                    </a:lnTo>
                    <a:lnTo>
                      <a:pt x="107" y="120"/>
                    </a:lnTo>
                    <a:lnTo>
                      <a:pt x="88" y="145"/>
                    </a:lnTo>
                    <a:lnTo>
                      <a:pt x="66" y="168"/>
                    </a:lnTo>
                    <a:lnTo>
                      <a:pt x="39" y="189"/>
                    </a:lnTo>
                    <a:lnTo>
                      <a:pt x="27" y="199"/>
                    </a:lnTo>
                    <a:lnTo>
                      <a:pt x="12" y="2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15" name="Freeform 292"/>
              <p:cNvSpPr>
                <a:spLocks/>
              </p:cNvSpPr>
              <p:nvPr/>
            </p:nvSpPr>
            <p:spPr bwMode="auto">
              <a:xfrm>
                <a:off x="2744" y="3202"/>
                <a:ext cx="78" cy="28"/>
              </a:xfrm>
              <a:custGeom>
                <a:avLst/>
                <a:gdLst>
                  <a:gd name="T0" fmla="*/ 0 w 309"/>
                  <a:gd name="T1" fmla="*/ 7 h 115"/>
                  <a:gd name="T2" fmla="*/ 0 w 309"/>
                  <a:gd name="T3" fmla="*/ 6 h 115"/>
                  <a:gd name="T4" fmla="*/ 0 w 309"/>
                  <a:gd name="T5" fmla="*/ 5 h 115"/>
                  <a:gd name="T6" fmla="*/ 1 w 309"/>
                  <a:gd name="T7" fmla="*/ 4 h 115"/>
                  <a:gd name="T8" fmla="*/ 2 w 309"/>
                  <a:gd name="T9" fmla="*/ 3 h 115"/>
                  <a:gd name="T10" fmla="*/ 6 w 309"/>
                  <a:gd name="T11" fmla="*/ 3 h 115"/>
                  <a:gd name="T12" fmla="*/ 10 w 309"/>
                  <a:gd name="T13" fmla="*/ 2 h 115"/>
                  <a:gd name="T14" fmla="*/ 14 w 309"/>
                  <a:gd name="T15" fmla="*/ 1 h 115"/>
                  <a:gd name="T16" fmla="*/ 19 w 309"/>
                  <a:gd name="T17" fmla="*/ 0 h 115"/>
                  <a:gd name="T18" fmla="*/ 20 w 309"/>
                  <a:gd name="T19" fmla="*/ 0 h 115"/>
                  <a:gd name="T20" fmla="*/ 19 w 309"/>
                  <a:gd name="T21" fmla="*/ 1 h 115"/>
                  <a:gd name="T22" fmla="*/ 17 w 309"/>
                  <a:gd name="T23" fmla="*/ 1 h 115"/>
                  <a:gd name="T24" fmla="*/ 14 w 309"/>
                  <a:gd name="T25" fmla="*/ 2 h 115"/>
                  <a:gd name="T26" fmla="*/ 10 w 309"/>
                  <a:gd name="T27" fmla="*/ 2 h 115"/>
                  <a:gd name="T28" fmla="*/ 7 w 309"/>
                  <a:gd name="T29" fmla="*/ 3 h 115"/>
                  <a:gd name="T30" fmla="*/ 8 w 309"/>
                  <a:gd name="T31" fmla="*/ 5 h 115"/>
                  <a:gd name="T32" fmla="*/ 7 w 309"/>
                  <a:gd name="T33" fmla="*/ 5 h 115"/>
                  <a:gd name="T34" fmla="*/ 7 w 309"/>
                  <a:gd name="T35" fmla="*/ 4 h 115"/>
                  <a:gd name="T36" fmla="*/ 6 w 309"/>
                  <a:gd name="T37" fmla="*/ 4 h 115"/>
                  <a:gd name="T38" fmla="*/ 4 w 309"/>
                  <a:gd name="T39" fmla="*/ 4 h 115"/>
                  <a:gd name="T40" fmla="*/ 5 w 309"/>
                  <a:gd name="T41" fmla="*/ 4 h 115"/>
                  <a:gd name="T42" fmla="*/ 6 w 309"/>
                  <a:gd name="T43" fmla="*/ 5 h 115"/>
                  <a:gd name="T44" fmla="*/ 5 w 309"/>
                  <a:gd name="T45" fmla="*/ 6 h 115"/>
                  <a:gd name="T46" fmla="*/ 4 w 309"/>
                  <a:gd name="T47" fmla="*/ 5 h 115"/>
                  <a:gd name="T48" fmla="*/ 4 w 309"/>
                  <a:gd name="T49" fmla="*/ 4 h 115"/>
                  <a:gd name="T50" fmla="*/ 3 w 309"/>
                  <a:gd name="T51" fmla="*/ 4 h 115"/>
                  <a:gd name="T52" fmla="*/ 1 w 309"/>
                  <a:gd name="T53" fmla="*/ 5 h 115"/>
                  <a:gd name="T54" fmla="*/ 1 w 309"/>
                  <a:gd name="T55" fmla="*/ 7 h 115"/>
                  <a:gd name="T56" fmla="*/ 0 w 309"/>
                  <a:gd name="T57" fmla="*/ 7 h 115"/>
                  <a:gd name="T58" fmla="*/ 0 w 309"/>
                  <a:gd name="T59" fmla="*/ 7 h 1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9"/>
                  <a:gd name="T91" fmla="*/ 0 h 115"/>
                  <a:gd name="T92" fmla="*/ 309 w 309"/>
                  <a:gd name="T93" fmla="*/ 115 h 1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9" h="115">
                    <a:moveTo>
                      <a:pt x="0" y="115"/>
                    </a:moveTo>
                    <a:lnTo>
                      <a:pt x="0" y="94"/>
                    </a:lnTo>
                    <a:lnTo>
                      <a:pt x="5" y="77"/>
                    </a:lnTo>
                    <a:lnTo>
                      <a:pt x="15" y="63"/>
                    </a:lnTo>
                    <a:lnTo>
                      <a:pt x="26" y="55"/>
                    </a:lnTo>
                    <a:lnTo>
                      <a:pt x="93" y="44"/>
                    </a:lnTo>
                    <a:lnTo>
                      <a:pt x="160" y="31"/>
                    </a:lnTo>
                    <a:lnTo>
                      <a:pt x="227" y="15"/>
                    </a:lnTo>
                    <a:lnTo>
                      <a:pt x="294" y="0"/>
                    </a:lnTo>
                    <a:lnTo>
                      <a:pt x="309" y="8"/>
                    </a:lnTo>
                    <a:lnTo>
                      <a:pt x="295" y="14"/>
                    </a:lnTo>
                    <a:lnTo>
                      <a:pt x="273" y="19"/>
                    </a:lnTo>
                    <a:lnTo>
                      <a:pt x="214" y="32"/>
                    </a:lnTo>
                    <a:lnTo>
                      <a:pt x="153" y="43"/>
                    </a:lnTo>
                    <a:lnTo>
                      <a:pt x="116" y="56"/>
                    </a:lnTo>
                    <a:lnTo>
                      <a:pt x="128" y="78"/>
                    </a:lnTo>
                    <a:lnTo>
                      <a:pt x="110" y="82"/>
                    </a:lnTo>
                    <a:lnTo>
                      <a:pt x="103" y="70"/>
                    </a:lnTo>
                    <a:lnTo>
                      <a:pt x="92" y="60"/>
                    </a:lnTo>
                    <a:lnTo>
                      <a:pt x="63" y="61"/>
                    </a:lnTo>
                    <a:lnTo>
                      <a:pt x="80" y="73"/>
                    </a:lnTo>
                    <a:lnTo>
                      <a:pt x="89" y="91"/>
                    </a:lnTo>
                    <a:lnTo>
                      <a:pt x="79" y="96"/>
                    </a:lnTo>
                    <a:lnTo>
                      <a:pt x="69" y="77"/>
                    </a:lnTo>
                    <a:lnTo>
                      <a:pt x="59" y="68"/>
                    </a:lnTo>
                    <a:lnTo>
                      <a:pt x="43" y="66"/>
                    </a:lnTo>
                    <a:lnTo>
                      <a:pt x="16" y="81"/>
                    </a:lnTo>
                    <a:lnTo>
                      <a:pt x="12" y="112"/>
                    </a:lnTo>
                    <a:lnTo>
                      <a:pt x="0" y="11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16" name="Freeform 293"/>
              <p:cNvSpPr>
                <a:spLocks/>
              </p:cNvSpPr>
              <p:nvPr/>
            </p:nvSpPr>
            <p:spPr bwMode="auto">
              <a:xfrm>
                <a:off x="2869" y="3200"/>
                <a:ext cx="33" cy="28"/>
              </a:xfrm>
              <a:custGeom>
                <a:avLst/>
                <a:gdLst>
                  <a:gd name="T0" fmla="*/ 6 w 130"/>
                  <a:gd name="T1" fmla="*/ 7 h 113"/>
                  <a:gd name="T2" fmla="*/ 6 w 130"/>
                  <a:gd name="T3" fmla="*/ 6 h 113"/>
                  <a:gd name="T4" fmla="*/ 5 w 130"/>
                  <a:gd name="T5" fmla="*/ 5 h 113"/>
                  <a:gd name="T6" fmla="*/ 4 w 130"/>
                  <a:gd name="T7" fmla="*/ 4 h 113"/>
                  <a:gd name="T8" fmla="*/ 4 w 130"/>
                  <a:gd name="T9" fmla="*/ 4 h 113"/>
                  <a:gd name="T10" fmla="*/ 0 w 130"/>
                  <a:gd name="T11" fmla="*/ 1 h 113"/>
                  <a:gd name="T12" fmla="*/ 0 w 130"/>
                  <a:gd name="T13" fmla="*/ 1 h 113"/>
                  <a:gd name="T14" fmla="*/ 1 w 130"/>
                  <a:gd name="T15" fmla="*/ 0 h 113"/>
                  <a:gd name="T16" fmla="*/ 2 w 130"/>
                  <a:gd name="T17" fmla="*/ 0 h 113"/>
                  <a:gd name="T18" fmla="*/ 4 w 130"/>
                  <a:gd name="T19" fmla="*/ 1 h 113"/>
                  <a:gd name="T20" fmla="*/ 5 w 130"/>
                  <a:gd name="T21" fmla="*/ 2 h 113"/>
                  <a:gd name="T22" fmla="*/ 7 w 130"/>
                  <a:gd name="T23" fmla="*/ 3 h 113"/>
                  <a:gd name="T24" fmla="*/ 8 w 130"/>
                  <a:gd name="T25" fmla="*/ 4 h 113"/>
                  <a:gd name="T26" fmla="*/ 8 w 130"/>
                  <a:gd name="T27" fmla="*/ 4 h 113"/>
                  <a:gd name="T28" fmla="*/ 6 w 130"/>
                  <a:gd name="T29" fmla="*/ 3 h 113"/>
                  <a:gd name="T30" fmla="*/ 6 w 130"/>
                  <a:gd name="T31" fmla="*/ 3 h 113"/>
                  <a:gd name="T32" fmla="*/ 5 w 130"/>
                  <a:gd name="T33" fmla="*/ 2 h 113"/>
                  <a:gd name="T34" fmla="*/ 4 w 130"/>
                  <a:gd name="T35" fmla="*/ 2 h 113"/>
                  <a:gd name="T36" fmla="*/ 3 w 130"/>
                  <a:gd name="T37" fmla="*/ 1 h 113"/>
                  <a:gd name="T38" fmla="*/ 1 w 130"/>
                  <a:gd name="T39" fmla="*/ 0 h 113"/>
                  <a:gd name="T40" fmla="*/ 1 w 130"/>
                  <a:gd name="T41" fmla="*/ 1 h 113"/>
                  <a:gd name="T42" fmla="*/ 1 w 130"/>
                  <a:gd name="T43" fmla="*/ 2 h 113"/>
                  <a:gd name="T44" fmla="*/ 7 w 130"/>
                  <a:gd name="T45" fmla="*/ 5 h 113"/>
                  <a:gd name="T46" fmla="*/ 7 w 130"/>
                  <a:gd name="T47" fmla="*/ 6 h 113"/>
                  <a:gd name="T48" fmla="*/ 6 w 130"/>
                  <a:gd name="T49" fmla="*/ 5 h 113"/>
                  <a:gd name="T50" fmla="*/ 6 w 130"/>
                  <a:gd name="T51" fmla="*/ 7 h 113"/>
                  <a:gd name="T52" fmla="*/ 6 w 130"/>
                  <a:gd name="T53" fmla="*/ 7 h 113"/>
                  <a:gd name="T54" fmla="*/ 6 w 130"/>
                  <a:gd name="T55" fmla="*/ 7 h 1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0"/>
                  <a:gd name="T85" fmla="*/ 0 h 113"/>
                  <a:gd name="T86" fmla="*/ 130 w 130"/>
                  <a:gd name="T87" fmla="*/ 113 h 11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0" h="113">
                    <a:moveTo>
                      <a:pt x="96" y="113"/>
                    </a:moveTo>
                    <a:lnTo>
                      <a:pt x="87" y="99"/>
                    </a:lnTo>
                    <a:lnTo>
                      <a:pt x="78" y="85"/>
                    </a:lnTo>
                    <a:lnTo>
                      <a:pt x="68" y="74"/>
                    </a:lnTo>
                    <a:lnTo>
                      <a:pt x="56" y="64"/>
                    </a:lnTo>
                    <a:lnTo>
                      <a:pt x="0" y="23"/>
                    </a:lnTo>
                    <a:lnTo>
                      <a:pt x="0" y="11"/>
                    </a:lnTo>
                    <a:lnTo>
                      <a:pt x="8" y="2"/>
                    </a:lnTo>
                    <a:lnTo>
                      <a:pt x="30" y="0"/>
                    </a:lnTo>
                    <a:lnTo>
                      <a:pt x="56" y="15"/>
                    </a:lnTo>
                    <a:lnTo>
                      <a:pt x="82" y="30"/>
                    </a:lnTo>
                    <a:lnTo>
                      <a:pt x="107" y="46"/>
                    </a:lnTo>
                    <a:lnTo>
                      <a:pt x="130" y="60"/>
                    </a:lnTo>
                    <a:lnTo>
                      <a:pt x="122" y="71"/>
                    </a:lnTo>
                    <a:lnTo>
                      <a:pt x="97" y="56"/>
                    </a:lnTo>
                    <a:lnTo>
                      <a:pt x="86" y="47"/>
                    </a:lnTo>
                    <a:lnTo>
                      <a:pt x="72" y="39"/>
                    </a:lnTo>
                    <a:lnTo>
                      <a:pt x="59" y="30"/>
                    </a:lnTo>
                    <a:lnTo>
                      <a:pt x="46" y="22"/>
                    </a:lnTo>
                    <a:lnTo>
                      <a:pt x="18" y="10"/>
                    </a:lnTo>
                    <a:lnTo>
                      <a:pt x="10" y="16"/>
                    </a:lnTo>
                    <a:lnTo>
                      <a:pt x="14" y="27"/>
                    </a:lnTo>
                    <a:lnTo>
                      <a:pt x="114" y="85"/>
                    </a:lnTo>
                    <a:lnTo>
                      <a:pt x="107" y="94"/>
                    </a:lnTo>
                    <a:lnTo>
                      <a:pt x="98" y="88"/>
                    </a:lnTo>
                    <a:lnTo>
                      <a:pt x="96" y="11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17" name="Freeform 294"/>
              <p:cNvSpPr>
                <a:spLocks/>
              </p:cNvSpPr>
              <p:nvPr/>
            </p:nvSpPr>
            <p:spPr bwMode="auto">
              <a:xfrm>
                <a:off x="2741" y="3191"/>
                <a:ext cx="22" cy="26"/>
              </a:xfrm>
              <a:custGeom>
                <a:avLst/>
                <a:gdLst>
                  <a:gd name="T0" fmla="*/ 0 w 88"/>
                  <a:gd name="T1" fmla="*/ 0 h 102"/>
                  <a:gd name="T2" fmla="*/ 4 w 88"/>
                  <a:gd name="T3" fmla="*/ 0 h 102"/>
                  <a:gd name="T4" fmla="*/ 4 w 88"/>
                  <a:gd name="T5" fmla="*/ 3 h 102"/>
                  <a:gd name="T6" fmla="*/ 5 w 88"/>
                  <a:gd name="T7" fmla="*/ 5 h 102"/>
                  <a:gd name="T8" fmla="*/ 6 w 88"/>
                  <a:gd name="T9" fmla="*/ 6 h 102"/>
                  <a:gd name="T10" fmla="*/ 3 w 88"/>
                  <a:gd name="T11" fmla="*/ 7 h 102"/>
                  <a:gd name="T12" fmla="*/ 1 w 88"/>
                  <a:gd name="T13" fmla="*/ 4 h 102"/>
                  <a:gd name="T14" fmla="*/ 0 w 88"/>
                  <a:gd name="T15" fmla="*/ 0 h 102"/>
                  <a:gd name="T16" fmla="*/ 0 w 88"/>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8"/>
                  <a:gd name="T28" fmla="*/ 0 h 102"/>
                  <a:gd name="T29" fmla="*/ 88 w 88"/>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8" h="102">
                    <a:moveTo>
                      <a:pt x="0" y="0"/>
                    </a:moveTo>
                    <a:lnTo>
                      <a:pt x="67" y="0"/>
                    </a:lnTo>
                    <a:lnTo>
                      <a:pt x="69" y="47"/>
                    </a:lnTo>
                    <a:lnTo>
                      <a:pt x="77" y="73"/>
                    </a:lnTo>
                    <a:lnTo>
                      <a:pt x="88" y="91"/>
                    </a:lnTo>
                    <a:lnTo>
                      <a:pt x="44" y="102"/>
                    </a:lnTo>
                    <a:lnTo>
                      <a:pt x="18" y="56"/>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18" name="Freeform 295"/>
              <p:cNvSpPr>
                <a:spLocks/>
              </p:cNvSpPr>
              <p:nvPr/>
            </p:nvSpPr>
            <p:spPr bwMode="auto">
              <a:xfrm>
                <a:off x="2881" y="3197"/>
                <a:ext cx="17" cy="16"/>
              </a:xfrm>
              <a:custGeom>
                <a:avLst/>
                <a:gdLst>
                  <a:gd name="T0" fmla="*/ 4 w 66"/>
                  <a:gd name="T1" fmla="*/ 4 h 61"/>
                  <a:gd name="T2" fmla="*/ 3 w 66"/>
                  <a:gd name="T3" fmla="*/ 3 h 61"/>
                  <a:gd name="T4" fmla="*/ 2 w 66"/>
                  <a:gd name="T5" fmla="*/ 2 h 61"/>
                  <a:gd name="T6" fmla="*/ 2 w 66"/>
                  <a:gd name="T7" fmla="*/ 1 h 61"/>
                  <a:gd name="T8" fmla="*/ 1 w 66"/>
                  <a:gd name="T9" fmla="*/ 1 h 61"/>
                  <a:gd name="T10" fmla="*/ 1 w 66"/>
                  <a:gd name="T11" fmla="*/ 2 h 61"/>
                  <a:gd name="T12" fmla="*/ 0 w 66"/>
                  <a:gd name="T13" fmla="*/ 2 h 61"/>
                  <a:gd name="T14" fmla="*/ 0 w 66"/>
                  <a:gd name="T15" fmla="*/ 0 h 61"/>
                  <a:gd name="T16" fmla="*/ 1 w 66"/>
                  <a:gd name="T17" fmla="*/ 0 h 61"/>
                  <a:gd name="T18" fmla="*/ 3 w 66"/>
                  <a:gd name="T19" fmla="*/ 2 h 61"/>
                  <a:gd name="T20" fmla="*/ 4 w 66"/>
                  <a:gd name="T21" fmla="*/ 4 h 61"/>
                  <a:gd name="T22" fmla="*/ 4 w 66"/>
                  <a:gd name="T23" fmla="*/ 4 h 61"/>
                  <a:gd name="T24" fmla="*/ 4 w 66"/>
                  <a:gd name="T25" fmla="*/ 4 h 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6"/>
                  <a:gd name="T40" fmla="*/ 0 h 61"/>
                  <a:gd name="T41" fmla="*/ 66 w 66"/>
                  <a:gd name="T42" fmla="*/ 61 h 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6" h="61">
                    <a:moveTo>
                      <a:pt x="63" y="61"/>
                    </a:moveTo>
                    <a:lnTo>
                      <a:pt x="49" y="49"/>
                    </a:lnTo>
                    <a:lnTo>
                      <a:pt x="35" y="29"/>
                    </a:lnTo>
                    <a:lnTo>
                      <a:pt x="23" y="14"/>
                    </a:lnTo>
                    <a:lnTo>
                      <a:pt x="13" y="10"/>
                    </a:lnTo>
                    <a:lnTo>
                      <a:pt x="10" y="25"/>
                    </a:lnTo>
                    <a:lnTo>
                      <a:pt x="0" y="21"/>
                    </a:lnTo>
                    <a:lnTo>
                      <a:pt x="1" y="1"/>
                    </a:lnTo>
                    <a:lnTo>
                      <a:pt x="20" y="0"/>
                    </a:lnTo>
                    <a:lnTo>
                      <a:pt x="45" y="26"/>
                    </a:lnTo>
                    <a:lnTo>
                      <a:pt x="66" y="60"/>
                    </a:lnTo>
                    <a:lnTo>
                      <a:pt x="63" y="6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19" name="Freeform 296"/>
              <p:cNvSpPr>
                <a:spLocks/>
              </p:cNvSpPr>
              <p:nvPr/>
            </p:nvSpPr>
            <p:spPr bwMode="auto">
              <a:xfrm>
                <a:off x="2796" y="3113"/>
                <a:ext cx="84" cy="89"/>
              </a:xfrm>
              <a:custGeom>
                <a:avLst/>
                <a:gdLst>
                  <a:gd name="T0" fmla="*/ 0 w 336"/>
                  <a:gd name="T1" fmla="*/ 18 h 356"/>
                  <a:gd name="T2" fmla="*/ 7 w 336"/>
                  <a:gd name="T3" fmla="*/ 19 h 356"/>
                  <a:gd name="T4" fmla="*/ 4 w 336"/>
                  <a:gd name="T5" fmla="*/ 18 h 356"/>
                  <a:gd name="T6" fmla="*/ 1 w 336"/>
                  <a:gd name="T7" fmla="*/ 16 h 356"/>
                  <a:gd name="T8" fmla="*/ 5 w 336"/>
                  <a:gd name="T9" fmla="*/ 17 h 356"/>
                  <a:gd name="T10" fmla="*/ 8 w 336"/>
                  <a:gd name="T11" fmla="*/ 19 h 356"/>
                  <a:gd name="T12" fmla="*/ 10 w 336"/>
                  <a:gd name="T13" fmla="*/ 20 h 356"/>
                  <a:gd name="T14" fmla="*/ 12 w 336"/>
                  <a:gd name="T15" fmla="*/ 21 h 356"/>
                  <a:gd name="T16" fmla="*/ 13 w 336"/>
                  <a:gd name="T17" fmla="*/ 20 h 356"/>
                  <a:gd name="T18" fmla="*/ 12 w 336"/>
                  <a:gd name="T19" fmla="*/ 18 h 356"/>
                  <a:gd name="T20" fmla="*/ 10 w 336"/>
                  <a:gd name="T21" fmla="*/ 13 h 356"/>
                  <a:gd name="T22" fmla="*/ 10 w 336"/>
                  <a:gd name="T23" fmla="*/ 9 h 356"/>
                  <a:gd name="T24" fmla="*/ 12 w 336"/>
                  <a:gd name="T25" fmla="*/ 7 h 356"/>
                  <a:gd name="T26" fmla="*/ 14 w 336"/>
                  <a:gd name="T27" fmla="*/ 5 h 356"/>
                  <a:gd name="T28" fmla="*/ 17 w 336"/>
                  <a:gd name="T29" fmla="*/ 4 h 356"/>
                  <a:gd name="T30" fmla="*/ 20 w 336"/>
                  <a:gd name="T31" fmla="*/ 3 h 356"/>
                  <a:gd name="T32" fmla="*/ 18 w 336"/>
                  <a:gd name="T33" fmla="*/ 1 h 356"/>
                  <a:gd name="T34" fmla="*/ 13 w 336"/>
                  <a:gd name="T35" fmla="*/ 2 h 356"/>
                  <a:gd name="T36" fmla="*/ 8 w 336"/>
                  <a:gd name="T37" fmla="*/ 2 h 356"/>
                  <a:gd name="T38" fmla="*/ 5 w 336"/>
                  <a:gd name="T39" fmla="*/ 1 h 356"/>
                  <a:gd name="T40" fmla="*/ 12 w 336"/>
                  <a:gd name="T41" fmla="*/ 1 h 356"/>
                  <a:gd name="T42" fmla="*/ 15 w 336"/>
                  <a:gd name="T43" fmla="*/ 0 h 356"/>
                  <a:gd name="T44" fmla="*/ 20 w 336"/>
                  <a:gd name="T45" fmla="*/ 1 h 356"/>
                  <a:gd name="T46" fmla="*/ 21 w 336"/>
                  <a:gd name="T47" fmla="*/ 3 h 356"/>
                  <a:gd name="T48" fmla="*/ 15 w 336"/>
                  <a:gd name="T49" fmla="*/ 7 h 356"/>
                  <a:gd name="T50" fmla="*/ 12 w 336"/>
                  <a:gd name="T51" fmla="*/ 9 h 356"/>
                  <a:gd name="T52" fmla="*/ 11 w 336"/>
                  <a:gd name="T53" fmla="*/ 12 h 356"/>
                  <a:gd name="T54" fmla="*/ 12 w 336"/>
                  <a:gd name="T55" fmla="*/ 15 h 356"/>
                  <a:gd name="T56" fmla="*/ 14 w 336"/>
                  <a:gd name="T57" fmla="*/ 19 h 356"/>
                  <a:gd name="T58" fmla="*/ 14 w 336"/>
                  <a:gd name="T59" fmla="*/ 22 h 356"/>
                  <a:gd name="T60" fmla="*/ 11 w 336"/>
                  <a:gd name="T61" fmla="*/ 22 h 356"/>
                  <a:gd name="T62" fmla="*/ 7 w 336"/>
                  <a:gd name="T63" fmla="*/ 20 h 356"/>
                  <a:gd name="T64" fmla="*/ 3 w 336"/>
                  <a:gd name="T65" fmla="*/ 19 h 356"/>
                  <a:gd name="T66" fmla="*/ 0 w 336"/>
                  <a:gd name="T67" fmla="*/ 19 h 35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36"/>
                  <a:gd name="T103" fmla="*/ 0 h 356"/>
                  <a:gd name="T104" fmla="*/ 336 w 336"/>
                  <a:gd name="T105" fmla="*/ 356 h 35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36" h="356">
                    <a:moveTo>
                      <a:pt x="2" y="294"/>
                    </a:moveTo>
                    <a:lnTo>
                      <a:pt x="0" y="284"/>
                    </a:lnTo>
                    <a:lnTo>
                      <a:pt x="54" y="288"/>
                    </a:lnTo>
                    <a:lnTo>
                      <a:pt x="107" y="298"/>
                    </a:lnTo>
                    <a:lnTo>
                      <a:pt x="84" y="286"/>
                    </a:lnTo>
                    <a:lnTo>
                      <a:pt x="58" y="278"/>
                    </a:lnTo>
                    <a:lnTo>
                      <a:pt x="7" y="271"/>
                    </a:lnTo>
                    <a:lnTo>
                      <a:pt x="12" y="254"/>
                    </a:lnTo>
                    <a:lnTo>
                      <a:pt x="46" y="256"/>
                    </a:lnTo>
                    <a:lnTo>
                      <a:pt x="83" y="267"/>
                    </a:lnTo>
                    <a:lnTo>
                      <a:pt x="118" y="285"/>
                    </a:lnTo>
                    <a:lnTo>
                      <a:pt x="133" y="294"/>
                    </a:lnTo>
                    <a:lnTo>
                      <a:pt x="147" y="303"/>
                    </a:lnTo>
                    <a:lnTo>
                      <a:pt x="163" y="314"/>
                    </a:lnTo>
                    <a:lnTo>
                      <a:pt x="180" y="323"/>
                    </a:lnTo>
                    <a:lnTo>
                      <a:pt x="195" y="328"/>
                    </a:lnTo>
                    <a:lnTo>
                      <a:pt x="211" y="324"/>
                    </a:lnTo>
                    <a:lnTo>
                      <a:pt x="211" y="312"/>
                    </a:lnTo>
                    <a:lnTo>
                      <a:pt x="201" y="295"/>
                    </a:lnTo>
                    <a:lnTo>
                      <a:pt x="189" y="279"/>
                    </a:lnTo>
                    <a:lnTo>
                      <a:pt x="179" y="269"/>
                    </a:lnTo>
                    <a:lnTo>
                      <a:pt x="156" y="208"/>
                    </a:lnTo>
                    <a:lnTo>
                      <a:pt x="156" y="178"/>
                    </a:lnTo>
                    <a:lnTo>
                      <a:pt x="162" y="148"/>
                    </a:lnTo>
                    <a:lnTo>
                      <a:pt x="177" y="126"/>
                    </a:lnTo>
                    <a:lnTo>
                      <a:pt x="191" y="109"/>
                    </a:lnTo>
                    <a:lnTo>
                      <a:pt x="207" y="91"/>
                    </a:lnTo>
                    <a:lnTo>
                      <a:pt x="225" y="77"/>
                    </a:lnTo>
                    <a:lnTo>
                      <a:pt x="244" y="67"/>
                    </a:lnTo>
                    <a:lnTo>
                      <a:pt x="265" y="61"/>
                    </a:lnTo>
                    <a:lnTo>
                      <a:pt x="317" y="61"/>
                    </a:lnTo>
                    <a:lnTo>
                      <a:pt x="321" y="46"/>
                    </a:lnTo>
                    <a:lnTo>
                      <a:pt x="308" y="31"/>
                    </a:lnTo>
                    <a:lnTo>
                      <a:pt x="289" y="19"/>
                    </a:lnTo>
                    <a:lnTo>
                      <a:pt x="275" y="13"/>
                    </a:lnTo>
                    <a:lnTo>
                      <a:pt x="202" y="26"/>
                    </a:lnTo>
                    <a:lnTo>
                      <a:pt x="166" y="33"/>
                    </a:lnTo>
                    <a:lnTo>
                      <a:pt x="129" y="29"/>
                    </a:lnTo>
                    <a:lnTo>
                      <a:pt x="78" y="19"/>
                    </a:lnTo>
                    <a:lnTo>
                      <a:pt x="80" y="12"/>
                    </a:lnTo>
                    <a:lnTo>
                      <a:pt x="124" y="17"/>
                    </a:lnTo>
                    <a:lnTo>
                      <a:pt x="194" y="10"/>
                    </a:lnTo>
                    <a:lnTo>
                      <a:pt x="218" y="4"/>
                    </a:lnTo>
                    <a:lnTo>
                      <a:pt x="244" y="0"/>
                    </a:lnTo>
                    <a:lnTo>
                      <a:pt x="294" y="3"/>
                    </a:lnTo>
                    <a:lnTo>
                      <a:pt x="314" y="10"/>
                    </a:lnTo>
                    <a:lnTo>
                      <a:pt x="329" y="26"/>
                    </a:lnTo>
                    <a:lnTo>
                      <a:pt x="336" y="47"/>
                    </a:lnTo>
                    <a:lnTo>
                      <a:pt x="332" y="76"/>
                    </a:lnTo>
                    <a:lnTo>
                      <a:pt x="239" y="102"/>
                    </a:lnTo>
                    <a:lnTo>
                      <a:pt x="212" y="121"/>
                    </a:lnTo>
                    <a:lnTo>
                      <a:pt x="196" y="140"/>
                    </a:lnTo>
                    <a:lnTo>
                      <a:pt x="172" y="169"/>
                    </a:lnTo>
                    <a:lnTo>
                      <a:pt x="172" y="192"/>
                    </a:lnTo>
                    <a:lnTo>
                      <a:pt x="179" y="216"/>
                    </a:lnTo>
                    <a:lnTo>
                      <a:pt x="189" y="240"/>
                    </a:lnTo>
                    <a:lnTo>
                      <a:pt x="200" y="264"/>
                    </a:lnTo>
                    <a:lnTo>
                      <a:pt x="224" y="303"/>
                    </a:lnTo>
                    <a:lnTo>
                      <a:pt x="228" y="348"/>
                    </a:lnTo>
                    <a:lnTo>
                      <a:pt x="215" y="356"/>
                    </a:lnTo>
                    <a:lnTo>
                      <a:pt x="196" y="356"/>
                    </a:lnTo>
                    <a:lnTo>
                      <a:pt x="172" y="347"/>
                    </a:lnTo>
                    <a:lnTo>
                      <a:pt x="145" y="334"/>
                    </a:lnTo>
                    <a:lnTo>
                      <a:pt x="112" y="320"/>
                    </a:lnTo>
                    <a:lnTo>
                      <a:pt x="78" y="306"/>
                    </a:lnTo>
                    <a:lnTo>
                      <a:pt x="41" y="298"/>
                    </a:lnTo>
                    <a:lnTo>
                      <a:pt x="2" y="29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20" name="Freeform 297"/>
              <p:cNvSpPr>
                <a:spLocks/>
              </p:cNvSpPr>
              <p:nvPr/>
            </p:nvSpPr>
            <p:spPr bwMode="auto">
              <a:xfrm>
                <a:off x="2994" y="3155"/>
                <a:ext cx="62" cy="37"/>
              </a:xfrm>
              <a:custGeom>
                <a:avLst/>
                <a:gdLst>
                  <a:gd name="T0" fmla="*/ 12 w 246"/>
                  <a:gd name="T1" fmla="*/ 9 h 147"/>
                  <a:gd name="T2" fmla="*/ 11 w 246"/>
                  <a:gd name="T3" fmla="*/ 9 h 147"/>
                  <a:gd name="T4" fmla="*/ 10 w 246"/>
                  <a:gd name="T5" fmla="*/ 8 h 147"/>
                  <a:gd name="T6" fmla="*/ 10 w 246"/>
                  <a:gd name="T7" fmla="*/ 8 h 147"/>
                  <a:gd name="T8" fmla="*/ 8 w 246"/>
                  <a:gd name="T9" fmla="*/ 8 h 147"/>
                  <a:gd name="T10" fmla="*/ 8 w 246"/>
                  <a:gd name="T11" fmla="*/ 7 h 147"/>
                  <a:gd name="T12" fmla="*/ 10 w 246"/>
                  <a:gd name="T13" fmla="*/ 7 h 147"/>
                  <a:gd name="T14" fmla="*/ 10 w 246"/>
                  <a:gd name="T15" fmla="*/ 7 h 147"/>
                  <a:gd name="T16" fmla="*/ 9 w 246"/>
                  <a:gd name="T17" fmla="*/ 7 h 147"/>
                  <a:gd name="T18" fmla="*/ 8 w 246"/>
                  <a:gd name="T19" fmla="*/ 6 h 147"/>
                  <a:gd name="T20" fmla="*/ 8 w 246"/>
                  <a:gd name="T21" fmla="*/ 6 h 147"/>
                  <a:gd name="T22" fmla="*/ 10 w 246"/>
                  <a:gd name="T23" fmla="*/ 6 h 147"/>
                  <a:gd name="T24" fmla="*/ 11 w 246"/>
                  <a:gd name="T25" fmla="*/ 7 h 147"/>
                  <a:gd name="T26" fmla="*/ 12 w 246"/>
                  <a:gd name="T27" fmla="*/ 8 h 147"/>
                  <a:gd name="T28" fmla="*/ 12 w 246"/>
                  <a:gd name="T29" fmla="*/ 8 h 147"/>
                  <a:gd name="T30" fmla="*/ 13 w 246"/>
                  <a:gd name="T31" fmla="*/ 8 h 147"/>
                  <a:gd name="T32" fmla="*/ 14 w 246"/>
                  <a:gd name="T33" fmla="*/ 7 h 147"/>
                  <a:gd name="T34" fmla="*/ 14 w 246"/>
                  <a:gd name="T35" fmla="*/ 4 h 147"/>
                  <a:gd name="T36" fmla="*/ 14 w 246"/>
                  <a:gd name="T37" fmla="*/ 4 h 147"/>
                  <a:gd name="T38" fmla="*/ 13 w 246"/>
                  <a:gd name="T39" fmla="*/ 4 h 147"/>
                  <a:gd name="T40" fmla="*/ 11 w 246"/>
                  <a:gd name="T41" fmla="*/ 3 h 147"/>
                  <a:gd name="T42" fmla="*/ 9 w 246"/>
                  <a:gd name="T43" fmla="*/ 2 h 147"/>
                  <a:gd name="T44" fmla="*/ 7 w 246"/>
                  <a:gd name="T45" fmla="*/ 2 h 147"/>
                  <a:gd name="T46" fmla="*/ 0 w 246"/>
                  <a:gd name="T47" fmla="*/ 2 h 147"/>
                  <a:gd name="T48" fmla="*/ 1 w 246"/>
                  <a:gd name="T49" fmla="*/ 1 h 147"/>
                  <a:gd name="T50" fmla="*/ 5 w 246"/>
                  <a:gd name="T51" fmla="*/ 1 h 147"/>
                  <a:gd name="T52" fmla="*/ 9 w 246"/>
                  <a:gd name="T53" fmla="*/ 1 h 147"/>
                  <a:gd name="T54" fmla="*/ 9 w 246"/>
                  <a:gd name="T55" fmla="*/ 1 h 147"/>
                  <a:gd name="T56" fmla="*/ 9 w 246"/>
                  <a:gd name="T57" fmla="*/ 0 h 147"/>
                  <a:gd name="T58" fmla="*/ 10 w 246"/>
                  <a:gd name="T59" fmla="*/ 0 h 147"/>
                  <a:gd name="T60" fmla="*/ 11 w 246"/>
                  <a:gd name="T61" fmla="*/ 0 h 147"/>
                  <a:gd name="T62" fmla="*/ 11 w 246"/>
                  <a:gd name="T63" fmla="*/ 1 h 147"/>
                  <a:gd name="T64" fmla="*/ 10 w 246"/>
                  <a:gd name="T65" fmla="*/ 1 h 147"/>
                  <a:gd name="T66" fmla="*/ 9 w 246"/>
                  <a:gd name="T67" fmla="*/ 1 h 147"/>
                  <a:gd name="T68" fmla="*/ 11 w 246"/>
                  <a:gd name="T69" fmla="*/ 2 h 147"/>
                  <a:gd name="T70" fmla="*/ 11 w 246"/>
                  <a:gd name="T71" fmla="*/ 1 h 147"/>
                  <a:gd name="T72" fmla="*/ 12 w 246"/>
                  <a:gd name="T73" fmla="*/ 1 h 147"/>
                  <a:gd name="T74" fmla="*/ 12 w 246"/>
                  <a:gd name="T75" fmla="*/ 0 h 147"/>
                  <a:gd name="T76" fmla="*/ 13 w 246"/>
                  <a:gd name="T77" fmla="*/ 1 h 147"/>
                  <a:gd name="T78" fmla="*/ 13 w 246"/>
                  <a:gd name="T79" fmla="*/ 1 h 147"/>
                  <a:gd name="T80" fmla="*/ 12 w 246"/>
                  <a:gd name="T81" fmla="*/ 1 h 147"/>
                  <a:gd name="T82" fmla="*/ 11 w 246"/>
                  <a:gd name="T83" fmla="*/ 2 h 147"/>
                  <a:gd name="T84" fmla="*/ 13 w 246"/>
                  <a:gd name="T85" fmla="*/ 2 h 147"/>
                  <a:gd name="T86" fmla="*/ 13 w 246"/>
                  <a:gd name="T87" fmla="*/ 2 h 147"/>
                  <a:gd name="T88" fmla="*/ 13 w 246"/>
                  <a:gd name="T89" fmla="*/ 1 h 147"/>
                  <a:gd name="T90" fmla="*/ 14 w 246"/>
                  <a:gd name="T91" fmla="*/ 1 h 147"/>
                  <a:gd name="T92" fmla="*/ 15 w 246"/>
                  <a:gd name="T93" fmla="*/ 2 h 147"/>
                  <a:gd name="T94" fmla="*/ 14 w 246"/>
                  <a:gd name="T95" fmla="*/ 2 h 147"/>
                  <a:gd name="T96" fmla="*/ 13 w 246"/>
                  <a:gd name="T97" fmla="*/ 2 h 147"/>
                  <a:gd name="T98" fmla="*/ 15 w 246"/>
                  <a:gd name="T99" fmla="*/ 4 h 147"/>
                  <a:gd name="T100" fmla="*/ 16 w 246"/>
                  <a:gd name="T101" fmla="*/ 7 h 147"/>
                  <a:gd name="T102" fmla="*/ 15 w 246"/>
                  <a:gd name="T103" fmla="*/ 8 h 147"/>
                  <a:gd name="T104" fmla="*/ 15 w 246"/>
                  <a:gd name="T105" fmla="*/ 9 h 147"/>
                  <a:gd name="T106" fmla="*/ 14 w 246"/>
                  <a:gd name="T107" fmla="*/ 9 h 147"/>
                  <a:gd name="T108" fmla="*/ 12 w 246"/>
                  <a:gd name="T109" fmla="*/ 9 h 147"/>
                  <a:gd name="T110" fmla="*/ 12 w 246"/>
                  <a:gd name="T111" fmla="*/ 9 h 14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6"/>
                  <a:gd name="T169" fmla="*/ 0 h 147"/>
                  <a:gd name="T170" fmla="*/ 246 w 246"/>
                  <a:gd name="T171" fmla="*/ 147 h 14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6" h="147">
                    <a:moveTo>
                      <a:pt x="189" y="147"/>
                    </a:moveTo>
                    <a:lnTo>
                      <a:pt x="173" y="138"/>
                    </a:lnTo>
                    <a:lnTo>
                      <a:pt x="163" y="130"/>
                    </a:lnTo>
                    <a:lnTo>
                      <a:pt x="151" y="125"/>
                    </a:lnTo>
                    <a:lnTo>
                      <a:pt x="123" y="126"/>
                    </a:lnTo>
                    <a:lnTo>
                      <a:pt x="126" y="110"/>
                    </a:lnTo>
                    <a:lnTo>
                      <a:pt x="158" y="117"/>
                    </a:lnTo>
                    <a:lnTo>
                      <a:pt x="155" y="110"/>
                    </a:lnTo>
                    <a:lnTo>
                      <a:pt x="147" y="103"/>
                    </a:lnTo>
                    <a:lnTo>
                      <a:pt x="124" y="99"/>
                    </a:lnTo>
                    <a:lnTo>
                      <a:pt x="124" y="86"/>
                    </a:lnTo>
                    <a:lnTo>
                      <a:pt x="162" y="92"/>
                    </a:lnTo>
                    <a:lnTo>
                      <a:pt x="173" y="112"/>
                    </a:lnTo>
                    <a:lnTo>
                      <a:pt x="181" y="120"/>
                    </a:lnTo>
                    <a:lnTo>
                      <a:pt x="191" y="123"/>
                    </a:lnTo>
                    <a:lnTo>
                      <a:pt x="209" y="121"/>
                    </a:lnTo>
                    <a:lnTo>
                      <a:pt x="220" y="107"/>
                    </a:lnTo>
                    <a:lnTo>
                      <a:pt x="225" y="69"/>
                    </a:lnTo>
                    <a:lnTo>
                      <a:pt x="214" y="62"/>
                    </a:lnTo>
                    <a:lnTo>
                      <a:pt x="201" y="55"/>
                    </a:lnTo>
                    <a:lnTo>
                      <a:pt x="175" y="44"/>
                    </a:lnTo>
                    <a:lnTo>
                      <a:pt x="147" y="36"/>
                    </a:lnTo>
                    <a:lnTo>
                      <a:pt x="117" y="31"/>
                    </a:lnTo>
                    <a:lnTo>
                      <a:pt x="0" y="23"/>
                    </a:lnTo>
                    <a:lnTo>
                      <a:pt x="9" y="7"/>
                    </a:lnTo>
                    <a:lnTo>
                      <a:pt x="75" y="15"/>
                    </a:lnTo>
                    <a:lnTo>
                      <a:pt x="137" y="20"/>
                    </a:lnTo>
                    <a:lnTo>
                      <a:pt x="147" y="11"/>
                    </a:lnTo>
                    <a:lnTo>
                      <a:pt x="146" y="4"/>
                    </a:lnTo>
                    <a:lnTo>
                      <a:pt x="151" y="0"/>
                    </a:lnTo>
                    <a:lnTo>
                      <a:pt x="165" y="1"/>
                    </a:lnTo>
                    <a:lnTo>
                      <a:pt x="168" y="10"/>
                    </a:lnTo>
                    <a:lnTo>
                      <a:pt x="156" y="15"/>
                    </a:lnTo>
                    <a:lnTo>
                      <a:pt x="147" y="21"/>
                    </a:lnTo>
                    <a:lnTo>
                      <a:pt x="168" y="24"/>
                    </a:lnTo>
                    <a:lnTo>
                      <a:pt x="180" y="14"/>
                    </a:lnTo>
                    <a:lnTo>
                      <a:pt x="183" y="6"/>
                    </a:lnTo>
                    <a:lnTo>
                      <a:pt x="191" y="2"/>
                    </a:lnTo>
                    <a:lnTo>
                      <a:pt x="202" y="13"/>
                    </a:lnTo>
                    <a:lnTo>
                      <a:pt x="197" y="19"/>
                    </a:lnTo>
                    <a:lnTo>
                      <a:pt x="187" y="19"/>
                    </a:lnTo>
                    <a:lnTo>
                      <a:pt x="178" y="26"/>
                    </a:lnTo>
                    <a:lnTo>
                      <a:pt x="202" y="31"/>
                    </a:lnTo>
                    <a:lnTo>
                      <a:pt x="211" y="23"/>
                    </a:lnTo>
                    <a:lnTo>
                      <a:pt x="212" y="10"/>
                    </a:lnTo>
                    <a:lnTo>
                      <a:pt x="225" y="10"/>
                    </a:lnTo>
                    <a:lnTo>
                      <a:pt x="229" y="23"/>
                    </a:lnTo>
                    <a:lnTo>
                      <a:pt x="216" y="28"/>
                    </a:lnTo>
                    <a:lnTo>
                      <a:pt x="209" y="35"/>
                    </a:lnTo>
                    <a:lnTo>
                      <a:pt x="236" y="64"/>
                    </a:lnTo>
                    <a:lnTo>
                      <a:pt x="246" y="102"/>
                    </a:lnTo>
                    <a:lnTo>
                      <a:pt x="241" y="122"/>
                    </a:lnTo>
                    <a:lnTo>
                      <a:pt x="231" y="138"/>
                    </a:lnTo>
                    <a:lnTo>
                      <a:pt x="214" y="147"/>
                    </a:lnTo>
                    <a:lnTo>
                      <a:pt x="189" y="14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21" name="Freeform 298"/>
              <p:cNvSpPr>
                <a:spLocks/>
              </p:cNvSpPr>
              <p:nvPr/>
            </p:nvSpPr>
            <p:spPr bwMode="auto">
              <a:xfrm>
                <a:off x="2721" y="3104"/>
                <a:ext cx="96" cy="88"/>
              </a:xfrm>
              <a:custGeom>
                <a:avLst/>
                <a:gdLst>
                  <a:gd name="T0" fmla="*/ 1 w 386"/>
                  <a:gd name="T1" fmla="*/ 20 h 354"/>
                  <a:gd name="T2" fmla="*/ 0 w 386"/>
                  <a:gd name="T3" fmla="*/ 17 h 354"/>
                  <a:gd name="T4" fmla="*/ 0 w 386"/>
                  <a:gd name="T5" fmla="*/ 15 h 354"/>
                  <a:gd name="T6" fmla="*/ 0 w 386"/>
                  <a:gd name="T7" fmla="*/ 13 h 354"/>
                  <a:gd name="T8" fmla="*/ 1 w 386"/>
                  <a:gd name="T9" fmla="*/ 10 h 354"/>
                  <a:gd name="T10" fmla="*/ 2 w 386"/>
                  <a:gd name="T11" fmla="*/ 9 h 354"/>
                  <a:gd name="T12" fmla="*/ 3 w 386"/>
                  <a:gd name="T13" fmla="*/ 7 h 354"/>
                  <a:gd name="T14" fmla="*/ 4 w 386"/>
                  <a:gd name="T15" fmla="*/ 6 h 354"/>
                  <a:gd name="T16" fmla="*/ 5 w 386"/>
                  <a:gd name="T17" fmla="*/ 5 h 354"/>
                  <a:gd name="T18" fmla="*/ 6 w 386"/>
                  <a:gd name="T19" fmla="*/ 4 h 354"/>
                  <a:gd name="T20" fmla="*/ 7 w 386"/>
                  <a:gd name="T21" fmla="*/ 3 h 354"/>
                  <a:gd name="T22" fmla="*/ 9 w 386"/>
                  <a:gd name="T23" fmla="*/ 2 h 354"/>
                  <a:gd name="T24" fmla="*/ 10 w 386"/>
                  <a:gd name="T25" fmla="*/ 1 h 354"/>
                  <a:gd name="T26" fmla="*/ 11 w 386"/>
                  <a:gd name="T27" fmla="*/ 0 h 354"/>
                  <a:gd name="T28" fmla="*/ 13 w 386"/>
                  <a:gd name="T29" fmla="*/ 0 h 354"/>
                  <a:gd name="T30" fmla="*/ 16 w 386"/>
                  <a:gd name="T31" fmla="*/ 0 h 354"/>
                  <a:gd name="T32" fmla="*/ 19 w 386"/>
                  <a:gd name="T33" fmla="*/ 0 h 354"/>
                  <a:gd name="T34" fmla="*/ 21 w 386"/>
                  <a:gd name="T35" fmla="*/ 2 h 354"/>
                  <a:gd name="T36" fmla="*/ 23 w 386"/>
                  <a:gd name="T37" fmla="*/ 3 h 354"/>
                  <a:gd name="T38" fmla="*/ 24 w 386"/>
                  <a:gd name="T39" fmla="*/ 3 h 354"/>
                  <a:gd name="T40" fmla="*/ 24 w 386"/>
                  <a:gd name="T41" fmla="*/ 3 h 354"/>
                  <a:gd name="T42" fmla="*/ 22 w 386"/>
                  <a:gd name="T43" fmla="*/ 3 h 354"/>
                  <a:gd name="T44" fmla="*/ 20 w 386"/>
                  <a:gd name="T45" fmla="*/ 2 h 354"/>
                  <a:gd name="T46" fmla="*/ 18 w 386"/>
                  <a:gd name="T47" fmla="*/ 2 h 354"/>
                  <a:gd name="T48" fmla="*/ 16 w 386"/>
                  <a:gd name="T49" fmla="*/ 2 h 354"/>
                  <a:gd name="T50" fmla="*/ 12 w 386"/>
                  <a:gd name="T51" fmla="*/ 2 h 354"/>
                  <a:gd name="T52" fmla="*/ 9 w 386"/>
                  <a:gd name="T53" fmla="*/ 3 h 354"/>
                  <a:gd name="T54" fmla="*/ 7 w 386"/>
                  <a:gd name="T55" fmla="*/ 5 h 354"/>
                  <a:gd name="T56" fmla="*/ 5 w 386"/>
                  <a:gd name="T57" fmla="*/ 6 h 354"/>
                  <a:gd name="T58" fmla="*/ 4 w 386"/>
                  <a:gd name="T59" fmla="*/ 8 h 354"/>
                  <a:gd name="T60" fmla="*/ 3 w 386"/>
                  <a:gd name="T61" fmla="*/ 9 h 354"/>
                  <a:gd name="T62" fmla="*/ 2 w 386"/>
                  <a:gd name="T63" fmla="*/ 10 h 354"/>
                  <a:gd name="T64" fmla="*/ 1 w 386"/>
                  <a:gd name="T65" fmla="*/ 13 h 354"/>
                  <a:gd name="T66" fmla="*/ 1 w 386"/>
                  <a:gd name="T67" fmla="*/ 16 h 354"/>
                  <a:gd name="T68" fmla="*/ 1 w 386"/>
                  <a:gd name="T69" fmla="*/ 17 h 354"/>
                  <a:gd name="T70" fmla="*/ 2 w 386"/>
                  <a:gd name="T71" fmla="*/ 18 h 354"/>
                  <a:gd name="T72" fmla="*/ 3 w 386"/>
                  <a:gd name="T73" fmla="*/ 19 h 354"/>
                  <a:gd name="T74" fmla="*/ 4 w 386"/>
                  <a:gd name="T75" fmla="*/ 19 h 354"/>
                  <a:gd name="T76" fmla="*/ 5 w 386"/>
                  <a:gd name="T77" fmla="*/ 19 h 354"/>
                  <a:gd name="T78" fmla="*/ 7 w 386"/>
                  <a:gd name="T79" fmla="*/ 20 h 354"/>
                  <a:gd name="T80" fmla="*/ 13 w 386"/>
                  <a:gd name="T81" fmla="*/ 19 h 354"/>
                  <a:gd name="T82" fmla="*/ 20 w 386"/>
                  <a:gd name="T83" fmla="*/ 18 h 354"/>
                  <a:gd name="T84" fmla="*/ 19 w 386"/>
                  <a:gd name="T85" fmla="*/ 19 h 354"/>
                  <a:gd name="T86" fmla="*/ 14 w 386"/>
                  <a:gd name="T87" fmla="*/ 20 h 354"/>
                  <a:gd name="T88" fmla="*/ 19 w 386"/>
                  <a:gd name="T89" fmla="*/ 20 h 354"/>
                  <a:gd name="T90" fmla="*/ 19 w 386"/>
                  <a:gd name="T91" fmla="*/ 20 h 354"/>
                  <a:gd name="T92" fmla="*/ 12 w 386"/>
                  <a:gd name="T93" fmla="*/ 21 h 354"/>
                  <a:gd name="T94" fmla="*/ 9 w 386"/>
                  <a:gd name="T95" fmla="*/ 22 h 354"/>
                  <a:gd name="T96" fmla="*/ 6 w 386"/>
                  <a:gd name="T97" fmla="*/ 22 h 354"/>
                  <a:gd name="T98" fmla="*/ 3 w 386"/>
                  <a:gd name="T99" fmla="*/ 21 h 354"/>
                  <a:gd name="T100" fmla="*/ 1 w 386"/>
                  <a:gd name="T101" fmla="*/ 20 h 354"/>
                  <a:gd name="T102" fmla="*/ 1 w 386"/>
                  <a:gd name="T103" fmla="*/ 20 h 35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86"/>
                  <a:gd name="T157" fmla="*/ 0 h 354"/>
                  <a:gd name="T158" fmla="*/ 386 w 386"/>
                  <a:gd name="T159" fmla="*/ 354 h 35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86" h="354">
                    <a:moveTo>
                      <a:pt x="14" y="317"/>
                    </a:moveTo>
                    <a:lnTo>
                      <a:pt x="1" y="277"/>
                    </a:lnTo>
                    <a:lnTo>
                      <a:pt x="0" y="239"/>
                    </a:lnTo>
                    <a:lnTo>
                      <a:pt x="8" y="204"/>
                    </a:lnTo>
                    <a:lnTo>
                      <a:pt x="23" y="166"/>
                    </a:lnTo>
                    <a:lnTo>
                      <a:pt x="37" y="143"/>
                    </a:lnTo>
                    <a:lnTo>
                      <a:pt x="52" y="122"/>
                    </a:lnTo>
                    <a:lnTo>
                      <a:pt x="67" y="102"/>
                    </a:lnTo>
                    <a:lnTo>
                      <a:pt x="83" y="83"/>
                    </a:lnTo>
                    <a:lnTo>
                      <a:pt x="100" y="64"/>
                    </a:lnTo>
                    <a:lnTo>
                      <a:pt x="118" y="47"/>
                    </a:lnTo>
                    <a:lnTo>
                      <a:pt x="139" y="31"/>
                    </a:lnTo>
                    <a:lnTo>
                      <a:pt x="159" y="17"/>
                    </a:lnTo>
                    <a:lnTo>
                      <a:pt x="183" y="8"/>
                    </a:lnTo>
                    <a:lnTo>
                      <a:pt x="206" y="3"/>
                    </a:lnTo>
                    <a:lnTo>
                      <a:pt x="254" y="0"/>
                    </a:lnTo>
                    <a:lnTo>
                      <a:pt x="301" y="10"/>
                    </a:lnTo>
                    <a:lnTo>
                      <a:pt x="345" y="35"/>
                    </a:lnTo>
                    <a:lnTo>
                      <a:pt x="364" y="44"/>
                    </a:lnTo>
                    <a:lnTo>
                      <a:pt x="386" y="50"/>
                    </a:lnTo>
                    <a:lnTo>
                      <a:pt x="381" y="56"/>
                    </a:lnTo>
                    <a:lnTo>
                      <a:pt x="352" y="49"/>
                    </a:lnTo>
                    <a:lnTo>
                      <a:pt x="321" y="40"/>
                    </a:lnTo>
                    <a:lnTo>
                      <a:pt x="290" y="32"/>
                    </a:lnTo>
                    <a:lnTo>
                      <a:pt x="258" y="27"/>
                    </a:lnTo>
                    <a:lnTo>
                      <a:pt x="196" y="27"/>
                    </a:lnTo>
                    <a:lnTo>
                      <a:pt x="139" y="53"/>
                    </a:lnTo>
                    <a:lnTo>
                      <a:pt x="112" y="78"/>
                    </a:lnTo>
                    <a:lnTo>
                      <a:pt x="86" y="105"/>
                    </a:lnTo>
                    <a:lnTo>
                      <a:pt x="62" y="136"/>
                    </a:lnTo>
                    <a:lnTo>
                      <a:pt x="52" y="151"/>
                    </a:lnTo>
                    <a:lnTo>
                      <a:pt x="42" y="166"/>
                    </a:lnTo>
                    <a:lnTo>
                      <a:pt x="20" y="214"/>
                    </a:lnTo>
                    <a:lnTo>
                      <a:pt x="15" y="253"/>
                    </a:lnTo>
                    <a:lnTo>
                      <a:pt x="24" y="281"/>
                    </a:lnTo>
                    <a:lnTo>
                      <a:pt x="33" y="292"/>
                    </a:lnTo>
                    <a:lnTo>
                      <a:pt x="45" y="301"/>
                    </a:lnTo>
                    <a:lnTo>
                      <a:pt x="59" y="307"/>
                    </a:lnTo>
                    <a:lnTo>
                      <a:pt x="77" y="312"/>
                    </a:lnTo>
                    <a:lnTo>
                      <a:pt x="115" y="317"/>
                    </a:lnTo>
                    <a:lnTo>
                      <a:pt x="205" y="309"/>
                    </a:lnTo>
                    <a:lnTo>
                      <a:pt x="317" y="291"/>
                    </a:lnTo>
                    <a:lnTo>
                      <a:pt x="312" y="308"/>
                    </a:lnTo>
                    <a:lnTo>
                      <a:pt x="227" y="323"/>
                    </a:lnTo>
                    <a:lnTo>
                      <a:pt x="310" y="320"/>
                    </a:lnTo>
                    <a:lnTo>
                      <a:pt x="308" y="330"/>
                    </a:lnTo>
                    <a:lnTo>
                      <a:pt x="199" y="346"/>
                    </a:lnTo>
                    <a:lnTo>
                      <a:pt x="154" y="351"/>
                    </a:lnTo>
                    <a:lnTo>
                      <a:pt x="100" y="354"/>
                    </a:lnTo>
                    <a:lnTo>
                      <a:pt x="48" y="345"/>
                    </a:lnTo>
                    <a:lnTo>
                      <a:pt x="14" y="31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22" name="Freeform 299"/>
              <p:cNvSpPr>
                <a:spLocks/>
              </p:cNvSpPr>
              <p:nvPr/>
            </p:nvSpPr>
            <p:spPr bwMode="auto">
              <a:xfrm>
                <a:off x="2981" y="3172"/>
                <a:ext cx="45" cy="19"/>
              </a:xfrm>
              <a:custGeom>
                <a:avLst/>
                <a:gdLst>
                  <a:gd name="T0" fmla="*/ 7 w 180"/>
                  <a:gd name="T1" fmla="*/ 5 h 76"/>
                  <a:gd name="T2" fmla="*/ 5 w 180"/>
                  <a:gd name="T3" fmla="*/ 4 h 76"/>
                  <a:gd name="T4" fmla="*/ 4 w 180"/>
                  <a:gd name="T5" fmla="*/ 3 h 76"/>
                  <a:gd name="T6" fmla="*/ 4 w 180"/>
                  <a:gd name="T7" fmla="*/ 2 h 76"/>
                  <a:gd name="T8" fmla="*/ 3 w 180"/>
                  <a:gd name="T9" fmla="*/ 2 h 76"/>
                  <a:gd name="T10" fmla="*/ 2 w 180"/>
                  <a:gd name="T11" fmla="*/ 2 h 76"/>
                  <a:gd name="T12" fmla="*/ 0 w 180"/>
                  <a:gd name="T13" fmla="*/ 2 h 76"/>
                  <a:gd name="T14" fmla="*/ 1 w 180"/>
                  <a:gd name="T15" fmla="*/ 1 h 76"/>
                  <a:gd name="T16" fmla="*/ 1 w 180"/>
                  <a:gd name="T17" fmla="*/ 0 h 76"/>
                  <a:gd name="T18" fmla="*/ 4 w 180"/>
                  <a:gd name="T19" fmla="*/ 1 h 76"/>
                  <a:gd name="T20" fmla="*/ 5 w 180"/>
                  <a:gd name="T21" fmla="*/ 2 h 76"/>
                  <a:gd name="T22" fmla="*/ 6 w 180"/>
                  <a:gd name="T23" fmla="*/ 3 h 76"/>
                  <a:gd name="T24" fmla="*/ 8 w 180"/>
                  <a:gd name="T25" fmla="*/ 3 h 76"/>
                  <a:gd name="T26" fmla="*/ 9 w 180"/>
                  <a:gd name="T27" fmla="*/ 3 h 76"/>
                  <a:gd name="T28" fmla="*/ 11 w 180"/>
                  <a:gd name="T29" fmla="*/ 1 h 76"/>
                  <a:gd name="T30" fmla="*/ 11 w 180"/>
                  <a:gd name="T31" fmla="*/ 2 h 76"/>
                  <a:gd name="T32" fmla="*/ 10 w 180"/>
                  <a:gd name="T33" fmla="*/ 3 h 76"/>
                  <a:gd name="T34" fmla="*/ 11 w 180"/>
                  <a:gd name="T35" fmla="*/ 3 h 76"/>
                  <a:gd name="T36" fmla="*/ 11 w 180"/>
                  <a:gd name="T37" fmla="*/ 4 h 76"/>
                  <a:gd name="T38" fmla="*/ 7 w 180"/>
                  <a:gd name="T39" fmla="*/ 5 h 76"/>
                  <a:gd name="T40" fmla="*/ 7 w 180"/>
                  <a:gd name="T41" fmla="*/ 5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0"/>
                  <a:gd name="T64" fmla="*/ 0 h 76"/>
                  <a:gd name="T65" fmla="*/ 180 w 180"/>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0" h="76">
                    <a:moveTo>
                      <a:pt x="113" y="76"/>
                    </a:moveTo>
                    <a:lnTo>
                      <a:pt x="78" y="66"/>
                    </a:lnTo>
                    <a:lnTo>
                      <a:pt x="67" y="47"/>
                    </a:lnTo>
                    <a:lnTo>
                      <a:pt x="60" y="37"/>
                    </a:lnTo>
                    <a:lnTo>
                      <a:pt x="49" y="28"/>
                    </a:lnTo>
                    <a:lnTo>
                      <a:pt x="30" y="23"/>
                    </a:lnTo>
                    <a:lnTo>
                      <a:pt x="0" y="22"/>
                    </a:lnTo>
                    <a:lnTo>
                      <a:pt x="7" y="11"/>
                    </a:lnTo>
                    <a:lnTo>
                      <a:pt x="16" y="0"/>
                    </a:lnTo>
                    <a:lnTo>
                      <a:pt x="65" y="14"/>
                    </a:lnTo>
                    <a:lnTo>
                      <a:pt x="77" y="29"/>
                    </a:lnTo>
                    <a:lnTo>
                      <a:pt x="89" y="39"/>
                    </a:lnTo>
                    <a:lnTo>
                      <a:pt x="118" y="46"/>
                    </a:lnTo>
                    <a:lnTo>
                      <a:pt x="148" y="38"/>
                    </a:lnTo>
                    <a:lnTo>
                      <a:pt x="179" y="21"/>
                    </a:lnTo>
                    <a:lnTo>
                      <a:pt x="180" y="34"/>
                    </a:lnTo>
                    <a:lnTo>
                      <a:pt x="161" y="45"/>
                    </a:lnTo>
                    <a:lnTo>
                      <a:pt x="179" y="45"/>
                    </a:lnTo>
                    <a:lnTo>
                      <a:pt x="180" y="61"/>
                    </a:lnTo>
                    <a:lnTo>
                      <a:pt x="113" y="7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23" name="Freeform 300"/>
              <p:cNvSpPr>
                <a:spLocks/>
              </p:cNvSpPr>
              <p:nvPr/>
            </p:nvSpPr>
            <p:spPr bwMode="auto">
              <a:xfrm>
                <a:off x="2847" y="3138"/>
                <a:ext cx="150" cy="39"/>
              </a:xfrm>
              <a:custGeom>
                <a:avLst/>
                <a:gdLst>
                  <a:gd name="T0" fmla="*/ 32 w 602"/>
                  <a:gd name="T1" fmla="*/ 9 h 158"/>
                  <a:gd name="T2" fmla="*/ 32 w 602"/>
                  <a:gd name="T3" fmla="*/ 7 h 158"/>
                  <a:gd name="T4" fmla="*/ 34 w 602"/>
                  <a:gd name="T5" fmla="*/ 7 h 158"/>
                  <a:gd name="T6" fmla="*/ 36 w 602"/>
                  <a:gd name="T7" fmla="*/ 6 h 158"/>
                  <a:gd name="T8" fmla="*/ 32 w 602"/>
                  <a:gd name="T9" fmla="*/ 5 h 158"/>
                  <a:gd name="T10" fmla="*/ 27 w 602"/>
                  <a:gd name="T11" fmla="*/ 4 h 158"/>
                  <a:gd name="T12" fmla="*/ 23 w 602"/>
                  <a:gd name="T13" fmla="*/ 3 h 158"/>
                  <a:gd name="T14" fmla="*/ 18 w 602"/>
                  <a:gd name="T15" fmla="*/ 3 h 158"/>
                  <a:gd name="T16" fmla="*/ 14 w 602"/>
                  <a:gd name="T17" fmla="*/ 2 h 158"/>
                  <a:gd name="T18" fmla="*/ 9 w 602"/>
                  <a:gd name="T19" fmla="*/ 2 h 158"/>
                  <a:gd name="T20" fmla="*/ 0 w 602"/>
                  <a:gd name="T21" fmla="*/ 1 h 158"/>
                  <a:gd name="T22" fmla="*/ 0 w 602"/>
                  <a:gd name="T23" fmla="*/ 0 h 158"/>
                  <a:gd name="T24" fmla="*/ 2 w 602"/>
                  <a:gd name="T25" fmla="*/ 0 h 158"/>
                  <a:gd name="T26" fmla="*/ 9 w 602"/>
                  <a:gd name="T27" fmla="*/ 1 h 158"/>
                  <a:gd name="T28" fmla="*/ 14 w 602"/>
                  <a:gd name="T29" fmla="*/ 1 h 158"/>
                  <a:gd name="T30" fmla="*/ 19 w 602"/>
                  <a:gd name="T31" fmla="*/ 2 h 158"/>
                  <a:gd name="T32" fmla="*/ 25 w 602"/>
                  <a:gd name="T33" fmla="*/ 3 h 158"/>
                  <a:gd name="T34" fmla="*/ 30 w 602"/>
                  <a:gd name="T35" fmla="*/ 4 h 158"/>
                  <a:gd name="T36" fmla="*/ 34 w 602"/>
                  <a:gd name="T37" fmla="*/ 4 h 158"/>
                  <a:gd name="T38" fmla="*/ 37 w 602"/>
                  <a:gd name="T39" fmla="*/ 5 h 158"/>
                  <a:gd name="T40" fmla="*/ 37 w 602"/>
                  <a:gd name="T41" fmla="*/ 6 h 158"/>
                  <a:gd name="T42" fmla="*/ 36 w 602"/>
                  <a:gd name="T43" fmla="*/ 7 h 158"/>
                  <a:gd name="T44" fmla="*/ 35 w 602"/>
                  <a:gd name="T45" fmla="*/ 9 h 158"/>
                  <a:gd name="T46" fmla="*/ 34 w 602"/>
                  <a:gd name="T47" fmla="*/ 10 h 158"/>
                  <a:gd name="T48" fmla="*/ 32 w 602"/>
                  <a:gd name="T49" fmla="*/ 9 h 158"/>
                  <a:gd name="T50" fmla="*/ 32 w 602"/>
                  <a:gd name="T51" fmla="*/ 9 h 1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02"/>
                  <a:gd name="T79" fmla="*/ 0 h 158"/>
                  <a:gd name="T80" fmla="*/ 602 w 602"/>
                  <a:gd name="T81" fmla="*/ 158 h 15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02" h="158">
                    <a:moveTo>
                      <a:pt x="517" y="154"/>
                    </a:moveTo>
                    <a:lnTo>
                      <a:pt x="523" y="120"/>
                    </a:lnTo>
                    <a:lnTo>
                      <a:pt x="551" y="123"/>
                    </a:lnTo>
                    <a:lnTo>
                      <a:pt x="582" y="92"/>
                    </a:lnTo>
                    <a:lnTo>
                      <a:pt x="511" y="80"/>
                    </a:lnTo>
                    <a:lnTo>
                      <a:pt x="438" y="68"/>
                    </a:lnTo>
                    <a:lnTo>
                      <a:pt x="365" y="57"/>
                    </a:lnTo>
                    <a:lnTo>
                      <a:pt x="292" y="47"/>
                    </a:lnTo>
                    <a:lnTo>
                      <a:pt x="219" y="38"/>
                    </a:lnTo>
                    <a:lnTo>
                      <a:pt x="146" y="29"/>
                    </a:lnTo>
                    <a:lnTo>
                      <a:pt x="0" y="18"/>
                    </a:lnTo>
                    <a:lnTo>
                      <a:pt x="10" y="10"/>
                    </a:lnTo>
                    <a:lnTo>
                      <a:pt x="31" y="0"/>
                    </a:lnTo>
                    <a:lnTo>
                      <a:pt x="148" y="16"/>
                    </a:lnTo>
                    <a:lnTo>
                      <a:pt x="227" y="26"/>
                    </a:lnTo>
                    <a:lnTo>
                      <a:pt x="313" y="38"/>
                    </a:lnTo>
                    <a:lnTo>
                      <a:pt x="399" y="50"/>
                    </a:lnTo>
                    <a:lnTo>
                      <a:pt x="479" y="61"/>
                    </a:lnTo>
                    <a:lnTo>
                      <a:pt x="548" y="71"/>
                    </a:lnTo>
                    <a:lnTo>
                      <a:pt x="602" y="80"/>
                    </a:lnTo>
                    <a:lnTo>
                      <a:pt x="595" y="95"/>
                    </a:lnTo>
                    <a:lnTo>
                      <a:pt x="576" y="118"/>
                    </a:lnTo>
                    <a:lnTo>
                      <a:pt x="556" y="141"/>
                    </a:lnTo>
                    <a:lnTo>
                      <a:pt x="541" y="158"/>
                    </a:lnTo>
                    <a:lnTo>
                      <a:pt x="517" y="15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24" name="Freeform 301"/>
              <p:cNvSpPr>
                <a:spLocks/>
              </p:cNvSpPr>
              <p:nvPr/>
            </p:nvSpPr>
            <p:spPr bwMode="auto">
              <a:xfrm>
                <a:off x="2837" y="3160"/>
                <a:ext cx="141" cy="17"/>
              </a:xfrm>
              <a:custGeom>
                <a:avLst/>
                <a:gdLst>
                  <a:gd name="T0" fmla="*/ 35 w 563"/>
                  <a:gd name="T1" fmla="*/ 4 h 68"/>
                  <a:gd name="T2" fmla="*/ 28 w 563"/>
                  <a:gd name="T3" fmla="*/ 4 h 68"/>
                  <a:gd name="T4" fmla="*/ 21 w 563"/>
                  <a:gd name="T5" fmla="*/ 3 h 68"/>
                  <a:gd name="T6" fmla="*/ 6 w 563"/>
                  <a:gd name="T7" fmla="*/ 2 h 68"/>
                  <a:gd name="T8" fmla="*/ 4 w 563"/>
                  <a:gd name="T9" fmla="*/ 2 h 68"/>
                  <a:gd name="T10" fmla="*/ 1 w 563"/>
                  <a:gd name="T11" fmla="*/ 3 h 68"/>
                  <a:gd name="T12" fmla="*/ 1 w 563"/>
                  <a:gd name="T13" fmla="*/ 2 h 68"/>
                  <a:gd name="T14" fmla="*/ 0 w 563"/>
                  <a:gd name="T15" fmla="*/ 1 h 68"/>
                  <a:gd name="T16" fmla="*/ 0 w 563"/>
                  <a:gd name="T17" fmla="*/ 0 h 68"/>
                  <a:gd name="T18" fmla="*/ 35 w 563"/>
                  <a:gd name="T19" fmla="*/ 3 h 68"/>
                  <a:gd name="T20" fmla="*/ 35 w 563"/>
                  <a:gd name="T21" fmla="*/ 4 h 68"/>
                  <a:gd name="T22" fmla="*/ 35 w 563"/>
                  <a:gd name="T23" fmla="*/ 4 h 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63"/>
                  <a:gd name="T37" fmla="*/ 0 h 68"/>
                  <a:gd name="T38" fmla="*/ 563 w 563"/>
                  <a:gd name="T39" fmla="*/ 68 h 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63" h="68">
                    <a:moveTo>
                      <a:pt x="561" y="68"/>
                    </a:moveTo>
                    <a:lnTo>
                      <a:pt x="443" y="54"/>
                    </a:lnTo>
                    <a:lnTo>
                      <a:pt x="327" y="45"/>
                    </a:lnTo>
                    <a:lnTo>
                      <a:pt x="88" y="26"/>
                    </a:lnTo>
                    <a:lnTo>
                      <a:pt x="54" y="36"/>
                    </a:lnTo>
                    <a:lnTo>
                      <a:pt x="20" y="45"/>
                    </a:lnTo>
                    <a:lnTo>
                      <a:pt x="10" y="34"/>
                    </a:lnTo>
                    <a:lnTo>
                      <a:pt x="1" y="21"/>
                    </a:lnTo>
                    <a:lnTo>
                      <a:pt x="0" y="0"/>
                    </a:lnTo>
                    <a:lnTo>
                      <a:pt x="563" y="50"/>
                    </a:lnTo>
                    <a:lnTo>
                      <a:pt x="561" y="6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25" name="Freeform 302"/>
              <p:cNvSpPr>
                <a:spLocks/>
              </p:cNvSpPr>
              <p:nvPr/>
            </p:nvSpPr>
            <p:spPr bwMode="auto">
              <a:xfrm>
                <a:off x="2837" y="3151"/>
                <a:ext cx="143" cy="20"/>
              </a:xfrm>
              <a:custGeom>
                <a:avLst/>
                <a:gdLst>
                  <a:gd name="T0" fmla="*/ 0 w 573"/>
                  <a:gd name="T1" fmla="*/ 2 h 78"/>
                  <a:gd name="T2" fmla="*/ 1 w 573"/>
                  <a:gd name="T3" fmla="*/ 0 h 78"/>
                  <a:gd name="T4" fmla="*/ 7 w 573"/>
                  <a:gd name="T5" fmla="*/ 1 h 78"/>
                  <a:gd name="T6" fmla="*/ 10 w 573"/>
                  <a:gd name="T7" fmla="*/ 2 h 78"/>
                  <a:gd name="T8" fmla="*/ 14 w 573"/>
                  <a:gd name="T9" fmla="*/ 2 h 78"/>
                  <a:gd name="T10" fmla="*/ 21 w 573"/>
                  <a:gd name="T11" fmla="*/ 3 h 78"/>
                  <a:gd name="T12" fmla="*/ 29 w 573"/>
                  <a:gd name="T13" fmla="*/ 4 h 78"/>
                  <a:gd name="T14" fmla="*/ 36 w 573"/>
                  <a:gd name="T15" fmla="*/ 4 h 78"/>
                  <a:gd name="T16" fmla="*/ 36 w 573"/>
                  <a:gd name="T17" fmla="*/ 5 h 78"/>
                  <a:gd name="T18" fmla="*/ 0 w 573"/>
                  <a:gd name="T19" fmla="*/ 2 h 78"/>
                  <a:gd name="T20" fmla="*/ 0 w 573"/>
                  <a:gd name="T21" fmla="*/ 2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3"/>
                  <a:gd name="T34" fmla="*/ 0 h 78"/>
                  <a:gd name="T35" fmla="*/ 573 w 573"/>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3" h="78">
                    <a:moveTo>
                      <a:pt x="0" y="22"/>
                    </a:moveTo>
                    <a:lnTo>
                      <a:pt x="12" y="0"/>
                    </a:lnTo>
                    <a:lnTo>
                      <a:pt x="112" y="15"/>
                    </a:lnTo>
                    <a:lnTo>
                      <a:pt x="168" y="22"/>
                    </a:lnTo>
                    <a:lnTo>
                      <a:pt x="226" y="30"/>
                    </a:lnTo>
                    <a:lnTo>
                      <a:pt x="343" y="42"/>
                    </a:lnTo>
                    <a:lnTo>
                      <a:pt x="460" y="55"/>
                    </a:lnTo>
                    <a:lnTo>
                      <a:pt x="573" y="65"/>
                    </a:lnTo>
                    <a:lnTo>
                      <a:pt x="571" y="78"/>
                    </a:lnTo>
                    <a:lnTo>
                      <a:pt x="0" y="2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26" name="Freeform 303"/>
              <p:cNvSpPr>
                <a:spLocks/>
              </p:cNvSpPr>
              <p:nvPr/>
            </p:nvSpPr>
            <p:spPr bwMode="auto">
              <a:xfrm>
                <a:off x="2752" y="3151"/>
                <a:ext cx="9" cy="11"/>
              </a:xfrm>
              <a:custGeom>
                <a:avLst/>
                <a:gdLst>
                  <a:gd name="T0" fmla="*/ 0 w 35"/>
                  <a:gd name="T1" fmla="*/ 2 h 45"/>
                  <a:gd name="T2" fmla="*/ 0 w 35"/>
                  <a:gd name="T3" fmla="*/ 2 h 45"/>
                  <a:gd name="T4" fmla="*/ 1 w 35"/>
                  <a:gd name="T5" fmla="*/ 2 h 45"/>
                  <a:gd name="T6" fmla="*/ 2 w 35"/>
                  <a:gd name="T7" fmla="*/ 2 h 45"/>
                  <a:gd name="T8" fmla="*/ 2 w 35"/>
                  <a:gd name="T9" fmla="*/ 1 h 45"/>
                  <a:gd name="T10" fmla="*/ 1 w 35"/>
                  <a:gd name="T11" fmla="*/ 0 h 45"/>
                  <a:gd name="T12" fmla="*/ 1 w 35"/>
                  <a:gd name="T13" fmla="*/ 0 h 45"/>
                  <a:gd name="T14" fmla="*/ 2 w 35"/>
                  <a:gd name="T15" fmla="*/ 1 h 45"/>
                  <a:gd name="T16" fmla="*/ 2 w 35"/>
                  <a:gd name="T17" fmla="*/ 2 h 45"/>
                  <a:gd name="T18" fmla="*/ 2 w 35"/>
                  <a:gd name="T19" fmla="*/ 2 h 45"/>
                  <a:gd name="T20" fmla="*/ 1 w 35"/>
                  <a:gd name="T21" fmla="*/ 3 h 45"/>
                  <a:gd name="T22" fmla="*/ 0 w 35"/>
                  <a:gd name="T23" fmla="*/ 2 h 45"/>
                  <a:gd name="T24" fmla="*/ 0 w 35"/>
                  <a:gd name="T25" fmla="*/ 2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45"/>
                  <a:gd name="T41" fmla="*/ 35 w 35"/>
                  <a:gd name="T42" fmla="*/ 45 h 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45">
                    <a:moveTo>
                      <a:pt x="0" y="41"/>
                    </a:moveTo>
                    <a:lnTo>
                      <a:pt x="4" y="34"/>
                    </a:lnTo>
                    <a:lnTo>
                      <a:pt x="8" y="30"/>
                    </a:lnTo>
                    <a:lnTo>
                      <a:pt x="23" y="27"/>
                    </a:lnTo>
                    <a:lnTo>
                      <a:pt x="24" y="18"/>
                    </a:lnTo>
                    <a:lnTo>
                      <a:pt x="14" y="10"/>
                    </a:lnTo>
                    <a:lnTo>
                      <a:pt x="17" y="0"/>
                    </a:lnTo>
                    <a:lnTo>
                      <a:pt x="34" y="15"/>
                    </a:lnTo>
                    <a:lnTo>
                      <a:pt x="35" y="29"/>
                    </a:lnTo>
                    <a:lnTo>
                      <a:pt x="27" y="41"/>
                    </a:lnTo>
                    <a:lnTo>
                      <a:pt x="13" y="45"/>
                    </a:lnTo>
                    <a:lnTo>
                      <a:pt x="0" y="4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27" name="Freeform 304"/>
              <p:cNvSpPr>
                <a:spLocks/>
              </p:cNvSpPr>
              <p:nvPr/>
            </p:nvSpPr>
            <p:spPr bwMode="auto">
              <a:xfrm>
                <a:off x="2762" y="3162"/>
                <a:ext cx="9" cy="12"/>
              </a:xfrm>
              <a:custGeom>
                <a:avLst/>
                <a:gdLst>
                  <a:gd name="T0" fmla="*/ 0 w 34"/>
                  <a:gd name="T1" fmla="*/ 3 h 46"/>
                  <a:gd name="T2" fmla="*/ 1 w 34"/>
                  <a:gd name="T3" fmla="*/ 2 h 46"/>
                  <a:gd name="T4" fmla="*/ 2 w 34"/>
                  <a:gd name="T5" fmla="*/ 2 h 46"/>
                  <a:gd name="T6" fmla="*/ 2 w 34"/>
                  <a:gd name="T7" fmla="*/ 1 h 46"/>
                  <a:gd name="T8" fmla="*/ 1 w 34"/>
                  <a:gd name="T9" fmla="*/ 1 h 46"/>
                  <a:gd name="T10" fmla="*/ 1 w 34"/>
                  <a:gd name="T11" fmla="*/ 0 h 46"/>
                  <a:gd name="T12" fmla="*/ 2 w 34"/>
                  <a:gd name="T13" fmla="*/ 1 h 46"/>
                  <a:gd name="T14" fmla="*/ 2 w 34"/>
                  <a:gd name="T15" fmla="*/ 2 h 46"/>
                  <a:gd name="T16" fmla="*/ 2 w 34"/>
                  <a:gd name="T17" fmla="*/ 3 h 46"/>
                  <a:gd name="T18" fmla="*/ 1 w 34"/>
                  <a:gd name="T19" fmla="*/ 3 h 46"/>
                  <a:gd name="T20" fmla="*/ 0 w 34"/>
                  <a:gd name="T21" fmla="*/ 3 h 46"/>
                  <a:gd name="T22" fmla="*/ 0 w 34"/>
                  <a:gd name="T23" fmla="*/ 3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
                  <a:gd name="T37" fmla="*/ 0 h 46"/>
                  <a:gd name="T38" fmla="*/ 34 w 34"/>
                  <a:gd name="T39" fmla="*/ 46 h 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 h="46">
                    <a:moveTo>
                      <a:pt x="0" y="41"/>
                    </a:moveTo>
                    <a:lnTo>
                      <a:pt x="8" y="30"/>
                    </a:lnTo>
                    <a:lnTo>
                      <a:pt x="23" y="27"/>
                    </a:lnTo>
                    <a:lnTo>
                      <a:pt x="24" y="20"/>
                    </a:lnTo>
                    <a:lnTo>
                      <a:pt x="14" y="11"/>
                    </a:lnTo>
                    <a:lnTo>
                      <a:pt x="17" y="0"/>
                    </a:lnTo>
                    <a:lnTo>
                      <a:pt x="34" y="15"/>
                    </a:lnTo>
                    <a:lnTo>
                      <a:pt x="34" y="29"/>
                    </a:lnTo>
                    <a:lnTo>
                      <a:pt x="27" y="42"/>
                    </a:lnTo>
                    <a:lnTo>
                      <a:pt x="13" y="46"/>
                    </a:lnTo>
                    <a:lnTo>
                      <a:pt x="0" y="4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28" name="Freeform 305"/>
              <p:cNvSpPr>
                <a:spLocks/>
              </p:cNvSpPr>
              <p:nvPr/>
            </p:nvSpPr>
            <p:spPr bwMode="auto">
              <a:xfrm>
                <a:off x="2742" y="3163"/>
                <a:ext cx="9" cy="11"/>
              </a:xfrm>
              <a:custGeom>
                <a:avLst/>
                <a:gdLst>
                  <a:gd name="T0" fmla="*/ 0 w 35"/>
                  <a:gd name="T1" fmla="*/ 2 h 46"/>
                  <a:gd name="T2" fmla="*/ 0 w 35"/>
                  <a:gd name="T3" fmla="*/ 2 h 46"/>
                  <a:gd name="T4" fmla="*/ 1 w 35"/>
                  <a:gd name="T5" fmla="*/ 2 h 46"/>
                  <a:gd name="T6" fmla="*/ 2 w 35"/>
                  <a:gd name="T7" fmla="*/ 2 h 46"/>
                  <a:gd name="T8" fmla="*/ 2 w 35"/>
                  <a:gd name="T9" fmla="*/ 1 h 46"/>
                  <a:gd name="T10" fmla="*/ 1 w 35"/>
                  <a:gd name="T11" fmla="*/ 0 h 46"/>
                  <a:gd name="T12" fmla="*/ 1 w 35"/>
                  <a:gd name="T13" fmla="*/ 0 h 46"/>
                  <a:gd name="T14" fmla="*/ 2 w 35"/>
                  <a:gd name="T15" fmla="*/ 1 h 46"/>
                  <a:gd name="T16" fmla="*/ 2 w 35"/>
                  <a:gd name="T17" fmla="*/ 2 h 46"/>
                  <a:gd name="T18" fmla="*/ 2 w 35"/>
                  <a:gd name="T19" fmla="*/ 2 h 46"/>
                  <a:gd name="T20" fmla="*/ 1 w 35"/>
                  <a:gd name="T21" fmla="*/ 3 h 46"/>
                  <a:gd name="T22" fmla="*/ 0 w 35"/>
                  <a:gd name="T23" fmla="*/ 2 h 46"/>
                  <a:gd name="T24" fmla="*/ 0 w 35"/>
                  <a:gd name="T25" fmla="*/ 2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46"/>
                  <a:gd name="T41" fmla="*/ 35 w 35"/>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46">
                    <a:moveTo>
                      <a:pt x="0" y="42"/>
                    </a:moveTo>
                    <a:lnTo>
                      <a:pt x="4" y="34"/>
                    </a:lnTo>
                    <a:lnTo>
                      <a:pt x="9" y="30"/>
                    </a:lnTo>
                    <a:lnTo>
                      <a:pt x="24" y="28"/>
                    </a:lnTo>
                    <a:lnTo>
                      <a:pt x="25" y="19"/>
                    </a:lnTo>
                    <a:lnTo>
                      <a:pt x="15" y="10"/>
                    </a:lnTo>
                    <a:lnTo>
                      <a:pt x="18" y="0"/>
                    </a:lnTo>
                    <a:lnTo>
                      <a:pt x="35" y="15"/>
                    </a:lnTo>
                    <a:lnTo>
                      <a:pt x="35" y="29"/>
                    </a:lnTo>
                    <a:lnTo>
                      <a:pt x="28" y="42"/>
                    </a:lnTo>
                    <a:lnTo>
                      <a:pt x="14" y="46"/>
                    </a:lnTo>
                    <a:lnTo>
                      <a:pt x="0" y="4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29" name="Freeform 306"/>
              <p:cNvSpPr>
                <a:spLocks/>
              </p:cNvSpPr>
              <p:nvPr/>
            </p:nvSpPr>
            <p:spPr bwMode="auto">
              <a:xfrm>
                <a:off x="2750" y="3151"/>
                <a:ext cx="7" cy="11"/>
              </a:xfrm>
              <a:custGeom>
                <a:avLst/>
                <a:gdLst>
                  <a:gd name="T0" fmla="*/ 1 w 27"/>
                  <a:gd name="T1" fmla="*/ 3 h 41"/>
                  <a:gd name="T2" fmla="*/ 0 w 27"/>
                  <a:gd name="T3" fmla="*/ 2 h 41"/>
                  <a:gd name="T4" fmla="*/ 0 w 27"/>
                  <a:gd name="T5" fmla="*/ 1 h 41"/>
                  <a:gd name="T6" fmla="*/ 1 w 27"/>
                  <a:gd name="T7" fmla="*/ 0 h 41"/>
                  <a:gd name="T8" fmla="*/ 2 w 27"/>
                  <a:gd name="T9" fmla="*/ 0 h 41"/>
                  <a:gd name="T10" fmla="*/ 2 w 27"/>
                  <a:gd name="T11" fmla="*/ 1 h 41"/>
                  <a:gd name="T12" fmla="*/ 1 w 27"/>
                  <a:gd name="T13" fmla="*/ 1 h 41"/>
                  <a:gd name="T14" fmla="*/ 1 w 27"/>
                  <a:gd name="T15" fmla="*/ 2 h 41"/>
                  <a:gd name="T16" fmla="*/ 1 w 27"/>
                  <a:gd name="T17" fmla="*/ 3 h 41"/>
                  <a:gd name="T18" fmla="*/ 1 w 27"/>
                  <a:gd name="T19" fmla="*/ 3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41"/>
                  <a:gd name="T32" fmla="*/ 27 w 27"/>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41">
                    <a:moveTo>
                      <a:pt x="10" y="41"/>
                    </a:moveTo>
                    <a:lnTo>
                      <a:pt x="0" y="29"/>
                    </a:lnTo>
                    <a:lnTo>
                      <a:pt x="2" y="13"/>
                    </a:lnTo>
                    <a:lnTo>
                      <a:pt x="10" y="3"/>
                    </a:lnTo>
                    <a:lnTo>
                      <a:pt x="27" y="0"/>
                    </a:lnTo>
                    <a:lnTo>
                      <a:pt x="26" y="10"/>
                    </a:lnTo>
                    <a:lnTo>
                      <a:pt x="14" y="17"/>
                    </a:lnTo>
                    <a:lnTo>
                      <a:pt x="18" y="30"/>
                    </a:lnTo>
                    <a:lnTo>
                      <a:pt x="10" y="4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30" name="Freeform 307"/>
              <p:cNvSpPr>
                <a:spLocks/>
              </p:cNvSpPr>
              <p:nvPr/>
            </p:nvSpPr>
            <p:spPr bwMode="auto">
              <a:xfrm>
                <a:off x="2760" y="3162"/>
                <a:ext cx="7" cy="11"/>
              </a:xfrm>
              <a:custGeom>
                <a:avLst/>
                <a:gdLst>
                  <a:gd name="T0" fmla="*/ 1 w 26"/>
                  <a:gd name="T1" fmla="*/ 3 h 42"/>
                  <a:gd name="T2" fmla="*/ 0 w 26"/>
                  <a:gd name="T3" fmla="*/ 2 h 42"/>
                  <a:gd name="T4" fmla="*/ 0 w 26"/>
                  <a:gd name="T5" fmla="*/ 1 h 42"/>
                  <a:gd name="T6" fmla="*/ 1 w 26"/>
                  <a:gd name="T7" fmla="*/ 0 h 42"/>
                  <a:gd name="T8" fmla="*/ 2 w 26"/>
                  <a:gd name="T9" fmla="*/ 0 h 42"/>
                  <a:gd name="T10" fmla="*/ 2 w 26"/>
                  <a:gd name="T11" fmla="*/ 1 h 42"/>
                  <a:gd name="T12" fmla="*/ 1 w 26"/>
                  <a:gd name="T13" fmla="*/ 1 h 42"/>
                  <a:gd name="T14" fmla="*/ 1 w 26"/>
                  <a:gd name="T15" fmla="*/ 2 h 42"/>
                  <a:gd name="T16" fmla="*/ 1 w 26"/>
                  <a:gd name="T17" fmla="*/ 3 h 42"/>
                  <a:gd name="T18" fmla="*/ 1 w 26"/>
                  <a:gd name="T19" fmla="*/ 3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42"/>
                  <a:gd name="T32" fmla="*/ 26 w 26"/>
                  <a:gd name="T33" fmla="*/ 42 h 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42">
                    <a:moveTo>
                      <a:pt x="10" y="42"/>
                    </a:moveTo>
                    <a:lnTo>
                      <a:pt x="0" y="29"/>
                    </a:lnTo>
                    <a:lnTo>
                      <a:pt x="1" y="15"/>
                    </a:lnTo>
                    <a:lnTo>
                      <a:pt x="10" y="5"/>
                    </a:lnTo>
                    <a:lnTo>
                      <a:pt x="26" y="0"/>
                    </a:lnTo>
                    <a:lnTo>
                      <a:pt x="24" y="11"/>
                    </a:lnTo>
                    <a:lnTo>
                      <a:pt x="14" y="17"/>
                    </a:lnTo>
                    <a:lnTo>
                      <a:pt x="17" y="31"/>
                    </a:lnTo>
                    <a:lnTo>
                      <a:pt x="10" y="4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31" name="Freeform 308"/>
              <p:cNvSpPr>
                <a:spLocks/>
              </p:cNvSpPr>
              <p:nvPr/>
            </p:nvSpPr>
            <p:spPr bwMode="auto">
              <a:xfrm>
                <a:off x="2740" y="3163"/>
                <a:ext cx="7" cy="10"/>
              </a:xfrm>
              <a:custGeom>
                <a:avLst/>
                <a:gdLst>
                  <a:gd name="T0" fmla="*/ 1 w 27"/>
                  <a:gd name="T1" fmla="*/ 2 h 43"/>
                  <a:gd name="T2" fmla="*/ 0 w 27"/>
                  <a:gd name="T3" fmla="*/ 2 h 43"/>
                  <a:gd name="T4" fmla="*/ 0 w 27"/>
                  <a:gd name="T5" fmla="*/ 1 h 43"/>
                  <a:gd name="T6" fmla="*/ 1 w 27"/>
                  <a:gd name="T7" fmla="*/ 0 h 43"/>
                  <a:gd name="T8" fmla="*/ 2 w 27"/>
                  <a:gd name="T9" fmla="*/ 0 h 43"/>
                  <a:gd name="T10" fmla="*/ 2 w 27"/>
                  <a:gd name="T11" fmla="*/ 1 h 43"/>
                  <a:gd name="T12" fmla="*/ 1 w 27"/>
                  <a:gd name="T13" fmla="*/ 1 h 43"/>
                  <a:gd name="T14" fmla="*/ 1 w 27"/>
                  <a:gd name="T15" fmla="*/ 2 h 43"/>
                  <a:gd name="T16" fmla="*/ 1 w 27"/>
                  <a:gd name="T17" fmla="*/ 2 h 43"/>
                  <a:gd name="T18" fmla="*/ 1 w 27"/>
                  <a:gd name="T19" fmla="*/ 2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43"/>
                  <a:gd name="T32" fmla="*/ 27 w 27"/>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43">
                    <a:moveTo>
                      <a:pt x="10" y="43"/>
                    </a:moveTo>
                    <a:lnTo>
                      <a:pt x="0" y="29"/>
                    </a:lnTo>
                    <a:lnTo>
                      <a:pt x="2" y="15"/>
                    </a:lnTo>
                    <a:lnTo>
                      <a:pt x="10" y="4"/>
                    </a:lnTo>
                    <a:lnTo>
                      <a:pt x="27" y="0"/>
                    </a:lnTo>
                    <a:lnTo>
                      <a:pt x="24" y="12"/>
                    </a:lnTo>
                    <a:lnTo>
                      <a:pt x="13" y="18"/>
                    </a:lnTo>
                    <a:lnTo>
                      <a:pt x="18" y="30"/>
                    </a:lnTo>
                    <a:lnTo>
                      <a:pt x="10" y="4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32" name="Freeform 309"/>
              <p:cNvSpPr>
                <a:spLocks/>
              </p:cNvSpPr>
              <p:nvPr/>
            </p:nvSpPr>
            <p:spPr bwMode="auto">
              <a:xfrm>
                <a:off x="2961" y="3126"/>
                <a:ext cx="91" cy="34"/>
              </a:xfrm>
              <a:custGeom>
                <a:avLst/>
                <a:gdLst>
                  <a:gd name="T0" fmla="*/ 13 w 363"/>
                  <a:gd name="T1" fmla="*/ 8 h 137"/>
                  <a:gd name="T2" fmla="*/ 5 w 363"/>
                  <a:gd name="T3" fmla="*/ 8 h 137"/>
                  <a:gd name="T4" fmla="*/ 7 w 363"/>
                  <a:gd name="T5" fmla="*/ 7 h 137"/>
                  <a:gd name="T6" fmla="*/ 0 w 363"/>
                  <a:gd name="T7" fmla="*/ 3 h 137"/>
                  <a:gd name="T8" fmla="*/ 1 w 363"/>
                  <a:gd name="T9" fmla="*/ 3 h 137"/>
                  <a:gd name="T10" fmla="*/ 8 w 363"/>
                  <a:gd name="T11" fmla="*/ 7 h 137"/>
                  <a:gd name="T12" fmla="*/ 9 w 363"/>
                  <a:gd name="T13" fmla="*/ 7 h 137"/>
                  <a:gd name="T14" fmla="*/ 2 w 363"/>
                  <a:gd name="T15" fmla="*/ 3 h 137"/>
                  <a:gd name="T16" fmla="*/ 3 w 363"/>
                  <a:gd name="T17" fmla="*/ 2 h 137"/>
                  <a:gd name="T18" fmla="*/ 7 w 363"/>
                  <a:gd name="T19" fmla="*/ 4 h 137"/>
                  <a:gd name="T20" fmla="*/ 6 w 363"/>
                  <a:gd name="T21" fmla="*/ 4 h 137"/>
                  <a:gd name="T22" fmla="*/ 10 w 363"/>
                  <a:gd name="T23" fmla="*/ 6 h 137"/>
                  <a:gd name="T24" fmla="*/ 12 w 363"/>
                  <a:gd name="T25" fmla="*/ 6 h 137"/>
                  <a:gd name="T26" fmla="*/ 5 w 363"/>
                  <a:gd name="T27" fmla="*/ 2 h 137"/>
                  <a:gd name="T28" fmla="*/ 5 w 363"/>
                  <a:gd name="T29" fmla="*/ 2 h 137"/>
                  <a:gd name="T30" fmla="*/ 12 w 363"/>
                  <a:gd name="T31" fmla="*/ 6 h 137"/>
                  <a:gd name="T32" fmla="*/ 14 w 363"/>
                  <a:gd name="T33" fmla="*/ 5 h 137"/>
                  <a:gd name="T34" fmla="*/ 7 w 363"/>
                  <a:gd name="T35" fmla="*/ 2 h 137"/>
                  <a:gd name="T36" fmla="*/ 8 w 363"/>
                  <a:gd name="T37" fmla="*/ 1 h 137"/>
                  <a:gd name="T38" fmla="*/ 12 w 363"/>
                  <a:gd name="T39" fmla="*/ 3 h 137"/>
                  <a:gd name="T40" fmla="*/ 12 w 363"/>
                  <a:gd name="T41" fmla="*/ 3 h 137"/>
                  <a:gd name="T42" fmla="*/ 15 w 363"/>
                  <a:gd name="T43" fmla="*/ 5 h 137"/>
                  <a:gd name="T44" fmla="*/ 16 w 363"/>
                  <a:gd name="T45" fmla="*/ 5 h 137"/>
                  <a:gd name="T46" fmla="*/ 17 w 363"/>
                  <a:gd name="T47" fmla="*/ 5 h 137"/>
                  <a:gd name="T48" fmla="*/ 10 w 363"/>
                  <a:gd name="T49" fmla="*/ 1 h 137"/>
                  <a:gd name="T50" fmla="*/ 10 w 363"/>
                  <a:gd name="T51" fmla="*/ 1 h 137"/>
                  <a:gd name="T52" fmla="*/ 18 w 363"/>
                  <a:gd name="T53" fmla="*/ 5 h 137"/>
                  <a:gd name="T54" fmla="*/ 18 w 363"/>
                  <a:gd name="T55" fmla="*/ 4 h 137"/>
                  <a:gd name="T56" fmla="*/ 11 w 363"/>
                  <a:gd name="T57" fmla="*/ 0 h 137"/>
                  <a:gd name="T58" fmla="*/ 13 w 363"/>
                  <a:gd name="T59" fmla="*/ 0 h 137"/>
                  <a:gd name="T60" fmla="*/ 16 w 363"/>
                  <a:gd name="T61" fmla="*/ 2 h 137"/>
                  <a:gd name="T62" fmla="*/ 16 w 363"/>
                  <a:gd name="T63" fmla="*/ 2 h 137"/>
                  <a:gd name="T64" fmla="*/ 19 w 363"/>
                  <a:gd name="T65" fmla="*/ 4 h 137"/>
                  <a:gd name="T66" fmla="*/ 21 w 363"/>
                  <a:gd name="T67" fmla="*/ 3 h 137"/>
                  <a:gd name="T68" fmla="*/ 15 w 363"/>
                  <a:gd name="T69" fmla="*/ 0 h 137"/>
                  <a:gd name="T70" fmla="*/ 17 w 363"/>
                  <a:gd name="T71" fmla="*/ 0 h 137"/>
                  <a:gd name="T72" fmla="*/ 19 w 363"/>
                  <a:gd name="T73" fmla="*/ 1 h 137"/>
                  <a:gd name="T74" fmla="*/ 20 w 363"/>
                  <a:gd name="T75" fmla="*/ 2 h 137"/>
                  <a:gd name="T76" fmla="*/ 21 w 363"/>
                  <a:gd name="T77" fmla="*/ 2 h 137"/>
                  <a:gd name="T78" fmla="*/ 22 w 363"/>
                  <a:gd name="T79" fmla="*/ 3 h 137"/>
                  <a:gd name="T80" fmla="*/ 23 w 363"/>
                  <a:gd name="T81" fmla="*/ 3 h 137"/>
                  <a:gd name="T82" fmla="*/ 22 w 363"/>
                  <a:gd name="T83" fmla="*/ 6 h 137"/>
                  <a:gd name="T84" fmla="*/ 20 w 363"/>
                  <a:gd name="T85" fmla="*/ 6 h 137"/>
                  <a:gd name="T86" fmla="*/ 17 w 363"/>
                  <a:gd name="T87" fmla="*/ 7 h 137"/>
                  <a:gd name="T88" fmla="*/ 15 w 363"/>
                  <a:gd name="T89" fmla="*/ 8 h 137"/>
                  <a:gd name="T90" fmla="*/ 13 w 363"/>
                  <a:gd name="T91" fmla="*/ 8 h 137"/>
                  <a:gd name="T92" fmla="*/ 13 w 363"/>
                  <a:gd name="T93" fmla="*/ 8 h 1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63"/>
                  <a:gd name="T142" fmla="*/ 0 h 137"/>
                  <a:gd name="T143" fmla="*/ 363 w 363"/>
                  <a:gd name="T144" fmla="*/ 137 h 13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63" h="137">
                    <a:moveTo>
                      <a:pt x="202" y="137"/>
                    </a:moveTo>
                    <a:lnTo>
                      <a:pt x="85" y="123"/>
                    </a:lnTo>
                    <a:lnTo>
                      <a:pt x="117" y="118"/>
                    </a:lnTo>
                    <a:lnTo>
                      <a:pt x="0" y="55"/>
                    </a:lnTo>
                    <a:lnTo>
                      <a:pt x="10" y="54"/>
                    </a:lnTo>
                    <a:lnTo>
                      <a:pt x="124" y="113"/>
                    </a:lnTo>
                    <a:lnTo>
                      <a:pt x="148" y="107"/>
                    </a:lnTo>
                    <a:lnTo>
                      <a:pt x="26" y="48"/>
                    </a:lnTo>
                    <a:lnTo>
                      <a:pt x="51" y="41"/>
                    </a:lnTo>
                    <a:lnTo>
                      <a:pt x="109" y="69"/>
                    </a:lnTo>
                    <a:lnTo>
                      <a:pt x="100" y="74"/>
                    </a:lnTo>
                    <a:lnTo>
                      <a:pt x="158" y="104"/>
                    </a:lnTo>
                    <a:lnTo>
                      <a:pt x="185" y="98"/>
                    </a:lnTo>
                    <a:lnTo>
                      <a:pt x="70" y="36"/>
                    </a:lnTo>
                    <a:lnTo>
                      <a:pt x="83" y="34"/>
                    </a:lnTo>
                    <a:lnTo>
                      <a:pt x="195" y="94"/>
                    </a:lnTo>
                    <a:lnTo>
                      <a:pt x="225" y="87"/>
                    </a:lnTo>
                    <a:lnTo>
                      <a:pt x="102" y="28"/>
                    </a:lnTo>
                    <a:lnTo>
                      <a:pt x="129" y="21"/>
                    </a:lnTo>
                    <a:lnTo>
                      <a:pt x="196" y="53"/>
                    </a:lnTo>
                    <a:lnTo>
                      <a:pt x="186" y="55"/>
                    </a:lnTo>
                    <a:lnTo>
                      <a:pt x="241" y="84"/>
                    </a:lnTo>
                    <a:lnTo>
                      <a:pt x="254" y="80"/>
                    </a:lnTo>
                    <a:lnTo>
                      <a:pt x="268" y="77"/>
                    </a:lnTo>
                    <a:lnTo>
                      <a:pt x="151" y="16"/>
                    </a:lnTo>
                    <a:lnTo>
                      <a:pt x="158" y="14"/>
                    </a:lnTo>
                    <a:lnTo>
                      <a:pt x="278" y="75"/>
                    </a:lnTo>
                    <a:lnTo>
                      <a:pt x="288" y="73"/>
                    </a:lnTo>
                    <a:lnTo>
                      <a:pt x="172" y="9"/>
                    </a:lnTo>
                    <a:lnTo>
                      <a:pt x="198" y="4"/>
                    </a:lnTo>
                    <a:lnTo>
                      <a:pt x="261" y="35"/>
                    </a:lnTo>
                    <a:lnTo>
                      <a:pt x="250" y="39"/>
                    </a:lnTo>
                    <a:lnTo>
                      <a:pt x="299" y="67"/>
                    </a:lnTo>
                    <a:lnTo>
                      <a:pt x="331" y="58"/>
                    </a:lnTo>
                    <a:lnTo>
                      <a:pt x="230" y="0"/>
                    </a:lnTo>
                    <a:lnTo>
                      <a:pt x="264" y="4"/>
                    </a:lnTo>
                    <a:lnTo>
                      <a:pt x="298" y="19"/>
                    </a:lnTo>
                    <a:lnTo>
                      <a:pt x="313" y="29"/>
                    </a:lnTo>
                    <a:lnTo>
                      <a:pt x="331" y="38"/>
                    </a:lnTo>
                    <a:lnTo>
                      <a:pt x="347" y="46"/>
                    </a:lnTo>
                    <a:lnTo>
                      <a:pt x="363" y="54"/>
                    </a:lnTo>
                    <a:lnTo>
                      <a:pt x="349" y="94"/>
                    </a:lnTo>
                    <a:lnTo>
                      <a:pt x="313" y="106"/>
                    </a:lnTo>
                    <a:lnTo>
                      <a:pt x="276" y="117"/>
                    </a:lnTo>
                    <a:lnTo>
                      <a:pt x="239" y="127"/>
                    </a:lnTo>
                    <a:lnTo>
                      <a:pt x="202" y="13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33" name="Freeform 310"/>
              <p:cNvSpPr>
                <a:spLocks/>
              </p:cNvSpPr>
              <p:nvPr/>
            </p:nvSpPr>
            <p:spPr bwMode="auto">
              <a:xfrm>
                <a:off x="2811" y="3132"/>
                <a:ext cx="14" cy="23"/>
              </a:xfrm>
              <a:custGeom>
                <a:avLst/>
                <a:gdLst>
                  <a:gd name="T0" fmla="*/ 0 w 56"/>
                  <a:gd name="T1" fmla="*/ 5 h 91"/>
                  <a:gd name="T2" fmla="*/ 1 w 56"/>
                  <a:gd name="T3" fmla="*/ 4 h 91"/>
                  <a:gd name="T4" fmla="*/ 2 w 56"/>
                  <a:gd name="T5" fmla="*/ 2 h 91"/>
                  <a:gd name="T6" fmla="*/ 3 w 56"/>
                  <a:gd name="T7" fmla="*/ 1 h 91"/>
                  <a:gd name="T8" fmla="*/ 3 w 56"/>
                  <a:gd name="T9" fmla="*/ 0 h 91"/>
                  <a:gd name="T10" fmla="*/ 4 w 56"/>
                  <a:gd name="T11" fmla="*/ 1 h 91"/>
                  <a:gd name="T12" fmla="*/ 3 w 56"/>
                  <a:gd name="T13" fmla="*/ 2 h 91"/>
                  <a:gd name="T14" fmla="*/ 2 w 56"/>
                  <a:gd name="T15" fmla="*/ 3 h 91"/>
                  <a:gd name="T16" fmla="*/ 1 w 56"/>
                  <a:gd name="T17" fmla="*/ 5 h 91"/>
                  <a:gd name="T18" fmla="*/ 3 w 56"/>
                  <a:gd name="T19" fmla="*/ 5 h 91"/>
                  <a:gd name="T20" fmla="*/ 3 w 56"/>
                  <a:gd name="T21" fmla="*/ 6 h 91"/>
                  <a:gd name="T22" fmla="*/ 0 w 56"/>
                  <a:gd name="T23" fmla="*/ 5 h 91"/>
                  <a:gd name="T24" fmla="*/ 0 w 56"/>
                  <a:gd name="T25" fmla="*/ 5 h 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91"/>
                  <a:gd name="T41" fmla="*/ 56 w 56"/>
                  <a:gd name="T42" fmla="*/ 91 h 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91">
                    <a:moveTo>
                      <a:pt x="0" y="83"/>
                    </a:moveTo>
                    <a:lnTo>
                      <a:pt x="13" y="58"/>
                    </a:lnTo>
                    <a:lnTo>
                      <a:pt x="27" y="37"/>
                    </a:lnTo>
                    <a:lnTo>
                      <a:pt x="41" y="16"/>
                    </a:lnTo>
                    <a:lnTo>
                      <a:pt x="51" y="0"/>
                    </a:lnTo>
                    <a:lnTo>
                      <a:pt x="56" y="13"/>
                    </a:lnTo>
                    <a:lnTo>
                      <a:pt x="46" y="30"/>
                    </a:lnTo>
                    <a:lnTo>
                      <a:pt x="36" y="45"/>
                    </a:lnTo>
                    <a:lnTo>
                      <a:pt x="16" y="73"/>
                    </a:lnTo>
                    <a:lnTo>
                      <a:pt x="45" y="78"/>
                    </a:lnTo>
                    <a:lnTo>
                      <a:pt x="52" y="91"/>
                    </a:lnTo>
                    <a:lnTo>
                      <a:pt x="0" y="8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34" name="Freeform 311"/>
              <p:cNvSpPr>
                <a:spLocks/>
              </p:cNvSpPr>
              <p:nvPr/>
            </p:nvSpPr>
            <p:spPr bwMode="auto">
              <a:xfrm>
                <a:off x="2821" y="3132"/>
                <a:ext cx="16" cy="23"/>
              </a:xfrm>
              <a:custGeom>
                <a:avLst/>
                <a:gdLst>
                  <a:gd name="T0" fmla="*/ 0 w 63"/>
                  <a:gd name="T1" fmla="*/ 5 h 91"/>
                  <a:gd name="T2" fmla="*/ 1 w 63"/>
                  <a:gd name="T3" fmla="*/ 4 h 91"/>
                  <a:gd name="T4" fmla="*/ 2 w 63"/>
                  <a:gd name="T5" fmla="*/ 3 h 91"/>
                  <a:gd name="T6" fmla="*/ 3 w 63"/>
                  <a:gd name="T7" fmla="*/ 1 h 91"/>
                  <a:gd name="T8" fmla="*/ 1 w 63"/>
                  <a:gd name="T9" fmla="*/ 1 h 91"/>
                  <a:gd name="T10" fmla="*/ 1 w 63"/>
                  <a:gd name="T11" fmla="*/ 0 h 91"/>
                  <a:gd name="T12" fmla="*/ 4 w 63"/>
                  <a:gd name="T13" fmla="*/ 0 h 91"/>
                  <a:gd name="T14" fmla="*/ 4 w 63"/>
                  <a:gd name="T15" fmla="*/ 1 h 91"/>
                  <a:gd name="T16" fmla="*/ 3 w 63"/>
                  <a:gd name="T17" fmla="*/ 3 h 91"/>
                  <a:gd name="T18" fmla="*/ 2 w 63"/>
                  <a:gd name="T19" fmla="*/ 4 h 91"/>
                  <a:gd name="T20" fmla="*/ 2 w 63"/>
                  <a:gd name="T21" fmla="*/ 5 h 91"/>
                  <a:gd name="T22" fmla="*/ 1 w 63"/>
                  <a:gd name="T23" fmla="*/ 6 h 91"/>
                  <a:gd name="T24" fmla="*/ 0 w 63"/>
                  <a:gd name="T25" fmla="*/ 5 h 91"/>
                  <a:gd name="T26" fmla="*/ 0 w 63"/>
                  <a:gd name="T27" fmla="*/ 5 h 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3"/>
                  <a:gd name="T43" fmla="*/ 0 h 91"/>
                  <a:gd name="T44" fmla="*/ 63 w 63"/>
                  <a:gd name="T45" fmla="*/ 91 h 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3" h="91">
                    <a:moveTo>
                      <a:pt x="0" y="79"/>
                    </a:moveTo>
                    <a:lnTo>
                      <a:pt x="11" y="65"/>
                    </a:lnTo>
                    <a:lnTo>
                      <a:pt x="25" y="45"/>
                    </a:lnTo>
                    <a:lnTo>
                      <a:pt x="44" y="15"/>
                    </a:lnTo>
                    <a:lnTo>
                      <a:pt x="14" y="18"/>
                    </a:lnTo>
                    <a:lnTo>
                      <a:pt x="10" y="0"/>
                    </a:lnTo>
                    <a:lnTo>
                      <a:pt x="63" y="5"/>
                    </a:lnTo>
                    <a:lnTo>
                      <a:pt x="58" y="18"/>
                    </a:lnTo>
                    <a:lnTo>
                      <a:pt x="40" y="44"/>
                    </a:lnTo>
                    <a:lnTo>
                      <a:pt x="31" y="59"/>
                    </a:lnTo>
                    <a:lnTo>
                      <a:pt x="22" y="72"/>
                    </a:lnTo>
                    <a:lnTo>
                      <a:pt x="12" y="91"/>
                    </a:lnTo>
                    <a:lnTo>
                      <a:pt x="0" y="7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35" name="Freeform 312"/>
              <p:cNvSpPr>
                <a:spLocks/>
              </p:cNvSpPr>
              <p:nvPr/>
            </p:nvSpPr>
            <p:spPr bwMode="auto">
              <a:xfrm>
                <a:off x="2949" y="3142"/>
                <a:ext cx="34" cy="14"/>
              </a:xfrm>
              <a:custGeom>
                <a:avLst/>
                <a:gdLst>
                  <a:gd name="T0" fmla="*/ 8 w 139"/>
                  <a:gd name="T1" fmla="*/ 3 h 57"/>
                  <a:gd name="T2" fmla="*/ 0 w 139"/>
                  <a:gd name="T3" fmla="*/ 0 h 57"/>
                  <a:gd name="T4" fmla="*/ 2 w 139"/>
                  <a:gd name="T5" fmla="*/ 0 h 57"/>
                  <a:gd name="T6" fmla="*/ 5 w 139"/>
                  <a:gd name="T7" fmla="*/ 1 h 57"/>
                  <a:gd name="T8" fmla="*/ 4 w 139"/>
                  <a:gd name="T9" fmla="*/ 1 h 57"/>
                  <a:gd name="T10" fmla="*/ 8 w 139"/>
                  <a:gd name="T11" fmla="*/ 3 h 57"/>
                  <a:gd name="T12" fmla="*/ 8 w 139"/>
                  <a:gd name="T13" fmla="*/ 3 h 57"/>
                  <a:gd name="T14" fmla="*/ 8 w 139"/>
                  <a:gd name="T15" fmla="*/ 3 h 57"/>
                  <a:gd name="T16" fmla="*/ 0 60000 65536"/>
                  <a:gd name="T17" fmla="*/ 0 60000 65536"/>
                  <a:gd name="T18" fmla="*/ 0 60000 65536"/>
                  <a:gd name="T19" fmla="*/ 0 60000 65536"/>
                  <a:gd name="T20" fmla="*/ 0 60000 65536"/>
                  <a:gd name="T21" fmla="*/ 0 60000 65536"/>
                  <a:gd name="T22" fmla="*/ 0 60000 65536"/>
                  <a:gd name="T23" fmla="*/ 0 60000 65536"/>
                  <a:gd name="T24" fmla="*/ 0 w 139"/>
                  <a:gd name="T25" fmla="*/ 0 h 57"/>
                  <a:gd name="T26" fmla="*/ 139 w 139"/>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9" h="57">
                    <a:moveTo>
                      <a:pt x="127" y="57"/>
                    </a:moveTo>
                    <a:lnTo>
                      <a:pt x="0" y="6"/>
                    </a:lnTo>
                    <a:lnTo>
                      <a:pt x="29" y="0"/>
                    </a:lnTo>
                    <a:lnTo>
                      <a:pt x="83" y="23"/>
                    </a:lnTo>
                    <a:lnTo>
                      <a:pt x="75" y="26"/>
                    </a:lnTo>
                    <a:lnTo>
                      <a:pt x="139" y="55"/>
                    </a:lnTo>
                    <a:lnTo>
                      <a:pt x="127" y="5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36" name="Freeform 313"/>
              <p:cNvSpPr>
                <a:spLocks/>
              </p:cNvSpPr>
              <p:nvPr/>
            </p:nvSpPr>
            <p:spPr bwMode="auto">
              <a:xfrm>
                <a:off x="2940" y="3145"/>
                <a:ext cx="23" cy="8"/>
              </a:xfrm>
              <a:custGeom>
                <a:avLst/>
                <a:gdLst>
                  <a:gd name="T0" fmla="*/ 5 w 92"/>
                  <a:gd name="T1" fmla="*/ 2 h 30"/>
                  <a:gd name="T2" fmla="*/ 0 w 92"/>
                  <a:gd name="T3" fmla="*/ 0 h 30"/>
                  <a:gd name="T4" fmla="*/ 1 w 92"/>
                  <a:gd name="T5" fmla="*/ 0 h 30"/>
                  <a:gd name="T6" fmla="*/ 6 w 92"/>
                  <a:gd name="T7" fmla="*/ 2 h 30"/>
                  <a:gd name="T8" fmla="*/ 5 w 92"/>
                  <a:gd name="T9" fmla="*/ 2 h 30"/>
                  <a:gd name="T10" fmla="*/ 5 w 92"/>
                  <a:gd name="T11" fmla="*/ 2 h 30"/>
                  <a:gd name="T12" fmla="*/ 0 60000 65536"/>
                  <a:gd name="T13" fmla="*/ 0 60000 65536"/>
                  <a:gd name="T14" fmla="*/ 0 60000 65536"/>
                  <a:gd name="T15" fmla="*/ 0 60000 65536"/>
                  <a:gd name="T16" fmla="*/ 0 60000 65536"/>
                  <a:gd name="T17" fmla="*/ 0 60000 65536"/>
                  <a:gd name="T18" fmla="*/ 0 w 92"/>
                  <a:gd name="T19" fmla="*/ 0 h 30"/>
                  <a:gd name="T20" fmla="*/ 92 w 92"/>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92" h="30">
                    <a:moveTo>
                      <a:pt x="78" y="30"/>
                    </a:moveTo>
                    <a:lnTo>
                      <a:pt x="0" y="2"/>
                    </a:lnTo>
                    <a:lnTo>
                      <a:pt x="15" y="0"/>
                    </a:lnTo>
                    <a:lnTo>
                      <a:pt x="92" y="28"/>
                    </a:lnTo>
                    <a:lnTo>
                      <a:pt x="78" y="3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37" name="Freeform 314"/>
              <p:cNvSpPr>
                <a:spLocks/>
              </p:cNvSpPr>
              <p:nvPr/>
            </p:nvSpPr>
            <p:spPr bwMode="auto">
              <a:xfrm>
                <a:off x="2721" y="3068"/>
                <a:ext cx="39" cy="91"/>
              </a:xfrm>
              <a:custGeom>
                <a:avLst/>
                <a:gdLst>
                  <a:gd name="T0" fmla="*/ 0 w 158"/>
                  <a:gd name="T1" fmla="*/ 23 h 365"/>
                  <a:gd name="T2" fmla="*/ 0 w 158"/>
                  <a:gd name="T3" fmla="*/ 17 h 365"/>
                  <a:gd name="T4" fmla="*/ 1 w 158"/>
                  <a:gd name="T5" fmla="*/ 14 h 365"/>
                  <a:gd name="T6" fmla="*/ 1 w 158"/>
                  <a:gd name="T7" fmla="*/ 11 h 365"/>
                  <a:gd name="T8" fmla="*/ 2 w 158"/>
                  <a:gd name="T9" fmla="*/ 8 h 365"/>
                  <a:gd name="T10" fmla="*/ 2 w 158"/>
                  <a:gd name="T11" fmla="*/ 5 h 365"/>
                  <a:gd name="T12" fmla="*/ 3 w 158"/>
                  <a:gd name="T13" fmla="*/ 2 h 365"/>
                  <a:gd name="T14" fmla="*/ 4 w 158"/>
                  <a:gd name="T15" fmla="*/ 1 h 365"/>
                  <a:gd name="T16" fmla="*/ 5 w 158"/>
                  <a:gd name="T17" fmla="*/ 0 h 365"/>
                  <a:gd name="T18" fmla="*/ 7 w 158"/>
                  <a:gd name="T19" fmla="*/ 0 h 365"/>
                  <a:gd name="T20" fmla="*/ 10 w 158"/>
                  <a:gd name="T21" fmla="*/ 0 h 365"/>
                  <a:gd name="T22" fmla="*/ 9 w 158"/>
                  <a:gd name="T23" fmla="*/ 1 h 365"/>
                  <a:gd name="T24" fmla="*/ 8 w 158"/>
                  <a:gd name="T25" fmla="*/ 1 h 365"/>
                  <a:gd name="T26" fmla="*/ 7 w 158"/>
                  <a:gd name="T27" fmla="*/ 2 h 365"/>
                  <a:gd name="T28" fmla="*/ 9 w 158"/>
                  <a:gd name="T29" fmla="*/ 2 h 365"/>
                  <a:gd name="T30" fmla="*/ 9 w 158"/>
                  <a:gd name="T31" fmla="*/ 3 h 365"/>
                  <a:gd name="T32" fmla="*/ 7 w 158"/>
                  <a:gd name="T33" fmla="*/ 3 h 365"/>
                  <a:gd name="T34" fmla="*/ 6 w 158"/>
                  <a:gd name="T35" fmla="*/ 5 h 365"/>
                  <a:gd name="T36" fmla="*/ 6 w 158"/>
                  <a:gd name="T37" fmla="*/ 5 h 365"/>
                  <a:gd name="T38" fmla="*/ 5 w 158"/>
                  <a:gd name="T39" fmla="*/ 5 h 365"/>
                  <a:gd name="T40" fmla="*/ 5 w 158"/>
                  <a:gd name="T41" fmla="*/ 3 h 365"/>
                  <a:gd name="T42" fmla="*/ 4 w 158"/>
                  <a:gd name="T43" fmla="*/ 6 h 365"/>
                  <a:gd name="T44" fmla="*/ 2 w 158"/>
                  <a:gd name="T45" fmla="*/ 12 h 365"/>
                  <a:gd name="T46" fmla="*/ 1 w 158"/>
                  <a:gd name="T47" fmla="*/ 18 h 365"/>
                  <a:gd name="T48" fmla="*/ 1 w 158"/>
                  <a:gd name="T49" fmla="*/ 22 h 365"/>
                  <a:gd name="T50" fmla="*/ 0 w 158"/>
                  <a:gd name="T51" fmla="*/ 23 h 365"/>
                  <a:gd name="T52" fmla="*/ 0 w 158"/>
                  <a:gd name="T53" fmla="*/ 23 h 36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8"/>
                  <a:gd name="T82" fmla="*/ 0 h 365"/>
                  <a:gd name="T83" fmla="*/ 158 w 158"/>
                  <a:gd name="T84" fmla="*/ 365 h 36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8" h="365">
                    <a:moveTo>
                      <a:pt x="0" y="365"/>
                    </a:moveTo>
                    <a:lnTo>
                      <a:pt x="5" y="280"/>
                    </a:lnTo>
                    <a:lnTo>
                      <a:pt x="12" y="231"/>
                    </a:lnTo>
                    <a:lnTo>
                      <a:pt x="19" y="179"/>
                    </a:lnTo>
                    <a:lnTo>
                      <a:pt x="29" y="130"/>
                    </a:lnTo>
                    <a:lnTo>
                      <a:pt x="42" y="82"/>
                    </a:lnTo>
                    <a:lnTo>
                      <a:pt x="57" y="40"/>
                    </a:lnTo>
                    <a:lnTo>
                      <a:pt x="66" y="21"/>
                    </a:lnTo>
                    <a:lnTo>
                      <a:pt x="75" y="6"/>
                    </a:lnTo>
                    <a:lnTo>
                      <a:pt x="116" y="0"/>
                    </a:lnTo>
                    <a:lnTo>
                      <a:pt x="158" y="3"/>
                    </a:lnTo>
                    <a:lnTo>
                      <a:pt x="149" y="11"/>
                    </a:lnTo>
                    <a:lnTo>
                      <a:pt x="136" y="14"/>
                    </a:lnTo>
                    <a:lnTo>
                      <a:pt x="116" y="30"/>
                    </a:lnTo>
                    <a:lnTo>
                      <a:pt x="154" y="33"/>
                    </a:lnTo>
                    <a:lnTo>
                      <a:pt x="154" y="49"/>
                    </a:lnTo>
                    <a:lnTo>
                      <a:pt x="114" y="50"/>
                    </a:lnTo>
                    <a:lnTo>
                      <a:pt x="106" y="79"/>
                    </a:lnTo>
                    <a:lnTo>
                      <a:pt x="95" y="83"/>
                    </a:lnTo>
                    <a:lnTo>
                      <a:pt x="88" y="77"/>
                    </a:lnTo>
                    <a:lnTo>
                      <a:pt x="80" y="53"/>
                    </a:lnTo>
                    <a:lnTo>
                      <a:pt x="60" y="101"/>
                    </a:lnTo>
                    <a:lnTo>
                      <a:pt x="41" y="194"/>
                    </a:lnTo>
                    <a:lnTo>
                      <a:pt x="24" y="291"/>
                    </a:lnTo>
                    <a:lnTo>
                      <a:pt x="12" y="353"/>
                    </a:lnTo>
                    <a:lnTo>
                      <a:pt x="0" y="36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38" name="Freeform 315"/>
              <p:cNvSpPr>
                <a:spLocks/>
              </p:cNvSpPr>
              <p:nvPr/>
            </p:nvSpPr>
            <p:spPr bwMode="auto">
              <a:xfrm>
                <a:off x="2791" y="3129"/>
                <a:ext cx="14" cy="21"/>
              </a:xfrm>
              <a:custGeom>
                <a:avLst/>
                <a:gdLst>
                  <a:gd name="T0" fmla="*/ 0 w 58"/>
                  <a:gd name="T1" fmla="*/ 5 h 85"/>
                  <a:gd name="T2" fmla="*/ 1 w 58"/>
                  <a:gd name="T3" fmla="*/ 3 h 85"/>
                  <a:gd name="T4" fmla="*/ 2 w 58"/>
                  <a:gd name="T5" fmla="*/ 2 h 85"/>
                  <a:gd name="T6" fmla="*/ 3 w 58"/>
                  <a:gd name="T7" fmla="*/ 0 h 85"/>
                  <a:gd name="T8" fmla="*/ 3 w 58"/>
                  <a:gd name="T9" fmla="*/ 1 h 85"/>
                  <a:gd name="T10" fmla="*/ 1 w 58"/>
                  <a:gd name="T11" fmla="*/ 4 h 85"/>
                  <a:gd name="T12" fmla="*/ 3 w 58"/>
                  <a:gd name="T13" fmla="*/ 4 h 85"/>
                  <a:gd name="T14" fmla="*/ 3 w 58"/>
                  <a:gd name="T15" fmla="*/ 5 h 85"/>
                  <a:gd name="T16" fmla="*/ 0 w 58"/>
                  <a:gd name="T17" fmla="*/ 5 h 85"/>
                  <a:gd name="T18" fmla="*/ 0 w 58"/>
                  <a:gd name="T19" fmla="*/ 5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
                  <a:gd name="T31" fmla="*/ 0 h 85"/>
                  <a:gd name="T32" fmla="*/ 58 w 58"/>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 h="85">
                    <a:moveTo>
                      <a:pt x="0" y="77"/>
                    </a:moveTo>
                    <a:lnTo>
                      <a:pt x="15" y="53"/>
                    </a:lnTo>
                    <a:lnTo>
                      <a:pt x="31" y="33"/>
                    </a:lnTo>
                    <a:lnTo>
                      <a:pt x="57" y="0"/>
                    </a:lnTo>
                    <a:lnTo>
                      <a:pt x="58" y="14"/>
                    </a:lnTo>
                    <a:lnTo>
                      <a:pt x="20" y="63"/>
                    </a:lnTo>
                    <a:lnTo>
                      <a:pt x="52" y="72"/>
                    </a:lnTo>
                    <a:lnTo>
                      <a:pt x="52" y="85"/>
                    </a:lnTo>
                    <a:lnTo>
                      <a:pt x="0" y="7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39" name="Freeform 316"/>
              <p:cNvSpPr>
                <a:spLocks/>
              </p:cNvSpPr>
              <p:nvPr/>
            </p:nvSpPr>
            <p:spPr bwMode="auto">
              <a:xfrm>
                <a:off x="2803" y="3129"/>
                <a:ext cx="13" cy="21"/>
              </a:xfrm>
              <a:custGeom>
                <a:avLst/>
                <a:gdLst>
                  <a:gd name="T0" fmla="*/ 0 w 53"/>
                  <a:gd name="T1" fmla="*/ 5 h 84"/>
                  <a:gd name="T2" fmla="*/ 0 w 53"/>
                  <a:gd name="T3" fmla="*/ 5 h 84"/>
                  <a:gd name="T4" fmla="*/ 2 w 53"/>
                  <a:gd name="T5" fmla="*/ 1 h 84"/>
                  <a:gd name="T6" fmla="*/ 0 w 53"/>
                  <a:gd name="T7" fmla="*/ 1 h 84"/>
                  <a:gd name="T8" fmla="*/ 0 w 53"/>
                  <a:gd name="T9" fmla="*/ 0 h 84"/>
                  <a:gd name="T10" fmla="*/ 3 w 53"/>
                  <a:gd name="T11" fmla="*/ 0 h 84"/>
                  <a:gd name="T12" fmla="*/ 3 w 53"/>
                  <a:gd name="T13" fmla="*/ 2 h 84"/>
                  <a:gd name="T14" fmla="*/ 2 w 53"/>
                  <a:gd name="T15" fmla="*/ 2 h 84"/>
                  <a:gd name="T16" fmla="*/ 2 w 53"/>
                  <a:gd name="T17" fmla="*/ 3 h 84"/>
                  <a:gd name="T18" fmla="*/ 1 w 53"/>
                  <a:gd name="T19" fmla="*/ 5 h 84"/>
                  <a:gd name="T20" fmla="*/ 0 w 53"/>
                  <a:gd name="T21" fmla="*/ 5 h 84"/>
                  <a:gd name="T22" fmla="*/ 0 w 53"/>
                  <a:gd name="T23" fmla="*/ 5 h 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3"/>
                  <a:gd name="T37" fmla="*/ 0 h 84"/>
                  <a:gd name="T38" fmla="*/ 53 w 53"/>
                  <a:gd name="T39" fmla="*/ 84 h 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3" h="84">
                    <a:moveTo>
                      <a:pt x="3" y="84"/>
                    </a:moveTo>
                    <a:lnTo>
                      <a:pt x="0" y="75"/>
                    </a:lnTo>
                    <a:lnTo>
                      <a:pt x="38" y="16"/>
                    </a:lnTo>
                    <a:lnTo>
                      <a:pt x="8" y="13"/>
                    </a:lnTo>
                    <a:lnTo>
                      <a:pt x="8" y="0"/>
                    </a:lnTo>
                    <a:lnTo>
                      <a:pt x="53" y="5"/>
                    </a:lnTo>
                    <a:lnTo>
                      <a:pt x="44" y="26"/>
                    </a:lnTo>
                    <a:lnTo>
                      <a:pt x="37" y="37"/>
                    </a:lnTo>
                    <a:lnTo>
                      <a:pt x="28" y="50"/>
                    </a:lnTo>
                    <a:lnTo>
                      <a:pt x="13" y="71"/>
                    </a:lnTo>
                    <a:lnTo>
                      <a:pt x="3" y="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40" name="Freeform 317"/>
              <p:cNvSpPr>
                <a:spLocks/>
              </p:cNvSpPr>
              <p:nvPr/>
            </p:nvSpPr>
            <p:spPr bwMode="auto">
              <a:xfrm>
                <a:off x="2771" y="3124"/>
                <a:ext cx="20" cy="25"/>
              </a:xfrm>
              <a:custGeom>
                <a:avLst/>
                <a:gdLst>
                  <a:gd name="T0" fmla="*/ 0 w 79"/>
                  <a:gd name="T1" fmla="*/ 6 h 98"/>
                  <a:gd name="T2" fmla="*/ 4 w 79"/>
                  <a:gd name="T3" fmla="*/ 0 h 98"/>
                  <a:gd name="T4" fmla="*/ 5 w 79"/>
                  <a:gd name="T5" fmla="*/ 0 h 98"/>
                  <a:gd name="T6" fmla="*/ 2 w 79"/>
                  <a:gd name="T7" fmla="*/ 6 h 98"/>
                  <a:gd name="T8" fmla="*/ 0 w 79"/>
                  <a:gd name="T9" fmla="*/ 6 h 98"/>
                  <a:gd name="T10" fmla="*/ 0 w 79"/>
                  <a:gd name="T11" fmla="*/ 6 h 98"/>
                  <a:gd name="T12" fmla="*/ 0 60000 65536"/>
                  <a:gd name="T13" fmla="*/ 0 60000 65536"/>
                  <a:gd name="T14" fmla="*/ 0 60000 65536"/>
                  <a:gd name="T15" fmla="*/ 0 60000 65536"/>
                  <a:gd name="T16" fmla="*/ 0 60000 65536"/>
                  <a:gd name="T17" fmla="*/ 0 60000 65536"/>
                  <a:gd name="T18" fmla="*/ 0 w 79"/>
                  <a:gd name="T19" fmla="*/ 0 h 98"/>
                  <a:gd name="T20" fmla="*/ 79 w 79"/>
                  <a:gd name="T21" fmla="*/ 98 h 98"/>
                </a:gdLst>
                <a:ahLst/>
                <a:cxnLst>
                  <a:cxn ang="T12">
                    <a:pos x="T0" y="T1"/>
                  </a:cxn>
                  <a:cxn ang="T13">
                    <a:pos x="T2" y="T3"/>
                  </a:cxn>
                  <a:cxn ang="T14">
                    <a:pos x="T4" y="T5"/>
                  </a:cxn>
                  <a:cxn ang="T15">
                    <a:pos x="T6" y="T7"/>
                  </a:cxn>
                  <a:cxn ang="T16">
                    <a:pos x="T8" y="T9"/>
                  </a:cxn>
                  <a:cxn ang="T17">
                    <a:pos x="T10" y="T11"/>
                  </a:cxn>
                </a:cxnLst>
                <a:rect l="T18" t="T19" r="T20" b="T21"/>
                <a:pathLst>
                  <a:path w="79" h="98">
                    <a:moveTo>
                      <a:pt x="0" y="87"/>
                    </a:moveTo>
                    <a:lnTo>
                      <a:pt x="60" y="0"/>
                    </a:lnTo>
                    <a:lnTo>
                      <a:pt x="79" y="5"/>
                    </a:lnTo>
                    <a:lnTo>
                      <a:pt x="22" y="98"/>
                    </a:lnTo>
                    <a:lnTo>
                      <a:pt x="0" y="8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41" name="Freeform 318"/>
              <p:cNvSpPr>
                <a:spLocks/>
              </p:cNvSpPr>
              <p:nvPr/>
            </p:nvSpPr>
            <p:spPr bwMode="auto">
              <a:xfrm>
                <a:off x="2912" y="3104"/>
                <a:ext cx="108" cy="45"/>
              </a:xfrm>
              <a:custGeom>
                <a:avLst/>
                <a:gdLst>
                  <a:gd name="T0" fmla="*/ 3 w 433"/>
                  <a:gd name="T1" fmla="*/ 11 h 180"/>
                  <a:gd name="T2" fmla="*/ 0 w 433"/>
                  <a:gd name="T3" fmla="*/ 11 h 180"/>
                  <a:gd name="T4" fmla="*/ 25 w 433"/>
                  <a:gd name="T5" fmla="*/ 5 h 180"/>
                  <a:gd name="T6" fmla="*/ 24 w 433"/>
                  <a:gd name="T7" fmla="*/ 4 h 180"/>
                  <a:gd name="T8" fmla="*/ 23 w 433"/>
                  <a:gd name="T9" fmla="*/ 4 h 180"/>
                  <a:gd name="T10" fmla="*/ 20 w 433"/>
                  <a:gd name="T11" fmla="*/ 3 h 180"/>
                  <a:gd name="T12" fmla="*/ 18 w 433"/>
                  <a:gd name="T13" fmla="*/ 2 h 180"/>
                  <a:gd name="T14" fmla="*/ 16 w 433"/>
                  <a:gd name="T15" fmla="*/ 1 h 180"/>
                  <a:gd name="T16" fmla="*/ 16 w 433"/>
                  <a:gd name="T17" fmla="*/ 1 h 180"/>
                  <a:gd name="T18" fmla="*/ 17 w 433"/>
                  <a:gd name="T19" fmla="*/ 0 h 180"/>
                  <a:gd name="T20" fmla="*/ 19 w 433"/>
                  <a:gd name="T21" fmla="*/ 1 h 180"/>
                  <a:gd name="T22" fmla="*/ 21 w 433"/>
                  <a:gd name="T23" fmla="*/ 1 h 180"/>
                  <a:gd name="T24" fmla="*/ 22 w 433"/>
                  <a:gd name="T25" fmla="*/ 2 h 180"/>
                  <a:gd name="T26" fmla="*/ 23 w 433"/>
                  <a:gd name="T27" fmla="*/ 3 h 180"/>
                  <a:gd name="T28" fmla="*/ 25 w 433"/>
                  <a:gd name="T29" fmla="*/ 4 h 180"/>
                  <a:gd name="T30" fmla="*/ 26 w 433"/>
                  <a:gd name="T31" fmla="*/ 4 h 180"/>
                  <a:gd name="T32" fmla="*/ 27 w 433"/>
                  <a:gd name="T33" fmla="*/ 5 h 180"/>
                  <a:gd name="T34" fmla="*/ 24 w 433"/>
                  <a:gd name="T35" fmla="*/ 6 h 180"/>
                  <a:gd name="T36" fmla="*/ 21 w 433"/>
                  <a:gd name="T37" fmla="*/ 6 h 180"/>
                  <a:gd name="T38" fmla="*/ 18 w 433"/>
                  <a:gd name="T39" fmla="*/ 7 h 180"/>
                  <a:gd name="T40" fmla="*/ 15 w 433"/>
                  <a:gd name="T41" fmla="*/ 8 h 180"/>
                  <a:gd name="T42" fmla="*/ 12 w 433"/>
                  <a:gd name="T43" fmla="*/ 9 h 180"/>
                  <a:gd name="T44" fmla="*/ 9 w 433"/>
                  <a:gd name="T45" fmla="*/ 10 h 180"/>
                  <a:gd name="T46" fmla="*/ 6 w 433"/>
                  <a:gd name="T47" fmla="*/ 10 h 180"/>
                  <a:gd name="T48" fmla="*/ 3 w 433"/>
                  <a:gd name="T49" fmla="*/ 11 h 180"/>
                  <a:gd name="T50" fmla="*/ 3 w 433"/>
                  <a:gd name="T51" fmla="*/ 11 h 1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33"/>
                  <a:gd name="T79" fmla="*/ 0 h 180"/>
                  <a:gd name="T80" fmla="*/ 433 w 433"/>
                  <a:gd name="T81" fmla="*/ 180 h 18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33" h="180">
                    <a:moveTo>
                      <a:pt x="48" y="180"/>
                    </a:moveTo>
                    <a:lnTo>
                      <a:pt x="0" y="174"/>
                    </a:lnTo>
                    <a:lnTo>
                      <a:pt x="395" y="72"/>
                    </a:lnTo>
                    <a:lnTo>
                      <a:pt x="381" y="65"/>
                    </a:lnTo>
                    <a:lnTo>
                      <a:pt x="365" y="57"/>
                    </a:lnTo>
                    <a:lnTo>
                      <a:pt x="330" y="42"/>
                    </a:lnTo>
                    <a:lnTo>
                      <a:pt x="293" y="28"/>
                    </a:lnTo>
                    <a:lnTo>
                      <a:pt x="262" y="18"/>
                    </a:lnTo>
                    <a:lnTo>
                      <a:pt x="263" y="8"/>
                    </a:lnTo>
                    <a:lnTo>
                      <a:pt x="269" y="0"/>
                    </a:lnTo>
                    <a:lnTo>
                      <a:pt x="311" y="12"/>
                    </a:lnTo>
                    <a:lnTo>
                      <a:pt x="332" y="21"/>
                    </a:lnTo>
                    <a:lnTo>
                      <a:pt x="354" y="32"/>
                    </a:lnTo>
                    <a:lnTo>
                      <a:pt x="375" y="43"/>
                    </a:lnTo>
                    <a:lnTo>
                      <a:pt x="395" y="55"/>
                    </a:lnTo>
                    <a:lnTo>
                      <a:pt x="415" y="66"/>
                    </a:lnTo>
                    <a:lnTo>
                      <a:pt x="433" y="76"/>
                    </a:lnTo>
                    <a:lnTo>
                      <a:pt x="385" y="87"/>
                    </a:lnTo>
                    <a:lnTo>
                      <a:pt x="336" y="100"/>
                    </a:lnTo>
                    <a:lnTo>
                      <a:pt x="288" y="111"/>
                    </a:lnTo>
                    <a:lnTo>
                      <a:pt x="239" y="125"/>
                    </a:lnTo>
                    <a:lnTo>
                      <a:pt x="191" y="138"/>
                    </a:lnTo>
                    <a:lnTo>
                      <a:pt x="142" y="152"/>
                    </a:lnTo>
                    <a:lnTo>
                      <a:pt x="94" y="165"/>
                    </a:lnTo>
                    <a:lnTo>
                      <a:pt x="48" y="1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42" name="Freeform 319"/>
              <p:cNvSpPr>
                <a:spLocks/>
              </p:cNvSpPr>
              <p:nvPr/>
            </p:nvSpPr>
            <p:spPr bwMode="auto">
              <a:xfrm>
                <a:off x="2767" y="3124"/>
                <a:ext cx="20" cy="22"/>
              </a:xfrm>
              <a:custGeom>
                <a:avLst/>
                <a:gdLst>
                  <a:gd name="T0" fmla="*/ 1 w 81"/>
                  <a:gd name="T1" fmla="*/ 6 h 88"/>
                  <a:gd name="T2" fmla="*/ 0 w 81"/>
                  <a:gd name="T3" fmla="*/ 4 h 88"/>
                  <a:gd name="T4" fmla="*/ 0 w 81"/>
                  <a:gd name="T5" fmla="*/ 3 h 88"/>
                  <a:gd name="T6" fmla="*/ 1 w 81"/>
                  <a:gd name="T7" fmla="*/ 2 h 88"/>
                  <a:gd name="T8" fmla="*/ 2 w 81"/>
                  <a:gd name="T9" fmla="*/ 1 h 88"/>
                  <a:gd name="T10" fmla="*/ 3 w 81"/>
                  <a:gd name="T11" fmla="*/ 1 h 88"/>
                  <a:gd name="T12" fmla="*/ 4 w 81"/>
                  <a:gd name="T13" fmla="*/ 0 h 88"/>
                  <a:gd name="T14" fmla="*/ 5 w 81"/>
                  <a:gd name="T15" fmla="*/ 0 h 88"/>
                  <a:gd name="T16" fmla="*/ 5 w 81"/>
                  <a:gd name="T17" fmla="*/ 1 h 88"/>
                  <a:gd name="T18" fmla="*/ 3 w 81"/>
                  <a:gd name="T19" fmla="*/ 1 h 88"/>
                  <a:gd name="T20" fmla="*/ 1 w 81"/>
                  <a:gd name="T21" fmla="*/ 2 h 88"/>
                  <a:gd name="T22" fmla="*/ 0 w 81"/>
                  <a:gd name="T23" fmla="*/ 4 h 88"/>
                  <a:gd name="T24" fmla="*/ 1 w 81"/>
                  <a:gd name="T25" fmla="*/ 5 h 88"/>
                  <a:gd name="T26" fmla="*/ 1 w 81"/>
                  <a:gd name="T27" fmla="*/ 5 h 88"/>
                  <a:gd name="T28" fmla="*/ 1 w 81"/>
                  <a:gd name="T29" fmla="*/ 6 h 88"/>
                  <a:gd name="T30" fmla="*/ 1 w 81"/>
                  <a:gd name="T31" fmla="*/ 6 h 8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1"/>
                  <a:gd name="T49" fmla="*/ 0 h 88"/>
                  <a:gd name="T50" fmla="*/ 81 w 81"/>
                  <a:gd name="T51" fmla="*/ 88 h 8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1" h="88">
                    <a:moveTo>
                      <a:pt x="19" y="88"/>
                    </a:moveTo>
                    <a:lnTo>
                      <a:pt x="0" y="58"/>
                    </a:lnTo>
                    <a:lnTo>
                      <a:pt x="4" y="43"/>
                    </a:lnTo>
                    <a:lnTo>
                      <a:pt x="13" y="28"/>
                    </a:lnTo>
                    <a:lnTo>
                      <a:pt x="27" y="15"/>
                    </a:lnTo>
                    <a:lnTo>
                      <a:pt x="44" y="7"/>
                    </a:lnTo>
                    <a:lnTo>
                      <a:pt x="63" y="0"/>
                    </a:lnTo>
                    <a:lnTo>
                      <a:pt x="81" y="0"/>
                    </a:lnTo>
                    <a:lnTo>
                      <a:pt x="77" y="8"/>
                    </a:lnTo>
                    <a:lnTo>
                      <a:pt x="45" y="15"/>
                    </a:lnTo>
                    <a:lnTo>
                      <a:pt x="20" y="34"/>
                    </a:lnTo>
                    <a:lnTo>
                      <a:pt x="10" y="57"/>
                    </a:lnTo>
                    <a:lnTo>
                      <a:pt x="14" y="70"/>
                    </a:lnTo>
                    <a:lnTo>
                      <a:pt x="25" y="81"/>
                    </a:lnTo>
                    <a:lnTo>
                      <a:pt x="19" y="8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43" name="Freeform 320"/>
              <p:cNvSpPr>
                <a:spLocks/>
              </p:cNvSpPr>
              <p:nvPr/>
            </p:nvSpPr>
            <p:spPr bwMode="auto">
              <a:xfrm>
                <a:off x="2891" y="3125"/>
                <a:ext cx="38" cy="14"/>
              </a:xfrm>
              <a:custGeom>
                <a:avLst/>
                <a:gdLst>
                  <a:gd name="T0" fmla="*/ 3 w 154"/>
                  <a:gd name="T1" fmla="*/ 3 h 59"/>
                  <a:gd name="T2" fmla="*/ 2 w 154"/>
                  <a:gd name="T3" fmla="*/ 3 h 59"/>
                  <a:gd name="T4" fmla="*/ 1 w 154"/>
                  <a:gd name="T5" fmla="*/ 3 h 59"/>
                  <a:gd name="T6" fmla="*/ 0 w 154"/>
                  <a:gd name="T7" fmla="*/ 2 h 59"/>
                  <a:gd name="T8" fmla="*/ 0 w 154"/>
                  <a:gd name="T9" fmla="*/ 1 h 59"/>
                  <a:gd name="T10" fmla="*/ 1 w 154"/>
                  <a:gd name="T11" fmla="*/ 1 h 59"/>
                  <a:gd name="T12" fmla="*/ 4 w 154"/>
                  <a:gd name="T13" fmla="*/ 0 h 59"/>
                  <a:gd name="T14" fmla="*/ 8 w 154"/>
                  <a:gd name="T15" fmla="*/ 0 h 59"/>
                  <a:gd name="T16" fmla="*/ 9 w 154"/>
                  <a:gd name="T17" fmla="*/ 0 h 59"/>
                  <a:gd name="T18" fmla="*/ 2 w 154"/>
                  <a:gd name="T19" fmla="*/ 2 h 59"/>
                  <a:gd name="T20" fmla="*/ 3 w 154"/>
                  <a:gd name="T21" fmla="*/ 2 h 59"/>
                  <a:gd name="T22" fmla="*/ 3 w 154"/>
                  <a:gd name="T23" fmla="*/ 2 h 59"/>
                  <a:gd name="T24" fmla="*/ 5 w 154"/>
                  <a:gd name="T25" fmla="*/ 2 h 59"/>
                  <a:gd name="T26" fmla="*/ 7 w 154"/>
                  <a:gd name="T27" fmla="*/ 2 h 59"/>
                  <a:gd name="T28" fmla="*/ 8 w 154"/>
                  <a:gd name="T29" fmla="*/ 1 h 59"/>
                  <a:gd name="T30" fmla="*/ 9 w 154"/>
                  <a:gd name="T31" fmla="*/ 2 h 59"/>
                  <a:gd name="T32" fmla="*/ 3 w 154"/>
                  <a:gd name="T33" fmla="*/ 3 h 59"/>
                  <a:gd name="T34" fmla="*/ 3 w 154"/>
                  <a:gd name="T35" fmla="*/ 3 h 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4"/>
                  <a:gd name="T55" fmla="*/ 0 h 59"/>
                  <a:gd name="T56" fmla="*/ 154 w 154"/>
                  <a:gd name="T57" fmla="*/ 59 h 5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4" h="59">
                    <a:moveTo>
                      <a:pt x="55" y="59"/>
                    </a:moveTo>
                    <a:lnTo>
                      <a:pt x="42" y="51"/>
                    </a:lnTo>
                    <a:lnTo>
                      <a:pt x="24" y="45"/>
                    </a:lnTo>
                    <a:lnTo>
                      <a:pt x="0" y="30"/>
                    </a:lnTo>
                    <a:lnTo>
                      <a:pt x="8" y="24"/>
                    </a:lnTo>
                    <a:lnTo>
                      <a:pt x="24" y="19"/>
                    </a:lnTo>
                    <a:lnTo>
                      <a:pt x="73" y="7"/>
                    </a:lnTo>
                    <a:lnTo>
                      <a:pt x="125" y="0"/>
                    </a:lnTo>
                    <a:lnTo>
                      <a:pt x="154" y="0"/>
                    </a:lnTo>
                    <a:lnTo>
                      <a:pt x="39" y="30"/>
                    </a:lnTo>
                    <a:lnTo>
                      <a:pt x="48" y="36"/>
                    </a:lnTo>
                    <a:lnTo>
                      <a:pt x="58" y="39"/>
                    </a:lnTo>
                    <a:lnTo>
                      <a:pt x="82" y="39"/>
                    </a:lnTo>
                    <a:lnTo>
                      <a:pt x="115" y="30"/>
                    </a:lnTo>
                    <a:lnTo>
                      <a:pt x="131" y="27"/>
                    </a:lnTo>
                    <a:lnTo>
                      <a:pt x="146" y="36"/>
                    </a:lnTo>
                    <a:lnTo>
                      <a:pt x="55" y="5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44" name="Freeform 321"/>
              <p:cNvSpPr>
                <a:spLocks/>
              </p:cNvSpPr>
              <p:nvPr/>
            </p:nvSpPr>
            <p:spPr bwMode="auto">
              <a:xfrm>
                <a:off x="2911" y="3119"/>
                <a:ext cx="48" cy="16"/>
              </a:xfrm>
              <a:custGeom>
                <a:avLst/>
                <a:gdLst>
                  <a:gd name="T0" fmla="*/ 3 w 189"/>
                  <a:gd name="T1" fmla="*/ 4 h 62"/>
                  <a:gd name="T2" fmla="*/ 2 w 189"/>
                  <a:gd name="T3" fmla="*/ 4 h 62"/>
                  <a:gd name="T4" fmla="*/ 9 w 189"/>
                  <a:gd name="T5" fmla="*/ 1 h 62"/>
                  <a:gd name="T6" fmla="*/ 7 w 189"/>
                  <a:gd name="T7" fmla="*/ 1 h 62"/>
                  <a:gd name="T8" fmla="*/ 5 w 189"/>
                  <a:gd name="T9" fmla="*/ 1 h 62"/>
                  <a:gd name="T10" fmla="*/ 2 w 189"/>
                  <a:gd name="T11" fmla="*/ 2 h 62"/>
                  <a:gd name="T12" fmla="*/ 0 w 189"/>
                  <a:gd name="T13" fmla="*/ 2 h 62"/>
                  <a:gd name="T14" fmla="*/ 4 w 189"/>
                  <a:gd name="T15" fmla="*/ 1 h 62"/>
                  <a:gd name="T16" fmla="*/ 6 w 189"/>
                  <a:gd name="T17" fmla="*/ 0 h 62"/>
                  <a:gd name="T18" fmla="*/ 8 w 189"/>
                  <a:gd name="T19" fmla="*/ 0 h 62"/>
                  <a:gd name="T20" fmla="*/ 11 w 189"/>
                  <a:gd name="T21" fmla="*/ 1 h 62"/>
                  <a:gd name="T22" fmla="*/ 12 w 189"/>
                  <a:gd name="T23" fmla="*/ 2 h 62"/>
                  <a:gd name="T24" fmla="*/ 3 w 189"/>
                  <a:gd name="T25" fmla="*/ 4 h 62"/>
                  <a:gd name="T26" fmla="*/ 3 w 189"/>
                  <a:gd name="T27" fmla="*/ 4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9"/>
                  <a:gd name="T43" fmla="*/ 0 h 62"/>
                  <a:gd name="T44" fmla="*/ 189 w 189"/>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9" h="62">
                    <a:moveTo>
                      <a:pt x="51" y="62"/>
                    </a:moveTo>
                    <a:lnTo>
                      <a:pt x="26" y="53"/>
                    </a:lnTo>
                    <a:lnTo>
                      <a:pt x="142" y="20"/>
                    </a:lnTo>
                    <a:lnTo>
                      <a:pt x="108" y="14"/>
                    </a:lnTo>
                    <a:lnTo>
                      <a:pt x="72" y="20"/>
                    </a:lnTo>
                    <a:lnTo>
                      <a:pt x="35" y="28"/>
                    </a:lnTo>
                    <a:lnTo>
                      <a:pt x="0" y="27"/>
                    </a:lnTo>
                    <a:lnTo>
                      <a:pt x="54" y="12"/>
                    </a:lnTo>
                    <a:lnTo>
                      <a:pt x="94" y="2"/>
                    </a:lnTo>
                    <a:lnTo>
                      <a:pt x="129" y="0"/>
                    </a:lnTo>
                    <a:lnTo>
                      <a:pt x="165" y="9"/>
                    </a:lnTo>
                    <a:lnTo>
                      <a:pt x="189" y="27"/>
                    </a:lnTo>
                    <a:lnTo>
                      <a:pt x="51" y="6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45" name="Freeform 322"/>
              <p:cNvSpPr>
                <a:spLocks/>
              </p:cNvSpPr>
              <p:nvPr/>
            </p:nvSpPr>
            <p:spPr bwMode="auto">
              <a:xfrm>
                <a:off x="2877" y="3104"/>
                <a:ext cx="103" cy="28"/>
              </a:xfrm>
              <a:custGeom>
                <a:avLst/>
                <a:gdLst>
                  <a:gd name="T0" fmla="*/ 0 w 410"/>
                  <a:gd name="T1" fmla="*/ 5 h 115"/>
                  <a:gd name="T2" fmla="*/ 6 w 410"/>
                  <a:gd name="T3" fmla="*/ 4 h 115"/>
                  <a:gd name="T4" fmla="*/ 10 w 410"/>
                  <a:gd name="T5" fmla="*/ 3 h 115"/>
                  <a:gd name="T6" fmla="*/ 13 w 410"/>
                  <a:gd name="T7" fmla="*/ 2 h 115"/>
                  <a:gd name="T8" fmla="*/ 17 w 410"/>
                  <a:gd name="T9" fmla="*/ 1 h 115"/>
                  <a:gd name="T10" fmla="*/ 20 w 410"/>
                  <a:gd name="T11" fmla="*/ 1 h 115"/>
                  <a:gd name="T12" fmla="*/ 23 w 410"/>
                  <a:gd name="T13" fmla="*/ 0 h 115"/>
                  <a:gd name="T14" fmla="*/ 26 w 410"/>
                  <a:gd name="T15" fmla="*/ 0 h 115"/>
                  <a:gd name="T16" fmla="*/ 25 w 410"/>
                  <a:gd name="T17" fmla="*/ 1 h 115"/>
                  <a:gd name="T18" fmla="*/ 22 w 410"/>
                  <a:gd name="T19" fmla="*/ 2 h 115"/>
                  <a:gd name="T20" fmla="*/ 19 w 410"/>
                  <a:gd name="T21" fmla="*/ 2 h 115"/>
                  <a:gd name="T22" fmla="*/ 16 w 410"/>
                  <a:gd name="T23" fmla="*/ 3 h 115"/>
                  <a:gd name="T24" fmla="*/ 13 w 410"/>
                  <a:gd name="T25" fmla="*/ 4 h 115"/>
                  <a:gd name="T26" fmla="*/ 9 w 410"/>
                  <a:gd name="T27" fmla="*/ 4 h 115"/>
                  <a:gd name="T28" fmla="*/ 6 w 410"/>
                  <a:gd name="T29" fmla="*/ 5 h 115"/>
                  <a:gd name="T30" fmla="*/ 3 w 410"/>
                  <a:gd name="T31" fmla="*/ 6 h 115"/>
                  <a:gd name="T32" fmla="*/ 0 w 410"/>
                  <a:gd name="T33" fmla="*/ 7 h 115"/>
                  <a:gd name="T34" fmla="*/ 0 w 410"/>
                  <a:gd name="T35" fmla="*/ 5 h 115"/>
                  <a:gd name="T36" fmla="*/ 0 w 410"/>
                  <a:gd name="T37" fmla="*/ 5 h 1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10"/>
                  <a:gd name="T58" fmla="*/ 0 h 115"/>
                  <a:gd name="T59" fmla="*/ 410 w 410"/>
                  <a:gd name="T60" fmla="*/ 115 h 1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10" h="115">
                    <a:moveTo>
                      <a:pt x="0" y="78"/>
                    </a:moveTo>
                    <a:lnTo>
                      <a:pt x="95" y="61"/>
                    </a:lnTo>
                    <a:lnTo>
                      <a:pt x="151" y="48"/>
                    </a:lnTo>
                    <a:lnTo>
                      <a:pt x="209" y="36"/>
                    </a:lnTo>
                    <a:lnTo>
                      <a:pt x="266" y="22"/>
                    </a:lnTo>
                    <a:lnTo>
                      <a:pt x="321" y="12"/>
                    </a:lnTo>
                    <a:lnTo>
                      <a:pt x="370" y="4"/>
                    </a:lnTo>
                    <a:lnTo>
                      <a:pt x="410" y="0"/>
                    </a:lnTo>
                    <a:lnTo>
                      <a:pt x="402" y="17"/>
                    </a:lnTo>
                    <a:lnTo>
                      <a:pt x="353" y="27"/>
                    </a:lnTo>
                    <a:lnTo>
                      <a:pt x="303" y="37"/>
                    </a:lnTo>
                    <a:lnTo>
                      <a:pt x="251" y="48"/>
                    </a:lnTo>
                    <a:lnTo>
                      <a:pt x="201" y="60"/>
                    </a:lnTo>
                    <a:lnTo>
                      <a:pt x="149" y="71"/>
                    </a:lnTo>
                    <a:lnTo>
                      <a:pt x="99" y="85"/>
                    </a:lnTo>
                    <a:lnTo>
                      <a:pt x="50" y="99"/>
                    </a:lnTo>
                    <a:lnTo>
                      <a:pt x="2" y="115"/>
                    </a:lnTo>
                    <a:lnTo>
                      <a:pt x="0" y="7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46" name="Freeform 323"/>
              <p:cNvSpPr>
                <a:spLocks/>
              </p:cNvSpPr>
              <p:nvPr/>
            </p:nvSpPr>
            <p:spPr bwMode="auto">
              <a:xfrm>
                <a:off x="2871" y="3072"/>
                <a:ext cx="51" cy="48"/>
              </a:xfrm>
              <a:custGeom>
                <a:avLst/>
                <a:gdLst>
                  <a:gd name="T0" fmla="*/ 8 w 202"/>
                  <a:gd name="T1" fmla="*/ 12 h 190"/>
                  <a:gd name="T2" fmla="*/ 7 w 202"/>
                  <a:gd name="T3" fmla="*/ 11 h 190"/>
                  <a:gd name="T4" fmla="*/ 6 w 202"/>
                  <a:gd name="T5" fmla="*/ 10 h 190"/>
                  <a:gd name="T6" fmla="*/ 5 w 202"/>
                  <a:gd name="T7" fmla="*/ 9 h 190"/>
                  <a:gd name="T8" fmla="*/ 4 w 202"/>
                  <a:gd name="T9" fmla="*/ 8 h 190"/>
                  <a:gd name="T10" fmla="*/ 2 w 202"/>
                  <a:gd name="T11" fmla="*/ 7 h 190"/>
                  <a:gd name="T12" fmla="*/ 0 w 202"/>
                  <a:gd name="T13" fmla="*/ 6 h 190"/>
                  <a:gd name="T14" fmla="*/ 0 w 202"/>
                  <a:gd name="T15" fmla="*/ 4 h 190"/>
                  <a:gd name="T16" fmla="*/ 1 w 202"/>
                  <a:gd name="T17" fmla="*/ 3 h 190"/>
                  <a:gd name="T18" fmla="*/ 2 w 202"/>
                  <a:gd name="T19" fmla="*/ 2 h 190"/>
                  <a:gd name="T20" fmla="*/ 3 w 202"/>
                  <a:gd name="T21" fmla="*/ 1 h 190"/>
                  <a:gd name="T22" fmla="*/ 4 w 202"/>
                  <a:gd name="T23" fmla="*/ 1 h 190"/>
                  <a:gd name="T24" fmla="*/ 10 w 202"/>
                  <a:gd name="T25" fmla="*/ 0 h 190"/>
                  <a:gd name="T26" fmla="*/ 10 w 202"/>
                  <a:gd name="T27" fmla="*/ 1 h 190"/>
                  <a:gd name="T28" fmla="*/ 6 w 202"/>
                  <a:gd name="T29" fmla="*/ 1 h 190"/>
                  <a:gd name="T30" fmla="*/ 4 w 202"/>
                  <a:gd name="T31" fmla="*/ 2 h 190"/>
                  <a:gd name="T32" fmla="*/ 2 w 202"/>
                  <a:gd name="T33" fmla="*/ 3 h 190"/>
                  <a:gd name="T34" fmla="*/ 1 w 202"/>
                  <a:gd name="T35" fmla="*/ 4 h 190"/>
                  <a:gd name="T36" fmla="*/ 1 w 202"/>
                  <a:gd name="T37" fmla="*/ 6 h 190"/>
                  <a:gd name="T38" fmla="*/ 2 w 202"/>
                  <a:gd name="T39" fmla="*/ 6 h 190"/>
                  <a:gd name="T40" fmla="*/ 4 w 202"/>
                  <a:gd name="T41" fmla="*/ 7 h 190"/>
                  <a:gd name="T42" fmla="*/ 5 w 202"/>
                  <a:gd name="T43" fmla="*/ 8 h 190"/>
                  <a:gd name="T44" fmla="*/ 7 w 202"/>
                  <a:gd name="T45" fmla="*/ 8 h 190"/>
                  <a:gd name="T46" fmla="*/ 10 w 202"/>
                  <a:gd name="T47" fmla="*/ 8 h 190"/>
                  <a:gd name="T48" fmla="*/ 10 w 202"/>
                  <a:gd name="T49" fmla="*/ 8 h 190"/>
                  <a:gd name="T50" fmla="*/ 10 w 202"/>
                  <a:gd name="T51" fmla="*/ 9 h 190"/>
                  <a:gd name="T52" fmla="*/ 12 w 202"/>
                  <a:gd name="T53" fmla="*/ 10 h 190"/>
                  <a:gd name="T54" fmla="*/ 13 w 202"/>
                  <a:gd name="T55" fmla="*/ 11 h 190"/>
                  <a:gd name="T56" fmla="*/ 12 w 202"/>
                  <a:gd name="T57" fmla="*/ 11 h 190"/>
                  <a:gd name="T58" fmla="*/ 11 w 202"/>
                  <a:gd name="T59" fmla="*/ 11 h 190"/>
                  <a:gd name="T60" fmla="*/ 10 w 202"/>
                  <a:gd name="T61" fmla="*/ 10 h 190"/>
                  <a:gd name="T62" fmla="*/ 9 w 202"/>
                  <a:gd name="T63" fmla="*/ 9 h 190"/>
                  <a:gd name="T64" fmla="*/ 8 w 202"/>
                  <a:gd name="T65" fmla="*/ 9 h 190"/>
                  <a:gd name="T66" fmla="*/ 10 w 202"/>
                  <a:gd name="T67" fmla="*/ 12 h 190"/>
                  <a:gd name="T68" fmla="*/ 8 w 202"/>
                  <a:gd name="T69" fmla="*/ 12 h 190"/>
                  <a:gd name="T70" fmla="*/ 8 w 202"/>
                  <a:gd name="T71" fmla="*/ 12 h 1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2"/>
                  <a:gd name="T109" fmla="*/ 0 h 190"/>
                  <a:gd name="T110" fmla="*/ 202 w 202"/>
                  <a:gd name="T111" fmla="*/ 190 h 19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2" h="190">
                    <a:moveTo>
                      <a:pt x="123" y="190"/>
                    </a:moveTo>
                    <a:lnTo>
                      <a:pt x="109" y="165"/>
                    </a:lnTo>
                    <a:lnTo>
                      <a:pt x="98" y="152"/>
                    </a:lnTo>
                    <a:lnTo>
                      <a:pt x="80" y="141"/>
                    </a:lnTo>
                    <a:lnTo>
                      <a:pt x="54" y="131"/>
                    </a:lnTo>
                    <a:lnTo>
                      <a:pt x="25" y="116"/>
                    </a:lnTo>
                    <a:lnTo>
                      <a:pt x="3" y="92"/>
                    </a:lnTo>
                    <a:lnTo>
                      <a:pt x="0" y="60"/>
                    </a:lnTo>
                    <a:lnTo>
                      <a:pt x="11" y="41"/>
                    </a:lnTo>
                    <a:lnTo>
                      <a:pt x="26" y="26"/>
                    </a:lnTo>
                    <a:lnTo>
                      <a:pt x="44" y="15"/>
                    </a:lnTo>
                    <a:lnTo>
                      <a:pt x="65" y="8"/>
                    </a:lnTo>
                    <a:lnTo>
                      <a:pt x="151" y="0"/>
                    </a:lnTo>
                    <a:lnTo>
                      <a:pt x="153" y="12"/>
                    </a:lnTo>
                    <a:lnTo>
                      <a:pt x="86" y="19"/>
                    </a:lnTo>
                    <a:lnTo>
                      <a:pt x="55" y="30"/>
                    </a:lnTo>
                    <a:lnTo>
                      <a:pt x="28" y="50"/>
                    </a:lnTo>
                    <a:lnTo>
                      <a:pt x="18" y="69"/>
                    </a:lnTo>
                    <a:lnTo>
                      <a:pt x="21" y="87"/>
                    </a:lnTo>
                    <a:lnTo>
                      <a:pt x="35" y="100"/>
                    </a:lnTo>
                    <a:lnTo>
                      <a:pt x="56" y="112"/>
                    </a:lnTo>
                    <a:lnTo>
                      <a:pt x="83" y="121"/>
                    </a:lnTo>
                    <a:lnTo>
                      <a:pt x="109" y="126"/>
                    </a:lnTo>
                    <a:lnTo>
                      <a:pt x="156" y="123"/>
                    </a:lnTo>
                    <a:lnTo>
                      <a:pt x="161" y="129"/>
                    </a:lnTo>
                    <a:lnTo>
                      <a:pt x="164" y="141"/>
                    </a:lnTo>
                    <a:lnTo>
                      <a:pt x="187" y="155"/>
                    </a:lnTo>
                    <a:lnTo>
                      <a:pt x="202" y="176"/>
                    </a:lnTo>
                    <a:lnTo>
                      <a:pt x="183" y="179"/>
                    </a:lnTo>
                    <a:lnTo>
                      <a:pt x="172" y="167"/>
                    </a:lnTo>
                    <a:lnTo>
                      <a:pt x="157" y="155"/>
                    </a:lnTo>
                    <a:lnTo>
                      <a:pt x="140" y="146"/>
                    </a:lnTo>
                    <a:lnTo>
                      <a:pt x="124" y="145"/>
                    </a:lnTo>
                    <a:lnTo>
                      <a:pt x="157" y="181"/>
                    </a:lnTo>
                    <a:lnTo>
                      <a:pt x="123" y="19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47" name="Freeform 324"/>
              <p:cNvSpPr>
                <a:spLocks/>
              </p:cNvSpPr>
              <p:nvPr/>
            </p:nvSpPr>
            <p:spPr bwMode="auto">
              <a:xfrm>
                <a:off x="2770" y="3060"/>
                <a:ext cx="65" cy="54"/>
              </a:xfrm>
              <a:custGeom>
                <a:avLst/>
                <a:gdLst>
                  <a:gd name="T0" fmla="*/ 8 w 259"/>
                  <a:gd name="T1" fmla="*/ 13 h 214"/>
                  <a:gd name="T2" fmla="*/ 10 w 259"/>
                  <a:gd name="T3" fmla="*/ 11 h 214"/>
                  <a:gd name="T4" fmla="*/ 8 w 259"/>
                  <a:gd name="T5" fmla="*/ 11 h 214"/>
                  <a:gd name="T6" fmla="*/ 7 w 259"/>
                  <a:gd name="T7" fmla="*/ 12 h 214"/>
                  <a:gd name="T8" fmla="*/ 6 w 259"/>
                  <a:gd name="T9" fmla="*/ 12 h 214"/>
                  <a:gd name="T10" fmla="*/ 7 w 259"/>
                  <a:gd name="T11" fmla="*/ 11 h 214"/>
                  <a:gd name="T12" fmla="*/ 3 w 259"/>
                  <a:gd name="T13" fmla="*/ 10 h 214"/>
                  <a:gd name="T14" fmla="*/ 2 w 259"/>
                  <a:gd name="T15" fmla="*/ 9 h 214"/>
                  <a:gd name="T16" fmla="*/ 0 w 259"/>
                  <a:gd name="T17" fmla="*/ 9 h 214"/>
                  <a:gd name="T18" fmla="*/ 1 w 259"/>
                  <a:gd name="T19" fmla="*/ 8 h 214"/>
                  <a:gd name="T20" fmla="*/ 3 w 259"/>
                  <a:gd name="T21" fmla="*/ 9 h 214"/>
                  <a:gd name="T22" fmla="*/ 4 w 259"/>
                  <a:gd name="T23" fmla="*/ 9 h 214"/>
                  <a:gd name="T24" fmla="*/ 7 w 259"/>
                  <a:gd name="T25" fmla="*/ 10 h 214"/>
                  <a:gd name="T26" fmla="*/ 11 w 259"/>
                  <a:gd name="T27" fmla="*/ 10 h 214"/>
                  <a:gd name="T28" fmla="*/ 14 w 259"/>
                  <a:gd name="T29" fmla="*/ 8 h 214"/>
                  <a:gd name="T30" fmla="*/ 15 w 259"/>
                  <a:gd name="T31" fmla="*/ 7 h 214"/>
                  <a:gd name="T32" fmla="*/ 15 w 259"/>
                  <a:gd name="T33" fmla="*/ 6 h 214"/>
                  <a:gd name="T34" fmla="*/ 14 w 259"/>
                  <a:gd name="T35" fmla="*/ 5 h 214"/>
                  <a:gd name="T36" fmla="*/ 13 w 259"/>
                  <a:gd name="T37" fmla="*/ 4 h 214"/>
                  <a:gd name="T38" fmla="*/ 12 w 259"/>
                  <a:gd name="T39" fmla="*/ 3 h 214"/>
                  <a:gd name="T40" fmla="*/ 11 w 259"/>
                  <a:gd name="T41" fmla="*/ 2 h 214"/>
                  <a:gd name="T42" fmla="*/ 9 w 259"/>
                  <a:gd name="T43" fmla="*/ 1 h 214"/>
                  <a:gd name="T44" fmla="*/ 8 w 259"/>
                  <a:gd name="T45" fmla="*/ 1 h 214"/>
                  <a:gd name="T46" fmla="*/ 8 w 259"/>
                  <a:gd name="T47" fmla="*/ 0 h 214"/>
                  <a:gd name="T48" fmla="*/ 11 w 259"/>
                  <a:gd name="T49" fmla="*/ 1 h 214"/>
                  <a:gd name="T50" fmla="*/ 12 w 259"/>
                  <a:gd name="T51" fmla="*/ 2 h 214"/>
                  <a:gd name="T52" fmla="*/ 14 w 259"/>
                  <a:gd name="T53" fmla="*/ 3 h 214"/>
                  <a:gd name="T54" fmla="*/ 15 w 259"/>
                  <a:gd name="T55" fmla="*/ 4 h 214"/>
                  <a:gd name="T56" fmla="*/ 16 w 259"/>
                  <a:gd name="T57" fmla="*/ 6 h 214"/>
                  <a:gd name="T58" fmla="*/ 16 w 259"/>
                  <a:gd name="T59" fmla="*/ 8 h 214"/>
                  <a:gd name="T60" fmla="*/ 15 w 259"/>
                  <a:gd name="T61" fmla="*/ 9 h 214"/>
                  <a:gd name="T62" fmla="*/ 14 w 259"/>
                  <a:gd name="T63" fmla="*/ 10 h 214"/>
                  <a:gd name="T64" fmla="*/ 13 w 259"/>
                  <a:gd name="T65" fmla="*/ 10 h 214"/>
                  <a:gd name="T66" fmla="*/ 9 w 259"/>
                  <a:gd name="T67" fmla="*/ 14 h 214"/>
                  <a:gd name="T68" fmla="*/ 8 w 259"/>
                  <a:gd name="T69" fmla="*/ 13 h 214"/>
                  <a:gd name="T70" fmla="*/ 8 w 259"/>
                  <a:gd name="T71" fmla="*/ 13 h 2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59"/>
                  <a:gd name="T109" fmla="*/ 0 h 214"/>
                  <a:gd name="T110" fmla="*/ 259 w 259"/>
                  <a:gd name="T111" fmla="*/ 214 h 2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59" h="214">
                    <a:moveTo>
                      <a:pt x="127" y="202"/>
                    </a:moveTo>
                    <a:lnTo>
                      <a:pt x="153" y="171"/>
                    </a:lnTo>
                    <a:lnTo>
                      <a:pt x="130" y="176"/>
                    </a:lnTo>
                    <a:lnTo>
                      <a:pt x="111" y="194"/>
                    </a:lnTo>
                    <a:lnTo>
                      <a:pt x="96" y="186"/>
                    </a:lnTo>
                    <a:lnTo>
                      <a:pt x="106" y="172"/>
                    </a:lnTo>
                    <a:lnTo>
                      <a:pt x="53" y="160"/>
                    </a:lnTo>
                    <a:lnTo>
                      <a:pt x="25" y="148"/>
                    </a:lnTo>
                    <a:lnTo>
                      <a:pt x="0" y="137"/>
                    </a:lnTo>
                    <a:lnTo>
                      <a:pt x="14" y="127"/>
                    </a:lnTo>
                    <a:lnTo>
                      <a:pt x="38" y="136"/>
                    </a:lnTo>
                    <a:lnTo>
                      <a:pt x="63" y="143"/>
                    </a:lnTo>
                    <a:lnTo>
                      <a:pt x="114" y="153"/>
                    </a:lnTo>
                    <a:lnTo>
                      <a:pt x="166" y="149"/>
                    </a:lnTo>
                    <a:lnTo>
                      <a:pt x="214" y="132"/>
                    </a:lnTo>
                    <a:lnTo>
                      <a:pt x="230" y="115"/>
                    </a:lnTo>
                    <a:lnTo>
                      <a:pt x="234" y="98"/>
                    </a:lnTo>
                    <a:lnTo>
                      <a:pt x="228" y="78"/>
                    </a:lnTo>
                    <a:lnTo>
                      <a:pt x="210" y="57"/>
                    </a:lnTo>
                    <a:lnTo>
                      <a:pt x="195" y="45"/>
                    </a:lnTo>
                    <a:lnTo>
                      <a:pt x="174" y="32"/>
                    </a:lnTo>
                    <a:lnTo>
                      <a:pt x="148" y="21"/>
                    </a:lnTo>
                    <a:lnTo>
                      <a:pt x="123" y="13"/>
                    </a:lnTo>
                    <a:lnTo>
                      <a:pt x="130" y="0"/>
                    </a:lnTo>
                    <a:lnTo>
                      <a:pt x="174" y="16"/>
                    </a:lnTo>
                    <a:lnTo>
                      <a:pt x="195" y="27"/>
                    </a:lnTo>
                    <a:lnTo>
                      <a:pt x="214" y="39"/>
                    </a:lnTo>
                    <a:lnTo>
                      <a:pt x="244" y="65"/>
                    </a:lnTo>
                    <a:lnTo>
                      <a:pt x="259" y="94"/>
                    </a:lnTo>
                    <a:lnTo>
                      <a:pt x="252" y="117"/>
                    </a:lnTo>
                    <a:lnTo>
                      <a:pt x="240" y="134"/>
                    </a:lnTo>
                    <a:lnTo>
                      <a:pt x="224" y="149"/>
                    </a:lnTo>
                    <a:lnTo>
                      <a:pt x="206" y="161"/>
                    </a:lnTo>
                    <a:lnTo>
                      <a:pt x="141" y="214"/>
                    </a:lnTo>
                    <a:lnTo>
                      <a:pt x="127" y="20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48" name="Freeform 325"/>
              <p:cNvSpPr>
                <a:spLocks/>
              </p:cNvSpPr>
              <p:nvPr/>
            </p:nvSpPr>
            <p:spPr bwMode="auto">
              <a:xfrm>
                <a:off x="2908" y="3072"/>
                <a:ext cx="32" cy="36"/>
              </a:xfrm>
              <a:custGeom>
                <a:avLst/>
                <a:gdLst>
                  <a:gd name="T0" fmla="*/ 0 w 130"/>
                  <a:gd name="T1" fmla="*/ 9 h 142"/>
                  <a:gd name="T2" fmla="*/ 0 w 130"/>
                  <a:gd name="T3" fmla="*/ 8 h 142"/>
                  <a:gd name="T4" fmla="*/ 2 w 130"/>
                  <a:gd name="T5" fmla="*/ 7 h 142"/>
                  <a:gd name="T6" fmla="*/ 5 w 130"/>
                  <a:gd name="T7" fmla="*/ 6 h 142"/>
                  <a:gd name="T8" fmla="*/ 6 w 130"/>
                  <a:gd name="T9" fmla="*/ 4 h 142"/>
                  <a:gd name="T10" fmla="*/ 6 w 130"/>
                  <a:gd name="T11" fmla="*/ 3 h 142"/>
                  <a:gd name="T12" fmla="*/ 6 w 130"/>
                  <a:gd name="T13" fmla="*/ 2 h 142"/>
                  <a:gd name="T14" fmla="*/ 5 w 130"/>
                  <a:gd name="T15" fmla="*/ 2 h 142"/>
                  <a:gd name="T16" fmla="*/ 4 w 130"/>
                  <a:gd name="T17" fmla="*/ 2 h 142"/>
                  <a:gd name="T18" fmla="*/ 3 w 130"/>
                  <a:gd name="T19" fmla="*/ 1 h 142"/>
                  <a:gd name="T20" fmla="*/ 0 w 130"/>
                  <a:gd name="T21" fmla="*/ 1 h 142"/>
                  <a:gd name="T22" fmla="*/ 0 w 130"/>
                  <a:gd name="T23" fmla="*/ 0 h 142"/>
                  <a:gd name="T24" fmla="*/ 3 w 130"/>
                  <a:gd name="T25" fmla="*/ 0 h 142"/>
                  <a:gd name="T26" fmla="*/ 6 w 130"/>
                  <a:gd name="T27" fmla="*/ 1 h 142"/>
                  <a:gd name="T28" fmla="*/ 8 w 130"/>
                  <a:gd name="T29" fmla="*/ 3 h 142"/>
                  <a:gd name="T30" fmla="*/ 8 w 130"/>
                  <a:gd name="T31" fmla="*/ 4 h 142"/>
                  <a:gd name="T32" fmla="*/ 7 w 130"/>
                  <a:gd name="T33" fmla="*/ 6 h 142"/>
                  <a:gd name="T34" fmla="*/ 6 w 130"/>
                  <a:gd name="T35" fmla="*/ 7 h 142"/>
                  <a:gd name="T36" fmla="*/ 5 w 130"/>
                  <a:gd name="T37" fmla="*/ 7 h 142"/>
                  <a:gd name="T38" fmla="*/ 4 w 130"/>
                  <a:gd name="T39" fmla="*/ 8 h 142"/>
                  <a:gd name="T40" fmla="*/ 2 w 130"/>
                  <a:gd name="T41" fmla="*/ 9 h 142"/>
                  <a:gd name="T42" fmla="*/ 0 w 130"/>
                  <a:gd name="T43" fmla="*/ 9 h 142"/>
                  <a:gd name="T44" fmla="*/ 0 w 130"/>
                  <a:gd name="T45" fmla="*/ 9 h 1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0"/>
                  <a:gd name="T70" fmla="*/ 0 h 142"/>
                  <a:gd name="T71" fmla="*/ 130 w 130"/>
                  <a:gd name="T72" fmla="*/ 142 h 14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0" h="142">
                    <a:moveTo>
                      <a:pt x="9" y="142"/>
                    </a:moveTo>
                    <a:lnTo>
                      <a:pt x="3" y="126"/>
                    </a:lnTo>
                    <a:lnTo>
                      <a:pt x="40" y="114"/>
                    </a:lnTo>
                    <a:lnTo>
                      <a:pt x="76" y="98"/>
                    </a:lnTo>
                    <a:lnTo>
                      <a:pt x="99" y="64"/>
                    </a:lnTo>
                    <a:lnTo>
                      <a:pt x="98" y="45"/>
                    </a:lnTo>
                    <a:lnTo>
                      <a:pt x="93" y="36"/>
                    </a:lnTo>
                    <a:lnTo>
                      <a:pt x="84" y="29"/>
                    </a:lnTo>
                    <a:lnTo>
                      <a:pt x="67" y="22"/>
                    </a:lnTo>
                    <a:lnTo>
                      <a:pt x="47" y="17"/>
                    </a:lnTo>
                    <a:lnTo>
                      <a:pt x="1" y="12"/>
                    </a:lnTo>
                    <a:lnTo>
                      <a:pt x="0" y="0"/>
                    </a:lnTo>
                    <a:lnTo>
                      <a:pt x="43" y="1"/>
                    </a:lnTo>
                    <a:lnTo>
                      <a:pt x="96" y="14"/>
                    </a:lnTo>
                    <a:lnTo>
                      <a:pt x="130" y="42"/>
                    </a:lnTo>
                    <a:lnTo>
                      <a:pt x="130" y="63"/>
                    </a:lnTo>
                    <a:lnTo>
                      <a:pt x="115" y="88"/>
                    </a:lnTo>
                    <a:lnTo>
                      <a:pt x="94" y="108"/>
                    </a:lnTo>
                    <a:lnTo>
                      <a:pt x="81" y="116"/>
                    </a:lnTo>
                    <a:lnTo>
                      <a:pt x="67" y="123"/>
                    </a:lnTo>
                    <a:lnTo>
                      <a:pt x="38" y="134"/>
                    </a:lnTo>
                    <a:lnTo>
                      <a:pt x="9" y="14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49" name="Freeform 326"/>
              <p:cNvSpPr>
                <a:spLocks/>
              </p:cNvSpPr>
              <p:nvPr/>
            </p:nvSpPr>
            <p:spPr bwMode="auto">
              <a:xfrm>
                <a:off x="2920" y="2987"/>
                <a:ext cx="64" cy="120"/>
              </a:xfrm>
              <a:custGeom>
                <a:avLst/>
                <a:gdLst>
                  <a:gd name="T0" fmla="*/ 8 w 258"/>
                  <a:gd name="T1" fmla="*/ 11 h 479"/>
                  <a:gd name="T2" fmla="*/ 7 w 258"/>
                  <a:gd name="T3" fmla="*/ 10 h 479"/>
                  <a:gd name="T4" fmla="*/ 6 w 258"/>
                  <a:gd name="T5" fmla="*/ 8 h 479"/>
                  <a:gd name="T6" fmla="*/ 5 w 258"/>
                  <a:gd name="T7" fmla="*/ 7 h 479"/>
                  <a:gd name="T8" fmla="*/ 4 w 258"/>
                  <a:gd name="T9" fmla="*/ 6 h 479"/>
                  <a:gd name="T10" fmla="*/ 3 w 258"/>
                  <a:gd name="T11" fmla="*/ 5 h 479"/>
                  <a:gd name="T12" fmla="*/ 2 w 258"/>
                  <a:gd name="T13" fmla="*/ 3 h 479"/>
                  <a:gd name="T14" fmla="*/ 1 w 258"/>
                  <a:gd name="T15" fmla="*/ 2 h 479"/>
                  <a:gd name="T16" fmla="*/ 0 w 258"/>
                  <a:gd name="T17" fmla="*/ 1 h 479"/>
                  <a:gd name="T18" fmla="*/ 1 w 258"/>
                  <a:gd name="T19" fmla="*/ 0 h 479"/>
                  <a:gd name="T20" fmla="*/ 2 w 258"/>
                  <a:gd name="T21" fmla="*/ 1 h 479"/>
                  <a:gd name="T22" fmla="*/ 2 w 258"/>
                  <a:gd name="T23" fmla="*/ 3 h 479"/>
                  <a:gd name="T24" fmla="*/ 3 w 258"/>
                  <a:gd name="T25" fmla="*/ 4 h 479"/>
                  <a:gd name="T26" fmla="*/ 5 w 258"/>
                  <a:gd name="T27" fmla="*/ 6 h 479"/>
                  <a:gd name="T28" fmla="*/ 6 w 258"/>
                  <a:gd name="T29" fmla="*/ 7 h 479"/>
                  <a:gd name="T30" fmla="*/ 7 w 258"/>
                  <a:gd name="T31" fmla="*/ 8 h 479"/>
                  <a:gd name="T32" fmla="*/ 8 w 258"/>
                  <a:gd name="T33" fmla="*/ 10 h 479"/>
                  <a:gd name="T34" fmla="*/ 9 w 258"/>
                  <a:gd name="T35" fmla="*/ 11 h 479"/>
                  <a:gd name="T36" fmla="*/ 10 w 258"/>
                  <a:gd name="T37" fmla="*/ 12 h 479"/>
                  <a:gd name="T38" fmla="*/ 11 w 258"/>
                  <a:gd name="T39" fmla="*/ 14 h 479"/>
                  <a:gd name="T40" fmla="*/ 12 w 258"/>
                  <a:gd name="T41" fmla="*/ 15 h 479"/>
                  <a:gd name="T42" fmla="*/ 13 w 258"/>
                  <a:gd name="T43" fmla="*/ 16 h 479"/>
                  <a:gd name="T44" fmla="*/ 14 w 258"/>
                  <a:gd name="T45" fmla="*/ 17 h 479"/>
                  <a:gd name="T46" fmla="*/ 15 w 258"/>
                  <a:gd name="T47" fmla="*/ 19 h 479"/>
                  <a:gd name="T48" fmla="*/ 15 w 258"/>
                  <a:gd name="T49" fmla="*/ 19 h 479"/>
                  <a:gd name="T50" fmla="*/ 16 w 258"/>
                  <a:gd name="T51" fmla="*/ 20 h 479"/>
                  <a:gd name="T52" fmla="*/ 15 w 258"/>
                  <a:gd name="T53" fmla="*/ 21 h 479"/>
                  <a:gd name="T54" fmla="*/ 15 w 258"/>
                  <a:gd name="T55" fmla="*/ 21 h 479"/>
                  <a:gd name="T56" fmla="*/ 13 w 258"/>
                  <a:gd name="T57" fmla="*/ 20 h 479"/>
                  <a:gd name="T58" fmla="*/ 12 w 258"/>
                  <a:gd name="T59" fmla="*/ 18 h 479"/>
                  <a:gd name="T60" fmla="*/ 12 w 258"/>
                  <a:gd name="T61" fmla="*/ 17 h 479"/>
                  <a:gd name="T62" fmla="*/ 11 w 258"/>
                  <a:gd name="T63" fmla="*/ 15 h 479"/>
                  <a:gd name="T64" fmla="*/ 11 w 258"/>
                  <a:gd name="T65" fmla="*/ 23 h 479"/>
                  <a:gd name="T66" fmla="*/ 11 w 258"/>
                  <a:gd name="T67" fmla="*/ 30 h 479"/>
                  <a:gd name="T68" fmla="*/ 10 w 258"/>
                  <a:gd name="T69" fmla="*/ 30 h 479"/>
                  <a:gd name="T70" fmla="*/ 10 w 258"/>
                  <a:gd name="T71" fmla="*/ 27 h 479"/>
                  <a:gd name="T72" fmla="*/ 9 w 258"/>
                  <a:gd name="T73" fmla="*/ 21 h 479"/>
                  <a:gd name="T74" fmla="*/ 8 w 258"/>
                  <a:gd name="T75" fmla="*/ 15 h 479"/>
                  <a:gd name="T76" fmla="*/ 8 w 258"/>
                  <a:gd name="T77" fmla="*/ 12 h 479"/>
                  <a:gd name="T78" fmla="*/ 8 w 258"/>
                  <a:gd name="T79" fmla="*/ 11 h 479"/>
                  <a:gd name="T80" fmla="*/ 8 w 258"/>
                  <a:gd name="T81" fmla="*/ 11 h 47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58"/>
                  <a:gd name="T124" fmla="*/ 0 h 479"/>
                  <a:gd name="T125" fmla="*/ 258 w 258"/>
                  <a:gd name="T126" fmla="*/ 479 h 47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58" h="479">
                    <a:moveTo>
                      <a:pt x="123" y="173"/>
                    </a:moveTo>
                    <a:lnTo>
                      <a:pt x="109" y="155"/>
                    </a:lnTo>
                    <a:lnTo>
                      <a:pt x="95" y="133"/>
                    </a:lnTo>
                    <a:lnTo>
                      <a:pt x="79" y="112"/>
                    </a:lnTo>
                    <a:lnTo>
                      <a:pt x="64" y="90"/>
                    </a:lnTo>
                    <a:lnTo>
                      <a:pt x="49" y="70"/>
                    </a:lnTo>
                    <a:lnTo>
                      <a:pt x="32" y="49"/>
                    </a:lnTo>
                    <a:lnTo>
                      <a:pt x="16" y="30"/>
                    </a:lnTo>
                    <a:lnTo>
                      <a:pt x="0" y="13"/>
                    </a:lnTo>
                    <a:lnTo>
                      <a:pt x="13" y="0"/>
                    </a:lnTo>
                    <a:lnTo>
                      <a:pt x="27" y="21"/>
                    </a:lnTo>
                    <a:lnTo>
                      <a:pt x="42" y="42"/>
                    </a:lnTo>
                    <a:lnTo>
                      <a:pt x="57" y="64"/>
                    </a:lnTo>
                    <a:lnTo>
                      <a:pt x="75" y="86"/>
                    </a:lnTo>
                    <a:lnTo>
                      <a:pt x="93" y="109"/>
                    </a:lnTo>
                    <a:lnTo>
                      <a:pt x="110" y="132"/>
                    </a:lnTo>
                    <a:lnTo>
                      <a:pt x="128" y="153"/>
                    </a:lnTo>
                    <a:lnTo>
                      <a:pt x="146" y="176"/>
                    </a:lnTo>
                    <a:lnTo>
                      <a:pt x="163" y="197"/>
                    </a:lnTo>
                    <a:lnTo>
                      <a:pt x="180" y="219"/>
                    </a:lnTo>
                    <a:lnTo>
                      <a:pt x="196" y="239"/>
                    </a:lnTo>
                    <a:lnTo>
                      <a:pt x="211" y="258"/>
                    </a:lnTo>
                    <a:lnTo>
                      <a:pt x="225" y="277"/>
                    </a:lnTo>
                    <a:lnTo>
                      <a:pt x="237" y="294"/>
                    </a:lnTo>
                    <a:lnTo>
                      <a:pt x="249" y="309"/>
                    </a:lnTo>
                    <a:lnTo>
                      <a:pt x="258" y="325"/>
                    </a:lnTo>
                    <a:lnTo>
                      <a:pt x="249" y="333"/>
                    </a:lnTo>
                    <a:lnTo>
                      <a:pt x="236" y="337"/>
                    </a:lnTo>
                    <a:lnTo>
                      <a:pt x="219" y="316"/>
                    </a:lnTo>
                    <a:lnTo>
                      <a:pt x="203" y="293"/>
                    </a:lnTo>
                    <a:lnTo>
                      <a:pt x="188" y="269"/>
                    </a:lnTo>
                    <a:lnTo>
                      <a:pt x="172" y="245"/>
                    </a:lnTo>
                    <a:lnTo>
                      <a:pt x="174" y="360"/>
                    </a:lnTo>
                    <a:lnTo>
                      <a:pt x="182" y="476"/>
                    </a:lnTo>
                    <a:lnTo>
                      <a:pt x="164" y="479"/>
                    </a:lnTo>
                    <a:lnTo>
                      <a:pt x="159" y="434"/>
                    </a:lnTo>
                    <a:lnTo>
                      <a:pt x="149" y="335"/>
                    </a:lnTo>
                    <a:lnTo>
                      <a:pt x="135" y="230"/>
                    </a:lnTo>
                    <a:lnTo>
                      <a:pt x="129" y="192"/>
                    </a:lnTo>
                    <a:lnTo>
                      <a:pt x="123" y="17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50" name="Freeform 327"/>
              <p:cNvSpPr>
                <a:spLocks/>
              </p:cNvSpPr>
              <p:nvPr/>
            </p:nvSpPr>
            <p:spPr bwMode="auto">
              <a:xfrm>
                <a:off x="2823" y="3090"/>
                <a:ext cx="51" cy="9"/>
              </a:xfrm>
              <a:custGeom>
                <a:avLst/>
                <a:gdLst>
                  <a:gd name="T0" fmla="*/ 0 w 205"/>
                  <a:gd name="T1" fmla="*/ 2 h 33"/>
                  <a:gd name="T2" fmla="*/ 1 w 205"/>
                  <a:gd name="T3" fmla="*/ 1 h 33"/>
                  <a:gd name="T4" fmla="*/ 3 w 205"/>
                  <a:gd name="T5" fmla="*/ 0 h 33"/>
                  <a:gd name="T6" fmla="*/ 6 w 205"/>
                  <a:gd name="T7" fmla="*/ 0 h 33"/>
                  <a:gd name="T8" fmla="*/ 12 w 205"/>
                  <a:gd name="T9" fmla="*/ 1 h 33"/>
                  <a:gd name="T10" fmla="*/ 13 w 205"/>
                  <a:gd name="T11" fmla="*/ 2 h 33"/>
                  <a:gd name="T12" fmla="*/ 11 w 205"/>
                  <a:gd name="T13" fmla="*/ 2 h 33"/>
                  <a:gd name="T14" fmla="*/ 10 w 205"/>
                  <a:gd name="T15" fmla="*/ 1 h 33"/>
                  <a:gd name="T16" fmla="*/ 6 w 205"/>
                  <a:gd name="T17" fmla="*/ 1 h 33"/>
                  <a:gd name="T18" fmla="*/ 3 w 205"/>
                  <a:gd name="T19" fmla="*/ 1 h 33"/>
                  <a:gd name="T20" fmla="*/ 0 w 205"/>
                  <a:gd name="T21" fmla="*/ 2 h 33"/>
                  <a:gd name="T22" fmla="*/ 0 w 205"/>
                  <a:gd name="T23" fmla="*/ 2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5"/>
                  <a:gd name="T37" fmla="*/ 0 h 33"/>
                  <a:gd name="T38" fmla="*/ 205 w 205"/>
                  <a:gd name="T39" fmla="*/ 33 h 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5" h="33">
                    <a:moveTo>
                      <a:pt x="0" y="33"/>
                    </a:moveTo>
                    <a:lnTo>
                      <a:pt x="15" y="11"/>
                    </a:lnTo>
                    <a:lnTo>
                      <a:pt x="52" y="3"/>
                    </a:lnTo>
                    <a:lnTo>
                      <a:pt x="92" y="0"/>
                    </a:lnTo>
                    <a:lnTo>
                      <a:pt x="199" y="11"/>
                    </a:lnTo>
                    <a:lnTo>
                      <a:pt x="205" y="31"/>
                    </a:lnTo>
                    <a:lnTo>
                      <a:pt x="184" y="24"/>
                    </a:lnTo>
                    <a:lnTo>
                      <a:pt x="159" y="19"/>
                    </a:lnTo>
                    <a:lnTo>
                      <a:pt x="106" y="16"/>
                    </a:lnTo>
                    <a:lnTo>
                      <a:pt x="52" y="19"/>
                    </a:lnTo>
                    <a:lnTo>
                      <a:pt x="0" y="3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51" name="Freeform 328"/>
              <p:cNvSpPr>
                <a:spLocks/>
              </p:cNvSpPr>
              <p:nvPr/>
            </p:nvSpPr>
            <p:spPr bwMode="auto">
              <a:xfrm>
                <a:off x="2757" y="3058"/>
                <a:ext cx="47" cy="37"/>
              </a:xfrm>
              <a:custGeom>
                <a:avLst/>
                <a:gdLst>
                  <a:gd name="T0" fmla="*/ 4 w 187"/>
                  <a:gd name="T1" fmla="*/ 9 h 149"/>
                  <a:gd name="T2" fmla="*/ 3 w 187"/>
                  <a:gd name="T3" fmla="*/ 8 h 149"/>
                  <a:gd name="T4" fmla="*/ 2 w 187"/>
                  <a:gd name="T5" fmla="*/ 8 h 149"/>
                  <a:gd name="T6" fmla="*/ 0 w 187"/>
                  <a:gd name="T7" fmla="*/ 6 h 149"/>
                  <a:gd name="T8" fmla="*/ 0 w 187"/>
                  <a:gd name="T9" fmla="*/ 3 h 149"/>
                  <a:gd name="T10" fmla="*/ 1 w 187"/>
                  <a:gd name="T11" fmla="*/ 2 h 149"/>
                  <a:gd name="T12" fmla="*/ 2 w 187"/>
                  <a:gd name="T13" fmla="*/ 1 h 149"/>
                  <a:gd name="T14" fmla="*/ 4 w 187"/>
                  <a:gd name="T15" fmla="*/ 0 h 149"/>
                  <a:gd name="T16" fmla="*/ 7 w 187"/>
                  <a:gd name="T17" fmla="*/ 0 h 149"/>
                  <a:gd name="T18" fmla="*/ 12 w 187"/>
                  <a:gd name="T19" fmla="*/ 0 h 149"/>
                  <a:gd name="T20" fmla="*/ 12 w 187"/>
                  <a:gd name="T21" fmla="*/ 1 h 149"/>
                  <a:gd name="T22" fmla="*/ 10 w 187"/>
                  <a:gd name="T23" fmla="*/ 1 h 149"/>
                  <a:gd name="T24" fmla="*/ 9 w 187"/>
                  <a:gd name="T25" fmla="*/ 1 h 149"/>
                  <a:gd name="T26" fmla="*/ 5 w 187"/>
                  <a:gd name="T27" fmla="*/ 1 h 149"/>
                  <a:gd name="T28" fmla="*/ 2 w 187"/>
                  <a:gd name="T29" fmla="*/ 2 h 149"/>
                  <a:gd name="T30" fmla="*/ 1 w 187"/>
                  <a:gd name="T31" fmla="*/ 4 h 149"/>
                  <a:gd name="T32" fmla="*/ 2 w 187"/>
                  <a:gd name="T33" fmla="*/ 6 h 149"/>
                  <a:gd name="T34" fmla="*/ 2 w 187"/>
                  <a:gd name="T35" fmla="*/ 6 h 149"/>
                  <a:gd name="T36" fmla="*/ 3 w 187"/>
                  <a:gd name="T37" fmla="*/ 7 h 149"/>
                  <a:gd name="T38" fmla="*/ 4 w 187"/>
                  <a:gd name="T39" fmla="*/ 8 h 149"/>
                  <a:gd name="T40" fmla="*/ 5 w 187"/>
                  <a:gd name="T41" fmla="*/ 8 h 149"/>
                  <a:gd name="T42" fmla="*/ 4 w 187"/>
                  <a:gd name="T43" fmla="*/ 9 h 149"/>
                  <a:gd name="T44" fmla="*/ 4 w 187"/>
                  <a:gd name="T45" fmla="*/ 9 h 149"/>
                  <a:gd name="T46" fmla="*/ 4 w 187"/>
                  <a:gd name="T47" fmla="*/ 9 h 1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87"/>
                  <a:gd name="T73" fmla="*/ 0 h 149"/>
                  <a:gd name="T74" fmla="*/ 187 w 187"/>
                  <a:gd name="T75" fmla="*/ 149 h 1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87" h="149">
                    <a:moveTo>
                      <a:pt x="59" y="149"/>
                    </a:moveTo>
                    <a:lnTo>
                      <a:pt x="40" y="137"/>
                    </a:lnTo>
                    <a:lnTo>
                      <a:pt x="24" y="126"/>
                    </a:lnTo>
                    <a:lnTo>
                      <a:pt x="4" y="91"/>
                    </a:lnTo>
                    <a:lnTo>
                      <a:pt x="0" y="55"/>
                    </a:lnTo>
                    <a:lnTo>
                      <a:pt x="7" y="34"/>
                    </a:lnTo>
                    <a:lnTo>
                      <a:pt x="26" y="16"/>
                    </a:lnTo>
                    <a:lnTo>
                      <a:pt x="67" y="5"/>
                    </a:lnTo>
                    <a:lnTo>
                      <a:pt x="107" y="0"/>
                    </a:lnTo>
                    <a:lnTo>
                      <a:pt x="187" y="9"/>
                    </a:lnTo>
                    <a:lnTo>
                      <a:pt x="182" y="21"/>
                    </a:lnTo>
                    <a:lnTo>
                      <a:pt x="165" y="16"/>
                    </a:lnTo>
                    <a:lnTo>
                      <a:pt x="138" y="14"/>
                    </a:lnTo>
                    <a:lnTo>
                      <a:pt x="77" y="18"/>
                    </a:lnTo>
                    <a:lnTo>
                      <a:pt x="28" y="42"/>
                    </a:lnTo>
                    <a:lnTo>
                      <a:pt x="17" y="63"/>
                    </a:lnTo>
                    <a:lnTo>
                      <a:pt x="22" y="91"/>
                    </a:lnTo>
                    <a:lnTo>
                      <a:pt x="31" y="105"/>
                    </a:lnTo>
                    <a:lnTo>
                      <a:pt x="44" y="116"/>
                    </a:lnTo>
                    <a:lnTo>
                      <a:pt x="56" y="126"/>
                    </a:lnTo>
                    <a:lnTo>
                      <a:pt x="72" y="136"/>
                    </a:lnTo>
                    <a:lnTo>
                      <a:pt x="59" y="14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52" name="Freeform 329"/>
              <p:cNvSpPr>
                <a:spLocks/>
              </p:cNvSpPr>
              <p:nvPr/>
            </p:nvSpPr>
            <p:spPr bwMode="auto">
              <a:xfrm>
                <a:off x="2830" y="3082"/>
                <a:ext cx="42" cy="8"/>
              </a:xfrm>
              <a:custGeom>
                <a:avLst/>
                <a:gdLst>
                  <a:gd name="T0" fmla="*/ 0 w 169"/>
                  <a:gd name="T1" fmla="*/ 2 h 35"/>
                  <a:gd name="T2" fmla="*/ 1 w 169"/>
                  <a:gd name="T3" fmla="*/ 1 h 35"/>
                  <a:gd name="T4" fmla="*/ 2 w 169"/>
                  <a:gd name="T5" fmla="*/ 0 h 35"/>
                  <a:gd name="T6" fmla="*/ 5 w 169"/>
                  <a:gd name="T7" fmla="*/ 0 h 35"/>
                  <a:gd name="T8" fmla="*/ 8 w 169"/>
                  <a:gd name="T9" fmla="*/ 0 h 35"/>
                  <a:gd name="T10" fmla="*/ 10 w 169"/>
                  <a:gd name="T11" fmla="*/ 1 h 35"/>
                  <a:gd name="T12" fmla="*/ 10 w 169"/>
                  <a:gd name="T13" fmla="*/ 2 h 35"/>
                  <a:gd name="T14" fmla="*/ 8 w 169"/>
                  <a:gd name="T15" fmla="*/ 1 h 35"/>
                  <a:gd name="T16" fmla="*/ 5 w 169"/>
                  <a:gd name="T17" fmla="*/ 1 h 35"/>
                  <a:gd name="T18" fmla="*/ 2 w 169"/>
                  <a:gd name="T19" fmla="*/ 1 h 35"/>
                  <a:gd name="T20" fmla="*/ 0 w 169"/>
                  <a:gd name="T21" fmla="*/ 2 h 35"/>
                  <a:gd name="T22" fmla="*/ 0 w 169"/>
                  <a:gd name="T23" fmla="*/ 2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9"/>
                  <a:gd name="T37" fmla="*/ 0 h 35"/>
                  <a:gd name="T38" fmla="*/ 169 w 169"/>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9" h="35">
                    <a:moveTo>
                      <a:pt x="0" y="35"/>
                    </a:moveTo>
                    <a:lnTo>
                      <a:pt x="14" y="18"/>
                    </a:lnTo>
                    <a:lnTo>
                      <a:pt x="35" y="8"/>
                    </a:lnTo>
                    <a:lnTo>
                      <a:pt x="84" y="0"/>
                    </a:lnTo>
                    <a:lnTo>
                      <a:pt x="132" y="5"/>
                    </a:lnTo>
                    <a:lnTo>
                      <a:pt x="164" y="15"/>
                    </a:lnTo>
                    <a:lnTo>
                      <a:pt x="169" y="33"/>
                    </a:lnTo>
                    <a:lnTo>
                      <a:pt x="128" y="23"/>
                    </a:lnTo>
                    <a:lnTo>
                      <a:pt x="83" y="18"/>
                    </a:lnTo>
                    <a:lnTo>
                      <a:pt x="39" y="22"/>
                    </a:lnTo>
                    <a:lnTo>
                      <a:pt x="0" y="3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53" name="Freeform 330"/>
              <p:cNvSpPr>
                <a:spLocks/>
              </p:cNvSpPr>
              <p:nvPr/>
            </p:nvSpPr>
            <p:spPr bwMode="auto">
              <a:xfrm>
                <a:off x="2862" y="3027"/>
                <a:ext cx="12" cy="65"/>
              </a:xfrm>
              <a:custGeom>
                <a:avLst/>
                <a:gdLst>
                  <a:gd name="T0" fmla="*/ 2 w 50"/>
                  <a:gd name="T1" fmla="*/ 16 h 260"/>
                  <a:gd name="T2" fmla="*/ 2 w 50"/>
                  <a:gd name="T3" fmla="*/ 13 h 260"/>
                  <a:gd name="T4" fmla="*/ 1 w 50"/>
                  <a:gd name="T5" fmla="*/ 8 h 260"/>
                  <a:gd name="T6" fmla="*/ 0 w 50"/>
                  <a:gd name="T7" fmla="*/ 4 h 260"/>
                  <a:gd name="T8" fmla="*/ 0 w 50"/>
                  <a:gd name="T9" fmla="*/ 1 h 260"/>
                  <a:gd name="T10" fmla="*/ 0 w 50"/>
                  <a:gd name="T11" fmla="*/ 0 h 260"/>
                  <a:gd name="T12" fmla="*/ 0 w 50"/>
                  <a:gd name="T13" fmla="*/ 0 h 260"/>
                  <a:gd name="T14" fmla="*/ 1 w 50"/>
                  <a:gd name="T15" fmla="*/ 4 h 260"/>
                  <a:gd name="T16" fmla="*/ 2 w 50"/>
                  <a:gd name="T17" fmla="*/ 4 h 260"/>
                  <a:gd name="T18" fmla="*/ 2 w 50"/>
                  <a:gd name="T19" fmla="*/ 5 h 260"/>
                  <a:gd name="T20" fmla="*/ 2 w 50"/>
                  <a:gd name="T21" fmla="*/ 5 h 260"/>
                  <a:gd name="T22" fmla="*/ 2 w 50"/>
                  <a:gd name="T23" fmla="*/ 6 h 260"/>
                  <a:gd name="T24" fmla="*/ 3 w 50"/>
                  <a:gd name="T25" fmla="*/ 14 h 260"/>
                  <a:gd name="T26" fmla="*/ 2 w 50"/>
                  <a:gd name="T27" fmla="*/ 15 h 260"/>
                  <a:gd name="T28" fmla="*/ 2 w 50"/>
                  <a:gd name="T29" fmla="*/ 16 h 260"/>
                  <a:gd name="T30" fmla="*/ 2 w 50"/>
                  <a:gd name="T31" fmla="*/ 16 h 2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
                  <a:gd name="T49" fmla="*/ 0 h 260"/>
                  <a:gd name="T50" fmla="*/ 50 w 50"/>
                  <a:gd name="T51" fmla="*/ 260 h 2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 h="260">
                    <a:moveTo>
                      <a:pt x="35" y="260"/>
                    </a:moveTo>
                    <a:lnTo>
                      <a:pt x="29" y="198"/>
                    </a:lnTo>
                    <a:lnTo>
                      <a:pt x="20" y="133"/>
                    </a:lnTo>
                    <a:lnTo>
                      <a:pt x="10" y="68"/>
                    </a:lnTo>
                    <a:lnTo>
                      <a:pt x="0" y="7"/>
                    </a:lnTo>
                    <a:lnTo>
                      <a:pt x="4" y="4"/>
                    </a:lnTo>
                    <a:lnTo>
                      <a:pt x="10" y="0"/>
                    </a:lnTo>
                    <a:lnTo>
                      <a:pt x="25" y="61"/>
                    </a:lnTo>
                    <a:lnTo>
                      <a:pt x="35" y="63"/>
                    </a:lnTo>
                    <a:lnTo>
                      <a:pt x="39" y="72"/>
                    </a:lnTo>
                    <a:lnTo>
                      <a:pt x="39" y="81"/>
                    </a:lnTo>
                    <a:lnTo>
                      <a:pt x="32" y="87"/>
                    </a:lnTo>
                    <a:lnTo>
                      <a:pt x="50" y="224"/>
                    </a:lnTo>
                    <a:lnTo>
                      <a:pt x="43" y="243"/>
                    </a:lnTo>
                    <a:lnTo>
                      <a:pt x="35" y="26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54" name="Freeform 331"/>
              <p:cNvSpPr>
                <a:spLocks/>
              </p:cNvSpPr>
              <p:nvPr/>
            </p:nvSpPr>
            <p:spPr bwMode="auto">
              <a:xfrm>
                <a:off x="2855" y="3048"/>
                <a:ext cx="11" cy="37"/>
              </a:xfrm>
              <a:custGeom>
                <a:avLst/>
                <a:gdLst>
                  <a:gd name="T0" fmla="*/ 0 w 44"/>
                  <a:gd name="T1" fmla="*/ 9 h 149"/>
                  <a:gd name="T2" fmla="*/ 0 w 44"/>
                  <a:gd name="T3" fmla="*/ 0 h 149"/>
                  <a:gd name="T4" fmla="*/ 2 w 44"/>
                  <a:gd name="T5" fmla="*/ 0 h 149"/>
                  <a:gd name="T6" fmla="*/ 3 w 44"/>
                  <a:gd name="T7" fmla="*/ 0 h 149"/>
                  <a:gd name="T8" fmla="*/ 3 w 44"/>
                  <a:gd name="T9" fmla="*/ 0 h 149"/>
                  <a:gd name="T10" fmla="*/ 1 w 44"/>
                  <a:gd name="T11" fmla="*/ 1 h 149"/>
                  <a:gd name="T12" fmla="*/ 1 w 44"/>
                  <a:gd name="T13" fmla="*/ 5 h 149"/>
                  <a:gd name="T14" fmla="*/ 1 w 44"/>
                  <a:gd name="T15" fmla="*/ 9 h 149"/>
                  <a:gd name="T16" fmla="*/ 0 w 44"/>
                  <a:gd name="T17" fmla="*/ 9 h 149"/>
                  <a:gd name="T18" fmla="*/ 0 w 44"/>
                  <a:gd name="T19" fmla="*/ 9 h 1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149"/>
                  <a:gd name="T32" fmla="*/ 44 w 44"/>
                  <a:gd name="T33" fmla="*/ 149 h 1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149">
                    <a:moveTo>
                      <a:pt x="0" y="148"/>
                    </a:moveTo>
                    <a:lnTo>
                      <a:pt x="4" y="8"/>
                    </a:lnTo>
                    <a:lnTo>
                      <a:pt x="23" y="1"/>
                    </a:lnTo>
                    <a:lnTo>
                      <a:pt x="44" y="0"/>
                    </a:lnTo>
                    <a:lnTo>
                      <a:pt x="43" y="9"/>
                    </a:lnTo>
                    <a:lnTo>
                      <a:pt x="17" y="11"/>
                    </a:lnTo>
                    <a:lnTo>
                      <a:pt x="13" y="81"/>
                    </a:lnTo>
                    <a:lnTo>
                      <a:pt x="17" y="149"/>
                    </a:lnTo>
                    <a:lnTo>
                      <a:pt x="0" y="14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55" name="Freeform 332"/>
              <p:cNvSpPr>
                <a:spLocks/>
              </p:cNvSpPr>
              <p:nvPr/>
            </p:nvSpPr>
            <p:spPr bwMode="auto">
              <a:xfrm>
                <a:off x="2832" y="3027"/>
                <a:ext cx="12" cy="58"/>
              </a:xfrm>
              <a:custGeom>
                <a:avLst/>
                <a:gdLst>
                  <a:gd name="T0" fmla="*/ 1 w 49"/>
                  <a:gd name="T1" fmla="*/ 14 h 233"/>
                  <a:gd name="T2" fmla="*/ 0 w 49"/>
                  <a:gd name="T3" fmla="*/ 13 h 233"/>
                  <a:gd name="T4" fmla="*/ 0 w 49"/>
                  <a:gd name="T5" fmla="*/ 12 h 233"/>
                  <a:gd name="T6" fmla="*/ 1 w 49"/>
                  <a:gd name="T7" fmla="*/ 9 h 233"/>
                  <a:gd name="T8" fmla="*/ 1 w 49"/>
                  <a:gd name="T9" fmla="*/ 5 h 233"/>
                  <a:gd name="T10" fmla="*/ 1 w 49"/>
                  <a:gd name="T11" fmla="*/ 4 h 233"/>
                  <a:gd name="T12" fmla="*/ 1 w 49"/>
                  <a:gd name="T13" fmla="*/ 4 h 233"/>
                  <a:gd name="T14" fmla="*/ 2 w 49"/>
                  <a:gd name="T15" fmla="*/ 4 h 233"/>
                  <a:gd name="T16" fmla="*/ 2 w 49"/>
                  <a:gd name="T17" fmla="*/ 0 h 233"/>
                  <a:gd name="T18" fmla="*/ 3 w 49"/>
                  <a:gd name="T19" fmla="*/ 1 h 233"/>
                  <a:gd name="T20" fmla="*/ 3 w 49"/>
                  <a:gd name="T21" fmla="*/ 2 h 233"/>
                  <a:gd name="T22" fmla="*/ 2 w 49"/>
                  <a:gd name="T23" fmla="*/ 7 h 233"/>
                  <a:gd name="T24" fmla="*/ 2 w 49"/>
                  <a:gd name="T25" fmla="*/ 9 h 233"/>
                  <a:gd name="T26" fmla="*/ 1 w 49"/>
                  <a:gd name="T27" fmla="*/ 12 h 233"/>
                  <a:gd name="T28" fmla="*/ 1 w 49"/>
                  <a:gd name="T29" fmla="*/ 14 h 233"/>
                  <a:gd name="T30" fmla="*/ 1 w 49"/>
                  <a:gd name="T31" fmla="*/ 14 h 2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
                  <a:gd name="T49" fmla="*/ 0 h 233"/>
                  <a:gd name="T50" fmla="*/ 49 w 49"/>
                  <a:gd name="T51" fmla="*/ 233 h 23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 h="233">
                    <a:moveTo>
                      <a:pt x="11" y="233"/>
                    </a:moveTo>
                    <a:lnTo>
                      <a:pt x="0" y="215"/>
                    </a:lnTo>
                    <a:lnTo>
                      <a:pt x="3" y="191"/>
                    </a:lnTo>
                    <a:lnTo>
                      <a:pt x="12" y="154"/>
                    </a:lnTo>
                    <a:lnTo>
                      <a:pt x="21" y="87"/>
                    </a:lnTo>
                    <a:lnTo>
                      <a:pt x="11" y="71"/>
                    </a:lnTo>
                    <a:lnTo>
                      <a:pt x="20" y="62"/>
                    </a:lnTo>
                    <a:lnTo>
                      <a:pt x="34" y="62"/>
                    </a:lnTo>
                    <a:lnTo>
                      <a:pt x="41" y="0"/>
                    </a:lnTo>
                    <a:lnTo>
                      <a:pt x="49" y="13"/>
                    </a:lnTo>
                    <a:lnTo>
                      <a:pt x="49" y="39"/>
                    </a:lnTo>
                    <a:lnTo>
                      <a:pt x="39" y="113"/>
                    </a:lnTo>
                    <a:lnTo>
                      <a:pt x="30" y="152"/>
                    </a:lnTo>
                    <a:lnTo>
                      <a:pt x="21" y="189"/>
                    </a:lnTo>
                    <a:lnTo>
                      <a:pt x="11" y="23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56" name="Freeform 333"/>
              <p:cNvSpPr>
                <a:spLocks/>
              </p:cNvSpPr>
              <p:nvPr/>
            </p:nvSpPr>
            <p:spPr bwMode="auto">
              <a:xfrm>
                <a:off x="2841" y="3035"/>
                <a:ext cx="24" cy="49"/>
              </a:xfrm>
              <a:custGeom>
                <a:avLst/>
                <a:gdLst>
                  <a:gd name="T0" fmla="*/ 3 w 95"/>
                  <a:gd name="T1" fmla="*/ 12 h 195"/>
                  <a:gd name="T2" fmla="*/ 2 w 95"/>
                  <a:gd name="T3" fmla="*/ 12 h 195"/>
                  <a:gd name="T4" fmla="*/ 2 w 95"/>
                  <a:gd name="T5" fmla="*/ 4 h 195"/>
                  <a:gd name="T6" fmla="*/ 0 w 95"/>
                  <a:gd name="T7" fmla="*/ 4 h 195"/>
                  <a:gd name="T8" fmla="*/ 0 w 95"/>
                  <a:gd name="T9" fmla="*/ 3 h 195"/>
                  <a:gd name="T10" fmla="*/ 2 w 95"/>
                  <a:gd name="T11" fmla="*/ 3 h 195"/>
                  <a:gd name="T12" fmla="*/ 2 w 95"/>
                  <a:gd name="T13" fmla="*/ 2 h 195"/>
                  <a:gd name="T14" fmla="*/ 0 w 95"/>
                  <a:gd name="T15" fmla="*/ 3 h 195"/>
                  <a:gd name="T16" fmla="*/ 0 w 95"/>
                  <a:gd name="T17" fmla="*/ 2 h 195"/>
                  <a:gd name="T18" fmla="*/ 2 w 95"/>
                  <a:gd name="T19" fmla="*/ 1 h 195"/>
                  <a:gd name="T20" fmla="*/ 3 w 95"/>
                  <a:gd name="T21" fmla="*/ 1 h 195"/>
                  <a:gd name="T22" fmla="*/ 3 w 95"/>
                  <a:gd name="T23" fmla="*/ 0 h 195"/>
                  <a:gd name="T24" fmla="*/ 4 w 95"/>
                  <a:gd name="T25" fmla="*/ 0 h 195"/>
                  <a:gd name="T26" fmla="*/ 5 w 95"/>
                  <a:gd name="T27" fmla="*/ 2 h 195"/>
                  <a:gd name="T28" fmla="*/ 6 w 95"/>
                  <a:gd name="T29" fmla="*/ 2 h 195"/>
                  <a:gd name="T30" fmla="*/ 6 w 95"/>
                  <a:gd name="T31" fmla="*/ 2 h 195"/>
                  <a:gd name="T32" fmla="*/ 4 w 95"/>
                  <a:gd name="T33" fmla="*/ 3 h 195"/>
                  <a:gd name="T34" fmla="*/ 4 w 95"/>
                  <a:gd name="T35" fmla="*/ 1 h 195"/>
                  <a:gd name="T36" fmla="*/ 3 w 95"/>
                  <a:gd name="T37" fmla="*/ 1 h 195"/>
                  <a:gd name="T38" fmla="*/ 2 w 95"/>
                  <a:gd name="T39" fmla="*/ 7 h 195"/>
                  <a:gd name="T40" fmla="*/ 3 w 95"/>
                  <a:gd name="T41" fmla="*/ 12 h 195"/>
                  <a:gd name="T42" fmla="*/ 3 w 95"/>
                  <a:gd name="T43" fmla="*/ 12 h 1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5"/>
                  <a:gd name="T67" fmla="*/ 0 h 195"/>
                  <a:gd name="T68" fmla="*/ 95 w 95"/>
                  <a:gd name="T69" fmla="*/ 195 h 19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5" h="195">
                    <a:moveTo>
                      <a:pt x="39" y="195"/>
                    </a:moveTo>
                    <a:lnTo>
                      <a:pt x="22" y="193"/>
                    </a:lnTo>
                    <a:lnTo>
                      <a:pt x="23" y="62"/>
                    </a:lnTo>
                    <a:lnTo>
                      <a:pt x="0" y="58"/>
                    </a:lnTo>
                    <a:lnTo>
                      <a:pt x="3" y="47"/>
                    </a:lnTo>
                    <a:lnTo>
                      <a:pt x="23" y="48"/>
                    </a:lnTo>
                    <a:lnTo>
                      <a:pt x="24" y="37"/>
                    </a:lnTo>
                    <a:lnTo>
                      <a:pt x="5" y="38"/>
                    </a:lnTo>
                    <a:lnTo>
                      <a:pt x="5" y="25"/>
                    </a:lnTo>
                    <a:lnTo>
                      <a:pt x="29" y="18"/>
                    </a:lnTo>
                    <a:lnTo>
                      <a:pt x="38" y="6"/>
                    </a:lnTo>
                    <a:lnTo>
                      <a:pt x="49" y="0"/>
                    </a:lnTo>
                    <a:lnTo>
                      <a:pt x="61" y="4"/>
                    </a:lnTo>
                    <a:lnTo>
                      <a:pt x="71" y="23"/>
                    </a:lnTo>
                    <a:lnTo>
                      <a:pt x="92" y="23"/>
                    </a:lnTo>
                    <a:lnTo>
                      <a:pt x="95" y="37"/>
                    </a:lnTo>
                    <a:lnTo>
                      <a:pt x="63" y="39"/>
                    </a:lnTo>
                    <a:lnTo>
                      <a:pt x="58" y="18"/>
                    </a:lnTo>
                    <a:lnTo>
                      <a:pt x="44" y="18"/>
                    </a:lnTo>
                    <a:lnTo>
                      <a:pt x="37" y="111"/>
                    </a:lnTo>
                    <a:lnTo>
                      <a:pt x="39" y="1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57" name="Freeform 334"/>
              <p:cNvSpPr>
                <a:spLocks/>
              </p:cNvSpPr>
              <p:nvPr/>
            </p:nvSpPr>
            <p:spPr bwMode="auto">
              <a:xfrm>
                <a:off x="2924" y="3015"/>
                <a:ext cx="17" cy="70"/>
              </a:xfrm>
              <a:custGeom>
                <a:avLst/>
                <a:gdLst>
                  <a:gd name="T0" fmla="*/ 4 w 68"/>
                  <a:gd name="T1" fmla="*/ 18 h 279"/>
                  <a:gd name="T2" fmla="*/ 3 w 68"/>
                  <a:gd name="T3" fmla="*/ 16 h 279"/>
                  <a:gd name="T4" fmla="*/ 2 w 68"/>
                  <a:gd name="T5" fmla="*/ 12 h 279"/>
                  <a:gd name="T6" fmla="*/ 2 w 68"/>
                  <a:gd name="T7" fmla="*/ 8 h 279"/>
                  <a:gd name="T8" fmla="*/ 1 w 68"/>
                  <a:gd name="T9" fmla="*/ 4 h 279"/>
                  <a:gd name="T10" fmla="*/ 0 w 68"/>
                  <a:gd name="T11" fmla="*/ 0 h 279"/>
                  <a:gd name="T12" fmla="*/ 1 w 68"/>
                  <a:gd name="T13" fmla="*/ 1 h 279"/>
                  <a:gd name="T14" fmla="*/ 2 w 68"/>
                  <a:gd name="T15" fmla="*/ 5 h 279"/>
                  <a:gd name="T16" fmla="*/ 3 w 68"/>
                  <a:gd name="T17" fmla="*/ 9 h 279"/>
                  <a:gd name="T18" fmla="*/ 4 w 68"/>
                  <a:gd name="T19" fmla="*/ 14 h 279"/>
                  <a:gd name="T20" fmla="*/ 4 w 68"/>
                  <a:gd name="T21" fmla="*/ 18 h 279"/>
                  <a:gd name="T22" fmla="*/ 4 w 68"/>
                  <a:gd name="T23" fmla="*/ 18 h 2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8"/>
                  <a:gd name="T37" fmla="*/ 0 h 279"/>
                  <a:gd name="T38" fmla="*/ 68 w 68"/>
                  <a:gd name="T39" fmla="*/ 279 h 2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8" h="279">
                    <a:moveTo>
                      <a:pt x="68" y="279"/>
                    </a:moveTo>
                    <a:lnTo>
                      <a:pt x="38" y="249"/>
                    </a:lnTo>
                    <a:lnTo>
                      <a:pt x="31" y="189"/>
                    </a:lnTo>
                    <a:lnTo>
                      <a:pt x="23" y="123"/>
                    </a:lnTo>
                    <a:lnTo>
                      <a:pt x="11" y="59"/>
                    </a:lnTo>
                    <a:lnTo>
                      <a:pt x="0" y="0"/>
                    </a:lnTo>
                    <a:lnTo>
                      <a:pt x="19" y="11"/>
                    </a:lnTo>
                    <a:lnTo>
                      <a:pt x="33" y="78"/>
                    </a:lnTo>
                    <a:lnTo>
                      <a:pt x="45" y="146"/>
                    </a:lnTo>
                    <a:lnTo>
                      <a:pt x="57" y="214"/>
                    </a:lnTo>
                    <a:lnTo>
                      <a:pt x="68" y="27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58" name="Freeform 335"/>
              <p:cNvSpPr>
                <a:spLocks/>
              </p:cNvSpPr>
              <p:nvPr/>
            </p:nvSpPr>
            <p:spPr bwMode="auto">
              <a:xfrm>
                <a:off x="2871" y="3059"/>
                <a:ext cx="38" cy="20"/>
              </a:xfrm>
              <a:custGeom>
                <a:avLst/>
                <a:gdLst>
                  <a:gd name="T0" fmla="*/ 0 w 153"/>
                  <a:gd name="T1" fmla="*/ 4 h 83"/>
                  <a:gd name="T2" fmla="*/ 0 w 153"/>
                  <a:gd name="T3" fmla="*/ 4 h 83"/>
                  <a:gd name="T4" fmla="*/ 1 w 153"/>
                  <a:gd name="T5" fmla="*/ 3 h 83"/>
                  <a:gd name="T6" fmla="*/ 1 w 153"/>
                  <a:gd name="T7" fmla="*/ 3 h 83"/>
                  <a:gd name="T8" fmla="*/ 1 w 153"/>
                  <a:gd name="T9" fmla="*/ 2 h 83"/>
                  <a:gd name="T10" fmla="*/ 1 w 153"/>
                  <a:gd name="T11" fmla="*/ 1 h 83"/>
                  <a:gd name="T12" fmla="*/ 2 w 153"/>
                  <a:gd name="T13" fmla="*/ 1 h 83"/>
                  <a:gd name="T14" fmla="*/ 3 w 153"/>
                  <a:gd name="T15" fmla="*/ 1 h 83"/>
                  <a:gd name="T16" fmla="*/ 4 w 153"/>
                  <a:gd name="T17" fmla="*/ 2 h 83"/>
                  <a:gd name="T18" fmla="*/ 5 w 153"/>
                  <a:gd name="T19" fmla="*/ 2 h 83"/>
                  <a:gd name="T20" fmla="*/ 6 w 153"/>
                  <a:gd name="T21" fmla="*/ 1 h 83"/>
                  <a:gd name="T22" fmla="*/ 6 w 153"/>
                  <a:gd name="T23" fmla="*/ 1 h 83"/>
                  <a:gd name="T24" fmla="*/ 6 w 153"/>
                  <a:gd name="T25" fmla="*/ 1 h 83"/>
                  <a:gd name="T26" fmla="*/ 7 w 153"/>
                  <a:gd name="T27" fmla="*/ 0 h 83"/>
                  <a:gd name="T28" fmla="*/ 8 w 153"/>
                  <a:gd name="T29" fmla="*/ 0 h 83"/>
                  <a:gd name="T30" fmla="*/ 9 w 153"/>
                  <a:gd name="T31" fmla="*/ 1 h 83"/>
                  <a:gd name="T32" fmla="*/ 9 w 153"/>
                  <a:gd name="T33" fmla="*/ 3 h 83"/>
                  <a:gd name="T34" fmla="*/ 9 w 153"/>
                  <a:gd name="T35" fmla="*/ 3 h 83"/>
                  <a:gd name="T36" fmla="*/ 8 w 153"/>
                  <a:gd name="T37" fmla="*/ 1 h 83"/>
                  <a:gd name="T38" fmla="*/ 7 w 153"/>
                  <a:gd name="T39" fmla="*/ 1 h 83"/>
                  <a:gd name="T40" fmla="*/ 8 w 153"/>
                  <a:gd name="T41" fmla="*/ 3 h 83"/>
                  <a:gd name="T42" fmla="*/ 7 w 153"/>
                  <a:gd name="T43" fmla="*/ 4 h 83"/>
                  <a:gd name="T44" fmla="*/ 7 w 153"/>
                  <a:gd name="T45" fmla="*/ 2 h 83"/>
                  <a:gd name="T46" fmla="*/ 4 w 153"/>
                  <a:gd name="T47" fmla="*/ 3 h 83"/>
                  <a:gd name="T48" fmla="*/ 4 w 153"/>
                  <a:gd name="T49" fmla="*/ 3 h 83"/>
                  <a:gd name="T50" fmla="*/ 4 w 153"/>
                  <a:gd name="T51" fmla="*/ 4 h 83"/>
                  <a:gd name="T52" fmla="*/ 4 w 153"/>
                  <a:gd name="T53" fmla="*/ 4 h 83"/>
                  <a:gd name="T54" fmla="*/ 2 w 153"/>
                  <a:gd name="T55" fmla="*/ 1 h 83"/>
                  <a:gd name="T56" fmla="*/ 2 w 153"/>
                  <a:gd name="T57" fmla="*/ 2 h 83"/>
                  <a:gd name="T58" fmla="*/ 3 w 153"/>
                  <a:gd name="T59" fmla="*/ 4 h 83"/>
                  <a:gd name="T60" fmla="*/ 2 w 153"/>
                  <a:gd name="T61" fmla="*/ 5 h 83"/>
                  <a:gd name="T62" fmla="*/ 2 w 153"/>
                  <a:gd name="T63" fmla="*/ 4 h 83"/>
                  <a:gd name="T64" fmla="*/ 1 w 153"/>
                  <a:gd name="T65" fmla="*/ 4 h 83"/>
                  <a:gd name="T66" fmla="*/ 0 w 153"/>
                  <a:gd name="T67" fmla="*/ 4 h 83"/>
                  <a:gd name="T68" fmla="*/ 0 w 153"/>
                  <a:gd name="T69" fmla="*/ 4 h 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3"/>
                  <a:gd name="T106" fmla="*/ 0 h 83"/>
                  <a:gd name="T107" fmla="*/ 153 w 153"/>
                  <a:gd name="T108" fmla="*/ 83 h 8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3" h="83">
                    <a:moveTo>
                      <a:pt x="2" y="75"/>
                    </a:moveTo>
                    <a:lnTo>
                      <a:pt x="0" y="62"/>
                    </a:lnTo>
                    <a:lnTo>
                      <a:pt x="11" y="53"/>
                    </a:lnTo>
                    <a:lnTo>
                      <a:pt x="23" y="47"/>
                    </a:lnTo>
                    <a:lnTo>
                      <a:pt x="22" y="29"/>
                    </a:lnTo>
                    <a:lnTo>
                      <a:pt x="25" y="20"/>
                    </a:lnTo>
                    <a:lnTo>
                      <a:pt x="34" y="13"/>
                    </a:lnTo>
                    <a:lnTo>
                      <a:pt x="50" y="18"/>
                    </a:lnTo>
                    <a:lnTo>
                      <a:pt x="60" y="33"/>
                    </a:lnTo>
                    <a:lnTo>
                      <a:pt x="80" y="28"/>
                    </a:lnTo>
                    <a:lnTo>
                      <a:pt x="104" y="25"/>
                    </a:lnTo>
                    <a:lnTo>
                      <a:pt x="104" y="20"/>
                    </a:lnTo>
                    <a:lnTo>
                      <a:pt x="104" y="13"/>
                    </a:lnTo>
                    <a:lnTo>
                      <a:pt x="113" y="0"/>
                    </a:lnTo>
                    <a:lnTo>
                      <a:pt x="130" y="4"/>
                    </a:lnTo>
                    <a:lnTo>
                      <a:pt x="142" y="20"/>
                    </a:lnTo>
                    <a:lnTo>
                      <a:pt x="153" y="58"/>
                    </a:lnTo>
                    <a:lnTo>
                      <a:pt x="142" y="58"/>
                    </a:lnTo>
                    <a:lnTo>
                      <a:pt x="127" y="17"/>
                    </a:lnTo>
                    <a:lnTo>
                      <a:pt x="117" y="17"/>
                    </a:lnTo>
                    <a:lnTo>
                      <a:pt x="124" y="59"/>
                    </a:lnTo>
                    <a:lnTo>
                      <a:pt x="109" y="61"/>
                    </a:lnTo>
                    <a:lnTo>
                      <a:pt x="107" y="39"/>
                    </a:lnTo>
                    <a:lnTo>
                      <a:pt x="65" y="46"/>
                    </a:lnTo>
                    <a:lnTo>
                      <a:pt x="66" y="56"/>
                    </a:lnTo>
                    <a:lnTo>
                      <a:pt x="70" y="67"/>
                    </a:lnTo>
                    <a:lnTo>
                      <a:pt x="60" y="71"/>
                    </a:lnTo>
                    <a:lnTo>
                      <a:pt x="41" y="25"/>
                    </a:lnTo>
                    <a:lnTo>
                      <a:pt x="35" y="27"/>
                    </a:lnTo>
                    <a:lnTo>
                      <a:pt x="45" y="76"/>
                    </a:lnTo>
                    <a:lnTo>
                      <a:pt x="34" y="83"/>
                    </a:lnTo>
                    <a:lnTo>
                      <a:pt x="27" y="62"/>
                    </a:lnTo>
                    <a:lnTo>
                      <a:pt x="17" y="64"/>
                    </a:lnTo>
                    <a:lnTo>
                      <a:pt x="2" y="7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59" name="Freeform 336"/>
              <p:cNvSpPr>
                <a:spLocks/>
              </p:cNvSpPr>
              <p:nvPr/>
            </p:nvSpPr>
            <p:spPr bwMode="auto">
              <a:xfrm>
                <a:off x="2906" y="3061"/>
                <a:ext cx="27" cy="15"/>
              </a:xfrm>
              <a:custGeom>
                <a:avLst/>
                <a:gdLst>
                  <a:gd name="T0" fmla="*/ 5 w 107"/>
                  <a:gd name="T1" fmla="*/ 2 h 56"/>
                  <a:gd name="T2" fmla="*/ 6 w 107"/>
                  <a:gd name="T3" fmla="*/ 4 h 56"/>
                  <a:gd name="T4" fmla="*/ 5 w 107"/>
                  <a:gd name="T5" fmla="*/ 4 h 56"/>
                  <a:gd name="T6" fmla="*/ 5 w 107"/>
                  <a:gd name="T7" fmla="*/ 1 h 56"/>
                  <a:gd name="T8" fmla="*/ 4 w 107"/>
                  <a:gd name="T9" fmla="*/ 1 h 56"/>
                  <a:gd name="T10" fmla="*/ 4 w 107"/>
                  <a:gd name="T11" fmla="*/ 4 h 56"/>
                  <a:gd name="T12" fmla="*/ 3 w 107"/>
                  <a:gd name="T13" fmla="*/ 3 h 56"/>
                  <a:gd name="T14" fmla="*/ 3 w 107"/>
                  <a:gd name="T15" fmla="*/ 2 h 56"/>
                  <a:gd name="T16" fmla="*/ 0 w 107"/>
                  <a:gd name="T17" fmla="*/ 2 h 56"/>
                  <a:gd name="T18" fmla="*/ 0 w 107"/>
                  <a:gd name="T19" fmla="*/ 1 h 56"/>
                  <a:gd name="T20" fmla="*/ 3 w 107"/>
                  <a:gd name="T21" fmla="*/ 1 h 56"/>
                  <a:gd name="T22" fmla="*/ 3 w 107"/>
                  <a:gd name="T23" fmla="*/ 1 h 56"/>
                  <a:gd name="T24" fmla="*/ 4 w 107"/>
                  <a:gd name="T25" fmla="*/ 0 h 56"/>
                  <a:gd name="T26" fmla="*/ 5 w 107"/>
                  <a:gd name="T27" fmla="*/ 1 h 56"/>
                  <a:gd name="T28" fmla="*/ 5 w 107"/>
                  <a:gd name="T29" fmla="*/ 1 h 56"/>
                  <a:gd name="T30" fmla="*/ 7 w 107"/>
                  <a:gd name="T31" fmla="*/ 2 h 56"/>
                  <a:gd name="T32" fmla="*/ 7 w 107"/>
                  <a:gd name="T33" fmla="*/ 3 h 56"/>
                  <a:gd name="T34" fmla="*/ 5 w 107"/>
                  <a:gd name="T35" fmla="*/ 2 h 56"/>
                  <a:gd name="T36" fmla="*/ 5 w 107"/>
                  <a:gd name="T37" fmla="*/ 2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7"/>
                  <a:gd name="T58" fmla="*/ 0 h 56"/>
                  <a:gd name="T59" fmla="*/ 107 w 107"/>
                  <a:gd name="T60" fmla="*/ 56 h 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7" h="56">
                    <a:moveTo>
                      <a:pt x="85" y="34"/>
                    </a:moveTo>
                    <a:lnTo>
                      <a:pt x="87" y="56"/>
                    </a:lnTo>
                    <a:lnTo>
                      <a:pt x="75" y="55"/>
                    </a:lnTo>
                    <a:lnTo>
                      <a:pt x="70" y="15"/>
                    </a:lnTo>
                    <a:lnTo>
                      <a:pt x="62" y="15"/>
                    </a:lnTo>
                    <a:lnTo>
                      <a:pt x="65" y="51"/>
                    </a:lnTo>
                    <a:lnTo>
                      <a:pt x="51" y="49"/>
                    </a:lnTo>
                    <a:lnTo>
                      <a:pt x="48" y="27"/>
                    </a:lnTo>
                    <a:lnTo>
                      <a:pt x="3" y="25"/>
                    </a:lnTo>
                    <a:lnTo>
                      <a:pt x="0" y="13"/>
                    </a:lnTo>
                    <a:lnTo>
                      <a:pt x="48" y="16"/>
                    </a:lnTo>
                    <a:lnTo>
                      <a:pt x="53" y="6"/>
                    </a:lnTo>
                    <a:lnTo>
                      <a:pt x="66" y="0"/>
                    </a:lnTo>
                    <a:lnTo>
                      <a:pt x="77" y="6"/>
                    </a:lnTo>
                    <a:lnTo>
                      <a:pt x="84" y="20"/>
                    </a:lnTo>
                    <a:lnTo>
                      <a:pt x="107" y="31"/>
                    </a:lnTo>
                    <a:lnTo>
                      <a:pt x="107" y="42"/>
                    </a:lnTo>
                    <a:lnTo>
                      <a:pt x="85" y="3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60" name="Freeform 337"/>
              <p:cNvSpPr>
                <a:spLocks/>
              </p:cNvSpPr>
              <p:nvPr/>
            </p:nvSpPr>
            <p:spPr bwMode="auto">
              <a:xfrm>
                <a:off x="2805" y="3052"/>
                <a:ext cx="27" cy="23"/>
              </a:xfrm>
              <a:custGeom>
                <a:avLst/>
                <a:gdLst>
                  <a:gd name="T0" fmla="*/ 6 w 108"/>
                  <a:gd name="T1" fmla="*/ 6 h 93"/>
                  <a:gd name="T2" fmla="*/ 5 w 108"/>
                  <a:gd name="T3" fmla="*/ 5 h 93"/>
                  <a:gd name="T4" fmla="*/ 5 w 108"/>
                  <a:gd name="T5" fmla="*/ 4 h 93"/>
                  <a:gd name="T6" fmla="*/ 4 w 108"/>
                  <a:gd name="T7" fmla="*/ 3 h 93"/>
                  <a:gd name="T8" fmla="*/ 4 w 108"/>
                  <a:gd name="T9" fmla="*/ 2 h 93"/>
                  <a:gd name="T10" fmla="*/ 3 w 108"/>
                  <a:gd name="T11" fmla="*/ 2 h 93"/>
                  <a:gd name="T12" fmla="*/ 3 w 108"/>
                  <a:gd name="T13" fmla="*/ 4 h 93"/>
                  <a:gd name="T14" fmla="*/ 2 w 108"/>
                  <a:gd name="T15" fmla="*/ 3 h 93"/>
                  <a:gd name="T16" fmla="*/ 2 w 108"/>
                  <a:gd name="T17" fmla="*/ 1 h 93"/>
                  <a:gd name="T18" fmla="*/ 2 w 108"/>
                  <a:gd name="T19" fmla="*/ 1 h 93"/>
                  <a:gd name="T20" fmla="*/ 1 w 108"/>
                  <a:gd name="T21" fmla="*/ 3 h 93"/>
                  <a:gd name="T22" fmla="*/ 0 w 108"/>
                  <a:gd name="T23" fmla="*/ 2 h 93"/>
                  <a:gd name="T24" fmla="*/ 1 w 108"/>
                  <a:gd name="T25" fmla="*/ 1 h 93"/>
                  <a:gd name="T26" fmla="*/ 2 w 108"/>
                  <a:gd name="T27" fmla="*/ 0 h 93"/>
                  <a:gd name="T28" fmla="*/ 3 w 108"/>
                  <a:gd name="T29" fmla="*/ 0 h 93"/>
                  <a:gd name="T30" fmla="*/ 3 w 108"/>
                  <a:gd name="T31" fmla="*/ 1 h 93"/>
                  <a:gd name="T32" fmla="*/ 5 w 108"/>
                  <a:gd name="T33" fmla="*/ 2 h 93"/>
                  <a:gd name="T34" fmla="*/ 6 w 108"/>
                  <a:gd name="T35" fmla="*/ 3 h 93"/>
                  <a:gd name="T36" fmla="*/ 7 w 108"/>
                  <a:gd name="T37" fmla="*/ 3 h 93"/>
                  <a:gd name="T38" fmla="*/ 6 w 108"/>
                  <a:gd name="T39" fmla="*/ 6 h 93"/>
                  <a:gd name="T40" fmla="*/ 6 w 108"/>
                  <a:gd name="T41" fmla="*/ 6 h 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8"/>
                  <a:gd name="T64" fmla="*/ 0 h 93"/>
                  <a:gd name="T65" fmla="*/ 108 w 108"/>
                  <a:gd name="T66" fmla="*/ 93 h 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8" h="93">
                    <a:moveTo>
                      <a:pt x="94" y="93"/>
                    </a:moveTo>
                    <a:lnTo>
                      <a:pt x="83" y="86"/>
                    </a:lnTo>
                    <a:lnTo>
                      <a:pt x="83" y="64"/>
                    </a:lnTo>
                    <a:lnTo>
                      <a:pt x="69" y="51"/>
                    </a:lnTo>
                    <a:lnTo>
                      <a:pt x="57" y="42"/>
                    </a:lnTo>
                    <a:lnTo>
                      <a:pt x="44" y="37"/>
                    </a:lnTo>
                    <a:lnTo>
                      <a:pt x="39" y="59"/>
                    </a:lnTo>
                    <a:lnTo>
                      <a:pt x="29" y="54"/>
                    </a:lnTo>
                    <a:lnTo>
                      <a:pt x="35" y="15"/>
                    </a:lnTo>
                    <a:lnTo>
                      <a:pt x="29" y="13"/>
                    </a:lnTo>
                    <a:lnTo>
                      <a:pt x="15" y="46"/>
                    </a:lnTo>
                    <a:lnTo>
                      <a:pt x="0" y="41"/>
                    </a:lnTo>
                    <a:lnTo>
                      <a:pt x="11" y="17"/>
                    </a:lnTo>
                    <a:lnTo>
                      <a:pt x="26" y="0"/>
                    </a:lnTo>
                    <a:lnTo>
                      <a:pt x="41" y="3"/>
                    </a:lnTo>
                    <a:lnTo>
                      <a:pt x="45" y="21"/>
                    </a:lnTo>
                    <a:lnTo>
                      <a:pt x="71" y="35"/>
                    </a:lnTo>
                    <a:lnTo>
                      <a:pt x="94" y="54"/>
                    </a:lnTo>
                    <a:lnTo>
                      <a:pt x="108" y="46"/>
                    </a:lnTo>
                    <a:lnTo>
                      <a:pt x="94" y="9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61" name="Freeform 338"/>
              <p:cNvSpPr>
                <a:spLocks/>
              </p:cNvSpPr>
              <p:nvPr/>
            </p:nvSpPr>
            <p:spPr bwMode="auto">
              <a:xfrm>
                <a:off x="2727" y="2975"/>
                <a:ext cx="52" cy="94"/>
              </a:xfrm>
              <a:custGeom>
                <a:avLst/>
                <a:gdLst>
                  <a:gd name="T0" fmla="*/ 5 w 205"/>
                  <a:gd name="T1" fmla="*/ 24 h 376"/>
                  <a:gd name="T2" fmla="*/ 6 w 205"/>
                  <a:gd name="T3" fmla="*/ 11 h 376"/>
                  <a:gd name="T4" fmla="*/ 5 w 205"/>
                  <a:gd name="T5" fmla="*/ 12 h 376"/>
                  <a:gd name="T6" fmla="*/ 4 w 205"/>
                  <a:gd name="T7" fmla="*/ 14 h 376"/>
                  <a:gd name="T8" fmla="*/ 2 w 205"/>
                  <a:gd name="T9" fmla="*/ 16 h 376"/>
                  <a:gd name="T10" fmla="*/ 2 w 205"/>
                  <a:gd name="T11" fmla="*/ 17 h 376"/>
                  <a:gd name="T12" fmla="*/ 1 w 205"/>
                  <a:gd name="T13" fmla="*/ 17 h 376"/>
                  <a:gd name="T14" fmla="*/ 0 w 205"/>
                  <a:gd name="T15" fmla="*/ 16 h 376"/>
                  <a:gd name="T16" fmla="*/ 1 w 205"/>
                  <a:gd name="T17" fmla="*/ 14 h 376"/>
                  <a:gd name="T18" fmla="*/ 2 w 205"/>
                  <a:gd name="T19" fmla="*/ 13 h 376"/>
                  <a:gd name="T20" fmla="*/ 3 w 205"/>
                  <a:gd name="T21" fmla="*/ 13 h 376"/>
                  <a:gd name="T22" fmla="*/ 4 w 205"/>
                  <a:gd name="T23" fmla="*/ 11 h 376"/>
                  <a:gd name="T24" fmla="*/ 5 w 205"/>
                  <a:gd name="T25" fmla="*/ 10 h 376"/>
                  <a:gd name="T26" fmla="*/ 6 w 205"/>
                  <a:gd name="T27" fmla="*/ 8 h 376"/>
                  <a:gd name="T28" fmla="*/ 7 w 205"/>
                  <a:gd name="T29" fmla="*/ 6 h 376"/>
                  <a:gd name="T30" fmla="*/ 8 w 205"/>
                  <a:gd name="T31" fmla="*/ 5 h 376"/>
                  <a:gd name="T32" fmla="*/ 10 w 205"/>
                  <a:gd name="T33" fmla="*/ 3 h 376"/>
                  <a:gd name="T34" fmla="*/ 11 w 205"/>
                  <a:gd name="T35" fmla="*/ 2 h 376"/>
                  <a:gd name="T36" fmla="*/ 12 w 205"/>
                  <a:gd name="T37" fmla="*/ 0 h 376"/>
                  <a:gd name="T38" fmla="*/ 13 w 205"/>
                  <a:gd name="T39" fmla="*/ 1 h 376"/>
                  <a:gd name="T40" fmla="*/ 12 w 205"/>
                  <a:gd name="T41" fmla="*/ 2 h 376"/>
                  <a:gd name="T42" fmla="*/ 10 w 205"/>
                  <a:gd name="T43" fmla="*/ 4 h 376"/>
                  <a:gd name="T44" fmla="*/ 9 w 205"/>
                  <a:gd name="T45" fmla="*/ 5 h 376"/>
                  <a:gd name="T46" fmla="*/ 8 w 205"/>
                  <a:gd name="T47" fmla="*/ 7 h 376"/>
                  <a:gd name="T48" fmla="*/ 6 w 205"/>
                  <a:gd name="T49" fmla="*/ 11 h 376"/>
                  <a:gd name="T50" fmla="*/ 6 w 205"/>
                  <a:gd name="T51" fmla="*/ 15 h 376"/>
                  <a:gd name="T52" fmla="*/ 6 w 205"/>
                  <a:gd name="T53" fmla="*/ 17 h 376"/>
                  <a:gd name="T54" fmla="*/ 6 w 205"/>
                  <a:gd name="T55" fmla="*/ 19 h 376"/>
                  <a:gd name="T56" fmla="*/ 6 w 205"/>
                  <a:gd name="T57" fmla="*/ 24 h 376"/>
                  <a:gd name="T58" fmla="*/ 5 w 205"/>
                  <a:gd name="T59" fmla="*/ 24 h 376"/>
                  <a:gd name="T60" fmla="*/ 5 w 205"/>
                  <a:gd name="T61" fmla="*/ 24 h 3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5"/>
                  <a:gd name="T94" fmla="*/ 0 h 376"/>
                  <a:gd name="T95" fmla="*/ 205 w 205"/>
                  <a:gd name="T96" fmla="*/ 376 h 37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5" h="376">
                    <a:moveTo>
                      <a:pt x="78" y="376"/>
                    </a:moveTo>
                    <a:lnTo>
                      <a:pt x="85" y="173"/>
                    </a:lnTo>
                    <a:lnTo>
                      <a:pt x="74" y="187"/>
                    </a:lnTo>
                    <a:lnTo>
                      <a:pt x="55" y="217"/>
                    </a:lnTo>
                    <a:lnTo>
                      <a:pt x="36" y="248"/>
                    </a:lnTo>
                    <a:lnTo>
                      <a:pt x="24" y="267"/>
                    </a:lnTo>
                    <a:lnTo>
                      <a:pt x="7" y="265"/>
                    </a:lnTo>
                    <a:lnTo>
                      <a:pt x="0" y="250"/>
                    </a:lnTo>
                    <a:lnTo>
                      <a:pt x="15" y="219"/>
                    </a:lnTo>
                    <a:lnTo>
                      <a:pt x="25" y="207"/>
                    </a:lnTo>
                    <a:lnTo>
                      <a:pt x="40" y="202"/>
                    </a:lnTo>
                    <a:lnTo>
                      <a:pt x="59" y="175"/>
                    </a:lnTo>
                    <a:lnTo>
                      <a:pt x="77" y="150"/>
                    </a:lnTo>
                    <a:lnTo>
                      <a:pt x="94" y="125"/>
                    </a:lnTo>
                    <a:lnTo>
                      <a:pt x="112" y="100"/>
                    </a:lnTo>
                    <a:lnTo>
                      <a:pt x="131" y="75"/>
                    </a:lnTo>
                    <a:lnTo>
                      <a:pt x="150" y="49"/>
                    </a:lnTo>
                    <a:lnTo>
                      <a:pt x="170" y="24"/>
                    </a:lnTo>
                    <a:lnTo>
                      <a:pt x="190" y="0"/>
                    </a:lnTo>
                    <a:lnTo>
                      <a:pt x="205" y="6"/>
                    </a:lnTo>
                    <a:lnTo>
                      <a:pt x="184" y="30"/>
                    </a:lnTo>
                    <a:lnTo>
                      <a:pt x="162" y="56"/>
                    </a:lnTo>
                    <a:lnTo>
                      <a:pt x="142" y="81"/>
                    </a:lnTo>
                    <a:lnTo>
                      <a:pt x="124" y="106"/>
                    </a:lnTo>
                    <a:lnTo>
                      <a:pt x="99" y="172"/>
                    </a:lnTo>
                    <a:lnTo>
                      <a:pt x="92" y="240"/>
                    </a:lnTo>
                    <a:lnTo>
                      <a:pt x="90" y="275"/>
                    </a:lnTo>
                    <a:lnTo>
                      <a:pt x="92" y="309"/>
                    </a:lnTo>
                    <a:lnTo>
                      <a:pt x="90" y="374"/>
                    </a:lnTo>
                    <a:lnTo>
                      <a:pt x="78" y="37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62" name="Freeform 339"/>
              <p:cNvSpPr>
                <a:spLocks/>
              </p:cNvSpPr>
              <p:nvPr/>
            </p:nvSpPr>
            <p:spPr bwMode="auto">
              <a:xfrm>
                <a:off x="2761" y="3013"/>
                <a:ext cx="29" cy="51"/>
              </a:xfrm>
              <a:custGeom>
                <a:avLst/>
                <a:gdLst>
                  <a:gd name="T0" fmla="*/ 0 w 114"/>
                  <a:gd name="T1" fmla="*/ 13 h 203"/>
                  <a:gd name="T2" fmla="*/ 2 w 114"/>
                  <a:gd name="T3" fmla="*/ 10 h 203"/>
                  <a:gd name="T4" fmla="*/ 2 w 114"/>
                  <a:gd name="T5" fmla="*/ 8 h 203"/>
                  <a:gd name="T6" fmla="*/ 3 w 114"/>
                  <a:gd name="T7" fmla="*/ 7 h 203"/>
                  <a:gd name="T8" fmla="*/ 4 w 114"/>
                  <a:gd name="T9" fmla="*/ 5 h 203"/>
                  <a:gd name="T10" fmla="*/ 5 w 114"/>
                  <a:gd name="T11" fmla="*/ 4 h 203"/>
                  <a:gd name="T12" fmla="*/ 5 w 114"/>
                  <a:gd name="T13" fmla="*/ 2 h 203"/>
                  <a:gd name="T14" fmla="*/ 6 w 114"/>
                  <a:gd name="T15" fmla="*/ 1 h 203"/>
                  <a:gd name="T16" fmla="*/ 7 w 114"/>
                  <a:gd name="T17" fmla="*/ 0 h 203"/>
                  <a:gd name="T18" fmla="*/ 6 w 114"/>
                  <a:gd name="T19" fmla="*/ 3 h 203"/>
                  <a:gd name="T20" fmla="*/ 5 w 114"/>
                  <a:gd name="T21" fmla="*/ 5 h 203"/>
                  <a:gd name="T22" fmla="*/ 5 w 114"/>
                  <a:gd name="T23" fmla="*/ 6 h 203"/>
                  <a:gd name="T24" fmla="*/ 4 w 114"/>
                  <a:gd name="T25" fmla="*/ 8 h 203"/>
                  <a:gd name="T26" fmla="*/ 3 w 114"/>
                  <a:gd name="T27" fmla="*/ 9 h 203"/>
                  <a:gd name="T28" fmla="*/ 2 w 114"/>
                  <a:gd name="T29" fmla="*/ 12 h 203"/>
                  <a:gd name="T30" fmla="*/ 0 w 114"/>
                  <a:gd name="T31" fmla="*/ 13 h 203"/>
                  <a:gd name="T32" fmla="*/ 0 w 114"/>
                  <a:gd name="T33" fmla="*/ 13 h 20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4"/>
                  <a:gd name="T52" fmla="*/ 0 h 203"/>
                  <a:gd name="T53" fmla="*/ 114 w 114"/>
                  <a:gd name="T54" fmla="*/ 203 h 20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4" h="203">
                    <a:moveTo>
                      <a:pt x="0" y="203"/>
                    </a:moveTo>
                    <a:lnTo>
                      <a:pt x="26" y="160"/>
                    </a:lnTo>
                    <a:lnTo>
                      <a:pt x="37" y="133"/>
                    </a:lnTo>
                    <a:lnTo>
                      <a:pt x="50" y="107"/>
                    </a:lnTo>
                    <a:lnTo>
                      <a:pt x="61" y="80"/>
                    </a:lnTo>
                    <a:lnTo>
                      <a:pt x="71" y="54"/>
                    </a:lnTo>
                    <a:lnTo>
                      <a:pt x="83" y="30"/>
                    </a:lnTo>
                    <a:lnTo>
                      <a:pt x="93" y="10"/>
                    </a:lnTo>
                    <a:lnTo>
                      <a:pt x="114" y="0"/>
                    </a:lnTo>
                    <a:lnTo>
                      <a:pt x="94" y="48"/>
                    </a:lnTo>
                    <a:lnTo>
                      <a:pt x="83" y="72"/>
                    </a:lnTo>
                    <a:lnTo>
                      <a:pt x="73" y="97"/>
                    </a:lnTo>
                    <a:lnTo>
                      <a:pt x="61" y="122"/>
                    </a:lnTo>
                    <a:lnTo>
                      <a:pt x="51" y="146"/>
                    </a:lnTo>
                    <a:lnTo>
                      <a:pt x="34" y="191"/>
                    </a:lnTo>
                    <a:lnTo>
                      <a:pt x="0" y="20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63" name="Freeform 340"/>
              <p:cNvSpPr>
                <a:spLocks/>
              </p:cNvSpPr>
              <p:nvPr/>
            </p:nvSpPr>
            <p:spPr bwMode="auto">
              <a:xfrm>
                <a:off x="2771" y="3046"/>
                <a:ext cx="39" cy="14"/>
              </a:xfrm>
              <a:custGeom>
                <a:avLst/>
                <a:gdLst>
                  <a:gd name="T0" fmla="*/ 9 w 155"/>
                  <a:gd name="T1" fmla="*/ 3 h 53"/>
                  <a:gd name="T2" fmla="*/ 8 w 155"/>
                  <a:gd name="T3" fmla="*/ 3 h 53"/>
                  <a:gd name="T4" fmla="*/ 6 w 155"/>
                  <a:gd name="T5" fmla="*/ 2 h 53"/>
                  <a:gd name="T6" fmla="*/ 5 w 155"/>
                  <a:gd name="T7" fmla="*/ 4 h 53"/>
                  <a:gd name="T8" fmla="*/ 5 w 155"/>
                  <a:gd name="T9" fmla="*/ 4 h 53"/>
                  <a:gd name="T10" fmla="*/ 5 w 155"/>
                  <a:gd name="T11" fmla="*/ 1 h 53"/>
                  <a:gd name="T12" fmla="*/ 4 w 155"/>
                  <a:gd name="T13" fmla="*/ 1 h 53"/>
                  <a:gd name="T14" fmla="*/ 3 w 155"/>
                  <a:gd name="T15" fmla="*/ 4 h 53"/>
                  <a:gd name="T16" fmla="*/ 2 w 155"/>
                  <a:gd name="T17" fmla="*/ 4 h 53"/>
                  <a:gd name="T18" fmla="*/ 3 w 155"/>
                  <a:gd name="T19" fmla="*/ 2 h 53"/>
                  <a:gd name="T20" fmla="*/ 2 w 155"/>
                  <a:gd name="T21" fmla="*/ 2 h 53"/>
                  <a:gd name="T22" fmla="*/ 0 w 155"/>
                  <a:gd name="T23" fmla="*/ 3 h 53"/>
                  <a:gd name="T24" fmla="*/ 0 w 155"/>
                  <a:gd name="T25" fmla="*/ 2 h 53"/>
                  <a:gd name="T26" fmla="*/ 2 w 155"/>
                  <a:gd name="T27" fmla="*/ 2 h 53"/>
                  <a:gd name="T28" fmla="*/ 3 w 155"/>
                  <a:gd name="T29" fmla="*/ 1 h 53"/>
                  <a:gd name="T30" fmla="*/ 4 w 155"/>
                  <a:gd name="T31" fmla="*/ 0 h 53"/>
                  <a:gd name="T32" fmla="*/ 5 w 155"/>
                  <a:gd name="T33" fmla="*/ 0 h 53"/>
                  <a:gd name="T34" fmla="*/ 5 w 155"/>
                  <a:gd name="T35" fmla="*/ 1 h 53"/>
                  <a:gd name="T36" fmla="*/ 6 w 155"/>
                  <a:gd name="T37" fmla="*/ 1 h 53"/>
                  <a:gd name="T38" fmla="*/ 10 w 155"/>
                  <a:gd name="T39" fmla="*/ 2 h 53"/>
                  <a:gd name="T40" fmla="*/ 10 w 155"/>
                  <a:gd name="T41" fmla="*/ 3 h 53"/>
                  <a:gd name="T42" fmla="*/ 9 w 155"/>
                  <a:gd name="T43" fmla="*/ 3 h 53"/>
                  <a:gd name="T44" fmla="*/ 9 w 155"/>
                  <a:gd name="T45" fmla="*/ 3 h 5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5"/>
                  <a:gd name="T70" fmla="*/ 0 h 53"/>
                  <a:gd name="T71" fmla="*/ 155 w 155"/>
                  <a:gd name="T72" fmla="*/ 53 h 5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5" h="53">
                    <a:moveTo>
                      <a:pt x="149" y="47"/>
                    </a:moveTo>
                    <a:lnTo>
                      <a:pt x="119" y="37"/>
                    </a:lnTo>
                    <a:lnTo>
                      <a:pt x="87" y="33"/>
                    </a:lnTo>
                    <a:lnTo>
                      <a:pt x="83" y="53"/>
                    </a:lnTo>
                    <a:lnTo>
                      <a:pt x="70" y="52"/>
                    </a:lnTo>
                    <a:lnTo>
                      <a:pt x="72" y="15"/>
                    </a:lnTo>
                    <a:lnTo>
                      <a:pt x="66" y="15"/>
                    </a:lnTo>
                    <a:lnTo>
                      <a:pt x="51" y="52"/>
                    </a:lnTo>
                    <a:lnTo>
                      <a:pt x="37" y="53"/>
                    </a:lnTo>
                    <a:lnTo>
                      <a:pt x="42" y="33"/>
                    </a:lnTo>
                    <a:lnTo>
                      <a:pt x="22" y="34"/>
                    </a:lnTo>
                    <a:lnTo>
                      <a:pt x="0" y="42"/>
                    </a:lnTo>
                    <a:lnTo>
                      <a:pt x="4" y="29"/>
                    </a:lnTo>
                    <a:lnTo>
                      <a:pt x="23" y="23"/>
                    </a:lnTo>
                    <a:lnTo>
                      <a:pt x="47" y="20"/>
                    </a:lnTo>
                    <a:lnTo>
                      <a:pt x="60" y="5"/>
                    </a:lnTo>
                    <a:lnTo>
                      <a:pt x="75" y="0"/>
                    </a:lnTo>
                    <a:lnTo>
                      <a:pt x="85" y="9"/>
                    </a:lnTo>
                    <a:lnTo>
                      <a:pt x="86" y="20"/>
                    </a:lnTo>
                    <a:lnTo>
                      <a:pt x="155" y="35"/>
                    </a:lnTo>
                    <a:lnTo>
                      <a:pt x="153" y="42"/>
                    </a:lnTo>
                    <a:lnTo>
                      <a:pt x="149" y="4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64" name="Freeform 341"/>
              <p:cNvSpPr>
                <a:spLocks/>
              </p:cNvSpPr>
              <p:nvPr/>
            </p:nvSpPr>
            <p:spPr bwMode="auto">
              <a:xfrm>
                <a:off x="2825" y="3020"/>
                <a:ext cx="15" cy="19"/>
              </a:xfrm>
              <a:custGeom>
                <a:avLst/>
                <a:gdLst>
                  <a:gd name="T0" fmla="*/ 3 w 61"/>
                  <a:gd name="T1" fmla="*/ 5 h 74"/>
                  <a:gd name="T2" fmla="*/ 3 w 61"/>
                  <a:gd name="T3" fmla="*/ 4 h 74"/>
                  <a:gd name="T4" fmla="*/ 2 w 61"/>
                  <a:gd name="T5" fmla="*/ 3 h 74"/>
                  <a:gd name="T6" fmla="*/ 1 w 61"/>
                  <a:gd name="T7" fmla="*/ 2 h 74"/>
                  <a:gd name="T8" fmla="*/ 0 w 61"/>
                  <a:gd name="T9" fmla="*/ 1 h 74"/>
                  <a:gd name="T10" fmla="*/ 0 w 61"/>
                  <a:gd name="T11" fmla="*/ 0 h 74"/>
                  <a:gd name="T12" fmla="*/ 3 w 61"/>
                  <a:gd name="T13" fmla="*/ 2 h 74"/>
                  <a:gd name="T14" fmla="*/ 3 w 61"/>
                  <a:gd name="T15" fmla="*/ 1 h 74"/>
                  <a:gd name="T16" fmla="*/ 4 w 61"/>
                  <a:gd name="T17" fmla="*/ 1 h 74"/>
                  <a:gd name="T18" fmla="*/ 3 w 61"/>
                  <a:gd name="T19" fmla="*/ 5 h 74"/>
                  <a:gd name="T20" fmla="*/ 3 w 61"/>
                  <a:gd name="T21" fmla="*/ 5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74"/>
                  <a:gd name="T35" fmla="*/ 61 w 61"/>
                  <a:gd name="T36" fmla="*/ 74 h 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74">
                    <a:moveTo>
                      <a:pt x="55" y="74"/>
                    </a:moveTo>
                    <a:lnTo>
                      <a:pt x="47" y="58"/>
                    </a:lnTo>
                    <a:lnTo>
                      <a:pt x="36" y="39"/>
                    </a:lnTo>
                    <a:lnTo>
                      <a:pt x="21" y="22"/>
                    </a:lnTo>
                    <a:lnTo>
                      <a:pt x="0" y="13"/>
                    </a:lnTo>
                    <a:lnTo>
                      <a:pt x="6" y="0"/>
                    </a:lnTo>
                    <a:lnTo>
                      <a:pt x="49" y="27"/>
                    </a:lnTo>
                    <a:lnTo>
                      <a:pt x="51" y="7"/>
                    </a:lnTo>
                    <a:lnTo>
                      <a:pt x="61" y="20"/>
                    </a:lnTo>
                    <a:lnTo>
                      <a:pt x="55" y="7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65" name="Freeform 342"/>
              <p:cNvSpPr>
                <a:spLocks/>
              </p:cNvSpPr>
              <p:nvPr/>
            </p:nvSpPr>
            <p:spPr bwMode="auto">
              <a:xfrm>
                <a:off x="2864" y="3011"/>
                <a:ext cx="35" cy="27"/>
              </a:xfrm>
              <a:custGeom>
                <a:avLst/>
                <a:gdLst>
                  <a:gd name="T0" fmla="*/ 1 w 140"/>
                  <a:gd name="T1" fmla="*/ 7 h 108"/>
                  <a:gd name="T2" fmla="*/ 0 w 140"/>
                  <a:gd name="T3" fmla="*/ 6 h 108"/>
                  <a:gd name="T4" fmla="*/ 2 w 140"/>
                  <a:gd name="T5" fmla="*/ 4 h 108"/>
                  <a:gd name="T6" fmla="*/ 2 w 140"/>
                  <a:gd name="T7" fmla="*/ 3 h 108"/>
                  <a:gd name="T8" fmla="*/ 3 w 140"/>
                  <a:gd name="T9" fmla="*/ 2 h 108"/>
                  <a:gd name="T10" fmla="*/ 3 w 140"/>
                  <a:gd name="T11" fmla="*/ 5 h 108"/>
                  <a:gd name="T12" fmla="*/ 4 w 140"/>
                  <a:gd name="T13" fmla="*/ 5 h 108"/>
                  <a:gd name="T14" fmla="*/ 3 w 140"/>
                  <a:gd name="T15" fmla="*/ 2 h 108"/>
                  <a:gd name="T16" fmla="*/ 4 w 140"/>
                  <a:gd name="T17" fmla="*/ 1 h 108"/>
                  <a:gd name="T18" fmla="*/ 4 w 140"/>
                  <a:gd name="T19" fmla="*/ 3 h 108"/>
                  <a:gd name="T20" fmla="*/ 5 w 140"/>
                  <a:gd name="T21" fmla="*/ 2 h 108"/>
                  <a:gd name="T22" fmla="*/ 6 w 140"/>
                  <a:gd name="T23" fmla="*/ 2 h 108"/>
                  <a:gd name="T24" fmla="*/ 6 w 140"/>
                  <a:gd name="T25" fmla="*/ 1 h 108"/>
                  <a:gd name="T26" fmla="*/ 7 w 140"/>
                  <a:gd name="T27" fmla="*/ 0 h 108"/>
                  <a:gd name="T28" fmla="*/ 7 w 140"/>
                  <a:gd name="T29" fmla="*/ 3 h 108"/>
                  <a:gd name="T30" fmla="*/ 8 w 140"/>
                  <a:gd name="T31" fmla="*/ 3 h 108"/>
                  <a:gd name="T32" fmla="*/ 8 w 140"/>
                  <a:gd name="T33" fmla="*/ 0 h 108"/>
                  <a:gd name="T34" fmla="*/ 9 w 140"/>
                  <a:gd name="T35" fmla="*/ 0 h 108"/>
                  <a:gd name="T36" fmla="*/ 9 w 140"/>
                  <a:gd name="T37" fmla="*/ 2 h 108"/>
                  <a:gd name="T38" fmla="*/ 8 w 140"/>
                  <a:gd name="T39" fmla="*/ 4 h 108"/>
                  <a:gd name="T40" fmla="*/ 8 w 140"/>
                  <a:gd name="T41" fmla="*/ 4 h 108"/>
                  <a:gd name="T42" fmla="*/ 7 w 140"/>
                  <a:gd name="T43" fmla="*/ 4 h 108"/>
                  <a:gd name="T44" fmla="*/ 6 w 140"/>
                  <a:gd name="T45" fmla="*/ 3 h 108"/>
                  <a:gd name="T46" fmla="*/ 4 w 140"/>
                  <a:gd name="T47" fmla="*/ 4 h 108"/>
                  <a:gd name="T48" fmla="*/ 4 w 140"/>
                  <a:gd name="T49" fmla="*/ 5 h 108"/>
                  <a:gd name="T50" fmla="*/ 4 w 140"/>
                  <a:gd name="T51" fmla="*/ 6 h 108"/>
                  <a:gd name="T52" fmla="*/ 3 w 140"/>
                  <a:gd name="T53" fmla="*/ 6 h 108"/>
                  <a:gd name="T54" fmla="*/ 2 w 140"/>
                  <a:gd name="T55" fmla="*/ 5 h 108"/>
                  <a:gd name="T56" fmla="*/ 1 w 140"/>
                  <a:gd name="T57" fmla="*/ 6 h 108"/>
                  <a:gd name="T58" fmla="*/ 1 w 140"/>
                  <a:gd name="T59" fmla="*/ 7 h 108"/>
                  <a:gd name="T60" fmla="*/ 1 w 140"/>
                  <a:gd name="T61" fmla="*/ 7 h 10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40"/>
                  <a:gd name="T94" fmla="*/ 0 h 108"/>
                  <a:gd name="T95" fmla="*/ 140 w 140"/>
                  <a:gd name="T96" fmla="*/ 108 h 10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40" h="108">
                    <a:moveTo>
                      <a:pt x="8" y="108"/>
                    </a:moveTo>
                    <a:lnTo>
                      <a:pt x="0" y="92"/>
                    </a:lnTo>
                    <a:lnTo>
                      <a:pt x="27" y="64"/>
                    </a:lnTo>
                    <a:lnTo>
                      <a:pt x="24" y="43"/>
                    </a:lnTo>
                    <a:lnTo>
                      <a:pt x="38" y="33"/>
                    </a:lnTo>
                    <a:lnTo>
                      <a:pt x="45" y="75"/>
                    </a:lnTo>
                    <a:lnTo>
                      <a:pt x="54" y="74"/>
                    </a:lnTo>
                    <a:lnTo>
                      <a:pt x="53" y="22"/>
                    </a:lnTo>
                    <a:lnTo>
                      <a:pt x="66" y="14"/>
                    </a:lnTo>
                    <a:lnTo>
                      <a:pt x="69" y="39"/>
                    </a:lnTo>
                    <a:lnTo>
                      <a:pt x="82" y="30"/>
                    </a:lnTo>
                    <a:lnTo>
                      <a:pt x="101" y="22"/>
                    </a:lnTo>
                    <a:lnTo>
                      <a:pt x="96" y="6"/>
                    </a:lnTo>
                    <a:lnTo>
                      <a:pt x="108" y="4"/>
                    </a:lnTo>
                    <a:lnTo>
                      <a:pt x="116" y="43"/>
                    </a:lnTo>
                    <a:lnTo>
                      <a:pt x="123" y="43"/>
                    </a:lnTo>
                    <a:lnTo>
                      <a:pt x="126" y="0"/>
                    </a:lnTo>
                    <a:lnTo>
                      <a:pt x="140" y="0"/>
                    </a:lnTo>
                    <a:lnTo>
                      <a:pt x="137" y="31"/>
                    </a:lnTo>
                    <a:lnTo>
                      <a:pt x="132" y="62"/>
                    </a:lnTo>
                    <a:lnTo>
                      <a:pt x="120" y="68"/>
                    </a:lnTo>
                    <a:lnTo>
                      <a:pt x="108" y="62"/>
                    </a:lnTo>
                    <a:lnTo>
                      <a:pt x="100" y="43"/>
                    </a:lnTo>
                    <a:lnTo>
                      <a:pt x="69" y="56"/>
                    </a:lnTo>
                    <a:lnTo>
                      <a:pt x="66" y="75"/>
                    </a:lnTo>
                    <a:lnTo>
                      <a:pt x="57" y="94"/>
                    </a:lnTo>
                    <a:lnTo>
                      <a:pt x="42" y="93"/>
                    </a:lnTo>
                    <a:lnTo>
                      <a:pt x="32" y="79"/>
                    </a:lnTo>
                    <a:lnTo>
                      <a:pt x="19" y="92"/>
                    </a:lnTo>
                    <a:lnTo>
                      <a:pt x="8" y="10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66" name="Freeform 343"/>
              <p:cNvSpPr>
                <a:spLocks/>
              </p:cNvSpPr>
              <p:nvPr/>
            </p:nvSpPr>
            <p:spPr bwMode="auto">
              <a:xfrm>
                <a:off x="2861" y="3008"/>
                <a:ext cx="42" cy="23"/>
              </a:xfrm>
              <a:custGeom>
                <a:avLst/>
                <a:gdLst>
                  <a:gd name="T0" fmla="*/ 0 w 168"/>
                  <a:gd name="T1" fmla="*/ 6 h 95"/>
                  <a:gd name="T2" fmla="*/ 0 w 168"/>
                  <a:gd name="T3" fmla="*/ 5 h 95"/>
                  <a:gd name="T4" fmla="*/ 1 w 168"/>
                  <a:gd name="T5" fmla="*/ 4 h 95"/>
                  <a:gd name="T6" fmla="*/ 2 w 168"/>
                  <a:gd name="T7" fmla="*/ 3 h 95"/>
                  <a:gd name="T8" fmla="*/ 3 w 168"/>
                  <a:gd name="T9" fmla="*/ 2 h 95"/>
                  <a:gd name="T10" fmla="*/ 5 w 168"/>
                  <a:gd name="T11" fmla="*/ 1 h 95"/>
                  <a:gd name="T12" fmla="*/ 6 w 168"/>
                  <a:gd name="T13" fmla="*/ 1 h 95"/>
                  <a:gd name="T14" fmla="*/ 8 w 168"/>
                  <a:gd name="T15" fmla="*/ 0 h 95"/>
                  <a:gd name="T16" fmla="*/ 11 w 168"/>
                  <a:gd name="T17" fmla="*/ 0 h 95"/>
                  <a:gd name="T18" fmla="*/ 10 w 168"/>
                  <a:gd name="T19" fmla="*/ 0 h 95"/>
                  <a:gd name="T20" fmla="*/ 10 w 168"/>
                  <a:gd name="T21" fmla="*/ 1 h 95"/>
                  <a:gd name="T22" fmla="*/ 7 w 168"/>
                  <a:gd name="T23" fmla="*/ 1 h 95"/>
                  <a:gd name="T24" fmla="*/ 4 w 168"/>
                  <a:gd name="T25" fmla="*/ 2 h 95"/>
                  <a:gd name="T26" fmla="*/ 3 w 168"/>
                  <a:gd name="T27" fmla="*/ 3 h 95"/>
                  <a:gd name="T28" fmla="*/ 2 w 168"/>
                  <a:gd name="T29" fmla="*/ 4 h 95"/>
                  <a:gd name="T30" fmla="*/ 0 w 168"/>
                  <a:gd name="T31" fmla="*/ 6 h 95"/>
                  <a:gd name="T32" fmla="*/ 0 w 168"/>
                  <a:gd name="T33" fmla="*/ 6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8"/>
                  <a:gd name="T52" fmla="*/ 0 h 95"/>
                  <a:gd name="T53" fmla="*/ 168 w 168"/>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8" h="95">
                    <a:moveTo>
                      <a:pt x="5" y="95"/>
                    </a:moveTo>
                    <a:lnTo>
                      <a:pt x="0" y="80"/>
                    </a:lnTo>
                    <a:lnTo>
                      <a:pt x="13" y="61"/>
                    </a:lnTo>
                    <a:lnTo>
                      <a:pt x="31" y="46"/>
                    </a:lnTo>
                    <a:lnTo>
                      <a:pt x="52" y="32"/>
                    </a:lnTo>
                    <a:lnTo>
                      <a:pt x="76" y="21"/>
                    </a:lnTo>
                    <a:lnTo>
                      <a:pt x="101" y="12"/>
                    </a:lnTo>
                    <a:lnTo>
                      <a:pt x="125" y="5"/>
                    </a:lnTo>
                    <a:lnTo>
                      <a:pt x="168" y="0"/>
                    </a:lnTo>
                    <a:lnTo>
                      <a:pt x="163" y="7"/>
                    </a:lnTo>
                    <a:lnTo>
                      <a:pt x="158" y="13"/>
                    </a:lnTo>
                    <a:lnTo>
                      <a:pt x="109" y="21"/>
                    </a:lnTo>
                    <a:lnTo>
                      <a:pt x="66" y="38"/>
                    </a:lnTo>
                    <a:lnTo>
                      <a:pt x="49" y="50"/>
                    </a:lnTo>
                    <a:lnTo>
                      <a:pt x="32" y="63"/>
                    </a:lnTo>
                    <a:lnTo>
                      <a:pt x="5"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67" name="Freeform 344"/>
              <p:cNvSpPr>
                <a:spLocks/>
              </p:cNvSpPr>
              <p:nvPr/>
            </p:nvSpPr>
            <p:spPr bwMode="auto">
              <a:xfrm>
                <a:off x="2827" y="3013"/>
                <a:ext cx="17" cy="18"/>
              </a:xfrm>
              <a:custGeom>
                <a:avLst/>
                <a:gdLst>
                  <a:gd name="T0" fmla="*/ 4 w 68"/>
                  <a:gd name="T1" fmla="*/ 4 h 75"/>
                  <a:gd name="T2" fmla="*/ 4 w 68"/>
                  <a:gd name="T3" fmla="*/ 3 h 75"/>
                  <a:gd name="T4" fmla="*/ 3 w 68"/>
                  <a:gd name="T5" fmla="*/ 3 h 75"/>
                  <a:gd name="T6" fmla="*/ 1 w 68"/>
                  <a:gd name="T7" fmla="*/ 2 h 75"/>
                  <a:gd name="T8" fmla="*/ 0 w 68"/>
                  <a:gd name="T9" fmla="*/ 1 h 75"/>
                  <a:gd name="T10" fmla="*/ 1 w 68"/>
                  <a:gd name="T11" fmla="*/ 0 h 75"/>
                  <a:gd name="T12" fmla="*/ 3 w 68"/>
                  <a:gd name="T13" fmla="*/ 1 h 75"/>
                  <a:gd name="T14" fmla="*/ 4 w 68"/>
                  <a:gd name="T15" fmla="*/ 3 h 75"/>
                  <a:gd name="T16" fmla="*/ 4 w 68"/>
                  <a:gd name="T17" fmla="*/ 4 h 75"/>
                  <a:gd name="T18" fmla="*/ 4 w 68"/>
                  <a:gd name="T19" fmla="*/ 4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75"/>
                  <a:gd name="T32" fmla="*/ 68 w 68"/>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75">
                    <a:moveTo>
                      <a:pt x="67" y="75"/>
                    </a:moveTo>
                    <a:lnTo>
                      <a:pt x="55" y="60"/>
                    </a:lnTo>
                    <a:lnTo>
                      <a:pt x="40" y="44"/>
                    </a:lnTo>
                    <a:lnTo>
                      <a:pt x="21" y="29"/>
                    </a:lnTo>
                    <a:lnTo>
                      <a:pt x="0" y="15"/>
                    </a:lnTo>
                    <a:lnTo>
                      <a:pt x="6" y="0"/>
                    </a:lnTo>
                    <a:lnTo>
                      <a:pt x="40" y="27"/>
                    </a:lnTo>
                    <a:lnTo>
                      <a:pt x="68" y="60"/>
                    </a:lnTo>
                    <a:lnTo>
                      <a:pt x="67" y="7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68" name="Freeform 345"/>
              <p:cNvSpPr>
                <a:spLocks/>
              </p:cNvSpPr>
              <p:nvPr/>
            </p:nvSpPr>
            <p:spPr bwMode="auto">
              <a:xfrm>
                <a:off x="2785" y="3011"/>
                <a:ext cx="45" cy="19"/>
              </a:xfrm>
              <a:custGeom>
                <a:avLst/>
                <a:gdLst>
                  <a:gd name="T0" fmla="*/ 8 w 178"/>
                  <a:gd name="T1" fmla="*/ 4 h 74"/>
                  <a:gd name="T2" fmla="*/ 8 w 178"/>
                  <a:gd name="T3" fmla="*/ 3 h 74"/>
                  <a:gd name="T4" fmla="*/ 7 w 178"/>
                  <a:gd name="T5" fmla="*/ 2 h 74"/>
                  <a:gd name="T6" fmla="*/ 6 w 178"/>
                  <a:gd name="T7" fmla="*/ 2 h 74"/>
                  <a:gd name="T8" fmla="*/ 4 w 178"/>
                  <a:gd name="T9" fmla="*/ 4 h 74"/>
                  <a:gd name="T10" fmla="*/ 3 w 178"/>
                  <a:gd name="T11" fmla="*/ 4 h 74"/>
                  <a:gd name="T12" fmla="*/ 3 w 178"/>
                  <a:gd name="T13" fmla="*/ 3 h 74"/>
                  <a:gd name="T14" fmla="*/ 2 w 178"/>
                  <a:gd name="T15" fmla="*/ 3 h 74"/>
                  <a:gd name="T16" fmla="*/ 0 w 178"/>
                  <a:gd name="T17" fmla="*/ 3 h 74"/>
                  <a:gd name="T18" fmla="*/ 0 w 178"/>
                  <a:gd name="T19" fmla="*/ 3 h 74"/>
                  <a:gd name="T20" fmla="*/ 3 w 178"/>
                  <a:gd name="T21" fmla="*/ 2 h 74"/>
                  <a:gd name="T22" fmla="*/ 3 w 178"/>
                  <a:gd name="T23" fmla="*/ 0 h 74"/>
                  <a:gd name="T24" fmla="*/ 4 w 178"/>
                  <a:gd name="T25" fmla="*/ 0 h 74"/>
                  <a:gd name="T26" fmla="*/ 3 w 178"/>
                  <a:gd name="T27" fmla="*/ 3 h 74"/>
                  <a:gd name="T28" fmla="*/ 4 w 178"/>
                  <a:gd name="T29" fmla="*/ 3 h 74"/>
                  <a:gd name="T30" fmla="*/ 5 w 178"/>
                  <a:gd name="T31" fmla="*/ 2 h 74"/>
                  <a:gd name="T32" fmla="*/ 6 w 178"/>
                  <a:gd name="T33" fmla="*/ 0 h 74"/>
                  <a:gd name="T34" fmla="*/ 7 w 178"/>
                  <a:gd name="T35" fmla="*/ 0 h 74"/>
                  <a:gd name="T36" fmla="*/ 6 w 178"/>
                  <a:gd name="T37" fmla="*/ 1 h 74"/>
                  <a:gd name="T38" fmla="*/ 6 w 178"/>
                  <a:gd name="T39" fmla="*/ 1 h 74"/>
                  <a:gd name="T40" fmla="*/ 8 w 178"/>
                  <a:gd name="T41" fmla="*/ 2 h 74"/>
                  <a:gd name="T42" fmla="*/ 8 w 178"/>
                  <a:gd name="T43" fmla="*/ 1 h 74"/>
                  <a:gd name="T44" fmla="*/ 9 w 178"/>
                  <a:gd name="T45" fmla="*/ 1 h 74"/>
                  <a:gd name="T46" fmla="*/ 9 w 178"/>
                  <a:gd name="T47" fmla="*/ 4 h 74"/>
                  <a:gd name="T48" fmla="*/ 9 w 178"/>
                  <a:gd name="T49" fmla="*/ 4 h 74"/>
                  <a:gd name="T50" fmla="*/ 9 w 178"/>
                  <a:gd name="T51" fmla="*/ 4 h 74"/>
                  <a:gd name="T52" fmla="*/ 10 w 178"/>
                  <a:gd name="T53" fmla="*/ 2 h 74"/>
                  <a:gd name="T54" fmla="*/ 10 w 178"/>
                  <a:gd name="T55" fmla="*/ 1 h 74"/>
                  <a:gd name="T56" fmla="*/ 11 w 178"/>
                  <a:gd name="T57" fmla="*/ 1 h 74"/>
                  <a:gd name="T58" fmla="*/ 9 w 178"/>
                  <a:gd name="T59" fmla="*/ 5 h 74"/>
                  <a:gd name="T60" fmla="*/ 9 w 178"/>
                  <a:gd name="T61" fmla="*/ 5 h 74"/>
                  <a:gd name="T62" fmla="*/ 8 w 178"/>
                  <a:gd name="T63" fmla="*/ 4 h 74"/>
                  <a:gd name="T64" fmla="*/ 8 w 178"/>
                  <a:gd name="T65" fmla="*/ 4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8"/>
                  <a:gd name="T100" fmla="*/ 0 h 74"/>
                  <a:gd name="T101" fmla="*/ 178 w 178"/>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8" h="74">
                    <a:moveTo>
                      <a:pt x="125" y="64"/>
                    </a:moveTo>
                    <a:lnTo>
                      <a:pt x="124" y="39"/>
                    </a:lnTo>
                    <a:lnTo>
                      <a:pt x="106" y="32"/>
                    </a:lnTo>
                    <a:lnTo>
                      <a:pt x="86" y="29"/>
                    </a:lnTo>
                    <a:lnTo>
                      <a:pt x="63" y="54"/>
                    </a:lnTo>
                    <a:lnTo>
                      <a:pt x="46" y="54"/>
                    </a:lnTo>
                    <a:lnTo>
                      <a:pt x="42" y="37"/>
                    </a:lnTo>
                    <a:lnTo>
                      <a:pt x="22" y="39"/>
                    </a:lnTo>
                    <a:lnTo>
                      <a:pt x="0" y="48"/>
                    </a:lnTo>
                    <a:lnTo>
                      <a:pt x="4" y="37"/>
                    </a:lnTo>
                    <a:lnTo>
                      <a:pt x="46" y="25"/>
                    </a:lnTo>
                    <a:lnTo>
                      <a:pt x="53" y="0"/>
                    </a:lnTo>
                    <a:lnTo>
                      <a:pt x="68" y="0"/>
                    </a:lnTo>
                    <a:lnTo>
                      <a:pt x="49" y="44"/>
                    </a:lnTo>
                    <a:lnTo>
                      <a:pt x="57" y="45"/>
                    </a:lnTo>
                    <a:lnTo>
                      <a:pt x="72" y="24"/>
                    </a:lnTo>
                    <a:lnTo>
                      <a:pt x="86" y="1"/>
                    </a:lnTo>
                    <a:lnTo>
                      <a:pt x="101" y="1"/>
                    </a:lnTo>
                    <a:lnTo>
                      <a:pt x="97" y="9"/>
                    </a:lnTo>
                    <a:lnTo>
                      <a:pt x="92" y="16"/>
                    </a:lnTo>
                    <a:lnTo>
                      <a:pt x="129" y="23"/>
                    </a:lnTo>
                    <a:lnTo>
                      <a:pt x="132" y="6"/>
                    </a:lnTo>
                    <a:lnTo>
                      <a:pt x="146" y="10"/>
                    </a:lnTo>
                    <a:lnTo>
                      <a:pt x="137" y="55"/>
                    </a:lnTo>
                    <a:lnTo>
                      <a:pt x="139" y="57"/>
                    </a:lnTo>
                    <a:lnTo>
                      <a:pt x="144" y="57"/>
                    </a:lnTo>
                    <a:lnTo>
                      <a:pt x="154" y="35"/>
                    </a:lnTo>
                    <a:lnTo>
                      <a:pt x="164" y="15"/>
                    </a:lnTo>
                    <a:lnTo>
                      <a:pt x="178" y="21"/>
                    </a:lnTo>
                    <a:lnTo>
                      <a:pt x="148" y="71"/>
                    </a:lnTo>
                    <a:lnTo>
                      <a:pt x="134" y="74"/>
                    </a:lnTo>
                    <a:lnTo>
                      <a:pt x="125" y="6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69" name="Freeform 346"/>
              <p:cNvSpPr>
                <a:spLocks/>
              </p:cNvSpPr>
              <p:nvPr/>
            </p:nvSpPr>
            <p:spPr bwMode="auto">
              <a:xfrm>
                <a:off x="2898" y="3011"/>
                <a:ext cx="29" cy="15"/>
              </a:xfrm>
              <a:custGeom>
                <a:avLst/>
                <a:gdLst>
                  <a:gd name="T0" fmla="*/ 4 w 113"/>
                  <a:gd name="T1" fmla="*/ 4 h 62"/>
                  <a:gd name="T2" fmla="*/ 4 w 113"/>
                  <a:gd name="T3" fmla="*/ 3 h 62"/>
                  <a:gd name="T4" fmla="*/ 3 w 113"/>
                  <a:gd name="T5" fmla="*/ 2 h 62"/>
                  <a:gd name="T6" fmla="*/ 2 w 113"/>
                  <a:gd name="T7" fmla="*/ 2 h 62"/>
                  <a:gd name="T8" fmla="*/ 0 w 113"/>
                  <a:gd name="T9" fmla="*/ 2 h 62"/>
                  <a:gd name="T10" fmla="*/ 0 w 113"/>
                  <a:gd name="T11" fmla="*/ 1 h 62"/>
                  <a:gd name="T12" fmla="*/ 3 w 113"/>
                  <a:gd name="T13" fmla="*/ 1 h 62"/>
                  <a:gd name="T14" fmla="*/ 3 w 113"/>
                  <a:gd name="T15" fmla="*/ 0 h 62"/>
                  <a:gd name="T16" fmla="*/ 4 w 113"/>
                  <a:gd name="T17" fmla="*/ 0 h 62"/>
                  <a:gd name="T18" fmla="*/ 4 w 113"/>
                  <a:gd name="T19" fmla="*/ 2 h 62"/>
                  <a:gd name="T20" fmla="*/ 5 w 113"/>
                  <a:gd name="T21" fmla="*/ 2 h 62"/>
                  <a:gd name="T22" fmla="*/ 5 w 113"/>
                  <a:gd name="T23" fmla="*/ 0 h 62"/>
                  <a:gd name="T24" fmla="*/ 6 w 113"/>
                  <a:gd name="T25" fmla="*/ 0 h 62"/>
                  <a:gd name="T26" fmla="*/ 6 w 113"/>
                  <a:gd name="T27" fmla="*/ 1 h 62"/>
                  <a:gd name="T28" fmla="*/ 7 w 113"/>
                  <a:gd name="T29" fmla="*/ 2 h 62"/>
                  <a:gd name="T30" fmla="*/ 7 w 113"/>
                  <a:gd name="T31" fmla="*/ 3 h 62"/>
                  <a:gd name="T32" fmla="*/ 5 w 113"/>
                  <a:gd name="T33" fmla="*/ 2 h 62"/>
                  <a:gd name="T34" fmla="*/ 5 w 113"/>
                  <a:gd name="T35" fmla="*/ 3 h 62"/>
                  <a:gd name="T36" fmla="*/ 4 w 113"/>
                  <a:gd name="T37" fmla="*/ 4 h 62"/>
                  <a:gd name="T38" fmla="*/ 4 w 113"/>
                  <a:gd name="T39" fmla="*/ 4 h 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3"/>
                  <a:gd name="T61" fmla="*/ 0 h 62"/>
                  <a:gd name="T62" fmla="*/ 113 w 113"/>
                  <a:gd name="T63" fmla="*/ 62 h 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3" h="62">
                    <a:moveTo>
                      <a:pt x="63" y="62"/>
                    </a:moveTo>
                    <a:lnTo>
                      <a:pt x="54" y="50"/>
                    </a:lnTo>
                    <a:lnTo>
                      <a:pt x="50" y="35"/>
                    </a:lnTo>
                    <a:lnTo>
                      <a:pt x="25" y="32"/>
                    </a:lnTo>
                    <a:lnTo>
                      <a:pt x="0" y="32"/>
                    </a:lnTo>
                    <a:lnTo>
                      <a:pt x="1" y="15"/>
                    </a:lnTo>
                    <a:lnTo>
                      <a:pt x="50" y="20"/>
                    </a:lnTo>
                    <a:lnTo>
                      <a:pt x="49" y="0"/>
                    </a:lnTo>
                    <a:lnTo>
                      <a:pt x="62" y="0"/>
                    </a:lnTo>
                    <a:lnTo>
                      <a:pt x="65" y="42"/>
                    </a:lnTo>
                    <a:lnTo>
                      <a:pt x="74" y="39"/>
                    </a:lnTo>
                    <a:lnTo>
                      <a:pt x="76" y="4"/>
                    </a:lnTo>
                    <a:lnTo>
                      <a:pt x="86" y="6"/>
                    </a:lnTo>
                    <a:lnTo>
                      <a:pt x="87" y="25"/>
                    </a:lnTo>
                    <a:lnTo>
                      <a:pt x="109" y="38"/>
                    </a:lnTo>
                    <a:lnTo>
                      <a:pt x="113" y="55"/>
                    </a:lnTo>
                    <a:lnTo>
                      <a:pt x="83" y="43"/>
                    </a:lnTo>
                    <a:lnTo>
                      <a:pt x="76" y="55"/>
                    </a:lnTo>
                    <a:lnTo>
                      <a:pt x="63" y="6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70" name="Freeform 347"/>
              <p:cNvSpPr>
                <a:spLocks/>
              </p:cNvSpPr>
              <p:nvPr/>
            </p:nvSpPr>
            <p:spPr bwMode="auto">
              <a:xfrm>
                <a:off x="2900" y="3008"/>
                <a:ext cx="29" cy="11"/>
              </a:xfrm>
              <a:custGeom>
                <a:avLst/>
                <a:gdLst>
                  <a:gd name="T0" fmla="*/ 7 w 117"/>
                  <a:gd name="T1" fmla="*/ 3 h 41"/>
                  <a:gd name="T2" fmla="*/ 5 w 117"/>
                  <a:gd name="T3" fmla="*/ 2 h 41"/>
                  <a:gd name="T4" fmla="*/ 4 w 117"/>
                  <a:gd name="T5" fmla="*/ 1 h 41"/>
                  <a:gd name="T6" fmla="*/ 2 w 117"/>
                  <a:gd name="T7" fmla="*/ 1 h 41"/>
                  <a:gd name="T8" fmla="*/ 0 w 117"/>
                  <a:gd name="T9" fmla="*/ 1 h 41"/>
                  <a:gd name="T10" fmla="*/ 0 w 117"/>
                  <a:gd name="T11" fmla="*/ 0 h 41"/>
                  <a:gd name="T12" fmla="*/ 3 w 117"/>
                  <a:gd name="T13" fmla="*/ 0 h 41"/>
                  <a:gd name="T14" fmla="*/ 7 w 117"/>
                  <a:gd name="T15" fmla="*/ 2 h 41"/>
                  <a:gd name="T16" fmla="*/ 7 w 117"/>
                  <a:gd name="T17" fmla="*/ 3 h 41"/>
                  <a:gd name="T18" fmla="*/ 7 w 117"/>
                  <a:gd name="T19" fmla="*/ 3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7"/>
                  <a:gd name="T31" fmla="*/ 0 h 41"/>
                  <a:gd name="T32" fmla="*/ 117 w 117"/>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7" h="41">
                    <a:moveTo>
                      <a:pt x="117" y="41"/>
                    </a:moveTo>
                    <a:lnTo>
                      <a:pt x="89" y="27"/>
                    </a:lnTo>
                    <a:lnTo>
                      <a:pt x="60" y="17"/>
                    </a:lnTo>
                    <a:lnTo>
                      <a:pt x="32" y="11"/>
                    </a:lnTo>
                    <a:lnTo>
                      <a:pt x="3" y="11"/>
                    </a:lnTo>
                    <a:lnTo>
                      <a:pt x="0" y="0"/>
                    </a:lnTo>
                    <a:lnTo>
                      <a:pt x="57" y="2"/>
                    </a:lnTo>
                    <a:lnTo>
                      <a:pt x="110" y="25"/>
                    </a:lnTo>
                    <a:lnTo>
                      <a:pt x="117" y="4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71" name="Freeform 348"/>
              <p:cNvSpPr>
                <a:spLocks/>
              </p:cNvSpPr>
              <p:nvPr/>
            </p:nvSpPr>
            <p:spPr bwMode="auto">
              <a:xfrm>
                <a:off x="2784" y="3008"/>
                <a:ext cx="46" cy="9"/>
              </a:xfrm>
              <a:custGeom>
                <a:avLst/>
                <a:gdLst>
                  <a:gd name="T0" fmla="*/ 0 w 185"/>
                  <a:gd name="T1" fmla="*/ 2 h 35"/>
                  <a:gd name="T2" fmla="*/ 1 w 185"/>
                  <a:gd name="T3" fmla="*/ 1 h 35"/>
                  <a:gd name="T4" fmla="*/ 2 w 185"/>
                  <a:gd name="T5" fmla="*/ 1 h 35"/>
                  <a:gd name="T6" fmla="*/ 4 w 185"/>
                  <a:gd name="T7" fmla="*/ 0 h 35"/>
                  <a:gd name="T8" fmla="*/ 8 w 185"/>
                  <a:gd name="T9" fmla="*/ 0 h 35"/>
                  <a:gd name="T10" fmla="*/ 11 w 185"/>
                  <a:gd name="T11" fmla="*/ 1 h 35"/>
                  <a:gd name="T12" fmla="*/ 11 w 185"/>
                  <a:gd name="T13" fmla="*/ 2 h 35"/>
                  <a:gd name="T14" fmla="*/ 10 w 185"/>
                  <a:gd name="T15" fmla="*/ 2 h 35"/>
                  <a:gd name="T16" fmla="*/ 9 w 185"/>
                  <a:gd name="T17" fmla="*/ 2 h 35"/>
                  <a:gd name="T18" fmla="*/ 7 w 185"/>
                  <a:gd name="T19" fmla="*/ 1 h 35"/>
                  <a:gd name="T20" fmla="*/ 3 w 185"/>
                  <a:gd name="T21" fmla="*/ 1 h 35"/>
                  <a:gd name="T22" fmla="*/ 0 w 185"/>
                  <a:gd name="T23" fmla="*/ 2 h 35"/>
                  <a:gd name="T24" fmla="*/ 0 w 185"/>
                  <a:gd name="T25" fmla="*/ 2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5"/>
                  <a:gd name="T40" fmla="*/ 0 h 35"/>
                  <a:gd name="T41" fmla="*/ 185 w 185"/>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5" h="35">
                    <a:moveTo>
                      <a:pt x="0" y="32"/>
                    </a:moveTo>
                    <a:lnTo>
                      <a:pt x="13" y="20"/>
                    </a:lnTo>
                    <a:lnTo>
                      <a:pt x="29" y="11"/>
                    </a:lnTo>
                    <a:lnTo>
                      <a:pt x="66" y="0"/>
                    </a:lnTo>
                    <a:lnTo>
                      <a:pt x="126" y="1"/>
                    </a:lnTo>
                    <a:lnTo>
                      <a:pt x="185" y="21"/>
                    </a:lnTo>
                    <a:lnTo>
                      <a:pt x="180" y="35"/>
                    </a:lnTo>
                    <a:lnTo>
                      <a:pt x="169" y="30"/>
                    </a:lnTo>
                    <a:lnTo>
                      <a:pt x="153" y="24"/>
                    </a:lnTo>
                    <a:lnTo>
                      <a:pt x="109" y="16"/>
                    </a:lnTo>
                    <a:lnTo>
                      <a:pt x="54" y="16"/>
                    </a:lnTo>
                    <a:lnTo>
                      <a:pt x="0" y="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72" name="Freeform 349"/>
              <p:cNvSpPr>
                <a:spLocks/>
              </p:cNvSpPr>
              <p:nvPr/>
            </p:nvSpPr>
            <p:spPr bwMode="auto">
              <a:xfrm>
                <a:off x="2873" y="2951"/>
                <a:ext cx="81" cy="56"/>
              </a:xfrm>
              <a:custGeom>
                <a:avLst/>
                <a:gdLst>
                  <a:gd name="T0" fmla="*/ 0 w 322"/>
                  <a:gd name="T1" fmla="*/ 14 h 223"/>
                  <a:gd name="T2" fmla="*/ 1 w 322"/>
                  <a:gd name="T3" fmla="*/ 13 h 223"/>
                  <a:gd name="T4" fmla="*/ 1 w 322"/>
                  <a:gd name="T5" fmla="*/ 13 h 223"/>
                  <a:gd name="T6" fmla="*/ 2 w 322"/>
                  <a:gd name="T7" fmla="*/ 13 h 223"/>
                  <a:gd name="T8" fmla="*/ 5 w 322"/>
                  <a:gd name="T9" fmla="*/ 12 h 223"/>
                  <a:gd name="T10" fmla="*/ 7 w 322"/>
                  <a:gd name="T11" fmla="*/ 12 h 223"/>
                  <a:gd name="T12" fmla="*/ 8 w 322"/>
                  <a:gd name="T13" fmla="*/ 11 h 223"/>
                  <a:gd name="T14" fmla="*/ 10 w 322"/>
                  <a:gd name="T15" fmla="*/ 10 h 223"/>
                  <a:gd name="T16" fmla="*/ 11 w 322"/>
                  <a:gd name="T17" fmla="*/ 10 h 223"/>
                  <a:gd name="T18" fmla="*/ 10 w 322"/>
                  <a:gd name="T19" fmla="*/ 9 h 223"/>
                  <a:gd name="T20" fmla="*/ 9 w 322"/>
                  <a:gd name="T21" fmla="*/ 7 h 223"/>
                  <a:gd name="T22" fmla="*/ 10 w 322"/>
                  <a:gd name="T23" fmla="*/ 7 h 223"/>
                  <a:gd name="T24" fmla="*/ 10 w 322"/>
                  <a:gd name="T25" fmla="*/ 7 h 223"/>
                  <a:gd name="T26" fmla="*/ 11 w 322"/>
                  <a:gd name="T27" fmla="*/ 7 h 223"/>
                  <a:gd name="T28" fmla="*/ 12 w 322"/>
                  <a:gd name="T29" fmla="*/ 8 h 223"/>
                  <a:gd name="T30" fmla="*/ 12 w 322"/>
                  <a:gd name="T31" fmla="*/ 9 h 223"/>
                  <a:gd name="T32" fmla="*/ 13 w 322"/>
                  <a:gd name="T33" fmla="*/ 8 h 223"/>
                  <a:gd name="T34" fmla="*/ 15 w 322"/>
                  <a:gd name="T35" fmla="*/ 7 h 223"/>
                  <a:gd name="T36" fmla="*/ 16 w 322"/>
                  <a:gd name="T37" fmla="*/ 6 h 223"/>
                  <a:gd name="T38" fmla="*/ 18 w 322"/>
                  <a:gd name="T39" fmla="*/ 4 h 223"/>
                  <a:gd name="T40" fmla="*/ 20 w 322"/>
                  <a:gd name="T41" fmla="*/ 2 h 223"/>
                  <a:gd name="T42" fmla="*/ 19 w 322"/>
                  <a:gd name="T43" fmla="*/ 1 h 223"/>
                  <a:gd name="T44" fmla="*/ 18 w 322"/>
                  <a:gd name="T45" fmla="*/ 1 h 223"/>
                  <a:gd name="T46" fmla="*/ 17 w 322"/>
                  <a:gd name="T47" fmla="*/ 0 h 223"/>
                  <a:gd name="T48" fmla="*/ 19 w 322"/>
                  <a:gd name="T49" fmla="*/ 0 h 223"/>
                  <a:gd name="T50" fmla="*/ 20 w 322"/>
                  <a:gd name="T51" fmla="*/ 1 h 223"/>
                  <a:gd name="T52" fmla="*/ 20 w 322"/>
                  <a:gd name="T53" fmla="*/ 2 h 223"/>
                  <a:gd name="T54" fmla="*/ 20 w 322"/>
                  <a:gd name="T55" fmla="*/ 4 h 223"/>
                  <a:gd name="T56" fmla="*/ 20 w 322"/>
                  <a:gd name="T57" fmla="*/ 4 h 223"/>
                  <a:gd name="T58" fmla="*/ 19 w 322"/>
                  <a:gd name="T59" fmla="*/ 5 h 223"/>
                  <a:gd name="T60" fmla="*/ 18 w 322"/>
                  <a:gd name="T61" fmla="*/ 6 h 223"/>
                  <a:gd name="T62" fmla="*/ 16 w 322"/>
                  <a:gd name="T63" fmla="*/ 8 h 223"/>
                  <a:gd name="T64" fmla="*/ 15 w 322"/>
                  <a:gd name="T65" fmla="*/ 9 h 223"/>
                  <a:gd name="T66" fmla="*/ 14 w 322"/>
                  <a:gd name="T67" fmla="*/ 10 h 223"/>
                  <a:gd name="T68" fmla="*/ 13 w 322"/>
                  <a:gd name="T69" fmla="*/ 10 h 223"/>
                  <a:gd name="T70" fmla="*/ 12 w 322"/>
                  <a:gd name="T71" fmla="*/ 11 h 223"/>
                  <a:gd name="T72" fmla="*/ 10 w 322"/>
                  <a:gd name="T73" fmla="*/ 12 h 223"/>
                  <a:gd name="T74" fmla="*/ 9 w 322"/>
                  <a:gd name="T75" fmla="*/ 12 h 223"/>
                  <a:gd name="T76" fmla="*/ 7 w 322"/>
                  <a:gd name="T77" fmla="*/ 13 h 223"/>
                  <a:gd name="T78" fmla="*/ 5 w 322"/>
                  <a:gd name="T79" fmla="*/ 14 h 223"/>
                  <a:gd name="T80" fmla="*/ 3 w 322"/>
                  <a:gd name="T81" fmla="*/ 14 h 223"/>
                  <a:gd name="T82" fmla="*/ 0 w 322"/>
                  <a:gd name="T83" fmla="*/ 14 h 223"/>
                  <a:gd name="T84" fmla="*/ 0 w 322"/>
                  <a:gd name="T85" fmla="*/ 14 h 2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2"/>
                  <a:gd name="T130" fmla="*/ 0 h 223"/>
                  <a:gd name="T131" fmla="*/ 322 w 322"/>
                  <a:gd name="T132" fmla="*/ 223 h 22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2" h="223">
                    <a:moveTo>
                      <a:pt x="0" y="216"/>
                    </a:moveTo>
                    <a:lnTo>
                      <a:pt x="9" y="203"/>
                    </a:lnTo>
                    <a:lnTo>
                      <a:pt x="17" y="206"/>
                    </a:lnTo>
                    <a:lnTo>
                      <a:pt x="33" y="206"/>
                    </a:lnTo>
                    <a:lnTo>
                      <a:pt x="80" y="196"/>
                    </a:lnTo>
                    <a:lnTo>
                      <a:pt x="106" y="187"/>
                    </a:lnTo>
                    <a:lnTo>
                      <a:pt x="132" y="176"/>
                    </a:lnTo>
                    <a:lnTo>
                      <a:pt x="156" y="165"/>
                    </a:lnTo>
                    <a:lnTo>
                      <a:pt x="175" y="153"/>
                    </a:lnTo>
                    <a:lnTo>
                      <a:pt x="158" y="136"/>
                    </a:lnTo>
                    <a:lnTo>
                      <a:pt x="146" y="116"/>
                    </a:lnTo>
                    <a:lnTo>
                      <a:pt x="151" y="107"/>
                    </a:lnTo>
                    <a:lnTo>
                      <a:pt x="159" y="102"/>
                    </a:lnTo>
                    <a:lnTo>
                      <a:pt x="177" y="106"/>
                    </a:lnTo>
                    <a:lnTo>
                      <a:pt x="183" y="124"/>
                    </a:lnTo>
                    <a:lnTo>
                      <a:pt x="194" y="141"/>
                    </a:lnTo>
                    <a:lnTo>
                      <a:pt x="210" y="132"/>
                    </a:lnTo>
                    <a:lnTo>
                      <a:pt x="234" y="116"/>
                    </a:lnTo>
                    <a:lnTo>
                      <a:pt x="260" y="93"/>
                    </a:lnTo>
                    <a:lnTo>
                      <a:pt x="285" y="69"/>
                    </a:lnTo>
                    <a:lnTo>
                      <a:pt x="310" y="24"/>
                    </a:lnTo>
                    <a:lnTo>
                      <a:pt x="304" y="11"/>
                    </a:lnTo>
                    <a:lnTo>
                      <a:pt x="278" y="7"/>
                    </a:lnTo>
                    <a:lnTo>
                      <a:pt x="273" y="0"/>
                    </a:lnTo>
                    <a:lnTo>
                      <a:pt x="300" y="2"/>
                    </a:lnTo>
                    <a:lnTo>
                      <a:pt x="317" y="14"/>
                    </a:lnTo>
                    <a:lnTo>
                      <a:pt x="322" y="35"/>
                    </a:lnTo>
                    <a:lnTo>
                      <a:pt x="315" y="56"/>
                    </a:lnTo>
                    <a:lnTo>
                      <a:pt x="309" y="68"/>
                    </a:lnTo>
                    <a:lnTo>
                      <a:pt x="300" y="79"/>
                    </a:lnTo>
                    <a:lnTo>
                      <a:pt x="278" y="100"/>
                    </a:lnTo>
                    <a:lnTo>
                      <a:pt x="256" y="121"/>
                    </a:lnTo>
                    <a:lnTo>
                      <a:pt x="234" y="137"/>
                    </a:lnTo>
                    <a:lnTo>
                      <a:pt x="217" y="150"/>
                    </a:lnTo>
                    <a:lnTo>
                      <a:pt x="205" y="156"/>
                    </a:lnTo>
                    <a:lnTo>
                      <a:pt x="185" y="169"/>
                    </a:lnTo>
                    <a:lnTo>
                      <a:pt x="161" y="182"/>
                    </a:lnTo>
                    <a:lnTo>
                      <a:pt x="135" y="196"/>
                    </a:lnTo>
                    <a:lnTo>
                      <a:pt x="107" y="208"/>
                    </a:lnTo>
                    <a:lnTo>
                      <a:pt x="78" y="218"/>
                    </a:lnTo>
                    <a:lnTo>
                      <a:pt x="51" y="223"/>
                    </a:lnTo>
                    <a:lnTo>
                      <a:pt x="0" y="21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73" name="Freeform 350"/>
              <p:cNvSpPr>
                <a:spLocks/>
              </p:cNvSpPr>
              <p:nvPr/>
            </p:nvSpPr>
            <p:spPr bwMode="auto">
              <a:xfrm>
                <a:off x="2871" y="2951"/>
                <a:ext cx="73" cy="55"/>
              </a:xfrm>
              <a:custGeom>
                <a:avLst/>
                <a:gdLst>
                  <a:gd name="T0" fmla="*/ 2 w 290"/>
                  <a:gd name="T1" fmla="*/ 8 h 217"/>
                  <a:gd name="T2" fmla="*/ 4 w 290"/>
                  <a:gd name="T3" fmla="*/ 6 h 217"/>
                  <a:gd name="T4" fmla="*/ 6 w 290"/>
                  <a:gd name="T5" fmla="*/ 5 h 217"/>
                  <a:gd name="T6" fmla="*/ 7 w 290"/>
                  <a:gd name="T7" fmla="*/ 4 h 217"/>
                  <a:gd name="T8" fmla="*/ 8 w 290"/>
                  <a:gd name="T9" fmla="*/ 4 h 217"/>
                  <a:gd name="T10" fmla="*/ 9 w 290"/>
                  <a:gd name="T11" fmla="*/ 3 h 217"/>
                  <a:gd name="T12" fmla="*/ 10 w 290"/>
                  <a:gd name="T13" fmla="*/ 3 h 217"/>
                  <a:gd name="T14" fmla="*/ 11 w 290"/>
                  <a:gd name="T15" fmla="*/ 2 h 217"/>
                  <a:gd name="T16" fmla="*/ 12 w 290"/>
                  <a:gd name="T17" fmla="*/ 2 h 217"/>
                  <a:gd name="T18" fmla="*/ 14 w 290"/>
                  <a:gd name="T19" fmla="*/ 1 h 217"/>
                  <a:gd name="T20" fmla="*/ 16 w 290"/>
                  <a:gd name="T21" fmla="*/ 0 h 217"/>
                  <a:gd name="T22" fmla="*/ 18 w 290"/>
                  <a:gd name="T23" fmla="*/ 0 h 217"/>
                  <a:gd name="T24" fmla="*/ 18 w 290"/>
                  <a:gd name="T25" fmla="*/ 1 h 217"/>
                  <a:gd name="T26" fmla="*/ 13 w 290"/>
                  <a:gd name="T27" fmla="*/ 2 h 217"/>
                  <a:gd name="T28" fmla="*/ 12 w 290"/>
                  <a:gd name="T29" fmla="*/ 3 h 217"/>
                  <a:gd name="T30" fmla="*/ 10 w 290"/>
                  <a:gd name="T31" fmla="*/ 4 h 217"/>
                  <a:gd name="T32" fmla="*/ 8 w 290"/>
                  <a:gd name="T33" fmla="*/ 5 h 217"/>
                  <a:gd name="T34" fmla="*/ 7 w 290"/>
                  <a:gd name="T35" fmla="*/ 6 h 217"/>
                  <a:gd name="T36" fmla="*/ 5 w 290"/>
                  <a:gd name="T37" fmla="*/ 7 h 217"/>
                  <a:gd name="T38" fmla="*/ 4 w 290"/>
                  <a:gd name="T39" fmla="*/ 8 h 217"/>
                  <a:gd name="T40" fmla="*/ 2 w 290"/>
                  <a:gd name="T41" fmla="*/ 10 h 217"/>
                  <a:gd name="T42" fmla="*/ 1 w 290"/>
                  <a:gd name="T43" fmla="*/ 12 h 217"/>
                  <a:gd name="T44" fmla="*/ 1 w 290"/>
                  <a:gd name="T45" fmla="*/ 13 h 217"/>
                  <a:gd name="T46" fmla="*/ 1 w 290"/>
                  <a:gd name="T47" fmla="*/ 13 h 217"/>
                  <a:gd name="T48" fmla="*/ 1 w 290"/>
                  <a:gd name="T49" fmla="*/ 14 h 217"/>
                  <a:gd name="T50" fmla="*/ 0 w 290"/>
                  <a:gd name="T51" fmla="*/ 12 h 217"/>
                  <a:gd name="T52" fmla="*/ 0 w 290"/>
                  <a:gd name="T53" fmla="*/ 11 h 217"/>
                  <a:gd name="T54" fmla="*/ 1 w 290"/>
                  <a:gd name="T55" fmla="*/ 10 h 217"/>
                  <a:gd name="T56" fmla="*/ 1 w 290"/>
                  <a:gd name="T57" fmla="*/ 9 h 217"/>
                  <a:gd name="T58" fmla="*/ 2 w 290"/>
                  <a:gd name="T59" fmla="*/ 8 h 217"/>
                  <a:gd name="T60" fmla="*/ 2 w 290"/>
                  <a:gd name="T61" fmla="*/ 8 h 217"/>
                  <a:gd name="T62" fmla="*/ 2 w 290"/>
                  <a:gd name="T63" fmla="*/ 8 h 2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0"/>
                  <a:gd name="T97" fmla="*/ 0 h 217"/>
                  <a:gd name="T98" fmla="*/ 290 w 290"/>
                  <a:gd name="T99" fmla="*/ 217 h 2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0" h="217">
                    <a:moveTo>
                      <a:pt x="37" y="121"/>
                    </a:moveTo>
                    <a:lnTo>
                      <a:pt x="64" y="98"/>
                    </a:lnTo>
                    <a:lnTo>
                      <a:pt x="91" y="78"/>
                    </a:lnTo>
                    <a:lnTo>
                      <a:pt x="107" y="67"/>
                    </a:lnTo>
                    <a:lnTo>
                      <a:pt x="123" y="57"/>
                    </a:lnTo>
                    <a:lnTo>
                      <a:pt x="138" y="48"/>
                    </a:lnTo>
                    <a:lnTo>
                      <a:pt x="154" y="39"/>
                    </a:lnTo>
                    <a:lnTo>
                      <a:pt x="171" y="30"/>
                    </a:lnTo>
                    <a:lnTo>
                      <a:pt x="187" y="23"/>
                    </a:lnTo>
                    <a:lnTo>
                      <a:pt x="221" y="10"/>
                    </a:lnTo>
                    <a:lnTo>
                      <a:pt x="256" y="3"/>
                    </a:lnTo>
                    <a:lnTo>
                      <a:pt x="290" y="0"/>
                    </a:lnTo>
                    <a:lnTo>
                      <a:pt x="290" y="6"/>
                    </a:lnTo>
                    <a:lnTo>
                      <a:pt x="206" y="31"/>
                    </a:lnTo>
                    <a:lnTo>
                      <a:pt x="181" y="43"/>
                    </a:lnTo>
                    <a:lnTo>
                      <a:pt x="157" y="57"/>
                    </a:lnTo>
                    <a:lnTo>
                      <a:pt x="132" y="71"/>
                    </a:lnTo>
                    <a:lnTo>
                      <a:pt x="108" y="86"/>
                    </a:lnTo>
                    <a:lnTo>
                      <a:pt x="85" y="102"/>
                    </a:lnTo>
                    <a:lnTo>
                      <a:pt x="65" y="118"/>
                    </a:lnTo>
                    <a:lnTo>
                      <a:pt x="34" y="150"/>
                    </a:lnTo>
                    <a:lnTo>
                      <a:pt x="17" y="180"/>
                    </a:lnTo>
                    <a:lnTo>
                      <a:pt x="21" y="204"/>
                    </a:lnTo>
                    <a:lnTo>
                      <a:pt x="18" y="209"/>
                    </a:lnTo>
                    <a:lnTo>
                      <a:pt x="11" y="217"/>
                    </a:lnTo>
                    <a:lnTo>
                      <a:pt x="0" y="188"/>
                    </a:lnTo>
                    <a:lnTo>
                      <a:pt x="3" y="171"/>
                    </a:lnTo>
                    <a:lnTo>
                      <a:pt x="10" y="156"/>
                    </a:lnTo>
                    <a:lnTo>
                      <a:pt x="20" y="142"/>
                    </a:lnTo>
                    <a:lnTo>
                      <a:pt x="28" y="131"/>
                    </a:lnTo>
                    <a:lnTo>
                      <a:pt x="37" y="12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74" name="Freeform 351"/>
              <p:cNvSpPr>
                <a:spLocks/>
              </p:cNvSpPr>
              <p:nvPr/>
            </p:nvSpPr>
            <p:spPr bwMode="auto">
              <a:xfrm>
                <a:off x="2752" y="2940"/>
                <a:ext cx="64" cy="55"/>
              </a:xfrm>
              <a:custGeom>
                <a:avLst/>
                <a:gdLst>
                  <a:gd name="T0" fmla="*/ 0 w 254"/>
                  <a:gd name="T1" fmla="*/ 1 h 220"/>
                  <a:gd name="T2" fmla="*/ 0 w 254"/>
                  <a:gd name="T3" fmla="*/ 1 h 220"/>
                  <a:gd name="T4" fmla="*/ 1 w 254"/>
                  <a:gd name="T5" fmla="*/ 0 h 220"/>
                  <a:gd name="T6" fmla="*/ 2 w 254"/>
                  <a:gd name="T7" fmla="*/ 0 h 220"/>
                  <a:gd name="T8" fmla="*/ 5 w 254"/>
                  <a:gd name="T9" fmla="*/ 0 h 220"/>
                  <a:gd name="T10" fmla="*/ 4 w 254"/>
                  <a:gd name="T11" fmla="*/ 1 h 220"/>
                  <a:gd name="T12" fmla="*/ 3 w 254"/>
                  <a:gd name="T13" fmla="*/ 1 h 220"/>
                  <a:gd name="T14" fmla="*/ 2 w 254"/>
                  <a:gd name="T15" fmla="*/ 1 h 220"/>
                  <a:gd name="T16" fmla="*/ 2 w 254"/>
                  <a:gd name="T17" fmla="*/ 2 h 220"/>
                  <a:gd name="T18" fmla="*/ 2 w 254"/>
                  <a:gd name="T19" fmla="*/ 2 h 220"/>
                  <a:gd name="T20" fmla="*/ 2 w 254"/>
                  <a:gd name="T21" fmla="*/ 3 h 220"/>
                  <a:gd name="T22" fmla="*/ 3 w 254"/>
                  <a:gd name="T23" fmla="*/ 4 h 220"/>
                  <a:gd name="T24" fmla="*/ 4 w 254"/>
                  <a:gd name="T25" fmla="*/ 5 h 220"/>
                  <a:gd name="T26" fmla="*/ 4 w 254"/>
                  <a:gd name="T27" fmla="*/ 6 h 220"/>
                  <a:gd name="T28" fmla="*/ 5 w 254"/>
                  <a:gd name="T29" fmla="*/ 7 h 220"/>
                  <a:gd name="T30" fmla="*/ 6 w 254"/>
                  <a:gd name="T31" fmla="*/ 8 h 220"/>
                  <a:gd name="T32" fmla="*/ 6 w 254"/>
                  <a:gd name="T33" fmla="*/ 8 h 220"/>
                  <a:gd name="T34" fmla="*/ 7 w 254"/>
                  <a:gd name="T35" fmla="*/ 7 h 220"/>
                  <a:gd name="T36" fmla="*/ 7 w 254"/>
                  <a:gd name="T37" fmla="*/ 5 h 220"/>
                  <a:gd name="T38" fmla="*/ 8 w 254"/>
                  <a:gd name="T39" fmla="*/ 6 h 220"/>
                  <a:gd name="T40" fmla="*/ 9 w 254"/>
                  <a:gd name="T41" fmla="*/ 6 h 220"/>
                  <a:gd name="T42" fmla="*/ 10 w 254"/>
                  <a:gd name="T43" fmla="*/ 6 h 220"/>
                  <a:gd name="T44" fmla="*/ 9 w 254"/>
                  <a:gd name="T45" fmla="*/ 7 h 220"/>
                  <a:gd name="T46" fmla="*/ 8 w 254"/>
                  <a:gd name="T47" fmla="*/ 7 h 220"/>
                  <a:gd name="T48" fmla="*/ 7 w 254"/>
                  <a:gd name="T49" fmla="*/ 9 h 220"/>
                  <a:gd name="T50" fmla="*/ 9 w 254"/>
                  <a:gd name="T51" fmla="*/ 10 h 220"/>
                  <a:gd name="T52" fmla="*/ 10 w 254"/>
                  <a:gd name="T53" fmla="*/ 11 h 220"/>
                  <a:gd name="T54" fmla="*/ 11 w 254"/>
                  <a:gd name="T55" fmla="*/ 12 h 220"/>
                  <a:gd name="T56" fmla="*/ 13 w 254"/>
                  <a:gd name="T57" fmla="*/ 12 h 220"/>
                  <a:gd name="T58" fmla="*/ 14 w 254"/>
                  <a:gd name="T59" fmla="*/ 13 h 220"/>
                  <a:gd name="T60" fmla="*/ 15 w 254"/>
                  <a:gd name="T61" fmla="*/ 13 h 220"/>
                  <a:gd name="T62" fmla="*/ 16 w 254"/>
                  <a:gd name="T63" fmla="*/ 14 h 220"/>
                  <a:gd name="T64" fmla="*/ 15 w 254"/>
                  <a:gd name="T65" fmla="*/ 14 h 220"/>
                  <a:gd name="T66" fmla="*/ 13 w 254"/>
                  <a:gd name="T67" fmla="*/ 13 h 220"/>
                  <a:gd name="T68" fmla="*/ 11 w 254"/>
                  <a:gd name="T69" fmla="*/ 13 h 220"/>
                  <a:gd name="T70" fmla="*/ 10 w 254"/>
                  <a:gd name="T71" fmla="*/ 12 h 220"/>
                  <a:gd name="T72" fmla="*/ 9 w 254"/>
                  <a:gd name="T73" fmla="*/ 11 h 220"/>
                  <a:gd name="T74" fmla="*/ 7 w 254"/>
                  <a:gd name="T75" fmla="*/ 10 h 220"/>
                  <a:gd name="T76" fmla="*/ 6 w 254"/>
                  <a:gd name="T77" fmla="*/ 9 h 220"/>
                  <a:gd name="T78" fmla="*/ 4 w 254"/>
                  <a:gd name="T79" fmla="*/ 8 h 220"/>
                  <a:gd name="T80" fmla="*/ 3 w 254"/>
                  <a:gd name="T81" fmla="*/ 7 h 220"/>
                  <a:gd name="T82" fmla="*/ 2 w 254"/>
                  <a:gd name="T83" fmla="*/ 6 h 220"/>
                  <a:gd name="T84" fmla="*/ 1 w 254"/>
                  <a:gd name="T85" fmla="*/ 4 h 220"/>
                  <a:gd name="T86" fmla="*/ 1 w 254"/>
                  <a:gd name="T87" fmla="*/ 3 h 220"/>
                  <a:gd name="T88" fmla="*/ 0 w 254"/>
                  <a:gd name="T89" fmla="*/ 1 h 220"/>
                  <a:gd name="T90" fmla="*/ 0 w 254"/>
                  <a:gd name="T91" fmla="*/ 1 h 22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54"/>
                  <a:gd name="T139" fmla="*/ 0 h 220"/>
                  <a:gd name="T140" fmla="*/ 254 w 254"/>
                  <a:gd name="T141" fmla="*/ 220 h 22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54" h="220">
                    <a:moveTo>
                      <a:pt x="0" y="16"/>
                    </a:moveTo>
                    <a:lnTo>
                      <a:pt x="1" y="8"/>
                    </a:lnTo>
                    <a:lnTo>
                      <a:pt x="9" y="3"/>
                    </a:lnTo>
                    <a:lnTo>
                      <a:pt x="32" y="0"/>
                    </a:lnTo>
                    <a:lnTo>
                      <a:pt x="72" y="3"/>
                    </a:lnTo>
                    <a:lnTo>
                      <a:pt x="66" y="16"/>
                    </a:lnTo>
                    <a:lnTo>
                      <a:pt x="39" y="14"/>
                    </a:lnTo>
                    <a:lnTo>
                      <a:pt x="27" y="16"/>
                    </a:lnTo>
                    <a:lnTo>
                      <a:pt x="22" y="25"/>
                    </a:lnTo>
                    <a:lnTo>
                      <a:pt x="23" y="35"/>
                    </a:lnTo>
                    <a:lnTo>
                      <a:pt x="29" y="49"/>
                    </a:lnTo>
                    <a:lnTo>
                      <a:pt x="40" y="65"/>
                    </a:lnTo>
                    <a:lnTo>
                      <a:pt x="54" y="83"/>
                    </a:lnTo>
                    <a:lnTo>
                      <a:pt x="68" y="99"/>
                    </a:lnTo>
                    <a:lnTo>
                      <a:pt x="82" y="113"/>
                    </a:lnTo>
                    <a:lnTo>
                      <a:pt x="93" y="123"/>
                    </a:lnTo>
                    <a:lnTo>
                      <a:pt x="100" y="126"/>
                    </a:lnTo>
                    <a:lnTo>
                      <a:pt x="116" y="104"/>
                    </a:lnTo>
                    <a:lnTo>
                      <a:pt x="113" y="73"/>
                    </a:lnTo>
                    <a:lnTo>
                      <a:pt x="125" y="94"/>
                    </a:lnTo>
                    <a:lnTo>
                      <a:pt x="142" y="92"/>
                    </a:lnTo>
                    <a:lnTo>
                      <a:pt x="151" y="98"/>
                    </a:lnTo>
                    <a:lnTo>
                      <a:pt x="147" y="108"/>
                    </a:lnTo>
                    <a:lnTo>
                      <a:pt x="127" y="116"/>
                    </a:lnTo>
                    <a:lnTo>
                      <a:pt x="112" y="137"/>
                    </a:lnTo>
                    <a:lnTo>
                      <a:pt x="136" y="158"/>
                    </a:lnTo>
                    <a:lnTo>
                      <a:pt x="155" y="172"/>
                    </a:lnTo>
                    <a:lnTo>
                      <a:pt x="176" y="186"/>
                    </a:lnTo>
                    <a:lnTo>
                      <a:pt x="198" y="197"/>
                    </a:lnTo>
                    <a:lnTo>
                      <a:pt x="217" y="206"/>
                    </a:lnTo>
                    <a:lnTo>
                      <a:pt x="242" y="202"/>
                    </a:lnTo>
                    <a:lnTo>
                      <a:pt x="254" y="215"/>
                    </a:lnTo>
                    <a:lnTo>
                      <a:pt x="232" y="220"/>
                    </a:lnTo>
                    <a:lnTo>
                      <a:pt x="198" y="210"/>
                    </a:lnTo>
                    <a:lnTo>
                      <a:pt x="178" y="200"/>
                    </a:lnTo>
                    <a:lnTo>
                      <a:pt x="155" y="189"/>
                    </a:lnTo>
                    <a:lnTo>
                      <a:pt x="134" y="175"/>
                    </a:lnTo>
                    <a:lnTo>
                      <a:pt x="111" y="158"/>
                    </a:lnTo>
                    <a:lnTo>
                      <a:pt x="90" y="142"/>
                    </a:lnTo>
                    <a:lnTo>
                      <a:pt x="68" y="124"/>
                    </a:lnTo>
                    <a:lnTo>
                      <a:pt x="49" y="105"/>
                    </a:lnTo>
                    <a:lnTo>
                      <a:pt x="32" y="87"/>
                    </a:lnTo>
                    <a:lnTo>
                      <a:pt x="18" y="68"/>
                    </a:lnTo>
                    <a:lnTo>
                      <a:pt x="8" y="49"/>
                    </a:lnTo>
                    <a:lnTo>
                      <a:pt x="0" y="1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75" name="Freeform 352"/>
              <p:cNvSpPr>
                <a:spLocks/>
              </p:cNvSpPr>
              <p:nvPr/>
            </p:nvSpPr>
            <p:spPr bwMode="auto">
              <a:xfrm>
                <a:off x="2765" y="2940"/>
                <a:ext cx="53" cy="54"/>
              </a:xfrm>
              <a:custGeom>
                <a:avLst/>
                <a:gdLst>
                  <a:gd name="T0" fmla="*/ 13 w 212"/>
                  <a:gd name="T1" fmla="*/ 14 h 216"/>
                  <a:gd name="T2" fmla="*/ 12 w 212"/>
                  <a:gd name="T3" fmla="*/ 13 h 216"/>
                  <a:gd name="T4" fmla="*/ 12 w 212"/>
                  <a:gd name="T5" fmla="*/ 11 h 216"/>
                  <a:gd name="T6" fmla="*/ 12 w 212"/>
                  <a:gd name="T7" fmla="*/ 10 h 216"/>
                  <a:gd name="T8" fmla="*/ 11 w 212"/>
                  <a:gd name="T9" fmla="*/ 9 h 216"/>
                  <a:gd name="T10" fmla="*/ 11 w 212"/>
                  <a:gd name="T11" fmla="*/ 8 h 216"/>
                  <a:gd name="T12" fmla="*/ 10 w 212"/>
                  <a:gd name="T13" fmla="*/ 7 h 216"/>
                  <a:gd name="T14" fmla="*/ 9 w 212"/>
                  <a:gd name="T15" fmla="*/ 6 h 216"/>
                  <a:gd name="T16" fmla="*/ 8 w 212"/>
                  <a:gd name="T17" fmla="*/ 5 h 216"/>
                  <a:gd name="T18" fmla="*/ 7 w 212"/>
                  <a:gd name="T19" fmla="*/ 5 h 216"/>
                  <a:gd name="T20" fmla="*/ 6 w 212"/>
                  <a:gd name="T21" fmla="*/ 4 h 216"/>
                  <a:gd name="T22" fmla="*/ 5 w 212"/>
                  <a:gd name="T23" fmla="*/ 3 h 216"/>
                  <a:gd name="T24" fmla="*/ 4 w 212"/>
                  <a:gd name="T25" fmla="*/ 2 h 216"/>
                  <a:gd name="T26" fmla="*/ 3 w 212"/>
                  <a:gd name="T27" fmla="*/ 2 h 216"/>
                  <a:gd name="T28" fmla="*/ 2 w 212"/>
                  <a:gd name="T29" fmla="*/ 2 h 216"/>
                  <a:gd name="T30" fmla="*/ 1 w 212"/>
                  <a:gd name="T31" fmla="*/ 1 h 216"/>
                  <a:gd name="T32" fmla="*/ 0 w 212"/>
                  <a:gd name="T33" fmla="*/ 0 h 216"/>
                  <a:gd name="T34" fmla="*/ 4 w 212"/>
                  <a:gd name="T35" fmla="*/ 2 h 216"/>
                  <a:gd name="T36" fmla="*/ 6 w 212"/>
                  <a:gd name="T37" fmla="*/ 2 h 216"/>
                  <a:gd name="T38" fmla="*/ 7 w 212"/>
                  <a:gd name="T39" fmla="*/ 3 h 216"/>
                  <a:gd name="T40" fmla="*/ 9 w 212"/>
                  <a:gd name="T41" fmla="*/ 5 h 216"/>
                  <a:gd name="T42" fmla="*/ 11 w 212"/>
                  <a:gd name="T43" fmla="*/ 6 h 216"/>
                  <a:gd name="T44" fmla="*/ 12 w 212"/>
                  <a:gd name="T45" fmla="*/ 8 h 216"/>
                  <a:gd name="T46" fmla="*/ 13 w 212"/>
                  <a:gd name="T47" fmla="*/ 12 h 216"/>
                  <a:gd name="T48" fmla="*/ 13 w 212"/>
                  <a:gd name="T49" fmla="*/ 13 h 216"/>
                  <a:gd name="T50" fmla="*/ 13 w 212"/>
                  <a:gd name="T51" fmla="*/ 14 h 216"/>
                  <a:gd name="T52" fmla="*/ 13 w 212"/>
                  <a:gd name="T53" fmla="*/ 14 h 21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2"/>
                  <a:gd name="T82" fmla="*/ 0 h 216"/>
                  <a:gd name="T83" fmla="*/ 212 w 212"/>
                  <a:gd name="T84" fmla="*/ 216 h 21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2" h="216">
                    <a:moveTo>
                      <a:pt x="201" y="216"/>
                    </a:moveTo>
                    <a:lnTo>
                      <a:pt x="191" y="205"/>
                    </a:lnTo>
                    <a:lnTo>
                      <a:pt x="193" y="173"/>
                    </a:lnTo>
                    <a:lnTo>
                      <a:pt x="188" y="157"/>
                    </a:lnTo>
                    <a:lnTo>
                      <a:pt x="181" y="142"/>
                    </a:lnTo>
                    <a:lnTo>
                      <a:pt x="171" y="127"/>
                    </a:lnTo>
                    <a:lnTo>
                      <a:pt x="159" y="112"/>
                    </a:lnTo>
                    <a:lnTo>
                      <a:pt x="144" y="97"/>
                    </a:lnTo>
                    <a:lnTo>
                      <a:pt x="129" y="83"/>
                    </a:lnTo>
                    <a:lnTo>
                      <a:pt x="113" y="70"/>
                    </a:lnTo>
                    <a:lnTo>
                      <a:pt x="95" y="58"/>
                    </a:lnTo>
                    <a:lnTo>
                      <a:pt x="79" y="48"/>
                    </a:lnTo>
                    <a:lnTo>
                      <a:pt x="61" y="37"/>
                    </a:lnTo>
                    <a:lnTo>
                      <a:pt x="46" y="30"/>
                    </a:lnTo>
                    <a:lnTo>
                      <a:pt x="31" y="22"/>
                    </a:lnTo>
                    <a:lnTo>
                      <a:pt x="7" y="15"/>
                    </a:lnTo>
                    <a:lnTo>
                      <a:pt x="0" y="0"/>
                    </a:lnTo>
                    <a:lnTo>
                      <a:pt x="69" y="22"/>
                    </a:lnTo>
                    <a:lnTo>
                      <a:pt x="86" y="32"/>
                    </a:lnTo>
                    <a:lnTo>
                      <a:pt x="104" y="45"/>
                    </a:lnTo>
                    <a:lnTo>
                      <a:pt x="138" y="71"/>
                    </a:lnTo>
                    <a:lnTo>
                      <a:pt x="167" y="100"/>
                    </a:lnTo>
                    <a:lnTo>
                      <a:pt x="191" y="131"/>
                    </a:lnTo>
                    <a:lnTo>
                      <a:pt x="212" y="187"/>
                    </a:lnTo>
                    <a:lnTo>
                      <a:pt x="211" y="204"/>
                    </a:lnTo>
                    <a:lnTo>
                      <a:pt x="201" y="21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76" name="Freeform 353"/>
              <p:cNvSpPr>
                <a:spLocks/>
              </p:cNvSpPr>
              <p:nvPr/>
            </p:nvSpPr>
            <p:spPr bwMode="auto">
              <a:xfrm>
                <a:off x="2903" y="2971"/>
                <a:ext cx="18" cy="14"/>
              </a:xfrm>
              <a:custGeom>
                <a:avLst/>
                <a:gdLst>
                  <a:gd name="T0" fmla="*/ 0 w 74"/>
                  <a:gd name="T1" fmla="*/ 2 h 56"/>
                  <a:gd name="T2" fmla="*/ 2 w 74"/>
                  <a:gd name="T3" fmla="*/ 1 h 56"/>
                  <a:gd name="T4" fmla="*/ 3 w 74"/>
                  <a:gd name="T5" fmla="*/ 0 h 56"/>
                  <a:gd name="T6" fmla="*/ 4 w 74"/>
                  <a:gd name="T7" fmla="*/ 1 h 56"/>
                  <a:gd name="T8" fmla="*/ 4 w 74"/>
                  <a:gd name="T9" fmla="*/ 1 h 56"/>
                  <a:gd name="T10" fmla="*/ 4 w 74"/>
                  <a:gd name="T11" fmla="*/ 1 h 56"/>
                  <a:gd name="T12" fmla="*/ 4 w 74"/>
                  <a:gd name="T13" fmla="*/ 1 h 56"/>
                  <a:gd name="T14" fmla="*/ 3 w 74"/>
                  <a:gd name="T15" fmla="*/ 1 h 56"/>
                  <a:gd name="T16" fmla="*/ 2 w 74"/>
                  <a:gd name="T17" fmla="*/ 1 h 56"/>
                  <a:gd name="T18" fmla="*/ 1 w 74"/>
                  <a:gd name="T19" fmla="*/ 3 h 56"/>
                  <a:gd name="T20" fmla="*/ 0 w 74"/>
                  <a:gd name="T21" fmla="*/ 4 h 56"/>
                  <a:gd name="T22" fmla="*/ 0 w 74"/>
                  <a:gd name="T23" fmla="*/ 3 h 56"/>
                  <a:gd name="T24" fmla="*/ 0 w 74"/>
                  <a:gd name="T25" fmla="*/ 2 h 56"/>
                  <a:gd name="T26" fmla="*/ 0 w 74"/>
                  <a:gd name="T27" fmla="*/ 2 h 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56"/>
                  <a:gd name="T44" fmla="*/ 74 w 74"/>
                  <a:gd name="T45" fmla="*/ 56 h 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56">
                    <a:moveTo>
                      <a:pt x="6" y="23"/>
                    </a:moveTo>
                    <a:lnTo>
                      <a:pt x="29" y="6"/>
                    </a:lnTo>
                    <a:lnTo>
                      <a:pt x="56" y="0"/>
                    </a:lnTo>
                    <a:lnTo>
                      <a:pt x="73" y="13"/>
                    </a:lnTo>
                    <a:lnTo>
                      <a:pt x="74" y="19"/>
                    </a:lnTo>
                    <a:lnTo>
                      <a:pt x="66" y="21"/>
                    </a:lnTo>
                    <a:lnTo>
                      <a:pt x="60" y="15"/>
                    </a:lnTo>
                    <a:lnTo>
                      <a:pt x="52" y="13"/>
                    </a:lnTo>
                    <a:lnTo>
                      <a:pt x="36" y="15"/>
                    </a:lnTo>
                    <a:lnTo>
                      <a:pt x="11" y="39"/>
                    </a:lnTo>
                    <a:lnTo>
                      <a:pt x="3" y="56"/>
                    </a:lnTo>
                    <a:lnTo>
                      <a:pt x="0" y="45"/>
                    </a:lnTo>
                    <a:lnTo>
                      <a:pt x="6" y="2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77" name="Freeform 354"/>
              <p:cNvSpPr>
                <a:spLocks/>
              </p:cNvSpPr>
              <p:nvPr/>
            </p:nvSpPr>
            <p:spPr bwMode="auto">
              <a:xfrm>
                <a:off x="2807" y="3134"/>
                <a:ext cx="2" cy="1"/>
              </a:xfrm>
              <a:custGeom>
                <a:avLst/>
                <a:gdLst>
                  <a:gd name="T0" fmla="*/ 0 w 6"/>
                  <a:gd name="T1" fmla="*/ 0 h 5"/>
                  <a:gd name="T2" fmla="*/ 1 w 6"/>
                  <a:gd name="T3" fmla="*/ 0 h 5"/>
                  <a:gd name="T4" fmla="*/ 0 w 6"/>
                  <a:gd name="T5" fmla="*/ 0 h 5"/>
                  <a:gd name="T6" fmla="*/ 0 w 6"/>
                  <a:gd name="T7" fmla="*/ 0 h 5"/>
                  <a:gd name="T8" fmla="*/ 0 w 6"/>
                  <a:gd name="T9" fmla="*/ 0 h 5"/>
                  <a:gd name="T10" fmla="*/ 0 w 6"/>
                  <a:gd name="T11" fmla="*/ 0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4" y="0"/>
                    </a:moveTo>
                    <a:lnTo>
                      <a:pt x="6" y="3"/>
                    </a:lnTo>
                    <a:lnTo>
                      <a:pt x="4" y="5"/>
                    </a:lnTo>
                    <a:lnTo>
                      <a:pt x="0" y="3"/>
                    </a:lnTo>
                    <a:lnTo>
                      <a:pt x="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78" name="Freeform 355"/>
              <p:cNvSpPr>
                <a:spLocks/>
              </p:cNvSpPr>
              <p:nvPr/>
            </p:nvSpPr>
            <p:spPr bwMode="auto">
              <a:xfrm>
                <a:off x="2827" y="3138"/>
                <a:ext cx="1" cy="1"/>
              </a:xfrm>
              <a:custGeom>
                <a:avLst/>
                <a:gdLst>
                  <a:gd name="T0" fmla="*/ 0 w 6"/>
                  <a:gd name="T1" fmla="*/ 0 h 5"/>
                  <a:gd name="T2" fmla="*/ 0 w 6"/>
                  <a:gd name="T3" fmla="*/ 0 h 5"/>
                  <a:gd name="T4" fmla="*/ 0 w 6"/>
                  <a:gd name="T5" fmla="*/ 0 h 5"/>
                  <a:gd name="T6" fmla="*/ 0 w 6"/>
                  <a:gd name="T7" fmla="*/ 0 h 5"/>
                  <a:gd name="T8" fmla="*/ 0 w 6"/>
                  <a:gd name="T9" fmla="*/ 0 h 5"/>
                  <a:gd name="T10" fmla="*/ 0 w 6"/>
                  <a:gd name="T11" fmla="*/ 0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4" y="0"/>
                    </a:moveTo>
                    <a:lnTo>
                      <a:pt x="6" y="3"/>
                    </a:lnTo>
                    <a:lnTo>
                      <a:pt x="4" y="5"/>
                    </a:lnTo>
                    <a:lnTo>
                      <a:pt x="0" y="3"/>
                    </a:lnTo>
                    <a:lnTo>
                      <a:pt x="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79" name="Freeform 356"/>
              <p:cNvSpPr>
                <a:spLocks/>
              </p:cNvSpPr>
              <p:nvPr/>
            </p:nvSpPr>
            <p:spPr bwMode="auto">
              <a:xfrm>
                <a:off x="2806" y="3136"/>
                <a:ext cx="1" cy="1"/>
              </a:xfrm>
              <a:custGeom>
                <a:avLst/>
                <a:gdLst>
                  <a:gd name="T0" fmla="*/ 0 w 6"/>
                  <a:gd name="T1" fmla="*/ 0 h 5"/>
                  <a:gd name="T2" fmla="*/ 0 w 6"/>
                  <a:gd name="T3" fmla="*/ 0 h 5"/>
                  <a:gd name="T4" fmla="*/ 0 w 6"/>
                  <a:gd name="T5" fmla="*/ 0 h 5"/>
                  <a:gd name="T6" fmla="*/ 0 w 6"/>
                  <a:gd name="T7" fmla="*/ 0 h 5"/>
                  <a:gd name="T8" fmla="*/ 0 w 6"/>
                  <a:gd name="T9" fmla="*/ 0 h 5"/>
                  <a:gd name="T10" fmla="*/ 0 w 6"/>
                  <a:gd name="T11" fmla="*/ 0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4" y="0"/>
                    </a:moveTo>
                    <a:lnTo>
                      <a:pt x="6" y="2"/>
                    </a:lnTo>
                    <a:lnTo>
                      <a:pt x="4" y="5"/>
                    </a:lnTo>
                    <a:lnTo>
                      <a:pt x="0" y="2"/>
                    </a:lnTo>
                    <a:lnTo>
                      <a:pt x="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80" name="Freeform 357"/>
              <p:cNvSpPr>
                <a:spLocks/>
              </p:cNvSpPr>
              <p:nvPr/>
            </p:nvSpPr>
            <p:spPr bwMode="auto">
              <a:xfrm>
                <a:off x="2825" y="3139"/>
                <a:ext cx="2" cy="2"/>
              </a:xfrm>
              <a:custGeom>
                <a:avLst/>
                <a:gdLst>
                  <a:gd name="T0" fmla="*/ 0 w 6"/>
                  <a:gd name="T1" fmla="*/ 0 h 5"/>
                  <a:gd name="T2" fmla="*/ 1 w 6"/>
                  <a:gd name="T3" fmla="*/ 0 h 5"/>
                  <a:gd name="T4" fmla="*/ 0 w 6"/>
                  <a:gd name="T5" fmla="*/ 1 h 5"/>
                  <a:gd name="T6" fmla="*/ 0 w 6"/>
                  <a:gd name="T7" fmla="*/ 0 h 5"/>
                  <a:gd name="T8" fmla="*/ 0 w 6"/>
                  <a:gd name="T9" fmla="*/ 0 h 5"/>
                  <a:gd name="T10" fmla="*/ 0 w 6"/>
                  <a:gd name="T11" fmla="*/ 0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4" y="0"/>
                    </a:moveTo>
                    <a:lnTo>
                      <a:pt x="6" y="2"/>
                    </a:lnTo>
                    <a:lnTo>
                      <a:pt x="4" y="5"/>
                    </a:lnTo>
                    <a:lnTo>
                      <a:pt x="0" y="2"/>
                    </a:lnTo>
                    <a:lnTo>
                      <a:pt x="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81" name="Freeform 358"/>
              <p:cNvSpPr>
                <a:spLocks/>
              </p:cNvSpPr>
              <p:nvPr/>
            </p:nvSpPr>
            <p:spPr bwMode="auto">
              <a:xfrm>
                <a:off x="2804" y="3138"/>
                <a:ext cx="2" cy="1"/>
              </a:xfrm>
              <a:custGeom>
                <a:avLst/>
                <a:gdLst>
                  <a:gd name="T0" fmla="*/ 0 w 6"/>
                  <a:gd name="T1" fmla="*/ 0 h 7"/>
                  <a:gd name="T2" fmla="*/ 1 w 6"/>
                  <a:gd name="T3" fmla="*/ 0 h 7"/>
                  <a:gd name="T4" fmla="*/ 0 w 6"/>
                  <a:gd name="T5" fmla="*/ 0 h 7"/>
                  <a:gd name="T6" fmla="*/ 0 w 6"/>
                  <a:gd name="T7" fmla="*/ 0 h 7"/>
                  <a:gd name="T8" fmla="*/ 0 w 6"/>
                  <a:gd name="T9" fmla="*/ 0 h 7"/>
                  <a:gd name="T10" fmla="*/ 0 w 6"/>
                  <a:gd name="T11" fmla="*/ 0 h 7"/>
                  <a:gd name="T12" fmla="*/ 0 60000 65536"/>
                  <a:gd name="T13" fmla="*/ 0 60000 65536"/>
                  <a:gd name="T14" fmla="*/ 0 60000 65536"/>
                  <a:gd name="T15" fmla="*/ 0 60000 65536"/>
                  <a:gd name="T16" fmla="*/ 0 60000 65536"/>
                  <a:gd name="T17" fmla="*/ 0 60000 65536"/>
                  <a:gd name="T18" fmla="*/ 0 w 6"/>
                  <a:gd name="T19" fmla="*/ 0 h 7"/>
                  <a:gd name="T20" fmla="*/ 6 w 6"/>
                  <a:gd name="T21" fmla="*/ 7 h 7"/>
                </a:gdLst>
                <a:ahLst/>
                <a:cxnLst>
                  <a:cxn ang="T12">
                    <a:pos x="T0" y="T1"/>
                  </a:cxn>
                  <a:cxn ang="T13">
                    <a:pos x="T2" y="T3"/>
                  </a:cxn>
                  <a:cxn ang="T14">
                    <a:pos x="T4" y="T5"/>
                  </a:cxn>
                  <a:cxn ang="T15">
                    <a:pos x="T6" y="T7"/>
                  </a:cxn>
                  <a:cxn ang="T16">
                    <a:pos x="T8" y="T9"/>
                  </a:cxn>
                  <a:cxn ang="T17">
                    <a:pos x="T10" y="T11"/>
                  </a:cxn>
                </a:cxnLst>
                <a:rect l="T18" t="T19" r="T20" b="T21"/>
                <a:pathLst>
                  <a:path w="6" h="7">
                    <a:moveTo>
                      <a:pt x="4" y="0"/>
                    </a:moveTo>
                    <a:lnTo>
                      <a:pt x="6" y="3"/>
                    </a:lnTo>
                    <a:lnTo>
                      <a:pt x="4" y="7"/>
                    </a:lnTo>
                    <a:lnTo>
                      <a:pt x="0" y="3"/>
                    </a:lnTo>
                    <a:lnTo>
                      <a:pt x="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82" name="Freeform 359"/>
              <p:cNvSpPr>
                <a:spLocks/>
              </p:cNvSpPr>
              <p:nvPr/>
            </p:nvSpPr>
            <p:spPr bwMode="auto">
              <a:xfrm>
                <a:off x="2824" y="3141"/>
                <a:ext cx="1" cy="2"/>
              </a:xfrm>
              <a:custGeom>
                <a:avLst/>
                <a:gdLst>
                  <a:gd name="T0" fmla="*/ 0 w 6"/>
                  <a:gd name="T1" fmla="*/ 0 h 6"/>
                  <a:gd name="T2" fmla="*/ 0 w 6"/>
                  <a:gd name="T3" fmla="*/ 0 h 6"/>
                  <a:gd name="T4" fmla="*/ 0 w 6"/>
                  <a:gd name="T5" fmla="*/ 1 h 6"/>
                  <a:gd name="T6" fmla="*/ 0 w 6"/>
                  <a:gd name="T7" fmla="*/ 0 h 6"/>
                  <a:gd name="T8" fmla="*/ 0 w 6"/>
                  <a:gd name="T9" fmla="*/ 0 h 6"/>
                  <a:gd name="T10" fmla="*/ 0 w 6"/>
                  <a:gd name="T11" fmla="*/ 0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4" y="0"/>
                    </a:moveTo>
                    <a:lnTo>
                      <a:pt x="6" y="3"/>
                    </a:lnTo>
                    <a:lnTo>
                      <a:pt x="4" y="6"/>
                    </a:lnTo>
                    <a:lnTo>
                      <a:pt x="0" y="3"/>
                    </a:lnTo>
                    <a:lnTo>
                      <a:pt x="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83" name="Freeform 360"/>
              <p:cNvSpPr>
                <a:spLocks/>
              </p:cNvSpPr>
              <p:nvPr/>
            </p:nvSpPr>
            <p:spPr bwMode="auto">
              <a:xfrm>
                <a:off x="2803" y="3139"/>
                <a:ext cx="2" cy="2"/>
              </a:xfrm>
              <a:custGeom>
                <a:avLst/>
                <a:gdLst>
                  <a:gd name="T0" fmla="*/ 0 w 6"/>
                  <a:gd name="T1" fmla="*/ 0 h 6"/>
                  <a:gd name="T2" fmla="*/ 1 w 6"/>
                  <a:gd name="T3" fmla="*/ 0 h 6"/>
                  <a:gd name="T4" fmla="*/ 0 w 6"/>
                  <a:gd name="T5" fmla="*/ 1 h 6"/>
                  <a:gd name="T6" fmla="*/ 0 w 6"/>
                  <a:gd name="T7" fmla="*/ 0 h 6"/>
                  <a:gd name="T8" fmla="*/ 0 w 6"/>
                  <a:gd name="T9" fmla="*/ 0 h 6"/>
                  <a:gd name="T10" fmla="*/ 0 w 6"/>
                  <a:gd name="T11" fmla="*/ 0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2" y="0"/>
                    </a:moveTo>
                    <a:lnTo>
                      <a:pt x="6" y="4"/>
                    </a:lnTo>
                    <a:lnTo>
                      <a:pt x="2" y="6"/>
                    </a:lnTo>
                    <a:lnTo>
                      <a:pt x="0" y="4"/>
                    </a:lnTo>
                    <a:lnTo>
                      <a:pt x="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84" name="Freeform 361"/>
              <p:cNvSpPr>
                <a:spLocks/>
              </p:cNvSpPr>
              <p:nvPr/>
            </p:nvSpPr>
            <p:spPr bwMode="auto">
              <a:xfrm>
                <a:off x="2822" y="3143"/>
                <a:ext cx="2" cy="2"/>
              </a:xfrm>
              <a:custGeom>
                <a:avLst/>
                <a:gdLst>
                  <a:gd name="T0" fmla="*/ 0 w 6"/>
                  <a:gd name="T1" fmla="*/ 0 h 6"/>
                  <a:gd name="T2" fmla="*/ 1 w 6"/>
                  <a:gd name="T3" fmla="*/ 0 h 6"/>
                  <a:gd name="T4" fmla="*/ 0 w 6"/>
                  <a:gd name="T5" fmla="*/ 1 h 6"/>
                  <a:gd name="T6" fmla="*/ 0 w 6"/>
                  <a:gd name="T7" fmla="*/ 0 h 6"/>
                  <a:gd name="T8" fmla="*/ 0 w 6"/>
                  <a:gd name="T9" fmla="*/ 0 h 6"/>
                  <a:gd name="T10" fmla="*/ 0 w 6"/>
                  <a:gd name="T11" fmla="*/ 0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2" y="0"/>
                    </a:moveTo>
                    <a:lnTo>
                      <a:pt x="6" y="4"/>
                    </a:lnTo>
                    <a:lnTo>
                      <a:pt x="2" y="6"/>
                    </a:lnTo>
                    <a:lnTo>
                      <a:pt x="0" y="4"/>
                    </a:lnTo>
                    <a:lnTo>
                      <a:pt x="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85" name="Freeform 362"/>
              <p:cNvSpPr>
                <a:spLocks/>
              </p:cNvSpPr>
              <p:nvPr/>
            </p:nvSpPr>
            <p:spPr bwMode="auto">
              <a:xfrm>
                <a:off x="2802" y="3141"/>
                <a:ext cx="1" cy="2"/>
              </a:xfrm>
              <a:custGeom>
                <a:avLst/>
                <a:gdLst>
                  <a:gd name="T0" fmla="*/ 0 w 5"/>
                  <a:gd name="T1" fmla="*/ 0 h 6"/>
                  <a:gd name="T2" fmla="*/ 0 w 5"/>
                  <a:gd name="T3" fmla="*/ 0 h 6"/>
                  <a:gd name="T4" fmla="*/ 0 w 5"/>
                  <a:gd name="T5" fmla="*/ 1 h 6"/>
                  <a:gd name="T6" fmla="*/ 0 w 5"/>
                  <a:gd name="T7" fmla="*/ 0 h 6"/>
                  <a:gd name="T8" fmla="*/ 0 w 5"/>
                  <a:gd name="T9" fmla="*/ 0 h 6"/>
                  <a:gd name="T10" fmla="*/ 0 w 5"/>
                  <a:gd name="T11" fmla="*/ 0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2" y="0"/>
                    </a:moveTo>
                    <a:lnTo>
                      <a:pt x="5" y="3"/>
                    </a:lnTo>
                    <a:lnTo>
                      <a:pt x="2" y="6"/>
                    </a:lnTo>
                    <a:lnTo>
                      <a:pt x="0" y="3"/>
                    </a:lnTo>
                    <a:lnTo>
                      <a:pt x="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86" name="Freeform 363"/>
              <p:cNvSpPr>
                <a:spLocks/>
              </p:cNvSpPr>
              <p:nvPr/>
            </p:nvSpPr>
            <p:spPr bwMode="auto">
              <a:xfrm>
                <a:off x="2821" y="3145"/>
                <a:ext cx="1" cy="2"/>
              </a:xfrm>
              <a:custGeom>
                <a:avLst/>
                <a:gdLst>
                  <a:gd name="T0" fmla="*/ 0 w 5"/>
                  <a:gd name="T1" fmla="*/ 0 h 6"/>
                  <a:gd name="T2" fmla="*/ 0 w 5"/>
                  <a:gd name="T3" fmla="*/ 0 h 6"/>
                  <a:gd name="T4" fmla="*/ 0 w 5"/>
                  <a:gd name="T5" fmla="*/ 1 h 6"/>
                  <a:gd name="T6" fmla="*/ 0 w 5"/>
                  <a:gd name="T7" fmla="*/ 0 h 6"/>
                  <a:gd name="T8" fmla="*/ 0 w 5"/>
                  <a:gd name="T9" fmla="*/ 0 h 6"/>
                  <a:gd name="T10" fmla="*/ 0 w 5"/>
                  <a:gd name="T11" fmla="*/ 0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2" y="0"/>
                    </a:moveTo>
                    <a:lnTo>
                      <a:pt x="5" y="3"/>
                    </a:lnTo>
                    <a:lnTo>
                      <a:pt x="2" y="6"/>
                    </a:lnTo>
                    <a:lnTo>
                      <a:pt x="0" y="3"/>
                    </a:lnTo>
                    <a:lnTo>
                      <a:pt x="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87" name="Freeform 364"/>
              <p:cNvSpPr>
                <a:spLocks/>
              </p:cNvSpPr>
              <p:nvPr/>
            </p:nvSpPr>
            <p:spPr bwMode="auto">
              <a:xfrm>
                <a:off x="2800" y="3143"/>
                <a:ext cx="2" cy="2"/>
              </a:xfrm>
              <a:custGeom>
                <a:avLst/>
                <a:gdLst>
                  <a:gd name="T0" fmla="*/ 0 w 7"/>
                  <a:gd name="T1" fmla="*/ 0 h 6"/>
                  <a:gd name="T2" fmla="*/ 1 w 7"/>
                  <a:gd name="T3" fmla="*/ 0 h 6"/>
                  <a:gd name="T4" fmla="*/ 0 w 7"/>
                  <a:gd name="T5" fmla="*/ 1 h 6"/>
                  <a:gd name="T6" fmla="*/ 0 w 7"/>
                  <a:gd name="T7" fmla="*/ 0 h 6"/>
                  <a:gd name="T8" fmla="*/ 0 w 7"/>
                  <a:gd name="T9" fmla="*/ 0 h 6"/>
                  <a:gd name="T10" fmla="*/ 0 w 7"/>
                  <a:gd name="T11" fmla="*/ 0 h 6"/>
                  <a:gd name="T12" fmla="*/ 0 60000 65536"/>
                  <a:gd name="T13" fmla="*/ 0 60000 65536"/>
                  <a:gd name="T14" fmla="*/ 0 60000 65536"/>
                  <a:gd name="T15" fmla="*/ 0 60000 65536"/>
                  <a:gd name="T16" fmla="*/ 0 60000 65536"/>
                  <a:gd name="T17" fmla="*/ 0 60000 65536"/>
                  <a:gd name="T18" fmla="*/ 0 w 7"/>
                  <a:gd name="T19" fmla="*/ 0 h 6"/>
                  <a:gd name="T20" fmla="*/ 7 w 7"/>
                  <a:gd name="T21" fmla="*/ 6 h 6"/>
                </a:gdLst>
                <a:ahLst/>
                <a:cxnLst>
                  <a:cxn ang="T12">
                    <a:pos x="T0" y="T1"/>
                  </a:cxn>
                  <a:cxn ang="T13">
                    <a:pos x="T2" y="T3"/>
                  </a:cxn>
                  <a:cxn ang="T14">
                    <a:pos x="T4" y="T5"/>
                  </a:cxn>
                  <a:cxn ang="T15">
                    <a:pos x="T6" y="T7"/>
                  </a:cxn>
                  <a:cxn ang="T16">
                    <a:pos x="T8" y="T9"/>
                  </a:cxn>
                  <a:cxn ang="T17">
                    <a:pos x="T10" y="T11"/>
                  </a:cxn>
                </a:cxnLst>
                <a:rect l="T18" t="T19" r="T20" b="T21"/>
                <a:pathLst>
                  <a:path w="7" h="6">
                    <a:moveTo>
                      <a:pt x="3" y="0"/>
                    </a:moveTo>
                    <a:lnTo>
                      <a:pt x="7" y="3"/>
                    </a:lnTo>
                    <a:lnTo>
                      <a:pt x="3" y="6"/>
                    </a:lnTo>
                    <a:lnTo>
                      <a:pt x="0" y="3"/>
                    </a:lnTo>
                    <a:lnTo>
                      <a:pt x="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88" name="Freeform 365"/>
              <p:cNvSpPr>
                <a:spLocks/>
              </p:cNvSpPr>
              <p:nvPr/>
            </p:nvSpPr>
            <p:spPr bwMode="auto">
              <a:xfrm>
                <a:off x="2820" y="3147"/>
                <a:ext cx="1" cy="2"/>
              </a:xfrm>
              <a:custGeom>
                <a:avLst/>
                <a:gdLst>
                  <a:gd name="T0" fmla="*/ 0 w 7"/>
                  <a:gd name="T1" fmla="*/ 0 h 6"/>
                  <a:gd name="T2" fmla="*/ 0 w 7"/>
                  <a:gd name="T3" fmla="*/ 0 h 6"/>
                  <a:gd name="T4" fmla="*/ 0 w 7"/>
                  <a:gd name="T5" fmla="*/ 1 h 6"/>
                  <a:gd name="T6" fmla="*/ 0 w 7"/>
                  <a:gd name="T7" fmla="*/ 0 h 6"/>
                  <a:gd name="T8" fmla="*/ 0 w 7"/>
                  <a:gd name="T9" fmla="*/ 0 h 6"/>
                  <a:gd name="T10" fmla="*/ 0 w 7"/>
                  <a:gd name="T11" fmla="*/ 0 h 6"/>
                  <a:gd name="T12" fmla="*/ 0 60000 65536"/>
                  <a:gd name="T13" fmla="*/ 0 60000 65536"/>
                  <a:gd name="T14" fmla="*/ 0 60000 65536"/>
                  <a:gd name="T15" fmla="*/ 0 60000 65536"/>
                  <a:gd name="T16" fmla="*/ 0 60000 65536"/>
                  <a:gd name="T17" fmla="*/ 0 60000 65536"/>
                  <a:gd name="T18" fmla="*/ 0 w 7"/>
                  <a:gd name="T19" fmla="*/ 0 h 6"/>
                  <a:gd name="T20" fmla="*/ 7 w 7"/>
                  <a:gd name="T21" fmla="*/ 6 h 6"/>
                </a:gdLst>
                <a:ahLst/>
                <a:cxnLst>
                  <a:cxn ang="T12">
                    <a:pos x="T0" y="T1"/>
                  </a:cxn>
                  <a:cxn ang="T13">
                    <a:pos x="T2" y="T3"/>
                  </a:cxn>
                  <a:cxn ang="T14">
                    <a:pos x="T4" y="T5"/>
                  </a:cxn>
                  <a:cxn ang="T15">
                    <a:pos x="T6" y="T7"/>
                  </a:cxn>
                  <a:cxn ang="T16">
                    <a:pos x="T8" y="T9"/>
                  </a:cxn>
                  <a:cxn ang="T17">
                    <a:pos x="T10" y="T11"/>
                  </a:cxn>
                </a:cxnLst>
                <a:rect l="T18" t="T19" r="T20" b="T21"/>
                <a:pathLst>
                  <a:path w="7" h="6">
                    <a:moveTo>
                      <a:pt x="3" y="0"/>
                    </a:moveTo>
                    <a:lnTo>
                      <a:pt x="7" y="3"/>
                    </a:lnTo>
                    <a:lnTo>
                      <a:pt x="3" y="6"/>
                    </a:lnTo>
                    <a:lnTo>
                      <a:pt x="0" y="3"/>
                    </a:lnTo>
                    <a:lnTo>
                      <a:pt x="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89" name="Freeform 366"/>
              <p:cNvSpPr>
                <a:spLocks/>
              </p:cNvSpPr>
              <p:nvPr/>
            </p:nvSpPr>
            <p:spPr bwMode="auto">
              <a:xfrm>
                <a:off x="2999" y="3163"/>
                <a:ext cx="4" cy="5"/>
              </a:xfrm>
              <a:custGeom>
                <a:avLst/>
                <a:gdLst>
                  <a:gd name="T0" fmla="*/ 0 w 17"/>
                  <a:gd name="T1" fmla="*/ 0 h 18"/>
                  <a:gd name="T2" fmla="*/ 1 w 17"/>
                  <a:gd name="T3" fmla="*/ 1 h 18"/>
                  <a:gd name="T4" fmla="*/ 0 w 17"/>
                  <a:gd name="T5" fmla="*/ 1 h 18"/>
                  <a:gd name="T6" fmla="*/ 0 w 17"/>
                  <a:gd name="T7" fmla="*/ 1 h 18"/>
                  <a:gd name="T8" fmla="*/ 0 w 17"/>
                  <a:gd name="T9" fmla="*/ 0 h 18"/>
                  <a:gd name="T10" fmla="*/ 0 w 17"/>
                  <a:gd name="T11" fmla="*/ 0 h 18"/>
                  <a:gd name="T12" fmla="*/ 0 60000 65536"/>
                  <a:gd name="T13" fmla="*/ 0 60000 65536"/>
                  <a:gd name="T14" fmla="*/ 0 60000 65536"/>
                  <a:gd name="T15" fmla="*/ 0 60000 65536"/>
                  <a:gd name="T16" fmla="*/ 0 60000 65536"/>
                  <a:gd name="T17" fmla="*/ 0 60000 65536"/>
                  <a:gd name="T18" fmla="*/ 0 w 17"/>
                  <a:gd name="T19" fmla="*/ 0 h 18"/>
                  <a:gd name="T20" fmla="*/ 17 w 17"/>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7" h="18">
                    <a:moveTo>
                      <a:pt x="9" y="0"/>
                    </a:moveTo>
                    <a:lnTo>
                      <a:pt x="17" y="9"/>
                    </a:lnTo>
                    <a:lnTo>
                      <a:pt x="9" y="18"/>
                    </a:lnTo>
                    <a:lnTo>
                      <a:pt x="0" y="9"/>
                    </a:lnTo>
                    <a:lnTo>
                      <a:pt x="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90" name="Freeform 367"/>
              <p:cNvSpPr>
                <a:spLocks/>
              </p:cNvSpPr>
              <p:nvPr/>
            </p:nvSpPr>
            <p:spPr bwMode="auto">
              <a:xfrm>
                <a:off x="3006" y="3164"/>
                <a:ext cx="5" cy="4"/>
              </a:xfrm>
              <a:custGeom>
                <a:avLst/>
                <a:gdLst>
                  <a:gd name="T0" fmla="*/ 1 w 17"/>
                  <a:gd name="T1" fmla="*/ 0 h 17"/>
                  <a:gd name="T2" fmla="*/ 1 w 17"/>
                  <a:gd name="T3" fmla="*/ 0 h 17"/>
                  <a:gd name="T4" fmla="*/ 1 w 17"/>
                  <a:gd name="T5" fmla="*/ 1 h 17"/>
                  <a:gd name="T6" fmla="*/ 0 w 17"/>
                  <a:gd name="T7" fmla="*/ 0 h 17"/>
                  <a:gd name="T8" fmla="*/ 1 w 17"/>
                  <a:gd name="T9" fmla="*/ 0 h 17"/>
                  <a:gd name="T10" fmla="*/ 1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8" y="0"/>
                    </a:moveTo>
                    <a:lnTo>
                      <a:pt x="17" y="9"/>
                    </a:lnTo>
                    <a:lnTo>
                      <a:pt x="8" y="17"/>
                    </a:lnTo>
                    <a:lnTo>
                      <a:pt x="0" y="9"/>
                    </a:lnTo>
                    <a:lnTo>
                      <a:pt x="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91" name="Freeform 368"/>
              <p:cNvSpPr>
                <a:spLocks/>
              </p:cNvSpPr>
              <p:nvPr/>
            </p:nvSpPr>
            <p:spPr bwMode="auto">
              <a:xfrm>
                <a:off x="3015" y="3165"/>
                <a:ext cx="4" cy="4"/>
              </a:xfrm>
              <a:custGeom>
                <a:avLst/>
                <a:gdLst>
                  <a:gd name="T0" fmla="*/ 0 w 17"/>
                  <a:gd name="T1" fmla="*/ 0 h 16"/>
                  <a:gd name="T2" fmla="*/ 1 w 17"/>
                  <a:gd name="T3" fmla="*/ 1 h 16"/>
                  <a:gd name="T4" fmla="*/ 0 w 17"/>
                  <a:gd name="T5" fmla="*/ 1 h 16"/>
                  <a:gd name="T6" fmla="*/ 0 w 17"/>
                  <a:gd name="T7" fmla="*/ 1 h 16"/>
                  <a:gd name="T8" fmla="*/ 0 w 17"/>
                  <a:gd name="T9" fmla="*/ 0 h 16"/>
                  <a:gd name="T10" fmla="*/ 0 w 17"/>
                  <a:gd name="T11" fmla="*/ 0 h 16"/>
                  <a:gd name="T12" fmla="*/ 0 60000 65536"/>
                  <a:gd name="T13" fmla="*/ 0 60000 65536"/>
                  <a:gd name="T14" fmla="*/ 0 60000 65536"/>
                  <a:gd name="T15" fmla="*/ 0 60000 65536"/>
                  <a:gd name="T16" fmla="*/ 0 60000 65536"/>
                  <a:gd name="T17" fmla="*/ 0 60000 65536"/>
                  <a:gd name="T18" fmla="*/ 0 w 17"/>
                  <a:gd name="T19" fmla="*/ 0 h 16"/>
                  <a:gd name="T20" fmla="*/ 17 w 17"/>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7" h="16">
                    <a:moveTo>
                      <a:pt x="8" y="0"/>
                    </a:moveTo>
                    <a:lnTo>
                      <a:pt x="17" y="9"/>
                    </a:lnTo>
                    <a:lnTo>
                      <a:pt x="8" y="16"/>
                    </a:lnTo>
                    <a:lnTo>
                      <a:pt x="0" y="9"/>
                    </a:lnTo>
                    <a:lnTo>
                      <a:pt x="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92" name="Freeform 369"/>
              <p:cNvSpPr>
                <a:spLocks/>
              </p:cNvSpPr>
              <p:nvPr/>
            </p:nvSpPr>
            <p:spPr bwMode="auto">
              <a:xfrm>
                <a:off x="3023" y="3166"/>
                <a:ext cx="4" cy="4"/>
              </a:xfrm>
              <a:custGeom>
                <a:avLst/>
                <a:gdLst>
                  <a:gd name="T0" fmla="*/ 1 w 16"/>
                  <a:gd name="T1" fmla="*/ 0 h 17"/>
                  <a:gd name="T2" fmla="*/ 1 w 16"/>
                  <a:gd name="T3" fmla="*/ 0 h 17"/>
                  <a:gd name="T4" fmla="*/ 1 w 16"/>
                  <a:gd name="T5" fmla="*/ 1 h 17"/>
                  <a:gd name="T6" fmla="*/ 0 w 16"/>
                  <a:gd name="T7" fmla="*/ 0 h 17"/>
                  <a:gd name="T8" fmla="*/ 1 w 16"/>
                  <a:gd name="T9" fmla="*/ 0 h 17"/>
                  <a:gd name="T10" fmla="*/ 1 w 16"/>
                  <a:gd name="T11" fmla="*/ 0 h 17"/>
                  <a:gd name="T12" fmla="*/ 0 60000 65536"/>
                  <a:gd name="T13" fmla="*/ 0 60000 65536"/>
                  <a:gd name="T14" fmla="*/ 0 60000 65536"/>
                  <a:gd name="T15" fmla="*/ 0 60000 65536"/>
                  <a:gd name="T16" fmla="*/ 0 60000 65536"/>
                  <a:gd name="T17" fmla="*/ 0 60000 65536"/>
                  <a:gd name="T18" fmla="*/ 0 w 16"/>
                  <a:gd name="T19" fmla="*/ 0 h 17"/>
                  <a:gd name="T20" fmla="*/ 16 w 16"/>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6" h="17">
                    <a:moveTo>
                      <a:pt x="7" y="0"/>
                    </a:moveTo>
                    <a:lnTo>
                      <a:pt x="16" y="9"/>
                    </a:lnTo>
                    <a:lnTo>
                      <a:pt x="7" y="17"/>
                    </a:lnTo>
                    <a:lnTo>
                      <a:pt x="0" y="9"/>
                    </a:lnTo>
                    <a:lnTo>
                      <a:pt x="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93" name="Freeform 370"/>
              <p:cNvSpPr>
                <a:spLocks/>
              </p:cNvSpPr>
              <p:nvPr/>
            </p:nvSpPr>
            <p:spPr bwMode="auto">
              <a:xfrm>
                <a:off x="3032" y="3168"/>
                <a:ext cx="4" cy="4"/>
              </a:xfrm>
              <a:custGeom>
                <a:avLst/>
                <a:gdLst>
                  <a:gd name="T0" fmla="*/ 0 w 18"/>
                  <a:gd name="T1" fmla="*/ 0 h 18"/>
                  <a:gd name="T2" fmla="*/ 1 w 18"/>
                  <a:gd name="T3" fmla="*/ 0 h 18"/>
                  <a:gd name="T4" fmla="*/ 0 w 18"/>
                  <a:gd name="T5" fmla="*/ 1 h 18"/>
                  <a:gd name="T6" fmla="*/ 0 w 18"/>
                  <a:gd name="T7" fmla="*/ 0 h 18"/>
                  <a:gd name="T8" fmla="*/ 0 w 18"/>
                  <a:gd name="T9" fmla="*/ 0 h 18"/>
                  <a:gd name="T10" fmla="*/ 0 w 18"/>
                  <a:gd name="T11" fmla="*/ 0 h 18"/>
                  <a:gd name="T12" fmla="*/ 0 60000 65536"/>
                  <a:gd name="T13" fmla="*/ 0 60000 65536"/>
                  <a:gd name="T14" fmla="*/ 0 60000 65536"/>
                  <a:gd name="T15" fmla="*/ 0 60000 65536"/>
                  <a:gd name="T16" fmla="*/ 0 60000 65536"/>
                  <a:gd name="T17" fmla="*/ 0 60000 65536"/>
                  <a:gd name="T18" fmla="*/ 0 w 18"/>
                  <a:gd name="T19" fmla="*/ 0 h 18"/>
                  <a:gd name="T20" fmla="*/ 18 w 18"/>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8" h="18">
                    <a:moveTo>
                      <a:pt x="9" y="0"/>
                    </a:moveTo>
                    <a:lnTo>
                      <a:pt x="18" y="9"/>
                    </a:lnTo>
                    <a:lnTo>
                      <a:pt x="9" y="18"/>
                    </a:lnTo>
                    <a:lnTo>
                      <a:pt x="0" y="9"/>
                    </a:lnTo>
                    <a:lnTo>
                      <a:pt x="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94" name="Freeform 371"/>
              <p:cNvSpPr>
                <a:spLocks/>
              </p:cNvSpPr>
              <p:nvPr/>
            </p:nvSpPr>
            <p:spPr bwMode="auto">
              <a:xfrm>
                <a:off x="3040" y="3170"/>
                <a:ext cx="4" cy="4"/>
              </a:xfrm>
              <a:custGeom>
                <a:avLst/>
                <a:gdLst>
                  <a:gd name="T0" fmla="*/ 0 w 17"/>
                  <a:gd name="T1" fmla="*/ 0 h 17"/>
                  <a:gd name="T2" fmla="*/ 1 w 17"/>
                  <a:gd name="T3" fmla="*/ 0 h 17"/>
                  <a:gd name="T4" fmla="*/ 0 w 17"/>
                  <a:gd name="T5" fmla="*/ 1 h 17"/>
                  <a:gd name="T6" fmla="*/ 0 w 17"/>
                  <a:gd name="T7" fmla="*/ 0 h 17"/>
                  <a:gd name="T8" fmla="*/ 0 w 17"/>
                  <a:gd name="T9" fmla="*/ 0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9" y="0"/>
                    </a:moveTo>
                    <a:lnTo>
                      <a:pt x="17" y="8"/>
                    </a:lnTo>
                    <a:lnTo>
                      <a:pt x="9" y="17"/>
                    </a:lnTo>
                    <a:lnTo>
                      <a:pt x="0" y="8"/>
                    </a:lnTo>
                    <a:lnTo>
                      <a:pt x="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95" name="Freeform 372"/>
              <p:cNvSpPr>
                <a:spLocks/>
              </p:cNvSpPr>
              <p:nvPr/>
            </p:nvSpPr>
            <p:spPr bwMode="auto">
              <a:xfrm>
                <a:off x="2928" y="3122"/>
                <a:ext cx="95" cy="27"/>
              </a:xfrm>
              <a:custGeom>
                <a:avLst/>
                <a:gdLst>
                  <a:gd name="T0" fmla="*/ 1 w 378"/>
                  <a:gd name="T1" fmla="*/ 7 h 104"/>
                  <a:gd name="T2" fmla="*/ 24 w 378"/>
                  <a:gd name="T3" fmla="*/ 1 h 104"/>
                  <a:gd name="T4" fmla="*/ 23 w 378"/>
                  <a:gd name="T5" fmla="*/ 0 h 104"/>
                  <a:gd name="T6" fmla="*/ 22 w 378"/>
                  <a:gd name="T7" fmla="*/ 0 h 104"/>
                  <a:gd name="T8" fmla="*/ 22 w 378"/>
                  <a:gd name="T9" fmla="*/ 1 h 104"/>
                  <a:gd name="T10" fmla="*/ 0 w 378"/>
                  <a:gd name="T11" fmla="*/ 7 h 104"/>
                  <a:gd name="T12" fmla="*/ 1 w 378"/>
                  <a:gd name="T13" fmla="*/ 7 h 104"/>
                  <a:gd name="T14" fmla="*/ 1 w 378"/>
                  <a:gd name="T15" fmla="*/ 7 h 104"/>
                  <a:gd name="T16" fmla="*/ 0 60000 65536"/>
                  <a:gd name="T17" fmla="*/ 0 60000 65536"/>
                  <a:gd name="T18" fmla="*/ 0 60000 65536"/>
                  <a:gd name="T19" fmla="*/ 0 60000 65536"/>
                  <a:gd name="T20" fmla="*/ 0 60000 65536"/>
                  <a:gd name="T21" fmla="*/ 0 60000 65536"/>
                  <a:gd name="T22" fmla="*/ 0 60000 65536"/>
                  <a:gd name="T23" fmla="*/ 0 60000 65536"/>
                  <a:gd name="T24" fmla="*/ 0 w 378"/>
                  <a:gd name="T25" fmla="*/ 0 h 104"/>
                  <a:gd name="T26" fmla="*/ 378 w 378"/>
                  <a:gd name="T27" fmla="*/ 104 h 1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8" h="104">
                    <a:moveTo>
                      <a:pt x="21" y="104"/>
                    </a:moveTo>
                    <a:lnTo>
                      <a:pt x="378" y="14"/>
                    </a:lnTo>
                    <a:lnTo>
                      <a:pt x="366" y="0"/>
                    </a:lnTo>
                    <a:lnTo>
                      <a:pt x="347" y="0"/>
                    </a:lnTo>
                    <a:lnTo>
                      <a:pt x="352" y="9"/>
                    </a:lnTo>
                    <a:lnTo>
                      <a:pt x="0" y="104"/>
                    </a:lnTo>
                    <a:lnTo>
                      <a:pt x="21" y="10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96" name="Freeform 373"/>
              <p:cNvSpPr>
                <a:spLocks/>
              </p:cNvSpPr>
              <p:nvPr/>
            </p:nvSpPr>
            <p:spPr bwMode="auto">
              <a:xfrm>
                <a:off x="2831" y="3064"/>
                <a:ext cx="5" cy="14"/>
              </a:xfrm>
              <a:custGeom>
                <a:avLst/>
                <a:gdLst>
                  <a:gd name="T0" fmla="*/ 0 w 22"/>
                  <a:gd name="T1" fmla="*/ 3 h 58"/>
                  <a:gd name="T2" fmla="*/ 0 w 22"/>
                  <a:gd name="T3" fmla="*/ 1 h 58"/>
                  <a:gd name="T4" fmla="*/ 0 w 22"/>
                  <a:gd name="T5" fmla="*/ 0 h 58"/>
                  <a:gd name="T6" fmla="*/ 0 w 22"/>
                  <a:gd name="T7" fmla="*/ 0 h 58"/>
                  <a:gd name="T8" fmla="*/ 1 w 22"/>
                  <a:gd name="T9" fmla="*/ 0 h 58"/>
                  <a:gd name="T10" fmla="*/ 1 w 22"/>
                  <a:gd name="T11" fmla="*/ 3 h 58"/>
                  <a:gd name="T12" fmla="*/ 0 w 22"/>
                  <a:gd name="T13" fmla="*/ 3 h 58"/>
                  <a:gd name="T14" fmla="*/ 0 w 22"/>
                  <a:gd name="T15" fmla="*/ 3 h 58"/>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58"/>
                  <a:gd name="T26" fmla="*/ 22 w 22"/>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58">
                    <a:moveTo>
                      <a:pt x="6" y="58"/>
                    </a:moveTo>
                    <a:lnTo>
                      <a:pt x="8" y="13"/>
                    </a:lnTo>
                    <a:lnTo>
                      <a:pt x="0" y="9"/>
                    </a:lnTo>
                    <a:lnTo>
                      <a:pt x="5" y="0"/>
                    </a:lnTo>
                    <a:lnTo>
                      <a:pt x="22" y="9"/>
                    </a:lnTo>
                    <a:lnTo>
                      <a:pt x="12" y="57"/>
                    </a:lnTo>
                    <a:lnTo>
                      <a:pt x="6" y="5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97" name="Freeform 374"/>
              <p:cNvSpPr>
                <a:spLocks/>
              </p:cNvSpPr>
              <p:nvPr/>
            </p:nvSpPr>
            <p:spPr bwMode="auto">
              <a:xfrm>
                <a:off x="2838" y="3032"/>
                <a:ext cx="4" cy="8"/>
              </a:xfrm>
              <a:custGeom>
                <a:avLst/>
                <a:gdLst>
                  <a:gd name="T0" fmla="*/ 0 w 18"/>
                  <a:gd name="T1" fmla="*/ 1 h 30"/>
                  <a:gd name="T2" fmla="*/ 0 w 18"/>
                  <a:gd name="T3" fmla="*/ 2 h 30"/>
                  <a:gd name="T4" fmla="*/ 1 w 18"/>
                  <a:gd name="T5" fmla="*/ 2 h 30"/>
                  <a:gd name="T6" fmla="*/ 0 w 18"/>
                  <a:gd name="T7" fmla="*/ 1 h 30"/>
                  <a:gd name="T8" fmla="*/ 0 w 18"/>
                  <a:gd name="T9" fmla="*/ 0 h 30"/>
                  <a:gd name="T10" fmla="*/ 0 w 18"/>
                  <a:gd name="T11" fmla="*/ 1 h 30"/>
                  <a:gd name="T12" fmla="*/ 0 w 18"/>
                  <a:gd name="T13" fmla="*/ 1 h 30"/>
                  <a:gd name="T14" fmla="*/ 0 60000 65536"/>
                  <a:gd name="T15" fmla="*/ 0 60000 65536"/>
                  <a:gd name="T16" fmla="*/ 0 60000 65536"/>
                  <a:gd name="T17" fmla="*/ 0 60000 65536"/>
                  <a:gd name="T18" fmla="*/ 0 60000 65536"/>
                  <a:gd name="T19" fmla="*/ 0 60000 65536"/>
                  <a:gd name="T20" fmla="*/ 0 60000 65536"/>
                  <a:gd name="T21" fmla="*/ 0 w 18"/>
                  <a:gd name="T22" fmla="*/ 0 h 30"/>
                  <a:gd name="T23" fmla="*/ 18 w 18"/>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30">
                    <a:moveTo>
                      <a:pt x="0" y="20"/>
                    </a:moveTo>
                    <a:lnTo>
                      <a:pt x="8" y="30"/>
                    </a:lnTo>
                    <a:lnTo>
                      <a:pt x="18" y="25"/>
                    </a:lnTo>
                    <a:lnTo>
                      <a:pt x="11" y="20"/>
                    </a:lnTo>
                    <a:lnTo>
                      <a:pt x="2" y="0"/>
                    </a:lnTo>
                    <a:lnTo>
                      <a:pt x="0" y="2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98" name="Freeform 375"/>
              <p:cNvSpPr>
                <a:spLocks/>
              </p:cNvSpPr>
              <p:nvPr/>
            </p:nvSpPr>
            <p:spPr bwMode="auto">
              <a:xfrm>
                <a:off x="2777" y="3020"/>
                <a:ext cx="50" cy="36"/>
              </a:xfrm>
              <a:custGeom>
                <a:avLst/>
                <a:gdLst>
                  <a:gd name="T0" fmla="*/ 3 w 204"/>
                  <a:gd name="T1" fmla="*/ 1 h 144"/>
                  <a:gd name="T2" fmla="*/ 0 w 204"/>
                  <a:gd name="T3" fmla="*/ 8 h 144"/>
                  <a:gd name="T4" fmla="*/ 1 w 204"/>
                  <a:gd name="T5" fmla="*/ 8 h 144"/>
                  <a:gd name="T6" fmla="*/ 2 w 204"/>
                  <a:gd name="T7" fmla="*/ 6 h 144"/>
                  <a:gd name="T8" fmla="*/ 4 w 204"/>
                  <a:gd name="T9" fmla="*/ 6 h 144"/>
                  <a:gd name="T10" fmla="*/ 4 w 204"/>
                  <a:gd name="T11" fmla="*/ 8 h 144"/>
                  <a:gd name="T12" fmla="*/ 8 w 204"/>
                  <a:gd name="T13" fmla="*/ 8 h 144"/>
                  <a:gd name="T14" fmla="*/ 8 w 204"/>
                  <a:gd name="T15" fmla="*/ 8 h 144"/>
                  <a:gd name="T16" fmla="*/ 10 w 204"/>
                  <a:gd name="T17" fmla="*/ 8 h 144"/>
                  <a:gd name="T18" fmla="*/ 10 w 204"/>
                  <a:gd name="T19" fmla="*/ 9 h 144"/>
                  <a:gd name="T20" fmla="*/ 12 w 204"/>
                  <a:gd name="T21" fmla="*/ 2 h 144"/>
                  <a:gd name="T22" fmla="*/ 11 w 204"/>
                  <a:gd name="T23" fmla="*/ 3 h 144"/>
                  <a:gd name="T24" fmla="*/ 10 w 204"/>
                  <a:gd name="T25" fmla="*/ 3 h 144"/>
                  <a:gd name="T26" fmla="*/ 9 w 204"/>
                  <a:gd name="T27" fmla="*/ 2 h 144"/>
                  <a:gd name="T28" fmla="*/ 9 w 204"/>
                  <a:gd name="T29" fmla="*/ 1 h 144"/>
                  <a:gd name="T30" fmla="*/ 8 w 204"/>
                  <a:gd name="T31" fmla="*/ 0 h 144"/>
                  <a:gd name="T32" fmla="*/ 6 w 204"/>
                  <a:gd name="T33" fmla="*/ 2 h 144"/>
                  <a:gd name="T34" fmla="*/ 4 w 204"/>
                  <a:gd name="T35" fmla="*/ 2 h 144"/>
                  <a:gd name="T36" fmla="*/ 4 w 204"/>
                  <a:gd name="T37" fmla="*/ 1 h 144"/>
                  <a:gd name="T38" fmla="*/ 3 w 204"/>
                  <a:gd name="T39" fmla="*/ 1 h 144"/>
                  <a:gd name="T40" fmla="*/ 3 w 204"/>
                  <a:gd name="T41" fmla="*/ 1 h 144"/>
                  <a:gd name="T42" fmla="*/ 3 w 204"/>
                  <a:gd name="T43" fmla="*/ 1 h 1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4"/>
                  <a:gd name="T67" fmla="*/ 0 h 144"/>
                  <a:gd name="T68" fmla="*/ 204 w 204"/>
                  <a:gd name="T69" fmla="*/ 144 h 1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4" h="144">
                    <a:moveTo>
                      <a:pt x="45" y="10"/>
                    </a:moveTo>
                    <a:lnTo>
                      <a:pt x="0" y="120"/>
                    </a:lnTo>
                    <a:lnTo>
                      <a:pt x="18" y="119"/>
                    </a:lnTo>
                    <a:lnTo>
                      <a:pt x="35" y="101"/>
                    </a:lnTo>
                    <a:lnTo>
                      <a:pt x="64" y="101"/>
                    </a:lnTo>
                    <a:lnTo>
                      <a:pt x="69" y="121"/>
                    </a:lnTo>
                    <a:lnTo>
                      <a:pt x="127" y="131"/>
                    </a:lnTo>
                    <a:lnTo>
                      <a:pt x="136" y="120"/>
                    </a:lnTo>
                    <a:lnTo>
                      <a:pt x="159" y="122"/>
                    </a:lnTo>
                    <a:lnTo>
                      <a:pt x="165" y="144"/>
                    </a:lnTo>
                    <a:lnTo>
                      <a:pt x="204" y="27"/>
                    </a:lnTo>
                    <a:lnTo>
                      <a:pt x="185" y="43"/>
                    </a:lnTo>
                    <a:lnTo>
                      <a:pt x="167" y="47"/>
                    </a:lnTo>
                    <a:lnTo>
                      <a:pt x="154" y="36"/>
                    </a:lnTo>
                    <a:lnTo>
                      <a:pt x="151" y="8"/>
                    </a:lnTo>
                    <a:lnTo>
                      <a:pt x="125" y="0"/>
                    </a:lnTo>
                    <a:lnTo>
                      <a:pt x="97" y="28"/>
                    </a:lnTo>
                    <a:lnTo>
                      <a:pt x="72" y="28"/>
                    </a:lnTo>
                    <a:lnTo>
                      <a:pt x="73" y="9"/>
                    </a:lnTo>
                    <a:lnTo>
                      <a:pt x="45" y="13"/>
                    </a:lnTo>
                    <a:lnTo>
                      <a:pt x="45" y="10"/>
                    </a:lnTo>
                    <a:close/>
                  </a:path>
                </a:pathLst>
              </a:custGeom>
              <a:solidFill>
                <a:srgbClr val="B8B8D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299" name="Freeform 376"/>
              <p:cNvSpPr>
                <a:spLocks/>
              </p:cNvSpPr>
              <p:nvPr/>
            </p:nvSpPr>
            <p:spPr bwMode="auto">
              <a:xfrm>
                <a:off x="2868" y="3020"/>
                <a:ext cx="48" cy="50"/>
              </a:xfrm>
              <a:custGeom>
                <a:avLst/>
                <a:gdLst>
                  <a:gd name="T0" fmla="*/ 0 w 195"/>
                  <a:gd name="T1" fmla="*/ 4 h 203"/>
                  <a:gd name="T2" fmla="*/ 0 w 195"/>
                  <a:gd name="T3" fmla="*/ 5 h 203"/>
                  <a:gd name="T4" fmla="*/ 1 w 195"/>
                  <a:gd name="T5" fmla="*/ 5 h 203"/>
                  <a:gd name="T6" fmla="*/ 1 w 195"/>
                  <a:gd name="T7" fmla="*/ 6 h 203"/>
                  <a:gd name="T8" fmla="*/ 1 w 195"/>
                  <a:gd name="T9" fmla="*/ 7 h 203"/>
                  <a:gd name="T10" fmla="*/ 1 w 195"/>
                  <a:gd name="T11" fmla="*/ 12 h 203"/>
                  <a:gd name="T12" fmla="*/ 2 w 195"/>
                  <a:gd name="T13" fmla="*/ 12 h 203"/>
                  <a:gd name="T14" fmla="*/ 2 w 195"/>
                  <a:gd name="T15" fmla="*/ 11 h 203"/>
                  <a:gd name="T16" fmla="*/ 2 w 195"/>
                  <a:gd name="T17" fmla="*/ 10 h 203"/>
                  <a:gd name="T18" fmla="*/ 3 w 195"/>
                  <a:gd name="T19" fmla="*/ 10 h 203"/>
                  <a:gd name="T20" fmla="*/ 5 w 195"/>
                  <a:gd name="T21" fmla="*/ 11 h 203"/>
                  <a:gd name="T22" fmla="*/ 7 w 195"/>
                  <a:gd name="T23" fmla="*/ 11 h 203"/>
                  <a:gd name="T24" fmla="*/ 7 w 195"/>
                  <a:gd name="T25" fmla="*/ 9 h 203"/>
                  <a:gd name="T26" fmla="*/ 8 w 195"/>
                  <a:gd name="T27" fmla="*/ 9 h 203"/>
                  <a:gd name="T28" fmla="*/ 9 w 195"/>
                  <a:gd name="T29" fmla="*/ 9 h 203"/>
                  <a:gd name="T30" fmla="*/ 10 w 195"/>
                  <a:gd name="T31" fmla="*/ 11 h 203"/>
                  <a:gd name="T32" fmla="*/ 12 w 195"/>
                  <a:gd name="T33" fmla="*/ 11 h 203"/>
                  <a:gd name="T34" fmla="*/ 10 w 195"/>
                  <a:gd name="T35" fmla="*/ 0 h 203"/>
                  <a:gd name="T36" fmla="*/ 8 w 195"/>
                  <a:gd name="T37" fmla="*/ 0 h 203"/>
                  <a:gd name="T38" fmla="*/ 7 w 195"/>
                  <a:gd name="T39" fmla="*/ 2 h 203"/>
                  <a:gd name="T40" fmla="*/ 6 w 195"/>
                  <a:gd name="T41" fmla="*/ 2 h 203"/>
                  <a:gd name="T42" fmla="*/ 5 w 195"/>
                  <a:gd name="T43" fmla="*/ 2 h 203"/>
                  <a:gd name="T44" fmla="*/ 5 w 195"/>
                  <a:gd name="T45" fmla="*/ 1 h 203"/>
                  <a:gd name="T46" fmla="*/ 4 w 195"/>
                  <a:gd name="T47" fmla="*/ 2 h 203"/>
                  <a:gd name="T48" fmla="*/ 3 w 195"/>
                  <a:gd name="T49" fmla="*/ 3 h 203"/>
                  <a:gd name="T50" fmla="*/ 2 w 195"/>
                  <a:gd name="T51" fmla="*/ 4 h 203"/>
                  <a:gd name="T52" fmla="*/ 1 w 195"/>
                  <a:gd name="T53" fmla="*/ 4 h 203"/>
                  <a:gd name="T54" fmla="*/ 1 w 195"/>
                  <a:gd name="T55" fmla="*/ 3 h 203"/>
                  <a:gd name="T56" fmla="*/ 0 w 195"/>
                  <a:gd name="T57" fmla="*/ 4 h 203"/>
                  <a:gd name="T58" fmla="*/ 0 w 195"/>
                  <a:gd name="T59" fmla="*/ 4 h 2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5"/>
                  <a:gd name="T91" fmla="*/ 0 h 203"/>
                  <a:gd name="T92" fmla="*/ 195 w 195"/>
                  <a:gd name="T93" fmla="*/ 203 h 20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5" h="203">
                    <a:moveTo>
                      <a:pt x="0" y="71"/>
                    </a:moveTo>
                    <a:lnTo>
                      <a:pt x="2" y="83"/>
                    </a:lnTo>
                    <a:lnTo>
                      <a:pt x="18" y="88"/>
                    </a:lnTo>
                    <a:lnTo>
                      <a:pt x="21" y="106"/>
                    </a:lnTo>
                    <a:lnTo>
                      <a:pt x="13" y="121"/>
                    </a:lnTo>
                    <a:lnTo>
                      <a:pt x="24" y="203"/>
                    </a:lnTo>
                    <a:lnTo>
                      <a:pt x="31" y="198"/>
                    </a:lnTo>
                    <a:lnTo>
                      <a:pt x="30" y="179"/>
                    </a:lnTo>
                    <a:lnTo>
                      <a:pt x="36" y="165"/>
                    </a:lnTo>
                    <a:lnTo>
                      <a:pt x="57" y="159"/>
                    </a:lnTo>
                    <a:lnTo>
                      <a:pt x="77" y="180"/>
                    </a:lnTo>
                    <a:lnTo>
                      <a:pt x="112" y="175"/>
                    </a:lnTo>
                    <a:lnTo>
                      <a:pt x="116" y="151"/>
                    </a:lnTo>
                    <a:lnTo>
                      <a:pt x="130" y="147"/>
                    </a:lnTo>
                    <a:lnTo>
                      <a:pt x="143" y="151"/>
                    </a:lnTo>
                    <a:lnTo>
                      <a:pt x="160" y="175"/>
                    </a:lnTo>
                    <a:lnTo>
                      <a:pt x="195" y="178"/>
                    </a:lnTo>
                    <a:lnTo>
                      <a:pt x="160" y="3"/>
                    </a:lnTo>
                    <a:lnTo>
                      <a:pt x="132" y="0"/>
                    </a:lnTo>
                    <a:lnTo>
                      <a:pt x="122" y="34"/>
                    </a:lnTo>
                    <a:lnTo>
                      <a:pt x="106" y="39"/>
                    </a:lnTo>
                    <a:lnTo>
                      <a:pt x="88" y="30"/>
                    </a:lnTo>
                    <a:lnTo>
                      <a:pt x="82" y="14"/>
                    </a:lnTo>
                    <a:lnTo>
                      <a:pt x="59" y="27"/>
                    </a:lnTo>
                    <a:lnTo>
                      <a:pt x="55" y="53"/>
                    </a:lnTo>
                    <a:lnTo>
                      <a:pt x="40" y="69"/>
                    </a:lnTo>
                    <a:lnTo>
                      <a:pt x="24" y="63"/>
                    </a:lnTo>
                    <a:lnTo>
                      <a:pt x="18" y="52"/>
                    </a:lnTo>
                    <a:lnTo>
                      <a:pt x="0" y="71"/>
                    </a:lnTo>
                    <a:close/>
                  </a:path>
                </a:pathLst>
              </a:custGeom>
              <a:solidFill>
                <a:srgbClr val="B8B8D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00" name="Freeform 377"/>
              <p:cNvSpPr>
                <a:spLocks/>
              </p:cNvSpPr>
              <p:nvPr/>
            </p:nvSpPr>
            <p:spPr bwMode="auto">
              <a:xfrm>
                <a:off x="2875" y="3026"/>
                <a:ext cx="27" cy="37"/>
              </a:xfrm>
              <a:custGeom>
                <a:avLst/>
                <a:gdLst>
                  <a:gd name="T0" fmla="*/ 0 w 106"/>
                  <a:gd name="T1" fmla="*/ 3 h 147"/>
                  <a:gd name="T2" fmla="*/ 1 w 106"/>
                  <a:gd name="T3" fmla="*/ 8 h 147"/>
                  <a:gd name="T4" fmla="*/ 2 w 106"/>
                  <a:gd name="T5" fmla="*/ 8 h 147"/>
                  <a:gd name="T6" fmla="*/ 3 w 106"/>
                  <a:gd name="T7" fmla="*/ 9 h 147"/>
                  <a:gd name="T8" fmla="*/ 5 w 106"/>
                  <a:gd name="T9" fmla="*/ 9 h 147"/>
                  <a:gd name="T10" fmla="*/ 5 w 106"/>
                  <a:gd name="T11" fmla="*/ 7 h 147"/>
                  <a:gd name="T12" fmla="*/ 7 w 106"/>
                  <a:gd name="T13" fmla="*/ 7 h 147"/>
                  <a:gd name="T14" fmla="*/ 6 w 106"/>
                  <a:gd name="T15" fmla="*/ 1 h 147"/>
                  <a:gd name="T16" fmla="*/ 4 w 106"/>
                  <a:gd name="T17" fmla="*/ 1 h 147"/>
                  <a:gd name="T18" fmla="*/ 3 w 106"/>
                  <a:gd name="T19" fmla="*/ 0 h 147"/>
                  <a:gd name="T20" fmla="*/ 2 w 106"/>
                  <a:gd name="T21" fmla="*/ 1 h 147"/>
                  <a:gd name="T22" fmla="*/ 2 w 106"/>
                  <a:gd name="T23" fmla="*/ 2 h 147"/>
                  <a:gd name="T24" fmla="*/ 1 w 106"/>
                  <a:gd name="T25" fmla="*/ 3 h 147"/>
                  <a:gd name="T26" fmla="*/ 0 w 106"/>
                  <a:gd name="T27" fmla="*/ 3 h 147"/>
                  <a:gd name="T28" fmla="*/ 0 w 106"/>
                  <a:gd name="T29" fmla="*/ 3 h 1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6"/>
                  <a:gd name="T46" fmla="*/ 0 h 147"/>
                  <a:gd name="T47" fmla="*/ 106 w 106"/>
                  <a:gd name="T48" fmla="*/ 147 h 1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6" h="147">
                    <a:moveTo>
                      <a:pt x="0" y="50"/>
                    </a:moveTo>
                    <a:lnTo>
                      <a:pt x="15" y="125"/>
                    </a:lnTo>
                    <a:lnTo>
                      <a:pt x="34" y="125"/>
                    </a:lnTo>
                    <a:lnTo>
                      <a:pt x="52" y="147"/>
                    </a:lnTo>
                    <a:lnTo>
                      <a:pt x="77" y="144"/>
                    </a:lnTo>
                    <a:lnTo>
                      <a:pt x="82" y="114"/>
                    </a:lnTo>
                    <a:lnTo>
                      <a:pt x="106" y="117"/>
                    </a:lnTo>
                    <a:lnTo>
                      <a:pt x="87" y="13"/>
                    </a:lnTo>
                    <a:lnTo>
                      <a:pt x="66" y="17"/>
                    </a:lnTo>
                    <a:lnTo>
                      <a:pt x="49" y="0"/>
                    </a:lnTo>
                    <a:lnTo>
                      <a:pt x="37" y="6"/>
                    </a:lnTo>
                    <a:lnTo>
                      <a:pt x="32" y="32"/>
                    </a:lnTo>
                    <a:lnTo>
                      <a:pt x="14" y="49"/>
                    </a:lnTo>
                    <a:lnTo>
                      <a:pt x="0" y="50"/>
                    </a:lnTo>
                    <a:close/>
                  </a:path>
                </a:pathLst>
              </a:custGeom>
              <a:solidFill>
                <a:srgbClr val="E5E5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01" name="Freeform 378"/>
              <p:cNvSpPr>
                <a:spLocks/>
              </p:cNvSpPr>
              <p:nvPr/>
            </p:nvSpPr>
            <p:spPr bwMode="auto">
              <a:xfrm>
                <a:off x="2787" y="3021"/>
                <a:ext cx="26" cy="29"/>
              </a:xfrm>
              <a:custGeom>
                <a:avLst/>
                <a:gdLst>
                  <a:gd name="T0" fmla="*/ 1 w 104"/>
                  <a:gd name="T1" fmla="*/ 2 h 117"/>
                  <a:gd name="T2" fmla="*/ 0 w 104"/>
                  <a:gd name="T3" fmla="*/ 6 h 117"/>
                  <a:gd name="T4" fmla="*/ 1 w 104"/>
                  <a:gd name="T5" fmla="*/ 6 h 117"/>
                  <a:gd name="T6" fmla="*/ 2 w 104"/>
                  <a:gd name="T7" fmla="*/ 6 h 117"/>
                  <a:gd name="T8" fmla="*/ 2 w 104"/>
                  <a:gd name="T9" fmla="*/ 7 h 117"/>
                  <a:gd name="T10" fmla="*/ 4 w 104"/>
                  <a:gd name="T11" fmla="*/ 7 h 117"/>
                  <a:gd name="T12" fmla="*/ 5 w 104"/>
                  <a:gd name="T13" fmla="*/ 7 h 117"/>
                  <a:gd name="T14" fmla="*/ 7 w 104"/>
                  <a:gd name="T15" fmla="*/ 1 h 117"/>
                  <a:gd name="T16" fmla="*/ 6 w 104"/>
                  <a:gd name="T17" fmla="*/ 0 h 117"/>
                  <a:gd name="T18" fmla="*/ 5 w 104"/>
                  <a:gd name="T19" fmla="*/ 0 h 117"/>
                  <a:gd name="T20" fmla="*/ 4 w 104"/>
                  <a:gd name="T21" fmla="*/ 1 h 117"/>
                  <a:gd name="T22" fmla="*/ 3 w 104"/>
                  <a:gd name="T23" fmla="*/ 2 h 117"/>
                  <a:gd name="T24" fmla="*/ 2 w 104"/>
                  <a:gd name="T25" fmla="*/ 2 h 117"/>
                  <a:gd name="T26" fmla="*/ 1 w 104"/>
                  <a:gd name="T27" fmla="*/ 2 h 117"/>
                  <a:gd name="T28" fmla="*/ 1 w 104"/>
                  <a:gd name="T29" fmla="*/ 2 h 1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4"/>
                  <a:gd name="T46" fmla="*/ 0 h 117"/>
                  <a:gd name="T47" fmla="*/ 104 w 104"/>
                  <a:gd name="T48" fmla="*/ 117 h 1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4" h="117">
                    <a:moveTo>
                      <a:pt x="20" y="28"/>
                    </a:moveTo>
                    <a:lnTo>
                      <a:pt x="0" y="91"/>
                    </a:lnTo>
                    <a:lnTo>
                      <a:pt x="18" y="91"/>
                    </a:lnTo>
                    <a:lnTo>
                      <a:pt x="30" y="101"/>
                    </a:lnTo>
                    <a:lnTo>
                      <a:pt x="32" y="110"/>
                    </a:lnTo>
                    <a:lnTo>
                      <a:pt x="69" y="117"/>
                    </a:lnTo>
                    <a:lnTo>
                      <a:pt x="80" y="116"/>
                    </a:lnTo>
                    <a:lnTo>
                      <a:pt x="104" y="24"/>
                    </a:lnTo>
                    <a:lnTo>
                      <a:pt x="99" y="5"/>
                    </a:lnTo>
                    <a:lnTo>
                      <a:pt x="84" y="0"/>
                    </a:lnTo>
                    <a:lnTo>
                      <a:pt x="69" y="22"/>
                    </a:lnTo>
                    <a:lnTo>
                      <a:pt x="52" y="28"/>
                    </a:lnTo>
                    <a:lnTo>
                      <a:pt x="35" y="28"/>
                    </a:lnTo>
                    <a:lnTo>
                      <a:pt x="20" y="28"/>
                    </a:lnTo>
                    <a:close/>
                  </a:path>
                </a:pathLst>
              </a:custGeom>
              <a:solidFill>
                <a:srgbClr val="E5E5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02" name="Freeform 379"/>
              <p:cNvSpPr>
                <a:spLocks/>
              </p:cNvSpPr>
              <p:nvPr/>
            </p:nvSpPr>
            <p:spPr bwMode="auto">
              <a:xfrm>
                <a:off x="2880" y="3029"/>
                <a:ext cx="12" cy="32"/>
              </a:xfrm>
              <a:custGeom>
                <a:avLst/>
                <a:gdLst>
                  <a:gd name="T0" fmla="*/ 1 w 47"/>
                  <a:gd name="T1" fmla="*/ 2 h 129"/>
                  <a:gd name="T2" fmla="*/ 0 w 47"/>
                  <a:gd name="T3" fmla="*/ 2 h 129"/>
                  <a:gd name="T4" fmla="*/ 0 w 47"/>
                  <a:gd name="T5" fmla="*/ 3 h 129"/>
                  <a:gd name="T6" fmla="*/ 1 w 47"/>
                  <a:gd name="T7" fmla="*/ 3 h 129"/>
                  <a:gd name="T8" fmla="*/ 1 w 47"/>
                  <a:gd name="T9" fmla="*/ 4 h 129"/>
                  <a:gd name="T10" fmla="*/ 1 w 47"/>
                  <a:gd name="T11" fmla="*/ 5 h 129"/>
                  <a:gd name="T12" fmla="*/ 1 w 47"/>
                  <a:gd name="T13" fmla="*/ 6 h 129"/>
                  <a:gd name="T14" fmla="*/ 2 w 47"/>
                  <a:gd name="T15" fmla="*/ 6 h 129"/>
                  <a:gd name="T16" fmla="*/ 2 w 47"/>
                  <a:gd name="T17" fmla="*/ 7 h 129"/>
                  <a:gd name="T18" fmla="*/ 2 w 47"/>
                  <a:gd name="T19" fmla="*/ 8 h 129"/>
                  <a:gd name="T20" fmla="*/ 3 w 47"/>
                  <a:gd name="T21" fmla="*/ 8 h 129"/>
                  <a:gd name="T22" fmla="*/ 3 w 47"/>
                  <a:gd name="T23" fmla="*/ 7 h 129"/>
                  <a:gd name="T24" fmla="*/ 3 w 47"/>
                  <a:gd name="T25" fmla="*/ 6 h 129"/>
                  <a:gd name="T26" fmla="*/ 3 w 47"/>
                  <a:gd name="T27" fmla="*/ 5 h 129"/>
                  <a:gd name="T28" fmla="*/ 2 w 47"/>
                  <a:gd name="T29" fmla="*/ 5 h 129"/>
                  <a:gd name="T30" fmla="*/ 3 w 47"/>
                  <a:gd name="T31" fmla="*/ 3 h 129"/>
                  <a:gd name="T32" fmla="*/ 2 w 47"/>
                  <a:gd name="T33" fmla="*/ 3 h 129"/>
                  <a:gd name="T34" fmla="*/ 2 w 47"/>
                  <a:gd name="T35" fmla="*/ 2 h 129"/>
                  <a:gd name="T36" fmla="*/ 2 w 47"/>
                  <a:gd name="T37" fmla="*/ 1 h 129"/>
                  <a:gd name="T38" fmla="*/ 1 w 47"/>
                  <a:gd name="T39" fmla="*/ 0 h 129"/>
                  <a:gd name="T40" fmla="*/ 1 w 47"/>
                  <a:gd name="T41" fmla="*/ 2 h 129"/>
                  <a:gd name="T42" fmla="*/ 1 w 47"/>
                  <a:gd name="T43" fmla="*/ 2 h 1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
                  <a:gd name="T67" fmla="*/ 0 h 129"/>
                  <a:gd name="T68" fmla="*/ 47 w 47"/>
                  <a:gd name="T69" fmla="*/ 129 h 12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 h="129">
                    <a:moveTo>
                      <a:pt x="13" y="28"/>
                    </a:moveTo>
                    <a:lnTo>
                      <a:pt x="2" y="38"/>
                    </a:lnTo>
                    <a:lnTo>
                      <a:pt x="0" y="53"/>
                    </a:lnTo>
                    <a:lnTo>
                      <a:pt x="9" y="57"/>
                    </a:lnTo>
                    <a:lnTo>
                      <a:pt x="7" y="72"/>
                    </a:lnTo>
                    <a:lnTo>
                      <a:pt x="18" y="81"/>
                    </a:lnTo>
                    <a:lnTo>
                      <a:pt x="14" y="91"/>
                    </a:lnTo>
                    <a:lnTo>
                      <a:pt x="23" y="97"/>
                    </a:lnTo>
                    <a:lnTo>
                      <a:pt x="22" y="111"/>
                    </a:lnTo>
                    <a:lnTo>
                      <a:pt x="34" y="127"/>
                    </a:lnTo>
                    <a:lnTo>
                      <a:pt x="47" y="129"/>
                    </a:lnTo>
                    <a:lnTo>
                      <a:pt x="47" y="108"/>
                    </a:lnTo>
                    <a:lnTo>
                      <a:pt x="38" y="102"/>
                    </a:lnTo>
                    <a:lnTo>
                      <a:pt x="46" y="84"/>
                    </a:lnTo>
                    <a:lnTo>
                      <a:pt x="29" y="76"/>
                    </a:lnTo>
                    <a:lnTo>
                      <a:pt x="41" y="58"/>
                    </a:lnTo>
                    <a:lnTo>
                      <a:pt x="27" y="49"/>
                    </a:lnTo>
                    <a:lnTo>
                      <a:pt x="36" y="33"/>
                    </a:lnTo>
                    <a:lnTo>
                      <a:pt x="31" y="24"/>
                    </a:lnTo>
                    <a:lnTo>
                      <a:pt x="19" y="0"/>
                    </a:lnTo>
                    <a:lnTo>
                      <a:pt x="13"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03" name="Freeform 380"/>
              <p:cNvSpPr>
                <a:spLocks/>
              </p:cNvSpPr>
              <p:nvPr/>
            </p:nvSpPr>
            <p:spPr bwMode="auto">
              <a:xfrm>
                <a:off x="2792" y="3028"/>
                <a:ext cx="11" cy="20"/>
              </a:xfrm>
              <a:custGeom>
                <a:avLst/>
                <a:gdLst>
                  <a:gd name="T0" fmla="*/ 1 w 45"/>
                  <a:gd name="T1" fmla="*/ 1 h 79"/>
                  <a:gd name="T2" fmla="*/ 0 w 45"/>
                  <a:gd name="T3" fmla="*/ 1 h 79"/>
                  <a:gd name="T4" fmla="*/ 1 w 45"/>
                  <a:gd name="T5" fmla="*/ 1 h 79"/>
                  <a:gd name="T6" fmla="*/ 0 w 45"/>
                  <a:gd name="T7" fmla="*/ 2 h 79"/>
                  <a:gd name="T8" fmla="*/ 0 w 45"/>
                  <a:gd name="T9" fmla="*/ 3 h 79"/>
                  <a:gd name="T10" fmla="*/ 0 w 45"/>
                  <a:gd name="T11" fmla="*/ 3 h 79"/>
                  <a:gd name="T12" fmla="*/ 0 w 45"/>
                  <a:gd name="T13" fmla="*/ 4 h 79"/>
                  <a:gd name="T14" fmla="*/ 0 w 45"/>
                  <a:gd name="T15" fmla="*/ 4 h 79"/>
                  <a:gd name="T16" fmla="*/ 1 w 45"/>
                  <a:gd name="T17" fmla="*/ 5 h 79"/>
                  <a:gd name="T18" fmla="*/ 2 w 45"/>
                  <a:gd name="T19" fmla="*/ 5 h 79"/>
                  <a:gd name="T20" fmla="*/ 3 w 45"/>
                  <a:gd name="T21" fmla="*/ 0 h 79"/>
                  <a:gd name="T22" fmla="*/ 1 w 45"/>
                  <a:gd name="T23" fmla="*/ 1 h 79"/>
                  <a:gd name="T24" fmla="*/ 1 w 45"/>
                  <a:gd name="T25" fmla="*/ 1 h 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79"/>
                  <a:gd name="T41" fmla="*/ 45 w 45"/>
                  <a:gd name="T42" fmla="*/ 79 h 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79">
                    <a:moveTo>
                      <a:pt x="24" y="7"/>
                    </a:moveTo>
                    <a:lnTo>
                      <a:pt x="10" y="11"/>
                    </a:lnTo>
                    <a:lnTo>
                      <a:pt x="15" y="20"/>
                    </a:lnTo>
                    <a:lnTo>
                      <a:pt x="5" y="31"/>
                    </a:lnTo>
                    <a:lnTo>
                      <a:pt x="10" y="40"/>
                    </a:lnTo>
                    <a:lnTo>
                      <a:pt x="0" y="50"/>
                    </a:lnTo>
                    <a:lnTo>
                      <a:pt x="5" y="58"/>
                    </a:lnTo>
                    <a:lnTo>
                      <a:pt x="1" y="60"/>
                    </a:lnTo>
                    <a:lnTo>
                      <a:pt x="15" y="74"/>
                    </a:lnTo>
                    <a:lnTo>
                      <a:pt x="29" y="79"/>
                    </a:lnTo>
                    <a:lnTo>
                      <a:pt x="45" y="0"/>
                    </a:lnTo>
                    <a:lnTo>
                      <a:pt x="24" y="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04" name="Freeform 381"/>
              <p:cNvSpPr>
                <a:spLocks/>
              </p:cNvSpPr>
              <p:nvPr/>
            </p:nvSpPr>
            <p:spPr bwMode="auto">
              <a:xfrm>
                <a:off x="2825" y="3031"/>
                <a:ext cx="11" cy="32"/>
              </a:xfrm>
              <a:custGeom>
                <a:avLst/>
                <a:gdLst>
                  <a:gd name="T0" fmla="*/ 3 w 44"/>
                  <a:gd name="T1" fmla="*/ 1 h 126"/>
                  <a:gd name="T2" fmla="*/ 1 w 44"/>
                  <a:gd name="T3" fmla="*/ 8 h 126"/>
                  <a:gd name="T4" fmla="*/ 0 w 44"/>
                  <a:gd name="T5" fmla="*/ 7 h 126"/>
                  <a:gd name="T6" fmla="*/ 1 w 44"/>
                  <a:gd name="T7" fmla="*/ 7 h 126"/>
                  <a:gd name="T8" fmla="*/ 1 w 44"/>
                  <a:gd name="T9" fmla="*/ 5 h 126"/>
                  <a:gd name="T10" fmla="*/ 1 w 44"/>
                  <a:gd name="T11" fmla="*/ 5 h 126"/>
                  <a:gd name="T12" fmla="*/ 1 w 44"/>
                  <a:gd name="T13" fmla="*/ 3 h 126"/>
                  <a:gd name="T14" fmla="*/ 2 w 44"/>
                  <a:gd name="T15" fmla="*/ 3 h 126"/>
                  <a:gd name="T16" fmla="*/ 2 w 44"/>
                  <a:gd name="T17" fmla="*/ 1 h 126"/>
                  <a:gd name="T18" fmla="*/ 2 w 44"/>
                  <a:gd name="T19" fmla="*/ 1 h 126"/>
                  <a:gd name="T20" fmla="*/ 2 w 44"/>
                  <a:gd name="T21" fmla="*/ 0 h 126"/>
                  <a:gd name="T22" fmla="*/ 3 w 44"/>
                  <a:gd name="T23" fmla="*/ 1 h 126"/>
                  <a:gd name="T24" fmla="*/ 3 w 44"/>
                  <a:gd name="T25" fmla="*/ 1 h 1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126"/>
                  <a:gd name="T41" fmla="*/ 44 w 44"/>
                  <a:gd name="T42" fmla="*/ 126 h 1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126">
                    <a:moveTo>
                      <a:pt x="44" y="19"/>
                    </a:moveTo>
                    <a:lnTo>
                      <a:pt x="18" y="126"/>
                    </a:lnTo>
                    <a:lnTo>
                      <a:pt x="0" y="106"/>
                    </a:lnTo>
                    <a:lnTo>
                      <a:pt x="15" y="106"/>
                    </a:lnTo>
                    <a:lnTo>
                      <a:pt x="11" y="81"/>
                    </a:lnTo>
                    <a:lnTo>
                      <a:pt x="21" y="74"/>
                    </a:lnTo>
                    <a:lnTo>
                      <a:pt x="15" y="52"/>
                    </a:lnTo>
                    <a:lnTo>
                      <a:pt x="30" y="40"/>
                    </a:lnTo>
                    <a:lnTo>
                      <a:pt x="26" y="16"/>
                    </a:lnTo>
                    <a:lnTo>
                      <a:pt x="35" y="15"/>
                    </a:lnTo>
                    <a:lnTo>
                      <a:pt x="35" y="0"/>
                    </a:lnTo>
                    <a:lnTo>
                      <a:pt x="44" y="19"/>
                    </a:lnTo>
                    <a:close/>
                  </a:path>
                </a:pathLst>
              </a:custGeom>
              <a:solidFill>
                <a:srgbClr val="5C5C7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05" name="Freeform 382"/>
              <p:cNvSpPr>
                <a:spLocks/>
              </p:cNvSpPr>
              <p:nvPr/>
            </p:nvSpPr>
            <p:spPr bwMode="auto">
              <a:xfrm>
                <a:off x="2919" y="3024"/>
                <a:ext cx="11" cy="42"/>
              </a:xfrm>
              <a:custGeom>
                <a:avLst/>
                <a:gdLst>
                  <a:gd name="T0" fmla="*/ 1 w 44"/>
                  <a:gd name="T1" fmla="*/ 0 h 169"/>
                  <a:gd name="T2" fmla="*/ 3 w 44"/>
                  <a:gd name="T3" fmla="*/ 10 h 169"/>
                  <a:gd name="T4" fmla="*/ 2 w 44"/>
                  <a:gd name="T5" fmla="*/ 9 h 169"/>
                  <a:gd name="T6" fmla="*/ 2 w 44"/>
                  <a:gd name="T7" fmla="*/ 8 h 169"/>
                  <a:gd name="T8" fmla="*/ 1 w 44"/>
                  <a:gd name="T9" fmla="*/ 6 h 169"/>
                  <a:gd name="T10" fmla="*/ 2 w 44"/>
                  <a:gd name="T11" fmla="*/ 5 h 169"/>
                  <a:gd name="T12" fmla="*/ 1 w 44"/>
                  <a:gd name="T13" fmla="*/ 3 h 169"/>
                  <a:gd name="T14" fmla="*/ 1 w 44"/>
                  <a:gd name="T15" fmla="*/ 2 h 169"/>
                  <a:gd name="T16" fmla="*/ 0 w 44"/>
                  <a:gd name="T17" fmla="*/ 1 h 169"/>
                  <a:gd name="T18" fmla="*/ 1 w 44"/>
                  <a:gd name="T19" fmla="*/ 0 h 169"/>
                  <a:gd name="T20" fmla="*/ 1 w 44"/>
                  <a:gd name="T21" fmla="*/ 0 h 169"/>
                  <a:gd name="T22" fmla="*/ 1 w 44"/>
                  <a:gd name="T23" fmla="*/ 0 h 1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
                  <a:gd name="T37" fmla="*/ 0 h 169"/>
                  <a:gd name="T38" fmla="*/ 44 w 44"/>
                  <a:gd name="T39" fmla="*/ 169 h 16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 h="169">
                    <a:moveTo>
                      <a:pt x="14" y="4"/>
                    </a:moveTo>
                    <a:lnTo>
                      <a:pt x="44" y="169"/>
                    </a:lnTo>
                    <a:lnTo>
                      <a:pt x="22" y="148"/>
                    </a:lnTo>
                    <a:lnTo>
                      <a:pt x="27" y="123"/>
                    </a:lnTo>
                    <a:lnTo>
                      <a:pt x="14" y="105"/>
                    </a:lnTo>
                    <a:lnTo>
                      <a:pt x="22" y="81"/>
                    </a:lnTo>
                    <a:lnTo>
                      <a:pt x="9" y="55"/>
                    </a:lnTo>
                    <a:lnTo>
                      <a:pt x="10" y="38"/>
                    </a:lnTo>
                    <a:lnTo>
                      <a:pt x="0" y="21"/>
                    </a:lnTo>
                    <a:lnTo>
                      <a:pt x="6" y="0"/>
                    </a:lnTo>
                    <a:lnTo>
                      <a:pt x="14" y="4"/>
                    </a:lnTo>
                    <a:close/>
                  </a:path>
                </a:pathLst>
              </a:custGeom>
              <a:solidFill>
                <a:srgbClr val="5C5C7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06" name="Freeform 383"/>
              <p:cNvSpPr>
                <a:spLocks/>
              </p:cNvSpPr>
              <p:nvPr/>
            </p:nvSpPr>
            <p:spPr bwMode="auto">
              <a:xfrm>
                <a:off x="2771" y="3055"/>
                <a:ext cx="9" cy="4"/>
              </a:xfrm>
              <a:custGeom>
                <a:avLst/>
                <a:gdLst>
                  <a:gd name="T0" fmla="*/ 0 w 35"/>
                  <a:gd name="T1" fmla="*/ 0 h 18"/>
                  <a:gd name="T2" fmla="*/ 0 w 35"/>
                  <a:gd name="T3" fmla="*/ 1 h 18"/>
                  <a:gd name="T4" fmla="*/ 1 w 35"/>
                  <a:gd name="T5" fmla="*/ 1 h 18"/>
                  <a:gd name="T6" fmla="*/ 2 w 35"/>
                  <a:gd name="T7" fmla="*/ 0 h 18"/>
                  <a:gd name="T8" fmla="*/ 2 w 35"/>
                  <a:gd name="T9" fmla="*/ 0 h 18"/>
                  <a:gd name="T10" fmla="*/ 1 w 35"/>
                  <a:gd name="T11" fmla="*/ 0 h 18"/>
                  <a:gd name="T12" fmla="*/ 0 w 35"/>
                  <a:gd name="T13" fmla="*/ 0 h 18"/>
                  <a:gd name="T14" fmla="*/ 0 w 35"/>
                  <a:gd name="T15" fmla="*/ 0 h 18"/>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18"/>
                  <a:gd name="T26" fmla="*/ 35 w 35"/>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18">
                    <a:moveTo>
                      <a:pt x="4" y="6"/>
                    </a:moveTo>
                    <a:lnTo>
                      <a:pt x="0" y="18"/>
                    </a:lnTo>
                    <a:lnTo>
                      <a:pt x="18" y="14"/>
                    </a:lnTo>
                    <a:lnTo>
                      <a:pt x="31" y="11"/>
                    </a:lnTo>
                    <a:lnTo>
                      <a:pt x="35" y="0"/>
                    </a:lnTo>
                    <a:lnTo>
                      <a:pt x="16" y="4"/>
                    </a:lnTo>
                    <a:lnTo>
                      <a:pt x="4" y="6"/>
                    </a:lnTo>
                    <a:close/>
                  </a:path>
                </a:pathLst>
              </a:custGeom>
              <a:solidFill>
                <a:srgbClr val="FFFF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07" name="Freeform 384"/>
              <p:cNvSpPr>
                <a:spLocks/>
              </p:cNvSpPr>
              <p:nvPr/>
            </p:nvSpPr>
            <p:spPr bwMode="auto">
              <a:xfrm>
                <a:off x="2793" y="3055"/>
                <a:ext cx="13" cy="5"/>
              </a:xfrm>
              <a:custGeom>
                <a:avLst/>
                <a:gdLst>
                  <a:gd name="T0" fmla="*/ 0 w 53"/>
                  <a:gd name="T1" fmla="*/ 0 h 19"/>
                  <a:gd name="T2" fmla="*/ 0 w 53"/>
                  <a:gd name="T3" fmla="*/ 1 h 19"/>
                  <a:gd name="T4" fmla="*/ 1 w 53"/>
                  <a:gd name="T5" fmla="*/ 1 h 19"/>
                  <a:gd name="T6" fmla="*/ 2 w 53"/>
                  <a:gd name="T7" fmla="*/ 1 h 19"/>
                  <a:gd name="T8" fmla="*/ 3 w 53"/>
                  <a:gd name="T9" fmla="*/ 1 h 19"/>
                  <a:gd name="T10" fmla="*/ 3 w 53"/>
                  <a:gd name="T11" fmla="*/ 1 h 19"/>
                  <a:gd name="T12" fmla="*/ 2 w 53"/>
                  <a:gd name="T13" fmla="*/ 0 h 19"/>
                  <a:gd name="T14" fmla="*/ 1 w 53"/>
                  <a:gd name="T15" fmla="*/ 0 h 19"/>
                  <a:gd name="T16" fmla="*/ 0 w 53"/>
                  <a:gd name="T17" fmla="*/ 0 h 19"/>
                  <a:gd name="T18" fmla="*/ 0 w 53"/>
                  <a:gd name="T19" fmla="*/ 0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
                  <a:gd name="T31" fmla="*/ 0 h 19"/>
                  <a:gd name="T32" fmla="*/ 53 w 53"/>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 h="19">
                    <a:moveTo>
                      <a:pt x="4" y="0"/>
                    </a:moveTo>
                    <a:lnTo>
                      <a:pt x="0" y="7"/>
                    </a:lnTo>
                    <a:lnTo>
                      <a:pt x="22" y="11"/>
                    </a:lnTo>
                    <a:lnTo>
                      <a:pt x="42" y="15"/>
                    </a:lnTo>
                    <a:lnTo>
                      <a:pt x="51" y="19"/>
                    </a:lnTo>
                    <a:lnTo>
                      <a:pt x="53" y="8"/>
                    </a:lnTo>
                    <a:lnTo>
                      <a:pt x="32" y="2"/>
                    </a:lnTo>
                    <a:lnTo>
                      <a:pt x="18" y="0"/>
                    </a:lnTo>
                    <a:lnTo>
                      <a:pt x="4" y="0"/>
                    </a:lnTo>
                    <a:close/>
                  </a:path>
                </a:pathLst>
              </a:custGeom>
              <a:solidFill>
                <a:srgbClr val="FFFF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08" name="Freeform 385"/>
              <p:cNvSpPr>
                <a:spLocks/>
              </p:cNvSpPr>
              <p:nvPr/>
            </p:nvSpPr>
            <p:spPr bwMode="auto">
              <a:xfrm>
                <a:off x="2816" y="3062"/>
                <a:ext cx="9" cy="8"/>
              </a:xfrm>
              <a:custGeom>
                <a:avLst/>
                <a:gdLst>
                  <a:gd name="T0" fmla="*/ 0 w 36"/>
                  <a:gd name="T1" fmla="*/ 0 h 33"/>
                  <a:gd name="T2" fmla="*/ 0 w 36"/>
                  <a:gd name="T3" fmla="*/ 0 h 33"/>
                  <a:gd name="T4" fmla="*/ 1 w 36"/>
                  <a:gd name="T5" fmla="*/ 1 h 33"/>
                  <a:gd name="T6" fmla="*/ 2 w 36"/>
                  <a:gd name="T7" fmla="*/ 2 h 33"/>
                  <a:gd name="T8" fmla="*/ 2 w 36"/>
                  <a:gd name="T9" fmla="*/ 1 h 33"/>
                  <a:gd name="T10" fmla="*/ 1 w 36"/>
                  <a:gd name="T11" fmla="*/ 0 h 33"/>
                  <a:gd name="T12" fmla="*/ 0 w 36"/>
                  <a:gd name="T13" fmla="*/ 0 h 33"/>
                  <a:gd name="T14" fmla="*/ 0 w 36"/>
                  <a:gd name="T15" fmla="*/ 0 h 33"/>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33"/>
                  <a:gd name="T26" fmla="*/ 36 w 36"/>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33">
                    <a:moveTo>
                      <a:pt x="2" y="0"/>
                    </a:moveTo>
                    <a:lnTo>
                      <a:pt x="0" y="10"/>
                    </a:lnTo>
                    <a:lnTo>
                      <a:pt x="19" y="20"/>
                    </a:lnTo>
                    <a:lnTo>
                      <a:pt x="36" y="33"/>
                    </a:lnTo>
                    <a:lnTo>
                      <a:pt x="35" y="24"/>
                    </a:lnTo>
                    <a:lnTo>
                      <a:pt x="16" y="8"/>
                    </a:lnTo>
                    <a:lnTo>
                      <a:pt x="2" y="0"/>
                    </a:lnTo>
                    <a:close/>
                  </a:path>
                </a:pathLst>
              </a:custGeom>
              <a:solidFill>
                <a:srgbClr val="FFFF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09" name="Freeform 386"/>
              <p:cNvSpPr>
                <a:spLocks/>
              </p:cNvSpPr>
              <p:nvPr/>
            </p:nvSpPr>
            <p:spPr bwMode="auto">
              <a:xfrm>
                <a:off x="2788" y="3013"/>
                <a:ext cx="9" cy="6"/>
              </a:xfrm>
              <a:custGeom>
                <a:avLst/>
                <a:gdLst>
                  <a:gd name="T0" fmla="*/ 1 w 34"/>
                  <a:gd name="T1" fmla="*/ 1 h 21"/>
                  <a:gd name="T2" fmla="*/ 0 w 34"/>
                  <a:gd name="T3" fmla="*/ 2 h 21"/>
                  <a:gd name="T4" fmla="*/ 1 w 34"/>
                  <a:gd name="T5" fmla="*/ 1 h 21"/>
                  <a:gd name="T6" fmla="*/ 2 w 34"/>
                  <a:gd name="T7" fmla="*/ 1 h 21"/>
                  <a:gd name="T8" fmla="*/ 2 w 34"/>
                  <a:gd name="T9" fmla="*/ 0 h 21"/>
                  <a:gd name="T10" fmla="*/ 1 w 34"/>
                  <a:gd name="T11" fmla="*/ 0 h 21"/>
                  <a:gd name="T12" fmla="*/ 1 w 34"/>
                  <a:gd name="T13" fmla="*/ 1 h 21"/>
                  <a:gd name="T14" fmla="*/ 1 w 34"/>
                  <a:gd name="T15" fmla="*/ 1 h 21"/>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21"/>
                  <a:gd name="T26" fmla="*/ 34 w 34"/>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21">
                    <a:moveTo>
                      <a:pt x="7" y="6"/>
                    </a:moveTo>
                    <a:lnTo>
                      <a:pt x="0" y="21"/>
                    </a:lnTo>
                    <a:lnTo>
                      <a:pt x="14" y="16"/>
                    </a:lnTo>
                    <a:lnTo>
                      <a:pt x="29" y="12"/>
                    </a:lnTo>
                    <a:lnTo>
                      <a:pt x="34" y="0"/>
                    </a:lnTo>
                    <a:lnTo>
                      <a:pt x="15" y="2"/>
                    </a:lnTo>
                    <a:lnTo>
                      <a:pt x="7" y="6"/>
                    </a:lnTo>
                    <a:close/>
                  </a:path>
                </a:pathLst>
              </a:custGeom>
              <a:solidFill>
                <a:srgbClr val="FFFF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10" name="Freeform 387"/>
              <p:cNvSpPr>
                <a:spLocks/>
              </p:cNvSpPr>
              <p:nvPr/>
            </p:nvSpPr>
            <p:spPr bwMode="auto">
              <a:xfrm>
                <a:off x="2809" y="3013"/>
                <a:ext cx="8" cy="3"/>
              </a:xfrm>
              <a:custGeom>
                <a:avLst/>
                <a:gdLst>
                  <a:gd name="T0" fmla="*/ 0 w 34"/>
                  <a:gd name="T1" fmla="*/ 0 h 14"/>
                  <a:gd name="T2" fmla="*/ 0 w 34"/>
                  <a:gd name="T3" fmla="*/ 0 h 14"/>
                  <a:gd name="T4" fmla="*/ 1 w 34"/>
                  <a:gd name="T5" fmla="*/ 0 h 14"/>
                  <a:gd name="T6" fmla="*/ 2 w 34"/>
                  <a:gd name="T7" fmla="*/ 1 h 14"/>
                  <a:gd name="T8" fmla="*/ 2 w 34"/>
                  <a:gd name="T9" fmla="*/ 0 h 14"/>
                  <a:gd name="T10" fmla="*/ 1 w 34"/>
                  <a:gd name="T11" fmla="*/ 0 h 14"/>
                  <a:gd name="T12" fmla="*/ 0 w 34"/>
                  <a:gd name="T13" fmla="*/ 0 h 14"/>
                  <a:gd name="T14" fmla="*/ 0 w 34"/>
                  <a:gd name="T15" fmla="*/ 0 h 14"/>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14"/>
                  <a:gd name="T26" fmla="*/ 34 w 34"/>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14">
                    <a:moveTo>
                      <a:pt x="9" y="0"/>
                    </a:moveTo>
                    <a:lnTo>
                      <a:pt x="0" y="8"/>
                    </a:lnTo>
                    <a:lnTo>
                      <a:pt x="16" y="9"/>
                    </a:lnTo>
                    <a:lnTo>
                      <a:pt x="32" y="14"/>
                    </a:lnTo>
                    <a:lnTo>
                      <a:pt x="34" y="4"/>
                    </a:lnTo>
                    <a:lnTo>
                      <a:pt x="17" y="2"/>
                    </a:lnTo>
                    <a:lnTo>
                      <a:pt x="9" y="0"/>
                    </a:lnTo>
                    <a:close/>
                  </a:path>
                </a:pathLst>
              </a:custGeom>
              <a:solidFill>
                <a:srgbClr val="FFFF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11" name="Freeform 388"/>
              <p:cNvSpPr>
                <a:spLocks/>
              </p:cNvSpPr>
              <p:nvPr/>
            </p:nvSpPr>
            <p:spPr bwMode="auto">
              <a:xfrm>
                <a:off x="2828" y="3018"/>
                <a:ext cx="9" cy="7"/>
              </a:xfrm>
              <a:custGeom>
                <a:avLst/>
                <a:gdLst>
                  <a:gd name="T0" fmla="*/ 0 w 34"/>
                  <a:gd name="T1" fmla="*/ 0 h 30"/>
                  <a:gd name="T2" fmla="*/ 0 w 34"/>
                  <a:gd name="T3" fmla="*/ 0 h 30"/>
                  <a:gd name="T4" fmla="*/ 1 w 34"/>
                  <a:gd name="T5" fmla="*/ 1 h 30"/>
                  <a:gd name="T6" fmla="*/ 2 w 34"/>
                  <a:gd name="T7" fmla="*/ 1 h 30"/>
                  <a:gd name="T8" fmla="*/ 2 w 34"/>
                  <a:gd name="T9" fmla="*/ 2 h 30"/>
                  <a:gd name="T10" fmla="*/ 2 w 34"/>
                  <a:gd name="T11" fmla="*/ 1 h 30"/>
                  <a:gd name="T12" fmla="*/ 1 w 34"/>
                  <a:gd name="T13" fmla="*/ 0 h 30"/>
                  <a:gd name="T14" fmla="*/ 0 w 34"/>
                  <a:gd name="T15" fmla="*/ 0 h 30"/>
                  <a:gd name="T16" fmla="*/ 0 w 34"/>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
                  <a:gd name="T28" fmla="*/ 0 h 30"/>
                  <a:gd name="T29" fmla="*/ 34 w 34"/>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 h="30">
                    <a:moveTo>
                      <a:pt x="5" y="0"/>
                    </a:moveTo>
                    <a:lnTo>
                      <a:pt x="0" y="7"/>
                    </a:lnTo>
                    <a:lnTo>
                      <a:pt x="13" y="15"/>
                    </a:lnTo>
                    <a:lnTo>
                      <a:pt x="27" y="25"/>
                    </a:lnTo>
                    <a:lnTo>
                      <a:pt x="34" y="30"/>
                    </a:lnTo>
                    <a:lnTo>
                      <a:pt x="34" y="21"/>
                    </a:lnTo>
                    <a:lnTo>
                      <a:pt x="17" y="7"/>
                    </a:lnTo>
                    <a:lnTo>
                      <a:pt x="5" y="0"/>
                    </a:lnTo>
                    <a:close/>
                  </a:path>
                </a:pathLst>
              </a:custGeom>
              <a:solidFill>
                <a:srgbClr val="FFFF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12" name="Freeform 389"/>
              <p:cNvSpPr>
                <a:spLocks/>
              </p:cNvSpPr>
              <p:nvPr/>
            </p:nvSpPr>
            <p:spPr bwMode="auto">
              <a:xfrm>
                <a:off x="2738" y="3112"/>
                <a:ext cx="134" cy="31"/>
              </a:xfrm>
              <a:custGeom>
                <a:avLst/>
                <a:gdLst>
                  <a:gd name="T0" fmla="*/ 25 w 539"/>
                  <a:gd name="T1" fmla="*/ 7 h 125"/>
                  <a:gd name="T2" fmla="*/ 28 w 539"/>
                  <a:gd name="T3" fmla="*/ 5 h 125"/>
                  <a:gd name="T4" fmla="*/ 29 w 539"/>
                  <a:gd name="T5" fmla="*/ 4 h 125"/>
                  <a:gd name="T6" fmla="*/ 32 w 539"/>
                  <a:gd name="T7" fmla="*/ 3 h 125"/>
                  <a:gd name="T8" fmla="*/ 33 w 539"/>
                  <a:gd name="T9" fmla="*/ 3 h 125"/>
                  <a:gd name="T10" fmla="*/ 33 w 539"/>
                  <a:gd name="T11" fmla="*/ 2 h 125"/>
                  <a:gd name="T12" fmla="*/ 31 w 539"/>
                  <a:gd name="T13" fmla="*/ 1 h 125"/>
                  <a:gd name="T14" fmla="*/ 27 w 539"/>
                  <a:gd name="T15" fmla="*/ 2 h 125"/>
                  <a:gd name="T16" fmla="*/ 24 w 539"/>
                  <a:gd name="T17" fmla="*/ 3 h 125"/>
                  <a:gd name="T18" fmla="*/ 23 w 539"/>
                  <a:gd name="T19" fmla="*/ 3 h 125"/>
                  <a:gd name="T20" fmla="*/ 20 w 539"/>
                  <a:gd name="T21" fmla="*/ 2 h 125"/>
                  <a:gd name="T22" fmla="*/ 18 w 539"/>
                  <a:gd name="T23" fmla="*/ 2 h 125"/>
                  <a:gd name="T24" fmla="*/ 16 w 539"/>
                  <a:gd name="T25" fmla="*/ 1 h 125"/>
                  <a:gd name="T26" fmla="*/ 14 w 539"/>
                  <a:gd name="T27" fmla="*/ 0 h 125"/>
                  <a:gd name="T28" fmla="*/ 10 w 539"/>
                  <a:gd name="T29" fmla="*/ 0 h 125"/>
                  <a:gd name="T30" fmla="*/ 8 w 539"/>
                  <a:gd name="T31" fmla="*/ 0 h 125"/>
                  <a:gd name="T32" fmla="*/ 6 w 539"/>
                  <a:gd name="T33" fmla="*/ 1 h 125"/>
                  <a:gd name="T34" fmla="*/ 3 w 539"/>
                  <a:gd name="T35" fmla="*/ 2 h 125"/>
                  <a:gd name="T36" fmla="*/ 2 w 539"/>
                  <a:gd name="T37" fmla="*/ 4 h 125"/>
                  <a:gd name="T38" fmla="*/ 0 w 539"/>
                  <a:gd name="T39" fmla="*/ 7 h 125"/>
                  <a:gd name="T40" fmla="*/ 3 w 539"/>
                  <a:gd name="T41" fmla="*/ 4 h 125"/>
                  <a:gd name="T42" fmla="*/ 3 w 539"/>
                  <a:gd name="T43" fmla="*/ 7 h 125"/>
                  <a:gd name="T44" fmla="*/ 5 w 539"/>
                  <a:gd name="T45" fmla="*/ 6 h 125"/>
                  <a:gd name="T46" fmla="*/ 6 w 539"/>
                  <a:gd name="T47" fmla="*/ 7 h 125"/>
                  <a:gd name="T48" fmla="*/ 7 w 539"/>
                  <a:gd name="T49" fmla="*/ 5 h 125"/>
                  <a:gd name="T50" fmla="*/ 8 w 539"/>
                  <a:gd name="T51" fmla="*/ 4 h 125"/>
                  <a:gd name="T52" fmla="*/ 9 w 539"/>
                  <a:gd name="T53" fmla="*/ 3 h 125"/>
                  <a:gd name="T54" fmla="*/ 11 w 539"/>
                  <a:gd name="T55" fmla="*/ 2 h 125"/>
                  <a:gd name="T56" fmla="*/ 13 w 539"/>
                  <a:gd name="T57" fmla="*/ 3 h 125"/>
                  <a:gd name="T58" fmla="*/ 13 w 539"/>
                  <a:gd name="T59" fmla="*/ 4 h 125"/>
                  <a:gd name="T60" fmla="*/ 12 w 539"/>
                  <a:gd name="T61" fmla="*/ 6 h 125"/>
                  <a:gd name="T62" fmla="*/ 13 w 539"/>
                  <a:gd name="T63" fmla="*/ 6 h 125"/>
                  <a:gd name="T64" fmla="*/ 13 w 539"/>
                  <a:gd name="T65" fmla="*/ 7 h 125"/>
                  <a:gd name="T66" fmla="*/ 15 w 539"/>
                  <a:gd name="T67" fmla="*/ 6 h 125"/>
                  <a:gd name="T68" fmla="*/ 17 w 539"/>
                  <a:gd name="T69" fmla="*/ 4 h 125"/>
                  <a:gd name="T70" fmla="*/ 19 w 539"/>
                  <a:gd name="T71" fmla="*/ 4 h 125"/>
                  <a:gd name="T72" fmla="*/ 20 w 539"/>
                  <a:gd name="T73" fmla="*/ 4 h 125"/>
                  <a:gd name="T74" fmla="*/ 19 w 539"/>
                  <a:gd name="T75" fmla="*/ 7 h 125"/>
                  <a:gd name="T76" fmla="*/ 19 w 539"/>
                  <a:gd name="T77" fmla="*/ 7 h 125"/>
                  <a:gd name="T78" fmla="*/ 21 w 539"/>
                  <a:gd name="T79" fmla="*/ 4 h 125"/>
                  <a:gd name="T80" fmla="*/ 23 w 539"/>
                  <a:gd name="T81" fmla="*/ 5 h 125"/>
                  <a:gd name="T82" fmla="*/ 26 w 539"/>
                  <a:gd name="T83" fmla="*/ 5 h 125"/>
                  <a:gd name="T84" fmla="*/ 25 w 539"/>
                  <a:gd name="T85" fmla="*/ 6 h 125"/>
                  <a:gd name="T86" fmla="*/ 24 w 539"/>
                  <a:gd name="T87" fmla="*/ 8 h 125"/>
                  <a:gd name="T88" fmla="*/ 25 w 539"/>
                  <a:gd name="T89" fmla="*/ 7 h 125"/>
                  <a:gd name="T90" fmla="*/ 25 w 539"/>
                  <a:gd name="T91" fmla="*/ 7 h 12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39"/>
                  <a:gd name="T139" fmla="*/ 0 h 125"/>
                  <a:gd name="T140" fmla="*/ 539 w 539"/>
                  <a:gd name="T141" fmla="*/ 125 h 12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39" h="125">
                    <a:moveTo>
                      <a:pt x="399" y="115"/>
                    </a:moveTo>
                    <a:lnTo>
                      <a:pt x="446" y="76"/>
                    </a:lnTo>
                    <a:lnTo>
                      <a:pt x="475" y="62"/>
                    </a:lnTo>
                    <a:lnTo>
                      <a:pt x="514" y="55"/>
                    </a:lnTo>
                    <a:lnTo>
                      <a:pt x="539" y="56"/>
                    </a:lnTo>
                    <a:lnTo>
                      <a:pt x="528" y="34"/>
                    </a:lnTo>
                    <a:lnTo>
                      <a:pt x="495" y="26"/>
                    </a:lnTo>
                    <a:lnTo>
                      <a:pt x="444" y="37"/>
                    </a:lnTo>
                    <a:lnTo>
                      <a:pt x="390" y="46"/>
                    </a:lnTo>
                    <a:lnTo>
                      <a:pt x="366" y="44"/>
                    </a:lnTo>
                    <a:lnTo>
                      <a:pt x="326" y="38"/>
                    </a:lnTo>
                    <a:lnTo>
                      <a:pt x="286" y="28"/>
                    </a:lnTo>
                    <a:lnTo>
                      <a:pt x="253" y="17"/>
                    </a:lnTo>
                    <a:lnTo>
                      <a:pt x="229" y="9"/>
                    </a:lnTo>
                    <a:lnTo>
                      <a:pt x="165" y="0"/>
                    </a:lnTo>
                    <a:lnTo>
                      <a:pt x="134" y="5"/>
                    </a:lnTo>
                    <a:lnTo>
                      <a:pt x="95" y="17"/>
                    </a:lnTo>
                    <a:lnTo>
                      <a:pt x="58" y="42"/>
                    </a:lnTo>
                    <a:lnTo>
                      <a:pt x="27" y="70"/>
                    </a:lnTo>
                    <a:lnTo>
                      <a:pt x="0" y="109"/>
                    </a:lnTo>
                    <a:lnTo>
                      <a:pt x="51" y="72"/>
                    </a:lnTo>
                    <a:lnTo>
                      <a:pt x="49" y="109"/>
                    </a:lnTo>
                    <a:lnTo>
                      <a:pt x="80" y="99"/>
                    </a:lnTo>
                    <a:lnTo>
                      <a:pt x="91" y="118"/>
                    </a:lnTo>
                    <a:lnTo>
                      <a:pt x="107" y="81"/>
                    </a:lnTo>
                    <a:lnTo>
                      <a:pt x="129" y="62"/>
                    </a:lnTo>
                    <a:lnTo>
                      <a:pt x="153" y="49"/>
                    </a:lnTo>
                    <a:lnTo>
                      <a:pt x="183" y="42"/>
                    </a:lnTo>
                    <a:lnTo>
                      <a:pt x="213" y="44"/>
                    </a:lnTo>
                    <a:lnTo>
                      <a:pt x="215" y="62"/>
                    </a:lnTo>
                    <a:lnTo>
                      <a:pt x="189" y="101"/>
                    </a:lnTo>
                    <a:lnTo>
                      <a:pt x="217" y="92"/>
                    </a:lnTo>
                    <a:lnTo>
                      <a:pt x="219" y="109"/>
                    </a:lnTo>
                    <a:lnTo>
                      <a:pt x="238" y="95"/>
                    </a:lnTo>
                    <a:lnTo>
                      <a:pt x="270" y="62"/>
                    </a:lnTo>
                    <a:lnTo>
                      <a:pt x="307" y="62"/>
                    </a:lnTo>
                    <a:lnTo>
                      <a:pt x="330" y="67"/>
                    </a:lnTo>
                    <a:lnTo>
                      <a:pt x="301" y="118"/>
                    </a:lnTo>
                    <a:lnTo>
                      <a:pt x="310" y="120"/>
                    </a:lnTo>
                    <a:lnTo>
                      <a:pt x="344" y="72"/>
                    </a:lnTo>
                    <a:lnTo>
                      <a:pt x="374" y="75"/>
                    </a:lnTo>
                    <a:lnTo>
                      <a:pt x="413" y="80"/>
                    </a:lnTo>
                    <a:lnTo>
                      <a:pt x="399" y="105"/>
                    </a:lnTo>
                    <a:lnTo>
                      <a:pt x="385" y="125"/>
                    </a:lnTo>
                    <a:lnTo>
                      <a:pt x="399" y="115"/>
                    </a:lnTo>
                    <a:close/>
                  </a:path>
                </a:pathLst>
              </a:custGeom>
              <a:solidFill>
                <a:srgbClr val="F465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13" name="Freeform 390"/>
              <p:cNvSpPr>
                <a:spLocks/>
              </p:cNvSpPr>
              <p:nvPr/>
            </p:nvSpPr>
            <p:spPr bwMode="auto">
              <a:xfrm>
                <a:off x="2750" y="3113"/>
                <a:ext cx="72" cy="18"/>
              </a:xfrm>
              <a:custGeom>
                <a:avLst/>
                <a:gdLst>
                  <a:gd name="T0" fmla="*/ 0 w 287"/>
                  <a:gd name="T1" fmla="*/ 3 h 71"/>
                  <a:gd name="T2" fmla="*/ 2 w 287"/>
                  <a:gd name="T3" fmla="*/ 2 h 71"/>
                  <a:gd name="T4" fmla="*/ 5 w 287"/>
                  <a:gd name="T5" fmla="*/ 1 h 71"/>
                  <a:gd name="T6" fmla="*/ 6 w 287"/>
                  <a:gd name="T7" fmla="*/ 0 h 71"/>
                  <a:gd name="T8" fmla="*/ 8 w 287"/>
                  <a:gd name="T9" fmla="*/ 0 h 71"/>
                  <a:gd name="T10" fmla="*/ 10 w 287"/>
                  <a:gd name="T11" fmla="*/ 1 h 71"/>
                  <a:gd name="T12" fmla="*/ 11 w 287"/>
                  <a:gd name="T13" fmla="*/ 1 h 71"/>
                  <a:gd name="T14" fmla="*/ 14 w 287"/>
                  <a:gd name="T15" fmla="*/ 2 h 71"/>
                  <a:gd name="T16" fmla="*/ 18 w 287"/>
                  <a:gd name="T17" fmla="*/ 3 h 71"/>
                  <a:gd name="T18" fmla="*/ 16 w 287"/>
                  <a:gd name="T19" fmla="*/ 2 h 71"/>
                  <a:gd name="T20" fmla="*/ 13 w 287"/>
                  <a:gd name="T21" fmla="*/ 2 h 71"/>
                  <a:gd name="T22" fmla="*/ 10 w 287"/>
                  <a:gd name="T23" fmla="*/ 2 h 71"/>
                  <a:gd name="T24" fmla="*/ 7 w 287"/>
                  <a:gd name="T25" fmla="*/ 1 h 71"/>
                  <a:gd name="T26" fmla="*/ 4 w 287"/>
                  <a:gd name="T27" fmla="*/ 2 h 71"/>
                  <a:gd name="T28" fmla="*/ 2 w 287"/>
                  <a:gd name="T29" fmla="*/ 3 h 71"/>
                  <a:gd name="T30" fmla="*/ 1 w 287"/>
                  <a:gd name="T31" fmla="*/ 5 h 71"/>
                  <a:gd name="T32" fmla="*/ 0 w 287"/>
                  <a:gd name="T33" fmla="*/ 3 h 71"/>
                  <a:gd name="T34" fmla="*/ 0 w 287"/>
                  <a:gd name="T35" fmla="*/ 3 h 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7"/>
                  <a:gd name="T55" fmla="*/ 0 h 71"/>
                  <a:gd name="T56" fmla="*/ 287 w 287"/>
                  <a:gd name="T57" fmla="*/ 71 h 7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7" h="71">
                    <a:moveTo>
                      <a:pt x="0" y="52"/>
                    </a:moveTo>
                    <a:lnTo>
                      <a:pt x="36" y="26"/>
                    </a:lnTo>
                    <a:lnTo>
                      <a:pt x="71" y="8"/>
                    </a:lnTo>
                    <a:lnTo>
                      <a:pt x="97" y="3"/>
                    </a:lnTo>
                    <a:lnTo>
                      <a:pt x="118" y="0"/>
                    </a:lnTo>
                    <a:lnTo>
                      <a:pt x="158" y="7"/>
                    </a:lnTo>
                    <a:lnTo>
                      <a:pt x="181" y="14"/>
                    </a:lnTo>
                    <a:lnTo>
                      <a:pt x="221" y="26"/>
                    </a:lnTo>
                    <a:lnTo>
                      <a:pt x="287" y="38"/>
                    </a:lnTo>
                    <a:lnTo>
                      <a:pt x="250" y="37"/>
                    </a:lnTo>
                    <a:lnTo>
                      <a:pt x="206" y="33"/>
                    </a:lnTo>
                    <a:lnTo>
                      <a:pt x="164" y="22"/>
                    </a:lnTo>
                    <a:lnTo>
                      <a:pt x="117" y="12"/>
                    </a:lnTo>
                    <a:lnTo>
                      <a:pt x="61" y="22"/>
                    </a:lnTo>
                    <a:lnTo>
                      <a:pt x="35" y="38"/>
                    </a:lnTo>
                    <a:lnTo>
                      <a:pt x="7" y="71"/>
                    </a:lnTo>
                    <a:lnTo>
                      <a:pt x="0" y="52"/>
                    </a:lnTo>
                    <a:close/>
                  </a:path>
                </a:pathLst>
              </a:custGeom>
              <a:solidFill>
                <a:srgbClr val="FAC7C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14" name="Freeform 391"/>
              <p:cNvSpPr>
                <a:spLocks/>
              </p:cNvSpPr>
              <p:nvPr/>
            </p:nvSpPr>
            <p:spPr bwMode="auto">
              <a:xfrm>
                <a:off x="2832" y="3121"/>
                <a:ext cx="38" cy="11"/>
              </a:xfrm>
              <a:custGeom>
                <a:avLst/>
                <a:gdLst>
                  <a:gd name="T0" fmla="*/ 3 w 153"/>
                  <a:gd name="T1" fmla="*/ 3 h 44"/>
                  <a:gd name="T2" fmla="*/ 5 w 153"/>
                  <a:gd name="T3" fmla="*/ 2 h 44"/>
                  <a:gd name="T4" fmla="*/ 7 w 153"/>
                  <a:gd name="T5" fmla="*/ 1 h 44"/>
                  <a:gd name="T6" fmla="*/ 8 w 153"/>
                  <a:gd name="T7" fmla="*/ 1 h 44"/>
                  <a:gd name="T8" fmla="*/ 9 w 153"/>
                  <a:gd name="T9" fmla="*/ 1 h 44"/>
                  <a:gd name="T10" fmla="*/ 9 w 153"/>
                  <a:gd name="T11" fmla="*/ 0 h 44"/>
                  <a:gd name="T12" fmla="*/ 7 w 153"/>
                  <a:gd name="T13" fmla="*/ 0 h 44"/>
                  <a:gd name="T14" fmla="*/ 4 w 153"/>
                  <a:gd name="T15" fmla="*/ 1 h 44"/>
                  <a:gd name="T16" fmla="*/ 0 w 153"/>
                  <a:gd name="T17" fmla="*/ 1 h 44"/>
                  <a:gd name="T18" fmla="*/ 2 w 153"/>
                  <a:gd name="T19" fmla="*/ 2 h 44"/>
                  <a:gd name="T20" fmla="*/ 4 w 153"/>
                  <a:gd name="T21" fmla="*/ 2 h 44"/>
                  <a:gd name="T22" fmla="*/ 3 w 153"/>
                  <a:gd name="T23" fmla="*/ 3 h 44"/>
                  <a:gd name="T24" fmla="*/ 3 w 153"/>
                  <a:gd name="T25" fmla="*/ 3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3"/>
                  <a:gd name="T40" fmla="*/ 0 h 44"/>
                  <a:gd name="T41" fmla="*/ 153 w 153"/>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3" h="44">
                    <a:moveTo>
                      <a:pt x="53" y="44"/>
                    </a:moveTo>
                    <a:lnTo>
                      <a:pt x="75" y="28"/>
                    </a:lnTo>
                    <a:lnTo>
                      <a:pt x="108" y="18"/>
                    </a:lnTo>
                    <a:lnTo>
                      <a:pt x="136" y="14"/>
                    </a:lnTo>
                    <a:lnTo>
                      <a:pt x="153" y="14"/>
                    </a:lnTo>
                    <a:lnTo>
                      <a:pt x="145" y="4"/>
                    </a:lnTo>
                    <a:lnTo>
                      <a:pt x="110" y="0"/>
                    </a:lnTo>
                    <a:lnTo>
                      <a:pt x="59" y="15"/>
                    </a:lnTo>
                    <a:lnTo>
                      <a:pt x="0" y="17"/>
                    </a:lnTo>
                    <a:lnTo>
                      <a:pt x="37" y="22"/>
                    </a:lnTo>
                    <a:lnTo>
                      <a:pt x="67" y="22"/>
                    </a:lnTo>
                    <a:lnTo>
                      <a:pt x="53" y="44"/>
                    </a:lnTo>
                    <a:close/>
                  </a:path>
                </a:pathLst>
              </a:custGeom>
              <a:solidFill>
                <a:srgbClr val="FAC7C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15" name="Freeform 392"/>
              <p:cNvSpPr>
                <a:spLocks/>
              </p:cNvSpPr>
              <p:nvPr/>
            </p:nvSpPr>
            <p:spPr bwMode="auto">
              <a:xfrm>
                <a:off x="2775" y="3208"/>
                <a:ext cx="35" cy="14"/>
              </a:xfrm>
              <a:custGeom>
                <a:avLst/>
                <a:gdLst>
                  <a:gd name="T0" fmla="*/ 0 w 139"/>
                  <a:gd name="T1" fmla="*/ 2 h 55"/>
                  <a:gd name="T2" fmla="*/ 1 w 139"/>
                  <a:gd name="T3" fmla="*/ 2 h 55"/>
                  <a:gd name="T4" fmla="*/ 1 w 139"/>
                  <a:gd name="T5" fmla="*/ 4 h 55"/>
                  <a:gd name="T6" fmla="*/ 1 w 139"/>
                  <a:gd name="T7" fmla="*/ 2 h 55"/>
                  <a:gd name="T8" fmla="*/ 2 w 139"/>
                  <a:gd name="T9" fmla="*/ 3 h 55"/>
                  <a:gd name="T10" fmla="*/ 3 w 139"/>
                  <a:gd name="T11" fmla="*/ 2 h 55"/>
                  <a:gd name="T12" fmla="*/ 3 w 139"/>
                  <a:gd name="T13" fmla="*/ 3 h 55"/>
                  <a:gd name="T14" fmla="*/ 4 w 139"/>
                  <a:gd name="T15" fmla="*/ 2 h 55"/>
                  <a:gd name="T16" fmla="*/ 4 w 139"/>
                  <a:gd name="T17" fmla="*/ 2 h 55"/>
                  <a:gd name="T18" fmla="*/ 5 w 139"/>
                  <a:gd name="T19" fmla="*/ 1 h 55"/>
                  <a:gd name="T20" fmla="*/ 5 w 139"/>
                  <a:gd name="T21" fmla="*/ 2 h 55"/>
                  <a:gd name="T22" fmla="*/ 6 w 139"/>
                  <a:gd name="T23" fmla="*/ 1 h 55"/>
                  <a:gd name="T24" fmla="*/ 7 w 139"/>
                  <a:gd name="T25" fmla="*/ 2 h 55"/>
                  <a:gd name="T26" fmla="*/ 7 w 139"/>
                  <a:gd name="T27" fmla="*/ 1 h 55"/>
                  <a:gd name="T28" fmla="*/ 8 w 139"/>
                  <a:gd name="T29" fmla="*/ 1 h 55"/>
                  <a:gd name="T30" fmla="*/ 9 w 139"/>
                  <a:gd name="T31" fmla="*/ 0 h 55"/>
                  <a:gd name="T32" fmla="*/ 6 w 139"/>
                  <a:gd name="T33" fmla="*/ 1 h 55"/>
                  <a:gd name="T34" fmla="*/ 1 w 139"/>
                  <a:gd name="T35" fmla="*/ 2 h 55"/>
                  <a:gd name="T36" fmla="*/ 0 w 139"/>
                  <a:gd name="T37" fmla="*/ 2 h 55"/>
                  <a:gd name="T38" fmla="*/ 0 w 139"/>
                  <a:gd name="T39" fmla="*/ 2 h 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9"/>
                  <a:gd name="T61" fmla="*/ 0 h 55"/>
                  <a:gd name="T62" fmla="*/ 139 w 139"/>
                  <a:gd name="T63" fmla="*/ 55 h 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9" h="55">
                    <a:moveTo>
                      <a:pt x="0" y="29"/>
                    </a:moveTo>
                    <a:lnTo>
                      <a:pt x="7" y="35"/>
                    </a:lnTo>
                    <a:lnTo>
                      <a:pt x="9" y="55"/>
                    </a:lnTo>
                    <a:lnTo>
                      <a:pt x="19" y="36"/>
                    </a:lnTo>
                    <a:lnTo>
                      <a:pt x="26" y="48"/>
                    </a:lnTo>
                    <a:lnTo>
                      <a:pt x="39" y="29"/>
                    </a:lnTo>
                    <a:lnTo>
                      <a:pt x="48" y="40"/>
                    </a:lnTo>
                    <a:lnTo>
                      <a:pt x="56" y="25"/>
                    </a:lnTo>
                    <a:lnTo>
                      <a:pt x="63" y="36"/>
                    </a:lnTo>
                    <a:lnTo>
                      <a:pt x="77" y="19"/>
                    </a:lnTo>
                    <a:lnTo>
                      <a:pt x="83" y="33"/>
                    </a:lnTo>
                    <a:lnTo>
                      <a:pt x="98" y="15"/>
                    </a:lnTo>
                    <a:lnTo>
                      <a:pt x="105" y="22"/>
                    </a:lnTo>
                    <a:lnTo>
                      <a:pt x="113" y="11"/>
                    </a:lnTo>
                    <a:lnTo>
                      <a:pt x="121" y="16"/>
                    </a:lnTo>
                    <a:lnTo>
                      <a:pt x="139" y="0"/>
                    </a:lnTo>
                    <a:lnTo>
                      <a:pt x="90" y="7"/>
                    </a:lnTo>
                    <a:lnTo>
                      <a:pt x="11" y="25"/>
                    </a:lnTo>
                    <a:lnTo>
                      <a:pt x="0" y="29"/>
                    </a:lnTo>
                    <a:close/>
                  </a:path>
                </a:pathLst>
              </a:custGeom>
              <a:solidFill>
                <a:srgbClr val="E5E5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16" name="Freeform 393"/>
              <p:cNvSpPr>
                <a:spLocks/>
              </p:cNvSpPr>
              <p:nvPr/>
            </p:nvSpPr>
            <p:spPr bwMode="auto">
              <a:xfrm>
                <a:off x="2763" y="3217"/>
                <a:ext cx="8" cy="12"/>
              </a:xfrm>
              <a:custGeom>
                <a:avLst/>
                <a:gdLst>
                  <a:gd name="T0" fmla="*/ 0 w 30"/>
                  <a:gd name="T1" fmla="*/ 0 h 48"/>
                  <a:gd name="T2" fmla="*/ 1 w 30"/>
                  <a:gd name="T3" fmla="*/ 1 h 48"/>
                  <a:gd name="T4" fmla="*/ 1 w 30"/>
                  <a:gd name="T5" fmla="*/ 2 h 48"/>
                  <a:gd name="T6" fmla="*/ 1 w 30"/>
                  <a:gd name="T7" fmla="*/ 3 h 48"/>
                  <a:gd name="T8" fmla="*/ 2 w 30"/>
                  <a:gd name="T9" fmla="*/ 2 h 48"/>
                  <a:gd name="T10" fmla="*/ 2 w 30"/>
                  <a:gd name="T11" fmla="*/ 1 h 48"/>
                  <a:gd name="T12" fmla="*/ 1 w 30"/>
                  <a:gd name="T13" fmla="*/ 0 h 48"/>
                  <a:gd name="T14" fmla="*/ 0 w 30"/>
                  <a:gd name="T15" fmla="*/ 0 h 48"/>
                  <a:gd name="T16" fmla="*/ 0 w 30"/>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48"/>
                  <a:gd name="T29" fmla="*/ 30 w 30"/>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48">
                    <a:moveTo>
                      <a:pt x="0" y="0"/>
                    </a:moveTo>
                    <a:lnTo>
                      <a:pt x="13" y="11"/>
                    </a:lnTo>
                    <a:lnTo>
                      <a:pt x="19" y="27"/>
                    </a:lnTo>
                    <a:lnTo>
                      <a:pt x="20" y="48"/>
                    </a:lnTo>
                    <a:lnTo>
                      <a:pt x="30" y="27"/>
                    </a:lnTo>
                    <a:lnTo>
                      <a:pt x="24" y="9"/>
                    </a:lnTo>
                    <a:lnTo>
                      <a:pt x="15" y="1"/>
                    </a:lnTo>
                    <a:lnTo>
                      <a:pt x="0" y="0"/>
                    </a:lnTo>
                    <a:close/>
                  </a:path>
                </a:pathLst>
              </a:custGeom>
              <a:solidFill>
                <a:srgbClr val="B8B8D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17" name="Freeform 394"/>
              <p:cNvSpPr>
                <a:spLocks/>
              </p:cNvSpPr>
              <p:nvPr/>
            </p:nvSpPr>
            <p:spPr bwMode="auto">
              <a:xfrm>
                <a:off x="2777" y="3209"/>
                <a:ext cx="31" cy="9"/>
              </a:xfrm>
              <a:custGeom>
                <a:avLst/>
                <a:gdLst>
                  <a:gd name="T0" fmla="*/ 0 w 122"/>
                  <a:gd name="T1" fmla="*/ 2 h 32"/>
                  <a:gd name="T2" fmla="*/ 2 w 122"/>
                  <a:gd name="T3" fmla="*/ 2 h 32"/>
                  <a:gd name="T4" fmla="*/ 5 w 122"/>
                  <a:gd name="T5" fmla="*/ 1 h 32"/>
                  <a:gd name="T6" fmla="*/ 8 w 122"/>
                  <a:gd name="T7" fmla="*/ 0 h 32"/>
                  <a:gd name="T8" fmla="*/ 7 w 122"/>
                  <a:gd name="T9" fmla="*/ 0 h 32"/>
                  <a:gd name="T10" fmla="*/ 4 w 122"/>
                  <a:gd name="T11" fmla="*/ 1 h 32"/>
                  <a:gd name="T12" fmla="*/ 0 w 122"/>
                  <a:gd name="T13" fmla="*/ 3 h 32"/>
                  <a:gd name="T14" fmla="*/ 0 w 122"/>
                  <a:gd name="T15" fmla="*/ 2 h 32"/>
                  <a:gd name="T16" fmla="*/ 0 w 122"/>
                  <a:gd name="T17" fmla="*/ 2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2"/>
                  <a:gd name="T28" fmla="*/ 0 h 32"/>
                  <a:gd name="T29" fmla="*/ 122 w 122"/>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2" h="32">
                    <a:moveTo>
                      <a:pt x="0" y="26"/>
                    </a:moveTo>
                    <a:lnTo>
                      <a:pt x="26" y="20"/>
                    </a:lnTo>
                    <a:lnTo>
                      <a:pt x="71" y="11"/>
                    </a:lnTo>
                    <a:lnTo>
                      <a:pt x="122" y="0"/>
                    </a:lnTo>
                    <a:lnTo>
                      <a:pt x="110" y="5"/>
                    </a:lnTo>
                    <a:lnTo>
                      <a:pt x="57" y="18"/>
                    </a:lnTo>
                    <a:lnTo>
                      <a:pt x="1" y="32"/>
                    </a:lnTo>
                    <a:lnTo>
                      <a:pt x="0" y="2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18" name="Freeform 395"/>
              <p:cNvSpPr>
                <a:spLocks/>
              </p:cNvSpPr>
              <p:nvPr/>
            </p:nvSpPr>
            <p:spPr bwMode="auto">
              <a:xfrm>
                <a:off x="2777" y="3211"/>
                <a:ext cx="33" cy="13"/>
              </a:xfrm>
              <a:custGeom>
                <a:avLst/>
                <a:gdLst>
                  <a:gd name="T0" fmla="*/ 0 w 128"/>
                  <a:gd name="T1" fmla="*/ 3 h 51"/>
                  <a:gd name="T2" fmla="*/ 5 w 128"/>
                  <a:gd name="T3" fmla="*/ 1 h 51"/>
                  <a:gd name="T4" fmla="*/ 9 w 128"/>
                  <a:gd name="T5" fmla="*/ 0 h 51"/>
                  <a:gd name="T6" fmla="*/ 7 w 128"/>
                  <a:gd name="T7" fmla="*/ 1 h 51"/>
                  <a:gd name="T8" fmla="*/ 4 w 128"/>
                  <a:gd name="T9" fmla="*/ 2 h 51"/>
                  <a:gd name="T10" fmla="*/ 0 w 128"/>
                  <a:gd name="T11" fmla="*/ 3 h 51"/>
                  <a:gd name="T12" fmla="*/ 0 w 128"/>
                  <a:gd name="T13" fmla="*/ 3 h 51"/>
                  <a:gd name="T14" fmla="*/ 0 w 128"/>
                  <a:gd name="T15" fmla="*/ 3 h 51"/>
                  <a:gd name="T16" fmla="*/ 0 60000 65536"/>
                  <a:gd name="T17" fmla="*/ 0 60000 65536"/>
                  <a:gd name="T18" fmla="*/ 0 60000 65536"/>
                  <a:gd name="T19" fmla="*/ 0 60000 65536"/>
                  <a:gd name="T20" fmla="*/ 0 60000 65536"/>
                  <a:gd name="T21" fmla="*/ 0 60000 65536"/>
                  <a:gd name="T22" fmla="*/ 0 60000 65536"/>
                  <a:gd name="T23" fmla="*/ 0 60000 65536"/>
                  <a:gd name="T24" fmla="*/ 0 w 128"/>
                  <a:gd name="T25" fmla="*/ 0 h 51"/>
                  <a:gd name="T26" fmla="*/ 128 w 128"/>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8" h="51">
                    <a:moveTo>
                      <a:pt x="1" y="46"/>
                    </a:moveTo>
                    <a:lnTo>
                      <a:pt x="77" y="21"/>
                    </a:lnTo>
                    <a:lnTo>
                      <a:pt x="128" y="0"/>
                    </a:lnTo>
                    <a:lnTo>
                      <a:pt x="106" y="15"/>
                    </a:lnTo>
                    <a:lnTo>
                      <a:pt x="53" y="36"/>
                    </a:lnTo>
                    <a:lnTo>
                      <a:pt x="0" y="51"/>
                    </a:lnTo>
                    <a:lnTo>
                      <a:pt x="1" y="46"/>
                    </a:lnTo>
                    <a:close/>
                  </a:path>
                </a:pathLst>
              </a:custGeom>
              <a:solidFill>
                <a:srgbClr val="8989A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19" name="Freeform 396"/>
              <p:cNvSpPr>
                <a:spLocks/>
              </p:cNvSpPr>
              <p:nvPr/>
            </p:nvSpPr>
            <p:spPr bwMode="auto">
              <a:xfrm>
                <a:off x="2766" y="3219"/>
                <a:ext cx="4" cy="7"/>
              </a:xfrm>
              <a:custGeom>
                <a:avLst/>
                <a:gdLst>
                  <a:gd name="T0" fmla="*/ 0 w 15"/>
                  <a:gd name="T1" fmla="*/ 0 h 29"/>
                  <a:gd name="T2" fmla="*/ 0 w 15"/>
                  <a:gd name="T3" fmla="*/ 0 h 29"/>
                  <a:gd name="T4" fmla="*/ 1 w 15"/>
                  <a:gd name="T5" fmla="*/ 2 h 29"/>
                  <a:gd name="T6" fmla="*/ 1 w 15"/>
                  <a:gd name="T7" fmla="*/ 1 h 29"/>
                  <a:gd name="T8" fmla="*/ 1 w 15"/>
                  <a:gd name="T9" fmla="*/ 0 h 29"/>
                  <a:gd name="T10" fmla="*/ 0 w 15"/>
                  <a:gd name="T11" fmla="*/ 0 h 29"/>
                  <a:gd name="T12" fmla="*/ 0 w 15"/>
                  <a:gd name="T13" fmla="*/ 0 h 29"/>
                  <a:gd name="T14" fmla="*/ 0 60000 65536"/>
                  <a:gd name="T15" fmla="*/ 0 60000 65536"/>
                  <a:gd name="T16" fmla="*/ 0 60000 65536"/>
                  <a:gd name="T17" fmla="*/ 0 60000 65536"/>
                  <a:gd name="T18" fmla="*/ 0 60000 65536"/>
                  <a:gd name="T19" fmla="*/ 0 60000 65536"/>
                  <a:gd name="T20" fmla="*/ 0 60000 65536"/>
                  <a:gd name="T21" fmla="*/ 0 w 15"/>
                  <a:gd name="T22" fmla="*/ 0 h 29"/>
                  <a:gd name="T23" fmla="*/ 15 w 15"/>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9">
                    <a:moveTo>
                      <a:pt x="0" y="0"/>
                    </a:moveTo>
                    <a:lnTo>
                      <a:pt x="5" y="8"/>
                    </a:lnTo>
                    <a:lnTo>
                      <a:pt x="12" y="29"/>
                    </a:lnTo>
                    <a:lnTo>
                      <a:pt x="15" y="21"/>
                    </a:lnTo>
                    <a:lnTo>
                      <a:pt x="10" y="4"/>
                    </a:lnTo>
                    <a:lnTo>
                      <a:pt x="0" y="0"/>
                    </a:lnTo>
                    <a:close/>
                  </a:path>
                </a:pathLst>
              </a:custGeom>
              <a:solidFill>
                <a:srgbClr val="E5E5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20" name="Freeform 397"/>
              <p:cNvSpPr>
                <a:spLocks/>
              </p:cNvSpPr>
              <p:nvPr/>
            </p:nvSpPr>
            <p:spPr bwMode="auto">
              <a:xfrm>
                <a:off x="2747" y="3219"/>
                <a:ext cx="14" cy="9"/>
              </a:xfrm>
              <a:custGeom>
                <a:avLst/>
                <a:gdLst>
                  <a:gd name="T0" fmla="*/ 3 w 55"/>
                  <a:gd name="T1" fmla="*/ 0 h 35"/>
                  <a:gd name="T2" fmla="*/ 2 w 55"/>
                  <a:gd name="T3" fmla="*/ 0 h 35"/>
                  <a:gd name="T4" fmla="*/ 1 w 55"/>
                  <a:gd name="T5" fmla="*/ 1 h 35"/>
                  <a:gd name="T6" fmla="*/ 0 w 55"/>
                  <a:gd name="T7" fmla="*/ 2 h 35"/>
                  <a:gd name="T8" fmla="*/ 0 w 55"/>
                  <a:gd name="T9" fmla="*/ 2 h 35"/>
                  <a:gd name="T10" fmla="*/ 1 w 55"/>
                  <a:gd name="T11" fmla="*/ 2 h 35"/>
                  <a:gd name="T12" fmla="*/ 1 w 55"/>
                  <a:gd name="T13" fmla="*/ 1 h 35"/>
                  <a:gd name="T14" fmla="*/ 2 w 55"/>
                  <a:gd name="T15" fmla="*/ 1 h 35"/>
                  <a:gd name="T16" fmla="*/ 4 w 55"/>
                  <a:gd name="T17" fmla="*/ 0 h 35"/>
                  <a:gd name="T18" fmla="*/ 3 w 55"/>
                  <a:gd name="T19" fmla="*/ 0 h 35"/>
                  <a:gd name="T20" fmla="*/ 3 w 55"/>
                  <a:gd name="T21" fmla="*/ 0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35"/>
                  <a:gd name="T35" fmla="*/ 55 w 55"/>
                  <a:gd name="T36" fmla="*/ 35 h 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35">
                    <a:moveTo>
                      <a:pt x="45" y="0"/>
                    </a:moveTo>
                    <a:lnTo>
                      <a:pt x="27" y="5"/>
                    </a:lnTo>
                    <a:lnTo>
                      <a:pt x="10" y="12"/>
                    </a:lnTo>
                    <a:lnTo>
                      <a:pt x="0" y="28"/>
                    </a:lnTo>
                    <a:lnTo>
                      <a:pt x="1" y="35"/>
                    </a:lnTo>
                    <a:lnTo>
                      <a:pt x="8" y="24"/>
                    </a:lnTo>
                    <a:lnTo>
                      <a:pt x="20" y="12"/>
                    </a:lnTo>
                    <a:lnTo>
                      <a:pt x="32" y="10"/>
                    </a:lnTo>
                    <a:lnTo>
                      <a:pt x="55" y="5"/>
                    </a:lnTo>
                    <a:lnTo>
                      <a:pt x="45" y="0"/>
                    </a:lnTo>
                    <a:close/>
                  </a:path>
                </a:pathLst>
              </a:custGeom>
              <a:solidFill>
                <a:srgbClr val="8989A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21" name="Freeform 398"/>
              <p:cNvSpPr>
                <a:spLocks/>
              </p:cNvSpPr>
              <p:nvPr/>
            </p:nvSpPr>
            <p:spPr bwMode="auto">
              <a:xfrm>
                <a:off x="2749" y="3224"/>
                <a:ext cx="14" cy="7"/>
              </a:xfrm>
              <a:custGeom>
                <a:avLst/>
                <a:gdLst>
                  <a:gd name="T0" fmla="*/ 3 w 59"/>
                  <a:gd name="T1" fmla="*/ 0 h 28"/>
                  <a:gd name="T2" fmla="*/ 2 w 59"/>
                  <a:gd name="T3" fmla="*/ 0 h 28"/>
                  <a:gd name="T4" fmla="*/ 1 w 59"/>
                  <a:gd name="T5" fmla="*/ 1 h 28"/>
                  <a:gd name="T6" fmla="*/ 0 w 59"/>
                  <a:gd name="T7" fmla="*/ 2 h 28"/>
                  <a:gd name="T8" fmla="*/ 0 w 59"/>
                  <a:gd name="T9" fmla="*/ 2 h 28"/>
                  <a:gd name="T10" fmla="*/ 1 w 59"/>
                  <a:gd name="T11" fmla="*/ 1 h 28"/>
                  <a:gd name="T12" fmla="*/ 2 w 59"/>
                  <a:gd name="T13" fmla="*/ 1 h 28"/>
                  <a:gd name="T14" fmla="*/ 3 w 59"/>
                  <a:gd name="T15" fmla="*/ 0 h 28"/>
                  <a:gd name="T16" fmla="*/ 3 w 59"/>
                  <a:gd name="T17" fmla="*/ 0 h 28"/>
                  <a:gd name="T18" fmla="*/ 3 w 59"/>
                  <a:gd name="T19" fmla="*/ 0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28"/>
                  <a:gd name="T32" fmla="*/ 59 w 59"/>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28">
                    <a:moveTo>
                      <a:pt x="55" y="0"/>
                    </a:moveTo>
                    <a:lnTo>
                      <a:pt x="37" y="2"/>
                    </a:lnTo>
                    <a:lnTo>
                      <a:pt x="15" y="11"/>
                    </a:lnTo>
                    <a:lnTo>
                      <a:pt x="0" y="25"/>
                    </a:lnTo>
                    <a:lnTo>
                      <a:pt x="4" y="28"/>
                    </a:lnTo>
                    <a:lnTo>
                      <a:pt x="18" y="16"/>
                    </a:lnTo>
                    <a:lnTo>
                      <a:pt x="43" y="11"/>
                    </a:lnTo>
                    <a:lnTo>
                      <a:pt x="59" y="2"/>
                    </a:lnTo>
                    <a:lnTo>
                      <a:pt x="55" y="0"/>
                    </a:lnTo>
                    <a:close/>
                  </a:path>
                </a:pathLst>
              </a:custGeom>
              <a:solidFill>
                <a:srgbClr val="8989A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22" name="Freeform 399"/>
              <p:cNvSpPr>
                <a:spLocks/>
              </p:cNvSpPr>
              <p:nvPr/>
            </p:nvSpPr>
            <p:spPr bwMode="auto">
              <a:xfrm>
                <a:off x="2751" y="3229"/>
                <a:ext cx="13" cy="6"/>
              </a:xfrm>
              <a:custGeom>
                <a:avLst/>
                <a:gdLst>
                  <a:gd name="T0" fmla="*/ 3 w 52"/>
                  <a:gd name="T1" fmla="*/ 0 h 23"/>
                  <a:gd name="T2" fmla="*/ 1 w 52"/>
                  <a:gd name="T3" fmla="*/ 1 h 23"/>
                  <a:gd name="T4" fmla="*/ 0 w 52"/>
                  <a:gd name="T5" fmla="*/ 1 h 23"/>
                  <a:gd name="T6" fmla="*/ 0 w 52"/>
                  <a:gd name="T7" fmla="*/ 2 h 23"/>
                  <a:gd name="T8" fmla="*/ 1 w 52"/>
                  <a:gd name="T9" fmla="*/ 1 h 23"/>
                  <a:gd name="T10" fmla="*/ 2 w 52"/>
                  <a:gd name="T11" fmla="*/ 1 h 23"/>
                  <a:gd name="T12" fmla="*/ 3 w 52"/>
                  <a:gd name="T13" fmla="*/ 0 h 23"/>
                  <a:gd name="T14" fmla="*/ 3 w 52"/>
                  <a:gd name="T15" fmla="*/ 0 h 23"/>
                  <a:gd name="T16" fmla="*/ 3 w 52"/>
                  <a:gd name="T17" fmla="*/ 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23"/>
                  <a:gd name="T29" fmla="*/ 52 w 52"/>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23">
                    <a:moveTo>
                      <a:pt x="50" y="0"/>
                    </a:moveTo>
                    <a:lnTo>
                      <a:pt x="21" y="10"/>
                    </a:lnTo>
                    <a:lnTo>
                      <a:pt x="0" y="20"/>
                    </a:lnTo>
                    <a:lnTo>
                      <a:pt x="5" y="23"/>
                    </a:lnTo>
                    <a:lnTo>
                      <a:pt x="17" y="18"/>
                    </a:lnTo>
                    <a:lnTo>
                      <a:pt x="33" y="11"/>
                    </a:lnTo>
                    <a:lnTo>
                      <a:pt x="52" y="4"/>
                    </a:lnTo>
                    <a:lnTo>
                      <a:pt x="50" y="0"/>
                    </a:lnTo>
                    <a:close/>
                  </a:path>
                </a:pathLst>
              </a:custGeom>
              <a:solidFill>
                <a:srgbClr val="8989A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23" name="Freeform 400"/>
              <p:cNvSpPr>
                <a:spLocks/>
              </p:cNvSpPr>
              <p:nvPr/>
            </p:nvSpPr>
            <p:spPr bwMode="auto">
              <a:xfrm>
                <a:off x="2755" y="3234"/>
                <a:ext cx="7" cy="2"/>
              </a:xfrm>
              <a:custGeom>
                <a:avLst/>
                <a:gdLst>
                  <a:gd name="T0" fmla="*/ 2 w 25"/>
                  <a:gd name="T1" fmla="*/ 0 h 8"/>
                  <a:gd name="T2" fmla="*/ 0 w 25"/>
                  <a:gd name="T3" fmla="*/ 1 h 8"/>
                  <a:gd name="T4" fmla="*/ 1 w 25"/>
                  <a:gd name="T5" fmla="*/ 1 h 8"/>
                  <a:gd name="T6" fmla="*/ 2 w 25"/>
                  <a:gd name="T7" fmla="*/ 0 h 8"/>
                  <a:gd name="T8" fmla="*/ 2 w 25"/>
                  <a:gd name="T9" fmla="*/ 0 h 8"/>
                  <a:gd name="T10" fmla="*/ 0 60000 65536"/>
                  <a:gd name="T11" fmla="*/ 0 60000 65536"/>
                  <a:gd name="T12" fmla="*/ 0 60000 65536"/>
                  <a:gd name="T13" fmla="*/ 0 60000 65536"/>
                  <a:gd name="T14" fmla="*/ 0 60000 65536"/>
                  <a:gd name="T15" fmla="*/ 0 w 25"/>
                  <a:gd name="T16" fmla="*/ 0 h 8"/>
                  <a:gd name="T17" fmla="*/ 25 w 25"/>
                  <a:gd name="T18" fmla="*/ 8 h 8"/>
                </a:gdLst>
                <a:ahLst/>
                <a:cxnLst>
                  <a:cxn ang="T10">
                    <a:pos x="T0" y="T1"/>
                  </a:cxn>
                  <a:cxn ang="T11">
                    <a:pos x="T2" y="T3"/>
                  </a:cxn>
                  <a:cxn ang="T12">
                    <a:pos x="T4" y="T5"/>
                  </a:cxn>
                  <a:cxn ang="T13">
                    <a:pos x="T6" y="T7"/>
                  </a:cxn>
                  <a:cxn ang="T14">
                    <a:pos x="T8" y="T9"/>
                  </a:cxn>
                </a:cxnLst>
                <a:rect l="T15" t="T16" r="T17" b="T18"/>
                <a:pathLst>
                  <a:path w="25" h="8">
                    <a:moveTo>
                      <a:pt x="25" y="0"/>
                    </a:moveTo>
                    <a:lnTo>
                      <a:pt x="0" y="8"/>
                    </a:lnTo>
                    <a:lnTo>
                      <a:pt x="9" y="7"/>
                    </a:lnTo>
                    <a:lnTo>
                      <a:pt x="25" y="0"/>
                    </a:lnTo>
                    <a:close/>
                  </a:path>
                </a:pathLst>
              </a:custGeom>
              <a:solidFill>
                <a:srgbClr val="8989A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24" name="Freeform 401"/>
              <p:cNvSpPr>
                <a:spLocks/>
              </p:cNvSpPr>
              <p:nvPr/>
            </p:nvSpPr>
            <p:spPr bwMode="auto">
              <a:xfrm>
                <a:off x="2749" y="3221"/>
                <a:ext cx="9" cy="15"/>
              </a:xfrm>
              <a:custGeom>
                <a:avLst/>
                <a:gdLst>
                  <a:gd name="T0" fmla="*/ 0 w 34"/>
                  <a:gd name="T1" fmla="*/ 0 h 63"/>
                  <a:gd name="T2" fmla="*/ 0 w 34"/>
                  <a:gd name="T3" fmla="*/ 1 h 63"/>
                  <a:gd name="T4" fmla="*/ 1 w 34"/>
                  <a:gd name="T5" fmla="*/ 2 h 63"/>
                  <a:gd name="T6" fmla="*/ 1 w 34"/>
                  <a:gd name="T7" fmla="*/ 3 h 63"/>
                  <a:gd name="T8" fmla="*/ 2 w 34"/>
                  <a:gd name="T9" fmla="*/ 4 h 63"/>
                  <a:gd name="T10" fmla="*/ 2 w 34"/>
                  <a:gd name="T11" fmla="*/ 3 h 63"/>
                  <a:gd name="T12" fmla="*/ 1 w 34"/>
                  <a:gd name="T13" fmla="*/ 3 h 63"/>
                  <a:gd name="T14" fmla="*/ 1 w 34"/>
                  <a:gd name="T15" fmla="*/ 2 h 63"/>
                  <a:gd name="T16" fmla="*/ 1 w 34"/>
                  <a:gd name="T17" fmla="*/ 1 h 63"/>
                  <a:gd name="T18" fmla="*/ 0 w 34"/>
                  <a:gd name="T19" fmla="*/ 0 h 63"/>
                  <a:gd name="T20" fmla="*/ 0 w 34"/>
                  <a:gd name="T21" fmla="*/ 0 h 63"/>
                  <a:gd name="T22" fmla="*/ 0 w 34"/>
                  <a:gd name="T23" fmla="*/ 0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
                  <a:gd name="T37" fmla="*/ 0 h 63"/>
                  <a:gd name="T38" fmla="*/ 34 w 34"/>
                  <a:gd name="T39" fmla="*/ 63 h 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 h="63">
                    <a:moveTo>
                      <a:pt x="0" y="5"/>
                    </a:moveTo>
                    <a:lnTo>
                      <a:pt x="1" y="24"/>
                    </a:lnTo>
                    <a:lnTo>
                      <a:pt x="6" y="43"/>
                    </a:lnTo>
                    <a:lnTo>
                      <a:pt x="20" y="58"/>
                    </a:lnTo>
                    <a:lnTo>
                      <a:pt x="32" y="63"/>
                    </a:lnTo>
                    <a:lnTo>
                      <a:pt x="34" y="59"/>
                    </a:lnTo>
                    <a:lnTo>
                      <a:pt x="17" y="53"/>
                    </a:lnTo>
                    <a:lnTo>
                      <a:pt x="10" y="39"/>
                    </a:lnTo>
                    <a:lnTo>
                      <a:pt x="6" y="20"/>
                    </a:lnTo>
                    <a:lnTo>
                      <a:pt x="3" y="0"/>
                    </a:lnTo>
                    <a:lnTo>
                      <a:pt x="0" y="5"/>
                    </a:lnTo>
                    <a:close/>
                  </a:path>
                </a:pathLst>
              </a:custGeom>
              <a:solidFill>
                <a:srgbClr val="8989A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25" name="Freeform 402"/>
              <p:cNvSpPr>
                <a:spLocks/>
              </p:cNvSpPr>
              <p:nvPr/>
            </p:nvSpPr>
            <p:spPr bwMode="auto">
              <a:xfrm>
                <a:off x="2753" y="3219"/>
                <a:ext cx="7" cy="17"/>
              </a:xfrm>
              <a:custGeom>
                <a:avLst/>
                <a:gdLst>
                  <a:gd name="T0" fmla="*/ 0 w 31"/>
                  <a:gd name="T1" fmla="*/ 0 h 65"/>
                  <a:gd name="T2" fmla="*/ 0 w 31"/>
                  <a:gd name="T3" fmla="*/ 1 h 65"/>
                  <a:gd name="T4" fmla="*/ 0 w 31"/>
                  <a:gd name="T5" fmla="*/ 2 h 65"/>
                  <a:gd name="T6" fmla="*/ 1 w 31"/>
                  <a:gd name="T7" fmla="*/ 4 h 65"/>
                  <a:gd name="T8" fmla="*/ 1 w 31"/>
                  <a:gd name="T9" fmla="*/ 4 h 65"/>
                  <a:gd name="T10" fmla="*/ 2 w 31"/>
                  <a:gd name="T11" fmla="*/ 4 h 65"/>
                  <a:gd name="T12" fmla="*/ 1 w 31"/>
                  <a:gd name="T13" fmla="*/ 4 h 65"/>
                  <a:gd name="T14" fmla="*/ 1 w 31"/>
                  <a:gd name="T15" fmla="*/ 2 h 65"/>
                  <a:gd name="T16" fmla="*/ 1 w 31"/>
                  <a:gd name="T17" fmla="*/ 2 h 65"/>
                  <a:gd name="T18" fmla="*/ 0 w 31"/>
                  <a:gd name="T19" fmla="*/ 1 h 65"/>
                  <a:gd name="T20" fmla="*/ 0 w 31"/>
                  <a:gd name="T21" fmla="*/ 0 h 65"/>
                  <a:gd name="T22" fmla="*/ 0 w 31"/>
                  <a:gd name="T23" fmla="*/ 0 h 65"/>
                  <a:gd name="T24" fmla="*/ 0 w 31"/>
                  <a:gd name="T25" fmla="*/ 0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65"/>
                  <a:gd name="T41" fmla="*/ 31 w 31"/>
                  <a:gd name="T42" fmla="*/ 65 h 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65">
                    <a:moveTo>
                      <a:pt x="0" y="0"/>
                    </a:moveTo>
                    <a:lnTo>
                      <a:pt x="2" y="15"/>
                    </a:lnTo>
                    <a:lnTo>
                      <a:pt x="8" y="34"/>
                    </a:lnTo>
                    <a:lnTo>
                      <a:pt x="18" y="53"/>
                    </a:lnTo>
                    <a:lnTo>
                      <a:pt x="28" y="65"/>
                    </a:lnTo>
                    <a:lnTo>
                      <a:pt x="31" y="63"/>
                    </a:lnTo>
                    <a:lnTo>
                      <a:pt x="26" y="57"/>
                    </a:lnTo>
                    <a:lnTo>
                      <a:pt x="14" y="34"/>
                    </a:lnTo>
                    <a:lnTo>
                      <a:pt x="13" y="28"/>
                    </a:lnTo>
                    <a:lnTo>
                      <a:pt x="7" y="9"/>
                    </a:lnTo>
                    <a:lnTo>
                      <a:pt x="4" y="0"/>
                    </a:lnTo>
                    <a:lnTo>
                      <a:pt x="0" y="0"/>
                    </a:lnTo>
                    <a:close/>
                  </a:path>
                </a:pathLst>
              </a:custGeom>
              <a:solidFill>
                <a:srgbClr val="8989A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26" name="Freeform 403"/>
              <p:cNvSpPr>
                <a:spLocks/>
              </p:cNvSpPr>
              <p:nvPr/>
            </p:nvSpPr>
            <p:spPr bwMode="auto">
              <a:xfrm>
                <a:off x="2756" y="3219"/>
                <a:ext cx="6" cy="15"/>
              </a:xfrm>
              <a:custGeom>
                <a:avLst/>
                <a:gdLst>
                  <a:gd name="T0" fmla="*/ 0 w 23"/>
                  <a:gd name="T1" fmla="*/ 0 h 58"/>
                  <a:gd name="T2" fmla="*/ 1 w 23"/>
                  <a:gd name="T3" fmla="*/ 1 h 58"/>
                  <a:gd name="T4" fmla="*/ 1 w 23"/>
                  <a:gd name="T5" fmla="*/ 2 h 58"/>
                  <a:gd name="T6" fmla="*/ 1 w 23"/>
                  <a:gd name="T7" fmla="*/ 4 h 58"/>
                  <a:gd name="T8" fmla="*/ 2 w 23"/>
                  <a:gd name="T9" fmla="*/ 4 h 58"/>
                  <a:gd name="T10" fmla="*/ 2 w 23"/>
                  <a:gd name="T11" fmla="*/ 3 h 58"/>
                  <a:gd name="T12" fmla="*/ 1 w 23"/>
                  <a:gd name="T13" fmla="*/ 2 h 58"/>
                  <a:gd name="T14" fmla="*/ 1 w 23"/>
                  <a:gd name="T15" fmla="*/ 1 h 58"/>
                  <a:gd name="T16" fmla="*/ 0 w 23"/>
                  <a:gd name="T17" fmla="*/ 0 h 58"/>
                  <a:gd name="T18" fmla="*/ 0 w 23"/>
                  <a:gd name="T19" fmla="*/ 0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58"/>
                  <a:gd name="T32" fmla="*/ 23 w 23"/>
                  <a:gd name="T33" fmla="*/ 58 h 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58">
                    <a:moveTo>
                      <a:pt x="0" y="0"/>
                    </a:moveTo>
                    <a:lnTo>
                      <a:pt x="10" y="16"/>
                    </a:lnTo>
                    <a:lnTo>
                      <a:pt x="18" y="30"/>
                    </a:lnTo>
                    <a:lnTo>
                      <a:pt x="21" y="58"/>
                    </a:lnTo>
                    <a:lnTo>
                      <a:pt x="23" y="55"/>
                    </a:lnTo>
                    <a:lnTo>
                      <a:pt x="23" y="39"/>
                    </a:lnTo>
                    <a:lnTo>
                      <a:pt x="21" y="25"/>
                    </a:lnTo>
                    <a:lnTo>
                      <a:pt x="12" y="8"/>
                    </a:lnTo>
                    <a:lnTo>
                      <a:pt x="0" y="0"/>
                    </a:lnTo>
                    <a:close/>
                  </a:path>
                </a:pathLst>
              </a:custGeom>
              <a:solidFill>
                <a:srgbClr val="8989A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27" name="Freeform 404"/>
              <p:cNvSpPr>
                <a:spLocks/>
              </p:cNvSpPr>
              <p:nvPr/>
            </p:nvSpPr>
            <p:spPr bwMode="auto">
              <a:xfrm>
                <a:off x="2752" y="3228"/>
                <a:ext cx="3" cy="4"/>
              </a:xfrm>
              <a:custGeom>
                <a:avLst/>
                <a:gdLst>
                  <a:gd name="T0" fmla="*/ 0 w 15"/>
                  <a:gd name="T1" fmla="*/ 0 h 17"/>
                  <a:gd name="T2" fmla="*/ 0 w 15"/>
                  <a:gd name="T3" fmla="*/ 0 h 17"/>
                  <a:gd name="T4" fmla="*/ 1 w 15"/>
                  <a:gd name="T5" fmla="*/ 1 h 17"/>
                  <a:gd name="T6" fmla="*/ 0 w 15"/>
                  <a:gd name="T7" fmla="*/ 1 h 17"/>
                  <a:gd name="T8" fmla="*/ 0 w 15"/>
                  <a:gd name="T9" fmla="*/ 0 h 17"/>
                  <a:gd name="T10" fmla="*/ 0 w 15"/>
                  <a:gd name="T11" fmla="*/ 0 h 17"/>
                  <a:gd name="T12" fmla="*/ 0 60000 65536"/>
                  <a:gd name="T13" fmla="*/ 0 60000 65536"/>
                  <a:gd name="T14" fmla="*/ 0 60000 65536"/>
                  <a:gd name="T15" fmla="*/ 0 60000 65536"/>
                  <a:gd name="T16" fmla="*/ 0 60000 65536"/>
                  <a:gd name="T17" fmla="*/ 0 60000 65536"/>
                  <a:gd name="T18" fmla="*/ 0 w 15"/>
                  <a:gd name="T19" fmla="*/ 0 h 17"/>
                  <a:gd name="T20" fmla="*/ 15 w 15"/>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5" h="17">
                    <a:moveTo>
                      <a:pt x="0" y="5"/>
                    </a:moveTo>
                    <a:lnTo>
                      <a:pt x="9" y="0"/>
                    </a:lnTo>
                    <a:lnTo>
                      <a:pt x="15" y="13"/>
                    </a:lnTo>
                    <a:lnTo>
                      <a:pt x="6" y="17"/>
                    </a:lnTo>
                    <a:lnTo>
                      <a:pt x="0" y="5"/>
                    </a:lnTo>
                    <a:close/>
                  </a:path>
                </a:pathLst>
              </a:custGeom>
              <a:solidFill>
                <a:srgbClr val="E5E5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28" name="Freeform 405"/>
              <p:cNvSpPr>
                <a:spLocks/>
              </p:cNvSpPr>
              <p:nvPr/>
            </p:nvSpPr>
            <p:spPr bwMode="auto">
              <a:xfrm>
                <a:off x="2757" y="3227"/>
                <a:ext cx="3" cy="3"/>
              </a:xfrm>
              <a:custGeom>
                <a:avLst/>
                <a:gdLst>
                  <a:gd name="T0" fmla="*/ 0 w 14"/>
                  <a:gd name="T1" fmla="*/ 0 h 13"/>
                  <a:gd name="T2" fmla="*/ 1 w 14"/>
                  <a:gd name="T3" fmla="*/ 0 h 13"/>
                  <a:gd name="T4" fmla="*/ 1 w 14"/>
                  <a:gd name="T5" fmla="*/ 0 h 13"/>
                  <a:gd name="T6" fmla="*/ 0 w 14"/>
                  <a:gd name="T7" fmla="*/ 1 h 13"/>
                  <a:gd name="T8" fmla="*/ 0 w 14"/>
                  <a:gd name="T9" fmla="*/ 0 h 13"/>
                  <a:gd name="T10" fmla="*/ 0 w 14"/>
                  <a:gd name="T11" fmla="*/ 0 h 13"/>
                  <a:gd name="T12" fmla="*/ 0 60000 65536"/>
                  <a:gd name="T13" fmla="*/ 0 60000 65536"/>
                  <a:gd name="T14" fmla="*/ 0 60000 65536"/>
                  <a:gd name="T15" fmla="*/ 0 60000 65536"/>
                  <a:gd name="T16" fmla="*/ 0 60000 65536"/>
                  <a:gd name="T17" fmla="*/ 0 60000 65536"/>
                  <a:gd name="T18" fmla="*/ 0 w 14"/>
                  <a:gd name="T19" fmla="*/ 0 h 13"/>
                  <a:gd name="T20" fmla="*/ 14 w 14"/>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4" h="13">
                    <a:moveTo>
                      <a:pt x="0" y="4"/>
                    </a:moveTo>
                    <a:lnTo>
                      <a:pt x="13" y="0"/>
                    </a:lnTo>
                    <a:lnTo>
                      <a:pt x="14" y="10"/>
                    </a:lnTo>
                    <a:lnTo>
                      <a:pt x="3" y="13"/>
                    </a:lnTo>
                    <a:lnTo>
                      <a:pt x="0" y="4"/>
                    </a:lnTo>
                    <a:close/>
                  </a:path>
                </a:pathLst>
              </a:custGeom>
              <a:solidFill>
                <a:srgbClr val="E5E5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29" name="Freeform 406"/>
              <p:cNvSpPr>
                <a:spLocks/>
              </p:cNvSpPr>
              <p:nvPr/>
            </p:nvSpPr>
            <p:spPr bwMode="auto">
              <a:xfrm>
                <a:off x="2755" y="3222"/>
                <a:ext cx="3" cy="2"/>
              </a:xfrm>
              <a:custGeom>
                <a:avLst/>
                <a:gdLst>
                  <a:gd name="T0" fmla="*/ 0 w 14"/>
                  <a:gd name="T1" fmla="*/ 0 h 8"/>
                  <a:gd name="T2" fmla="*/ 0 w 14"/>
                  <a:gd name="T3" fmla="*/ 1 h 8"/>
                  <a:gd name="T4" fmla="*/ 1 w 14"/>
                  <a:gd name="T5" fmla="*/ 1 h 8"/>
                  <a:gd name="T6" fmla="*/ 0 w 14"/>
                  <a:gd name="T7" fmla="*/ 0 h 8"/>
                  <a:gd name="T8" fmla="*/ 0 w 14"/>
                  <a:gd name="T9" fmla="*/ 0 h 8"/>
                  <a:gd name="T10" fmla="*/ 0 w 14"/>
                  <a:gd name="T11" fmla="*/ 0 h 8"/>
                  <a:gd name="T12" fmla="*/ 0 60000 65536"/>
                  <a:gd name="T13" fmla="*/ 0 60000 65536"/>
                  <a:gd name="T14" fmla="*/ 0 60000 65536"/>
                  <a:gd name="T15" fmla="*/ 0 60000 65536"/>
                  <a:gd name="T16" fmla="*/ 0 60000 65536"/>
                  <a:gd name="T17" fmla="*/ 0 60000 65536"/>
                  <a:gd name="T18" fmla="*/ 0 w 14"/>
                  <a:gd name="T19" fmla="*/ 0 h 8"/>
                  <a:gd name="T20" fmla="*/ 14 w 14"/>
                  <a:gd name="T21" fmla="*/ 8 h 8"/>
                </a:gdLst>
                <a:ahLst/>
                <a:cxnLst>
                  <a:cxn ang="T12">
                    <a:pos x="T0" y="T1"/>
                  </a:cxn>
                  <a:cxn ang="T13">
                    <a:pos x="T2" y="T3"/>
                  </a:cxn>
                  <a:cxn ang="T14">
                    <a:pos x="T4" y="T5"/>
                  </a:cxn>
                  <a:cxn ang="T15">
                    <a:pos x="T6" y="T7"/>
                  </a:cxn>
                  <a:cxn ang="T16">
                    <a:pos x="T8" y="T9"/>
                  </a:cxn>
                  <a:cxn ang="T17">
                    <a:pos x="T10" y="T11"/>
                  </a:cxn>
                </a:cxnLst>
                <a:rect l="T18" t="T19" r="T20" b="T21"/>
                <a:pathLst>
                  <a:path w="14" h="8">
                    <a:moveTo>
                      <a:pt x="0" y="1"/>
                    </a:moveTo>
                    <a:lnTo>
                      <a:pt x="4" y="8"/>
                    </a:lnTo>
                    <a:lnTo>
                      <a:pt x="14" y="7"/>
                    </a:lnTo>
                    <a:lnTo>
                      <a:pt x="10" y="0"/>
                    </a:lnTo>
                    <a:lnTo>
                      <a:pt x="0" y="1"/>
                    </a:lnTo>
                    <a:close/>
                  </a:path>
                </a:pathLst>
              </a:custGeom>
              <a:solidFill>
                <a:srgbClr val="E5E5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30" name="Freeform 407"/>
              <p:cNvSpPr>
                <a:spLocks/>
              </p:cNvSpPr>
              <p:nvPr/>
            </p:nvSpPr>
            <p:spPr bwMode="auto">
              <a:xfrm>
                <a:off x="2751" y="3223"/>
                <a:ext cx="2" cy="3"/>
              </a:xfrm>
              <a:custGeom>
                <a:avLst/>
                <a:gdLst>
                  <a:gd name="T0" fmla="*/ 0 w 8"/>
                  <a:gd name="T1" fmla="*/ 0 h 13"/>
                  <a:gd name="T2" fmla="*/ 1 w 8"/>
                  <a:gd name="T3" fmla="*/ 0 h 13"/>
                  <a:gd name="T4" fmla="*/ 0 w 8"/>
                  <a:gd name="T5" fmla="*/ 1 h 13"/>
                  <a:gd name="T6" fmla="*/ 0 w 8"/>
                  <a:gd name="T7" fmla="*/ 0 h 13"/>
                  <a:gd name="T8" fmla="*/ 0 w 8"/>
                  <a:gd name="T9" fmla="*/ 0 h 13"/>
                  <a:gd name="T10" fmla="*/ 0 w 8"/>
                  <a:gd name="T11" fmla="*/ 0 h 13"/>
                  <a:gd name="T12" fmla="*/ 0 60000 65536"/>
                  <a:gd name="T13" fmla="*/ 0 60000 65536"/>
                  <a:gd name="T14" fmla="*/ 0 60000 65536"/>
                  <a:gd name="T15" fmla="*/ 0 60000 65536"/>
                  <a:gd name="T16" fmla="*/ 0 60000 65536"/>
                  <a:gd name="T17" fmla="*/ 0 60000 65536"/>
                  <a:gd name="T18" fmla="*/ 0 w 8"/>
                  <a:gd name="T19" fmla="*/ 0 h 13"/>
                  <a:gd name="T20" fmla="*/ 8 w 8"/>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8" h="13">
                    <a:moveTo>
                      <a:pt x="5" y="0"/>
                    </a:moveTo>
                    <a:lnTo>
                      <a:pt x="8" y="9"/>
                    </a:lnTo>
                    <a:lnTo>
                      <a:pt x="1" y="13"/>
                    </a:lnTo>
                    <a:lnTo>
                      <a:pt x="0" y="4"/>
                    </a:lnTo>
                    <a:lnTo>
                      <a:pt x="5" y="0"/>
                    </a:lnTo>
                    <a:close/>
                  </a:path>
                </a:pathLst>
              </a:custGeom>
              <a:solidFill>
                <a:srgbClr val="E5E5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31" name="Freeform 408"/>
              <p:cNvSpPr>
                <a:spLocks/>
              </p:cNvSpPr>
              <p:nvPr/>
            </p:nvSpPr>
            <p:spPr bwMode="auto">
              <a:xfrm>
                <a:off x="2748" y="3226"/>
                <a:ext cx="1" cy="4"/>
              </a:xfrm>
              <a:custGeom>
                <a:avLst/>
                <a:gdLst>
                  <a:gd name="T0" fmla="*/ 0 w 8"/>
                  <a:gd name="T1" fmla="*/ 0 h 12"/>
                  <a:gd name="T2" fmla="*/ 0 w 8"/>
                  <a:gd name="T3" fmla="*/ 1 h 12"/>
                  <a:gd name="T4" fmla="*/ 0 w 8"/>
                  <a:gd name="T5" fmla="*/ 1 h 12"/>
                  <a:gd name="T6" fmla="*/ 0 w 8"/>
                  <a:gd name="T7" fmla="*/ 1 h 12"/>
                  <a:gd name="T8" fmla="*/ 0 w 8"/>
                  <a:gd name="T9" fmla="*/ 0 h 12"/>
                  <a:gd name="T10" fmla="*/ 0 w 8"/>
                  <a:gd name="T11" fmla="*/ 0 h 12"/>
                  <a:gd name="T12" fmla="*/ 0 60000 65536"/>
                  <a:gd name="T13" fmla="*/ 0 60000 65536"/>
                  <a:gd name="T14" fmla="*/ 0 60000 65536"/>
                  <a:gd name="T15" fmla="*/ 0 60000 65536"/>
                  <a:gd name="T16" fmla="*/ 0 60000 65536"/>
                  <a:gd name="T17" fmla="*/ 0 60000 65536"/>
                  <a:gd name="T18" fmla="*/ 0 w 8"/>
                  <a:gd name="T19" fmla="*/ 0 h 12"/>
                  <a:gd name="T20" fmla="*/ 8 w 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8" h="12">
                    <a:moveTo>
                      <a:pt x="7" y="0"/>
                    </a:moveTo>
                    <a:lnTo>
                      <a:pt x="0" y="10"/>
                    </a:lnTo>
                    <a:lnTo>
                      <a:pt x="2" y="12"/>
                    </a:lnTo>
                    <a:lnTo>
                      <a:pt x="8" y="7"/>
                    </a:lnTo>
                    <a:lnTo>
                      <a:pt x="7" y="0"/>
                    </a:lnTo>
                    <a:close/>
                  </a:path>
                </a:pathLst>
              </a:custGeom>
              <a:solidFill>
                <a:srgbClr val="E5E5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32" name="Freeform 409"/>
              <p:cNvSpPr>
                <a:spLocks/>
              </p:cNvSpPr>
              <p:nvPr/>
            </p:nvSpPr>
            <p:spPr bwMode="auto">
              <a:xfrm>
                <a:off x="2749" y="3231"/>
                <a:ext cx="3" cy="3"/>
              </a:xfrm>
              <a:custGeom>
                <a:avLst/>
                <a:gdLst>
                  <a:gd name="T0" fmla="*/ 0 w 11"/>
                  <a:gd name="T1" fmla="*/ 0 h 12"/>
                  <a:gd name="T2" fmla="*/ 0 w 11"/>
                  <a:gd name="T3" fmla="*/ 0 h 12"/>
                  <a:gd name="T4" fmla="*/ 1 w 11"/>
                  <a:gd name="T5" fmla="*/ 1 h 12"/>
                  <a:gd name="T6" fmla="*/ 1 w 11"/>
                  <a:gd name="T7" fmla="*/ 1 h 12"/>
                  <a:gd name="T8" fmla="*/ 0 w 11"/>
                  <a:gd name="T9" fmla="*/ 0 h 12"/>
                  <a:gd name="T10" fmla="*/ 0 w 11"/>
                  <a:gd name="T11" fmla="*/ 0 h 12"/>
                  <a:gd name="T12" fmla="*/ 0 60000 65536"/>
                  <a:gd name="T13" fmla="*/ 0 60000 65536"/>
                  <a:gd name="T14" fmla="*/ 0 60000 65536"/>
                  <a:gd name="T15" fmla="*/ 0 60000 65536"/>
                  <a:gd name="T16" fmla="*/ 0 60000 65536"/>
                  <a:gd name="T17" fmla="*/ 0 60000 65536"/>
                  <a:gd name="T18" fmla="*/ 0 w 11"/>
                  <a:gd name="T19" fmla="*/ 0 h 12"/>
                  <a:gd name="T20" fmla="*/ 11 w 11"/>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1" h="12">
                    <a:moveTo>
                      <a:pt x="5" y="0"/>
                    </a:moveTo>
                    <a:lnTo>
                      <a:pt x="0" y="4"/>
                    </a:lnTo>
                    <a:lnTo>
                      <a:pt x="6" y="12"/>
                    </a:lnTo>
                    <a:lnTo>
                      <a:pt x="11" y="11"/>
                    </a:lnTo>
                    <a:lnTo>
                      <a:pt x="5" y="0"/>
                    </a:lnTo>
                    <a:close/>
                  </a:path>
                </a:pathLst>
              </a:custGeom>
              <a:solidFill>
                <a:srgbClr val="E5E5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33" name="Freeform 410"/>
              <p:cNvSpPr>
                <a:spLocks/>
              </p:cNvSpPr>
              <p:nvPr/>
            </p:nvSpPr>
            <p:spPr bwMode="auto">
              <a:xfrm>
                <a:off x="2751" y="3219"/>
                <a:ext cx="2" cy="3"/>
              </a:xfrm>
              <a:custGeom>
                <a:avLst/>
                <a:gdLst>
                  <a:gd name="T0" fmla="*/ 0 w 7"/>
                  <a:gd name="T1" fmla="*/ 1 h 10"/>
                  <a:gd name="T2" fmla="*/ 0 w 7"/>
                  <a:gd name="T3" fmla="*/ 1 h 10"/>
                  <a:gd name="T4" fmla="*/ 1 w 7"/>
                  <a:gd name="T5" fmla="*/ 1 h 10"/>
                  <a:gd name="T6" fmla="*/ 0 w 7"/>
                  <a:gd name="T7" fmla="*/ 0 h 10"/>
                  <a:gd name="T8" fmla="*/ 0 w 7"/>
                  <a:gd name="T9" fmla="*/ 1 h 10"/>
                  <a:gd name="T10" fmla="*/ 0 w 7"/>
                  <a:gd name="T11" fmla="*/ 1 h 10"/>
                  <a:gd name="T12" fmla="*/ 0 60000 65536"/>
                  <a:gd name="T13" fmla="*/ 0 60000 65536"/>
                  <a:gd name="T14" fmla="*/ 0 60000 65536"/>
                  <a:gd name="T15" fmla="*/ 0 60000 65536"/>
                  <a:gd name="T16" fmla="*/ 0 60000 65536"/>
                  <a:gd name="T17" fmla="*/ 0 60000 65536"/>
                  <a:gd name="T18" fmla="*/ 0 w 7"/>
                  <a:gd name="T19" fmla="*/ 0 h 10"/>
                  <a:gd name="T20" fmla="*/ 7 w 7"/>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7" h="10">
                    <a:moveTo>
                      <a:pt x="0" y="5"/>
                    </a:moveTo>
                    <a:lnTo>
                      <a:pt x="0" y="10"/>
                    </a:lnTo>
                    <a:lnTo>
                      <a:pt x="7" y="6"/>
                    </a:lnTo>
                    <a:lnTo>
                      <a:pt x="5" y="0"/>
                    </a:lnTo>
                    <a:lnTo>
                      <a:pt x="0" y="5"/>
                    </a:lnTo>
                    <a:close/>
                  </a:path>
                </a:pathLst>
              </a:custGeom>
              <a:solidFill>
                <a:srgbClr val="E5E5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34" name="Freeform 411"/>
              <p:cNvSpPr>
                <a:spLocks/>
              </p:cNvSpPr>
              <p:nvPr/>
            </p:nvSpPr>
            <p:spPr bwMode="auto">
              <a:xfrm>
                <a:off x="2754" y="3219"/>
                <a:ext cx="2" cy="1"/>
              </a:xfrm>
              <a:custGeom>
                <a:avLst/>
                <a:gdLst>
                  <a:gd name="T0" fmla="*/ 0 w 12"/>
                  <a:gd name="T1" fmla="*/ 0 h 8"/>
                  <a:gd name="T2" fmla="*/ 0 w 12"/>
                  <a:gd name="T3" fmla="*/ 0 h 8"/>
                  <a:gd name="T4" fmla="*/ 0 w 12"/>
                  <a:gd name="T5" fmla="*/ 0 h 8"/>
                  <a:gd name="T6" fmla="*/ 0 w 12"/>
                  <a:gd name="T7" fmla="*/ 0 h 8"/>
                  <a:gd name="T8" fmla="*/ 0 w 12"/>
                  <a:gd name="T9" fmla="*/ 0 h 8"/>
                  <a:gd name="T10" fmla="*/ 0 w 12"/>
                  <a:gd name="T11" fmla="*/ 0 h 8"/>
                  <a:gd name="T12" fmla="*/ 0 60000 65536"/>
                  <a:gd name="T13" fmla="*/ 0 60000 65536"/>
                  <a:gd name="T14" fmla="*/ 0 60000 65536"/>
                  <a:gd name="T15" fmla="*/ 0 60000 65536"/>
                  <a:gd name="T16" fmla="*/ 0 60000 65536"/>
                  <a:gd name="T17" fmla="*/ 0 60000 65536"/>
                  <a:gd name="T18" fmla="*/ 0 w 12"/>
                  <a:gd name="T19" fmla="*/ 0 h 8"/>
                  <a:gd name="T20" fmla="*/ 12 w 12"/>
                  <a:gd name="T21" fmla="*/ 8 h 8"/>
                </a:gdLst>
                <a:ahLst/>
                <a:cxnLst>
                  <a:cxn ang="T12">
                    <a:pos x="T0" y="T1"/>
                  </a:cxn>
                  <a:cxn ang="T13">
                    <a:pos x="T2" y="T3"/>
                  </a:cxn>
                  <a:cxn ang="T14">
                    <a:pos x="T4" y="T5"/>
                  </a:cxn>
                  <a:cxn ang="T15">
                    <a:pos x="T6" y="T7"/>
                  </a:cxn>
                  <a:cxn ang="T16">
                    <a:pos x="T8" y="T9"/>
                  </a:cxn>
                  <a:cxn ang="T17">
                    <a:pos x="T10" y="T11"/>
                  </a:cxn>
                </a:cxnLst>
                <a:rect l="T18" t="T19" r="T20" b="T21"/>
                <a:pathLst>
                  <a:path w="12" h="8">
                    <a:moveTo>
                      <a:pt x="0" y="1"/>
                    </a:moveTo>
                    <a:lnTo>
                      <a:pt x="3" y="8"/>
                    </a:lnTo>
                    <a:lnTo>
                      <a:pt x="12" y="4"/>
                    </a:lnTo>
                    <a:lnTo>
                      <a:pt x="8" y="0"/>
                    </a:lnTo>
                    <a:lnTo>
                      <a:pt x="0" y="1"/>
                    </a:lnTo>
                    <a:close/>
                  </a:path>
                </a:pathLst>
              </a:custGeom>
              <a:solidFill>
                <a:srgbClr val="E5E5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35" name="Freeform 412"/>
              <p:cNvSpPr>
                <a:spLocks/>
              </p:cNvSpPr>
              <p:nvPr/>
            </p:nvSpPr>
            <p:spPr bwMode="auto">
              <a:xfrm>
                <a:off x="2748" y="3223"/>
                <a:ext cx="1" cy="2"/>
              </a:xfrm>
              <a:custGeom>
                <a:avLst/>
                <a:gdLst>
                  <a:gd name="T0" fmla="*/ 0 w 5"/>
                  <a:gd name="T1" fmla="*/ 0 h 9"/>
                  <a:gd name="T2" fmla="*/ 0 w 5"/>
                  <a:gd name="T3" fmla="*/ 0 h 9"/>
                  <a:gd name="T4" fmla="*/ 0 w 5"/>
                  <a:gd name="T5" fmla="*/ 0 h 9"/>
                  <a:gd name="T6" fmla="*/ 0 w 5"/>
                  <a:gd name="T7" fmla="*/ 0 h 9"/>
                  <a:gd name="T8" fmla="*/ 0 w 5"/>
                  <a:gd name="T9" fmla="*/ 0 h 9"/>
                  <a:gd name="T10" fmla="*/ 0 60000 65536"/>
                  <a:gd name="T11" fmla="*/ 0 60000 65536"/>
                  <a:gd name="T12" fmla="*/ 0 60000 65536"/>
                  <a:gd name="T13" fmla="*/ 0 60000 65536"/>
                  <a:gd name="T14" fmla="*/ 0 60000 65536"/>
                  <a:gd name="T15" fmla="*/ 0 w 5"/>
                  <a:gd name="T16" fmla="*/ 0 h 9"/>
                  <a:gd name="T17" fmla="*/ 5 w 5"/>
                  <a:gd name="T18" fmla="*/ 9 h 9"/>
                </a:gdLst>
                <a:ahLst/>
                <a:cxnLst>
                  <a:cxn ang="T10">
                    <a:pos x="T0" y="T1"/>
                  </a:cxn>
                  <a:cxn ang="T11">
                    <a:pos x="T2" y="T3"/>
                  </a:cxn>
                  <a:cxn ang="T12">
                    <a:pos x="T4" y="T5"/>
                  </a:cxn>
                  <a:cxn ang="T13">
                    <a:pos x="T6" y="T7"/>
                  </a:cxn>
                  <a:cxn ang="T14">
                    <a:pos x="T8" y="T9"/>
                  </a:cxn>
                </a:cxnLst>
                <a:rect l="T15" t="T16" r="T17" b="T18"/>
                <a:pathLst>
                  <a:path w="5" h="9">
                    <a:moveTo>
                      <a:pt x="4" y="0"/>
                    </a:moveTo>
                    <a:lnTo>
                      <a:pt x="5" y="3"/>
                    </a:lnTo>
                    <a:lnTo>
                      <a:pt x="0" y="9"/>
                    </a:lnTo>
                    <a:lnTo>
                      <a:pt x="4" y="0"/>
                    </a:lnTo>
                    <a:close/>
                  </a:path>
                </a:pathLst>
              </a:custGeom>
              <a:solidFill>
                <a:srgbClr val="E5E5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36" name="Freeform 413"/>
              <p:cNvSpPr>
                <a:spLocks/>
              </p:cNvSpPr>
              <p:nvPr/>
            </p:nvSpPr>
            <p:spPr bwMode="auto">
              <a:xfrm>
                <a:off x="2760" y="3221"/>
                <a:ext cx="3" cy="2"/>
              </a:xfrm>
              <a:custGeom>
                <a:avLst/>
                <a:gdLst>
                  <a:gd name="T0" fmla="*/ 0 w 12"/>
                  <a:gd name="T1" fmla="*/ 0 h 8"/>
                  <a:gd name="T2" fmla="*/ 1 w 12"/>
                  <a:gd name="T3" fmla="*/ 0 h 8"/>
                  <a:gd name="T4" fmla="*/ 1 w 12"/>
                  <a:gd name="T5" fmla="*/ 1 h 8"/>
                  <a:gd name="T6" fmla="*/ 0 w 12"/>
                  <a:gd name="T7" fmla="*/ 1 h 8"/>
                  <a:gd name="T8" fmla="*/ 0 w 12"/>
                  <a:gd name="T9" fmla="*/ 0 h 8"/>
                  <a:gd name="T10" fmla="*/ 0 w 12"/>
                  <a:gd name="T11" fmla="*/ 0 h 8"/>
                  <a:gd name="T12" fmla="*/ 0 60000 65536"/>
                  <a:gd name="T13" fmla="*/ 0 60000 65536"/>
                  <a:gd name="T14" fmla="*/ 0 60000 65536"/>
                  <a:gd name="T15" fmla="*/ 0 60000 65536"/>
                  <a:gd name="T16" fmla="*/ 0 60000 65536"/>
                  <a:gd name="T17" fmla="*/ 0 60000 65536"/>
                  <a:gd name="T18" fmla="*/ 0 w 12"/>
                  <a:gd name="T19" fmla="*/ 0 h 8"/>
                  <a:gd name="T20" fmla="*/ 12 w 12"/>
                  <a:gd name="T21" fmla="*/ 8 h 8"/>
                </a:gdLst>
                <a:ahLst/>
                <a:cxnLst>
                  <a:cxn ang="T12">
                    <a:pos x="T0" y="T1"/>
                  </a:cxn>
                  <a:cxn ang="T13">
                    <a:pos x="T2" y="T3"/>
                  </a:cxn>
                  <a:cxn ang="T14">
                    <a:pos x="T4" y="T5"/>
                  </a:cxn>
                  <a:cxn ang="T15">
                    <a:pos x="T6" y="T7"/>
                  </a:cxn>
                  <a:cxn ang="T16">
                    <a:pos x="T8" y="T9"/>
                  </a:cxn>
                  <a:cxn ang="T17">
                    <a:pos x="T10" y="T11"/>
                  </a:cxn>
                </a:cxnLst>
                <a:rect l="T18" t="T19" r="T20" b="T21"/>
                <a:pathLst>
                  <a:path w="12" h="8">
                    <a:moveTo>
                      <a:pt x="0" y="0"/>
                    </a:moveTo>
                    <a:lnTo>
                      <a:pt x="7" y="0"/>
                    </a:lnTo>
                    <a:lnTo>
                      <a:pt x="12" y="8"/>
                    </a:lnTo>
                    <a:lnTo>
                      <a:pt x="4" y="8"/>
                    </a:lnTo>
                    <a:lnTo>
                      <a:pt x="0" y="0"/>
                    </a:lnTo>
                    <a:close/>
                  </a:path>
                </a:pathLst>
              </a:custGeom>
              <a:solidFill>
                <a:srgbClr val="E5E5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37" name="Freeform 414"/>
              <p:cNvSpPr>
                <a:spLocks/>
              </p:cNvSpPr>
              <p:nvPr/>
            </p:nvSpPr>
            <p:spPr bwMode="auto">
              <a:xfrm>
                <a:off x="2762" y="3225"/>
                <a:ext cx="2" cy="4"/>
              </a:xfrm>
              <a:custGeom>
                <a:avLst/>
                <a:gdLst>
                  <a:gd name="T0" fmla="*/ 0 w 7"/>
                  <a:gd name="T1" fmla="*/ 0 h 14"/>
                  <a:gd name="T2" fmla="*/ 0 w 7"/>
                  <a:gd name="T3" fmla="*/ 1 h 14"/>
                  <a:gd name="T4" fmla="*/ 1 w 7"/>
                  <a:gd name="T5" fmla="*/ 1 h 14"/>
                  <a:gd name="T6" fmla="*/ 1 w 7"/>
                  <a:gd name="T7" fmla="*/ 0 h 14"/>
                  <a:gd name="T8" fmla="*/ 0 w 7"/>
                  <a:gd name="T9" fmla="*/ 0 h 14"/>
                  <a:gd name="T10" fmla="*/ 0 w 7"/>
                  <a:gd name="T11" fmla="*/ 0 h 14"/>
                  <a:gd name="T12" fmla="*/ 0 60000 65536"/>
                  <a:gd name="T13" fmla="*/ 0 60000 65536"/>
                  <a:gd name="T14" fmla="*/ 0 60000 65536"/>
                  <a:gd name="T15" fmla="*/ 0 60000 65536"/>
                  <a:gd name="T16" fmla="*/ 0 60000 65536"/>
                  <a:gd name="T17" fmla="*/ 0 60000 65536"/>
                  <a:gd name="T18" fmla="*/ 0 w 7"/>
                  <a:gd name="T19" fmla="*/ 0 h 14"/>
                  <a:gd name="T20" fmla="*/ 7 w 7"/>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7" h="14">
                    <a:moveTo>
                      <a:pt x="0" y="2"/>
                    </a:moveTo>
                    <a:lnTo>
                      <a:pt x="2" y="14"/>
                    </a:lnTo>
                    <a:lnTo>
                      <a:pt x="7" y="11"/>
                    </a:lnTo>
                    <a:lnTo>
                      <a:pt x="6" y="0"/>
                    </a:lnTo>
                    <a:lnTo>
                      <a:pt x="0" y="2"/>
                    </a:lnTo>
                    <a:close/>
                  </a:path>
                </a:pathLst>
              </a:custGeom>
              <a:solidFill>
                <a:srgbClr val="E5E5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38" name="Freeform 415"/>
              <p:cNvSpPr>
                <a:spLocks/>
              </p:cNvSpPr>
              <p:nvPr/>
            </p:nvSpPr>
            <p:spPr bwMode="auto">
              <a:xfrm>
                <a:off x="2755" y="3233"/>
                <a:ext cx="3" cy="2"/>
              </a:xfrm>
              <a:custGeom>
                <a:avLst/>
                <a:gdLst>
                  <a:gd name="T0" fmla="*/ 0 w 11"/>
                  <a:gd name="T1" fmla="*/ 1 h 5"/>
                  <a:gd name="T2" fmla="*/ 1 w 11"/>
                  <a:gd name="T3" fmla="*/ 0 h 5"/>
                  <a:gd name="T4" fmla="*/ 1 w 11"/>
                  <a:gd name="T5" fmla="*/ 1 h 5"/>
                  <a:gd name="T6" fmla="*/ 1 w 11"/>
                  <a:gd name="T7" fmla="*/ 1 h 5"/>
                  <a:gd name="T8" fmla="*/ 0 w 11"/>
                  <a:gd name="T9" fmla="*/ 1 h 5"/>
                  <a:gd name="T10" fmla="*/ 0 w 11"/>
                  <a:gd name="T11" fmla="*/ 1 h 5"/>
                  <a:gd name="T12" fmla="*/ 0 60000 65536"/>
                  <a:gd name="T13" fmla="*/ 0 60000 65536"/>
                  <a:gd name="T14" fmla="*/ 0 60000 65536"/>
                  <a:gd name="T15" fmla="*/ 0 60000 65536"/>
                  <a:gd name="T16" fmla="*/ 0 60000 65536"/>
                  <a:gd name="T17" fmla="*/ 0 60000 65536"/>
                  <a:gd name="T18" fmla="*/ 0 w 11"/>
                  <a:gd name="T19" fmla="*/ 0 h 5"/>
                  <a:gd name="T20" fmla="*/ 11 w 11"/>
                  <a:gd name="T21" fmla="*/ 5 h 5"/>
                </a:gdLst>
                <a:ahLst/>
                <a:cxnLst>
                  <a:cxn ang="T12">
                    <a:pos x="T0" y="T1"/>
                  </a:cxn>
                  <a:cxn ang="T13">
                    <a:pos x="T2" y="T3"/>
                  </a:cxn>
                  <a:cxn ang="T14">
                    <a:pos x="T4" y="T5"/>
                  </a:cxn>
                  <a:cxn ang="T15">
                    <a:pos x="T6" y="T7"/>
                  </a:cxn>
                  <a:cxn ang="T16">
                    <a:pos x="T8" y="T9"/>
                  </a:cxn>
                  <a:cxn ang="T17">
                    <a:pos x="T10" y="T11"/>
                  </a:cxn>
                </a:cxnLst>
                <a:rect l="T18" t="T19" r="T20" b="T21"/>
                <a:pathLst>
                  <a:path w="11" h="5">
                    <a:moveTo>
                      <a:pt x="0" y="4"/>
                    </a:moveTo>
                    <a:lnTo>
                      <a:pt x="7" y="0"/>
                    </a:lnTo>
                    <a:lnTo>
                      <a:pt x="11" y="4"/>
                    </a:lnTo>
                    <a:lnTo>
                      <a:pt x="6" y="5"/>
                    </a:lnTo>
                    <a:lnTo>
                      <a:pt x="0" y="4"/>
                    </a:lnTo>
                    <a:close/>
                  </a:path>
                </a:pathLst>
              </a:custGeom>
              <a:solidFill>
                <a:srgbClr val="E5E5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39" name="Freeform 416"/>
              <p:cNvSpPr>
                <a:spLocks/>
              </p:cNvSpPr>
              <p:nvPr/>
            </p:nvSpPr>
            <p:spPr bwMode="auto">
              <a:xfrm>
                <a:off x="2759" y="3232"/>
                <a:ext cx="2" cy="2"/>
              </a:xfrm>
              <a:custGeom>
                <a:avLst/>
                <a:gdLst>
                  <a:gd name="T0" fmla="*/ 0 w 8"/>
                  <a:gd name="T1" fmla="*/ 0 h 8"/>
                  <a:gd name="T2" fmla="*/ 1 w 8"/>
                  <a:gd name="T3" fmla="*/ 0 h 8"/>
                  <a:gd name="T4" fmla="*/ 1 w 8"/>
                  <a:gd name="T5" fmla="*/ 0 h 8"/>
                  <a:gd name="T6" fmla="*/ 0 w 8"/>
                  <a:gd name="T7" fmla="*/ 1 h 8"/>
                  <a:gd name="T8" fmla="*/ 0 w 8"/>
                  <a:gd name="T9" fmla="*/ 0 h 8"/>
                  <a:gd name="T10" fmla="*/ 0 w 8"/>
                  <a:gd name="T11" fmla="*/ 0 h 8"/>
                  <a:gd name="T12" fmla="*/ 0 60000 65536"/>
                  <a:gd name="T13" fmla="*/ 0 60000 65536"/>
                  <a:gd name="T14" fmla="*/ 0 60000 65536"/>
                  <a:gd name="T15" fmla="*/ 0 60000 65536"/>
                  <a:gd name="T16" fmla="*/ 0 60000 65536"/>
                  <a:gd name="T17" fmla="*/ 0 60000 65536"/>
                  <a:gd name="T18" fmla="*/ 0 w 8"/>
                  <a:gd name="T19" fmla="*/ 0 h 8"/>
                  <a:gd name="T20" fmla="*/ 8 w 8"/>
                  <a:gd name="T21" fmla="*/ 8 h 8"/>
                </a:gdLst>
                <a:ahLst/>
                <a:cxnLst>
                  <a:cxn ang="T12">
                    <a:pos x="T0" y="T1"/>
                  </a:cxn>
                  <a:cxn ang="T13">
                    <a:pos x="T2" y="T3"/>
                  </a:cxn>
                  <a:cxn ang="T14">
                    <a:pos x="T4" y="T5"/>
                  </a:cxn>
                  <a:cxn ang="T15">
                    <a:pos x="T6" y="T7"/>
                  </a:cxn>
                  <a:cxn ang="T16">
                    <a:pos x="T8" y="T9"/>
                  </a:cxn>
                  <a:cxn ang="T17">
                    <a:pos x="T10" y="T11"/>
                  </a:cxn>
                </a:cxnLst>
                <a:rect l="T18" t="T19" r="T20" b="T21"/>
                <a:pathLst>
                  <a:path w="8" h="8">
                    <a:moveTo>
                      <a:pt x="0" y="4"/>
                    </a:moveTo>
                    <a:lnTo>
                      <a:pt x="8" y="0"/>
                    </a:lnTo>
                    <a:lnTo>
                      <a:pt x="8" y="5"/>
                    </a:lnTo>
                    <a:lnTo>
                      <a:pt x="3" y="8"/>
                    </a:lnTo>
                    <a:lnTo>
                      <a:pt x="0" y="4"/>
                    </a:lnTo>
                    <a:close/>
                  </a:path>
                </a:pathLst>
              </a:custGeom>
              <a:solidFill>
                <a:srgbClr val="E5E5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40" name="Freeform 417"/>
              <p:cNvSpPr>
                <a:spLocks/>
              </p:cNvSpPr>
              <p:nvPr/>
            </p:nvSpPr>
            <p:spPr bwMode="auto">
              <a:xfrm>
                <a:off x="2760" y="3234"/>
                <a:ext cx="2" cy="1"/>
              </a:xfrm>
              <a:custGeom>
                <a:avLst/>
                <a:gdLst>
                  <a:gd name="T0" fmla="*/ 0 w 7"/>
                  <a:gd name="T1" fmla="*/ 0 h 5"/>
                  <a:gd name="T2" fmla="*/ 1 w 7"/>
                  <a:gd name="T3" fmla="*/ 0 h 5"/>
                  <a:gd name="T4" fmla="*/ 0 w 7"/>
                  <a:gd name="T5" fmla="*/ 0 h 5"/>
                  <a:gd name="T6" fmla="*/ 0 w 7"/>
                  <a:gd name="T7" fmla="*/ 0 h 5"/>
                  <a:gd name="T8" fmla="*/ 0 w 7"/>
                  <a:gd name="T9" fmla="*/ 0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0" y="2"/>
                    </a:moveTo>
                    <a:lnTo>
                      <a:pt x="7" y="0"/>
                    </a:lnTo>
                    <a:lnTo>
                      <a:pt x="3" y="5"/>
                    </a:lnTo>
                    <a:lnTo>
                      <a:pt x="0" y="2"/>
                    </a:lnTo>
                    <a:close/>
                  </a:path>
                </a:pathLst>
              </a:custGeom>
              <a:solidFill>
                <a:srgbClr val="E5E5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41" name="Freeform 418"/>
              <p:cNvSpPr>
                <a:spLocks/>
              </p:cNvSpPr>
              <p:nvPr/>
            </p:nvSpPr>
            <p:spPr bwMode="auto">
              <a:xfrm>
                <a:off x="2758" y="3236"/>
                <a:ext cx="2" cy="1"/>
              </a:xfrm>
              <a:custGeom>
                <a:avLst/>
                <a:gdLst>
                  <a:gd name="T0" fmla="*/ 0 w 7"/>
                  <a:gd name="T1" fmla="*/ 0 h 4"/>
                  <a:gd name="T2" fmla="*/ 0 w 7"/>
                  <a:gd name="T3" fmla="*/ 0 h 4"/>
                  <a:gd name="T4" fmla="*/ 1 w 7"/>
                  <a:gd name="T5" fmla="*/ 0 h 4"/>
                  <a:gd name="T6" fmla="*/ 0 w 7"/>
                  <a:gd name="T7" fmla="*/ 0 h 4"/>
                  <a:gd name="T8" fmla="*/ 0 w 7"/>
                  <a:gd name="T9" fmla="*/ 0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0" y="4"/>
                    </a:moveTo>
                    <a:lnTo>
                      <a:pt x="4" y="0"/>
                    </a:lnTo>
                    <a:lnTo>
                      <a:pt x="7" y="3"/>
                    </a:lnTo>
                    <a:lnTo>
                      <a:pt x="0" y="4"/>
                    </a:lnTo>
                    <a:close/>
                  </a:path>
                </a:pathLst>
              </a:custGeom>
              <a:solidFill>
                <a:srgbClr val="E5E5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4342" name="Freeform 419"/>
              <p:cNvSpPr>
                <a:spLocks/>
              </p:cNvSpPr>
              <p:nvPr/>
            </p:nvSpPr>
            <p:spPr bwMode="auto">
              <a:xfrm>
                <a:off x="2754" y="3236"/>
                <a:ext cx="3" cy="1"/>
              </a:xfrm>
              <a:custGeom>
                <a:avLst/>
                <a:gdLst>
                  <a:gd name="T0" fmla="*/ 0 w 13"/>
                  <a:gd name="T1" fmla="*/ 0 h 5"/>
                  <a:gd name="T2" fmla="*/ 1 w 13"/>
                  <a:gd name="T3" fmla="*/ 0 h 5"/>
                  <a:gd name="T4" fmla="*/ 0 w 13"/>
                  <a:gd name="T5" fmla="*/ 0 h 5"/>
                  <a:gd name="T6" fmla="*/ 0 w 13"/>
                  <a:gd name="T7" fmla="*/ 0 h 5"/>
                  <a:gd name="T8" fmla="*/ 0 w 13"/>
                  <a:gd name="T9" fmla="*/ 0 h 5"/>
                  <a:gd name="T10" fmla="*/ 0 60000 65536"/>
                  <a:gd name="T11" fmla="*/ 0 60000 65536"/>
                  <a:gd name="T12" fmla="*/ 0 60000 65536"/>
                  <a:gd name="T13" fmla="*/ 0 60000 65536"/>
                  <a:gd name="T14" fmla="*/ 0 60000 65536"/>
                  <a:gd name="T15" fmla="*/ 0 w 13"/>
                  <a:gd name="T16" fmla="*/ 0 h 5"/>
                  <a:gd name="T17" fmla="*/ 13 w 13"/>
                  <a:gd name="T18" fmla="*/ 5 h 5"/>
                </a:gdLst>
                <a:ahLst/>
                <a:cxnLst>
                  <a:cxn ang="T10">
                    <a:pos x="T0" y="T1"/>
                  </a:cxn>
                  <a:cxn ang="T11">
                    <a:pos x="T2" y="T3"/>
                  </a:cxn>
                  <a:cxn ang="T12">
                    <a:pos x="T4" y="T5"/>
                  </a:cxn>
                  <a:cxn ang="T13">
                    <a:pos x="T6" y="T7"/>
                  </a:cxn>
                  <a:cxn ang="T14">
                    <a:pos x="T8" y="T9"/>
                  </a:cxn>
                </a:cxnLst>
                <a:rect l="T15" t="T16" r="T17" b="T18"/>
                <a:pathLst>
                  <a:path w="13" h="5">
                    <a:moveTo>
                      <a:pt x="0" y="0"/>
                    </a:moveTo>
                    <a:lnTo>
                      <a:pt x="13" y="4"/>
                    </a:lnTo>
                    <a:lnTo>
                      <a:pt x="6" y="5"/>
                    </a:lnTo>
                    <a:lnTo>
                      <a:pt x="0" y="0"/>
                    </a:lnTo>
                    <a:close/>
                  </a:path>
                </a:pathLst>
              </a:custGeom>
              <a:solidFill>
                <a:srgbClr val="E5E5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32616" name="Freeform 420"/>
            <p:cNvSpPr>
              <a:spLocks/>
            </p:cNvSpPr>
            <p:nvPr/>
          </p:nvSpPr>
          <p:spPr bwMode="auto">
            <a:xfrm>
              <a:off x="2763" y="3231"/>
              <a:ext cx="1" cy="3"/>
            </a:xfrm>
            <a:custGeom>
              <a:avLst/>
              <a:gdLst>
                <a:gd name="T0" fmla="*/ 0 w 5"/>
                <a:gd name="T1" fmla="*/ 0 h 13"/>
                <a:gd name="T2" fmla="*/ 0 w 5"/>
                <a:gd name="T3" fmla="*/ 1 h 13"/>
                <a:gd name="T4" fmla="*/ 0 w 5"/>
                <a:gd name="T5" fmla="*/ 0 h 13"/>
                <a:gd name="T6" fmla="*/ 0 w 5"/>
                <a:gd name="T7" fmla="*/ 0 h 13"/>
                <a:gd name="T8" fmla="*/ 0 w 5"/>
                <a:gd name="T9" fmla="*/ 0 h 13"/>
                <a:gd name="T10" fmla="*/ 0 60000 65536"/>
                <a:gd name="T11" fmla="*/ 0 60000 65536"/>
                <a:gd name="T12" fmla="*/ 0 60000 65536"/>
                <a:gd name="T13" fmla="*/ 0 60000 65536"/>
                <a:gd name="T14" fmla="*/ 0 60000 65536"/>
                <a:gd name="T15" fmla="*/ 0 w 5"/>
                <a:gd name="T16" fmla="*/ 0 h 13"/>
                <a:gd name="T17" fmla="*/ 5 w 5"/>
                <a:gd name="T18" fmla="*/ 13 h 13"/>
              </a:gdLst>
              <a:ahLst/>
              <a:cxnLst>
                <a:cxn ang="T10">
                  <a:pos x="T0" y="T1"/>
                </a:cxn>
                <a:cxn ang="T11">
                  <a:pos x="T2" y="T3"/>
                </a:cxn>
                <a:cxn ang="T12">
                  <a:pos x="T4" y="T5"/>
                </a:cxn>
                <a:cxn ang="T13">
                  <a:pos x="T6" y="T7"/>
                </a:cxn>
                <a:cxn ang="T14">
                  <a:pos x="T8" y="T9"/>
                </a:cxn>
              </a:cxnLst>
              <a:rect l="T15" t="T16" r="T17" b="T18"/>
              <a:pathLst>
                <a:path w="5" h="13">
                  <a:moveTo>
                    <a:pt x="0" y="3"/>
                  </a:moveTo>
                  <a:lnTo>
                    <a:pt x="0" y="13"/>
                  </a:lnTo>
                  <a:lnTo>
                    <a:pt x="5" y="0"/>
                  </a:lnTo>
                  <a:lnTo>
                    <a:pt x="0" y="3"/>
                  </a:lnTo>
                  <a:close/>
                </a:path>
              </a:pathLst>
            </a:custGeom>
            <a:solidFill>
              <a:srgbClr val="E5E5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17" name="Freeform 421"/>
            <p:cNvSpPr>
              <a:spLocks/>
            </p:cNvSpPr>
            <p:nvPr/>
          </p:nvSpPr>
          <p:spPr bwMode="auto">
            <a:xfrm>
              <a:off x="2786" y="2967"/>
              <a:ext cx="26" cy="24"/>
            </a:xfrm>
            <a:custGeom>
              <a:avLst/>
              <a:gdLst>
                <a:gd name="T0" fmla="*/ 1 w 104"/>
                <a:gd name="T1" fmla="*/ 0 h 97"/>
                <a:gd name="T2" fmla="*/ 0 w 104"/>
                <a:gd name="T3" fmla="*/ 1 h 97"/>
                <a:gd name="T4" fmla="*/ 0 w 104"/>
                <a:gd name="T5" fmla="*/ 2 h 97"/>
                <a:gd name="T6" fmla="*/ 2 w 104"/>
                <a:gd name="T7" fmla="*/ 4 h 97"/>
                <a:gd name="T8" fmla="*/ 4 w 104"/>
                <a:gd name="T9" fmla="*/ 5 h 97"/>
                <a:gd name="T10" fmla="*/ 6 w 104"/>
                <a:gd name="T11" fmla="*/ 6 h 97"/>
                <a:gd name="T12" fmla="*/ 7 w 104"/>
                <a:gd name="T13" fmla="*/ 5 h 97"/>
                <a:gd name="T14" fmla="*/ 7 w 104"/>
                <a:gd name="T15" fmla="*/ 4 h 97"/>
                <a:gd name="T16" fmla="*/ 6 w 104"/>
                <a:gd name="T17" fmla="*/ 2 h 97"/>
                <a:gd name="T18" fmla="*/ 1 w 104"/>
                <a:gd name="T19" fmla="*/ 0 h 97"/>
                <a:gd name="T20" fmla="*/ 1 w 104"/>
                <a:gd name="T21" fmla="*/ 0 h 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97"/>
                <a:gd name="T35" fmla="*/ 104 w 104"/>
                <a:gd name="T36" fmla="*/ 97 h 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97">
                  <a:moveTo>
                    <a:pt x="20" y="0"/>
                  </a:moveTo>
                  <a:lnTo>
                    <a:pt x="0" y="13"/>
                  </a:lnTo>
                  <a:lnTo>
                    <a:pt x="0" y="41"/>
                  </a:lnTo>
                  <a:lnTo>
                    <a:pt x="35" y="70"/>
                  </a:lnTo>
                  <a:lnTo>
                    <a:pt x="63" y="86"/>
                  </a:lnTo>
                  <a:lnTo>
                    <a:pt x="90" y="97"/>
                  </a:lnTo>
                  <a:lnTo>
                    <a:pt x="103" y="90"/>
                  </a:lnTo>
                  <a:lnTo>
                    <a:pt x="104" y="66"/>
                  </a:lnTo>
                  <a:lnTo>
                    <a:pt x="97" y="41"/>
                  </a:lnTo>
                  <a:lnTo>
                    <a:pt x="20" y="0"/>
                  </a:lnTo>
                  <a:close/>
                </a:path>
              </a:pathLst>
            </a:custGeom>
            <a:solidFill>
              <a:srgbClr val="FFFF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18" name="Freeform 422"/>
            <p:cNvSpPr>
              <a:spLocks/>
            </p:cNvSpPr>
            <p:nvPr/>
          </p:nvSpPr>
          <p:spPr bwMode="auto">
            <a:xfrm>
              <a:off x="2759" y="2944"/>
              <a:ext cx="21" cy="22"/>
            </a:xfrm>
            <a:custGeom>
              <a:avLst/>
              <a:gdLst>
                <a:gd name="T0" fmla="*/ 5 w 87"/>
                <a:gd name="T1" fmla="*/ 6 h 87"/>
                <a:gd name="T2" fmla="*/ 4 w 87"/>
                <a:gd name="T3" fmla="*/ 4 h 87"/>
                <a:gd name="T4" fmla="*/ 5 w 87"/>
                <a:gd name="T5" fmla="*/ 3 h 87"/>
                <a:gd name="T6" fmla="*/ 3 w 87"/>
                <a:gd name="T7" fmla="*/ 0 h 87"/>
                <a:gd name="T8" fmla="*/ 1 w 87"/>
                <a:gd name="T9" fmla="*/ 0 h 87"/>
                <a:gd name="T10" fmla="*/ 0 w 87"/>
                <a:gd name="T11" fmla="*/ 0 h 87"/>
                <a:gd name="T12" fmla="*/ 0 w 87"/>
                <a:gd name="T13" fmla="*/ 1 h 87"/>
                <a:gd name="T14" fmla="*/ 0 w 87"/>
                <a:gd name="T15" fmla="*/ 2 h 87"/>
                <a:gd name="T16" fmla="*/ 5 w 87"/>
                <a:gd name="T17" fmla="*/ 6 h 87"/>
                <a:gd name="T18" fmla="*/ 5 w 87"/>
                <a:gd name="T19" fmla="*/ 6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7"/>
                <a:gd name="T31" fmla="*/ 0 h 87"/>
                <a:gd name="T32" fmla="*/ 87 w 87"/>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7" h="87">
                  <a:moveTo>
                    <a:pt x="87" y="87"/>
                  </a:moveTo>
                  <a:lnTo>
                    <a:pt x="75" y="58"/>
                  </a:lnTo>
                  <a:lnTo>
                    <a:pt x="83" y="48"/>
                  </a:lnTo>
                  <a:lnTo>
                    <a:pt x="44" y="5"/>
                  </a:lnTo>
                  <a:lnTo>
                    <a:pt x="15" y="0"/>
                  </a:lnTo>
                  <a:lnTo>
                    <a:pt x="2" y="3"/>
                  </a:lnTo>
                  <a:lnTo>
                    <a:pt x="0" y="13"/>
                  </a:lnTo>
                  <a:lnTo>
                    <a:pt x="10" y="35"/>
                  </a:lnTo>
                  <a:lnTo>
                    <a:pt x="87" y="87"/>
                  </a:lnTo>
                  <a:close/>
                </a:path>
              </a:pathLst>
            </a:custGeom>
            <a:solidFill>
              <a:srgbClr val="FFFF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19" name="Freeform 423"/>
            <p:cNvSpPr>
              <a:spLocks/>
            </p:cNvSpPr>
            <p:nvPr/>
          </p:nvSpPr>
          <p:spPr bwMode="auto">
            <a:xfrm>
              <a:off x="2787" y="2969"/>
              <a:ext cx="24" cy="20"/>
            </a:xfrm>
            <a:custGeom>
              <a:avLst/>
              <a:gdLst>
                <a:gd name="T0" fmla="*/ 1 w 96"/>
                <a:gd name="T1" fmla="*/ 0 h 82"/>
                <a:gd name="T2" fmla="*/ 0 w 96"/>
                <a:gd name="T3" fmla="*/ 0 h 82"/>
                <a:gd name="T4" fmla="*/ 5 w 96"/>
                <a:gd name="T5" fmla="*/ 5 h 82"/>
                <a:gd name="T6" fmla="*/ 6 w 96"/>
                <a:gd name="T7" fmla="*/ 5 h 82"/>
                <a:gd name="T8" fmla="*/ 6 w 96"/>
                <a:gd name="T9" fmla="*/ 4 h 82"/>
                <a:gd name="T10" fmla="*/ 6 w 96"/>
                <a:gd name="T11" fmla="*/ 3 h 82"/>
                <a:gd name="T12" fmla="*/ 1 w 96"/>
                <a:gd name="T13" fmla="*/ 0 h 82"/>
                <a:gd name="T14" fmla="*/ 1 w 96"/>
                <a:gd name="T15" fmla="*/ 0 h 82"/>
                <a:gd name="T16" fmla="*/ 0 60000 65536"/>
                <a:gd name="T17" fmla="*/ 0 60000 65536"/>
                <a:gd name="T18" fmla="*/ 0 60000 65536"/>
                <a:gd name="T19" fmla="*/ 0 60000 65536"/>
                <a:gd name="T20" fmla="*/ 0 60000 65536"/>
                <a:gd name="T21" fmla="*/ 0 60000 65536"/>
                <a:gd name="T22" fmla="*/ 0 60000 65536"/>
                <a:gd name="T23" fmla="*/ 0 60000 65536"/>
                <a:gd name="T24" fmla="*/ 0 w 96"/>
                <a:gd name="T25" fmla="*/ 0 h 82"/>
                <a:gd name="T26" fmla="*/ 96 w 96"/>
                <a:gd name="T27" fmla="*/ 82 h 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6" h="82">
                  <a:moveTo>
                    <a:pt x="15" y="0"/>
                  </a:moveTo>
                  <a:lnTo>
                    <a:pt x="0" y="9"/>
                  </a:lnTo>
                  <a:lnTo>
                    <a:pt x="82" y="82"/>
                  </a:lnTo>
                  <a:lnTo>
                    <a:pt x="92" y="78"/>
                  </a:lnTo>
                  <a:lnTo>
                    <a:pt x="96" y="64"/>
                  </a:lnTo>
                  <a:lnTo>
                    <a:pt x="93" y="52"/>
                  </a:lnTo>
                  <a:lnTo>
                    <a:pt x="15"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20" name="Freeform 424"/>
            <p:cNvSpPr>
              <a:spLocks/>
            </p:cNvSpPr>
            <p:nvPr/>
          </p:nvSpPr>
          <p:spPr bwMode="auto">
            <a:xfrm>
              <a:off x="2760" y="2946"/>
              <a:ext cx="17" cy="15"/>
            </a:xfrm>
            <a:custGeom>
              <a:avLst/>
              <a:gdLst>
                <a:gd name="T0" fmla="*/ 4 w 65"/>
                <a:gd name="T1" fmla="*/ 2 h 63"/>
                <a:gd name="T2" fmla="*/ 2 w 65"/>
                <a:gd name="T3" fmla="*/ 0 h 63"/>
                <a:gd name="T4" fmla="*/ 0 w 65"/>
                <a:gd name="T5" fmla="*/ 0 h 63"/>
                <a:gd name="T6" fmla="*/ 0 w 65"/>
                <a:gd name="T7" fmla="*/ 1 h 63"/>
                <a:gd name="T8" fmla="*/ 4 w 65"/>
                <a:gd name="T9" fmla="*/ 4 h 63"/>
                <a:gd name="T10" fmla="*/ 4 w 65"/>
                <a:gd name="T11" fmla="*/ 2 h 63"/>
                <a:gd name="T12" fmla="*/ 4 w 65"/>
                <a:gd name="T13" fmla="*/ 2 h 63"/>
                <a:gd name="T14" fmla="*/ 0 60000 65536"/>
                <a:gd name="T15" fmla="*/ 0 60000 65536"/>
                <a:gd name="T16" fmla="*/ 0 60000 65536"/>
                <a:gd name="T17" fmla="*/ 0 60000 65536"/>
                <a:gd name="T18" fmla="*/ 0 60000 65536"/>
                <a:gd name="T19" fmla="*/ 0 60000 65536"/>
                <a:gd name="T20" fmla="*/ 0 60000 65536"/>
                <a:gd name="T21" fmla="*/ 0 w 65"/>
                <a:gd name="T22" fmla="*/ 0 h 63"/>
                <a:gd name="T23" fmla="*/ 65 w 65"/>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 h="63">
                  <a:moveTo>
                    <a:pt x="62" y="43"/>
                  </a:moveTo>
                  <a:lnTo>
                    <a:pt x="23" y="3"/>
                  </a:lnTo>
                  <a:lnTo>
                    <a:pt x="0" y="0"/>
                  </a:lnTo>
                  <a:lnTo>
                    <a:pt x="0" y="11"/>
                  </a:lnTo>
                  <a:lnTo>
                    <a:pt x="65" y="63"/>
                  </a:lnTo>
                  <a:lnTo>
                    <a:pt x="62" y="4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21" name="Freeform 425"/>
            <p:cNvSpPr>
              <a:spLocks/>
            </p:cNvSpPr>
            <p:nvPr/>
          </p:nvSpPr>
          <p:spPr bwMode="auto">
            <a:xfrm>
              <a:off x="2779" y="2950"/>
              <a:ext cx="12" cy="12"/>
            </a:xfrm>
            <a:custGeom>
              <a:avLst/>
              <a:gdLst>
                <a:gd name="T0" fmla="*/ 1 w 49"/>
                <a:gd name="T1" fmla="*/ 3 h 47"/>
                <a:gd name="T2" fmla="*/ 0 w 49"/>
                <a:gd name="T3" fmla="*/ 0 h 47"/>
                <a:gd name="T4" fmla="*/ 1 w 49"/>
                <a:gd name="T5" fmla="*/ 1 h 47"/>
                <a:gd name="T6" fmla="*/ 2 w 49"/>
                <a:gd name="T7" fmla="*/ 1 h 47"/>
                <a:gd name="T8" fmla="*/ 3 w 49"/>
                <a:gd name="T9" fmla="*/ 2 h 47"/>
                <a:gd name="T10" fmla="*/ 2 w 49"/>
                <a:gd name="T11" fmla="*/ 3 h 47"/>
                <a:gd name="T12" fmla="*/ 1 w 49"/>
                <a:gd name="T13" fmla="*/ 3 h 47"/>
                <a:gd name="T14" fmla="*/ 1 w 49"/>
                <a:gd name="T15" fmla="*/ 3 h 47"/>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47"/>
                <a:gd name="T26" fmla="*/ 49 w 49"/>
                <a:gd name="T27" fmla="*/ 47 h 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47">
                  <a:moveTo>
                    <a:pt x="19" y="47"/>
                  </a:moveTo>
                  <a:lnTo>
                    <a:pt x="0" y="0"/>
                  </a:lnTo>
                  <a:lnTo>
                    <a:pt x="21" y="11"/>
                  </a:lnTo>
                  <a:lnTo>
                    <a:pt x="40" y="21"/>
                  </a:lnTo>
                  <a:lnTo>
                    <a:pt x="49" y="34"/>
                  </a:lnTo>
                  <a:lnTo>
                    <a:pt x="28" y="45"/>
                  </a:lnTo>
                  <a:lnTo>
                    <a:pt x="19" y="47"/>
                  </a:lnTo>
                  <a:close/>
                </a:path>
              </a:pathLst>
            </a:custGeom>
            <a:solidFill>
              <a:srgbClr val="FFA64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22" name="Freeform 426"/>
            <p:cNvSpPr>
              <a:spLocks/>
            </p:cNvSpPr>
            <p:nvPr/>
          </p:nvSpPr>
          <p:spPr bwMode="auto">
            <a:xfrm>
              <a:off x="2769" y="2963"/>
              <a:ext cx="10" cy="7"/>
            </a:xfrm>
            <a:custGeom>
              <a:avLst/>
              <a:gdLst>
                <a:gd name="T0" fmla="*/ 2 w 41"/>
                <a:gd name="T1" fmla="*/ 1 h 32"/>
                <a:gd name="T2" fmla="*/ 0 w 41"/>
                <a:gd name="T3" fmla="*/ 0 h 32"/>
                <a:gd name="T4" fmla="*/ 1 w 41"/>
                <a:gd name="T5" fmla="*/ 1 h 32"/>
                <a:gd name="T6" fmla="*/ 2 w 41"/>
                <a:gd name="T7" fmla="*/ 2 h 32"/>
                <a:gd name="T8" fmla="*/ 2 w 41"/>
                <a:gd name="T9" fmla="*/ 1 h 32"/>
                <a:gd name="T10" fmla="*/ 2 w 41"/>
                <a:gd name="T11" fmla="*/ 1 h 32"/>
                <a:gd name="T12" fmla="*/ 0 60000 65536"/>
                <a:gd name="T13" fmla="*/ 0 60000 65536"/>
                <a:gd name="T14" fmla="*/ 0 60000 65536"/>
                <a:gd name="T15" fmla="*/ 0 60000 65536"/>
                <a:gd name="T16" fmla="*/ 0 60000 65536"/>
                <a:gd name="T17" fmla="*/ 0 60000 65536"/>
                <a:gd name="T18" fmla="*/ 0 w 41"/>
                <a:gd name="T19" fmla="*/ 0 h 32"/>
                <a:gd name="T20" fmla="*/ 41 w 41"/>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1" h="32">
                  <a:moveTo>
                    <a:pt x="41" y="15"/>
                  </a:moveTo>
                  <a:lnTo>
                    <a:pt x="0" y="0"/>
                  </a:lnTo>
                  <a:lnTo>
                    <a:pt x="16" y="23"/>
                  </a:lnTo>
                  <a:lnTo>
                    <a:pt x="30" y="32"/>
                  </a:lnTo>
                  <a:lnTo>
                    <a:pt x="41" y="15"/>
                  </a:lnTo>
                  <a:close/>
                </a:path>
              </a:pathLst>
            </a:custGeom>
            <a:solidFill>
              <a:srgbClr val="FFA64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23" name="Freeform 427"/>
            <p:cNvSpPr>
              <a:spLocks/>
            </p:cNvSpPr>
            <p:nvPr/>
          </p:nvSpPr>
          <p:spPr bwMode="auto">
            <a:xfrm>
              <a:off x="2876" y="2978"/>
              <a:ext cx="29" cy="24"/>
            </a:xfrm>
            <a:custGeom>
              <a:avLst/>
              <a:gdLst>
                <a:gd name="T0" fmla="*/ 6 w 118"/>
                <a:gd name="T1" fmla="*/ 0 h 97"/>
                <a:gd name="T2" fmla="*/ 6 w 118"/>
                <a:gd name="T3" fmla="*/ 2 h 97"/>
                <a:gd name="T4" fmla="*/ 7 w 118"/>
                <a:gd name="T5" fmla="*/ 2 h 97"/>
                <a:gd name="T6" fmla="*/ 5 w 118"/>
                <a:gd name="T7" fmla="*/ 5 h 97"/>
                <a:gd name="T8" fmla="*/ 3 w 118"/>
                <a:gd name="T9" fmla="*/ 6 h 97"/>
                <a:gd name="T10" fmla="*/ 0 w 118"/>
                <a:gd name="T11" fmla="*/ 6 h 97"/>
                <a:gd name="T12" fmla="*/ 0 w 118"/>
                <a:gd name="T13" fmla="*/ 5 h 97"/>
                <a:gd name="T14" fmla="*/ 0 w 118"/>
                <a:gd name="T15" fmla="*/ 4 h 97"/>
                <a:gd name="T16" fmla="*/ 1 w 118"/>
                <a:gd name="T17" fmla="*/ 3 h 97"/>
                <a:gd name="T18" fmla="*/ 1 w 118"/>
                <a:gd name="T19" fmla="*/ 2 h 97"/>
                <a:gd name="T20" fmla="*/ 3 w 118"/>
                <a:gd name="T21" fmla="*/ 1 h 97"/>
                <a:gd name="T22" fmla="*/ 6 w 118"/>
                <a:gd name="T23" fmla="*/ 0 h 97"/>
                <a:gd name="T24" fmla="*/ 6 w 118"/>
                <a:gd name="T25" fmla="*/ 0 h 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8"/>
                <a:gd name="T40" fmla="*/ 0 h 97"/>
                <a:gd name="T41" fmla="*/ 118 w 118"/>
                <a:gd name="T42" fmla="*/ 97 h 9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8" h="97">
                  <a:moveTo>
                    <a:pt x="107" y="0"/>
                  </a:moveTo>
                  <a:lnTo>
                    <a:pt x="104" y="30"/>
                  </a:lnTo>
                  <a:lnTo>
                    <a:pt x="118" y="36"/>
                  </a:lnTo>
                  <a:lnTo>
                    <a:pt x="79" y="81"/>
                  </a:lnTo>
                  <a:lnTo>
                    <a:pt x="46" y="91"/>
                  </a:lnTo>
                  <a:lnTo>
                    <a:pt x="10" y="97"/>
                  </a:lnTo>
                  <a:lnTo>
                    <a:pt x="0" y="84"/>
                  </a:lnTo>
                  <a:lnTo>
                    <a:pt x="3" y="69"/>
                  </a:lnTo>
                  <a:lnTo>
                    <a:pt x="11" y="56"/>
                  </a:lnTo>
                  <a:lnTo>
                    <a:pt x="25" y="35"/>
                  </a:lnTo>
                  <a:lnTo>
                    <a:pt x="46" y="20"/>
                  </a:lnTo>
                  <a:lnTo>
                    <a:pt x="107" y="0"/>
                  </a:lnTo>
                  <a:close/>
                </a:path>
              </a:pathLst>
            </a:custGeom>
            <a:solidFill>
              <a:srgbClr val="FFFF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24" name="Freeform 428"/>
            <p:cNvSpPr>
              <a:spLocks/>
            </p:cNvSpPr>
            <p:nvPr/>
          </p:nvSpPr>
          <p:spPr bwMode="auto">
            <a:xfrm>
              <a:off x="2917" y="2954"/>
              <a:ext cx="32" cy="20"/>
            </a:xfrm>
            <a:custGeom>
              <a:avLst/>
              <a:gdLst>
                <a:gd name="T0" fmla="*/ 0 w 126"/>
                <a:gd name="T1" fmla="*/ 4 h 81"/>
                <a:gd name="T2" fmla="*/ 1 w 126"/>
                <a:gd name="T3" fmla="*/ 5 h 81"/>
                <a:gd name="T4" fmla="*/ 6 w 126"/>
                <a:gd name="T5" fmla="*/ 4 h 81"/>
                <a:gd name="T6" fmla="*/ 7 w 126"/>
                <a:gd name="T7" fmla="*/ 3 h 81"/>
                <a:gd name="T8" fmla="*/ 8 w 126"/>
                <a:gd name="T9" fmla="*/ 1 h 81"/>
                <a:gd name="T10" fmla="*/ 8 w 126"/>
                <a:gd name="T11" fmla="*/ 0 h 81"/>
                <a:gd name="T12" fmla="*/ 7 w 126"/>
                <a:gd name="T13" fmla="*/ 0 h 81"/>
                <a:gd name="T14" fmla="*/ 4 w 126"/>
                <a:gd name="T15" fmla="*/ 1 h 81"/>
                <a:gd name="T16" fmla="*/ 0 w 126"/>
                <a:gd name="T17" fmla="*/ 4 h 81"/>
                <a:gd name="T18" fmla="*/ 0 w 126"/>
                <a:gd name="T19" fmla="*/ 4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6"/>
                <a:gd name="T31" fmla="*/ 0 h 81"/>
                <a:gd name="T32" fmla="*/ 126 w 126"/>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6" h="81">
                  <a:moveTo>
                    <a:pt x="0" y="63"/>
                  </a:moveTo>
                  <a:lnTo>
                    <a:pt x="17" y="81"/>
                  </a:lnTo>
                  <a:lnTo>
                    <a:pt x="90" y="67"/>
                  </a:lnTo>
                  <a:lnTo>
                    <a:pt x="107" y="49"/>
                  </a:lnTo>
                  <a:lnTo>
                    <a:pt x="124" y="23"/>
                  </a:lnTo>
                  <a:lnTo>
                    <a:pt x="126" y="1"/>
                  </a:lnTo>
                  <a:lnTo>
                    <a:pt x="107" y="0"/>
                  </a:lnTo>
                  <a:lnTo>
                    <a:pt x="54" y="11"/>
                  </a:lnTo>
                  <a:lnTo>
                    <a:pt x="0" y="63"/>
                  </a:lnTo>
                  <a:close/>
                </a:path>
              </a:pathLst>
            </a:custGeom>
            <a:solidFill>
              <a:srgbClr val="FFFF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25" name="Freeform 429"/>
            <p:cNvSpPr>
              <a:spLocks/>
            </p:cNvSpPr>
            <p:nvPr/>
          </p:nvSpPr>
          <p:spPr bwMode="auto">
            <a:xfrm>
              <a:off x="2919" y="2955"/>
              <a:ext cx="28" cy="17"/>
            </a:xfrm>
            <a:custGeom>
              <a:avLst/>
              <a:gdLst>
                <a:gd name="T0" fmla="*/ 0 w 111"/>
                <a:gd name="T1" fmla="*/ 4 h 68"/>
                <a:gd name="T2" fmla="*/ 0 w 111"/>
                <a:gd name="T3" fmla="*/ 4 h 68"/>
                <a:gd name="T4" fmla="*/ 7 w 111"/>
                <a:gd name="T5" fmla="*/ 2 h 68"/>
                <a:gd name="T6" fmla="*/ 7 w 111"/>
                <a:gd name="T7" fmla="*/ 1 h 68"/>
                <a:gd name="T8" fmla="*/ 7 w 111"/>
                <a:gd name="T9" fmla="*/ 0 h 68"/>
                <a:gd name="T10" fmla="*/ 0 w 111"/>
                <a:gd name="T11" fmla="*/ 4 h 68"/>
                <a:gd name="T12" fmla="*/ 0 w 111"/>
                <a:gd name="T13" fmla="*/ 4 h 68"/>
                <a:gd name="T14" fmla="*/ 0 60000 65536"/>
                <a:gd name="T15" fmla="*/ 0 60000 65536"/>
                <a:gd name="T16" fmla="*/ 0 60000 65536"/>
                <a:gd name="T17" fmla="*/ 0 60000 65536"/>
                <a:gd name="T18" fmla="*/ 0 60000 65536"/>
                <a:gd name="T19" fmla="*/ 0 60000 65536"/>
                <a:gd name="T20" fmla="*/ 0 60000 65536"/>
                <a:gd name="T21" fmla="*/ 0 w 111"/>
                <a:gd name="T22" fmla="*/ 0 h 68"/>
                <a:gd name="T23" fmla="*/ 111 w 111"/>
                <a:gd name="T24" fmla="*/ 68 h 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68">
                  <a:moveTo>
                    <a:pt x="0" y="58"/>
                  </a:moveTo>
                  <a:lnTo>
                    <a:pt x="5" y="68"/>
                  </a:lnTo>
                  <a:lnTo>
                    <a:pt x="103" y="29"/>
                  </a:lnTo>
                  <a:lnTo>
                    <a:pt x="111" y="11"/>
                  </a:lnTo>
                  <a:lnTo>
                    <a:pt x="103" y="0"/>
                  </a:lnTo>
                  <a:lnTo>
                    <a:pt x="0" y="5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26" name="Freeform 430"/>
            <p:cNvSpPr>
              <a:spLocks/>
            </p:cNvSpPr>
            <p:nvPr/>
          </p:nvSpPr>
          <p:spPr bwMode="auto">
            <a:xfrm>
              <a:off x="2877" y="2983"/>
              <a:ext cx="25" cy="18"/>
            </a:xfrm>
            <a:custGeom>
              <a:avLst/>
              <a:gdLst>
                <a:gd name="T0" fmla="*/ 6 w 97"/>
                <a:gd name="T1" fmla="*/ 0 h 70"/>
                <a:gd name="T2" fmla="*/ 6 w 97"/>
                <a:gd name="T3" fmla="*/ 1 h 70"/>
                <a:gd name="T4" fmla="*/ 3 w 97"/>
                <a:gd name="T5" fmla="*/ 4 h 70"/>
                <a:gd name="T6" fmla="*/ 1 w 97"/>
                <a:gd name="T7" fmla="*/ 5 h 70"/>
                <a:gd name="T8" fmla="*/ 0 w 97"/>
                <a:gd name="T9" fmla="*/ 4 h 70"/>
                <a:gd name="T10" fmla="*/ 0 w 97"/>
                <a:gd name="T11" fmla="*/ 3 h 70"/>
                <a:gd name="T12" fmla="*/ 6 w 97"/>
                <a:gd name="T13" fmla="*/ 0 h 70"/>
                <a:gd name="T14" fmla="*/ 6 w 97"/>
                <a:gd name="T15" fmla="*/ 0 h 70"/>
                <a:gd name="T16" fmla="*/ 0 60000 65536"/>
                <a:gd name="T17" fmla="*/ 0 60000 65536"/>
                <a:gd name="T18" fmla="*/ 0 60000 65536"/>
                <a:gd name="T19" fmla="*/ 0 60000 65536"/>
                <a:gd name="T20" fmla="*/ 0 60000 65536"/>
                <a:gd name="T21" fmla="*/ 0 60000 65536"/>
                <a:gd name="T22" fmla="*/ 0 60000 65536"/>
                <a:gd name="T23" fmla="*/ 0 60000 65536"/>
                <a:gd name="T24" fmla="*/ 0 w 97"/>
                <a:gd name="T25" fmla="*/ 0 h 70"/>
                <a:gd name="T26" fmla="*/ 97 w 97"/>
                <a:gd name="T27" fmla="*/ 70 h 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 h="70">
                  <a:moveTo>
                    <a:pt x="91" y="0"/>
                  </a:moveTo>
                  <a:lnTo>
                    <a:pt x="97" y="14"/>
                  </a:lnTo>
                  <a:lnTo>
                    <a:pt x="39" y="60"/>
                  </a:lnTo>
                  <a:lnTo>
                    <a:pt x="8" y="70"/>
                  </a:lnTo>
                  <a:lnTo>
                    <a:pt x="0" y="63"/>
                  </a:lnTo>
                  <a:lnTo>
                    <a:pt x="4" y="43"/>
                  </a:lnTo>
                  <a:lnTo>
                    <a:pt x="91"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27" name="Freeform 431"/>
            <p:cNvSpPr>
              <a:spLocks/>
            </p:cNvSpPr>
            <p:nvPr/>
          </p:nvSpPr>
          <p:spPr bwMode="auto">
            <a:xfrm>
              <a:off x="2896" y="2963"/>
              <a:ext cx="20" cy="13"/>
            </a:xfrm>
            <a:custGeom>
              <a:avLst/>
              <a:gdLst>
                <a:gd name="T0" fmla="*/ 2 w 82"/>
                <a:gd name="T1" fmla="*/ 3 h 51"/>
                <a:gd name="T2" fmla="*/ 4 w 82"/>
                <a:gd name="T3" fmla="*/ 2 h 51"/>
                <a:gd name="T4" fmla="*/ 5 w 82"/>
                <a:gd name="T5" fmla="*/ 0 h 51"/>
                <a:gd name="T6" fmla="*/ 3 w 82"/>
                <a:gd name="T7" fmla="*/ 1 h 51"/>
                <a:gd name="T8" fmla="*/ 1 w 82"/>
                <a:gd name="T9" fmla="*/ 2 h 51"/>
                <a:gd name="T10" fmla="*/ 0 w 82"/>
                <a:gd name="T11" fmla="*/ 3 h 51"/>
                <a:gd name="T12" fmla="*/ 2 w 82"/>
                <a:gd name="T13" fmla="*/ 3 h 51"/>
                <a:gd name="T14" fmla="*/ 2 w 82"/>
                <a:gd name="T15" fmla="*/ 3 h 51"/>
                <a:gd name="T16" fmla="*/ 0 60000 65536"/>
                <a:gd name="T17" fmla="*/ 0 60000 65536"/>
                <a:gd name="T18" fmla="*/ 0 60000 65536"/>
                <a:gd name="T19" fmla="*/ 0 60000 65536"/>
                <a:gd name="T20" fmla="*/ 0 60000 65536"/>
                <a:gd name="T21" fmla="*/ 0 60000 65536"/>
                <a:gd name="T22" fmla="*/ 0 60000 65536"/>
                <a:gd name="T23" fmla="*/ 0 60000 65536"/>
                <a:gd name="T24" fmla="*/ 0 w 82"/>
                <a:gd name="T25" fmla="*/ 0 h 51"/>
                <a:gd name="T26" fmla="*/ 82 w 82"/>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2" h="51">
                  <a:moveTo>
                    <a:pt x="39" y="42"/>
                  </a:moveTo>
                  <a:lnTo>
                    <a:pt x="62" y="31"/>
                  </a:lnTo>
                  <a:lnTo>
                    <a:pt x="82" y="0"/>
                  </a:lnTo>
                  <a:lnTo>
                    <a:pt x="44" y="18"/>
                  </a:lnTo>
                  <a:lnTo>
                    <a:pt x="16" y="37"/>
                  </a:lnTo>
                  <a:lnTo>
                    <a:pt x="0" y="51"/>
                  </a:lnTo>
                  <a:lnTo>
                    <a:pt x="39" y="42"/>
                  </a:lnTo>
                  <a:close/>
                </a:path>
              </a:pathLst>
            </a:custGeom>
            <a:solidFill>
              <a:srgbClr val="FFA64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28" name="Freeform 432"/>
            <p:cNvSpPr>
              <a:spLocks/>
            </p:cNvSpPr>
            <p:nvPr/>
          </p:nvSpPr>
          <p:spPr bwMode="auto">
            <a:xfrm>
              <a:off x="2905" y="2975"/>
              <a:ext cx="11" cy="19"/>
            </a:xfrm>
            <a:custGeom>
              <a:avLst/>
              <a:gdLst>
                <a:gd name="T0" fmla="*/ 1 w 40"/>
                <a:gd name="T1" fmla="*/ 2 h 74"/>
                <a:gd name="T2" fmla="*/ 1 w 40"/>
                <a:gd name="T3" fmla="*/ 2 h 74"/>
                <a:gd name="T4" fmla="*/ 1 w 40"/>
                <a:gd name="T5" fmla="*/ 1 h 74"/>
                <a:gd name="T6" fmla="*/ 2 w 40"/>
                <a:gd name="T7" fmla="*/ 0 h 74"/>
                <a:gd name="T8" fmla="*/ 1 w 40"/>
                <a:gd name="T9" fmla="*/ 1 h 74"/>
                <a:gd name="T10" fmla="*/ 0 w 40"/>
                <a:gd name="T11" fmla="*/ 2 h 74"/>
                <a:gd name="T12" fmla="*/ 2 w 40"/>
                <a:gd name="T13" fmla="*/ 3 h 74"/>
                <a:gd name="T14" fmla="*/ 0 w 40"/>
                <a:gd name="T15" fmla="*/ 5 h 74"/>
                <a:gd name="T16" fmla="*/ 3 w 40"/>
                <a:gd name="T17" fmla="*/ 4 h 74"/>
                <a:gd name="T18" fmla="*/ 2 w 40"/>
                <a:gd name="T19" fmla="*/ 3 h 74"/>
                <a:gd name="T20" fmla="*/ 1 w 40"/>
                <a:gd name="T21" fmla="*/ 2 h 74"/>
                <a:gd name="T22" fmla="*/ 1 w 40"/>
                <a:gd name="T23" fmla="*/ 2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
                <a:gd name="T37" fmla="*/ 0 h 74"/>
                <a:gd name="T38" fmla="*/ 40 w 40"/>
                <a:gd name="T39" fmla="*/ 74 h 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 h="74">
                  <a:moveTo>
                    <a:pt x="18" y="35"/>
                  </a:moveTo>
                  <a:lnTo>
                    <a:pt x="14" y="22"/>
                  </a:lnTo>
                  <a:lnTo>
                    <a:pt x="16" y="7"/>
                  </a:lnTo>
                  <a:lnTo>
                    <a:pt x="33" y="0"/>
                  </a:lnTo>
                  <a:lnTo>
                    <a:pt x="8" y="11"/>
                  </a:lnTo>
                  <a:lnTo>
                    <a:pt x="0" y="32"/>
                  </a:lnTo>
                  <a:lnTo>
                    <a:pt x="20" y="39"/>
                  </a:lnTo>
                  <a:lnTo>
                    <a:pt x="4" y="74"/>
                  </a:lnTo>
                  <a:lnTo>
                    <a:pt x="40" y="53"/>
                  </a:lnTo>
                  <a:lnTo>
                    <a:pt x="21" y="38"/>
                  </a:lnTo>
                  <a:lnTo>
                    <a:pt x="18" y="35"/>
                  </a:lnTo>
                  <a:close/>
                </a:path>
              </a:pathLst>
            </a:custGeom>
            <a:solidFill>
              <a:srgbClr val="FFA64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29" name="Freeform 433"/>
            <p:cNvSpPr>
              <a:spLocks/>
            </p:cNvSpPr>
            <p:nvPr/>
          </p:nvSpPr>
          <p:spPr bwMode="auto">
            <a:xfrm>
              <a:off x="2918" y="2978"/>
              <a:ext cx="13" cy="8"/>
            </a:xfrm>
            <a:custGeom>
              <a:avLst/>
              <a:gdLst>
                <a:gd name="T0" fmla="*/ 0 w 54"/>
                <a:gd name="T1" fmla="*/ 1 h 29"/>
                <a:gd name="T2" fmla="*/ 1 w 54"/>
                <a:gd name="T3" fmla="*/ 2 h 29"/>
                <a:gd name="T4" fmla="*/ 2 w 54"/>
                <a:gd name="T5" fmla="*/ 1 h 29"/>
                <a:gd name="T6" fmla="*/ 3 w 54"/>
                <a:gd name="T7" fmla="*/ 0 h 29"/>
                <a:gd name="T8" fmla="*/ 0 w 54"/>
                <a:gd name="T9" fmla="*/ 1 h 29"/>
                <a:gd name="T10" fmla="*/ 0 w 54"/>
                <a:gd name="T11" fmla="*/ 1 h 29"/>
                <a:gd name="T12" fmla="*/ 0 60000 65536"/>
                <a:gd name="T13" fmla="*/ 0 60000 65536"/>
                <a:gd name="T14" fmla="*/ 0 60000 65536"/>
                <a:gd name="T15" fmla="*/ 0 60000 65536"/>
                <a:gd name="T16" fmla="*/ 0 60000 65536"/>
                <a:gd name="T17" fmla="*/ 0 60000 65536"/>
                <a:gd name="T18" fmla="*/ 0 w 54"/>
                <a:gd name="T19" fmla="*/ 0 h 29"/>
                <a:gd name="T20" fmla="*/ 54 w 54"/>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54" h="29">
                  <a:moveTo>
                    <a:pt x="0" y="6"/>
                  </a:moveTo>
                  <a:lnTo>
                    <a:pt x="16" y="29"/>
                  </a:lnTo>
                  <a:lnTo>
                    <a:pt x="38" y="15"/>
                  </a:lnTo>
                  <a:lnTo>
                    <a:pt x="54" y="0"/>
                  </a:lnTo>
                  <a:lnTo>
                    <a:pt x="0" y="6"/>
                  </a:lnTo>
                  <a:close/>
                </a:path>
              </a:pathLst>
            </a:custGeom>
            <a:solidFill>
              <a:srgbClr val="FFA64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30" name="Freeform 434"/>
            <p:cNvSpPr>
              <a:spLocks/>
            </p:cNvSpPr>
            <p:nvPr/>
          </p:nvSpPr>
          <p:spPr bwMode="auto">
            <a:xfrm>
              <a:off x="2729" y="3079"/>
              <a:ext cx="35" cy="58"/>
            </a:xfrm>
            <a:custGeom>
              <a:avLst/>
              <a:gdLst>
                <a:gd name="T0" fmla="*/ 3 w 139"/>
                <a:gd name="T1" fmla="*/ 1 h 233"/>
                <a:gd name="T2" fmla="*/ 0 w 139"/>
                <a:gd name="T3" fmla="*/ 14 h 233"/>
                <a:gd name="T4" fmla="*/ 3 w 139"/>
                <a:gd name="T5" fmla="*/ 11 h 233"/>
                <a:gd name="T6" fmla="*/ 5 w 139"/>
                <a:gd name="T7" fmla="*/ 8 h 233"/>
                <a:gd name="T8" fmla="*/ 7 w 139"/>
                <a:gd name="T9" fmla="*/ 7 h 233"/>
                <a:gd name="T10" fmla="*/ 8 w 139"/>
                <a:gd name="T11" fmla="*/ 6 h 233"/>
                <a:gd name="T12" fmla="*/ 9 w 139"/>
                <a:gd name="T13" fmla="*/ 3 h 233"/>
                <a:gd name="T14" fmla="*/ 7 w 139"/>
                <a:gd name="T15" fmla="*/ 2 h 233"/>
                <a:gd name="T16" fmla="*/ 7 w 139"/>
                <a:gd name="T17" fmla="*/ 0 h 233"/>
                <a:gd name="T18" fmla="*/ 6 w 139"/>
                <a:gd name="T19" fmla="*/ 1 h 233"/>
                <a:gd name="T20" fmla="*/ 4 w 139"/>
                <a:gd name="T21" fmla="*/ 3 h 233"/>
                <a:gd name="T22" fmla="*/ 3 w 139"/>
                <a:gd name="T23" fmla="*/ 2 h 233"/>
                <a:gd name="T24" fmla="*/ 3 w 139"/>
                <a:gd name="T25" fmla="*/ 1 h 233"/>
                <a:gd name="T26" fmla="*/ 3 w 139"/>
                <a:gd name="T27" fmla="*/ 1 h 2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9"/>
                <a:gd name="T43" fmla="*/ 0 h 233"/>
                <a:gd name="T44" fmla="*/ 139 w 139"/>
                <a:gd name="T45" fmla="*/ 233 h 2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9" h="233">
                  <a:moveTo>
                    <a:pt x="42" y="20"/>
                  </a:moveTo>
                  <a:lnTo>
                    <a:pt x="0" y="233"/>
                  </a:lnTo>
                  <a:lnTo>
                    <a:pt x="39" y="183"/>
                  </a:lnTo>
                  <a:lnTo>
                    <a:pt x="77" y="134"/>
                  </a:lnTo>
                  <a:lnTo>
                    <a:pt x="111" y="108"/>
                  </a:lnTo>
                  <a:lnTo>
                    <a:pt x="128" y="102"/>
                  </a:lnTo>
                  <a:lnTo>
                    <a:pt x="139" y="56"/>
                  </a:lnTo>
                  <a:lnTo>
                    <a:pt x="111" y="37"/>
                  </a:lnTo>
                  <a:lnTo>
                    <a:pt x="102" y="0"/>
                  </a:lnTo>
                  <a:lnTo>
                    <a:pt x="86" y="14"/>
                  </a:lnTo>
                  <a:lnTo>
                    <a:pt x="67" y="48"/>
                  </a:lnTo>
                  <a:lnTo>
                    <a:pt x="50" y="42"/>
                  </a:lnTo>
                  <a:lnTo>
                    <a:pt x="42" y="20"/>
                  </a:lnTo>
                  <a:close/>
                </a:path>
              </a:pathLst>
            </a:custGeom>
            <a:solidFill>
              <a:srgbClr val="B8B8D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31" name="Freeform 435"/>
            <p:cNvSpPr>
              <a:spLocks/>
            </p:cNvSpPr>
            <p:nvPr/>
          </p:nvSpPr>
          <p:spPr bwMode="auto">
            <a:xfrm>
              <a:off x="2733" y="3086"/>
              <a:ext cx="21" cy="42"/>
            </a:xfrm>
            <a:custGeom>
              <a:avLst/>
              <a:gdLst>
                <a:gd name="T0" fmla="*/ 2 w 82"/>
                <a:gd name="T1" fmla="*/ 2 h 168"/>
                <a:gd name="T2" fmla="*/ 0 w 82"/>
                <a:gd name="T3" fmla="*/ 11 h 168"/>
                <a:gd name="T4" fmla="*/ 2 w 82"/>
                <a:gd name="T5" fmla="*/ 8 h 168"/>
                <a:gd name="T6" fmla="*/ 4 w 82"/>
                <a:gd name="T7" fmla="*/ 6 h 168"/>
                <a:gd name="T8" fmla="*/ 5 w 82"/>
                <a:gd name="T9" fmla="*/ 5 h 168"/>
                <a:gd name="T10" fmla="*/ 5 w 82"/>
                <a:gd name="T11" fmla="*/ 0 h 168"/>
                <a:gd name="T12" fmla="*/ 4 w 82"/>
                <a:gd name="T13" fmla="*/ 2 h 168"/>
                <a:gd name="T14" fmla="*/ 3 w 82"/>
                <a:gd name="T15" fmla="*/ 2 h 168"/>
                <a:gd name="T16" fmla="*/ 2 w 82"/>
                <a:gd name="T17" fmla="*/ 2 h 168"/>
                <a:gd name="T18" fmla="*/ 2 w 82"/>
                <a:gd name="T19" fmla="*/ 2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2"/>
                <a:gd name="T31" fmla="*/ 0 h 168"/>
                <a:gd name="T32" fmla="*/ 82 w 82"/>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2" h="168">
                  <a:moveTo>
                    <a:pt x="29" y="25"/>
                  </a:moveTo>
                  <a:lnTo>
                    <a:pt x="0" y="168"/>
                  </a:lnTo>
                  <a:lnTo>
                    <a:pt x="26" y="128"/>
                  </a:lnTo>
                  <a:lnTo>
                    <a:pt x="58" y="89"/>
                  </a:lnTo>
                  <a:lnTo>
                    <a:pt x="73" y="75"/>
                  </a:lnTo>
                  <a:lnTo>
                    <a:pt x="82" y="0"/>
                  </a:lnTo>
                  <a:lnTo>
                    <a:pt x="58" y="29"/>
                  </a:lnTo>
                  <a:lnTo>
                    <a:pt x="39" y="32"/>
                  </a:lnTo>
                  <a:lnTo>
                    <a:pt x="29" y="25"/>
                  </a:lnTo>
                  <a:close/>
                </a:path>
              </a:pathLst>
            </a:custGeom>
            <a:solidFill>
              <a:srgbClr val="E5E5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32" name="Freeform 436"/>
            <p:cNvSpPr>
              <a:spLocks/>
            </p:cNvSpPr>
            <p:nvPr/>
          </p:nvSpPr>
          <p:spPr bwMode="auto">
            <a:xfrm>
              <a:off x="2738" y="3094"/>
              <a:ext cx="10" cy="19"/>
            </a:xfrm>
            <a:custGeom>
              <a:avLst/>
              <a:gdLst>
                <a:gd name="T0" fmla="*/ 1 w 39"/>
                <a:gd name="T1" fmla="*/ 0 h 74"/>
                <a:gd name="T2" fmla="*/ 0 w 39"/>
                <a:gd name="T3" fmla="*/ 5 h 74"/>
                <a:gd name="T4" fmla="*/ 1 w 39"/>
                <a:gd name="T5" fmla="*/ 4 h 74"/>
                <a:gd name="T6" fmla="*/ 3 w 39"/>
                <a:gd name="T7" fmla="*/ 0 h 74"/>
                <a:gd name="T8" fmla="*/ 1 w 39"/>
                <a:gd name="T9" fmla="*/ 0 h 74"/>
                <a:gd name="T10" fmla="*/ 1 w 39"/>
                <a:gd name="T11" fmla="*/ 0 h 74"/>
                <a:gd name="T12" fmla="*/ 0 60000 65536"/>
                <a:gd name="T13" fmla="*/ 0 60000 65536"/>
                <a:gd name="T14" fmla="*/ 0 60000 65536"/>
                <a:gd name="T15" fmla="*/ 0 60000 65536"/>
                <a:gd name="T16" fmla="*/ 0 60000 65536"/>
                <a:gd name="T17" fmla="*/ 0 60000 65536"/>
                <a:gd name="T18" fmla="*/ 0 w 39"/>
                <a:gd name="T19" fmla="*/ 0 h 74"/>
                <a:gd name="T20" fmla="*/ 39 w 39"/>
                <a:gd name="T21" fmla="*/ 74 h 74"/>
              </a:gdLst>
              <a:ahLst/>
              <a:cxnLst>
                <a:cxn ang="T12">
                  <a:pos x="T0" y="T1"/>
                </a:cxn>
                <a:cxn ang="T13">
                  <a:pos x="T2" y="T3"/>
                </a:cxn>
                <a:cxn ang="T14">
                  <a:pos x="T4" y="T5"/>
                </a:cxn>
                <a:cxn ang="T15">
                  <a:pos x="T6" y="T7"/>
                </a:cxn>
                <a:cxn ang="T16">
                  <a:pos x="T8" y="T9"/>
                </a:cxn>
                <a:cxn ang="T17">
                  <a:pos x="T10" y="T11"/>
                </a:cxn>
              </a:cxnLst>
              <a:rect l="T18" t="T19" r="T20" b="T21"/>
              <a:pathLst>
                <a:path w="39" h="74">
                  <a:moveTo>
                    <a:pt x="17" y="5"/>
                  </a:moveTo>
                  <a:lnTo>
                    <a:pt x="0" y="74"/>
                  </a:lnTo>
                  <a:lnTo>
                    <a:pt x="20" y="54"/>
                  </a:lnTo>
                  <a:lnTo>
                    <a:pt x="39" y="0"/>
                  </a:lnTo>
                  <a:lnTo>
                    <a:pt x="17" y="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33" name="Freeform 437"/>
            <p:cNvSpPr>
              <a:spLocks/>
            </p:cNvSpPr>
            <p:nvPr/>
          </p:nvSpPr>
          <p:spPr bwMode="auto">
            <a:xfrm>
              <a:off x="2762" y="3063"/>
              <a:ext cx="64" cy="28"/>
            </a:xfrm>
            <a:custGeom>
              <a:avLst/>
              <a:gdLst>
                <a:gd name="T0" fmla="*/ 0 w 255"/>
                <a:gd name="T1" fmla="*/ 4 h 112"/>
                <a:gd name="T2" fmla="*/ 0 w 255"/>
                <a:gd name="T3" fmla="*/ 2 h 112"/>
                <a:gd name="T4" fmla="*/ 2 w 255"/>
                <a:gd name="T5" fmla="*/ 1 h 112"/>
                <a:gd name="T6" fmla="*/ 5 w 255"/>
                <a:gd name="T7" fmla="*/ 0 h 112"/>
                <a:gd name="T8" fmla="*/ 8 w 255"/>
                <a:gd name="T9" fmla="*/ 0 h 112"/>
                <a:gd name="T10" fmla="*/ 11 w 255"/>
                <a:gd name="T11" fmla="*/ 1 h 112"/>
                <a:gd name="T12" fmla="*/ 14 w 255"/>
                <a:gd name="T13" fmla="*/ 2 h 112"/>
                <a:gd name="T14" fmla="*/ 16 w 255"/>
                <a:gd name="T15" fmla="*/ 4 h 112"/>
                <a:gd name="T16" fmla="*/ 16 w 255"/>
                <a:gd name="T17" fmla="*/ 6 h 112"/>
                <a:gd name="T18" fmla="*/ 14 w 255"/>
                <a:gd name="T19" fmla="*/ 7 h 112"/>
                <a:gd name="T20" fmla="*/ 13 w 255"/>
                <a:gd name="T21" fmla="*/ 5 h 112"/>
                <a:gd name="T22" fmla="*/ 11 w 255"/>
                <a:gd name="T23" fmla="*/ 7 h 112"/>
                <a:gd name="T24" fmla="*/ 10 w 255"/>
                <a:gd name="T25" fmla="*/ 3 h 112"/>
                <a:gd name="T26" fmla="*/ 8 w 255"/>
                <a:gd name="T27" fmla="*/ 6 h 112"/>
                <a:gd name="T28" fmla="*/ 6 w 255"/>
                <a:gd name="T29" fmla="*/ 3 h 112"/>
                <a:gd name="T30" fmla="*/ 4 w 255"/>
                <a:gd name="T31" fmla="*/ 5 h 112"/>
                <a:gd name="T32" fmla="*/ 3 w 255"/>
                <a:gd name="T33" fmla="*/ 2 h 112"/>
                <a:gd name="T34" fmla="*/ 2 w 255"/>
                <a:gd name="T35" fmla="*/ 5 h 112"/>
                <a:gd name="T36" fmla="*/ 0 w 255"/>
                <a:gd name="T37" fmla="*/ 4 h 112"/>
                <a:gd name="T38" fmla="*/ 0 w 255"/>
                <a:gd name="T39" fmla="*/ 4 h 1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5"/>
                <a:gd name="T61" fmla="*/ 0 h 112"/>
                <a:gd name="T62" fmla="*/ 255 w 255"/>
                <a:gd name="T63" fmla="*/ 112 h 1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5" h="112">
                  <a:moveTo>
                    <a:pt x="0" y="59"/>
                  </a:moveTo>
                  <a:lnTo>
                    <a:pt x="2" y="33"/>
                  </a:lnTo>
                  <a:lnTo>
                    <a:pt x="28" y="14"/>
                  </a:lnTo>
                  <a:lnTo>
                    <a:pt x="78" y="1"/>
                  </a:lnTo>
                  <a:lnTo>
                    <a:pt x="123" y="0"/>
                  </a:lnTo>
                  <a:lnTo>
                    <a:pt x="174" y="14"/>
                  </a:lnTo>
                  <a:lnTo>
                    <a:pt x="216" y="34"/>
                  </a:lnTo>
                  <a:lnTo>
                    <a:pt x="252" y="67"/>
                  </a:lnTo>
                  <a:lnTo>
                    <a:pt x="255" y="100"/>
                  </a:lnTo>
                  <a:lnTo>
                    <a:pt x="226" y="112"/>
                  </a:lnTo>
                  <a:lnTo>
                    <a:pt x="212" y="74"/>
                  </a:lnTo>
                  <a:lnTo>
                    <a:pt x="177" y="103"/>
                  </a:lnTo>
                  <a:lnTo>
                    <a:pt x="154" y="52"/>
                  </a:lnTo>
                  <a:lnTo>
                    <a:pt x="120" y="87"/>
                  </a:lnTo>
                  <a:lnTo>
                    <a:pt x="101" y="47"/>
                  </a:lnTo>
                  <a:lnTo>
                    <a:pt x="65" y="77"/>
                  </a:lnTo>
                  <a:lnTo>
                    <a:pt x="42" y="34"/>
                  </a:lnTo>
                  <a:lnTo>
                    <a:pt x="26" y="71"/>
                  </a:lnTo>
                  <a:lnTo>
                    <a:pt x="0" y="59"/>
                  </a:lnTo>
                  <a:close/>
                </a:path>
              </a:pathLst>
            </a:custGeom>
            <a:solidFill>
              <a:srgbClr val="FFF2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34" name="Freeform 438"/>
            <p:cNvSpPr>
              <a:spLocks/>
            </p:cNvSpPr>
            <p:nvPr/>
          </p:nvSpPr>
          <p:spPr bwMode="auto">
            <a:xfrm>
              <a:off x="2876" y="3077"/>
              <a:ext cx="55" cy="19"/>
            </a:xfrm>
            <a:custGeom>
              <a:avLst/>
              <a:gdLst>
                <a:gd name="T0" fmla="*/ 1 w 219"/>
                <a:gd name="T1" fmla="*/ 5 h 73"/>
                <a:gd name="T2" fmla="*/ 0 w 219"/>
                <a:gd name="T3" fmla="*/ 3 h 73"/>
                <a:gd name="T4" fmla="*/ 1 w 219"/>
                <a:gd name="T5" fmla="*/ 2 h 73"/>
                <a:gd name="T6" fmla="*/ 4 w 219"/>
                <a:gd name="T7" fmla="*/ 1 h 73"/>
                <a:gd name="T8" fmla="*/ 6 w 219"/>
                <a:gd name="T9" fmla="*/ 0 h 73"/>
                <a:gd name="T10" fmla="*/ 9 w 219"/>
                <a:gd name="T11" fmla="*/ 0 h 73"/>
                <a:gd name="T12" fmla="*/ 11 w 219"/>
                <a:gd name="T13" fmla="*/ 0 h 73"/>
                <a:gd name="T14" fmla="*/ 13 w 219"/>
                <a:gd name="T15" fmla="*/ 1 h 73"/>
                <a:gd name="T16" fmla="*/ 14 w 219"/>
                <a:gd name="T17" fmla="*/ 2 h 73"/>
                <a:gd name="T18" fmla="*/ 14 w 219"/>
                <a:gd name="T19" fmla="*/ 3 h 73"/>
                <a:gd name="T20" fmla="*/ 12 w 219"/>
                <a:gd name="T21" fmla="*/ 3 h 73"/>
                <a:gd name="T22" fmla="*/ 11 w 219"/>
                <a:gd name="T23" fmla="*/ 4 h 73"/>
                <a:gd name="T24" fmla="*/ 9 w 219"/>
                <a:gd name="T25" fmla="*/ 3 h 73"/>
                <a:gd name="T26" fmla="*/ 8 w 219"/>
                <a:gd name="T27" fmla="*/ 5 h 73"/>
                <a:gd name="T28" fmla="*/ 6 w 219"/>
                <a:gd name="T29" fmla="*/ 3 h 73"/>
                <a:gd name="T30" fmla="*/ 5 w 219"/>
                <a:gd name="T31" fmla="*/ 5 h 73"/>
                <a:gd name="T32" fmla="*/ 4 w 219"/>
                <a:gd name="T33" fmla="*/ 3 h 73"/>
                <a:gd name="T34" fmla="*/ 3 w 219"/>
                <a:gd name="T35" fmla="*/ 5 h 73"/>
                <a:gd name="T36" fmla="*/ 2 w 219"/>
                <a:gd name="T37" fmla="*/ 3 h 73"/>
                <a:gd name="T38" fmla="*/ 1 w 219"/>
                <a:gd name="T39" fmla="*/ 5 h 73"/>
                <a:gd name="T40" fmla="*/ 1 w 219"/>
                <a:gd name="T41" fmla="*/ 5 h 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9"/>
                <a:gd name="T64" fmla="*/ 0 h 73"/>
                <a:gd name="T65" fmla="*/ 219 w 219"/>
                <a:gd name="T66" fmla="*/ 73 h 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9" h="73">
                  <a:moveTo>
                    <a:pt x="9" y="68"/>
                  </a:moveTo>
                  <a:lnTo>
                    <a:pt x="0" y="50"/>
                  </a:lnTo>
                  <a:lnTo>
                    <a:pt x="19" y="26"/>
                  </a:lnTo>
                  <a:lnTo>
                    <a:pt x="60" y="6"/>
                  </a:lnTo>
                  <a:lnTo>
                    <a:pt x="91" y="1"/>
                  </a:lnTo>
                  <a:lnTo>
                    <a:pt x="137" y="0"/>
                  </a:lnTo>
                  <a:lnTo>
                    <a:pt x="175" y="5"/>
                  </a:lnTo>
                  <a:lnTo>
                    <a:pt x="210" y="19"/>
                  </a:lnTo>
                  <a:lnTo>
                    <a:pt x="219" y="36"/>
                  </a:lnTo>
                  <a:lnTo>
                    <a:pt x="216" y="51"/>
                  </a:lnTo>
                  <a:lnTo>
                    <a:pt x="189" y="40"/>
                  </a:lnTo>
                  <a:lnTo>
                    <a:pt x="170" y="67"/>
                  </a:lnTo>
                  <a:lnTo>
                    <a:pt x="136" y="40"/>
                  </a:lnTo>
                  <a:lnTo>
                    <a:pt x="127" y="72"/>
                  </a:lnTo>
                  <a:lnTo>
                    <a:pt x="97" y="44"/>
                  </a:lnTo>
                  <a:lnTo>
                    <a:pt x="80" y="73"/>
                  </a:lnTo>
                  <a:lnTo>
                    <a:pt x="59" y="44"/>
                  </a:lnTo>
                  <a:lnTo>
                    <a:pt x="40" y="72"/>
                  </a:lnTo>
                  <a:lnTo>
                    <a:pt x="23" y="45"/>
                  </a:lnTo>
                  <a:lnTo>
                    <a:pt x="9" y="68"/>
                  </a:lnTo>
                  <a:close/>
                </a:path>
              </a:pathLst>
            </a:custGeom>
            <a:solidFill>
              <a:srgbClr val="FFF2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35" name="Freeform 439"/>
            <p:cNvSpPr>
              <a:spLocks/>
            </p:cNvSpPr>
            <p:nvPr/>
          </p:nvSpPr>
          <p:spPr bwMode="auto">
            <a:xfrm>
              <a:off x="2765" y="3065"/>
              <a:ext cx="58" cy="22"/>
            </a:xfrm>
            <a:custGeom>
              <a:avLst/>
              <a:gdLst>
                <a:gd name="T0" fmla="*/ 0 w 236"/>
                <a:gd name="T1" fmla="*/ 2 h 85"/>
                <a:gd name="T2" fmla="*/ 1 w 236"/>
                <a:gd name="T3" fmla="*/ 1 h 85"/>
                <a:gd name="T4" fmla="*/ 2 w 236"/>
                <a:gd name="T5" fmla="*/ 0 h 85"/>
                <a:gd name="T6" fmla="*/ 5 w 236"/>
                <a:gd name="T7" fmla="*/ 0 h 85"/>
                <a:gd name="T8" fmla="*/ 8 w 236"/>
                <a:gd name="T9" fmla="*/ 1 h 85"/>
                <a:gd name="T10" fmla="*/ 11 w 236"/>
                <a:gd name="T11" fmla="*/ 2 h 85"/>
                <a:gd name="T12" fmla="*/ 14 w 236"/>
                <a:gd name="T13" fmla="*/ 4 h 85"/>
                <a:gd name="T14" fmla="*/ 14 w 236"/>
                <a:gd name="T15" fmla="*/ 5 h 85"/>
                <a:gd name="T16" fmla="*/ 14 w 236"/>
                <a:gd name="T17" fmla="*/ 6 h 85"/>
                <a:gd name="T18" fmla="*/ 13 w 236"/>
                <a:gd name="T19" fmla="*/ 3 h 85"/>
                <a:gd name="T20" fmla="*/ 11 w 236"/>
                <a:gd name="T21" fmla="*/ 2 h 85"/>
                <a:gd name="T22" fmla="*/ 7 w 236"/>
                <a:gd name="T23" fmla="*/ 1 h 85"/>
                <a:gd name="T24" fmla="*/ 3 w 236"/>
                <a:gd name="T25" fmla="*/ 1 h 85"/>
                <a:gd name="T26" fmla="*/ 1 w 236"/>
                <a:gd name="T27" fmla="*/ 2 h 85"/>
                <a:gd name="T28" fmla="*/ 0 w 236"/>
                <a:gd name="T29" fmla="*/ 2 h 85"/>
                <a:gd name="T30" fmla="*/ 0 w 236"/>
                <a:gd name="T31" fmla="*/ 2 h 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6"/>
                <a:gd name="T49" fmla="*/ 0 h 85"/>
                <a:gd name="T50" fmla="*/ 236 w 236"/>
                <a:gd name="T51" fmla="*/ 85 h 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6" h="85">
                  <a:moveTo>
                    <a:pt x="0" y="32"/>
                  </a:moveTo>
                  <a:lnTo>
                    <a:pt x="12" y="16"/>
                  </a:lnTo>
                  <a:lnTo>
                    <a:pt x="42" y="3"/>
                  </a:lnTo>
                  <a:lnTo>
                    <a:pt x="90" y="0"/>
                  </a:lnTo>
                  <a:lnTo>
                    <a:pt x="134" y="6"/>
                  </a:lnTo>
                  <a:lnTo>
                    <a:pt x="187" y="25"/>
                  </a:lnTo>
                  <a:lnTo>
                    <a:pt x="227" y="54"/>
                  </a:lnTo>
                  <a:lnTo>
                    <a:pt x="236" y="80"/>
                  </a:lnTo>
                  <a:lnTo>
                    <a:pt x="228" y="85"/>
                  </a:lnTo>
                  <a:lnTo>
                    <a:pt x="214" y="51"/>
                  </a:lnTo>
                  <a:lnTo>
                    <a:pt x="173" y="31"/>
                  </a:lnTo>
                  <a:lnTo>
                    <a:pt x="119" y="15"/>
                  </a:lnTo>
                  <a:lnTo>
                    <a:pt x="43" y="12"/>
                  </a:lnTo>
                  <a:lnTo>
                    <a:pt x="14" y="30"/>
                  </a:lnTo>
                  <a:lnTo>
                    <a:pt x="0" y="3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36" name="Freeform 440"/>
            <p:cNvSpPr>
              <a:spLocks/>
            </p:cNvSpPr>
            <p:nvPr/>
          </p:nvSpPr>
          <p:spPr bwMode="auto">
            <a:xfrm>
              <a:off x="2879" y="3079"/>
              <a:ext cx="49" cy="11"/>
            </a:xfrm>
            <a:custGeom>
              <a:avLst/>
              <a:gdLst>
                <a:gd name="T0" fmla="*/ 0 w 196"/>
                <a:gd name="T1" fmla="*/ 2 h 45"/>
                <a:gd name="T2" fmla="*/ 2 w 196"/>
                <a:gd name="T3" fmla="*/ 1 h 45"/>
                <a:gd name="T4" fmla="*/ 5 w 196"/>
                <a:gd name="T5" fmla="*/ 0 h 45"/>
                <a:gd name="T6" fmla="*/ 8 w 196"/>
                <a:gd name="T7" fmla="*/ 0 h 45"/>
                <a:gd name="T8" fmla="*/ 11 w 196"/>
                <a:gd name="T9" fmla="*/ 0 h 45"/>
                <a:gd name="T10" fmla="*/ 12 w 196"/>
                <a:gd name="T11" fmla="*/ 1 h 45"/>
                <a:gd name="T12" fmla="*/ 12 w 196"/>
                <a:gd name="T13" fmla="*/ 2 h 45"/>
                <a:gd name="T14" fmla="*/ 10 w 196"/>
                <a:gd name="T15" fmla="*/ 1 h 45"/>
                <a:gd name="T16" fmla="*/ 6 w 196"/>
                <a:gd name="T17" fmla="*/ 1 h 45"/>
                <a:gd name="T18" fmla="*/ 2 w 196"/>
                <a:gd name="T19" fmla="*/ 1 h 45"/>
                <a:gd name="T20" fmla="*/ 0 w 196"/>
                <a:gd name="T21" fmla="*/ 3 h 45"/>
                <a:gd name="T22" fmla="*/ 0 w 196"/>
                <a:gd name="T23" fmla="*/ 2 h 45"/>
                <a:gd name="T24" fmla="*/ 0 w 196"/>
                <a:gd name="T25" fmla="*/ 2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6"/>
                <a:gd name="T40" fmla="*/ 0 h 45"/>
                <a:gd name="T41" fmla="*/ 196 w 196"/>
                <a:gd name="T42" fmla="*/ 45 h 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6" h="45">
                  <a:moveTo>
                    <a:pt x="0" y="40"/>
                  </a:moveTo>
                  <a:lnTo>
                    <a:pt x="37" y="14"/>
                  </a:lnTo>
                  <a:lnTo>
                    <a:pt x="78" y="0"/>
                  </a:lnTo>
                  <a:lnTo>
                    <a:pt x="123" y="1"/>
                  </a:lnTo>
                  <a:lnTo>
                    <a:pt x="174" y="5"/>
                  </a:lnTo>
                  <a:lnTo>
                    <a:pt x="196" y="20"/>
                  </a:lnTo>
                  <a:lnTo>
                    <a:pt x="190" y="30"/>
                  </a:lnTo>
                  <a:lnTo>
                    <a:pt x="156" y="14"/>
                  </a:lnTo>
                  <a:lnTo>
                    <a:pt x="89" y="11"/>
                  </a:lnTo>
                  <a:lnTo>
                    <a:pt x="31" y="24"/>
                  </a:lnTo>
                  <a:lnTo>
                    <a:pt x="4" y="45"/>
                  </a:lnTo>
                  <a:lnTo>
                    <a:pt x="0" y="4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37" name="Freeform 441"/>
            <p:cNvSpPr>
              <a:spLocks/>
            </p:cNvSpPr>
            <p:nvPr/>
          </p:nvSpPr>
          <p:spPr bwMode="auto">
            <a:xfrm>
              <a:off x="2990" y="3164"/>
              <a:ext cx="59" cy="21"/>
            </a:xfrm>
            <a:custGeom>
              <a:avLst/>
              <a:gdLst>
                <a:gd name="T0" fmla="*/ 2 w 235"/>
                <a:gd name="T1" fmla="*/ 0 h 82"/>
                <a:gd name="T2" fmla="*/ 0 w 235"/>
                <a:gd name="T3" fmla="*/ 2 h 82"/>
                <a:gd name="T4" fmla="*/ 1 w 235"/>
                <a:gd name="T5" fmla="*/ 2 h 82"/>
                <a:gd name="T6" fmla="*/ 2 w 235"/>
                <a:gd name="T7" fmla="*/ 3 h 82"/>
                <a:gd name="T8" fmla="*/ 3 w 235"/>
                <a:gd name="T9" fmla="*/ 4 h 82"/>
                <a:gd name="T10" fmla="*/ 5 w 235"/>
                <a:gd name="T11" fmla="*/ 4 h 82"/>
                <a:gd name="T12" fmla="*/ 7 w 235"/>
                <a:gd name="T13" fmla="*/ 4 h 82"/>
                <a:gd name="T14" fmla="*/ 8 w 235"/>
                <a:gd name="T15" fmla="*/ 3 h 82"/>
                <a:gd name="T16" fmla="*/ 10 w 235"/>
                <a:gd name="T17" fmla="*/ 3 h 82"/>
                <a:gd name="T18" fmla="*/ 12 w 235"/>
                <a:gd name="T19" fmla="*/ 4 h 82"/>
                <a:gd name="T20" fmla="*/ 13 w 235"/>
                <a:gd name="T21" fmla="*/ 5 h 82"/>
                <a:gd name="T22" fmla="*/ 13 w 235"/>
                <a:gd name="T23" fmla="*/ 5 h 82"/>
                <a:gd name="T24" fmla="*/ 15 w 235"/>
                <a:gd name="T25" fmla="*/ 5 h 82"/>
                <a:gd name="T26" fmla="*/ 15 w 235"/>
                <a:gd name="T27" fmla="*/ 2 h 82"/>
                <a:gd name="T28" fmla="*/ 14 w 235"/>
                <a:gd name="T29" fmla="*/ 3 h 82"/>
                <a:gd name="T30" fmla="*/ 12 w 235"/>
                <a:gd name="T31" fmla="*/ 3 h 82"/>
                <a:gd name="T32" fmla="*/ 12 w 235"/>
                <a:gd name="T33" fmla="*/ 2 h 82"/>
                <a:gd name="T34" fmla="*/ 11 w 235"/>
                <a:gd name="T35" fmla="*/ 3 h 82"/>
                <a:gd name="T36" fmla="*/ 10 w 235"/>
                <a:gd name="T37" fmla="*/ 2 h 82"/>
                <a:gd name="T38" fmla="*/ 10 w 235"/>
                <a:gd name="T39" fmla="*/ 2 h 82"/>
                <a:gd name="T40" fmla="*/ 9 w 235"/>
                <a:gd name="T41" fmla="*/ 2 h 82"/>
                <a:gd name="T42" fmla="*/ 8 w 235"/>
                <a:gd name="T43" fmla="*/ 2 h 82"/>
                <a:gd name="T44" fmla="*/ 8 w 235"/>
                <a:gd name="T45" fmla="*/ 1 h 82"/>
                <a:gd name="T46" fmla="*/ 7 w 235"/>
                <a:gd name="T47" fmla="*/ 2 h 82"/>
                <a:gd name="T48" fmla="*/ 6 w 235"/>
                <a:gd name="T49" fmla="*/ 1 h 82"/>
                <a:gd name="T50" fmla="*/ 5 w 235"/>
                <a:gd name="T51" fmla="*/ 2 h 82"/>
                <a:gd name="T52" fmla="*/ 4 w 235"/>
                <a:gd name="T53" fmla="*/ 1 h 82"/>
                <a:gd name="T54" fmla="*/ 4 w 235"/>
                <a:gd name="T55" fmla="*/ 1 h 82"/>
                <a:gd name="T56" fmla="*/ 3 w 235"/>
                <a:gd name="T57" fmla="*/ 2 h 82"/>
                <a:gd name="T58" fmla="*/ 2 w 235"/>
                <a:gd name="T59" fmla="*/ 1 h 82"/>
                <a:gd name="T60" fmla="*/ 2 w 235"/>
                <a:gd name="T61" fmla="*/ 0 h 82"/>
                <a:gd name="T62" fmla="*/ 2 w 235"/>
                <a:gd name="T63" fmla="*/ 0 h 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5"/>
                <a:gd name="T97" fmla="*/ 0 h 82"/>
                <a:gd name="T98" fmla="*/ 235 w 235"/>
                <a:gd name="T99" fmla="*/ 82 h 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5" h="82">
                  <a:moveTo>
                    <a:pt x="22" y="0"/>
                  </a:moveTo>
                  <a:lnTo>
                    <a:pt x="0" y="25"/>
                  </a:lnTo>
                  <a:lnTo>
                    <a:pt x="17" y="28"/>
                  </a:lnTo>
                  <a:lnTo>
                    <a:pt x="35" y="41"/>
                  </a:lnTo>
                  <a:lnTo>
                    <a:pt x="49" y="59"/>
                  </a:lnTo>
                  <a:lnTo>
                    <a:pt x="76" y="66"/>
                  </a:lnTo>
                  <a:lnTo>
                    <a:pt x="106" y="62"/>
                  </a:lnTo>
                  <a:lnTo>
                    <a:pt x="130" y="47"/>
                  </a:lnTo>
                  <a:lnTo>
                    <a:pt x="157" y="44"/>
                  </a:lnTo>
                  <a:lnTo>
                    <a:pt x="186" y="53"/>
                  </a:lnTo>
                  <a:lnTo>
                    <a:pt x="198" y="76"/>
                  </a:lnTo>
                  <a:lnTo>
                    <a:pt x="213" y="82"/>
                  </a:lnTo>
                  <a:lnTo>
                    <a:pt x="232" y="73"/>
                  </a:lnTo>
                  <a:lnTo>
                    <a:pt x="235" y="35"/>
                  </a:lnTo>
                  <a:lnTo>
                    <a:pt x="217" y="49"/>
                  </a:lnTo>
                  <a:lnTo>
                    <a:pt x="194" y="42"/>
                  </a:lnTo>
                  <a:lnTo>
                    <a:pt x="193" y="33"/>
                  </a:lnTo>
                  <a:lnTo>
                    <a:pt x="181" y="39"/>
                  </a:lnTo>
                  <a:lnTo>
                    <a:pt x="164" y="34"/>
                  </a:lnTo>
                  <a:lnTo>
                    <a:pt x="159" y="24"/>
                  </a:lnTo>
                  <a:lnTo>
                    <a:pt x="142" y="32"/>
                  </a:lnTo>
                  <a:lnTo>
                    <a:pt x="125" y="25"/>
                  </a:lnTo>
                  <a:lnTo>
                    <a:pt x="125" y="17"/>
                  </a:lnTo>
                  <a:lnTo>
                    <a:pt x="112" y="27"/>
                  </a:lnTo>
                  <a:lnTo>
                    <a:pt x="91" y="13"/>
                  </a:lnTo>
                  <a:lnTo>
                    <a:pt x="81" y="24"/>
                  </a:lnTo>
                  <a:lnTo>
                    <a:pt x="64" y="19"/>
                  </a:lnTo>
                  <a:lnTo>
                    <a:pt x="58" y="9"/>
                  </a:lnTo>
                  <a:lnTo>
                    <a:pt x="47" y="23"/>
                  </a:lnTo>
                  <a:lnTo>
                    <a:pt x="32" y="17"/>
                  </a:lnTo>
                  <a:lnTo>
                    <a:pt x="22" y="0"/>
                  </a:lnTo>
                  <a:close/>
                </a:path>
              </a:pathLst>
            </a:custGeom>
            <a:solidFill>
              <a:srgbClr val="F67C7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38" name="Freeform 442"/>
            <p:cNvSpPr>
              <a:spLocks/>
            </p:cNvSpPr>
            <p:nvPr/>
          </p:nvSpPr>
          <p:spPr bwMode="auto">
            <a:xfrm>
              <a:off x="2849" y="3142"/>
              <a:ext cx="141" cy="24"/>
            </a:xfrm>
            <a:custGeom>
              <a:avLst/>
              <a:gdLst>
                <a:gd name="T0" fmla="*/ 0 w 565"/>
                <a:gd name="T1" fmla="*/ 0 h 96"/>
                <a:gd name="T2" fmla="*/ 0 w 565"/>
                <a:gd name="T3" fmla="*/ 2 h 96"/>
                <a:gd name="T4" fmla="*/ 1 w 565"/>
                <a:gd name="T5" fmla="*/ 1 h 96"/>
                <a:gd name="T6" fmla="*/ 3 w 565"/>
                <a:gd name="T7" fmla="*/ 1 h 96"/>
                <a:gd name="T8" fmla="*/ 2 w 565"/>
                <a:gd name="T9" fmla="*/ 3 h 96"/>
                <a:gd name="T10" fmla="*/ 5 w 565"/>
                <a:gd name="T11" fmla="*/ 1 h 96"/>
                <a:gd name="T12" fmla="*/ 7 w 565"/>
                <a:gd name="T13" fmla="*/ 1 h 96"/>
                <a:gd name="T14" fmla="*/ 5 w 565"/>
                <a:gd name="T15" fmla="*/ 3 h 96"/>
                <a:gd name="T16" fmla="*/ 8 w 565"/>
                <a:gd name="T17" fmla="*/ 2 h 96"/>
                <a:gd name="T18" fmla="*/ 11 w 565"/>
                <a:gd name="T19" fmla="*/ 2 h 96"/>
                <a:gd name="T20" fmla="*/ 9 w 565"/>
                <a:gd name="T21" fmla="*/ 4 h 96"/>
                <a:gd name="T22" fmla="*/ 12 w 565"/>
                <a:gd name="T23" fmla="*/ 2 h 96"/>
                <a:gd name="T24" fmla="*/ 15 w 565"/>
                <a:gd name="T25" fmla="*/ 3 h 96"/>
                <a:gd name="T26" fmla="*/ 13 w 565"/>
                <a:gd name="T27" fmla="*/ 4 h 96"/>
                <a:gd name="T28" fmla="*/ 16 w 565"/>
                <a:gd name="T29" fmla="*/ 3 h 96"/>
                <a:gd name="T30" fmla="*/ 19 w 565"/>
                <a:gd name="T31" fmla="*/ 3 h 96"/>
                <a:gd name="T32" fmla="*/ 17 w 565"/>
                <a:gd name="T33" fmla="*/ 5 h 96"/>
                <a:gd name="T34" fmla="*/ 20 w 565"/>
                <a:gd name="T35" fmla="*/ 3 h 96"/>
                <a:gd name="T36" fmla="*/ 22 w 565"/>
                <a:gd name="T37" fmla="*/ 3 h 96"/>
                <a:gd name="T38" fmla="*/ 20 w 565"/>
                <a:gd name="T39" fmla="*/ 5 h 96"/>
                <a:gd name="T40" fmla="*/ 23 w 565"/>
                <a:gd name="T41" fmla="*/ 4 h 96"/>
                <a:gd name="T42" fmla="*/ 26 w 565"/>
                <a:gd name="T43" fmla="*/ 4 h 96"/>
                <a:gd name="T44" fmla="*/ 23 w 565"/>
                <a:gd name="T45" fmla="*/ 5 h 96"/>
                <a:gd name="T46" fmla="*/ 28 w 565"/>
                <a:gd name="T47" fmla="*/ 4 h 96"/>
                <a:gd name="T48" fmla="*/ 30 w 565"/>
                <a:gd name="T49" fmla="*/ 4 h 96"/>
                <a:gd name="T50" fmla="*/ 28 w 565"/>
                <a:gd name="T51" fmla="*/ 6 h 96"/>
                <a:gd name="T52" fmla="*/ 31 w 565"/>
                <a:gd name="T53" fmla="*/ 4 h 96"/>
                <a:gd name="T54" fmla="*/ 33 w 565"/>
                <a:gd name="T55" fmla="*/ 5 h 96"/>
                <a:gd name="T56" fmla="*/ 32 w 565"/>
                <a:gd name="T57" fmla="*/ 6 h 96"/>
                <a:gd name="T58" fmla="*/ 35 w 565"/>
                <a:gd name="T59" fmla="*/ 5 h 96"/>
                <a:gd name="T60" fmla="*/ 26 w 565"/>
                <a:gd name="T61" fmla="*/ 3 h 96"/>
                <a:gd name="T62" fmla="*/ 15 w 565"/>
                <a:gd name="T63" fmla="*/ 2 h 96"/>
                <a:gd name="T64" fmla="*/ 0 w 565"/>
                <a:gd name="T65" fmla="*/ 0 h 96"/>
                <a:gd name="T66" fmla="*/ 0 w 565"/>
                <a:gd name="T67" fmla="*/ 0 h 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65"/>
                <a:gd name="T103" fmla="*/ 0 h 96"/>
                <a:gd name="T104" fmla="*/ 565 w 565"/>
                <a:gd name="T105" fmla="*/ 96 h 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65" h="96">
                  <a:moveTo>
                    <a:pt x="7" y="0"/>
                  </a:moveTo>
                  <a:lnTo>
                    <a:pt x="0" y="36"/>
                  </a:lnTo>
                  <a:lnTo>
                    <a:pt x="23" y="13"/>
                  </a:lnTo>
                  <a:lnTo>
                    <a:pt x="57" y="15"/>
                  </a:lnTo>
                  <a:lnTo>
                    <a:pt x="39" y="41"/>
                  </a:lnTo>
                  <a:lnTo>
                    <a:pt x="80" y="18"/>
                  </a:lnTo>
                  <a:lnTo>
                    <a:pt x="117" y="20"/>
                  </a:lnTo>
                  <a:lnTo>
                    <a:pt x="87" y="48"/>
                  </a:lnTo>
                  <a:lnTo>
                    <a:pt x="135" y="25"/>
                  </a:lnTo>
                  <a:lnTo>
                    <a:pt x="173" y="29"/>
                  </a:lnTo>
                  <a:lnTo>
                    <a:pt x="148" y="54"/>
                  </a:lnTo>
                  <a:lnTo>
                    <a:pt x="194" y="34"/>
                  </a:lnTo>
                  <a:lnTo>
                    <a:pt x="237" y="38"/>
                  </a:lnTo>
                  <a:lnTo>
                    <a:pt x="212" y="62"/>
                  </a:lnTo>
                  <a:lnTo>
                    <a:pt x="261" y="39"/>
                  </a:lnTo>
                  <a:lnTo>
                    <a:pt x="301" y="43"/>
                  </a:lnTo>
                  <a:lnTo>
                    <a:pt x="268" y="72"/>
                  </a:lnTo>
                  <a:lnTo>
                    <a:pt x="319" y="49"/>
                  </a:lnTo>
                  <a:lnTo>
                    <a:pt x="357" y="53"/>
                  </a:lnTo>
                  <a:lnTo>
                    <a:pt x="323" y="80"/>
                  </a:lnTo>
                  <a:lnTo>
                    <a:pt x="377" y="54"/>
                  </a:lnTo>
                  <a:lnTo>
                    <a:pt x="426" y="57"/>
                  </a:lnTo>
                  <a:lnTo>
                    <a:pt x="374" y="83"/>
                  </a:lnTo>
                  <a:lnTo>
                    <a:pt x="445" y="62"/>
                  </a:lnTo>
                  <a:lnTo>
                    <a:pt x="475" y="65"/>
                  </a:lnTo>
                  <a:lnTo>
                    <a:pt x="447" y="87"/>
                  </a:lnTo>
                  <a:lnTo>
                    <a:pt x="492" y="68"/>
                  </a:lnTo>
                  <a:lnTo>
                    <a:pt x="524" y="72"/>
                  </a:lnTo>
                  <a:lnTo>
                    <a:pt x="511" y="96"/>
                  </a:lnTo>
                  <a:lnTo>
                    <a:pt x="565" y="75"/>
                  </a:lnTo>
                  <a:lnTo>
                    <a:pt x="422" y="49"/>
                  </a:lnTo>
                  <a:lnTo>
                    <a:pt x="246" y="25"/>
                  </a:lnTo>
                  <a:lnTo>
                    <a:pt x="7" y="0"/>
                  </a:lnTo>
                  <a:close/>
                </a:path>
              </a:pathLst>
            </a:custGeom>
            <a:solidFill>
              <a:srgbClr val="FFA64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39" name="Freeform 443"/>
            <p:cNvSpPr>
              <a:spLocks/>
            </p:cNvSpPr>
            <p:nvPr/>
          </p:nvSpPr>
          <p:spPr bwMode="auto">
            <a:xfrm>
              <a:off x="2801" y="3133"/>
              <a:ext cx="11" cy="13"/>
            </a:xfrm>
            <a:custGeom>
              <a:avLst/>
              <a:gdLst>
                <a:gd name="T0" fmla="*/ 2 w 44"/>
                <a:gd name="T1" fmla="*/ 0 h 54"/>
                <a:gd name="T2" fmla="*/ 3 w 44"/>
                <a:gd name="T3" fmla="*/ 0 h 54"/>
                <a:gd name="T4" fmla="*/ 1 w 44"/>
                <a:gd name="T5" fmla="*/ 3 h 54"/>
                <a:gd name="T6" fmla="*/ 0 w 44"/>
                <a:gd name="T7" fmla="*/ 3 h 54"/>
                <a:gd name="T8" fmla="*/ 1 w 44"/>
                <a:gd name="T9" fmla="*/ 3 h 54"/>
                <a:gd name="T10" fmla="*/ 1 w 44"/>
                <a:gd name="T11" fmla="*/ 2 h 54"/>
                <a:gd name="T12" fmla="*/ 1 w 44"/>
                <a:gd name="T13" fmla="*/ 2 h 54"/>
                <a:gd name="T14" fmla="*/ 1 w 44"/>
                <a:gd name="T15" fmla="*/ 2 h 54"/>
                <a:gd name="T16" fmla="*/ 2 w 44"/>
                <a:gd name="T17" fmla="*/ 1 h 54"/>
                <a:gd name="T18" fmla="*/ 2 w 44"/>
                <a:gd name="T19" fmla="*/ 1 h 54"/>
                <a:gd name="T20" fmla="*/ 2 w 44"/>
                <a:gd name="T21" fmla="*/ 1 h 54"/>
                <a:gd name="T22" fmla="*/ 2 w 44"/>
                <a:gd name="T23" fmla="*/ 1 h 54"/>
                <a:gd name="T24" fmla="*/ 2 w 44"/>
                <a:gd name="T25" fmla="*/ 0 h 54"/>
                <a:gd name="T26" fmla="*/ 2 w 44"/>
                <a:gd name="T27" fmla="*/ 0 h 54"/>
                <a:gd name="T28" fmla="*/ 2 w 44"/>
                <a:gd name="T29" fmla="*/ 0 h 54"/>
                <a:gd name="T30" fmla="*/ 2 w 44"/>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
                <a:gd name="T49" fmla="*/ 0 h 54"/>
                <a:gd name="T50" fmla="*/ 44 w 44"/>
                <a:gd name="T51" fmla="*/ 54 h 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 h="54">
                  <a:moveTo>
                    <a:pt x="35" y="2"/>
                  </a:moveTo>
                  <a:lnTo>
                    <a:pt x="44" y="3"/>
                  </a:lnTo>
                  <a:lnTo>
                    <a:pt x="11" y="54"/>
                  </a:lnTo>
                  <a:lnTo>
                    <a:pt x="0" y="52"/>
                  </a:lnTo>
                  <a:lnTo>
                    <a:pt x="10" y="46"/>
                  </a:lnTo>
                  <a:lnTo>
                    <a:pt x="11" y="39"/>
                  </a:lnTo>
                  <a:lnTo>
                    <a:pt x="18" y="33"/>
                  </a:lnTo>
                  <a:lnTo>
                    <a:pt x="19" y="28"/>
                  </a:lnTo>
                  <a:lnTo>
                    <a:pt x="24" y="24"/>
                  </a:lnTo>
                  <a:lnTo>
                    <a:pt x="23" y="20"/>
                  </a:lnTo>
                  <a:lnTo>
                    <a:pt x="30" y="17"/>
                  </a:lnTo>
                  <a:lnTo>
                    <a:pt x="28" y="12"/>
                  </a:lnTo>
                  <a:lnTo>
                    <a:pt x="34" y="8"/>
                  </a:lnTo>
                  <a:lnTo>
                    <a:pt x="35" y="0"/>
                  </a:lnTo>
                  <a:lnTo>
                    <a:pt x="35" y="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40" name="Freeform 444"/>
            <p:cNvSpPr>
              <a:spLocks/>
            </p:cNvSpPr>
            <p:nvPr/>
          </p:nvSpPr>
          <p:spPr bwMode="auto">
            <a:xfrm>
              <a:off x="2820" y="3137"/>
              <a:ext cx="11" cy="14"/>
            </a:xfrm>
            <a:custGeom>
              <a:avLst/>
              <a:gdLst>
                <a:gd name="T0" fmla="*/ 3 w 47"/>
                <a:gd name="T1" fmla="*/ 0 h 59"/>
                <a:gd name="T2" fmla="*/ 0 w 47"/>
                <a:gd name="T3" fmla="*/ 3 h 59"/>
                <a:gd name="T4" fmla="*/ 0 w 47"/>
                <a:gd name="T5" fmla="*/ 3 h 59"/>
                <a:gd name="T6" fmla="*/ 0 w 47"/>
                <a:gd name="T7" fmla="*/ 3 h 59"/>
                <a:gd name="T8" fmla="*/ 1 w 47"/>
                <a:gd name="T9" fmla="*/ 2 h 59"/>
                <a:gd name="T10" fmla="*/ 1 w 47"/>
                <a:gd name="T11" fmla="*/ 2 h 59"/>
                <a:gd name="T12" fmla="*/ 1 w 47"/>
                <a:gd name="T13" fmla="*/ 2 h 59"/>
                <a:gd name="T14" fmla="*/ 1 w 47"/>
                <a:gd name="T15" fmla="*/ 1 h 59"/>
                <a:gd name="T16" fmla="*/ 1 w 47"/>
                <a:gd name="T17" fmla="*/ 1 h 59"/>
                <a:gd name="T18" fmla="*/ 1 w 47"/>
                <a:gd name="T19" fmla="*/ 1 h 59"/>
                <a:gd name="T20" fmla="*/ 2 w 47"/>
                <a:gd name="T21" fmla="*/ 1 h 59"/>
                <a:gd name="T22" fmla="*/ 2 w 47"/>
                <a:gd name="T23" fmla="*/ 1 h 59"/>
                <a:gd name="T24" fmla="*/ 2 w 47"/>
                <a:gd name="T25" fmla="*/ 0 h 59"/>
                <a:gd name="T26" fmla="*/ 2 w 47"/>
                <a:gd name="T27" fmla="*/ 0 h 59"/>
                <a:gd name="T28" fmla="*/ 3 w 47"/>
                <a:gd name="T29" fmla="*/ 0 h 59"/>
                <a:gd name="T30" fmla="*/ 3 w 47"/>
                <a:gd name="T31" fmla="*/ 0 h 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7"/>
                <a:gd name="T49" fmla="*/ 0 h 59"/>
                <a:gd name="T50" fmla="*/ 47 w 47"/>
                <a:gd name="T51" fmla="*/ 59 h 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7" h="59">
                  <a:moveTo>
                    <a:pt x="47" y="0"/>
                  </a:moveTo>
                  <a:lnTo>
                    <a:pt x="8" y="59"/>
                  </a:lnTo>
                  <a:lnTo>
                    <a:pt x="0" y="56"/>
                  </a:lnTo>
                  <a:lnTo>
                    <a:pt x="9" y="45"/>
                  </a:lnTo>
                  <a:lnTo>
                    <a:pt x="14" y="41"/>
                  </a:lnTo>
                  <a:lnTo>
                    <a:pt x="14" y="34"/>
                  </a:lnTo>
                  <a:lnTo>
                    <a:pt x="19" y="30"/>
                  </a:lnTo>
                  <a:lnTo>
                    <a:pt x="19" y="26"/>
                  </a:lnTo>
                  <a:lnTo>
                    <a:pt x="24" y="25"/>
                  </a:lnTo>
                  <a:lnTo>
                    <a:pt x="26" y="17"/>
                  </a:lnTo>
                  <a:lnTo>
                    <a:pt x="32" y="16"/>
                  </a:lnTo>
                  <a:lnTo>
                    <a:pt x="31" y="11"/>
                  </a:lnTo>
                  <a:lnTo>
                    <a:pt x="37" y="7"/>
                  </a:lnTo>
                  <a:lnTo>
                    <a:pt x="34" y="0"/>
                  </a:lnTo>
                  <a:lnTo>
                    <a:pt x="47"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41" name="Freeform 445"/>
            <p:cNvSpPr>
              <a:spLocks/>
            </p:cNvSpPr>
            <p:nvPr/>
          </p:nvSpPr>
          <p:spPr bwMode="auto">
            <a:xfrm>
              <a:off x="2771" y="3127"/>
              <a:ext cx="12" cy="16"/>
            </a:xfrm>
            <a:custGeom>
              <a:avLst/>
              <a:gdLst>
                <a:gd name="T0" fmla="*/ 3 w 48"/>
                <a:gd name="T1" fmla="*/ 0 h 63"/>
                <a:gd name="T2" fmla="*/ 0 w 48"/>
                <a:gd name="T3" fmla="*/ 4 h 63"/>
                <a:gd name="T4" fmla="*/ 0 w 48"/>
                <a:gd name="T5" fmla="*/ 3 h 63"/>
                <a:gd name="T6" fmla="*/ 1 w 48"/>
                <a:gd name="T7" fmla="*/ 3 h 63"/>
                <a:gd name="T8" fmla="*/ 1 w 48"/>
                <a:gd name="T9" fmla="*/ 2 h 63"/>
                <a:gd name="T10" fmla="*/ 2 w 48"/>
                <a:gd name="T11" fmla="*/ 2 h 63"/>
                <a:gd name="T12" fmla="*/ 2 w 48"/>
                <a:gd name="T13" fmla="*/ 1 h 63"/>
                <a:gd name="T14" fmla="*/ 2 w 48"/>
                <a:gd name="T15" fmla="*/ 1 h 63"/>
                <a:gd name="T16" fmla="*/ 2 w 48"/>
                <a:gd name="T17" fmla="*/ 0 h 63"/>
                <a:gd name="T18" fmla="*/ 3 w 48"/>
                <a:gd name="T19" fmla="*/ 0 h 63"/>
                <a:gd name="T20" fmla="*/ 3 w 48"/>
                <a:gd name="T21" fmla="*/ 0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63"/>
                <a:gd name="T35" fmla="*/ 48 w 48"/>
                <a:gd name="T36" fmla="*/ 63 h 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63">
                  <a:moveTo>
                    <a:pt x="48" y="0"/>
                  </a:moveTo>
                  <a:lnTo>
                    <a:pt x="5" y="63"/>
                  </a:lnTo>
                  <a:lnTo>
                    <a:pt x="0" y="50"/>
                  </a:lnTo>
                  <a:lnTo>
                    <a:pt x="12" y="40"/>
                  </a:lnTo>
                  <a:lnTo>
                    <a:pt x="16" y="28"/>
                  </a:lnTo>
                  <a:lnTo>
                    <a:pt x="24" y="23"/>
                  </a:lnTo>
                  <a:lnTo>
                    <a:pt x="25" y="12"/>
                  </a:lnTo>
                  <a:lnTo>
                    <a:pt x="35" y="9"/>
                  </a:lnTo>
                  <a:lnTo>
                    <a:pt x="35" y="2"/>
                  </a:lnTo>
                  <a:lnTo>
                    <a:pt x="48"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42" name="Freeform 446"/>
            <p:cNvSpPr>
              <a:spLocks/>
            </p:cNvSpPr>
            <p:nvPr/>
          </p:nvSpPr>
          <p:spPr bwMode="auto">
            <a:xfrm>
              <a:off x="2754" y="3155"/>
              <a:ext cx="3" cy="3"/>
            </a:xfrm>
            <a:custGeom>
              <a:avLst/>
              <a:gdLst>
                <a:gd name="T0" fmla="*/ 0 w 13"/>
                <a:gd name="T1" fmla="*/ 1 h 14"/>
                <a:gd name="T2" fmla="*/ 1 w 13"/>
                <a:gd name="T3" fmla="*/ 0 h 14"/>
                <a:gd name="T4" fmla="*/ 0 w 13"/>
                <a:gd name="T5" fmla="*/ 0 h 14"/>
                <a:gd name="T6" fmla="*/ 0 w 13"/>
                <a:gd name="T7" fmla="*/ 0 h 14"/>
                <a:gd name="T8" fmla="*/ 0 w 13"/>
                <a:gd name="T9" fmla="*/ 1 h 14"/>
                <a:gd name="T10" fmla="*/ 0 w 13"/>
                <a:gd name="T11" fmla="*/ 1 h 14"/>
                <a:gd name="T12" fmla="*/ 0 60000 65536"/>
                <a:gd name="T13" fmla="*/ 0 60000 65536"/>
                <a:gd name="T14" fmla="*/ 0 60000 65536"/>
                <a:gd name="T15" fmla="*/ 0 60000 65536"/>
                <a:gd name="T16" fmla="*/ 0 60000 65536"/>
                <a:gd name="T17" fmla="*/ 0 60000 65536"/>
                <a:gd name="T18" fmla="*/ 0 w 13"/>
                <a:gd name="T19" fmla="*/ 0 h 14"/>
                <a:gd name="T20" fmla="*/ 13 w 1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3" h="14">
                  <a:moveTo>
                    <a:pt x="7" y="14"/>
                  </a:moveTo>
                  <a:lnTo>
                    <a:pt x="13" y="6"/>
                  </a:lnTo>
                  <a:lnTo>
                    <a:pt x="7" y="0"/>
                  </a:lnTo>
                  <a:lnTo>
                    <a:pt x="0" y="6"/>
                  </a:lnTo>
                  <a:lnTo>
                    <a:pt x="7" y="1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43" name="Freeform 447"/>
            <p:cNvSpPr>
              <a:spLocks/>
            </p:cNvSpPr>
            <p:nvPr/>
          </p:nvSpPr>
          <p:spPr bwMode="auto">
            <a:xfrm>
              <a:off x="2764" y="3167"/>
              <a:ext cx="3" cy="2"/>
            </a:xfrm>
            <a:custGeom>
              <a:avLst/>
              <a:gdLst>
                <a:gd name="T0" fmla="*/ 1 w 11"/>
                <a:gd name="T1" fmla="*/ 0 h 12"/>
                <a:gd name="T2" fmla="*/ 1 w 11"/>
                <a:gd name="T3" fmla="*/ 0 h 12"/>
                <a:gd name="T4" fmla="*/ 1 w 11"/>
                <a:gd name="T5" fmla="*/ 0 h 12"/>
                <a:gd name="T6" fmla="*/ 0 w 11"/>
                <a:gd name="T7" fmla="*/ 0 h 12"/>
                <a:gd name="T8" fmla="*/ 1 w 11"/>
                <a:gd name="T9" fmla="*/ 0 h 12"/>
                <a:gd name="T10" fmla="*/ 1 w 11"/>
                <a:gd name="T11" fmla="*/ 0 h 12"/>
                <a:gd name="T12" fmla="*/ 0 60000 65536"/>
                <a:gd name="T13" fmla="*/ 0 60000 65536"/>
                <a:gd name="T14" fmla="*/ 0 60000 65536"/>
                <a:gd name="T15" fmla="*/ 0 60000 65536"/>
                <a:gd name="T16" fmla="*/ 0 60000 65536"/>
                <a:gd name="T17" fmla="*/ 0 60000 65536"/>
                <a:gd name="T18" fmla="*/ 0 w 11"/>
                <a:gd name="T19" fmla="*/ 0 h 12"/>
                <a:gd name="T20" fmla="*/ 11 w 11"/>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1" h="12">
                  <a:moveTo>
                    <a:pt x="6" y="12"/>
                  </a:moveTo>
                  <a:lnTo>
                    <a:pt x="11" y="7"/>
                  </a:lnTo>
                  <a:lnTo>
                    <a:pt x="6" y="0"/>
                  </a:lnTo>
                  <a:lnTo>
                    <a:pt x="0" y="7"/>
                  </a:lnTo>
                  <a:lnTo>
                    <a:pt x="6" y="1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44" name="Freeform 448"/>
            <p:cNvSpPr>
              <a:spLocks/>
            </p:cNvSpPr>
            <p:nvPr/>
          </p:nvSpPr>
          <p:spPr bwMode="auto">
            <a:xfrm>
              <a:off x="2744" y="3167"/>
              <a:ext cx="3" cy="3"/>
            </a:xfrm>
            <a:custGeom>
              <a:avLst/>
              <a:gdLst>
                <a:gd name="T0" fmla="*/ 0 w 13"/>
                <a:gd name="T1" fmla="*/ 1 h 12"/>
                <a:gd name="T2" fmla="*/ 1 w 13"/>
                <a:gd name="T3" fmla="*/ 1 h 12"/>
                <a:gd name="T4" fmla="*/ 0 w 13"/>
                <a:gd name="T5" fmla="*/ 0 h 12"/>
                <a:gd name="T6" fmla="*/ 0 w 13"/>
                <a:gd name="T7" fmla="*/ 1 h 12"/>
                <a:gd name="T8" fmla="*/ 0 w 13"/>
                <a:gd name="T9" fmla="*/ 1 h 12"/>
                <a:gd name="T10" fmla="*/ 0 w 13"/>
                <a:gd name="T11" fmla="*/ 1 h 12"/>
                <a:gd name="T12" fmla="*/ 0 60000 65536"/>
                <a:gd name="T13" fmla="*/ 0 60000 65536"/>
                <a:gd name="T14" fmla="*/ 0 60000 65536"/>
                <a:gd name="T15" fmla="*/ 0 60000 65536"/>
                <a:gd name="T16" fmla="*/ 0 60000 65536"/>
                <a:gd name="T17" fmla="*/ 0 60000 65536"/>
                <a:gd name="T18" fmla="*/ 0 w 13"/>
                <a:gd name="T19" fmla="*/ 0 h 12"/>
                <a:gd name="T20" fmla="*/ 13 w 13"/>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3" h="12">
                  <a:moveTo>
                    <a:pt x="7" y="12"/>
                  </a:moveTo>
                  <a:lnTo>
                    <a:pt x="13" y="6"/>
                  </a:lnTo>
                  <a:lnTo>
                    <a:pt x="7" y="0"/>
                  </a:lnTo>
                  <a:lnTo>
                    <a:pt x="0" y="6"/>
                  </a:lnTo>
                  <a:lnTo>
                    <a:pt x="7" y="1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45" name="Freeform 449"/>
            <p:cNvSpPr>
              <a:spLocks/>
            </p:cNvSpPr>
            <p:nvPr/>
          </p:nvSpPr>
          <p:spPr bwMode="auto">
            <a:xfrm>
              <a:off x="2872" y="3203"/>
              <a:ext cx="79" cy="52"/>
            </a:xfrm>
            <a:custGeom>
              <a:avLst/>
              <a:gdLst>
                <a:gd name="T0" fmla="*/ 1 w 316"/>
                <a:gd name="T1" fmla="*/ 0 h 205"/>
                <a:gd name="T2" fmla="*/ 0 w 316"/>
                <a:gd name="T3" fmla="*/ 0 h 205"/>
                <a:gd name="T4" fmla="*/ 0 w 316"/>
                <a:gd name="T5" fmla="*/ 1 h 205"/>
                <a:gd name="T6" fmla="*/ 2 w 316"/>
                <a:gd name="T7" fmla="*/ 2 h 205"/>
                <a:gd name="T8" fmla="*/ 7 w 316"/>
                <a:gd name="T9" fmla="*/ 5 h 205"/>
                <a:gd name="T10" fmla="*/ 12 w 316"/>
                <a:gd name="T11" fmla="*/ 8 h 205"/>
                <a:gd name="T12" fmla="*/ 18 w 316"/>
                <a:gd name="T13" fmla="*/ 12 h 205"/>
                <a:gd name="T14" fmla="*/ 19 w 316"/>
                <a:gd name="T15" fmla="*/ 13 h 205"/>
                <a:gd name="T16" fmla="*/ 20 w 316"/>
                <a:gd name="T17" fmla="*/ 13 h 205"/>
                <a:gd name="T18" fmla="*/ 19 w 316"/>
                <a:gd name="T19" fmla="*/ 12 h 205"/>
                <a:gd name="T20" fmla="*/ 13 w 316"/>
                <a:gd name="T21" fmla="*/ 8 h 205"/>
                <a:gd name="T22" fmla="*/ 4 w 316"/>
                <a:gd name="T23" fmla="*/ 3 h 205"/>
                <a:gd name="T24" fmla="*/ 1 w 316"/>
                <a:gd name="T25" fmla="*/ 0 h 205"/>
                <a:gd name="T26" fmla="*/ 1 w 316"/>
                <a:gd name="T27" fmla="*/ 0 h 2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16"/>
                <a:gd name="T43" fmla="*/ 0 h 205"/>
                <a:gd name="T44" fmla="*/ 316 w 316"/>
                <a:gd name="T45" fmla="*/ 205 h 2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16" h="205">
                  <a:moveTo>
                    <a:pt x="16" y="3"/>
                  </a:moveTo>
                  <a:lnTo>
                    <a:pt x="2" y="0"/>
                  </a:lnTo>
                  <a:lnTo>
                    <a:pt x="0" y="8"/>
                  </a:lnTo>
                  <a:lnTo>
                    <a:pt x="22" y="22"/>
                  </a:lnTo>
                  <a:lnTo>
                    <a:pt x="109" y="69"/>
                  </a:lnTo>
                  <a:lnTo>
                    <a:pt x="192" y="122"/>
                  </a:lnTo>
                  <a:lnTo>
                    <a:pt x="287" y="190"/>
                  </a:lnTo>
                  <a:lnTo>
                    <a:pt x="309" y="205"/>
                  </a:lnTo>
                  <a:lnTo>
                    <a:pt x="316" y="202"/>
                  </a:lnTo>
                  <a:lnTo>
                    <a:pt x="299" y="192"/>
                  </a:lnTo>
                  <a:lnTo>
                    <a:pt x="202" y="127"/>
                  </a:lnTo>
                  <a:lnTo>
                    <a:pt x="69" y="39"/>
                  </a:lnTo>
                  <a:lnTo>
                    <a:pt x="16" y="3"/>
                  </a:lnTo>
                  <a:close/>
                </a:path>
              </a:pathLst>
            </a:custGeom>
            <a:solidFill>
              <a:srgbClr val="FFF2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46" name="Freeform 450"/>
            <p:cNvSpPr>
              <a:spLocks/>
            </p:cNvSpPr>
            <p:nvPr/>
          </p:nvSpPr>
          <p:spPr bwMode="auto">
            <a:xfrm>
              <a:off x="2873" y="3205"/>
              <a:ext cx="17" cy="9"/>
            </a:xfrm>
            <a:custGeom>
              <a:avLst/>
              <a:gdLst>
                <a:gd name="T0" fmla="*/ 0 w 65"/>
                <a:gd name="T1" fmla="*/ 0 h 36"/>
                <a:gd name="T2" fmla="*/ 2 w 65"/>
                <a:gd name="T3" fmla="*/ 1 h 36"/>
                <a:gd name="T4" fmla="*/ 4 w 65"/>
                <a:gd name="T5" fmla="*/ 2 h 36"/>
                <a:gd name="T6" fmla="*/ 0 w 65"/>
                <a:gd name="T7" fmla="*/ 0 h 36"/>
                <a:gd name="T8" fmla="*/ 0 w 65"/>
                <a:gd name="T9" fmla="*/ 0 h 36"/>
                <a:gd name="T10" fmla="*/ 0 w 65"/>
                <a:gd name="T11" fmla="*/ 0 h 36"/>
                <a:gd name="T12" fmla="*/ 0 60000 65536"/>
                <a:gd name="T13" fmla="*/ 0 60000 65536"/>
                <a:gd name="T14" fmla="*/ 0 60000 65536"/>
                <a:gd name="T15" fmla="*/ 0 60000 65536"/>
                <a:gd name="T16" fmla="*/ 0 60000 65536"/>
                <a:gd name="T17" fmla="*/ 0 60000 65536"/>
                <a:gd name="T18" fmla="*/ 0 w 65"/>
                <a:gd name="T19" fmla="*/ 0 h 36"/>
                <a:gd name="T20" fmla="*/ 65 w 65"/>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65" h="36">
                  <a:moveTo>
                    <a:pt x="0" y="0"/>
                  </a:moveTo>
                  <a:lnTo>
                    <a:pt x="35" y="15"/>
                  </a:lnTo>
                  <a:lnTo>
                    <a:pt x="65" y="36"/>
                  </a:lnTo>
                  <a:lnTo>
                    <a:pt x="3" y="5"/>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47" name="Freeform 451"/>
            <p:cNvSpPr>
              <a:spLocks/>
            </p:cNvSpPr>
            <p:nvPr/>
          </p:nvSpPr>
          <p:spPr bwMode="auto">
            <a:xfrm>
              <a:off x="2895" y="3225"/>
              <a:ext cx="28" cy="45"/>
            </a:xfrm>
            <a:custGeom>
              <a:avLst/>
              <a:gdLst>
                <a:gd name="T0" fmla="*/ 0 w 110"/>
                <a:gd name="T1" fmla="*/ 0 h 183"/>
                <a:gd name="T2" fmla="*/ 2 w 110"/>
                <a:gd name="T3" fmla="*/ 2 h 183"/>
                <a:gd name="T4" fmla="*/ 4 w 110"/>
                <a:gd name="T5" fmla="*/ 7 h 183"/>
                <a:gd name="T6" fmla="*/ 6 w 110"/>
                <a:gd name="T7" fmla="*/ 10 h 183"/>
                <a:gd name="T8" fmla="*/ 6 w 110"/>
                <a:gd name="T9" fmla="*/ 11 h 183"/>
                <a:gd name="T10" fmla="*/ 7 w 110"/>
                <a:gd name="T11" fmla="*/ 11 h 183"/>
                <a:gd name="T12" fmla="*/ 7 w 110"/>
                <a:gd name="T13" fmla="*/ 10 h 183"/>
                <a:gd name="T14" fmla="*/ 6 w 110"/>
                <a:gd name="T15" fmla="*/ 9 h 183"/>
                <a:gd name="T16" fmla="*/ 2 w 110"/>
                <a:gd name="T17" fmla="*/ 2 h 183"/>
                <a:gd name="T18" fmla="*/ 1 w 110"/>
                <a:gd name="T19" fmla="*/ 0 h 183"/>
                <a:gd name="T20" fmla="*/ 0 w 110"/>
                <a:gd name="T21" fmla="*/ 0 h 183"/>
                <a:gd name="T22" fmla="*/ 0 w 110"/>
                <a:gd name="T23" fmla="*/ 0 h 1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83"/>
                <a:gd name="T38" fmla="*/ 110 w 110"/>
                <a:gd name="T39" fmla="*/ 183 h 1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83">
                  <a:moveTo>
                    <a:pt x="0" y="0"/>
                  </a:moveTo>
                  <a:lnTo>
                    <a:pt x="24" y="34"/>
                  </a:lnTo>
                  <a:lnTo>
                    <a:pt x="64" y="108"/>
                  </a:lnTo>
                  <a:lnTo>
                    <a:pt x="98" y="168"/>
                  </a:lnTo>
                  <a:lnTo>
                    <a:pt x="100" y="183"/>
                  </a:lnTo>
                  <a:lnTo>
                    <a:pt x="109" y="179"/>
                  </a:lnTo>
                  <a:lnTo>
                    <a:pt x="110" y="170"/>
                  </a:lnTo>
                  <a:lnTo>
                    <a:pt x="97" y="156"/>
                  </a:lnTo>
                  <a:lnTo>
                    <a:pt x="27" y="34"/>
                  </a:lnTo>
                  <a:lnTo>
                    <a:pt x="9" y="6"/>
                  </a:lnTo>
                  <a:lnTo>
                    <a:pt x="0" y="0"/>
                  </a:lnTo>
                  <a:close/>
                </a:path>
              </a:pathLst>
            </a:custGeom>
            <a:solidFill>
              <a:srgbClr val="FFCC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48" name="Freeform 452"/>
            <p:cNvSpPr>
              <a:spLocks/>
            </p:cNvSpPr>
            <p:nvPr/>
          </p:nvSpPr>
          <p:spPr bwMode="auto">
            <a:xfrm>
              <a:off x="2885" y="3200"/>
              <a:ext cx="5" cy="6"/>
            </a:xfrm>
            <a:custGeom>
              <a:avLst/>
              <a:gdLst>
                <a:gd name="T0" fmla="*/ 0 w 21"/>
                <a:gd name="T1" fmla="*/ 0 h 24"/>
                <a:gd name="T2" fmla="*/ 0 w 21"/>
                <a:gd name="T3" fmla="*/ 1 h 24"/>
                <a:gd name="T4" fmla="*/ 1 w 21"/>
                <a:gd name="T5" fmla="*/ 2 h 24"/>
                <a:gd name="T6" fmla="*/ 0 w 21"/>
                <a:gd name="T7" fmla="*/ 0 h 24"/>
                <a:gd name="T8" fmla="*/ 0 w 21"/>
                <a:gd name="T9" fmla="*/ 0 h 24"/>
                <a:gd name="T10" fmla="*/ 0 w 21"/>
                <a:gd name="T11" fmla="*/ 0 h 24"/>
                <a:gd name="T12" fmla="*/ 0 60000 65536"/>
                <a:gd name="T13" fmla="*/ 0 60000 65536"/>
                <a:gd name="T14" fmla="*/ 0 60000 65536"/>
                <a:gd name="T15" fmla="*/ 0 60000 65536"/>
                <a:gd name="T16" fmla="*/ 0 60000 65536"/>
                <a:gd name="T17" fmla="*/ 0 60000 65536"/>
                <a:gd name="T18" fmla="*/ 0 w 21"/>
                <a:gd name="T19" fmla="*/ 0 h 24"/>
                <a:gd name="T20" fmla="*/ 21 w 21"/>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21" h="24">
                  <a:moveTo>
                    <a:pt x="0" y="0"/>
                  </a:moveTo>
                  <a:lnTo>
                    <a:pt x="0" y="14"/>
                  </a:lnTo>
                  <a:lnTo>
                    <a:pt x="21" y="24"/>
                  </a:lnTo>
                  <a:lnTo>
                    <a:pt x="6" y="5"/>
                  </a:lnTo>
                  <a:lnTo>
                    <a:pt x="0" y="0"/>
                  </a:lnTo>
                  <a:close/>
                </a:path>
              </a:pathLst>
            </a:custGeom>
            <a:solidFill>
              <a:srgbClr val="FFCC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49" name="Freeform 453"/>
            <p:cNvSpPr>
              <a:spLocks/>
            </p:cNvSpPr>
            <p:nvPr/>
          </p:nvSpPr>
          <p:spPr bwMode="auto">
            <a:xfrm>
              <a:off x="2899" y="3229"/>
              <a:ext cx="23" cy="40"/>
            </a:xfrm>
            <a:custGeom>
              <a:avLst/>
              <a:gdLst>
                <a:gd name="T0" fmla="*/ 0 w 93"/>
                <a:gd name="T1" fmla="*/ 0 h 162"/>
                <a:gd name="T2" fmla="*/ 3 w 93"/>
                <a:gd name="T3" fmla="*/ 6 h 162"/>
                <a:gd name="T4" fmla="*/ 5 w 93"/>
                <a:gd name="T5" fmla="*/ 9 h 162"/>
                <a:gd name="T6" fmla="*/ 5 w 93"/>
                <a:gd name="T7" fmla="*/ 10 h 162"/>
                <a:gd name="T8" fmla="*/ 6 w 93"/>
                <a:gd name="T9" fmla="*/ 9 h 162"/>
                <a:gd name="T10" fmla="*/ 5 w 93"/>
                <a:gd name="T11" fmla="*/ 9 h 162"/>
                <a:gd name="T12" fmla="*/ 3 w 93"/>
                <a:gd name="T13" fmla="*/ 5 h 162"/>
                <a:gd name="T14" fmla="*/ 0 w 93"/>
                <a:gd name="T15" fmla="*/ 0 h 162"/>
                <a:gd name="T16" fmla="*/ 0 w 93"/>
                <a:gd name="T17" fmla="*/ 0 h 1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3"/>
                <a:gd name="T28" fmla="*/ 0 h 162"/>
                <a:gd name="T29" fmla="*/ 93 w 93"/>
                <a:gd name="T30" fmla="*/ 162 h 1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3" h="162">
                  <a:moveTo>
                    <a:pt x="0" y="0"/>
                  </a:moveTo>
                  <a:lnTo>
                    <a:pt x="55" y="97"/>
                  </a:lnTo>
                  <a:lnTo>
                    <a:pt x="83" y="148"/>
                  </a:lnTo>
                  <a:lnTo>
                    <a:pt x="89" y="162"/>
                  </a:lnTo>
                  <a:lnTo>
                    <a:pt x="93" y="155"/>
                  </a:lnTo>
                  <a:lnTo>
                    <a:pt x="83" y="145"/>
                  </a:lnTo>
                  <a:lnTo>
                    <a:pt x="47" y="81"/>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50" name="Freeform 454"/>
            <p:cNvSpPr>
              <a:spLocks/>
            </p:cNvSpPr>
            <p:nvPr/>
          </p:nvSpPr>
          <p:spPr bwMode="auto">
            <a:xfrm>
              <a:off x="2866" y="3024"/>
              <a:ext cx="4" cy="7"/>
            </a:xfrm>
            <a:custGeom>
              <a:avLst/>
              <a:gdLst>
                <a:gd name="T0" fmla="*/ 0 w 17"/>
                <a:gd name="T1" fmla="*/ 1 h 25"/>
                <a:gd name="T2" fmla="*/ 1 w 17"/>
                <a:gd name="T3" fmla="*/ 0 h 25"/>
                <a:gd name="T4" fmla="*/ 1 w 17"/>
                <a:gd name="T5" fmla="*/ 1 h 25"/>
                <a:gd name="T6" fmla="*/ 0 w 17"/>
                <a:gd name="T7" fmla="*/ 2 h 25"/>
                <a:gd name="T8" fmla="*/ 0 w 17"/>
                <a:gd name="T9" fmla="*/ 1 h 25"/>
                <a:gd name="T10" fmla="*/ 0 w 17"/>
                <a:gd name="T11" fmla="*/ 1 h 25"/>
                <a:gd name="T12" fmla="*/ 0 60000 65536"/>
                <a:gd name="T13" fmla="*/ 0 60000 65536"/>
                <a:gd name="T14" fmla="*/ 0 60000 65536"/>
                <a:gd name="T15" fmla="*/ 0 60000 65536"/>
                <a:gd name="T16" fmla="*/ 0 60000 65536"/>
                <a:gd name="T17" fmla="*/ 0 60000 65536"/>
                <a:gd name="T18" fmla="*/ 0 w 17"/>
                <a:gd name="T19" fmla="*/ 0 h 25"/>
                <a:gd name="T20" fmla="*/ 17 w 17"/>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17" h="25">
                  <a:moveTo>
                    <a:pt x="0" y="18"/>
                  </a:moveTo>
                  <a:lnTo>
                    <a:pt x="15" y="0"/>
                  </a:lnTo>
                  <a:lnTo>
                    <a:pt x="17" y="10"/>
                  </a:lnTo>
                  <a:lnTo>
                    <a:pt x="0" y="25"/>
                  </a:lnTo>
                  <a:lnTo>
                    <a:pt x="0" y="18"/>
                  </a:lnTo>
                  <a:close/>
                </a:path>
              </a:pathLst>
            </a:custGeom>
            <a:solidFill>
              <a:srgbClr val="FFFF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51" name="Freeform 455"/>
            <p:cNvSpPr>
              <a:spLocks/>
            </p:cNvSpPr>
            <p:nvPr/>
          </p:nvSpPr>
          <p:spPr bwMode="auto">
            <a:xfrm>
              <a:off x="2882" y="3014"/>
              <a:ext cx="7" cy="5"/>
            </a:xfrm>
            <a:custGeom>
              <a:avLst/>
              <a:gdLst>
                <a:gd name="T0" fmla="*/ 0 w 28"/>
                <a:gd name="T1" fmla="*/ 1 h 17"/>
                <a:gd name="T2" fmla="*/ 1 w 28"/>
                <a:gd name="T3" fmla="*/ 0 h 17"/>
                <a:gd name="T4" fmla="*/ 2 w 28"/>
                <a:gd name="T5" fmla="*/ 0 h 17"/>
                <a:gd name="T6" fmla="*/ 2 w 28"/>
                <a:gd name="T7" fmla="*/ 1 h 17"/>
                <a:gd name="T8" fmla="*/ 0 w 28"/>
                <a:gd name="T9" fmla="*/ 1 h 17"/>
                <a:gd name="T10" fmla="*/ 0 w 28"/>
                <a:gd name="T11" fmla="*/ 1 h 17"/>
                <a:gd name="T12" fmla="*/ 0 w 28"/>
                <a:gd name="T13" fmla="*/ 1 h 17"/>
                <a:gd name="T14" fmla="*/ 0 60000 65536"/>
                <a:gd name="T15" fmla="*/ 0 60000 65536"/>
                <a:gd name="T16" fmla="*/ 0 60000 65536"/>
                <a:gd name="T17" fmla="*/ 0 60000 65536"/>
                <a:gd name="T18" fmla="*/ 0 60000 65536"/>
                <a:gd name="T19" fmla="*/ 0 60000 65536"/>
                <a:gd name="T20" fmla="*/ 0 60000 65536"/>
                <a:gd name="T21" fmla="*/ 0 w 28"/>
                <a:gd name="T22" fmla="*/ 0 h 17"/>
                <a:gd name="T23" fmla="*/ 28 w 28"/>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7">
                  <a:moveTo>
                    <a:pt x="0" y="8"/>
                  </a:moveTo>
                  <a:lnTo>
                    <a:pt x="17" y="2"/>
                  </a:lnTo>
                  <a:lnTo>
                    <a:pt x="27" y="0"/>
                  </a:lnTo>
                  <a:lnTo>
                    <a:pt x="28" y="6"/>
                  </a:lnTo>
                  <a:lnTo>
                    <a:pt x="2" y="17"/>
                  </a:lnTo>
                  <a:lnTo>
                    <a:pt x="0" y="8"/>
                  </a:lnTo>
                  <a:close/>
                </a:path>
              </a:pathLst>
            </a:custGeom>
            <a:solidFill>
              <a:srgbClr val="FFFF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52" name="Freeform 456"/>
            <p:cNvSpPr>
              <a:spLocks/>
            </p:cNvSpPr>
            <p:nvPr/>
          </p:nvSpPr>
          <p:spPr bwMode="auto">
            <a:xfrm>
              <a:off x="2900" y="3011"/>
              <a:ext cx="10" cy="4"/>
            </a:xfrm>
            <a:custGeom>
              <a:avLst/>
              <a:gdLst>
                <a:gd name="T0" fmla="*/ 0 w 41"/>
                <a:gd name="T1" fmla="*/ 0 h 15"/>
                <a:gd name="T2" fmla="*/ 0 w 41"/>
                <a:gd name="T3" fmla="*/ 1 h 15"/>
                <a:gd name="T4" fmla="*/ 1 w 41"/>
                <a:gd name="T5" fmla="*/ 1 h 15"/>
                <a:gd name="T6" fmla="*/ 2 w 41"/>
                <a:gd name="T7" fmla="*/ 1 h 15"/>
                <a:gd name="T8" fmla="*/ 2 w 41"/>
                <a:gd name="T9" fmla="*/ 0 h 15"/>
                <a:gd name="T10" fmla="*/ 1 w 41"/>
                <a:gd name="T11" fmla="*/ 0 h 15"/>
                <a:gd name="T12" fmla="*/ 0 w 41"/>
                <a:gd name="T13" fmla="*/ 0 h 15"/>
                <a:gd name="T14" fmla="*/ 0 w 41"/>
                <a:gd name="T15" fmla="*/ 0 h 15"/>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15"/>
                <a:gd name="T26" fmla="*/ 41 w 41"/>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15">
                  <a:moveTo>
                    <a:pt x="0" y="2"/>
                  </a:moveTo>
                  <a:lnTo>
                    <a:pt x="0" y="10"/>
                  </a:lnTo>
                  <a:lnTo>
                    <a:pt x="18" y="9"/>
                  </a:lnTo>
                  <a:lnTo>
                    <a:pt x="41" y="15"/>
                  </a:lnTo>
                  <a:lnTo>
                    <a:pt x="39" y="4"/>
                  </a:lnTo>
                  <a:lnTo>
                    <a:pt x="18" y="0"/>
                  </a:lnTo>
                  <a:lnTo>
                    <a:pt x="0" y="2"/>
                  </a:lnTo>
                  <a:close/>
                </a:path>
              </a:pathLst>
            </a:custGeom>
            <a:solidFill>
              <a:srgbClr val="FFFF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53" name="Freeform 457"/>
            <p:cNvSpPr>
              <a:spLocks/>
            </p:cNvSpPr>
            <p:nvPr/>
          </p:nvSpPr>
          <p:spPr bwMode="auto">
            <a:xfrm>
              <a:off x="2920" y="3015"/>
              <a:ext cx="3" cy="4"/>
            </a:xfrm>
            <a:custGeom>
              <a:avLst/>
              <a:gdLst>
                <a:gd name="T0" fmla="*/ 0 w 13"/>
                <a:gd name="T1" fmla="*/ 0 h 14"/>
                <a:gd name="T2" fmla="*/ 0 w 13"/>
                <a:gd name="T3" fmla="*/ 1 h 14"/>
                <a:gd name="T4" fmla="*/ 1 w 13"/>
                <a:gd name="T5" fmla="*/ 1 h 14"/>
                <a:gd name="T6" fmla="*/ 1 w 13"/>
                <a:gd name="T7" fmla="*/ 1 h 14"/>
                <a:gd name="T8" fmla="*/ 0 w 13"/>
                <a:gd name="T9" fmla="*/ 0 h 14"/>
                <a:gd name="T10" fmla="*/ 0 w 13"/>
                <a:gd name="T11" fmla="*/ 0 h 14"/>
                <a:gd name="T12" fmla="*/ 0 60000 65536"/>
                <a:gd name="T13" fmla="*/ 0 60000 65536"/>
                <a:gd name="T14" fmla="*/ 0 60000 65536"/>
                <a:gd name="T15" fmla="*/ 0 60000 65536"/>
                <a:gd name="T16" fmla="*/ 0 60000 65536"/>
                <a:gd name="T17" fmla="*/ 0 60000 65536"/>
                <a:gd name="T18" fmla="*/ 0 w 13"/>
                <a:gd name="T19" fmla="*/ 0 h 14"/>
                <a:gd name="T20" fmla="*/ 13 w 1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3" h="14">
                  <a:moveTo>
                    <a:pt x="0" y="0"/>
                  </a:moveTo>
                  <a:lnTo>
                    <a:pt x="1" y="7"/>
                  </a:lnTo>
                  <a:lnTo>
                    <a:pt x="13" y="14"/>
                  </a:lnTo>
                  <a:lnTo>
                    <a:pt x="13" y="7"/>
                  </a:lnTo>
                  <a:lnTo>
                    <a:pt x="0" y="0"/>
                  </a:lnTo>
                  <a:close/>
                </a:path>
              </a:pathLst>
            </a:custGeom>
            <a:solidFill>
              <a:srgbClr val="FFFF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54" name="Freeform 458"/>
            <p:cNvSpPr>
              <a:spLocks/>
            </p:cNvSpPr>
            <p:nvPr/>
          </p:nvSpPr>
          <p:spPr bwMode="auto">
            <a:xfrm>
              <a:off x="2888" y="3069"/>
              <a:ext cx="9" cy="4"/>
            </a:xfrm>
            <a:custGeom>
              <a:avLst/>
              <a:gdLst>
                <a:gd name="T0" fmla="*/ 0 w 35"/>
                <a:gd name="T1" fmla="*/ 0 h 17"/>
                <a:gd name="T2" fmla="*/ 0 w 35"/>
                <a:gd name="T3" fmla="*/ 1 h 17"/>
                <a:gd name="T4" fmla="*/ 1 w 35"/>
                <a:gd name="T5" fmla="*/ 1 h 17"/>
                <a:gd name="T6" fmla="*/ 2 w 35"/>
                <a:gd name="T7" fmla="*/ 1 h 17"/>
                <a:gd name="T8" fmla="*/ 2 w 35"/>
                <a:gd name="T9" fmla="*/ 0 h 17"/>
                <a:gd name="T10" fmla="*/ 1 w 35"/>
                <a:gd name="T11" fmla="*/ 0 h 17"/>
                <a:gd name="T12" fmla="*/ 0 w 35"/>
                <a:gd name="T13" fmla="*/ 0 h 17"/>
                <a:gd name="T14" fmla="*/ 0 w 35"/>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17"/>
                <a:gd name="T26" fmla="*/ 35 w 35"/>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17">
                  <a:moveTo>
                    <a:pt x="0" y="6"/>
                  </a:moveTo>
                  <a:lnTo>
                    <a:pt x="2" y="17"/>
                  </a:lnTo>
                  <a:lnTo>
                    <a:pt x="12" y="14"/>
                  </a:lnTo>
                  <a:lnTo>
                    <a:pt x="35" y="14"/>
                  </a:lnTo>
                  <a:lnTo>
                    <a:pt x="34" y="0"/>
                  </a:lnTo>
                  <a:lnTo>
                    <a:pt x="17" y="0"/>
                  </a:lnTo>
                  <a:lnTo>
                    <a:pt x="0" y="6"/>
                  </a:lnTo>
                  <a:close/>
                </a:path>
              </a:pathLst>
            </a:custGeom>
            <a:solidFill>
              <a:srgbClr val="FFFF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55" name="Freeform 459"/>
            <p:cNvSpPr>
              <a:spLocks/>
            </p:cNvSpPr>
            <p:nvPr/>
          </p:nvSpPr>
          <p:spPr bwMode="auto">
            <a:xfrm>
              <a:off x="2909" y="3068"/>
              <a:ext cx="8" cy="4"/>
            </a:xfrm>
            <a:custGeom>
              <a:avLst/>
              <a:gdLst>
                <a:gd name="T0" fmla="*/ 0 w 34"/>
                <a:gd name="T1" fmla="*/ 0 h 14"/>
                <a:gd name="T2" fmla="*/ 0 w 34"/>
                <a:gd name="T3" fmla="*/ 1 h 14"/>
                <a:gd name="T4" fmla="*/ 1 w 34"/>
                <a:gd name="T5" fmla="*/ 1 h 14"/>
                <a:gd name="T6" fmla="*/ 2 w 34"/>
                <a:gd name="T7" fmla="*/ 1 h 14"/>
                <a:gd name="T8" fmla="*/ 2 w 34"/>
                <a:gd name="T9" fmla="*/ 0 h 14"/>
                <a:gd name="T10" fmla="*/ 1 w 34"/>
                <a:gd name="T11" fmla="*/ 0 h 14"/>
                <a:gd name="T12" fmla="*/ 0 w 34"/>
                <a:gd name="T13" fmla="*/ 0 h 14"/>
                <a:gd name="T14" fmla="*/ 0 w 34"/>
                <a:gd name="T15" fmla="*/ 0 h 14"/>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14"/>
                <a:gd name="T26" fmla="*/ 34 w 34"/>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14">
                  <a:moveTo>
                    <a:pt x="0" y="0"/>
                  </a:moveTo>
                  <a:lnTo>
                    <a:pt x="2" y="13"/>
                  </a:lnTo>
                  <a:lnTo>
                    <a:pt x="15" y="10"/>
                  </a:lnTo>
                  <a:lnTo>
                    <a:pt x="34" y="14"/>
                  </a:lnTo>
                  <a:lnTo>
                    <a:pt x="33" y="3"/>
                  </a:lnTo>
                  <a:lnTo>
                    <a:pt x="16" y="2"/>
                  </a:lnTo>
                  <a:lnTo>
                    <a:pt x="0" y="0"/>
                  </a:lnTo>
                  <a:close/>
                </a:path>
              </a:pathLst>
            </a:custGeom>
            <a:solidFill>
              <a:srgbClr val="FFFF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56" name="Freeform 460"/>
            <p:cNvSpPr>
              <a:spLocks/>
            </p:cNvSpPr>
            <p:nvPr/>
          </p:nvSpPr>
          <p:spPr bwMode="auto">
            <a:xfrm>
              <a:off x="2928" y="3071"/>
              <a:ext cx="4" cy="4"/>
            </a:xfrm>
            <a:custGeom>
              <a:avLst/>
              <a:gdLst>
                <a:gd name="T0" fmla="*/ 0 w 17"/>
                <a:gd name="T1" fmla="*/ 0 h 15"/>
                <a:gd name="T2" fmla="*/ 0 w 17"/>
                <a:gd name="T3" fmla="*/ 1 h 15"/>
                <a:gd name="T4" fmla="*/ 1 w 17"/>
                <a:gd name="T5" fmla="*/ 1 h 15"/>
                <a:gd name="T6" fmla="*/ 1 w 17"/>
                <a:gd name="T7" fmla="*/ 1 h 15"/>
                <a:gd name="T8" fmla="*/ 0 w 17"/>
                <a:gd name="T9" fmla="*/ 0 h 15"/>
                <a:gd name="T10" fmla="*/ 0 w 17"/>
                <a:gd name="T11" fmla="*/ 0 h 15"/>
                <a:gd name="T12" fmla="*/ 0 60000 65536"/>
                <a:gd name="T13" fmla="*/ 0 60000 65536"/>
                <a:gd name="T14" fmla="*/ 0 60000 65536"/>
                <a:gd name="T15" fmla="*/ 0 60000 65536"/>
                <a:gd name="T16" fmla="*/ 0 60000 65536"/>
                <a:gd name="T17" fmla="*/ 0 60000 65536"/>
                <a:gd name="T18" fmla="*/ 0 w 17"/>
                <a:gd name="T19" fmla="*/ 0 h 15"/>
                <a:gd name="T20" fmla="*/ 17 w 17"/>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7" h="15">
                  <a:moveTo>
                    <a:pt x="0" y="0"/>
                  </a:moveTo>
                  <a:lnTo>
                    <a:pt x="3" y="10"/>
                  </a:lnTo>
                  <a:lnTo>
                    <a:pt x="17" y="15"/>
                  </a:lnTo>
                  <a:lnTo>
                    <a:pt x="17" y="6"/>
                  </a:lnTo>
                  <a:lnTo>
                    <a:pt x="0" y="0"/>
                  </a:lnTo>
                  <a:close/>
                </a:path>
              </a:pathLst>
            </a:custGeom>
            <a:solidFill>
              <a:srgbClr val="FFFF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57" name="Freeform 461"/>
            <p:cNvSpPr>
              <a:spLocks/>
            </p:cNvSpPr>
            <p:nvPr/>
          </p:nvSpPr>
          <p:spPr bwMode="auto">
            <a:xfrm>
              <a:off x="2874" y="3075"/>
              <a:ext cx="3" cy="5"/>
            </a:xfrm>
            <a:custGeom>
              <a:avLst/>
              <a:gdLst>
                <a:gd name="T0" fmla="*/ 0 w 13"/>
                <a:gd name="T1" fmla="*/ 0 h 21"/>
                <a:gd name="T2" fmla="*/ 1 w 13"/>
                <a:gd name="T3" fmla="*/ 0 h 21"/>
                <a:gd name="T4" fmla="*/ 0 w 13"/>
                <a:gd name="T5" fmla="*/ 1 h 21"/>
                <a:gd name="T6" fmla="*/ 0 w 13"/>
                <a:gd name="T7" fmla="*/ 0 h 21"/>
                <a:gd name="T8" fmla="*/ 0 w 13"/>
                <a:gd name="T9" fmla="*/ 0 h 21"/>
                <a:gd name="T10" fmla="*/ 0 w 13"/>
                <a:gd name="T11" fmla="*/ 0 h 21"/>
                <a:gd name="T12" fmla="*/ 0 60000 65536"/>
                <a:gd name="T13" fmla="*/ 0 60000 65536"/>
                <a:gd name="T14" fmla="*/ 0 60000 65536"/>
                <a:gd name="T15" fmla="*/ 0 60000 65536"/>
                <a:gd name="T16" fmla="*/ 0 60000 65536"/>
                <a:gd name="T17" fmla="*/ 0 60000 65536"/>
                <a:gd name="T18" fmla="*/ 0 w 13"/>
                <a:gd name="T19" fmla="*/ 0 h 21"/>
                <a:gd name="T20" fmla="*/ 13 w 13"/>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13" h="21">
                  <a:moveTo>
                    <a:pt x="10" y="0"/>
                  </a:moveTo>
                  <a:lnTo>
                    <a:pt x="13" y="9"/>
                  </a:lnTo>
                  <a:lnTo>
                    <a:pt x="2" y="21"/>
                  </a:lnTo>
                  <a:lnTo>
                    <a:pt x="0" y="7"/>
                  </a:lnTo>
                  <a:lnTo>
                    <a:pt x="10" y="0"/>
                  </a:lnTo>
                  <a:close/>
                </a:path>
              </a:pathLst>
            </a:custGeom>
            <a:solidFill>
              <a:srgbClr val="FFFF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58" name="Freeform 462"/>
            <p:cNvSpPr>
              <a:spLocks/>
            </p:cNvSpPr>
            <p:nvPr/>
          </p:nvSpPr>
          <p:spPr bwMode="auto">
            <a:xfrm>
              <a:off x="2993" y="3167"/>
              <a:ext cx="33" cy="12"/>
            </a:xfrm>
            <a:custGeom>
              <a:avLst/>
              <a:gdLst>
                <a:gd name="T0" fmla="*/ 0 w 131"/>
                <a:gd name="T1" fmla="*/ 1 h 45"/>
                <a:gd name="T2" fmla="*/ 2 w 131"/>
                <a:gd name="T3" fmla="*/ 1 h 45"/>
                <a:gd name="T4" fmla="*/ 2 w 131"/>
                <a:gd name="T5" fmla="*/ 3 h 45"/>
                <a:gd name="T6" fmla="*/ 3 w 131"/>
                <a:gd name="T7" fmla="*/ 3 h 45"/>
                <a:gd name="T8" fmla="*/ 4 w 131"/>
                <a:gd name="T9" fmla="*/ 3 h 45"/>
                <a:gd name="T10" fmla="*/ 5 w 131"/>
                <a:gd name="T11" fmla="*/ 3 h 45"/>
                <a:gd name="T12" fmla="*/ 6 w 131"/>
                <a:gd name="T13" fmla="*/ 3 h 45"/>
                <a:gd name="T14" fmla="*/ 8 w 131"/>
                <a:gd name="T15" fmla="*/ 2 h 45"/>
                <a:gd name="T16" fmla="*/ 5 w 131"/>
                <a:gd name="T17" fmla="*/ 2 h 45"/>
                <a:gd name="T18" fmla="*/ 4 w 131"/>
                <a:gd name="T19" fmla="*/ 2 h 45"/>
                <a:gd name="T20" fmla="*/ 2 w 131"/>
                <a:gd name="T21" fmla="*/ 1 h 45"/>
                <a:gd name="T22" fmla="*/ 1 w 131"/>
                <a:gd name="T23" fmla="*/ 1 h 45"/>
                <a:gd name="T24" fmla="*/ 1 w 131"/>
                <a:gd name="T25" fmla="*/ 0 h 45"/>
                <a:gd name="T26" fmla="*/ 0 w 131"/>
                <a:gd name="T27" fmla="*/ 1 h 45"/>
                <a:gd name="T28" fmla="*/ 0 w 131"/>
                <a:gd name="T29" fmla="*/ 1 h 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1"/>
                <a:gd name="T46" fmla="*/ 0 h 45"/>
                <a:gd name="T47" fmla="*/ 131 w 131"/>
                <a:gd name="T48" fmla="*/ 45 h 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1" h="45">
                  <a:moveTo>
                    <a:pt x="0" y="7"/>
                  </a:moveTo>
                  <a:lnTo>
                    <a:pt x="22" y="19"/>
                  </a:lnTo>
                  <a:lnTo>
                    <a:pt x="35" y="39"/>
                  </a:lnTo>
                  <a:lnTo>
                    <a:pt x="43" y="44"/>
                  </a:lnTo>
                  <a:lnTo>
                    <a:pt x="63" y="45"/>
                  </a:lnTo>
                  <a:lnTo>
                    <a:pt x="73" y="44"/>
                  </a:lnTo>
                  <a:lnTo>
                    <a:pt x="94" y="38"/>
                  </a:lnTo>
                  <a:lnTo>
                    <a:pt x="131" y="26"/>
                  </a:lnTo>
                  <a:lnTo>
                    <a:pt x="85" y="30"/>
                  </a:lnTo>
                  <a:lnTo>
                    <a:pt x="59" y="28"/>
                  </a:lnTo>
                  <a:lnTo>
                    <a:pt x="32" y="17"/>
                  </a:lnTo>
                  <a:lnTo>
                    <a:pt x="12" y="6"/>
                  </a:lnTo>
                  <a:lnTo>
                    <a:pt x="7" y="0"/>
                  </a:lnTo>
                  <a:lnTo>
                    <a:pt x="0" y="7"/>
                  </a:lnTo>
                  <a:close/>
                </a:path>
              </a:pathLst>
            </a:custGeom>
            <a:solidFill>
              <a:srgbClr val="FAC7C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59" name="Freeform 463"/>
            <p:cNvSpPr>
              <a:spLocks/>
            </p:cNvSpPr>
            <p:nvPr/>
          </p:nvSpPr>
          <p:spPr bwMode="auto">
            <a:xfrm>
              <a:off x="3035" y="3176"/>
              <a:ext cx="12" cy="7"/>
            </a:xfrm>
            <a:custGeom>
              <a:avLst/>
              <a:gdLst>
                <a:gd name="T0" fmla="*/ 1 w 45"/>
                <a:gd name="T1" fmla="*/ 0 h 29"/>
                <a:gd name="T2" fmla="*/ 2 w 45"/>
                <a:gd name="T3" fmla="*/ 2 h 29"/>
                <a:gd name="T4" fmla="*/ 2 w 45"/>
                <a:gd name="T5" fmla="*/ 2 h 29"/>
                <a:gd name="T6" fmla="*/ 3 w 45"/>
                <a:gd name="T7" fmla="*/ 1 h 29"/>
                <a:gd name="T8" fmla="*/ 3 w 45"/>
                <a:gd name="T9" fmla="*/ 0 h 29"/>
                <a:gd name="T10" fmla="*/ 2 w 45"/>
                <a:gd name="T11" fmla="*/ 1 h 29"/>
                <a:gd name="T12" fmla="*/ 1 w 45"/>
                <a:gd name="T13" fmla="*/ 0 h 29"/>
                <a:gd name="T14" fmla="*/ 0 w 45"/>
                <a:gd name="T15" fmla="*/ 0 h 29"/>
                <a:gd name="T16" fmla="*/ 1 w 45"/>
                <a:gd name="T17" fmla="*/ 0 h 29"/>
                <a:gd name="T18" fmla="*/ 1 w 45"/>
                <a:gd name="T19" fmla="*/ 0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29"/>
                <a:gd name="T32" fmla="*/ 45 w 45"/>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29">
                  <a:moveTo>
                    <a:pt x="11" y="9"/>
                  </a:moveTo>
                  <a:lnTo>
                    <a:pt x="22" y="28"/>
                  </a:lnTo>
                  <a:lnTo>
                    <a:pt x="35" y="29"/>
                  </a:lnTo>
                  <a:lnTo>
                    <a:pt x="42" y="21"/>
                  </a:lnTo>
                  <a:lnTo>
                    <a:pt x="45" y="10"/>
                  </a:lnTo>
                  <a:lnTo>
                    <a:pt x="30" y="15"/>
                  </a:lnTo>
                  <a:lnTo>
                    <a:pt x="17" y="9"/>
                  </a:lnTo>
                  <a:lnTo>
                    <a:pt x="0" y="0"/>
                  </a:lnTo>
                  <a:lnTo>
                    <a:pt x="11" y="9"/>
                  </a:lnTo>
                  <a:close/>
                </a:path>
              </a:pathLst>
            </a:custGeom>
            <a:solidFill>
              <a:srgbClr val="FAC7C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60" name="Freeform 464"/>
            <p:cNvSpPr>
              <a:spLocks/>
            </p:cNvSpPr>
            <p:nvPr/>
          </p:nvSpPr>
          <p:spPr bwMode="auto">
            <a:xfrm>
              <a:off x="2895" y="3170"/>
              <a:ext cx="58" cy="20"/>
            </a:xfrm>
            <a:custGeom>
              <a:avLst/>
              <a:gdLst>
                <a:gd name="T0" fmla="*/ 0 w 231"/>
                <a:gd name="T1" fmla="*/ 4 h 78"/>
                <a:gd name="T2" fmla="*/ 1 w 231"/>
                <a:gd name="T3" fmla="*/ 2 h 78"/>
                <a:gd name="T4" fmla="*/ 6 w 231"/>
                <a:gd name="T5" fmla="*/ 2 h 78"/>
                <a:gd name="T6" fmla="*/ 7 w 231"/>
                <a:gd name="T7" fmla="*/ 0 h 78"/>
                <a:gd name="T8" fmla="*/ 15 w 231"/>
                <a:gd name="T9" fmla="*/ 1 h 78"/>
                <a:gd name="T10" fmla="*/ 8 w 231"/>
                <a:gd name="T11" fmla="*/ 3 h 78"/>
                <a:gd name="T12" fmla="*/ 2 w 231"/>
                <a:gd name="T13" fmla="*/ 5 h 78"/>
                <a:gd name="T14" fmla="*/ 0 w 231"/>
                <a:gd name="T15" fmla="*/ 4 h 78"/>
                <a:gd name="T16" fmla="*/ 0 w 231"/>
                <a:gd name="T17" fmla="*/ 4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1"/>
                <a:gd name="T28" fmla="*/ 0 h 78"/>
                <a:gd name="T29" fmla="*/ 231 w 231"/>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1" h="78">
                  <a:moveTo>
                    <a:pt x="0" y="60"/>
                  </a:moveTo>
                  <a:lnTo>
                    <a:pt x="20" y="27"/>
                  </a:lnTo>
                  <a:lnTo>
                    <a:pt x="93" y="23"/>
                  </a:lnTo>
                  <a:lnTo>
                    <a:pt x="115" y="0"/>
                  </a:lnTo>
                  <a:lnTo>
                    <a:pt x="231" y="9"/>
                  </a:lnTo>
                  <a:lnTo>
                    <a:pt x="124" y="48"/>
                  </a:lnTo>
                  <a:lnTo>
                    <a:pt x="31" y="78"/>
                  </a:lnTo>
                  <a:lnTo>
                    <a:pt x="0" y="60"/>
                  </a:lnTo>
                  <a:close/>
                </a:path>
              </a:pathLst>
            </a:custGeom>
            <a:solidFill>
              <a:srgbClr val="E5E5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61" name="Freeform 465"/>
            <p:cNvSpPr>
              <a:spLocks/>
            </p:cNvSpPr>
            <p:nvPr/>
          </p:nvSpPr>
          <p:spPr bwMode="auto">
            <a:xfrm>
              <a:off x="2838" y="3167"/>
              <a:ext cx="69" cy="32"/>
            </a:xfrm>
            <a:custGeom>
              <a:avLst/>
              <a:gdLst>
                <a:gd name="T0" fmla="*/ 3 w 274"/>
                <a:gd name="T1" fmla="*/ 5 h 128"/>
                <a:gd name="T2" fmla="*/ 2 w 274"/>
                <a:gd name="T3" fmla="*/ 3 h 128"/>
                <a:gd name="T4" fmla="*/ 4 w 274"/>
                <a:gd name="T5" fmla="*/ 4 h 128"/>
                <a:gd name="T6" fmla="*/ 6 w 274"/>
                <a:gd name="T7" fmla="*/ 4 h 128"/>
                <a:gd name="T8" fmla="*/ 8 w 274"/>
                <a:gd name="T9" fmla="*/ 5 h 128"/>
                <a:gd name="T10" fmla="*/ 11 w 274"/>
                <a:gd name="T11" fmla="*/ 6 h 128"/>
                <a:gd name="T12" fmla="*/ 13 w 274"/>
                <a:gd name="T13" fmla="*/ 6 h 128"/>
                <a:gd name="T14" fmla="*/ 16 w 274"/>
                <a:gd name="T15" fmla="*/ 7 h 128"/>
                <a:gd name="T16" fmla="*/ 16 w 274"/>
                <a:gd name="T17" fmla="*/ 6 h 128"/>
                <a:gd name="T18" fmla="*/ 14 w 274"/>
                <a:gd name="T19" fmla="*/ 5 h 128"/>
                <a:gd name="T20" fmla="*/ 12 w 274"/>
                <a:gd name="T21" fmla="*/ 5 h 128"/>
                <a:gd name="T22" fmla="*/ 10 w 274"/>
                <a:gd name="T23" fmla="*/ 4 h 128"/>
                <a:gd name="T24" fmla="*/ 8 w 274"/>
                <a:gd name="T25" fmla="*/ 3 h 128"/>
                <a:gd name="T26" fmla="*/ 6 w 274"/>
                <a:gd name="T27" fmla="*/ 3 h 128"/>
                <a:gd name="T28" fmla="*/ 4 w 274"/>
                <a:gd name="T29" fmla="*/ 2 h 128"/>
                <a:gd name="T30" fmla="*/ 1 w 274"/>
                <a:gd name="T31" fmla="*/ 1 h 128"/>
                <a:gd name="T32" fmla="*/ 0 w 274"/>
                <a:gd name="T33" fmla="*/ 0 h 128"/>
                <a:gd name="T34" fmla="*/ 4 w 274"/>
                <a:gd name="T35" fmla="*/ 1 h 128"/>
                <a:gd name="T36" fmla="*/ 6 w 274"/>
                <a:gd name="T37" fmla="*/ 2 h 128"/>
                <a:gd name="T38" fmla="*/ 8 w 274"/>
                <a:gd name="T39" fmla="*/ 2 h 128"/>
                <a:gd name="T40" fmla="*/ 11 w 274"/>
                <a:gd name="T41" fmla="*/ 3 h 128"/>
                <a:gd name="T42" fmla="*/ 13 w 274"/>
                <a:gd name="T43" fmla="*/ 4 h 128"/>
                <a:gd name="T44" fmla="*/ 15 w 274"/>
                <a:gd name="T45" fmla="*/ 4 h 128"/>
                <a:gd name="T46" fmla="*/ 17 w 274"/>
                <a:gd name="T47" fmla="*/ 5 h 128"/>
                <a:gd name="T48" fmla="*/ 17 w 274"/>
                <a:gd name="T49" fmla="*/ 7 h 128"/>
                <a:gd name="T50" fmla="*/ 17 w 274"/>
                <a:gd name="T51" fmla="*/ 8 h 128"/>
                <a:gd name="T52" fmla="*/ 14 w 274"/>
                <a:gd name="T53" fmla="*/ 8 h 128"/>
                <a:gd name="T54" fmla="*/ 10 w 274"/>
                <a:gd name="T55" fmla="*/ 7 h 128"/>
                <a:gd name="T56" fmla="*/ 7 w 274"/>
                <a:gd name="T57" fmla="*/ 6 h 128"/>
                <a:gd name="T58" fmla="*/ 3 w 274"/>
                <a:gd name="T59" fmla="*/ 5 h 128"/>
                <a:gd name="T60" fmla="*/ 3 w 274"/>
                <a:gd name="T61" fmla="*/ 5 h 12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74"/>
                <a:gd name="T94" fmla="*/ 0 h 128"/>
                <a:gd name="T95" fmla="*/ 274 w 274"/>
                <a:gd name="T96" fmla="*/ 128 h 12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74" h="128">
                  <a:moveTo>
                    <a:pt x="49" y="84"/>
                  </a:moveTo>
                  <a:lnTo>
                    <a:pt x="25" y="51"/>
                  </a:lnTo>
                  <a:lnTo>
                    <a:pt x="58" y="60"/>
                  </a:lnTo>
                  <a:lnTo>
                    <a:pt x="90" y="69"/>
                  </a:lnTo>
                  <a:lnTo>
                    <a:pt x="131" y="79"/>
                  </a:lnTo>
                  <a:lnTo>
                    <a:pt x="171" y="90"/>
                  </a:lnTo>
                  <a:lnTo>
                    <a:pt x="207" y="101"/>
                  </a:lnTo>
                  <a:lnTo>
                    <a:pt x="250" y="112"/>
                  </a:lnTo>
                  <a:lnTo>
                    <a:pt x="249" y="88"/>
                  </a:lnTo>
                  <a:lnTo>
                    <a:pt x="224" y="79"/>
                  </a:lnTo>
                  <a:lnTo>
                    <a:pt x="195" y="70"/>
                  </a:lnTo>
                  <a:lnTo>
                    <a:pt x="163" y="62"/>
                  </a:lnTo>
                  <a:lnTo>
                    <a:pt x="129" y="51"/>
                  </a:lnTo>
                  <a:lnTo>
                    <a:pt x="97" y="43"/>
                  </a:lnTo>
                  <a:lnTo>
                    <a:pt x="64" y="35"/>
                  </a:lnTo>
                  <a:lnTo>
                    <a:pt x="10" y="21"/>
                  </a:lnTo>
                  <a:lnTo>
                    <a:pt x="0" y="0"/>
                  </a:lnTo>
                  <a:lnTo>
                    <a:pt x="65" y="14"/>
                  </a:lnTo>
                  <a:lnTo>
                    <a:pt x="99" y="24"/>
                  </a:lnTo>
                  <a:lnTo>
                    <a:pt x="133" y="35"/>
                  </a:lnTo>
                  <a:lnTo>
                    <a:pt x="167" y="46"/>
                  </a:lnTo>
                  <a:lnTo>
                    <a:pt x="200" y="58"/>
                  </a:lnTo>
                  <a:lnTo>
                    <a:pt x="232" y="69"/>
                  </a:lnTo>
                  <a:lnTo>
                    <a:pt x="264" y="79"/>
                  </a:lnTo>
                  <a:lnTo>
                    <a:pt x="270" y="103"/>
                  </a:lnTo>
                  <a:lnTo>
                    <a:pt x="274" y="128"/>
                  </a:lnTo>
                  <a:lnTo>
                    <a:pt x="220" y="123"/>
                  </a:lnTo>
                  <a:lnTo>
                    <a:pt x="162" y="112"/>
                  </a:lnTo>
                  <a:lnTo>
                    <a:pt x="104" y="97"/>
                  </a:lnTo>
                  <a:lnTo>
                    <a:pt x="49" y="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62" name="Freeform 466"/>
            <p:cNvSpPr>
              <a:spLocks/>
            </p:cNvSpPr>
            <p:nvPr/>
          </p:nvSpPr>
          <p:spPr bwMode="auto">
            <a:xfrm>
              <a:off x="2865" y="3166"/>
              <a:ext cx="114" cy="34"/>
            </a:xfrm>
            <a:custGeom>
              <a:avLst/>
              <a:gdLst>
                <a:gd name="T0" fmla="*/ 10 w 454"/>
                <a:gd name="T1" fmla="*/ 9 h 134"/>
                <a:gd name="T2" fmla="*/ 10 w 454"/>
                <a:gd name="T3" fmla="*/ 8 h 134"/>
                <a:gd name="T4" fmla="*/ 21 w 454"/>
                <a:gd name="T5" fmla="*/ 4 h 134"/>
                <a:gd name="T6" fmla="*/ 20 w 454"/>
                <a:gd name="T7" fmla="*/ 3 h 134"/>
                <a:gd name="T8" fmla="*/ 10 w 454"/>
                <a:gd name="T9" fmla="*/ 6 h 134"/>
                <a:gd name="T10" fmla="*/ 10 w 454"/>
                <a:gd name="T11" fmla="*/ 5 h 134"/>
                <a:gd name="T12" fmla="*/ 12 w 454"/>
                <a:gd name="T13" fmla="*/ 5 h 134"/>
                <a:gd name="T14" fmla="*/ 0 w 454"/>
                <a:gd name="T15" fmla="*/ 0 h 134"/>
                <a:gd name="T16" fmla="*/ 4 w 454"/>
                <a:gd name="T17" fmla="*/ 0 h 134"/>
                <a:gd name="T18" fmla="*/ 10 w 454"/>
                <a:gd name="T19" fmla="*/ 2 h 134"/>
                <a:gd name="T20" fmla="*/ 9 w 454"/>
                <a:gd name="T21" fmla="*/ 3 h 134"/>
                <a:gd name="T22" fmla="*/ 13 w 454"/>
                <a:gd name="T23" fmla="*/ 4 h 134"/>
                <a:gd name="T24" fmla="*/ 15 w 454"/>
                <a:gd name="T25" fmla="*/ 4 h 134"/>
                <a:gd name="T26" fmla="*/ 8 w 454"/>
                <a:gd name="T27" fmla="*/ 1 h 134"/>
                <a:gd name="T28" fmla="*/ 10 w 454"/>
                <a:gd name="T29" fmla="*/ 1 h 134"/>
                <a:gd name="T30" fmla="*/ 16 w 454"/>
                <a:gd name="T31" fmla="*/ 3 h 134"/>
                <a:gd name="T32" fmla="*/ 18 w 454"/>
                <a:gd name="T33" fmla="*/ 3 h 134"/>
                <a:gd name="T34" fmla="*/ 13 w 454"/>
                <a:gd name="T35" fmla="*/ 1 h 134"/>
                <a:gd name="T36" fmla="*/ 15 w 454"/>
                <a:gd name="T37" fmla="*/ 1 h 134"/>
                <a:gd name="T38" fmla="*/ 19 w 454"/>
                <a:gd name="T39" fmla="*/ 2 h 134"/>
                <a:gd name="T40" fmla="*/ 22 w 454"/>
                <a:gd name="T41" fmla="*/ 2 h 134"/>
                <a:gd name="T42" fmla="*/ 25 w 454"/>
                <a:gd name="T43" fmla="*/ 2 h 134"/>
                <a:gd name="T44" fmla="*/ 29 w 454"/>
                <a:gd name="T45" fmla="*/ 3 h 134"/>
                <a:gd name="T46" fmla="*/ 10 w 454"/>
                <a:gd name="T47" fmla="*/ 9 h 134"/>
                <a:gd name="T48" fmla="*/ 10 w 454"/>
                <a:gd name="T49" fmla="*/ 9 h 1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54"/>
                <a:gd name="T76" fmla="*/ 0 h 134"/>
                <a:gd name="T77" fmla="*/ 454 w 454"/>
                <a:gd name="T78" fmla="*/ 134 h 1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54" h="134">
                  <a:moveTo>
                    <a:pt x="158" y="134"/>
                  </a:moveTo>
                  <a:lnTo>
                    <a:pt x="161" y="120"/>
                  </a:lnTo>
                  <a:lnTo>
                    <a:pt x="335" y="62"/>
                  </a:lnTo>
                  <a:lnTo>
                    <a:pt x="319" y="48"/>
                  </a:lnTo>
                  <a:lnTo>
                    <a:pt x="157" y="97"/>
                  </a:lnTo>
                  <a:lnTo>
                    <a:pt x="151" y="84"/>
                  </a:lnTo>
                  <a:lnTo>
                    <a:pt x="194" y="71"/>
                  </a:lnTo>
                  <a:lnTo>
                    <a:pt x="0" y="1"/>
                  </a:lnTo>
                  <a:lnTo>
                    <a:pt x="63" y="0"/>
                  </a:lnTo>
                  <a:lnTo>
                    <a:pt x="165" y="35"/>
                  </a:lnTo>
                  <a:lnTo>
                    <a:pt x="142" y="39"/>
                  </a:lnTo>
                  <a:lnTo>
                    <a:pt x="208" y="64"/>
                  </a:lnTo>
                  <a:lnTo>
                    <a:pt x="244" y="54"/>
                  </a:lnTo>
                  <a:lnTo>
                    <a:pt x="130" y="6"/>
                  </a:lnTo>
                  <a:lnTo>
                    <a:pt x="150" y="6"/>
                  </a:lnTo>
                  <a:lnTo>
                    <a:pt x="258" y="49"/>
                  </a:lnTo>
                  <a:lnTo>
                    <a:pt x="287" y="42"/>
                  </a:lnTo>
                  <a:lnTo>
                    <a:pt x="206" y="9"/>
                  </a:lnTo>
                  <a:lnTo>
                    <a:pt x="231" y="10"/>
                  </a:lnTo>
                  <a:lnTo>
                    <a:pt x="297" y="37"/>
                  </a:lnTo>
                  <a:lnTo>
                    <a:pt x="350" y="23"/>
                  </a:lnTo>
                  <a:lnTo>
                    <a:pt x="404" y="30"/>
                  </a:lnTo>
                  <a:lnTo>
                    <a:pt x="454" y="40"/>
                  </a:lnTo>
                  <a:lnTo>
                    <a:pt x="158" y="13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63" name="Freeform 467"/>
            <p:cNvSpPr>
              <a:spLocks/>
            </p:cNvSpPr>
            <p:nvPr/>
          </p:nvSpPr>
          <p:spPr bwMode="auto">
            <a:xfrm>
              <a:off x="2919" y="3155"/>
              <a:ext cx="16" cy="6"/>
            </a:xfrm>
            <a:custGeom>
              <a:avLst/>
              <a:gdLst>
                <a:gd name="T0" fmla="*/ 2 w 65"/>
                <a:gd name="T1" fmla="*/ 0 h 24"/>
                <a:gd name="T2" fmla="*/ 4 w 65"/>
                <a:gd name="T3" fmla="*/ 0 h 24"/>
                <a:gd name="T4" fmla="*/ 2 w 65"/>
                <a:gd name="T5" fmla="*/ 2 h 24"/>
                <a:gd name="T6" fmla="*/ 0 w 65"/>
                <a:gd name="T7" fmla="*/ 1 h 24"/>
                <a:gd name="T8" fmla="*/ 2 w 65"/>
                <a:gd name="T9" fmla="*/ 0 h 24"/>
                <a:gd name="T10" fmla="*/ 2 w 65"/>
                <a:gd name="T11" fmla="*/ 0 h 24"/>
                <a:gd name="T12" fmla="*/ 0 60000 65536"/>
                <a:gd name="T13" fmla="*/ 0 60000 65536"/>
                <a:gd name="T14" fmla="*/ 0 60000 65536"/>
                <a:gd name="T15" fmla="*/ 0 60000 65536"/>
                <a:gd name="T16" fmla="*/ 0 60000 65536"/>
                <a:gd name="T17" fmla="*/ 0 60000 65536"/>
                <a:gd name="T18" fmla="*/ 0 w 65"/>
                <a:gd name="T19" fmla="*/ 0 h 24"/>
                <a:gd name="T20" fmla="*/ 65 w 65"/>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65" h="24">
                  <a:moveTo>
                    <a:pt x="39" y="0"/>
                  </a:moveTo>
                  <a:lnTo>
                    <a:pt x="65" y="2"/>
                  </a:lnTo>
                  <a:lnTo>
                    <a:pt x="38" y="24"/>
                  </a:lnTo>
                  <a:lnTo>
                    <a:pt x="0" y="20"/>
                  </a:lnTo>
                  <a:lnTo>
                    <a:pt x="39" y="0"/>
                  </a:lnTo>
                  <a:close/>
                </a:path>
              </a:pathLst>
            </a:custGeom>
            <a:solidFill>
              <a:srgbClr val="FFF2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64" name="Freeform 468"/>
            <p:cNvSpPr>
              <a:spLocks/>
            </p:cNvSpPr>
            <p:nvPr/>
          </p:nvSpPr>
          <p:spPr bwMode="auto">
            <a:xfrm>
              <a:off x="2934" y="3156"/>
              <a:ext cx="18" cy="7"/>
            </a:xfrm>
            <a:custGeom>
              <a:avLst/>
              <a:gdLst>
                <a:gd name="T0" fmla="*/ 2 w 72"/>
                <a:gd name="T1" fmla="*/ 0 h 25"/>
                <a:gd name="T2" fmla="*/ 5 w 72"/>
                <a:gd name="T3" fmla="*/ 0 h 25"/>
                <a:gd name="T4" fmla="*/ 2 w 72"/>
                <a:gd name="T5" fmla="*/ 2 h 25"/>
                <a:gd name="T6" fmla="*/ 0 w 72"/>
                <a:gd name="T7" fmla="*/ 2 h 25"/>
                <a:gd name="T8" fmla="*/ 2 w 72"/>
                <a:gd name="T9" fmla="*/ 0 h 25"/>
                <a:gd name="T10" fmla="*/ 2 w 72"/>
                <a:gd name="T11" fmla="*/ 0 h 25"/>
                <a:gd name="T12" fmla="*/ 0 60000 65536"/>
                <a:gd name="T13" fmla="*/ 0 60000 65536"/>
                <a:gd name="T14" fmla="*/ 0 60000 65536"/>
                <a:gd name="T15" fmla="*/ 0 60000 65536"/>
                <a:gd name="T16" fmla="*/ 0 60000 65536"/>
                <a:gd name="T17" fmla="*/ 0 60000 65536"/>
                <a:gd name="T18" fmla="*/ 0 w 72"/>
                <a:gd name="T19" fmla="*/ 0 h 25"/>
                <a:gd name="T20" fmla="*/ 72 w 72"/>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72" h="25">
                  <a:moveTo>
                    <a:pt x="34" y="0"/>
                  </a:moveTo>
                  <a:lnTo>
                    <a:pt x="72" y="1"/>
                  </a:lnTo>
                  <a:lnTo>
                    <a:pt x="30" y="25"/>
                  </a:lnTo>
                  <a:lnTo>
                    <a:pt x="0" y="21"/>
                  </a:lnTo>
                  <a:lnTo>
                    <a:pt x="34" y="0"/>
                  </a:lnTo>
                  <a:close/>
                </a:path>
              </a:pathLst>
            </a:custGeom>
            <a:solidFill>
              <a:srgbClr val="FFF2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65" name="Freeform 469"/>
            <p:cNvSpPr>
              <a:spLocks/>
            </p:cNvSpPr>
            <p:nvPr/>
          </p:nvSpPr>
          <p:spPr bwMode="auto">
            <a:xfrm>
              <a:off x="2962" y="3160"/>
              <a:ext cx="16" cy="6"/>
            </a:xfrm>
            <a:custGeom>
              <a:avLst/>
              <a:gdLst>
                <a:gd name="T0" fmla="*/ 3 w 61"/>
                <a:gd name="T1" fmla="*/ 0 h 25"/>
                <a:gd name="T2" fmla="*/ 4 w 61"/>
                <a:gd name="T3" fmla="*/ 0 h 25"/>
                <a:gd name="T4" fmla="*/ 3 w 61"/>
                <a:gd name="T5" fmla="*/ 1 h 25"/>
                <a:gd name="T6" fmla="*/ 0 w 61"/>
                <a:gd name="T7" fmla="*/ 1 h 25"/>
                <a:gd name="T8" fmla="*/ 3 w 61"/>
                <a:gd name="T9" fmla="*/ 0 h 25"/>
                <a:gd name="T10" fmla="*/ 3 w 61"/>
                <a:gd name="T11" fmla="*/ 0 h 25"/>
                <a:gd name="T12" fmla="*/ 0 60000 65536"/>
                <a:gd name="T13" fmla="*/ 0 60000 65536"/>
                <a:gd name="T14" fmla="*/ 0 60000 65536"/>
                <a:gd name="T15" fmla="*/ 0 60000 65536"/>
                <a:gd name="T16" fmla="*/ 0 60000 65536"/>
                <a:gd name="T17" fmla="*/ 0 60000 65536"/>
                <a:gd name="T18" fmla="*/ 0 w 61"/>
                <a:gd name="T19" fmla="*/ 0 h 25"/>
                <a:gd name="T20" fmla="*/ 61 w 61"/>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61" h="25">
                  <a:moveTo>
                    <a:pt x="37" y="0"/>
                  </a:moveTo>
                  <a:lnTo>
                    <a:pt x="61" y="5"/>
                  </a:lnTo>
                  <a:lnTo>
                    <a:pt x="51" y="25"/>
                  </a:lnTo>
                  <a:lnTo>
                    <a:pt x="0" y="20"/>
                  </a:lnTo>
                  <a:lnTo>
                    <a:pt x="37" y="0"/>
                  </a:lnTo>
                  <a:close/>
                </a:path>
              </a:pathLst>
            </a:custGeom>
            <a:solidFill>
              <a:srgbClr val="FFF2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66" name="Freeform 470"/>
            <p:cNvSpPr>
              <a:spLocks/>
            </p:cNvSpPr>
            <p:nvPr/>
          </p:nvSpPr>
          <p:spPr bwMode="auto">
            <a:xfrm>
              <a:off x="2978" y="3162"/>
              <a:ext cx="10" cy="5"/>
            </a:xfrm>
            <a:custGeom>
              <a:avLst/>
              <a:gdLst>
                <a:gd name="T0" fmla="*/ 3 w 39"/>
                <a:gd name="T1" fmla="*/ 0 h 20"/>
                <a:gd name="T2" fmla="*/ 0 w 39"/>
                <a:gd name="T3" fmla="*/ 1 h 20"/>
                <a:gd name="T4" fmla="*/ 2 w 39"/>
                <a:gd name="T5" fmla="*/ 1 h 20"/>
                <a:gd name="T6" fmla="*/ 3 w 39"/>
                <a:gd name="T7" fmla="*/ 0 h 20"/>
                <a:gd name="T8" fmla="*/ 3 w 39"/>
                <a:gd name="T9" fmla="*/ 0 h 20"/>
                <a:gd name="T10" fmla="*/ 0 60000 65536"/>
                <a:gd name="T11" fmla="*/ 0 60000 65536"/>
                <a:gd name="T12" fmla="*/ 0 60000 65536"/>
                <a:gd name="T13" fmla="*/ 0 60000 65536"/>
                <a:gd name="T14" fmla="*/ 0 60000 65536"/>
                <a:gd name="T15" fmla="*/ 0 w 39"/>
                <a:gd name="T16" fmla="*/ 0 h 20"/>
                <a:gd name="T17" fmla="*/ 39 w 39"/>
                <a:gd name="T18" fmla="*/ 20 h 20"/>
              </a:gdLst>
              <a:ahLst/>
              <a:cxnLst>
                <a:cxn ang="T10">
                  <a:pos x="T0" y="T1"/>
                </a:cxn>
                <a:cxn ang="T11">
                  <a:pos x="T2" y="T3"/>
                </a:cxn>
                <a:cxn ang="T12">
                  <a:pos x="T4" y="T5"/>
                </a:cxn>
                <a:cxn ang="T13">
                  <a:pos x="T6" y="T7"/>
                </a:cxn>
                <a:cxn ang="T14">
                  <a:pos x="T8" y="T9"/>
                </a:cxn>
              </a:cxnLst>
              <a:rect l="T15" t="T16" r="T17" b="T18"/>
              <a:pathLst>
                <a:path w="39" h="20">
                  <a:moveTo>
                    <a:pt x="39" y="0"/>
                  </a:moveTo>
                  <a:lnTo>
                    <a:pt x="0" y="17"/>
                  </a:lnTo>
                  <a:lnTo>
                    <a:pt x="22" y="20"/>
                  </a:lnTo>
                  <a:lnTo>
                    <a:pt x="39" y="0"/>
                  </a:lnTo>
                  <a:close/>
                </a:path>
              </a:pathLst>
            </a:custGeom>
            <a:solidFill>
              <a:srgbClr val="FFF2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67" name="Freeform 471"/>
            <p:cNvSpPr>
              <a:spLocks/>
            </p:cNvSpPr>
            <p:nvPr/>
          </p:nvSpPr>
          <p:spPr bwMode="auto">
            <a:xfrm>
              <a:off x="2860" y="3147"/>
              <a:ext cx="15" cy="7"/>
            </a:xfrm>
            <a:custGeom>
              <a:avLst/>
              <a:gdLst>
                <a:gd name="T0" fmla="*/ 0 w 61"/>
                <a:gd name="T1" fmla="*/ 2 h 28"/>
                <a:gd name="T2" fmla="*/ 2 w 61"/>
                <a:gd name="T3" fmla="*/ 0 h 28"/>
                <a:gd name="T4" fmla="*/ 4 w 61"/>
                <a:gd name="T5" fmla="*/ 0 h 28"/>
                <a:gd name="T6" fmla="*/ 2 w 61"/>
                <a:gd name="T7" fmla="*/ 2 h 28"/>
                <a:gd name="T8" fmla="*/ 0 w 61"/>
                <a:gd name="T9" fmla="*/ 2 h 28"/>
                <a:gd name="T10" fmla="*/ 0 w 61"/>
                <a:gd name="T11" fmla="*/ 2 h 28"/>
                <a:gd name="T12" fmla="*/ 0 60000 65536"/>
                <a:gd name="T13" fmla="*/ 0 60000 65536"/>
                <a:gd name="T14" fmla="*/ 0 60000 65536"/>
                <a:gd name="T15" fmla="*/ 0 60000 65536"/>
                <a:gd name="T16" fmla="*/ 0 60000 65536"/>
                <a:gd name="T17" fmla="*/ 0 60000 65536"/>
                <a:gd name="T18" fmla="*/ 0 w 61"/>
                <a:gd name="T19" fmla="*/ 0 h 28"/>
                <a:gd name="T20" fmla="*/ 61 w 61"/>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61" h="28">
                  <a:moveTo>
                    <a:pt x="0" y="22"/>
                  </a:moveTo>
                  <a:lnTo>
                    <a:pt x="37" y="0"/>
                  </a:lnTo>
                  <a:lnTo>
                    <a:pt x="61" y="2"/>
                  </a:lnTo>
                  <a:lnTo>
                    <a:pt x="37" y="28"/>
                  </a:lnTo>
                  <a:lnTo>
                    <a:pt x="0" y="22"/>
                  </a:lnTo>
                  <a:close/>
                </a:path>
              </a:pathLst>
            </a:custGeom>
            <a:solidFill>
              <a:srgbClr val="FFF2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68" name="Freeform 472"/>
            <p:cNvSpPr>
              <a:spLocks/>
            </p:cNvSpPr>
            <p:nvPr/>
          </p:nvSpPr>
          <p:spPr bwMode="auto">
            <a:xfrm>
              <a:off x="2887" y="3151"/>
              <a:ext cx="18" cy="7"/>
            </a:xfrm>
            <a:custGeom>
              <a:avLst/>
              <a:gdLst>
                <a:gd name="T0" fmla="*/ 2 w 73"/>
                <a:gd name="T1" fmla="*/ 0 h 27"/>
                <a:gd name="T2" fmla="*/ 0 w 73"/>
                <a:gd name="T3" fmla="*/ 1 h 27"/>
                <a:gd name="T4" fmla="*/ 3 w 73"/>
                <a:gd name="T5" fmla="*/ 2 h 27"/>
                <a:gd name="T6" fmla="*/ 4 w 73"/>
                <a:gd name="T7" fmla="*/ 0 h 27"/>
                <a:gd name="T8" fmla="*/ 2 w 73"/>
                <a:gd name="T9" fmla="*/ 0 h 27"/>
                <a:gd name="T10" fmla="*/ 2 w 73"/>
                <a:gd name="T11" fmla="*/ 0 h 27"/>
                <a:gd name="T12" fmla="*/ 0 60000 65536"/>
                <a:gd name="T13" fmla="*/ 0 60000 65536"/>
                <a:gd name="T14" fmla="*/ 0 60000 65536"/>
                <a:gd name="T15" fmla="*/ 0 60000 65536"/>
                <a:gd name="T16" fmla="*/ 0 60000 65536"/>
                <a:gd name="T17" fmla="*/ 0 60000 65536"/>
                <a:gd name="T18" fmla="*/ 0 w 73"/>
                <a:gd name="T19" fmla="*/ 0 h 27"/>
                <a:gd name="T20" fmla="*/ 73 w 73"/>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73" h="27">
                  <a:moveTo>
                    <a:pt x="36" y="0"/>
                  </a:moveTo>
                  <a:lnTo>
                    <a:pt x="0" y="20"/>
                  </a:lnTo>
                  <a:lnTo>
                    <a:pt x="52" y="27"/>
                  </a:lnTo>
                  <a:lnTo>
                    <a:pt x="73" y="3"/>
                  </a:lnTo>
                  <a:lnTo>
                    <a:pt x="36" y="0"/>
                  </a:lnTo>
                  <a:close/>
                </a:path>
              </a:pathLst>
            </a:custGeom>
            <a:solidFill>
              <a:srgbClr val="FFF2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69" name="Freeform 473"/>
            <p:cNvSpPr>
              <a:spLocks/>
            </p:cNvSpPr>
            <p:nvPr/>
          </p:nvSpPr>
          <p:spPr bwMode="auto">
            <a:xfrm>
              <a:off x="2844" y="3145"/>
              <a:ext cx="5" cy="6"/>
            </a:xfrm>
            <a:custGeom>
              <a:avLst/>
              <a:gdLst>
                <a:gd name="T0" fmla="*/ 1 w 20"/>
                <a:gd name="T1" fmla="*/ 0 h 27"/>
                <a:gd name="T2" fmla="*/ 0 w 20"/>
                <a:gd name="T3" fmla="*/ 1 h 27"/>
                <a:gd name="T4" fmla="*/ 1 w 20"/>
                <a:gd name="T5" fmla="*/ 1 h 27"/>
                <a:gd name="T6" fmla="*/ 1 w 20"/>
                <a:gd name="T7" fmla="*/ 0 h 27"/>
                <a:gd name="T8" fmla="*/ 1 w 20"/>
                <a:gd name="T9" fmla="*/ 0 h 27"/>
                <a:gd name="T10" fmla="*/ 0 60000 65536"/>
                <a:gd name="T11" fmla="*/ 0 60000 65536"/>
                <a:gd name="T12" fmla="*/ 0 60000 65536"/>
                <a:gd name="T13" fmla="*/ 0 60000 65536"/>
                <a:gd name="T14" fmla="*/ 0 60000 65536"/>
                <a:gd name="T15" fmla="*/ 0 w 20"/>
                <a:gd name="T16" fmla="*/ 0 h 27"/>
                <a:gd name="T17" fmla="*/ 20 w 20"/>
                <a:gd name="T18" fmla="*/ 27 h 27"/>
              </a:gdLst>
              <a:ahLst/>
              <a:cxnLst>
                <a:cxn ang="T10">
                  <a:pos x="T0" y="T1"/>
                </a:cxn>
                <a:cxn ang="T11">
                  <a:pos x="T2" y="T3"/>
                </a:cxn>
                <a:cxn ang="T12">
                  <a:pos x="T4" y="T5"/>
                </a:cxn>
                <a:cxn ang="T13">
                  <a:pos x="T6" y="T7"/>
                </a:cxn>
                <a:cxn ang="T14">
                  <a:pos x="T8" y="T9"/>
                </a:cxn>
              </a:cxnLst>
              <a:rect l="T15" t="T16" r="T17" b="T18"/>
              <a:pathLst>
                <a:path w="20" h="27">
                  <a:moveTo>
                    <a:pt x="20" y="0"/>
                  </a:moveTo>
                  <a:lnTo>
                    <a:pt x="0" y="25"/>
                  </a:lnTo>
                  <a:lnTo>
                    <a:pt x="14" y="27"/>
                  </a:lnTo>
                  <a:lnTo>
                    <a:pt x="20" y="0"/>
                  </a:lnTo>
                  <a:close/>
                </a:path>
              </a:pathLst>
            </a:custGeom>
            <a:solidFill>
              <a:srgbClr val="FFF2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70" name="Freeform 474"/>
            <p:cNvSpPr>
              <a:spLocks/>
            </p:cNvSpPr>
            <p:nvPr/>
          </p:nvSpPr>
          <p:spPr bwMode="auto">
            <a:xfrm>
              <a:off x="2851" y="3146"/>
              <a:ext cx="9" cy="6"/>
            </a:xfrm>
            <a:custGeom>
              <a:avLst/>
              <a:gdLst>
                <a:gd name="T0" fmla="*/ 1 w 38"/>
                <a:gd name="T1" fmla="*/ 0 h 22"/>
                <a:gd name="T2" fmla="*/ 0 w 38"/>
                <a:gd name="T3" fmla="*/ 1 h 22"/>
                <a:gd name="T4" fmla="*/ 1 w 38"/>
                <a:gd name="T5" fmla="*/ 2 h 22"/>
                <a:gd name="T6" fmla="*/ 2 w 38"/>
                <a:gd name="T7" fmla="*/ 0 h 22"/>
                <a:gd name="T8" fmla="*/ 1 w 38"/>
                <a:gd name="T9" fmla="*/ 0 h 22"/>
                <a:gd name="T10" fmla="*/ 1 w 38"/>
                <a:gd name="T11" fmla="*/ 0 h 22"/>
                <a:gd name="T12" fmla="*/ 0 60000 65536"/>
                <a:gd name="T13" fmla="*/ 0 60000 65536"/>
                <a:gd name="T14" fmla="*/ 0 60000 65536"/>
                <a:gd name="T15" fmla="*/ 0 60000 65536"/>
                <a:gd name="T16" fmla="*/ 0 60000 65536"/>
                <a:gd name="T17" fmla="*/ 0 60000 65536"/>
                <a:gd name="T18" fmla="*/ 0 w 38"/>
                <a:gd name="T19" fmla="*/ 0 h 22"/>
                <a:gd name="T20" fmla="*/ 38 w 3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38" h="22">
                  <a:moveTo>
                    <a:pt x="14" y="0"/>
                  </a:moveTo>
                  <a:lnTo>
                    <a:pt x="0" y="17"/>
                  </a:lnTo>
                  <a:lnTo>
                    <a:pt x="25" y="22"/>
                  </a:lnTo>
                  <a:lnTo>
                    <a:pt x="38" y="1"/>
                  </a:lnTo>
                  <a:lnTo>
                    <a:pt x="14" y="0"/>
                  </a:lnTo>
                  <a:close/>
                </a:path>
              </a:pathLst>
            </a:custGeom>
            <a:solidFill>
              <a:srgbClr val="FFF2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71" name="Freeform 475"/>
            <p:cNvSpPr>
              <a:spLocks/>
            </p:cNvSpPr>
            <p:nvPr/>
          </p:nvSpPr>
          <p:spPr bwMode="auto">
            <a:xfrm>
              <a:off x="2874" y="3149"/>
              <a:ext cx="14" cy="7"/>
            </a:xfrm>
            <a:custGeom>
              <a:avLst/>
              <a:gdLst>
                <a:gd name="T0" fmla="*/ 0 w 56"/>
                <a:gd name="T1" fmla="*/ 2 h 26"/>
                <a:gd name="T2" fmla="*/ 2 w 56"/>
                <a:gd name="T3" fmla="*/ 0 h 26"/>
                <a:gd name="T4" fmla="*/ 4 w 56"/>
                <a:gd name="T5" fmla="*/ 0 h 26"/>
                <a:gd name="T6" fmla="*/ 3 w 56"/>
                <a:gd name="T7" fmla="*/ 2 h 26"/>
                <a:gd name="T8" fmla="*/ 0 w 56"/>
                <a:gd name="T9" fmla="*/ 2 h 26"/>
                <a:gd name="T10" fmla="*/ 0 w 56"/>
                <a:gd name="T11" fmla="*/ 2 h 26"/>
                <a:gd name="T12" fmla="*/ 0 60000 65536"/>
                <a:gd name="T13" fmla="*/ 0 60000 65536"/>
                <a:gd name="T14" fmla="*/ 0 60000 65536"/>
                <a:gd name="T15" fmla="*/ 0 60000 65536"/>
                <a:gd name="T16" fmla="*/ 0 60000 65536"/>
                <a:gd name="T17" fmla="*/ 0 60000 65536"/>
                <a:gd name="T18" fmla="*/ 0 w 56"/>
                <a:gd name="T19" fmla="*/ 0 h 26"/>
                <a:gd name="T20" fmla="*/ 56 w 56"/>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56" h="26">
                  <a:moveTo>
                    <a:pt x="0" y="22"/>
                  </a:moveTo>
                  <a:lnTo>
                    <a:pt x="36" y="0"/>
                  </a:lnTo>
                  <a:lnTo>
                    <a:pt x="56" y="4"/>
                  </a:lnTo>
                  <a:lnTo>
                    <a:pt x="42" y="26"/>
                  </a:lnTo>
                  <a:lnTo>
                    <a:pt x="0" y="22"/>
                  </a:lnTo>
                  <a:close/>
                </a:path>
              </a:pathLst>
            </a:custGeom>
            <a:solidFill>
              <a:srgbClr val="FFF2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72" name="Freeform 476"/>
            <p:cNvSpPr>
              <a:spLocks/>
            </p:cNvSpPr>
            <p:nvPr/>
          </p:nvSpPr>
          <p:spPr bwMode="auto">
            <a:xfrm>
              <a:off x="2904" y="3152"/>
              <a:ext cx="17" cy="7"/>
            </a:xfrm>
            <a:custGeom>
              <a:avLst/>
              <a:gdLst>
                <a:gd name="T0" fmla="*/ 0 w 65"/>
                <a:gd name="T1" fmla="*/ 2 h 27"/>
                <a:gd name="T2" fmla="*/ 3 w 65"/>
                <a:gd name="T3" fmla="*/ 0 h 27"/>
                <a:gd name="T4" fmla="*/ 4 w 65"/>
                <a:gd name="T5" fmla="*/ 0 h 27"/>
                <a:gd name="T6" fmla="*/ 3 w 65"/>
                <a:gd name="T7" fmla="*/ 2 h 27"/>
                <a:gd name="T8" fmla="*/ 0 w 65"/>
                <a:gd name="T9" fmla="*/ 2 h 27"/>
                <a:gd name="T10" fmla="*/ 0 w 65"/>
                <a:gd name="T11" fmla="*/ 2 h 27"/>
                <a:gd name="T12" fmla="*/ 0 60000 65536"/>
                <a:gd name="T13" fmla="*/ 0 60000 65536"/>
                <a:gd name="T14" fmla="*/ 0 60000 65536"/>
                <a:gd name="T15" fmla="*/ 0 60000 65536"/>
                <a:gd name="T16" fmla="*/ 0 60000 65536"/>
                <a:gd name="T17" fmla="*/ 0 60000 65536"/>
                <a:gd name="T18" fmla="*/ 0 w 65"/>
                <a:gd name="T19" fmla="*/ 0 h 27"/>
                <a:gd name="T20" fmla="*/ 65 w 65"/>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65" h="27">
                  <a:moveTo>
                    <a:pt x="0" y="22"/>
                  </a:moveTo>
                  <a:lnTo>
                    <a:pt x="41" y="0"/>
                  </a:lnTo>
                  <a:lnTo>
                    <a:pt x="65" y="5"/>
                  </a:lnTo>
                  <a:lnTo>
                    <a:pt x="43" y="27"/>
                  </a:lnTo>
                  <a:lnTo>
                    <a:pt x="0" y="22"/>
                  </a:lnTo>
                  <a:close/>
                </a:path>
              </a:pathLst>
            </a:custGeom>
            <a:solidFill>
              <a:srgbClr val="FFF2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73" name="Freeform 477"/>
            <p:cNvSpPr>
              <a:spLocks/>
            </p:cNvSpPr>
            <p:nvPr/>
          </p:nvSpPr>
          <p:spPr bwMode="auto">
            <a:xfrm>
              <a:off x="2949" y="3158"/>
              <a:ext cx="15" cy="6"/>
            </a:xfrm>
            <a:custGeom>
              <a:avLst/>
              <a:gdLst>
                <a:gd name="T0" fmla="*/ 0 w 60"/>
                <a:gd name="T1" fmla="*/ 1 h 23"/>
                <a:gd name="T2" fmla="*/ 3 w 60"/>
                <a:gd name="T3" fmla="*/ 0 h 23"/>
                <a:gd name="T4" fmla="*/ 4 w 60"/>
                <a:gd name="T5" fmla="*/ 0 h 23"/>
                <a:gd name="T6" fmla="*/ 3 w 60"/>
                <a:gd name="T7" fmla="*/ 2 h 23"/>
                <a:gd name="T8" fmla="*/ 0 w 60"/>
                <a:gd name="T9" fmla="*/ 1 h 23"/>
                <a:gd name="T10" fmla="*/ 0 w 60"/>
                <a:gd name="T11" fmla="*/ 1 h 23"/>
                <a:gd name="T12" fmla="*/ 0 60000 65536"/>
                <a:gd name="T13" fmla="*/ 0 60000 65536"/>
                <a:gd name="T14" fmla="*/ 0 60000 65536"/>
                <a:gd name="T15" fmla="*/ 0 60000 65536"/>
                <a:gd name="T16" fmla="*/ 0 60000 65536"/>
                <a:gd name="T17" fmla="*/ 0 60000 65536"/>
                <a:gd name="T18" fmla="*/ 0 w 60"/>
                <a:gd name="T19" fmla="*/ 0 h 23"/>
                <a:gd name="T20" fmla="*/ 60 w 60"/>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60" h="23">
                  <a:moveTo>
                    <a:pt x="0" y="15"/>
                  </a:moveTo>
                  <a:lnTo>
                    <a:pt x="45" y="0"/>
                  </a:lnTo>
                  <a:lnTo>
                    <a:pt x="60" y="1"/>
                  </a:lnTo>
                  <a:lnTo>
                    <a:pt x="38" y="23"/>
                  </a:lnTo>
                  <a:lnTo>
                    <a:pt x="0" y="15"/>
                  </a:lnTo>
                  <a:close/>
                </a:path>
              </a:pathLst>
            </a:custGeom>
            <a:solidFill>
              <a:srgbClr val="FFF2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74" name="Freeform 478"/>
            <p:cNvSpPr>
              <a:spLocks/>
            </p:cNvSpPr>
            <p:nvPr/>
          </p:nvSpPr>
          <p:spPr bwMode="auto">
            <a:xfrm>
              <a:off x="2855" y="3148"/>
              <a:ext cx="2" cy="2"/>
            </a:xfrm>
            <a:custGeom>
              <a:avLst/>
              <a:gdLst>
                <a:gd name="T0" fmla="*/ 0 w 8"/>
                <a:gd name="T1" fmla="*/ 0 h 9"/>
                <a:gd name="T2" fmla="*/ 1 w 8"/>
                <a:gd name="T3" fmla="*/ 0 h 9"/>
                <a:gd name="T4" fmla="*/ 0 w 8"/>
                <a:gd name="T5" fmla="*/ 0 h 9"/>
                <a:gd name="T6" fmla="*/ 0 w 8"/>
                <a:gd name="T7" fmla="*/ 0 h 9"/>
                <a:gd name="T8" fmla="*/ 0 w 8"/>
                <a:gd name="T9" fmla="*/ 0 h 9"/>
                <a:gd name="T10" fmla="*/ 0 w 8"/>
                <a:gd name="T11" fmla="*/ 0 h 9"/>
                <a:gd name="T12" fmla="*/ 0 60000 65536"/>
                <a:gd name="T13" fmla="*/ 0 60000 65536"/>
                <a:gd name="T14" fmla="*/ 0 60000 65536"/>
                <a:gd name="T15" fmla="*/ 0 60000 65536"/>
                <a:gd name="T16" fmla="*/ 0 60000 65536"/>
                <a:gd name="T17" fmla="*/ 0 60000 65536"/>
                <a:gd name="T18" fmla="*/ 0 w 8"/>
                <a:gd name="T19" fmla="*/ 0 h 9"/>
                <a:gd name="T20" fmla="*/ 8 w 8"/>
                <a:gd name="T21" fmla="*/ 9 h 9"/>
              </a:gdLst>
              <a:ahLst/>
              <a:cxnLst>
                <a:cxn ang="T12">
                  <a:pos x="T0" y="T1"/>
                </a:cxn>
                <a:cxn ang="T13">
                  <a:pos x="T2" y="T3"/>
                </a:cxn>
                <a:cxn ang="T14">
                  <a:pos x="T4" y="T5"/>
                </a:cxn>
                <a:cxn ang="T15">
                  <a:pos x="T6" y="T7"/>
                </a:cxn>
                <a:cxn ang="T16">
                  <a:pos x="T8" y="T9"/>
                </a:cxn>
                <a:cxn ang="T17">
                  <a:pos x="T10" y="T11"/>
                </a:cxn>
              </a:cxnLst>
              <a:rect l="T18" t="T19" r="T20" b="T21"/>
              <a:pathLst>
                <a:path w="8" h="9">
                  <a:moveTo>
                    <a:pt x="3" y="9"/>
                  </a:moveTo>
                  <a:lnTo>
                    <a:pt x="8" y="3"/>
                  </a:lnTo>
                  <a:lnTo>
                    <a:pt x="3" y="0"/>
                  </a:lnTo>
                  <a:lnTo>
                    <a:pt x="0" y="3"/>
                  </a:lnTo>
                  <a:lnTo>
                    <a:pt x="3" y="9"/>
                  </a:lnTo>
                  <a:close/>
                </a:path>
              </a:pathLst>
            </a:custGeom>
            <a:solidFill>
              <a:srgbClr val="A84A3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75" name="Freeform 479"/>
            <p:cNvSpPr>
              <a:spLocks/>
            </p:cNvSpPr>
            <p:nvPr/>
          </p:nvSpPr>
          <p:spPr bwMode="auto">
            <a:xfrm>
              <a:off x="2882" y="3151"/>
              <a:ext cx="2" cy="3"/>
            </a:xfrm>
            <a:custGeom>
              <a:avLst/>
              <a:gdLst>
                <a:gd name="T0" fmla="*/ 0 w 8"/>
                <a:gd name="T1" fmla="*/ 1 h 9"/>
                <a:gd name="T2" fmla="*/ 1 w 8"/>
                <a:gd name="T3" fmla="*/ 1 h 9"/>
                <a:gd name="T4" fmla="*/ 0 w 8"/>
                <a:gd name="T5" fmla="*/ 0 h 9"/>
                <a:gd name="T6" fmla="*/ 0 w 8"/>
                <a:gd name="T7" fmla="*/ 1 h 9"/>
                <a:gd name="T8" fmla="*/ 0 w 8"/>
                <a:gd name="T9" fmla="*/ 1 h 9"/>
                <a:gd name="T10" fmla="*/ 0 w 8"/>
                <a:gd name="T11" fmla="*/ 1 h 9"/>
                <a:gd name="T12" fmla="*/ 0 60000 65536"/>
                <a:gd name="T13" fmla="*/ 0 60000 65536"/>
                <a:gd name="T14" fmla="*/ 0 60000 65536"/>
                <a:gd name="T15" fmla="*/ 0 60000 65536"/>
                <a:gd name="T16" fmla="*/ 0 60000 65536"/>
                <a:gd name="T17" fmla="*/ 0 60000 65536"/>
                <a:gd name="T18" fmla="*/ 0 w 8"/>
                <a:gd name="T19" fmla="*/ 0 h 9"/>
                <a:gd name="T20" fmla="*/ 8 w 8"/>
                <a:gd name="T21" fmla="*/ 9 h 9"/>
              </a:gdLst>
              <a:ahLst/>
              <a:cxnLst>
                <a:cxn ang="T12">
                  <a:pos x="T0" y="T1"/>
                </a:cxn>
                <a:cxn ang="T13">
                  <a:pos x="T2" y="T3"/>
                </a:cxn>
                <a:cxn ang="T14">
                  <a:pos x="T4" y="T5"/>
                </a:cxn>
                <a:cxn ang="T15">
                  <a:pos x="T6" y="T7"/>
                </a:cxn>
                <a:cxn ang="T16">
                  <a:pos x="T8" y="T9"/>
                </a:cxn>
                <a:cxn ang="T17">
                  <a:pos x="T10" y="T11"/>
                </a:cxn>
              </a:cxnLst>
              <a:rect l="T18" t="T19" r="T20" b="T21"/>
              <a:pathLst>
                <a:path w="8" h="9">
                  <a:moveTo>
                    <a:pt x="5" y="9"/>
                  </a:moveTo>
                  <a:lnTo>
                    <a:pt x="8" y="5"/>
                  </a:lnTo>
                  <a:lnTo>
                    <a:pt x="5" y="0"/>
                  </a:lnTo>
                  <a:lnTo>
                    <a:pt x="0" y="5"/>
                  </a:lnTo>
                  <a:lnTo>
                    <a:pt x="5" y="9"/>
                  </a:lnTo>
                  <a:close/>
                </a:path>
              </a:pathLst>
            </a:custGeom>
            <a:solidFill>
              <a:srgbClr val="A84A3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76" name="Freeform 480"/>
            <p:cNvSpPr>
              <a:spLocks/>
            </p:cNvSpPr>
            <p:nvPr/>
          </p:nvSpPr>
          <p:spPr bwMode="auto">
            <a:xfrm>
              <a:off x="2912" y="3155"/>
              <a:ext cx="3" cy="3"/>
            </a:xfrm>
            <a:custGeom>
              <a:avLst/>
              <a:gdLst>
                <a:gd name="T0" fmla="*/ 0 w 11"/>
                <a:gd name="T1" fmla="*/ 1 h 11"/>
                <a:gd name="T2" fmla="*/ 1 w 11"/>
                <a:gd name="T3" fmla="*/ 1 h 11"/>
                <a:gd name="T4" fmla="*/ 0 w 11"/>
                <a:gd name="T5" fmla="*/ 0 h 11"/>
                <a:gd name="T6" fmla="*/ 0 w 11"/>
                <a:gd name="T7" fmla="*/ 1 h 11"/>
                <a:gd name="T8" fmla="*/ 0 w 11"/>
                <a:gd name="T9" fmla="*/ 1 h 11"/>
                <a:gd name="T10" fmla="*/ 0 w 11"/>
                <a:gd name="T11" fmla="*/ 1 h 11"/>
                <a:gd name="T12" fmla="*/ 0 60000 65536"/>
                <a:gd name="T13" fmla="*/ 0 60000 65536"/>
                <a:gd name="T14" fmla="*/ 0 60000 65536"/>
                <a:gd name="T15" fmla="*/ 0 60000 65536"/>
                <a:gd name="T16" fmla="*/ 0 60000 65536"/>
                <a:gd name="T17" fmla="*/ 0 60000 65536"/>
                <a:gd name="T18" fmla="*/ 0 w 11"/>
                <a:gd name="T19" fmla="*/ 0 h 11"/>
                <a:gd name="T20" fmla="*/ 11 w 11"/>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1" h="11">
                  <a:moveTo>
                    <a:pt x="5" y="11"/>
                  </a:moveTo>
                  <a:lnTo>
                    <a:pt x="11" y="6"/>
                  </a:lnTo>
                  <a:lnTo>
                    <a:pt x="5" y="0"/>
                  </a:lnTo>
                  <a:lnTo>
                    <a:pt x="0" y="6"/>
                  </a:lnTo>
                  <a:lnTo>
                    <a:pt x="5" y="11"/>
                  </a:lnTo>
                  <a:close/>
                </a:path>
              </a:pathLst>
            </a:custGeom>
            <a:solidFill>
              <a:srgbClr val="A84A3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77" name="Freeform 481"/>
            <p:cNvSpPr>
              <a:spLocks/>
            </p:cNvSpPr>
            <p:nvPr/>
          </p:nvSpPr>
          <p:spPr bwMode="auto">
            <a:xfrm>
              <a:off x="2959" y="3160"/>
              <a:ext cx="2" cy="2"/>
            </a:xfrm>
            <a:custGeom>
              <a:avLst/>
              <a:gdLst>
                <a:gd name="T0" fmla="*/ 0 w 9"/>
                <a:gd name="T1" fmla="*/ 1 h 7"/>
                <a:gd name="T2" fmla="*/ 0 w 9"/>
                <a:gd name="T3" fmla="*/ 0 h 7"/>
                <a:gd name="T4" fmla="*/ 0 w 9"/>
                <a:gd name="T5" fmla="*/ 0 h 7"/>
                <a:gd name="T6" fmla="*/ 0 w 9"/>
                <a:gd name="T7" fmla="*/ 0 h 7"/>
                <a:gd name="T8" fmla="*/ 0 w 9"/>
                <a:gd name="T9" fmla="*/ 1 h 7"/>
                <a:gd name="T10" fmla="*/ 0 w 9"/>
                <a:gd name="T11" fmla="*/ 1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4" y="7"/>
                  </a:moveTo>
                  <a:lnTo>
                    <a:pt x="9" y="4"/>
                  </a:lnTo>
                  <a:lnTo>
                    <a:pt x="4" y="0"/>
                  </a:lnTo>
                  <a:lnTo>
                    <a:pt x="0" y="4"/>
                  </a:lnTo>
                  <a:lnTo>
                    <a:pt x="4" y="7"/>
                  </a:lnTo>
                  <a:close/>
                </a:path>
              </a:pathLst>
            </a:custGeom>
            <a:solidFill>
              <a:srgbClr val="A84A3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78" name="Freeform 482"/>
            <p:cNvSpPr>
              <a:spLocks/>
            </p:cNvSpPr>
            <p:nvPr/>
          </p:nvSpPr>
          <p:spPr bwMode="auto">
            <a:xfrm>
              <a:off x="2809" y="3096"/>
              <a:ext cx="88" cy="22"/>
            </a:xfrm>
            <a:custGeom>
              <a:avLst/>
              <a:gdLst>
                <a:gd name="T0" fmla="*/ 0 w 353"/>
                <a:gd name="T1" fmla="*/ 4 h 88"/>
                <a:gd name="T2" fmla="*/ 3 w 353"/>
                <a:gd name="T3" fmla="*/ 2 h 88"/>
                <a:gd name="T4" fmla="*/ 7 w 353"/>
                <a:gd name="T5" fmla="*/ 0 h 88"/>
                <a:gd name="T6" fmla="*/ 10 w 353"/>
                <a:gd name="T7" fmla="*/ 0 h 88"/>
                <a:gd name="T8" fmla="*/ 14 w 353"/>
                <a:gd name="T9" fmla="*/ 1 h 88"/>
                <a:gd name="T10" fmla="*/ 17 w 353"/>
                <a:gd name="T11" fmla="*/ 2 h 88"/>
                <a:gd name="T12" fmla="*/ 21 w 353"/>
                <a:gd name="T13" fmla="*/ 4 h 88"/>
                <a:gd name="T14" fmla="*/ 22 w 353"/>
                <a:gd name="T15" fmla="*/ 5 h 88"/>
                <a:gd name="T16" fmla="*/ 19 w 353"/>
                <a:gd name="T17" fmla="*/ 6 h 88"/>
                <a:gd name="T18" fmla="*/ 18 w 353"/>
                <a:gd name="T19" fmla="*/ 3 h 88"/>
                <a:gd name="T20" fmla="*/ 16 w 353"/>
                <a:gd name="T21" fmla="*/ 4 h 88"/>
                <a:gd name="T22" fmla="*/ 14 w 353"/>
                <a:gd name="T23" fmla="*/ 2 h 88"/>
                <a:gd name="T24" fmla="*/ 12 w 353"/>
                <a:gd name="T25" fmla="*/ 4 h 88"/>
                <a:gd name="T26" fmla="*/ 10 w 353"/>
                <a:gd name="T27" fmla="*/ 1 h 88"/>
                <a:gd name="T28" fmla="*/ 8 w 353"/>
                <a:gd name="T29" fmla="*/ 4 h 88"/>
                <a:gd name="T30" fmla="*/ 7 w 353"/>
                <a:gd name="T31" fmla="*/ 1 h 88"/>
                <a:gd name="T32" fmla="*/ 5 w 353"/>
                <a:gd name="T33" fmla="*/ 4 h 88"/>
                <a:gd name="T34" fmla="*/ 2 w 353"/>
                <a:gd name="T35" fmla="*/ 4 h 88"/>
                <a:gd name="T36" fmla="*/ 3 w 353"/>
                <a:gd name="T37" fmla="*/ 5 h 88"/>
                <a:gd name="T38" fmla="*/ 0 w 353"/>
                <a:gd name="T39" fmla="*/ 4 h 88"/>
                <a:gd name="T40" fmla="*/ 0 w 353"/>
                <a:gd name="T41" fmla="*/ 4 h 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3"/>
                <a:gd name="T64" fmla="*/ 0 h 88"/>
                <a:gd name="T65" fmla="*/ 353 w 353"/>
                <a:gd name="T66" fmla="*/ 88 h 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3" h="88">
                  <a:moveTo>
                    <a:pt x="0" y="63"/>
                  </a:moveTo>
                  <a:lnTo>
                    <a:pt x="56" y="27"/>
                  </a:lnTo>
                  <a:lnTo>
                    <a:pt x="113" y="3"/>
                  </a:lnTo>
                  <a:lnTo>
                    <a:pt x="170" y="0"/>
                  </a:lnTo>
                  <a:lnTo>
                    <a:pt x="227" y="8"/>
                  </a:lnTo>
                  <a:lnTo>
                    <a:pt x="275" y="33"/>
                  </a:lnTo>
                  <a:lnTo>
                    <a:pt x="332" y="61"/>
                  </a:lnTo>
                  <a:lnTo>
                    <a:pt x="353" y="82"/>
                  </a:lnTo>
                  <a:lnTo>
                    <a:pt x="303" y="88"/>
                  </a:lnTo>
                  <a:lnTo>
                    <a:pt x="288" y="49"/>
                  </a:lnTo>
                  <a:lnTo>
                    <a:pt x="253" y="63"/>
                  </a:lnTo>
                  <a:lnTo>
                    <a:pt x="232" y="23"/>
                  </a:lnTo>
                  <a:lnTo>
                    <a:pt x="197" y="61"/>
                  </a:lnTo>
                  <a:lnTo>
                    <a:pt x="162" y="13"/>
                  </a:lnTo>
                  <a:lnTo>
                    <a:pt x="128" y="59"/>
                  </a:lnTo>
                  <a:lnTo>
                    <a:pt x="107" y="19"/>
                  </a:lnTo>
                  <a:lnTo>
                    <a:pt x="83" y="61"/>
                  </a:lnTo>
                  <a:lnTo>
                    <a:pt x="40" y="56"/>
                  </a:lnTo>
                  <a:lnTo>
                    <a:pt x="51" y="77"/>
                  </a:lnTo>
                  <a:lnTo>
                    <a:pt x="0" y="63"/>
                  </a:lnTo>
                  <a:close/>
                </a:path>
              </a:pathLst>
            </a:custGeom>
            <a:solidFill>
              <a:srgbClr val="FFF2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79" name="Freeform 483"/>
            <p:cNvSpPr>
              <a:spLocks/>
            </p:cNvSpPr>
            <p:nvPr/>
          </p:nvSpPr>
          <p:spPr bwMode="auto">
            <a:xfrm>
              <a:off x="2814" y="3098"/>
              <a:ext cx="74" cy="15"/>
            </a:xfrm>
            <a:custGeom>
              <a:avLst/>
              <a:gdLst>
                <a:gd name="T0" fmla="*/ 0 w 293"/>
                <a:gd name="T1" fmla="*/ 3 h 60"/>
                <a:gd name="T2" fmla="*/ 2 w 293"/>
                <a:gd name="T3" fmla="*/ 2 h 60"/>
                <a:gd name="T4" fmla="*/ 5 w 293"/>
                <a:gd name="T5" fmla="*/ 1 h 60"/>
                <a:gd name="T6" fmla="*/ 7 w 293"/>
                <a:gd name="T7" fmla="*/ 0 h 60"/>
                <a:gd name="T8" fmla="*/ 10 w 293"/>
                <a:gd name="T9" fmla="*/ 0 h 60"/>
                <a:gd name="T10" fmla="*/ 12 w 293"/>
                <a:gd name="T11" fmla="*/ 0 h 60"/>
                <a:gd name="T12" fmla="*/ 15 w 293"/>
                <a:gd name="T13" fmla="*/ 1 h 60"/>
                <a:gd name="T14" fmla="*/ 19 w 293"/>
                <a:gd name="T15" fmla="*/ 3 h 60"/>
                <a:gd name="T16" fmla="*/ 19 w 293"/>
                <a:gd name="T17" fmla="*/ 4 h 60"/>
                <a:gd name="T18" fmla="*/ 18 w 293"/>
                <a:gd name="T19" fmla="*/ 3 h 60"/>
                <a:gd name="T20" fmla="*/ 15 w 293"/>
                <a:gd name="T21" fmla="*/ 2 h 60"/>
                <a:gd name="T22" fmla="*/ 12 w 293"/>
                <a:gd name="T23" fmla="*/ 1 h 60"/>
                <a:gd name="T24" fmla="*/ 9 w 293"/>
                <a:gd name="T25" fmla="*/ 1 h 60"/>
                <a:gd name="T26" fmla="*/ 6 w 293"/>
                <a:gd name="T27" fmla="*/ 1 h 60"/>
                <a:gd name="T28" fmla="*/ 3 w 293"/>
                <a:gd name="T29" fmla="*/ 2 h 60"/>
                <a:gd name="T30" fmla="*/ 1 w 293"/>
                <a:gd name="T31" fmla="*/ 3 h 60"/>
                <a:gd name="T32" fmla="*/ 0 w 293"/>
                <a:gd name="T33" fmla="*/ 3 h 60"/>
                <a:gd name="T34" fmla="*/ 0 w 293"/>
                <a:gd name="T35" fmla="*/ 3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3"/>
                <a:gd name="T55" fmla="*/ 0 h 60"/>
                <a:gd name="T56" fmla="*/ 293 w 293"/>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3" h="60">
                  <a:moveTo>
                    <a:pt x="0" y="51"/>
                  </a:moveTo>
                  <a:lnTo>
                    <a:pt x="35" y="29"/>
                  </a:lnTo>
                  <a:lnTo>
                    <a:pt x="72" y="11"/>
                  </a:lnTo>
                  <a:lnTo>
                    <a:pt x="103" y="2"/>
                  </a:lnTo>
                  <a:lnTo>
                    <a:pt x="150" y="0"/>
                  </a:lnTo>
                  <a:lnTo>
                    <a:pt x="188" y="2"/>
                  </a:lnTo>
                  <a:lnTo>
                    <a:pt x="235" y="20"/>
                  </a:lnTo>
                  <a:lnTo>
                    <a:pt x="293" y="48"/>
                  </a:lnTo>
                  <a:lnTo>
                    <a:pt x="293" y="60"/>
                  </a:lnTo>
                  <a:lnTo>
                    <a:pt x="276" y="45"/>
                  </a:lnTo>
                  <a:lnTo>
                    <a:pt x="233" y="27"/>
                  </a:lnTo>
                  <a:lnTo>
                    <a:pt x="185" y="10"/>
                  </a:lnTo>
                  <a:lnTo>
                    <a:pt x="135" y="6"/>
                  </a:lnTo>
                  <a:lnTo>
                    <a:pt x="89" y="15"/>
                  </a:lnTo>
                  <a:lnTo>
                    <a:pt x="50" y="32"/>
                  </a:lnTo>
                  <a:lnTo>
                    <a:pt x="10" y="53"/>
                  </a:lnTo>
                  <a:lnTo>
                    <a:pt x="0" y="5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80" name="Freeform 484"/>
            <p:cNvSpPr>
              <a:spLocks/>
            </p:cNvSpPr>
            <p:nvPr/>
          </p:nvSpPr>
          <p:spPr bwMode="auto">
            <a:xfrm>
              <a:off x="2833" y="3087"/>
              <a:ext cx="37" cy="5"/>
            </a:xfrm>
            <a:custGeom>
              <a:avLst/>
              <a:gdLst>
                <a:gd name="T0" fmla="*/ 1 w 145"/>
                <a:gd name="T1" fmla="*/ 0 h 18"/>
                <a:gd name="T2" fmla="*/ 0 w 145"/>
                <a:gd name="T3" fmla="*/ 1 h 18"/>
                <a:gd name="T4" fmla="*/ 1 w 145"/>
                <a:gd name="T5" fmla="*/ 1 h 18"/>
                <a:gd name="T6" fmla="*/ 3 w 145"/>
                <a:gd name="T7" fmla="*/ 1 h 18"/>
                <a:gd name="T8" fmla="*/ 6 w 145"/>
                <a:gd name="T9" fmla="*/ 1 h 18"/>
                <a:gd name="T10" fmla="*/ 9 w 145"/>
                <a:gd name="T11" fmla="*/ 1 h 18"/>
                <a:gd name="T12" fmla="*/ 9 w 145"/>
                <a:gd name="T13" fmla="*/ 1 h 18"/>
                <a:gd name="T14" fmla="*/ 9 w 145"/>
                <a:gd name="T15" fmla="*/ 1 h 18"/>
                <a:gd name="T16" fmla="*/ 7 w 145"/>
                <a:gd name="T17" fmla="*/ 0 h 18"/>
                <a:gd name="T18" fmla="*/ 3 w 145"/>
                <a:gd name="T19" fmla="*/ 0 h 18"/>
                <a:gd name="T20" fmla="*/ 1 w 145"/>
                <a:gd name="T21" fmla="*/ 0 h 18"/>
                <a:gd name="T22" fmla="*/ 1 w 145"/>
                <a:gd name="T23" fmla="*/ 0 h 18"/>
                <a:gd name="T24" fmla="*/ 1 w 145"/>
                <a:gd name="T25" fmla="*/ 0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5"/>
                <a:gd name="T40" fmla="*/ 0 h 18"/>
                <a:gd name="T41" fmla="*/ 145 w 145"/>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5" h="18">
                  <a:moveTo>
                    <a:pt x="6" y="4"/>
                  </a:moveTo>
                  <a:lnTo>
                    <a:pt x="0" y="15"/>
                  </a:lnTo>
                  <a:lnTo>
                    <a:pt x="20" y="10"/>
                  </a:lnTo>
                  <a:lnTo>
                    <a:pt x="49" y="7"/>
                  </a:lnTo>
                  <a:lnTo>
                    <a:pt x="85" y="7"/>
                  </a:lnTo>
                  <a:lnTo>
                    <a:pt x="132" y="15"/>
                  </a:lnTo>
                  <a:lnTo>
                    <a:pt x="145" y="18"/>
                  </a:lnTo>
                  <a:lnTo>
                    <a:pt x="145" y="10"/>
                  </a:lnTo>
                  <a:lnTo>
                    <a:pt x="102" y="1"/>
                  </a:lnTo>
                  <a:lnTo>
                    <a:pt x="51" y="0"/>
                  </a:lnTo>
                  <a:lnTo>
                    <a:pt x="20" y="2"/>
                  </a:lnTo>
                  <a:lnTo>
                    <a:pt x="6" y="4"/>
                  </a:lnTo>
                  <a:close/>
                </a:path>
              </a:pathLst>
            </a:custGeom>
            <a:solidFill>
              <a:srgbClr val="FFFF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81" name="Freeform 485"/>
            <p:cNvSpPr>
              <a:spLocks/>
            </p:cNvSpPr>
            <p:nvPr/>
          </p:nvSpPr>
          <p:spPr bwMode="auto">
            <a:xfrm>
              <a:off x="2800" y="3103"/>
              <a:ext cx="7" cy="6"/>
            </a:xfrm>
            <a:custGeom>
              <a:avLst/>
              <a:gdLst>
                <a:gd name="T0" fmla="*/ 1 w 29"/>
                <a:gd name="T1" fmla="*/ 0 h 23"/>
                <a:gd name="T2" fmla="*/ 0 w 29"/>
                <a:gd name="T3" fmla="*/ 1 h 23"/>
                <a:gd name="T4" fmla="*/ 0 w 29"/>
                <a:gd name="T5" fmla="*/ 1 h 23"/>
                <a:gd name="T6" fmla="*/ 0 w 29"/>
                <a:gd name="T7" fmla="*/ 2 h 23"/>
                <a:gd name="T8" fmla="*/ 1 w 29"/>
                <a:gd name="T9" fmla="*/ 1 h 23"/>
                <a:gd name="T10" fmla="*/ 2 w 29"/>
                <a:gd name="T11" fmla="*/ 0 h 23"/>
                <a:gd name="T12" fmla="*/ 1 w 29"/>
                <a:gd name="T13" fmla="*/ 0 h 23"/>
                <a:gd name="T14" fmla="*/ 1 w 29"/>
                <a:gd name="T15" fmla="*/ 0 h 23"/>
                <a:gd name="T16" fmla="*/ 0 60000 65536"/>
                <a:gd name="T17" fmla="*/ 0 60000 65536"/>
                <a:gd name="T18" fmla="*/ 0 60000 65536"/>
                <a:gd name="T19" fmla="*/ 0 60000 65536"/>
                <a:gd name="T20" fmla="*/ 0 60000 65536"/>
                <a:gd name="T21" fmla="*/ 0 60000 65536"/>
                <a:gd name="T22" fmla="*/ 0 60000 65536"/>
                <a:gd name="T23" fmla="*/ 0 60000 65536"/>
                <a:gd name="T24" fmla="*/ 0 w 29"/>
                <a:gd name="T25" fmla="*/ 0 h 23"/>
                <a:gd name="T26" fmla="*/ 29 w 29"/>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 h="23">
                  <a:moveTo>
                    <a:pt x="25" y="0"/>
                  </a:moveTo>
                  <a:lnTo>
                    <a:pt x="9" y="8"/>
                  </a:lnTo>
                  <a:lnTo>
                    <a:pt x="0" y="16"/>
                  </a:lnTo>
                  <a:lnTo>
                    <a:pt x="10" y="23"/>
                  </a:lnTo>
                  <a:lnTo>
                    <a:pt x="22" y="11"/>
                  </a:lnTo>
                  <a:lnTo>
                    <a:pt x="29" y="1"/>
                  </a:lnTo>
                  <a:lnTo>
                    <a:pt x="25" y="0"/>
                  </a:lnTo>
                  <a:close/>
                </a:path>
              </a:pathLst>
            </a:custGeom>
            <a:solidFill>
              <a:srgbClr val="FFFF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82" name="Freeform 486"/>
            <p:cNvSpPr>
              <a:spLocks/>
            </p:cNvSpPr>
            <p:nvPr/>
          </p:nvSpPr>
          <p:spPr bwMode="auto">
            <a:xfrm>
              <a:off x="2904" y="3109"/>
              <a:ext cx="9" cy="7"/>
            </a:xfrm>
            <a:custGeom>
              <a:avLst/>
              <a:gdLst>
                <a:gd name="T0" fmla="*/ 0 w 36"/>
                <a:gd name="T1" fmla="*/ 0 h 29"/>
                <a:gd name="T2" fmla="*/ 1 w 36"/>
                <a:gd name="T3" fmla="*/ 1 h 29"/>
                <a:gd name="T4" fmla="*/ 2 w 36"/>
                <a:gd name="T5" fmla="*/ 2 h 29"/>
                <a:gd name="T6" fmla="*/ 2 w 36"/>
                <a:gd name="T7" fmla="*/ 1 h 29"/>
                <a:gd name="T8" fmla="*/ 2 w 36"/>
                <a:gd name="T9" fmla="*/ 1 h 29"/>
                <a:gd name="T10" fmla="*/ 1 w 36"/>
                <a:gd name="T11" fmla="*/ 0 h 29"/>
                <a:gd name="T12" fmla="*/ 0 w 36"/>
                <a:gd name="T13" fmla="*/ 0 h 29"/>
                <a:gd name="T14" fmla="*/ 0 w 36"/>
                <a:gd name="T15" fmla="*/ 0 h 29"/>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29"/>
                <a:gd name="T26" fmla="*/ 36 w 36"/>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29">
                  <a:moveTo>
                    <a:pt x="0" y="0"/>
                  </a:moveTo>
                  <a:lnTo>
                    <a:pt x="19" y="15"/>
                  </a:lnTo>
                  <a:lnTo>
                    <a:pt x="25" y="29"/>
                  </a:lnTo>
                  <a:lnTo>
                    <a:pt x="36" y="24"/>
                  </a:lnTo>
                  <a:lnTo>
                    <a:pt x="29" y="14"/>
                  </a:lnTo>
                  <a:lnTo>
                    <a:pt x="10" y="2"/>
                  </a:lnTo>
                  <a:lnTo>
                    <a:pt x="0" y="0"/>
                  </a:lnTo>
                  <a:close/>
                </a:path>
              </a:pathLst>
            </a:custGeom>
            <a:solidFill>
              <a:srgbClr val="FFFF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83" name="Freeform 487"/>
            <p:cNvSpPr>
              <a:spLocks/>
            </p:cNvSpPr>
            <p:nvPr/>
          </p:nvSpPr>
          <p:spPr bwMode="auto">
            <a:xfrm>
              <a:off x="2851" y="3041"/>
              <a:ext cx="4" cy="40"/>
            </a:xfrm>
            <a:custGeom>
              <a:avLst/>
              <a:gdLst>
                <a:gd name="T0" fmla="*/ 1 w 12"/>
                <a:gd name="T1" fmla="*/ 10 h 157"/>
                <a:gd name="T2" fmla="*/ 0 w 12"/>
                <a:gd name="T3" fmla="*/ 1 h 157"/>
                <a:gd name="T4" fmla="*/ 1 w 12"/>
                <a:gd name="T5" fmla="*/ 0 h 157"/>
                <a:gd name="T6" fmla="*/ 1 w 12"/>
                <a:gd name="T7" fmla="*/ 0 h 157"/>
                <a:gd name="T8" fmla="*/ 1 w 12"/>
                <a:gd name="T9" fmla="*/ 10 h 157"/>
                <a:gd name="T10" fmla="*/ 1 w 12"/>
                <a:gd name="T11" fmla="*/ 10 h 157"/>
                <a:gd name="T12" fmla="*/ 1 w 12"/>
                <a:gd name="T13" fmla="*/ 10 h 157"/>
                <a:gd name="T14" fmla="*/ 0 60000 65536"/>
                <a:gd name="T15" fmla="*/ 0 60000 65536"/>
                <a:gd name="T16" fmla="*/ 0 60000 65536"/>
                <a:gd name="T17" fmla="*/ 0 60000 65536"/>
                <a:gd name="T18" fmla="*/ 0 60000 65536"/>
                <a:gd name="T19" fmla="*/ 0 60000 65536"/>
                <a:gd name="T20" fmla="*/ 0 60000 65536"/>
                <a:gd name="T21" fmla="*/ 0 w 12"/>
                <a:gd name="T22" fmla="*/ 0 h 157"/>
                <a:gd name="T23" fmla="*/ 12 w 12"/>
                <a:gd name="T24" fmla="*/ 157 h 1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57">
                  <a:moveTo>
                    <a:pt x="5" y="156"/>
                  </a:moveTo>
                  <a:lnTo>
                    <a:pt x="0" y="20"/>
                  </a:lnTo>
                  <a:lnTo>
                    <a:pt x="6" y="0"/>
                  </a:lnTo>
                  <a:lnTo>
                    <a:pt x="12" y="2"/>
                  </a:lnTo>
                  <a:lnTo>
                    <a:pt x="7" y="157"/>
                  </a:lnTo>
                  <a:lnTo>
                    <a:pt x="5" y="156"/>
                  </a:lnTo>
                  <a:close/>
                </a:path>
              </a:pathLst>
            </a:custGeom>
            <a:solidFill>
              <a:srgbClr val="E5E5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84" name="Freeform 488"/>
            <p:cNvSpPr>
              <a:spLocks/>
            </p:cNvSpPr>
            <p:nvPr/>
          </p:nvSpPr>
          <p:spPr bwMode="auto">
            <a:xfrm>
              <a:off x="2858" y="3046"/>
              <a:ext cx="5" cy="1"/>
            </a:xfrm>
            <a:custGeom>
              <a:avLst/>
              <a:gdLst>
                <a:gd name="T0" fmla="*/ 0 w 22"/>
                <a:gd name="T1" fmla="*/ 0 h 5"/>
                <a:gd name="T2" fmla="*/ 1 w 22"/>
                <a:gd name="T3" fmla="*/ 0 h 5"/>
                <a:gd name="T4" fmla="*/ 1 w 22"/>
                <a:gd name="T5" fmla="*/ 0 h 5"/>
                <a:gd name="T6" fmla="*/ 0 w 22"/>
                <a:gd name="T7" fmla="*/ 0 h 5"/>
                <a:gd name="T8" fmla="*/ 0 w 22"/>
                <a:gd name="T9" fmla="*/ 0 h 5"/>
                <a:gd name="T10" fmla="*/ 0 w 22"/>
                <a:gd name="T11" fmla="*/ 0 h 5"/>
                <a:gd name="T12" fmla="*/ 0 60000 65536"/>
                <a:gd name="T13" fmla="*/ 0 60000 65536"/>
                <a:gd name="T14" fmla="*/ 0 60000 65536"/>
                <a:gd name="T15" fmla="*/ 0 60000 65536"/>
                <a:gd name="T16" fmla="*/ 0 60000 65536"/>
                <a:gd name="T17" fmla="*/ 0 60000 65536"/>
                <a:gd name="T18" fmla="*/ 0 w 22"/>
                <a:gd name="T19" fmla="*/ 0 h 5"/>
                <a:gd name="T20" fmla="*/ 22 w 22"/>
                <a:gd name="T21" fmla="*/ 5 h 5"/>
              </a:gdLst>
              <a:ahLst/>
              <a:cxnLst>
                <a:cxn ang="T12">
                  <a:pos x="T0" y="T1"/>
                </a:cxn>
                <a:cxn ang="T13">
                  <a:pos x="T2" y="T3"/>
                </a:cxn>
                <a:cxn ang="T14">
                  <a:pos x="T4" y="T5"/>
                </a:cxn>
                <a:cxn ang="T15">
                  <a:pos x="T6" y="T7"/>
                </a:cxn>
                <a:cxn ang="T16">
                  <a:pos x="T8" y="T9"/>
                </a:cxn>
                <a:cxn ang="T17">
                  <a:pos x="T10" y="T11"/>
                </a:cxn>
              </a:cxnLst>
              <a:rect l="T18" t="T19" r="T20" b="T21"/>
              <a:pathLst>
                <a:path w="22" h="5">
                  <a:moveTo>
                    <a:pt x="0" y="2"/>
                  </a:moveTo>
                  <a:lnTo>
                    <a:pt x="21" y="0"/>
                  </a:lnTo>
                  <a:lnTo>
                    <a:pt x="22" y="3"/>
                  </a:lnTo>
                  <a:lnTo>
                    <a:pt x="2" y="5"/>
                  </a:lnTo>
                  <a:lnTo>
                    <a:pt x="0" y="2"/>
                  </a:lnTo>
                  <a:close/>
                </a:path>
              </a:pathLst>
            </a:custGeom>
            <a:solidFill>
              <a:srgbClr val="E5E5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85" name="Freeform 489"/>
            <p:cNvSpPr>
              <a:spLocks/>
            </p:cNvSpPr>
            <p:nvPr/>
          </p:nvSpPr>
          <p:spPr bwMode="auto">
            <a:xfrm>
              <a:off x="2843" y="3045"/>
              <a:ext cx="4" cy="1"/>
            </a:xfrm>
            <a:custGeom>
              <a:avLst/>
              <a:gdLst>
                <a:gd name="T0" fmla="*/ 0 w 14"/>
                <a:gd name="T1" fmla="*/ 0 h 5"/>
                <a:gd name="T2" fmla="*/ 1 w 14"/>
                <a:gd name="T3" fmla="*/ 0 h 5"/>
                <a:gd name="T4" fmla="*/ 1 w 14"/>
                <a:gd name="T5" fmla="*/ 0 h 5"/>
                <a:gd name="T6" fmla="*/ 0 w 14"/>
                <a:gd name="T7" fmla="*/ 0 h 5"/>
                <a:gd name="T8" fmla="*/ 0 w 14"/>
                <a:gd name="T9" fmla="*/ 0 h 5"/>
                <a:gd name="T10" fmla="*/ 0 w 14"/>
                <a:gd name="T11" fmla="*/ 0 h 5"/>
                <a:gd name="T12" fmla="*/ 0 60000 65536"/>
                <a:gd name="T13" fmla="*/ 0 60000 65536"/>
                <a:gd name="T14" fmla="*/ 0 60000 65536"/>
                <a:gd name="T15" fmla="*/ 0 60000 65536"/>
                <a:gd name="T16" fmla="*/ 0 60000 65536"/>
                <a:gd name="T17" fmla="*/ 0 60000 65536"/>
                <a:gd name="T18" fmla="*/ 0 w 14"/>
                <a:gd name="T19" fmla="*/ 0 h 5"/>
                <a:gd name="T20" fmla="*/ 14 w 14"/>
                <a:gd name="T21" fmla="*/ 5 h 5"/>
              </a:gdLst>
              <a:ahLst/>
              <a:cxnLst>
                <a:cxn ang="T12">
                  <a:pos x="T0" y="T1"/>
                </a:cxn>
                <a:cxn ang="T13">
                  <a:pos x="T2" y="T3"/>
                </a:cxn>
                <a:cxn ang="T14">
                  <a:pos x="T4" y="T5"/>
                </a:cxn>
                <a:cxn ang="T15">
                  <a:pos x="T6" y="T7"/>
                </a:cxn>
                <a:cxn ang="T16">
                  <a:pos x="T8" y="T9"/>
                </a:cxn>
                <a:cxn ang="T17">
                  <a:pos x="T10" y="T11"/>
                </a:cxn>
              </a:cxnLst>
              <a:rect l="T18" t="T19" r="T20" b="T21"/>
              <a:pathLst>
                <a:path w="14" h="5">
                  <a:moveTo>
                    <a:pt x="0" y="3"/>
                  </a:moveTo>
                  <a:lnTo>
                    <a:pt x="12" y="0"/>
                  </a:lnTo>
                  <a:lnTo>
                    <a:pt x="14" y="5"/>
                  </a:lnTo>
                  <a:lnTo>
                    <a:pt x="4" y="4"/>
                  </a:lnTo>
                  <a:lnTo>
                    <a:pt x="0" y="3"/>
                  </a:lnTo>
                  <a:close/>
                </a:path>
              </a:pathLst>
            </a:custGeom>
            <a:solidFill>
              <a:srgbClr val="E5E5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86" name="Freeform 490"/>
            <p:cNvSpPr>
              <a:spLocks/>
            </p:cNvSpPr>
            <p:nvPr/>
          </p:nvSpPr>
          <p:spPr bwMode="auto">
            <a:xfrm>
              <a:off x="2881" y="3067"/>
              <a:ext cx="3" cy="8"/>
            </a:xfrm>
            <a:custGeom>
              <a:avLst/>
              <a:gdLst>
                <a:gd name="T0" fmla="*/ 0 w 11"/>
                <a:gd name="T1" fmla="*/ 0 h 32"/>
                <a:gd name="T2" fmla="*/ 1 w 11"/>
                <a:gd name="T3" fmla="*/ 2 h 32"/>
                <a:gd name="T4" fmla="*/ 1 w 11"/>
                <a:gd name="T5" fmla="*/ 2 h 32"/>
                <a:gd name="T6" fmla="*/ 0 w 11"/>
                <a:gd name="T7" fmla="*/ 0 h 32"/>
                <a:gd name="T8" fmla="*/ 0 w 11"/>
                <a:gd name="T9" fmla="*/ 0 h 32"/>
                <a:gd name="T10" fmla="*/ 0 60000 65536"/>
                <a:gd name="T11" fmla="*/ 0 60000 65536"/>
                <a:gd name="T12" fmla="*/ 0 60000 65536"/>
                <a:gd name="T13" fmla="*/ 0 60000 65536"/>
                <a:gd name="T14" fmla="*/ 0 60000 65536"/>
                <a:gd name="T15" fmla="*/ 0 w 11"/>
                <a:gd name="T16" fmla="*/ 0 h 32"/>
                <a:gd name="T17" fmla="*/ 11 w 11"/>
                <a:gd name="T18" fmla="*/ 32 h 32"/>
              </a:gdLst>
              <a:ahLst/>
              <a:cxnLst>
                <a:cxn ang="T10">
                  <a:pos x="T0" y="T1"/>
                </a:cxn>
                <a:cxn ang="T11">
                  <a:pos x="T2" y="T3"/>
                </a:cxn>
                <a:cxn ang="T12">
                  <a:pos x="T4" y="T5"/>
                </a:cxn>
                <a:cxn ang="T13">
                  <a:pos x="T6" y="T7"/>
                </a:cxn>
                <a:cxn ang="T14">
                  <a:pos x="T8" y="T9"/>
                </a:cxn>
              </a:cxnLst>
              <a:rect l="T15" t="T16" r="T17" b="T18"/>
              <a:pathLst>
                <a:path w="11" h="32">
                  <a:moveTo>
                    <a:pt x="0" y="0"/>
                  </a:moveTo>
                  <a:lnTo>
                    <a:pt x="7" y="32"/>
                  </a:lnTo>
                  <a:lnTo>
                    <a:pt x="11" y="29"/>
                  </a:lnTo>
                  <a:lnTo>
                    <a:pt x="0" y="0"/>
                  </a:lnTo>
                  <a:close/>
                </a:path>
              </a:pathLst>
            </a:custGeom>
            <a:solidFill>
              <a:srgbClr val="E5E5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87" name="Freeform 491"/>
            <p:cNvSpPr>
              <a:spLocks/>
            </p:cNvSpPr>
            <p:nvPr/>
          </p:nvSpPr>
          <p:spPr bwMode="auto">
            <a:xfrm>
              <a:off x="2902" y="3064"/>
              <a:ext cx="3" cy="8"/>
            </a:xfrm>
            <a:custGeom>
              <a:avLst/>
              <a:gdLst>
                <a:gd name="T0" fmla="*/ 0 w 12"/>
                <a:gd name="T1" fmla="*/ 0 h 31"/>
                <a:gd name="T2" fmla="*/ 0 w 12"/>
                <a:gd name="T3" fmla="*/ 2 h 31"/>
                <a:gd name="T4" fmla="*/ 1 w 12"/>
                <a:gd name="T5" fmla="*/ 2 h 31"/>
                <a:gd name="T6" fmla="*/ 0 w 12"/>
                <a:gd name="T7" fmla="*/ 0 h 31"/>
                <a:gd name="T8" fmla="*/ 0 w 12"/>
                <a:gd name="T9" fmla="*/ 0 h 31"/>
                <a:gd name="T10" fmla="*/ 0 60000 65536"/>
                <a:gd name="T11" fmla="*/ 0 60000 65536"/>
                <a:gd name="T12" fmla="*/ 0 60000 65536"/>
                <a:gd name="T13" fmla="*/ 0 60000 65536"/>
                <a:gd name="T14" fmla="*/ 0 60000 65536"/>
                <a:gd name="T15" fmla="*/ 0 w 12"/>
                <a:gd name="T16" fmla="*/ 0 h 31"/>
                <a:gd name="T17" fmla="*/ 12 w 12"/>
                <a:gd name="T18" fmla="*/ 31 h 31"/>
              </a:gdLst>
              <a:ahLst/>
              <a:cxnLst>
                <a:cxn ang="T10">
                  <a:pos x="T0" y="T1"/>
                </a:cxn>
                <a:cxn ang="T11">
                  <a:pos x="T2" y="T3"/>
                </a:cxn>
                <a:cxn ang="T12">
                  <a:pos x="T4" y="T5"/>
                </a:cxn>
                <a:cxn ang="T13">
                  <a:pos x="T6" y="T7"/>
                </a:cxn>
                <a:cxn ang="T14">
                  <a:pos x="T8" y="T9"/>
                </a:cxn>
              </a:cxnLst>
              <a:rect l="T15" t="T16" r="T17" b="T18"/>
              <a:pathLst>
                <a:path w="12" h="31">
                  <a:moveTo>
                    <a:pt x="0" y="0"/>
                  </a:moveTo>
                  <a:lnTo>
                    <a:pt x="5" y="31"/>
                  </a:lnTo>
                  <a:lnTo>
                    <a:pt x="12" y="30"/>
                  </a:lnTo>
                  <a:lnTo>
                    <a:pt x="0" y="0"/>
                  </a:lnTo>
                  <a:close/>
                </a:path>
              </a:pathLst>
            </a:custGeom>
            <a:solidFill>
              <a:srgbClr val="E5E5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88" name="Freeform 492"/>
            <p:cNvSpPr>
              <a:spLocks/>
            </p:cNvSpPr>
            <p:nvPr/>
          </p:nvSpPr>
          <p:spPr bwMode="auto">
            <a:xfrm>
              <a:off x="2922" y="3066"/>
              <a:ext cx="1" cy="6"/>
            </a:xfrm>
            <a:custGeom>
              <a:avLst/>
              <a:gdLst>
                <a:gd name="T0" fmla="*/ 0 w 5"/>
                <a:gd name="T1" fmla="*/ 0 h 26"/>
                <a:gd name="T2" fmla="*/ 0 w 5"/>
                <a:gd name="T3" fmla="*/ 1 h 26"/>
                <a:gd name="T4" fmla="*/ 0 w 5"/>
                <a:gd name="T5" fmla="*/ 1 h 26"/>
                <a:gd name="T6" fmla="*/ 0 w 5"/>
                <a:gd name="T7" fmla="*/ 0 h 26"/>
                <a:gd name="T8" fmla="*/ 0 w 5"/>
                <a:gd name="T9" fmla="*/ 0 h 26"/>
                <a:gd name="T10" fmla="*/ 0 60000 65536"/>
                <a:gd name="T11" fmla="*/ 0 60000 65536"/>
                <a:gd name="T12" fmla="*/ 0 60000 65536"/>
                <a:gd name="T13" fmla="*/ 0 60000 65536"/>
                <a:gd name="T14" fmla="*/ 0 60000 65536"/>
                <a:gd name="T15" fmla="*/ 0 w 5"/>
                <a:gd name="T16" fmla="*/ 0 h 26"/>
                <a:gd name="T17" fmla="*/ 5 w 5"/>
                <a:gd name="T18" fmla="*/ 26 h 26"/>
              </a:gdLst>
              <a:ahLst/>
              <a:cxnLst>
                <a:cxn ang="T10">
                  <a:pos x="T0" y="T1"/>
                </a:cxn>
                <a:cxn ang="T11">
                  <a:pos x="T2" y="T3"/>
                </a:cxn>
                <a:cxn ang="T12">
                  <a:pos x="T4" y="T5"/>
                </a:cxn>
                <a:cxn ang="T13">
                  <a:pos x="T6" y="T7"/>
                </a:cxn>
                <a:cxn ang="T14">
                  <a:pos x="T8" y="T9"/>
                </a:cxn>
              </a:cxnLst>
              <a:rect l="T15" t="T16" r="T17" b="T18"/>
              <a:pathLst>
                <a:path w="5" h="26">
                  <a:moveTo>
                    <a:pt x="0" y="0"/>
                  </a:moveTo>
                  <a:lnTo>
                    <a:pt x="3" y="26"/>
                  </a:lnTo>
                  <a:lnTo>
                    <a:pt x="5" y="26"/>
                  </a:lnTo>
                  <a:lnTo>
                    <a:pt x="0" y="0"/>
                  </a:lnTo>
                  <a:close/>
                </a:path>
              </a:pathLst>
            </a:custGeom>
            <a:solidFill>
              <a:srgbClr val="E5E5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89" name="Freeform 493"/>
            <p:cNvSpPr>
              <a:spLocks/>
            </p:cNvSpPr>
            <p:nvPr/>
          </p:nvSpPr>
          <p:spPr bwMode="auto">
            <a:xfrm>
              <a:off x="2875" y="3020"/>
              <a:ext cx="2" cy="8"/>
            </a:xfrm>
            <a:custGeom>
              <a:avLst/>
              <a:gdLst>
                <a:gd name="T0" fmla="*/ 0 w 6"/>
                <a:gd name="T1" fmla="*/ 0 h 33"/>
                <a:gd name="T2" fmla="*/ 0 w 6"/>
                <a:gd name="T3" fmla="*/ 2 h 33"/>
                <a:gd name="T4" fmla="*/ 1 w 6"/>
                <a:gd name="T5" fmla="*/ 2 h 33"/>
                <a:gd name="T6" fmla="*/ 0 w 6"/>
                <a:gd name="T7" fmla="*/ 0 h 33"/>
                <a:gd name="T8" fmla="*/ 0 w 6"/>
                <a:gd name="T9" fmla="*/ 0 h 33"/>
                <a:gd name="T10" fmla="*/ 0 w 6"/>
                <a:gd name="T11" fmla="*/ 0 h 33"/>
                <a:gd name="T12" fmla="*/ 0 60000 65536"/>
                <a:gd name="T13" fmla="*/ 0 60000 65536"/>
                <a:gd name="T14" fmla="*/ 0 60000 65536"/>
                <a:gd name="T15" fmla="*/ 0 60000 65536"/>
                <a:gd name="T16" fmla="*/ 0 60000 65536"/>
                <a:gd name="T17" fmla="*/ 0 60000 65536"/>
                <a:gd name="T18" fmla="*/ 0 w 6"/>
                <a:gd name="T19" fmla="*/ 0 h 33"/>
                <a:gd name="T20" fmla="*/ 6 w 6"/>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6" h="33">
                  <a:moveTo>
                    <a:pt x="0" y="3"/>
                  </a:moveTo>
                  <a:lnTo>
                    <a:pt x="4" y="33"/>
                  </a:lnTo>
                  <a:lnTo>
                    <a:pt x="6" y="32"/>
                  </a:lnTo>
                  <a:lnTo>
                    <a:pt x="3" y="0"/>
                  </a:lnTo>
                  <a:lnTo>
                    <a:pt x="0" y="3"/>
                  </a:lnTo>
                  <a:close/>
                </a:path>
              </a:pathLst>
            </a:custGeom>
            <a:solidFill>
              <a:srgbClr val="E5E5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90" name="Freeform 494"/>
            <p:cNvSpPr>
              <a:spLocks/>
            </p:cNvSpPr>
            <p:nvPr/>
          </p:nvSpPr>
          <p:spPr bwMode="auto">
            <a:xfrm>
              <a:off x="2893" y="3013"/>
              <a:ext cx="1" cy="8"/>
            </a:xfrm>
            <a:custGeom>
              <a:avLst/>
              <a:gdLst>
                <a:gd name="T0" fmla="*/ 0 w 8"/>
                <a:gd name="T1" fmla="*/ 0 h 33"/>
                <a:gd name="T2" fmla="*/ 0 w 8"/>
                <a:gd name="T3" fmla="*/ 2 h 33"/>
                <a:gd name="T4" fmla="*/ 0 w 8"/>
                <a:gd name="T5" fmla="*/ 0 h 33"/>
                <a:gd name="T6" fmla="*/ 0 w 8"/>
                <a:gd name="T7" fmla="*/ 0 h 33"/>
                <a:gd name="T8" fmla="*/ 0 w 8"/>
                <a:gd name="T9" fmla="*/ 0 h 33"/>
                <a:gd name="T10" fmla="*/ 0 60000 65536"/>
                <a:gd name="T11" fmla="*/ 0 60000 65536"/>
                <a:gd name="T12" fmla="*/ 0 60000 65536"/>
                <a:gd name="T13" fmla="*/ 0 60000 65536"/>
                <a:gd name="T14" fmla="*/ 0 60000 65536"/>
                <a:gd name="T15" fmla="*/ 0 w 8"/>
                <a:gd name="T16" fmla="*/ 0 h 33"/>
                <a:gd name="T17" fmla="*/ 8 w 8"/>
                <a:gd name="T18" fmla="*/ 33 h 33"/>
              </a:gdLst>
              <a:ahLst/>
              <a:cxnLst>
                <a:cxn ang="T10">
                  <a:pos x="T0" y="T1"/>
                </a:cxn>
                <a:cxn ang="T11">
                  <a:pos x="T2" y="T3"/>
                </a:cxn>
                <a:cxn ang="T12">
                  <a:pos x="T4" y="T5"/>
                </a:cxn>
                <a:cxn ang="T13">
                  <a:pos x="T6" y="T7"/>
                </a:cxn>
                <a:cxn ang="T14">
                  <a:pos x="T8" y="T9"/>
                </a:cxn>
              </a:cxnLst>
              <a:rect l="T15" t="T16" r="T17" b="T18"/>
              <a:pathLst>
                <a:path w="8" h="33">
                  <a:moveTo>
                    <a:pt x="0" y="0"/>
                  </a:moveTo>
                  <a:lnTo>
                    <a:pt x="5" y="33"/>
                  </a:lnTo>
                  <a:lnTo>
                    <a:pt x="8" y="2"/>
                  </a:lnTo>
                  <a:lnTo>
                    <a:pt x="0" y="0"/>
                  </a:lnTo>
                  <a:close/>
                </a:path>
              </a:pathLst>
            </a:custGeom>
            <a:solidFill>
              <a:srgbClr val="E5E5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91" name="Freeform 495"/>
            <p:cNvSpPr>
              <a:spLocks/>
            </p:cNvSpPr>
            <p:nvPr/>
          </p:nvSpPr>
          <p:spPr bwMode="auto">
            <a:xfrm>
              <a:off x="2915" y="3013"/>
              <a:ext cx="1" cy="7"/>
            </a:xfrm>
            <a:custGeom>
              <a:avLst/>
              <a:gdLst>
                <a:gd name="T0" fmla="*/ 0 w 5"/>
                <a:gd name="T1" fmla="*/ 0 h 28"/>
                <a:gd name="T2" fmla="*/ 0 w 5"/>
                <a:gd name="T3" fmla="*/ 2 h 28"/>
                <a:gd name="T4" fmla="*/ 0 w 5"/>
                <a:gd name="T5" fmla="*/ 0 h 28"/>
                <a:gd name="T6" fmla="*/ 0 w 5"/>
                <a:gd name="T7" fmla="*/ 0 h 28"/>
                <a:gd name="T8" fmla="*/ 0 w 5"/>
                <a:gd name="T9" fmla="*/ 0 h 28"/>
                <a:gd name="T10" fmla="*/ 0 60000 65536"/>
                <a:gd name="T11" fmla="*/ 0 60000 65536"/>
                <a:gd name="T12" fmla="*/ 0 60000 65536"/>
                <a:gd name="T13" fmla="*/ 0 60000 65536"/>
                <a:gd name="T14" fmla="*/ 0 60000 65536"/>
                <a:gd name="T15" fmla="*/ 0 w 5"/>
                <a:gd name="T16" fmla="*/ 0 h 28"/>
                <a:gd name="T17" fmla="*/ 5 w 5"/>
                <a:gd name="T18" fmla="*/ 28 h 28"/>
              </a:gdLst>
              <a:ahLst/>
              <a:cxnLst>
                <a:cxn ang="T10">
                  <a:pos x="T0" y="T1"/>
                </a:cxn>
                <a:cxn ang="T11">
                  <a:pos x="T2" y="T3"/>
                </a:cxn>
                <a:cxn ang="T12">
                  <a:pos x="T4" y="T5"/>
                </a:cxn>
                <a:cxn ang="T13">
                  <a:pos x="T6" y="T7"/>
                </a:cxn>
                <a:cxn ang="T14">
                  <a:pos x="T8" y="T9"/>
                </a:cxn>
              </a:cxnLst>
              <a:rect l="T15" t="T16" r="T17" b="T18"/>
              <a:pathLst>
                <a:path w="5" h="28">
                  <a:moveTo>
                    <a:pt x="0" y="0"/>
                  </a:moveTo>
                  <a:lnTo>
                    <a:pt x="3" y="28"/>
                  </a:lnTo>
                  <a:lnTo>
                    <a:pt x="5" y="2"/>
                  </a:lnTo>
                  <a:lnTo>
                    <a:pt x="0" y="0"/>
                  </a:lnTo>
                  <a:close/>
                </a:path>
              </a:pathLst>
            </a:custGeom>
            <a:solidFill>
              <a:srgbClr val="E5E5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92" name="Freeform 496"/>
            <p:cNvSpPr>
              <a:spLocks/>
            </p:cNvSpPr>
            <p:nvPr/>
          </p:nvSpPr>
          <p:spPr bwMode="auto">
            <a:xfrm>
              <a:off x="2799" y="3012"/>
              <a:ext cx="5" cy="9"/>
            </a:xfrm>
            <a:custGeom>
              <a:avLst/>
              <a:gdLst>
                <a:gd name="T0" fmla="*/ 1 w 22"/>
                <a:gd name="T1" fmla="*/ 0 h 37"/>
                <a:gd name="T2" fmla="*/ 0 w 22"/>
                <a:gd name="T3" fmla="*/ 2 h 37"/>
                <a:gd name="T4" fmla="*/ 1 w 22"/>
                <a:gd name="T5" fmla="*/ 0 h 37"/>
                <a:gd name="T6" fmla="*/ 1 w 22"/>
                <a:gd name="T7" fmla="*/ 0 h 37"/>
                <a:gd name="T8" fmla="*/ 1 w 22"/>
                <a:gd name="T9" fmla="*/ 0 h 37"/>
                <a:gd name="T10" fmla="*/ 0 60000 65536"/>
                <a:gd name="T11" fmla="*/ 0 60000 65536"/>
                <a:gd name="T12" fmla="*/ 0 60000 65536"/>
                <a:gd name="T13" fmla="*/ 0 60000 65536"/>
                <a:gd name="T14" fmla="*/ 0 60000 65536"/>
                <a:gd name="T15" fmla="*/ 0 w 22"/>
                <a:gd name="T16" fmla="*/ 0 h 37"/>
                <a:gd name="T17" fmla="*/ 22 w 22"/>
                <a:gd name="T18" fmla="*/ 37 h 37"/>
              </a:gdLst>
              <a:ahLst/>
              <a:cxnLst>
                <a:cxn ang="T10">
                  <a:pos x="T0" y="T1"/>
                </a:cxn>
                <a:cxn ang="T11">
                  <a:pos x="T2" y="T3"/>
                </a:cxn>
                <a:cxn ang="T12">
                  <a:pos x="T4" y="T5"/>
                </a:cxn>
                <a:cxn ang="T13">
                  <a:pos x="T6" y="T7"/>
                </a:cxn>
                <a:cxn ang="T14">
                  <a:pos x="T8" y="T9"/>
                </a:cxn>
              </a:cxnLst>
              <a:rect l="T15" t="T16" r="T17" b="T18"/>
              <a:pathLst>
                <a:path w="22" h="37">
                  <a:moveTo>
                    <a:pt x="15" y="0"/>
                  </a:moveTo>
                  <a:lnTo>
                    <a:pt x="0" y="37"/>
                  </a:lnTo>
                  <a:lnTo>
                    <a:pt x="22" y="3"/>
                  </a:lnTo>
                  <a:lnTo>
                    <a:pt x="15" y="0"/>
                  </a:lnTo>
                  <a:close/>
                </a:path>
              </a:pathLst>
            </a:custGeom>
            <a:solidFill>
              <a:srgbClr val="E5E5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93" name="Freeform 497"/>
            <p:cNvSpPr>
              <a:spLocks/>
            </p:cNvSpPr>
            <p:nvPr/>
          </p:nvSpPr>
          <p:spPr bwMode="auto">
            <a:xfrm>
              <a:off x="2820" y="3015"/>
              <a:ext cx="4" cy="9"/>
            </a:xfrm>
            <a:custGeom>
              <a:avLst/>
              <a:gdLst>
                <a:gd name="T0" fmla="*/ 1 w 14"/>
                <a:gd name="T1" fmla="*/ 0 h 35"/>
                <a:gd name="T2" fmla="*/ 0 w 14"/>
                <a:gd name="T3" fmla="*/ 2 h 35"/>
                <a:gd name="T4" fmla="*/ 1 w 14"/>
                <a:gd name="T5" fmla="*/ 0 h 35"/>
                <a:gd name="T6" fmla="*/ 1 w 14"/>
                <a:gd name="T7" fmla="*/ 0 h 35"/>
                <a:gd name="T8" fmla="*/ 1 w 14"/>
                <a:gd name="T9" fmla="*/ 0 h 35"/>
                <a:gd name="T10" fmla="*/ 0 60000 65536"/>
                <a:gd name="T11" fmla="*/ 0 60000 65536"/>
                <a:gd name="T12" fmla="*/ 0 60000 65536"/>
                <a:gd name="T13" fmla="*/ 0 60000 65536"/>
                <a:gd name="T14" fmla="*/ 0 60000 65536"/>
                <a:gd name="T15" fmla="*/ 0 w 14"/>
                <a:gd name="T16" fmla="*/ 0 h 35"/>
                <a:gd name="T17" fmla="*/ 14 w 14"/>
                <a:gd name="T18" fmla="*/ 35 h 35"/>
              </a:gdLst>
              <a:ahLst/>
              <a:cxnLst>
                <a:cxn ang="T10">
                  <a:pos x="T0" y="T1"/>
                </a:cxn>
                <a:cxn ang="T11">
                  <a:pos x="T2" y="T3"/>
                </a:cxn>
                <a:cxn ang="T12">
                  <a:pos x="T4" y="T5"/>
                </a:cxn>
                <a:cxn ang="T13">
                  <a:pos x="T6" y="T7"/>
                </a:cxn>
                <a:cxn ang="T14">
                  <a:pos x="T8" y="T9"/>
                </a:cxn>
              </a:cxnLst>
              <a:rect l="T15" t="T16" r="T17" b="T18"/>
              <a:pathLst>
                <a:path w="14" h="35">
                  <a:moveTo>
                    <a:pt x="9" y="0"/>
                  </a:moveTo>
                  <a:lnTo>
                    <a:pt x="0" y="35"/>
                  </a:lnTo>
                  <a:lnTo>
                    <a:pt x="14" y="2"/>
                  </a:lnTo>
                  <a:lnTo>
                    <a:pt x="9" y="0"/>
                  </a:lnTo>
                  <a:close/>
                </a:path>
              </a:pathLst>
            </a:custGeom>
            <a:solidFill>
              <a:srgbClr val="E5E5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94" name="Freeform 498"/>
            <p:cNvSpPr>
              <a:spLocks/>
            </p:cNvSpPr>
            <p:nvPr/>
          </p:nvSpPr>
          <p:spPr bwMode="auto">
            <a:xfrm>
              <a:off x="2840" y="3028"/>
              <a:ext cx="1" cy="7"/>
            </a:xfrm>
            <a:custGeom>
              <a:avLst/>
              <a:gdLst>
                <a:gd name="T0" fmla="*/ 0 w 5"/>
                <a:gd name="T1" fmla="*/ 0 h 30"/>
                <a:gd name="T2" fmla="*/ 0 w 5"/>
                <a:gd name="T3" fmla="*/ 2 h 30"/>
                <a:gd name="T4" fmla="*/ 0 w 5"/>
                <a:gd name="T5" fmla="*/ 0 h 30"/>
                <a:gd name="T6" fmla="*/ 0 w 5"/>
                <a:gd name="T7" fmla="*/ 0 h 30"/>
                <a:gd name="T8" fmla="*/ 0 w 5"/>
                <a:gd name="T9" fmla="*/ 0 h 30"/>
                <a:gd name="T10" fmla="*/ 0 60000 65536"/>
                <a:gd name="T11" fmla="*/ 0 60000 65536"/>
                <a:gd name="T12" fmla="*/ 0 60000 65536"/>
                <a:gd name="T13" fmla="*/ 0 60000 65536"/>
                <a:gd name="T14" fmla="*/ 0 60000 65536"/>
                <a:gd name="T15" fmla="*/ 0 w 5"/>
                <a:gd name="T16" fmla="*/ 0 h 30"/>
                <a:gd name="T17" fmla="*/ 5 w 5"/>
                <a:gd name="T18" fmla="*/ 30 h 30"/>
              </a:gdLst>
              <a:ahLst/>
              <a:cxnLst>
                <a:cxn ang="T10">
                  <a:pos x="T0" y="T1"/>
                </a:cxn>
                <a:cxn ang="T11">
                  <a:pos x="T2" y="T3"/>
                </a:cxn>
                <a:cxn ang="T12">
                  <a:pos x="T4" y="T5"/>
                </a:cxn>
                <a:cxn ang="T13">
                  <a:pos x="T6" y="T7"/>
                </a:cxn>
                <a:cxn ang="T14">
                  <a:pos x="T8" y="T9"/>
                </a:cxn>
              </a:cxnLst>
              <a:rect l="T15" t="T16" r="T17" b="T18"/>
              <a:pathLst>
                <a:path w="5" h="30">
                  <a:moveTo>
                    <a:pt x="2" y="0"/>
                  </a:moveTo>
                  <a:lnTo>
                    <a:pt x="0" y="30"/>
                  </a:lnTo>
                  <a:lnTo>
                    <a:pt x="5" y="2"/>
                  </a:lnTo>
                  <a:lnTo>
                    <a:pt x="2" y="0"/>
                  </a:lnTo>
                  <a:close/>
                </a:path>
              </a:pathLst>
            </a:custGeom>
            <a:solidFill>
              <a:srgbClr val="E5E5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95" name="Freeform 499"/>
            <p:cNvSpPr>
              <a:spLocks/>
            </p:cNvSpPr>
            <p:nvPr/>
          </p:nvSpPr>
          <p:spPr bwMode="auto">
            <a:xfrm>
              <a:off x="2810" y="3056"/>
              <a:ext cx="3" cy="6"/>
            </a:xfrm>
            <a:custGeom>
              <a:avLst/>
              <a:gdLst>
                <a:gd name="T0" fmla="*/ 1 w 9"/>
                <a:gd name="T1" fmla="*/ 0 h 25"/>
                <a:gd name="T2" fmla="*/ 0 w 9"/>
                <a:gd name="T3" fmla="*/ 1 h 25"/>
                <a:gd name="T4" fmla="*/ 0 w 9"/>
                <a:gd name="T5" fmla="*/ 1 h 25"/>
                <a:gd name="T6" fmla="*/ 1 w 9"/>
                <a:gd name="T7" fmla="*/ 0 h 25"/>
                <a:gd name="T8" fmla="*/ 1 w 9"/>
                <a:gd name="T9" fmla="*/ 0 h 25"/>
                <a:gd name="T10" fmla="*/ 0 60000 65536"/>
                <a:gd name="T11" fmla="*/ 0 60000 65536"/>
                <a:gd name="T12" fmla="*/ 0 60000 65536"/>
                <a:gd name="T13" fmla="*/ 0 60000 65536"/>
                <a:gd name="T14" fmla="*/ 0 60000 65536"/>
                <a:gd name="T15" fmla="*/ 0 w 9"/>
                <a:gd name="T16" fmla="*/ 0 h 25"/>
                <a:gd name="T17" fmla="*/ 9 w 9"/>
                <a:gd name="T18" fmla="*/ 25 h 25"/>
              </a:gdLst>
              <a:ahLst/>
              <a:cxnLst>
                <a:cxn ang="T10">
                  <a:pos x="T0" y="T1"/>
                </a:cxn>
                <a:cxn ang="T11">
                  <a:pos x="T2" y="T3"/>
                </a:cxn>
                <a:cxn ang="T12">
                  <a:pos x="T4" y="T5"/>
                </a:cxn>
                <a:cxn ang="T13">
                  <a:pos x="T6" y="T7"/>
                </a:cxn>
                <a:cxn ang="T14">
                  <a:pos x="T8" y="T9"/>
                </a:cxn>
              </a:cxnLst>
              <a:rect l="T15" t="T16" r="T17" b="T18"/>
              <a:pathLst>
                <a:path w="9" h="25">
                  <a:moveTo>
                    <a:pt x="9" y="0"/>
                  </a:moveTo>
                  <a:lnTo>
                    <a:pt x="0" y="24"/>
                  </a:lnTo>
                  <a:lnTo>
                    <a:pt x="4" y="25"/>
                  </a:lnTo>
                  <a:lnTo>
                    <a:pt x="9" y="0"/>
                  </a:lnTo>
                  <a:close/>
                </a:path>
              </a:pathLst>
            </a:custGeom>
            <a:solidFill>
              <a:srgbClr val="E5E5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96" name="Freeform 500"/>
            <p:cNvSpPr>
              <a:spLocks/>
            </p:cNvSpPr>
            <p:nvPr/>
          </p:nvSpPr>
          <p:spPr bwMode="auto">
            <a:xfrm>
              <a:off x="2830" y="3068"/>
              <a:ext cx="2" cy="8"/>
            </a:xfrm>
            <a:custGeom>
              <a:avLst/>
              <a:gdLst>
                <a:gd name="T0" fmla="*/ 1 w 8"/>
                <a:gd name="T1" fmla="*/ 0 h 31"/>
                <a:gd name="T2" fmla="*/ 0 w 8"/>
                <a:gd name="T3" fmla="*/ 2 h 31"/>
                <a:gd name="T4" fmla="*/ 0 w 8"/>
                <a:gd name="T5" fmla="*/ 2 h 31"/>
                <a:gd name="T6" fmla="*/ 1 w 8"/>
                <a:gd name="T7" fmla="*/ 0 h 31"/>
                <a:gd name="T8" fmla="*/ 1 w 8"/>
                <a:gd name="T9" fmla="*/ 0 h 31"/>
                <a:gd name="T10" fmla="*/ 0 60000 65536"/>
                <a:gd name="T11" fmla="*/ 0 60000 65536"/>
                <a:gd name="T12" fmla="*/ 0 60000 65536"/>
                <a:gd name="T13" fmla="*/ 0 60000 65536"/>
                <a:gd name="T14" fmla="*/ 0 60000 65536"/>
                <a:gd name="T15" fmla="*/ 0 w 8"/>
                <a:gd name="T16" fmla="*/ 0 h 31"/>
                <a:gd name="T17" fmla="*/ 8 w 8"/>
                <a:gd name="T18" fmla="*/ 31 h 31"/>
              </a:gdLst>
              <a:ahLst/>
              <a:cxnLst>
                <a:cxn ang="T10">
                  <a:pos x="T0" y="T1"/>
                </a:cxn>
                <a:cxn ang="T11">
                  <a:pos x="T2" y="T3"/>
                </a:cxn>
                <a:cxn ang="T12">
                  <a:pos x="T4" y="T5"/>
                </a:cxn>
                <a:cxn ang="T13">
                  <a:pos x="T6" y="T7"/>
                </a:cxn>
                <a:cxn ang="T14">
                  <a:pos x="T8" y="T9"/>
                </a:cxn>
              </a:cxnLst>
              <a:rect l="T15" t="T16" r="T17" b="T18"/>
              <a:pathLst>
                <a:path w="8" h="31">
                  <a:moveTo>
                    <a:pt x="8" y="0"/>
                  </a:moveTo>
                  <a:lnTo>
                    <a:pt x="0" y="26"/>
                  </a:lnTo>
                  <a:lnTo>
                    <a:pt x="5" y="31"/>
                  </a:lnTo>
                  <a:lnTo>
                    <a:pt x="8" y="0"/>
                  </a:lnTo>
                  <a:close/>
                </a:path>
              </a:pathLst>
            </a:custGeom>
            <a:solidFill>
              <a:srgbClr val="E5E5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97" name="Freeform 501"/>
            <p:cNvSpPr>
              <a:spLocks/>
            </p:cNvSpPr>
            <p:nvPr/>
          </p:nvSpPr>
          <p:spPr bwMode="auto">
            <a:xfrm>
              <a:off x="2786" y="3051"/>
              <a:ext cx="2" cy="6"/>
            </a:xfrm>
            <a:custGeom>
              <a:avLst/>
              <a:gdLst>
                <a:gd name="T0" fmla="*/ 1 w 8"/>
                <a:gd name="T1" fmla="*/ 0 h 26"/>
                <a:gd name="T2" fmla="*/ 0 w 8"/>
                <a:gd name="T3" fmla="*/ 1 h 26"/>
                <a:gd name="T4" fmla="*/ 1 w 8"/>
                <a:gd name="T5" fmla="*/ 1 h 26"/>
                <a:gd name="T6" fmla="*/ 1 w 8"/>
                <a:gd name="T7" fmla="*/ 0 h 26"/>
                <a:gd name="T8" fmla="*/ 1 w 8"/>
                <a:gd name="T9" fmla="*/ 0 h 26"/>
                <a:gd name="T10" fmla="*/ 0 60000 65536"/>
                <a:gd name="T11" fmla="*/ 0 60000 65536"/>
                <a:gd name="T12" fmla="*/ 0 60000 65536"/>
                <a:gd name="T13" fmla="*/ 0 60000 65536"/>
                <a:gd name="T14" fmla="*/ 0 60000 65536"/>
                <a:gd name="T15" fmla="*/ 0 w 8"/>
                <a:gd name="T16" fmla="*/ 0 h 26"/>
                <a:gd name="T17" fmla="*/ 8 w 8"/>
                <a:gd name="T18" fmla="*/ 26 h 26"/>
              </a:gdLst>
              <a:ahLst/>
              <a:cxnLst>
                <a:cxn ang="T10">
                  <a:pos x="T0" y="T1"/>
                </a:cxn>
                <a:cxn ang="T11">
                  <a:pos x="T2" y="T3"/>
                </a:cxn>
                <a:cxn ang="T12">
                  <a:pos x="T4" y="T5"/>
                </a:cxn>
                <a:cxn ang="T13">
                  <a:pos x="T6" y="T7"/>
                </a:cxn>
                <a:cxn ang="T14">
                  <a:pos x="T8" y="T9"/>
                </a:cxn>
              </a:cxnLst>
              <a:rect l="T15" t="T16" r="T17" b="T18"/>
              <a:pathLst>
                <a:path w="8" h="26">
                  <a:moveTo>
                    <a:pt x="8" y="0"/>
                  </a:moveTo>
                  <a:lnTo>
                    <a:pt x="0" y="25"/>
                  </a:lnTo>
                  <a:lnTo>
                    <a:pt x="6" y="26"/>
                  </a:lnTo>
                  <a:lnTo>
                    <a:pt x="8" y="0"/>
                  </a:lnTo>
                  <a:close/>
                </a:path>
              </a:pathLst>
            </a:custGeom>
            <a:solidFill>
              <a:srgbClr val="E5E5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98" name="Freeform 502"/>
            <p:cNvSpPr>
              <a:spLocks/>
            </p:cNvSpPr>
            <p:nvPr/>
          </p:nvSpPr>
          <p:spPr bwMode="auto">
            <a:xfrm>
              <a:off x="2909" y="3111"/>
              <a:ext cx="95" cy="31"/>
            </a:xfrm>
            <a:custGeom>
              <a:avLst/>
              <a:gdLst>
                <a:gd name="T0" fmla="*/ 10 w 381"/>
                <a:gd name="T1" fmla="*/ 1 h 126"/>
                <a:gd name="T2" fmla="*/ 14 w 381"/>
                <a:gd name="T3" fmla="*/ 4 h 126"/>
                <a:gd name="T4" fmla="*/ 4 w 381"/>
                <a:gd name="T5" fmla="*/ 6 h 126"/>
                <a:gd name="T6" fmla="*/ 0 w 381"/>
                <a:gd name="T7" fmla="*/ 7 h 126"/>
                <a:gd name="T8" fmla="*/ 2 w 381"/>
                <a:gd name="T9" fmla="*/ 8 h 126"/>
                <a:gd name="T10" fmla="*/ 11 w 381"/>
                <a:gd name="T11" fmla="*/ 5 h 126"/>
                <a:gd name="T12" fmla="*/ 24 w 381"/>
                <a:gd name="T13" fmla="*/ 2 h 126"/>
                <a:gd name="T14" fmla="*/ 17 w 381"/>
                <a:gd name="T15" fmla="*/ 0 h 126"/>
                <a:gd name="T16" fmla="*/ 10 w 381"/>
                <a:gd name="T17" fmla="*/ 1 h 126"/>
                <a:gd name="T18" fmla="*/ 10 w 381"/>
                <a:gd name="T19" fmla="*/ 1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1"/>
                <a:gd name="T31" fmla="*/ 0 h 126"/>
                <a:gd name="T32" fmla="*/ 381 w 381"/>
                <a:gd name="T33" fmla="*/ 126 h 1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1" h="126">
                  <a:moveTo>
                    <a:pt x="162" y="24"/>
                  </a:moveTo>
                  <a:lnTo>
                    <a:pt x="220" y="62"/>
                  </a:lnTo>
                  <a:lnTo>
                    <a:pt x="62" y="100"/>
                  </a:lnTo>
                  <a:lnTo>
                    <a:pt x="0" y="122"/>
                  </a:lnTo>
                  <a:lnTo>
                    <a:pt x="31" y="126"/>
                  </a:lnTo>
                  <a:lnTo>
                    <a:pt x="181" y="86"/>
                  </a:lnTo>
                  <a:lnTo>
                    <a:pt x="381" y="42"/>
                  </a:lnTo>
                  <a:lnTo>
                    <a:pt x="278" y="0"/>
                  </a:lnTo>
                  <a:lnTo>
                    <a:pt x="162" y="24"/>
                  </a:lnTo>
                  <a:close/>
                </a:path>
              </a:pathLst>
            </a:custGeom>
            <a:solidFill>
              <a:srgbClr val="B8B8D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99" name="Freeform 503"/>
            <p:cNvSpPr>
              <a:spLocks/>
            </p:cNvSpPr>
            <p:nvPr/>
          </p:nvSpPr>
          <p:spPr bwMode="auto">
            <a:xfrm>
              <a:off x="2870" y="3133"/>
              <a:ext cx="32" cy="9"/>
            </a:xfrm>
            <a:custGeom>
              <a:avLst/>
              <a:gdLst>
                <a:gd name="T0" fmla="*/ 4 w 129"/>
                <a:gd name="T1" fmla="*/ 0 h 36"/>
                <a:gd name="T2" fmla="*/ 8 w 129"/>
                <a:gd name="T3" fmla="*/ 2 h 36"/>
                <a:gd name="T4" fmla="*/ 0 w 129"/>
                <a:gd name="T5" fmla="*/ 1 h 36"/>
                <a:gd name="T6" fmla="*/ 4 w 129"/>
                <a:gd name="T7" fmla="*/ 0 h 36"/>
                <a:gd name="T8" fmla="*/ 4 w 129"/>
                <a:gd name="T9" fmla="*/ 0 h 36"/>
                <a:gd name="T10" fmla="*/ 0 60000 65536"/>
                <a:gd name="T11" fmla="*/ 0 60000 65536"/>
                <a:gd name="T12" fmla="*/ 0 60000 65536"/>
                <a:gd name="T13" fmla="*/ 0 60000 65536"/>
                <a:gd name="T14" fmla="*/ 0 60000 65536"/>
                <a:gd name="T15" fmla="*/ 0 w 129"/>
                <a:gd name="T16" fmla="*/ 0 h 36"/>
                <a:gd name="T17" fmla="*/ 129 w 129"/>
                <a:gd name="T18" fmla="*/ 36 h 36"/>
              </a:gdLst>
              <a:ahLst/>
              <a:cxnLst>
                <a:cxn ang="T10">
                  <a:pos x="T0" y="T1"/>
                </a:cxn>
                <a:cxn ang="T11">
                  <a:pos x="T2" y="T3"/>
                </a:cxn>
                <a:cxn ang="T12">
                  <a:pos x="T4" y="T5"/>
                </a:cxn>
                <a:cxn ang="T13">
                  <a:pos x="T6" y="T7"/>
                </a:cxn>
                <a:cxn ang="T14">
                  <a:pos x="T8" y="T9"/>
                </a:cxn>
              </a:cxnLst>
              <a:rect l="T15" t="T16" r="T17" b="T18"/>
              <a:pathLst>
                <a:path w="129" h="36">
                  <a:moveTo>
                    <a:pt x="60" y="0"/>
                  </a:moveTo>
                  <a:lnTo>
                    <a:pt x="129" y="36"/>
                  </a:lnTo>
                  <a:lnTo>
                    <a:pt x="0" y="17"/>
                  </a:lnTo>
                  <a:lnTo>
                    <a:pt x="60" y="0"/>
                  </a:lnTo>
                  <a:close/>
                </a:path>
              </a:pathLst>
            </a:custGeom>
            <a:solidFill>
              <a:srgbClr val="B8B8D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700" name="Freeform 504"/>
            <p:cNvSpPr>
              <a:spLocks/>
            </p:cNvSpPr>
            <p:nvPr/>
          </p:nvSpPr>
          <p:spPr bwMode="auto">
            <a:xfrm>
              <a:off x="2845" y="3175"/>
              <a:ext cx="52" cy="17"/>
            </a:xfrm>
            <a:custGeom>
              <a:avLst/>
              <a:gdLst>
                <a:gd name="T0" fmla="*/ 0 w 210"/>
                <a:gd name="T1" fmla="*/ 0 h 70"/>
                <a:gd name="T2" fmla="*/ 13 w 210"/>
                <a:gd name="T3" fmla="*/ 3 h 70"/>
                <a:gd name="T4" fmla="*/ 13 w 210"/>
                <a:gd name="T5" fmla="*/ 4 h 70"/>
                <a:gd name="T6" fmla="*/ 0 w 210"/>
                <a:gd name="T7" fmla="*/ 1 h 70"/>
                <a:gd name="T8" fmla="*/ 0 w 210"/>
                <a:gd name="T9" fmla="*/ 0 h 70"/>
                <a:gd name="T10" fmla="*/ 0 w 210"/>
                <a:gd name="T11" fmla="*/ 0 h 70"/>
                <a:gd name="T12" fmla="*/ 0 60000 65536"/>
                <a:gd name="T13" fmla="*/ 0 60000 65536"/>
                <a:gd name="T14" fmla="*/ 0 60000 65536"/>
                <a:gd name="T15" fmla="*/ 0 60000 65536"/>
                <a:gd name="T16" fmla="*/ 0 60000 65536"/>
                <a:gd name="T17" fmla="*/ 0 60000 65536"/>
                <a:gd name="T18" fmla="*/ 0 w 210"/>
                <a:gd name="T19" fmla="*/ 0 h 70"/>
                <a:gd name="T20" fmla="*/ 210 w 210"/>
                <a:gd name="T21" fmla="*/ 70 h 70"/>
              </a:gdLst>
              <a:ahLst/>
              <a:cxnLst>
                <a:cxn ang="T12">
                  <a:pos x="T0" y="T1"/>
                </a:cxn>
                <a:cxn ang="T13">
                  <a:pos x="T2" y="T3"/>
                </a:cxn>
                <a:cxn ang="T14">
                  <a:pos x="T4" y="T5"/>
                </a:cxn>
                <a:cxn ang="T15">
                  <a:pos x="T6" y="T7"/>
                </a:cxn>
                <a:cxn ang="T16">
                  <a:pos x="T8" y="T9"/>
                </a:cxn>
                <a:cxn ang="T17">
                  <a:pos x="T10" y="T11"/>
                </a:cxn>
              </a:cxnLst>
              <a:rect l="T18" t="T19" r="T20" b="T21"/>
              <a:pathLst>
                <a:path w="210" h="70">
                  <a:moveTo>
                    <a:pt x="0" y="0"/>
                  </a:moveTo>
                  <a:lnTo>
                    <a:pt x="210" y="59"/>
                  </a:lnTo>
                  <a:lnTo>
                    <a:pt x="209" y="70"/>
                  </a:lnTo>
                  <a:lnTo>
                    <a:pt x="5" y="13"/>
                  </a:lnTo>
                  <a:lnTo>
                    <a:pt x="0" y="0"/>
                  </a:lnTo>
                  <a:close/>
                </a:path>
              </a:pathLst>
            </a:custGeom>
            <a:solidFill>
              <a:srgbClr val="B8B8D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701" name="Freeform 505"/>
            <p:cNvSpPr>
              <a:spLocks/>
            </p:cNvSpPr>
            <p:nvPr/>
          </p:nvSpPr>
          <p:spPr bwMode="auto">
            <a:xfrm>
              <a:off x="2958" y="3112"/>
              <a:ext cx="37" cy="14"/>
            </a:xfrm>
            <a:custGeom>
              <a:avLst/>
              <a:gdLst>
                <a:gd name="T0" fmla="*/ 0 w 147"/>
                <a:gd name="T1" fmla="*/ 1 h 53"/>
                <a:gd name="T2" fmla="*/ 5 w 147"/>
                <a:gd name="T3" fmla="*/ 0 h 53"/>
                <a:gd name="T4" fmla="*/ 9 w 147"/>
                <a:gd name="T5" fmla="*/ 2 h 53"/>
                <a:gd name="T6" fmla="*/ 3 w 147"/>
                <a:gd name="T7" fmla="*/ 4 h 53"/>
                <a:gd name="T8" fmla="*/ 0 w 147"/>
                <a:gd name="T9" fmla="*/ 1 h 53"/>
                <a:gd name="T10" fmla="*/ 0 w 147"/>
                <a:gd name="T11" fmla="*/ 1 h 53"/>
                <a:gd name="T12" fmla="*/ 0 60000 65536"/>
                <a:gd name="T13" fmla="*/ 0 60000 65536"/>
                <a:gd name="T14" fmla="*/ 0 60000 65536"/>
                <a:gd name="T15" fmla="*/ 0 60000 65536"/>
                <a:gd name="T16" fmla="*/ 0 60000 65536"/>
                <a:gd name="T17" fmla="*/ 0 60000 65536"/>
                <a:gd name="T18" fmla="*/ 0 w 147"/>
                <a:gd name="T19" fmla="*/ 0 h 53"/>
                <a:gd name="T20" fmla="*/ 147 w 147"/>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147" h="53">
                  <a:moveTo>
                    <a:pt x="0" y="19"/>
                  </a:moveTo>
                  <a:lnTo>
                    <a:pt x="76" y="0"/>
                  </a:lnTo>
                  <a:lnTo>
                    <a:pt x="147" y="26"/>
                  </a:lnTo>
                  <a:lnTo>
                    <a:pt x="43" y="53"/>
                  </a:lnTo>
                  <a:lnTo>
                    <a:pt x="0" y="19"/>
                  </a:lnTo>
                  <a:close/>
                </a:path>
              </a:pathLst>
            </a:custGeom>
            <a:solidFill>
              <a:srgbClr val="E5E5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702" name="Freeform 506"/>
            <p:cNvSpPr>
              <a:spLocks/>
            </p:cNvSpPr>
            <p:nvPr/>
          </p:nvSpPr>
          <p:spPr bwMode="auto">
            <a:xfrm>
              <a:off x="2878" y="3134"/>
              <a:ext cx="13" cy="5"/>
            </a:xfrm>
            <a:custGeom>
              <a:avLst/>
              <a:gdLst>
                <a:gd name="T0" fmla="*/ 0 w 51"/>
                <a:gd name="T1" fmla="*/ 1 h 16"/>
                <a:gd name="T2" fmla="*/ 2 w 51"/>
                <a:gd name="T3" fmla="*/ 0 h 16"/>
                <a:gd name="T4" fmla="*/ 3 w 51"/>
                <a:gd name="T5" fmla="*/ 2 h 16"/>
                <a:gd name="T6" fmla="*/ 0 w 51"/>
                <a:gd name="T7" fmla="*/ 1 h 16"/>
                <a:gd name="T8" fmla="*/ 0 w 51"/>
                <a:gd name="T9" fmla="*/ 1 h 16"/>
                <a:gd name="T10" fmla="*/ 0 60000 65536"/>
                <a:gd name="T11" fmla="*/ 0 60000 65536"/>
                <a:gd name="T12" fmla="*/ 0 60000 65536"/>
                <a:gd name="T13" fmla="*/ 0 60000 65536"/>
                <a:gd name="T14" fmla="*/ 0 60000 65536"/>
                <a:gd name="T15" fmla="*/ 0 w 51"/>
                <a:gd name="T16" fmla="*/ 0 h 16"/>
                <a:gd name="T17" fmla="*/ 51 w 51"/>
                <a:gd name="T18" fmla="*/ 16 h 16"/>
              </a:gdLst>
              <a:ahLst/>
              <a:cxnLst>
                <a:cxn ang="T10">
                  <a:pos x="T0" y="T1"/>
                </a:cxn>
                <a:cxn ang="T11">
                  <a:pos x="T2" y="T3"/>
                </a:cxn>
                <a:cxn ang="T12">
                  <a:pos x="T4" y="T5"/>
                </a:cxn>
                <a:cxn ang="T13">
                  <a:pos x="T6" y="T7"/>
                </a:cxn>
                <a:cxn ang="T14">
                  <a:pos x="T8" y="T9"/>
                </a:cxn>
              </a:cxnLst>
              <a:rect l="T15" t="T16" r="T17" b="T18"/>
              <a:pathLst>
                <a:path w="51" h="16">
                  <a:moveTo>
                    <a:pt x="0" y="7"/>
                  </a:moveTo>
                  <a:lnTo>
                    <a:pt x="28" y="0"/>
                  </a:lnTo>
                  <a:lnTo>
                    <a:pt x="51" y="16"/>
                  </a:lnTo>
                  <a:lnTo>
                    <a:pt x="0" y="7"/>
                  </a:lnTo>
                  <a:close/>
                </a:path>
              </a:pathLst>
            </a:custGeom>
            <a:solidFill>
              <a:srgbClr val="E5E5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31765" name="Group 507"/>
          <p:cNvGrpSpPr>
            <a:grpSpLocks/>
          </p:cNvGrpSpPr>
          <p:nvPr/>
        </p:nvGrpSpPr>
        <p:grpSpPr bwMode="auto">
          <a:xfrm>
            <a:off x="4175125" y="3116263"/>
            <a:ext cx="509588" cy="481012"/>
            <a:chOff x="2642" y="1561"/>
            <a:chExt cx="321" cy="303"/>
          </a:xfrm>
        </p:grpSpPr>
        <p:sp>
          <p:nvSpPr>
            <p:cNvPr id="32561" name="Freeform 508"/>
            <p:cNvSpPr>
              <a:spLocks noEditPoints="1"/>
            </p:cNvSpPr>
            <p:nvPr/>
          </p:nvSpPr>
          <p:spPr bwMode="auto">
            <a:xfrm>
              <a:off x="2642" y="1561"/>
              <a:ext cx="321" cy="303"/>
            </a:xfrm>
            <a:custGeom>
              <a:avLst/>
              <a:gdLst>
                <a:gd name="T0" fmla="*/ 31 w 3210"/>
                <a:gd name="T1" fmla="*/ 25 h 3033"/>
                <a:gd name="T2" fmla="*/ 29 w 3210"/>
                <a:gd name="T3" fmla="*/ 25 h 3033"/>
                <a:gd name="T4" fmla="*/ 25 w 3210"/>
                <a:gd name="T5" fmla="*/ 24 h 3033"/>
                <a:gd name="T6" fmla="*/ 20 w 3210"/>
                <a:gd name="T7" fmla="*/ 23 h 3033"/>
                <a:gd name="T8" fmla="*/ 18 w 3210"/>
                <a:gd name="T9" fmla="*/ 21 h 3033"/>
                <a:gd name="T10" fmla="*/ 19 w 3210"/>
                <a:gd name="T11" fmla="*/ 20 h 3033"/>
                <a:gd name="T12" fmla="*/ 21 w 3210"/>
                <a:gd name="T13" fmla="*/ 21 h 3033"/>
                <a:gd name="T14" fmla="*/ 22 w 3210"/>
                <a:gd name="T15" fmla="*/ 22 h 3033"/>
                <a:gd name="T16" fmla="*/ 24 w 3210"/>
                <a:gd name="T17" fmla="*/ 22 h 3033"/>
                <a:gd name="T18" fmla="*/ 25 w 3210"/>
                <a:gd name="T19" fmla="*/ 21 h 3033"/>
                <a:gd name="T20" fmla="*/ 25 w 3210"/>
                <a:gd name="T21" fmla="*/ 19 h 3033"/>
                <a:gd name="T22" fmla="*/ 22 w 3210"/>
                <a:gd name="T23" fmla="*/ 16 h 3033"/>
                <a:gd name="T24" fmla="*/ 19 w 3210"/>
                <a:gd name="T25" fmla="*/ 14 h 3033"/>
                <a:gd name="T26" fmla="*/ 17 w 3210"/>
                <a:gd name="T27" fmla="*/ 13 h 3033"/>
                <a:gd name="T28" fmla="*/ 16 w 3210"/>
                <a:gd name="T29" fmla="*/ 12 h 3033"/>
                <a:gd name="T30" fmla="*/ 18 w 3210"/>
                <a:gd name="T31" fmla="*/ 10 h 3033"/>
                <a:gd name="T32" fmla="*/ 18 w 3210"/>
                <a:gd name="T33" fmla="*/ 9 h 3033"/>
                <a:gd name="T34" fmla="*/ 20 w 3210"/>
                <a:gd name="T35" fmla="*/ 8 h 3033"/>
                <a:gd name="T36" fmla="*/ 20 w 3210"/>
                <a:gd name="T37" fmla="*/ 6 h 3033"/>
                <a:gd name="T38" fmla="*/ 19 w 3210"/>
                <a:gd name="T39" fmla="*/ 5 h 3033"/>
                <a:gd name="T40" fmla="*/ 16 w 3210"/>
                <a:gd name="T41" fmla="*/ 1 h 3033"/>
                <a:gd name="T42" fmla="*/ 16 w 3210"/>
                <a:gd name="T43" fmla="*/ 1 h 3033"/>
                <a:gd name="T44" fmla="*/ 15 w 3210"/>
                <a:gd name="T45" fmla="*/ 1 h 3033"/>
                <a:gd name="T46" fmla="*/ 14 w 3210"/>
                <a:gd name="T47" fmla="*/ 0 h 3033"/>
                <a:gd name="T48" fmla="*/ 12 w 3210"/>
                <a:gd name="T49" fmla="*/ 1 h 3033"/>
                <a:gd name="T50" fmla="*/ 12 w 3210"/>
                <a:gd name="T51" fmla="*/ 1 h 3033"/>
                <a:gd name="T52" fmla="*/ 10 w 3210"/>
                <a:gd name="T53" fmla="*/ 1 h 3033"/>
                <a:gd name="T54" fmla="*/ 8 w 3210"/>
                <a:gd name="T55" fmla="*/ 7 h 3033"/>
                <a:gd name="T56" fmla="*/ 6 w 3210"/>
                <a:gd name="T57" fmla="*/ 7 h 3033"/>
                <a:gd name="T58" fmla="*/ 6 w 3210"/>
                <a:gd name="T59" fmla="*/ 9 h 3033"/>
                <a:gd name="T60" fmla="*/ 8 w 3210"/>
                <a:gd name="T61" fmla="*/ 9 h 3033"/>
                <a:gd name="T62" fmla="*/ 10 w 3210"/>
                <a:gd name="T63" fmla="*/ 11 h 3033"/>
                <a:gd name="T64" fmla="*/ 10 w 3210"/>
                <a:gd name="T65" fmla="*/ 12 h 3033"/>
                <a:gd name="T66" fmla="*/ 8 w 3210"/>
                <a:gd name="T67" fmla="*/ 12 h 3033"/>
                <a:gd name="T68" fmla="*/ 4 w 3210"/>
                <a:gd name="T69" fmla="*/ 16 h 3033"/>
                <a:gd name="T70" fmla="*/ 1 w 3210"/>
                <a:gd name="T71" fmla="*/ 20 h 3033"/>
                <a:gd name="T72" fmla="*/ 0 w 3210"/>
                <a:gd name="T73" fmla="*/ 22 h 3033"/>
                <a:gd name="T74" fmla="*/ 1 w 3210"/>
                <a:gd name="T75" fmla="*/ 24 h 3033"/>
                <a:gd name="T76" fmla="*/ 3 w 3210"/>
                <a:gd name="T77" fmla="*/ 24 h 3033"/>
                <a:gd name="T78" fmla="*/ 4 w 3210"/>
                <a:gd name="T79" fmla="*/ 27 h 3033"/>
                <a:gd name="T80" fmla="*/ 6 w 3210"/>
                <a:gd name="T81" fmla="*/ 29 h 3033"/>
                <a:gd name="T82" fmla="*/ 11 w 3210"/>
                <a:gd name="T83" fmla="*/ 30 h 3033"/>
                <a:gd name="T84" fmla="*/ 14 w 3210"/>
                <a:gd name="T85" fmla="*/ 30 h 3033"/>
                <a:gd name="T86" fmla="*/ 19 w 3210"/>
                <a:gd name="T87" fmla="*/ 30 h 3033"/>
                <a:gd name="T88" fmla="*/ 21 w 3210"/>
                <a:gd name="T89" fmla="*/ 30 h 3033"/>
                <a:gd name="T90" fmla="*/ 21 w 3210"/>
                <a:gd name="T91" fmla="*/ 29 h 3033"/>
                <a:gd name="T92" fmla="*/ 22 w 3210"/>
                <a:gd name="T93" fmla="*/ 28 h 3033"/>
                <a:gd name="T94" fmla="*/ 23 w 3210"/>
                <a:gd name="T95" fmla="*/ 28 h 3033"/>
                <a:gd name="T96" fmla="*/ 25 w 3210"/>
                <a:gd name="T97" fmla="*/ 28 h 3033"/>
                <a:gd name="T98" fmla="*/ 26 w 3210"/>
                <a:gd name="T99" fmla="*/ 28 h 3033"/>
                <a:gd name="T100" fmla="*/ 27 w 3210"/>
                <a:gd name="T101" fmla="*/ 29 h 3033"/>
                <a:gd name="T102" fmla="*/ 30 w 3210"/>
                <a:gd name="T103" fmla="*/ 28 h 3033"/>
                <a:gd name="T104" fmla="*/ 31 w 3210"/>
                <a:gd name="T105" fmla="*/ 26 h 3033"/>
                <a:gd name="T106" fmla="*/ 32 w 3210"/>
                <a:gd name="T107" fmla="*/ 25 h 3033"/>
                <a:gd name="T108" fmla="*/ 5 w 3210"/>
                <a:gd name="T109" fmla="*/ 21 h 3033"/>
                <a:gd name="T110" fmla="*/ 4 w 3210"/>
                <a:gd name="T111" fmla="*/ 21 h 3033"/>
                <a:gd name="T112" fmla="*/ 5 w 3210"/>
                <a:gd name="T113" fmla="*/ 20 h 3033"/>
                <a:gd name="T114" fmla="*/ 6 w 3210"/>
                <a:gd name="T115" fmla="*/ 20 h 303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10"/>
                <a:gd name="T175" fmla="*/ 0 h 3033"/>
                <a:gd name="T176" fmla="*/ 3210 w 3210"/>
                <a:gd name="T177" fmla="*/ 3033 h 303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10" h="3033">
                  <a:moveTo>
                    <a:pt x="3196" y="2516"/>
                  </a:moveTo>
                  <a:lnTo>
                    <a:pt x="3178" y="2502"/>
                  </a:lnTo>
                  <a:lnTo>
                    <a:pt x="3162" y="2496"/>
                  </a:lnTo>
                  <a:lnTo>
                    <a:pt x="3145" y="2494"/>
                  </a:lnTo>
                  <a:lnTo>
                    <a:pt x="3129" y="2496"/>
                  </a:lnTo>
                  <a:lnTo>
                    <a:pt x="3112" y="2497"/>
                  </a:lnTo>
                  <a:lnTo>
                    <a:pt x="3094" y="2498"/>
                  </a:lnTo>
                  <a:lnTo>
                    <a:pt x="3078" y="2494"/>
                  </a:lnTo>
                  <a:lnTo>
                    <a:pt x="3064" y="2485"/>
                  </a:lnTo>
                  <a:lnTo>
                    <a:pt x="3052" y="2482"/>
                  </a:lnTo>
                  <a:lnTo>
                    <a:pt x="3042" y="2484"/>
                  </a:lnTo>
                  <a:lnTo>
                    <a:pt x="3031" y="2487"/>
                  </a:lnTo>
                  <a:lnTo>
                    <a:pt x="3021" y="2493"/>
                  </a:lnTo>
                  <a:lnTo>
                    <a:pt x="3011" y="2499"/>
                  </a:lnTo>
                  <a:lnTo>
                    <a:pt x="3002" y="2507"/>
                  </a:lnTo>
                  <a:lnTo>
                    <a:pt x="2992" y="2514"/>
                  </a:lnTo>
                  <a:lnTo>
                    <a:pt x="2983" y="2521"/>
                  </a:lnTo>
                  <a:lnTo>
                    <a:pt x="2948" y="2509"/>
                  </a:lnTo>
                  <a:lnTo>
                    <a:pt x="2913" y="2503"/>
                  </a:lnTo>
                  <a:lnTo>
                    <a:pt x="2878" y="2501"/>
                  </a:lnTo>
                  <a:lnTo>
                    <a:pt x="2843" y="2502"/>
                  </a:lnTo>
                  <a:lnTo>
                    <a:pt x="2808" y="2504"/>
                  </a:lnTo>
                  <a:lnTo>
                    <a:pt x="2772" y="2509"/>
                  </a:lnTo>
                  <a:lnTo>
                    <a:pt x="2737" y="2515"/>
                  </a:lnTo>
                  <a:lnTo>
                    <a:pt x="2701" y="2521"/>
                  </a:lnTo>
                  <a:lnTo>
                    <a:pt x="2657" y="2492"/>
                  </a:lnTo>
                  <a:lnTo>
                    <a:pt x="2614" y="2463"/>
                  </a:lnTo>
                  <a:lnTo>
                    <a:pt x="2570" y="2434"/>
                  </a:lnTo>
                  <a:lnTo>
                    <a:pt x="2526" y="2409"/>
                  </a:lnTo>
                  <a:lnTo>
                    <a:pt x="2479" y="2384"/>
                  </a:lnTo>
                  <a:lnTo>
                    <a:pt x="2433" y="2365"/>
                  </a:lnTo>
                  <a:lnTo>
                    <a:pt x="2383" y="2349"/>
                  </a:lnTo>
                  <a:lnTo>
                    <a:pt x="2333" y="2339"/>
                  </a:lnTo>
                  <a:lnTo>
                    <a:pt x="2291" y="2317"/>
                  </a:lnTo>
                  <a:lnTo>
                    <a:pt x="2246" y="2304"/>
                  </a:lnTo>
                  <a:lnTo>
                    <a:pt x="2200" y="2298"/>
                  </a:lnTo>
                  <a:lnTo>
                    <a:pt x="2153" y="2297"/>
                  </a:lnTo>
                  <a:lnTo>
                    <a:pt x="2103" y="2298"/>
                  </a:lnTo>
                  <a:lnTo>
                    <a:pt x="2055" y="2303"/>
                  </a:lnTo>
                  <a:lnTo>
                    <a:pt x="2006" y="2309"/>
                  </a:lnTo>
                  <a:lnTo>
                    <a:pt x="1959" y="2314"/>
                  </a:lnTo>
                  <a:lnTo>
                    <a:pt x="1947" y="2288"/>
                  </a:lnTo>
                  <a:lnTo>
                    <a:pt x="1932" y="2267"/>
                  </a:lnTo>
                  <a:lnTo>
                    <a:pt x="1912" y="2247"/>
                  </a:lnTo>
                  <a:lnTo>
                    <a:pt x="1893" y="2230"/>
                  </a:lnTo>
                  <a:lnTo>
                    <a:pt x="1873" y="2212"/>
                  </a:lnTo>
                  <a:lnTo>
                    <a:pt x="1855" y="2192"/>
                  </a:lnTo>
                  <a:lnTo>
                    <a:pt x="1840" y="2171"/>
                  </a:lnTo>
                  <a:lnTo>
                    <a:pt x="1833" y="2147"/>
                  </a:lnTo>
                  <a:lnTo>
                    <a:pt x="1833" y="2120"/>
                  </a:lnTo>
                  <a:lnTo>
                    <a:pt x="1833" y="2096"/>
                  </a:lnTo>
                  <a:lnTo>
                    <a:pt x="1829" y="2072"/>
                  </a:lnTo>
                  <a:lnTo>
                    <a:pt x="1827" y="2049"/>
                  </a:lnTo>
                  <a:lnTo>
                    <a:pt x="1823" y="2024"/>
                  </a:lnTo>
                  <a:lnTo>
                    <a:pt x="1819" y="2000"/>
                  </a:lnTo>
                  <a:lnTo>
                    <a:pt x="1813" y="1976"/>
                  </a:lnTo>
                  <a:lnTo>
                    <a:pt x="1808" y="1951"/>
                  </a:lnTo>
                  <a:lnTo>
                    <a:pt x="1908" y="1951"/>
                  </a:lnTo>
                  <a:lnTo>
                    <a:pt x="1924" y="1965"/>
                  </a:lnTo>
                  <a:lnTo>
                    <a:pt x="1942" y="1981"/>
                  </a:lnTo>
                  <a:lnTo>
                    <a:pt x="1959" y="1997"/>
                  </a:lnTo>
                  <a:lnTo>
                    <a:pt x="1978" y="2014"/>
                  </a:lnTo>
                  <a:lnTo>
                    <a:pt x="1995" y="2029"/>
                  </a:lnTo>
                  <a:lnTo>
                    <a:pt x="2015" y="2045"/>
                  </a:lnTo>
                  <a:lnTo>
                    <a:pt x="2033" y="2059"/>
                  </a:lnTo>
                  <a:lnTo>
                    <a:pt x="2055" y="2072"/>
                  </a:lnTo>
                  <a:lnTo>
                    <a:pt x="2067" y="2082"/>
                  </a:lnTo>
                  <a:lnTo>
                    <a:pt x="2084" y="2090"/>
                  </a:lnTo>
                  <a:lnTo>
                    <a:pt x="2102" y="2095"/>
                  </a:lnTo>
                  <a:lnTo>
                    <a:pt x="2121" y="2102"/>
                  </a:lnTo>
                  <a:lnTo>
                    <a:pt x="2137" y="2109"/>
                  </a:lnTo>
                  <a:lnTo>
                    <a:pt x="2147" y="2120"/>
                  </a:lnTo>
                  <a:lnTo>
                    <a:pt x="2148" y="2137"/>
                  </a:lnTo>
                  <a:lnTo>
                    <a:pt x="2141" y="2162"/>
                  </a:lnTo>
                  <a:lnTo>
                    <a:pt x="2146" y="2180"/>
                  </a:lnTo>
                  <a:lnTo>
                    <a:pt x="2157" y="2194"/>
                  </a:lnTo>
                  <a:lnTo>
                    <a:pt x="2171" y="2203"/>
                  </a:lnTo>
                  <a:lnTo>
                    <a:pt x="2189" y="2210"/>
                  </a:lnTo>
                  <a:lnTo>
                    <a:pt x="2208" y="2213"/>
                  </a:lnTo>
                  <a:lnTo>
                    <a:pt x="2226" y="2216"/>
                  </a:lnTo>
                  <a:lnTo>
                    <a:pt x="2244" y="2218"/>
                  </a:lnTo>
                  <a:lnTo>
                    <a:pt x="2262" y="2224"/>
                  </a:lnTo>
                  <a:lnTo>
                    <a:pt x="2277" y="2231"/>
                  </a:lnTo>
                  <a:lnTo>
                    <a:pt x="2293" y="2234"/>
                  </a:lnTo>
                  <a:lnTo>
                    <a:pt x="2307" y="2232"/>
                  </a:lnTo>
                  <a:lnTo>
                    <a:pt x="2322" y="2229"/>
                  </a:lnTo>
                  <a:lnTo>
                    <a:pt x="2335" y="2224"/>
                  </a:lnTo>
                  <a:lnTo>
                    <a:pt x="2350" y="2218"/>
                  </a:lnTo>
                  <a:lnTo>
                    <a:pt x="2366" y="2214"/>
                  </a:lnTo>
                  <a:lnTo>
                    <a:pt x="2383" y="2213"/>
                  </a:lnTo>
                  <a:lnTo>
                    <a:pt x="2392" y="2199"/>
                  </a:lnTo>
                  <a:lnTo>
                    <a:pt x="2405" y="2188"/>
                  </a:lnTo>
                  <a:lnTo>
                    <a:pt x="2418" y="2178"/>
                  </a:lnTo>
                  <a:lnTo>
                    <a:pt x="2433" y="2171"/>
                  </a:lnTo>
                  <a:lnTo>
                    <a:pt x="2446" y="2163"/>
                  </a:lnTo>
                  <a:lnTo>
                    <a:pt x="2460" y="2156"/>
                  </a:lnTo>
                  <a:lnTo>
                    <a:pt x="2472" y="2147"/>
                  </a:lnTo>
                  <a:lnTo>
                    <a:pt x="2483" y="2137"/>
                  </a:lnTo>
                  <a:lnTo>
                    <a:pt x="2494" y="2123"/>
                  </a:lnTo>
                  <a:lnTo>
                    <a:pt x="2506" y="2110"/>
                  </a:lnTo>
                  <a:lnTo>
                    <a:pt x="2517" y="2097"/>
                  </a:lnTo>
                  <a:lnTo>
                    <a:pt x="2528" y="2084"/>
                  </a:lnTo>
                  <a:lnTo>
                    <a:pt x="2535" y="2069"/>
                  </a:lnTo>
                  <a:lnTo>
                    <a:pt x="2543" y="2054"/>
                  </a:lnTo>
                  <a:lnTo>
                    <a:pt x="2547" y="2038"/>
                  </a:lnTo>
                  <a:lnTo>
                    <a:pt x="2549" y="2021"/>
                  </a:lnTo>
                  <a:lnTo>
                    <a:pt x="2540" y="1991"/>
                  </a:lnTo>
                  <a:lnTo>
                    <a:pt x="2526" y="1965"/>
                  </a:lnTo>
                  <a:lnTo>
                    <a:pt x="2507" y="1941"/>
                  </a:lnTo>
                  <a:lnTo>
                    <a:pt x="2487" y="1921"/>
                  </a:lnTo>
                  <a:lnTo>
                    <a:pt x="2461" y="1901"/>
                  </a:lnTo>
                  <a:lnTo>
                    <a:pt x="2436" y="1885"/>
                  </a:lnTo>
                  <a:lnTo>
                    <a:pt x="2409" y="1871"/>
                  </a:lnTo>
                  <a:lnTo>
                    <a:pt x="2383" y="1859"/>
                  </a:lnTo>
                  <a:lnTo>
                    <a:pt x="2361" y="1813"/>
                  </a:lnTo>
                  <a:lnTo>
                    <a:pt x="2332" y="1768"/>
                  </a:lnTo>
                  <a:lnTo>
                    <a:pt x="2298" y="1723"/>
                  </a:lnTo>
                  <a:lnTo>
                    <a:pt x="2262" y="1683"/>
                  </a:lnTo>
                  <a:lnTo>
                    <a:pt x="2220" y="1646"/>
                  </a:lnTo>
                  <a:lnTo>
                    <a:pt x="2175" y="1616"/>
                  </a:lnTo>
                  <a:lnTo>
                    <a:pt x="2128" y="1592"/>
                  </a:lnTo>
                  <a:lnTo>
                    <a:pt x="2081" y="1577"/>
                  </a:lnTo>
                  <a:lnTo>
                    <a:pt x="2067" y="1553"/>
                  </a:lnTo>
                  <a:lnTo>
                    <a:pt x="2053" y="1533"/>
                  </a:lnTo>
                  <a:lnTo>
                    <a:pt x="2035" y="1515"/>
                  </a:lnTo>
                  <a:lnTo>
                    <a:pt x="2018" y="1499"/>
                  </a:lnTo>
                  <a:lnTo>
                    <a:pt x="1999" y="1483"/>
                  </a:lnTo>
                  <a:lnTo>
                    <a:pt x="1979" y="1467"/>
                  </a:lnTo>
                  <a:lnTo>
                    <a:pt x="1959" y="1449"/>
                  </a:lnTo>
                  <a:lnTo>
                    <a:pt x="1938" y="1430"/>
                  </a:lnTo>
                  <a:lnTo>
                    <a:pt x="1915" y="1409"/>
                  </a:lnTo>
                  <a:lnTo>
                    <a:pt x="1892" y="1390"/>
                  </a:lnTo>
                  <a:lnTo>
                    <a:pt x="1868" y="1372"/>
                  </a:lnTo>
                  <a:lnTo>
                    <a:pt x="1846" y="1357"/>
                  </a:lnTo>
                  <a:lnTo>
                    <a:pt x="1820" y="1341"/>
                  </a:lnTo>
                  <a:lnTo>
                    <a:pt x="1795" y="1328"/>
                  </a:lnTo>
                  <a:lnTo>
                    <a:pt x="1769" y="1317"/>
                  </a:lnTo>
                  <a:lnTo>
                    <a:pt x="1742" y="1309"/>
                  </a:lnTo>
                  <a:lnTo>
                    <a:pt x="1734" y="1303"/>
                  </a:lnTo>
                  <a:lnTo>
                    <a:pt x="1726" y="1297"/>
                  </a:lnTo>
                  <a:lnTo>
                    <a:pt x="1719" y="1291"/>
                  </a:lnTo>
                  <a:lnTo>
                    <a:pt x="1711" y="1285"/>
                  </a:lnTo>
                  <a:lnTo>
                    <a:pt x="1703" y="1278"/>
                  </a:lnTo>
                  <a:lnTo>
                    <a:pt x="1696" y="1275"/>
                  </a:lnTo>
                  <a:lnTo>
                    <a:pt x="1688" y="1273"/>
                  </a:lnTo>
                  <a:lnTo>
                    <a:pt x="1682" y="1274"/>
                  </a:lnTo>
                  <a:lnTo>
                    <a:pt x="1672" y="1259"/>
                  </a:lnTo>
                  <a:lnTo>
                    <a:pt x="1661" y="1248"/>
                  </a:lnTo>
                  <a:lnTo>
                    <a:pt x="1648" y="1237"/>
                  </a:lnTo>
                  <a:lnTo>
                    <a:pt x="1636" y="1228"/>
                  </a:lnTo>
                  <a:lnTo>
                    <a:pt x="1622" y="1219"/>
                  </a:lnTo>
                  <a:lnTo>
                    <a:pt x="1610" y="1209"/>
                  </a:lnTo>
                  <a:lnTo>
                    <a:pt x="1598" y="1198"/>
                  </a:lnTo>
                  <a:lnTo>
                    <a:pt x="1590" y="1188"/>
                  </a:lnTo>
                  <a:lnTo>
                    <a:pt x="1610" y="1157"/>
                  </a:lnTo>
                  <a:lnTo>
                    <a:pt x="1634" y="1134"/>
                  </a:lnTo>
                  <a:lnTo>
                    <a:pt x="1662" y="1112"/>
                  </a:lnTo>
                  <a:lnTo>
                    <a:pt x="1694" y="1093"/>
                  </a:lnTo>
                  <a:lnTo>
                    <a:pt x="1723" y="1072"/>
                  </a:lnTo>
                  <a:lnTo>
                    <a:pt x="1752" y="1050"/>
                  </a:lnTo>
                  <a:lnTo>
                    <a:pt x="1776" y="1023"/>
                  </a:lnTo>
                  <a:lnTo>
                    <a:pt x="1797" y="991"/>
                  </a:lnTo>
                  <a:lnTo>
                    <a:pt x="1799" y="983"/>
                  </a:lnTo>
                  <a:lnTo>
                    <a:pt x="1803" y="974"/>
                  </a:lnTo>
                  <a:lnTo>
                    <a:pt x="1807" y="965"/>
                  </a:lnTo>
                  <a:lnTo>
                    <a:pt x="1813" y="957"/>
                  </a:lnTo>
                  <a:lnTo>
                    <a:pt x="1819" y="947"/>
                  </a:lnTo>
                  <a:lnTo>
                    <a:pt x="1825" y="939"/>
                  </a:lnTo>
                  <a:lnTo>
                    <a:pt x="1832" y="929"/>
                  </a:lnTo>
                  <a:lnTo>
                    <a:pt x="1838" y="920"/>
                  </a:lnTo>
                  <a:lnTo>
                    <a:pt x="1860" y="920"/>
                  </a:lnTo>
                  <a:lnTo>
                    <a:pt x="1880" y="916"/>
                  </a:lnTo>
                  <a:lnTo>
                    <a:pt x="1898" y="906"/>
                  </a:lnTo>
                  <a:lnTo>
                    <a:pt x="1918" y="893"/>
                  </a:lnTo>
                  <a:lnTo>
                    <a:pt x="1935" y="877"/>
                  </a:lnTo>
                  <a:lnTo>
                    <a:pt x="1952" y="861"/>
                  </a:lnTo>
                  <a:lnTo>
                    <a:pt x="1968" y="845"/>
                  </a:lnTo>
                  <a:lnTo>
                    <a:pt x="1985" y="830"/>
                  </a:lnTo>
                  <a:lnTo>
                    <a:pt x="1990" y="805"/>
                  </a:lnTo>
                  <a:lnTo>
                    <a:pt x="1998" y="781"/>
                  </a:lnTo>
                  <a:lnTo>
                    <a:pt x="2003" y="755"/>
                  </a:lnTo>
                  <a:lnTo>
                    <a:pt x="2008" y="729"/>
                  </a:lnTo>
                  <a:lnTo>
                    <a:pt x="2009" y="702"/>
                  </a:lnTo>
                  <a:lnTo>
                    <a:pt x="2007" y="678"/>
                  </a:lnTo>
                  <a:lnTo>
                    <a:pt x="1999" y="654"/>
                  </a:lnTo>
                  <a:lnTo>
                    <a:pt x="1985" y="632"/>
                  </a:lnTo>
                  <a:lnTo>
                    <a:pt x="1976" y="628"/>
                  </a:lnTo>
                  <a:lnTo>
                    <a:pt x="1968" y="628"/>
                  </a:lnTo>
                  <a:lnTo>
                    <a:pt x="1961" y="628"/>
                  </a:lnTo>
                  <a:lnTo>
                    <a:pt x="1953" y="631"/>
                  </a:lnTo>
                  <a:lnTo>
                    <a:pt x="1945" y="632"/>
                  </a:lnTo>
                  <a:lnTo>
                    <a:pt x="1938" y="635"/>
                  </a:lnTo>
                  <a:lnTo>
                    <a:pt x="1930" y="637"/>
                  </a:lnTo>
                  <a:lnTo>
                    <a:pt x="1923" y="638"/>
                  </a:lnTo>
                  <a:lnTo>
                    <a:pt x="1917" y="622"/>
                  </a:lnTo>
                  <a:lnTo>
                    <a:pt x="1914" y="606"/>
                  </a:lnTo>
                  <a:lnTo>
                    <a:pt x="1912" y="589"/>
                  </a:lnTo>
                  <a:lnTo>
                    <a:pt x="1912" y="572"/>
                  </a:lnTo>
                  <a:lnTo>
                    <a:pt x="1912" y="553"/>
                  </a:lnTo>
                  <a:lnTo>
                    <a:pt x="1914" y="535"/>
                  </a:lnTo>
                  <a:lnTo>
                    <a:pt x="1914" y="519"/>
                  </a:lnTo>
                  <a:lnTo>
                    <a:pt x="1914" y="506"/>
                  </a:lnTo>
                  <a:lnTo>
                    <a:pt x="1897" y="443"/>
                  </a:lnTo>
                  <a:lnTo>
                    <a:pt x="1873" y="382"/>
                  </a:lnTo>
                  <a:lnTo>
                    <a:pt x="1840" y="323"/>
                  </a:lnTo>
                  <a:lnTo>
                    <a:pt x="1803" y="269"/>
                  </a:lnTo>
                  <a:lnTo>
                    <a:pt x="1757" y="218"/>
                  </a:lnTo>
                  <a:lnTo>
                    <a:pt x="1706" y="177"/>
                  </a:lnTo>
                  <a:lnTo>
                    <a:pt x="1650" y="144"/>
                  </a:lnTo>
                  <a:lnTo>
                    <a:pt x="1590" y="122"/>
                  </a:lnTo>
                  <a:lnTo>
                    <a:pt x="1596" y="115"/>
                  </a:lnTo>
                  <a:lnTo>
                    <a:pt x="1604" y="111"/>
                  </a:lnTo>
                  <a:lnTo>
                    <a:pt x="1613" y="107"/>
                  </a:lnTo>
                  <a:lnTo>
                    <a:pt x="1624" y="105"/>
                  </a:lnTo>
                  <a:lnTo>
                    <a:pt x="1633" y="102"/>
                  </a:lnTo>
                  <a:lnTo>
                    <a:pt x="1645" y="100"/>
                  </a:lnTo>
                  <a:lnTo>
                    <a:pt x="1656" y="95"/>
                  </a:lnTo>
                  <a:lnTo>
                    <a:pt x="1667" y="92"/>
                  </a:lnTo>
                  <a:lnTo>
                    <a:pt x="1647" y="86"/>
                  </a:lnTo>
                  <a:lnTo>
                    <a:pt x="1630" y="86"/>
                  </a:lnTo>
                  <a:lnTo>
                    <a:pt x="1614" y="88"/>
                  </a:lnTo>
                  <a:lnTo>
                    <a:pt x="1598" y="93"/>
                  </a:lnTo>
                  <a:lnTo>
                    <a:pt x="1581" y="98"/>
                  </a:lnTo>
                  <a:lnTo>
                    <a:pt x="1564" y="103"/>
                  </a:lnTo>
                  <a:lnTo>
                    <a:pt x="1547" y="106"/>
                  </a:lnTo>
                  <a:lnTo>
                    <a:pt x="1530" y="107"/>
                  </a:lnTo>
                  <a:lnTo>
                    <a:pt x="1528" y="103"/>
                  </a:lnTo>
                  <a:lnTo>
                    <a:pt x="1525" y="100"/>
                  </a:lnTo>
                  <a:lnTo>
                    <a:pt x="1521" y="95"/>
                  </a:lnTo>
                  <a:lnTo>
                    <a:pt x="1520" y="92"/>
                  </a:lnTo>
                  <a:lnTo>
                    <a:pt x="1512" y="75"/>
                  </a:lnTo>
                  <a:lnTo>
                    <a:pt x="1503" y="59"/>
                  </a:lnTo>
                  <a:lnTo>
                    <a:pt x="1492" y="43"/>
                  </a:lnTo>
                  <a:lnTo>
                    <a:pt x="1481" y="28"/>
                  </a:lnTo>
                  <a:lnTo>
                    <a:pt x="1467" y="14"/>
                  </a:lnTo>
                  <a:lnTo>
                    <a:pt x="1452" y="5"/>
                  </a:lnTo>
                  <a:lnTo>
                    <a:pt x="1434" y="0"/>
                  </a:lnTo>
                  <a:lnTo>
                    <a:pt x="1414" y="2"/>
                  </a:lnTo>
                  <a:lnTo>
                    <a:pt x="1395" y="14"/>
                  </a:lnTo>
                  <a:lnTo>
                    <a:pt x="1379" y="29"/>
                  </a:lnTo>
                  <a:lnTo>
                    <a:pt x="1365" y="45"/>
                  </a:lnTo>
                  <a:lnTo>
                    <a:pt x="1352" y="63"/>
                  </a:lnTo>
                  <a:lnTo>
                    <a:pt x="1339" y="80"/>
                  </a:lnTo>
                  <a:lnTo>
                    <a:pt x="1327" y="99"/>
                  </a:lnTo>
                  <a:lnTo>
                    <a:pt x="1314" y="116"/>
                  </a:lnTo>
                  <a:lnTo>
                    <a:pt x="1303" y="133"/>
                  </a:lnTo>
                  <a:lnTo>
                    <a:pt x="1283" y="119"/>
                  </a:lnTo>
                  <a:lnTo>
                    <a:pt x="1264" y="110"/>
                  </a:lnTo>
                  <a:lnTo>
                    <a:pt x="1241" y="102"/>
                  </a:lnTo>
                  <a:lnTo>
                    <a:pt x="1220" y="97"/>
                  </a:lnTo>
                  <a:lnTo>
                    <a:pt x="1196" y="92"/>
                  </a:lnTo>
                  <a:lnTo>
                    <a:pt x="1172" y="90"/>
                  </a:lnTo>
                  <a:lnTo>
                    <a:pt x="1149" y="90"/>
                  </a:lnTo>
                  <a:lnTo>
                    <a:pt x="1126" y="92"/>
                  </a:lnTo>
                  <a:lnTo>
                    <a:pt x="1136" y="93"/>
                  </a:lnTo>
                  <a:lnTo>
                    <a:pt x="1145" y="95"/>
                  </a:lnTo>
                  <a:lnTo>
                    <a:pt x="1155" y="98"/>
                  </a:lnTo>
                  <a:lnTo>
                    <a:pt x="1165" y="101"/>
                  </a:lnTo>
                  <a:lnTo>
                    <a:pt x="1173" y="104"/>
                  </a:lnTo>
                  <a:lnTo>
                    <a:pt x="1182" y="108"/>
                  </a:lnTo>
                  <a:lnTo>
                    <a:pt x="1189" y="115"/>
                  </a:lnTo>
                  <a:lnTo>
                    <a:pt x="1197" y="122"/>
                  </a:lnTo>
                  <a:lnTo>
                    <a:pt x="1175" y="122"/>
                  </a:lnTo>
                  <a:lnTo>
                    <a:pt x="1156" y="125"/>
                  </a:lnTo>
                  <a:lnTo>
                    <a:pt x="1137" y="127"/>
                  </a:lnTo>
                  <a:lnTo>
                    <a:pt x="1118" y="130"/>
                  </a:lnTo>
                  <a:lnTo>
                    <a:pt x="1099" y="133"/>
                  </a:lnTo>
                  <a:lnTo>
                    <a:pt x="1080" y="136"/>
                  </a:lnTo>
                  <a:lnTo>
                    <a:pt x="1060" y="140"/>
                  </a:lnTo>
                  <a:lnTo>
                    <a:pt x="1041" y="143"/>
                  </a:lnTo>
                  <a:lnTo>
                    <a:pt x="977" y="183"/>
                  </a:lnTo>
                  <a:lnTo>
                    <a:pt x="921" y="232"/>
                  </a:lnTo>
                  <a:lnTo>
                    <a:pt x="873" y="288"/>
                  </a:lnTo>
                  <a:lnTo>
                    <a:pt x="833" y="351"/>
                  </a:lnTo>
                  <a:lnTo>
                    <a:pt x="801" y="418"/>
                  </a:lnTo>
                  <a:lnTo>
                    <a:pt x="778" y="488"/>
                  </a:lnTo>
                  <a:lnTo>
                    <a:pt x="765" y="559"/>
                  </a:lnTo>
                  <a:lnTo>
                    <a:pt x="763" y="632"/>
                  </a:lnTo>
                  <a:lnTo>
                    <a:pt x="763" y="661"/>
                  </a:lnTo>
                  <a:lnTo>
                    <a:pt x="755" y="677"/>
                  </a:lnTo>
                  <a:lnTo>
                    <a:pt x="740" y="679"/>
                  </a:lnTo>
                  <a:lnTo>
                    <a:pt x="722" y="675"/>
                  </a:lnTo>
                  <a:lnTo>
                    <a:pt x="699" y="667"/>
                  </a:lnTo>
                  <a:lnTo>
                    <a:pt x="677" y="659"/>
                  </a:lnTo>
                  <a:lnTo>
                    <a:pt x="655" y="656"/>
                  </a:lnTo>
                  <a:lnTo>
                    <a:pt x="637" y="663"/>
                  </a:lnTo>
                  <a:lnTo>
                    <a:pt x="623" y="671"/>
                  </a:lnTo>
                  <a:lnTo>
                    <a:pt x="610" y="681"/>
                  </a:lnTo>
                  <a:lnTo>
                    <a:pt x="597" y="689"/>
                  </a:lnTo>
                  <a:lnTo>
                    <a:pt x="586" y="699"/>
                  </a:lnTo>
                  <a:lnTo>
                    <a:pt x="575" y="709"/>
                  </a:lnTo>
                  <a:lnTo>
                    <a:pt x="568" y="721"/>
                  </a:lnTo>
                  <a:lnTo>
                    <a:pt x="560" y="734"/>
                  </a:lnTo>
                  <a:lnTo>
                    <a:pt x="556" y="749"/>
                  </a:lnTo>
                  <a:lnTo>
                    <a:pt x="553" y="777"/>
                  </a:lnTo>
                  <a:lnTo>
                    <a:pt x="553" y="805"/>
                  </a:lnTo>
                  <a:lnTo>
                    <a:pt x="556" y="831"/>
                  </a:lnTo>
                  <a:lnTo>
                    <a:pt x="564" y="858"/>
                  </a:lnTo>
                  <a:lnTo>
                    <a:pt x="573" y="882"/>
                  </a:lnTo>
                  <a:lnTo>
                    <a:pt x="587" y="905"/>
                  </a:lnTo>
                  <a:lnTo>
                    <a:pt x="607" y="927"/>
                  </a:lnTo>
                  <a:lnTo>
                    <a:pt x="631" y="946"/>
                  </a:lnTo>
                  <a:lnTo>
                    <a:pt x="644" y="951"/>
                  </a:lnTo>
                  <a:lnTo>
                    <a:pt x="658" y="956"/>
                  </a:lnTo>
                  <a:lnTo>
                    <a:pt x="673" y="958"/>
                  </a:lnTo>
                  <a:lnTo>
                    <a:pt x="690" y="959"/>
                  </a:lnTo>
                  <a:lnTo>
                    <a:pt x="705" y="958"/>
                  </a:lnTo>
                  <a:lnTo>
                    <a:pt x="721" y="956"/>
                  </a:lnTo>
                  <a:lnTo>
                    <a:pt x="737" y="953"/>
                  </a:lnTo>
                  <a:lnTo>
                    <a:pt x="753" y="950"/>
                  </a:lnTo>
                  <a:lnTo>
                    <a:pt x="776" y="977"/>
                  </a:lnTo>
                  <a:lnTo>
                    <a:pt x="799" y="1004"/>
                  </a:lnTo>
                  <a:lnTo>
                    <a:pt x="823" y="1029"/>
                  </a:lnTo>
                  <a:lnTo>
                    <a:pt x="849" y="1054"/>
                  </a:lnTo>
                  <a:lnTo>
                    <a:pt x="875" y="1074"/>
                  </a:lnTo>
                  <a:lnTo>
                    <a:pt x="904" y="1095"/>
                  </a:lnTo>
                  <a:lnTo>
                    <a:pt x="933" y="1111"/>
                  </a:lnTo>
                  <a:lnTo>
                    <a:pt x="965" y="1127"/>
                  </a:lnTo>
                  <a:lnTo>
                    <a:pt x="974" y="1131"/>
                  </a:lnTo>
                  <a:lnTo>
                    <a:pt x="986" y="1135"/>
                  </a:lnTo>
                  <a:lnTo>
                    <a:pt x="999" y="1136"/>
                  </a:lnTo>
                  <a:lnTo>
                    <a:pt x="1013" y="1138"/>
                  </a:lnTo>
                  <a:lnTo>
                    <a:pt x="1025" y="1140"/>
                  </a:lnTo>
                  <a:lnTo>
                    <a:pt x="1033" y="1147"/>
                  </a:lnTo>
                  <a:lnTo>
                    <a:pt x="1037" y="1156"/>
                  </a:lnTo>
                  <a:lnTo>
                    <a:pt x="1035" y="1172"/>
                  </a:lnTo>
                  <a:lnTo>
                    <a:pt x="1015" y="1168"/>
                  </a:lnTo>
                  <a:lnTo>
                    <a:pt x="994" y="1167"/>
                  </a:lnTo>
                  <a:lnTo>
                    <a:pt x="974" y="1169"/>
                  </a:lnTo>
                  <a:lnTo>
                    <a:pt x="954" y="1174"/>
                  </a:lnTo>
                  <a:lnTo>
                    <a:pt x="932" y="1179"/>
                  </a:lnTo>
                  <a:lnTo>
                    <a:pt x="910" y="1185"/>
                  </a:lnTo>
                  <a:lnTo>
                    <a:pt x="889" y="1192"/>
                  </a:lnTo>
                  <a:lnTo>
                    <a:pt x="869" y="1198"/>
                  </a:lnTo>
                  <a:lnTo>
                    <a:pt x="857" y="1199"/>
                  </a:lnTo>
                  <a:lnTo>
                    <a:pt x="845" y="1202"/>
                  </a:lnTo>
                  <a:lnTo>
                    <a:pt x="833" y="1204"/>
                  </a:lnTo>
                  <a:lnTo>
                    <a:pt x="822" y="1208"/>
                  </a:lnTo>
                  <a:lnTo>
                    <a:pt x="810" y="1211"/>
                  </a:lnTo>
                  <a:lnTo>
                    <a:pt x="801" y="1218"/>
                  </a:lnTo>
                  <a:lnTo>
                    <a:pt x="791" y="1224"/>
                  </a:lnTo>
                  <a:lnTo>
                    <a:pt x="783" y="1234"/>
                  </a:lnTo>
                  <a:lnTo>
                    <a:pt x="726" y="1267"/>
                  </a:lnTo>
                  <a:lnTo>
                    <a:pt x="670" y="1302"/>
                  </a:lnTo>
                  <a:lnTo>
                    <a:pt x="613" y="1337"/>
                  </a:lnTo>
                  <a:lnTo>
                    <a:pt x="558" y="1377"/>
                  </a:lnTo>
                  <a:lnTo>
                    <a:pt x="503" y="1418"/>
                  </a:lnTo>
                  <a:lnTo>
                    <a:pt x="453" y="1465"/>
                  </a:lnTo>
                  <a:lnTo>
                    <a:pt x="405" y="1514"/>
                  </a:lnTo>
                  <a:lnTo>
                    <a:pt x="364" y="1571"/>
                  </a:lnTo>
                  <a:lnTo>
                    <a:pt x="321" y="1618"/>
                  </a:lnTo>
                  <a:lnTo>
                    <a:pt x="276" y="1664"/>
                  </a:lnTo>
                  <a:lnTo>
                    <a:pt x="231" y="1713"/>
                  </a:lnTo>
                  <a:lnTo>
                    <a:pt x="189" y="1763"/>
                  </a:lnTo>
                  <a:lnTo>
                    <a:pt x="151" y="1815"/>
                  </a:lnTo>
                  <a:lnTo>
                    <a:pt x="123" y="1872"/>
                  </a:lnTo>
                  <a:lnTo>
                    <a:pt x="107" y="1932"/>
                  </a:lnTo>
                  <a:lnTo>
                    <a:pt x="107" y="2000"/>
                  </a:lnTo>
                  <a:lnTo>
                    <a:pt x="89" y="2012"/>
                  </a:lnTo>
                  <a:lnTo>
                    <a:pt x="73" y="2026"/>
                  </a:lnTo>
                  <a:lnTo>
                    <a:pt x="57" y="2041"/>
                  </a:lnTo>
                  <a:lnTo>
                    <a:pt x="43" y="2059"/>
                  </a:lnTo>
                  <a:lnTo>
                    <a:pt x="29" y="2076"/>
                  </a:lnTo>
                  <a:lnTo>
                    <a:pt x="19" y="2096"/>
                  </a:lnTo>
                  <a:lnTo>
                    <a:pt x="11" y="2116"/>
                  </a:lnTo>
                  <a:lnTo>
                    <a:pt x="6" y="2137"/>
                  </a:lnTo>
                  <a:lnTo>
                    <a:pt x="1" y="2155"/>
                  </a:lnTo>
                  <a:lnTo>
                    <a:pt x="0" y="2173"/>
                  </a:lnTo>
                  <a:lnTo>
                    <a:pt x="0" y="2190"/>
                  </a:lnTo>
                  <a:lnTo>
                    <a:pt x="4" y="2208"/>
                  </a:lnTo>
                  <a:lnTo>
                    <a:pt x="9" y="2225"/>
                  </a:lnTo>
                  <a:lnTo>
                    <a:pt x="16" y="2241"/>
                  </a:lnTo>
                  <a:lnTo>
                    <a:pt x="25" y="2257"/>
                  </a:lnTo>
                  <a:lnTo>
                    <a:pt x="37" y="2273"/>
                  </a:lnTo>
                  <a:lnTo>
                    <a:pt x="39" y="2293"/>
                  </a:lnTo>
                  <a:lnTo>
                    <a:pt x="45" y="2310"/>
                  </a:lnTo>
                  <a:lnTo>
                    <a:pt x="54" y="2325"/>
                  </a:lnTo>
                  <a:lnTo>
                    <a:pt x="67" y="2339"/>
                  </a:lnTo>
                  <a:lnTo>
                    <a:pt x="80" y="2350"/>
                  </a:lnTo>
                  <a:lnTo>
                    <a:pt x="96" y="2359"/>
                  </a:lnTo>
                  <a:lnTo>
                    <a:pt x="113" y="2367"/>
                  </a:lnTo>
                  <a:lnTo>
                    <a:pt x="133" y="2374"/>
                  </a:lnTo>
                  <a:lnTo>
                    <a:pt x="141" y="2399"/>
                  </a:lnTo>
                  <a:lnTo>
                    <a:pt x="157" y="2413"/>
                  </a:lnTo>
                  <a:lnTo>
                    <a:pt x="176" y="2418"/>
                  </a:lnTo>
                  <a:lnTo>
                    <a:pt x="198" y="2419"/>
                  </a:lnTo>
                  <a:lnTo>
                    <a:pt x="221" y="2414"/>
                  </a:lnTo>
                  <a:lnTo>
                    <a:pt x="245" y="2413"/>
                  </a:lnTo>
                  <a:lnTo>
                    <a:pt x="267" y="2415"/>
                  </a:lnTo>
                  <a:lnTo>
                    <a:pt x="289" y="2425"/>
                  </a:lnTo>
                  <a:lnTo>
                    <a:pt x="290" y="2429"/>
                  </a:lnTo>
                  <a:lnTo>
                    <a:pt x="290" y="2433"/>
                  </a:lnTo>
                  <a:lnTo>
                    <a:pt x="289" y="2434"/>
                  </a:lnTo>
                  <a:lnTo>
                    <a:pt x="289" y="2435"/>
                  </a:lnTo>
                  <a:lnTo>
                    <a:pt x="289" y="2484"/>
                  </a:lnTo>
                  <a:lnTo>
                    <a:pt x="292" y="2535"/>
                  </a:lnTo>
                  <a:lnTo>
                    <a:pt x="298" y="2585"/>
                  </a:lnTo>
                  <a:lnTo>
                    <a:pt x="311" y="2633"/>
                  </a:lnTo>
                  <a:lnTo>
                    <a:pt x="329" y="2677"/>
                  </a:lnTo>
                  <a:lnTo>
                    <a:pt x="353" y="2719"/>
                  </a:lnTo>
                  <a:lnTo>
                    <a:pt x="387" y="2754"/>
                  </a:lnTo>
                  <a:lnTo>
                    <a:pt x="430" y="2783"/>
                  </a:lnTo>
                  <a:lnTo>
                    <a:pt x="460" y="2785"/>
                  </a:lnTo>
                  <a:lnTo>
                    <a:pt x="484" y="2798"/>
                  </a:lnTo>
                  <a:lnTo>
                    <a:pt x="502" y="2815"/>
                  </a:lnTo>
                  <a:lnTo>
                    <a:pt x="518" y="2839"/>
                  </a:lnTo>
                  <a:lnTo>
                    <a:pt x="531" y="2864"/>
                  </a:lnTo>
                  <a:lnTo>
                    <a:pt x="547" y="2889"/>
                  </a:lnTo>
                  <a:lnTo>
                    <a:pt x="566" y="2910"/>
                  </a:lnTo>
                  <a:lnTo>
                    <a:pt x="592" y="2930"/>
                  </a:lnTo>
                  <a:lnTo>
                    <a:pt x="640" y="2968"/>
                  </a:lnTo>
                  <a:lnTo>
                    <a:pt x="698" y="2999"/>
                  </a:lnTo>
                  <a:lnTo>
                    <a:pt x="761" y="3019"/>
                  </a:lnTo>
                  <a:lnTo>
                    <a:pt x="827" y="3031"/>
                  </a:lnTo>
                  <a:lnTo>
                    <a:pt x="895" y="3033"/>
                  </a:lnTo>
                  <a:lnTo>
                    <a:pt x="963" y="3029"/>
                  </a:lnTo>
                  <a:lnTo>
                    <a:pt x="1029" y="3017"/>
                  </a:lnTo>
                  <a:lnTo>
                    <a:pt x="1091" y="3001"/>
                  </a:lnTo>
                  <a:lnTo>
                    <a:pt x="1102" y="2994"/>
                  </a:lnTo>
                  <a:lnTo>
                    <a:pt x="1114" y="2989"/>
                  </a:lnTo>
                  <a:lnTo>
                    <a:pt x="1124" y="2981"/>
                  </a:lnTo>
                  <a:lnTo>
                    <a:pt x="1133" y="2975"/>
                  </a:lnTo>
                  <a:lnTo>
                    <a:pt x="1142" y="2968"/>
                  </a:lnTo>
                  <a:lnTo>
                    <a:pt x="1152" y="2964"/>
                  </a:lnTo>
                  <a:lnTo>
                    <a:pt x="1163" y="2962"/>
                  </a:lnTo>
                  <a:lnTo>
                    <a:pt x="1177" y="2965"/>
                  </a:lnTo>
                  <a:lnTo>
                    <a:pt x="1239" y="3009"/>
                  </a:lnTo>
                  <a:lnTo>
                    <a:pt x="1306" y="3030"/>
                  </a:lnTo>
                  <a:lnTo>
                    <a:pt x="1373" y="3031"/>
                  </a:lnTo>
                  <a:lnTo>
                    <a:pt x="1442" y="3019"/>
                  </a:lnTo>
                  <a:lnTo>
                    <a:pt x="1509" y="2996"/>
                  </a:lnTo>
                  <a:lnTo>
                    <a:pt x="1578" y="2972"/>
                  </a:lnTo>
                  <a:lnTo>
                    <a:pt x="1645" y="2947"/>
                  </a:lnTo>
                  <a:lnTo>
                    <a:pt x="1712" y="2930"/>
                  </a:lnTo>
                  <a:lnTo>
                    <a:pt x="1729" y="2953"/>
                  </a:lnTo>
                  <a:lnTo>
                    <a:pt x="1752" y="2971"/>
                  </a:lnTo>
                  <a:lnTo>
                    <a:pt x="1778" y="2980"/>
                  </a:lnTo>
                  <a:lnTo>
                    <a:pt x="1808" y="2986"/>
                  </a:lnTo>
                  <a:lnTo>
                    <a:pt x="1837" y="2988"/>
                  </a:lnTo>
                  <a:lnTo>
                    <a:pt x="1868" y="2990"/>
                  </a:lnTo>
                  <a:lnTo>
                    <a:pt x="1896" y="2993"/>
                  </a:lnTo>
                  <a:lnTo>
                    <a:pt x="1923" y="3001"/>
                  </a:lnTo>
                  <a:lnTo>
                    <a:pt x="1943" y="2994"/>
                  </a:lnTo>
                  <a:lnTo>
                    <a:pt x="1962" y="2989"/>
                  </a:lnTo>
                  <a:lnTo>
                    <a:pt x="1980" y="2984"/>
                  </a:lnTo>
                  <a:lnTo>
                    <a:pt x="1999" y="2978"/>
                  </a:lnTo>
                  <a:lnTo>
                    <a:pt x="2016" y="2974"/>
                  </a:lnTo>
                  <a:lnTo>
                    <a:pt x="2035" y="2973"/>
                  </a:lnTo>
                  <a:lnTo>
                    <a:pt x="2054" y="2974"/>
                  </a:lnTo>
                  <a:lnTo>
                    <a:pt x="2075" y="2980"/>
                  </a:lnTo>
                  <a:lnTo>
                    <a:pt x="2085" y="2971"/>
                  </a:lnTo>
                  <a:lnTo>
                    <a:pt x="2092" y="2961"/>
                  </a:lnTo>
                  <a:lnTo>
                    <a:pt x="2099" y="2950"/>
                  </a:lnTo>
                  <a:lnTo>
                    <a:pt x="2105" y="2940"/>
                  </a:lnTo>
                  <a:lnTo>
                    <a:pt x="2112" y="2931"/>
                  </a:lnTo>
                  <a:lnTo>
                    <a:pt x="2119" y="2922"/>
                  </a:lnTo>
                  <a:lnTo>
                    <a:pt x="2128" y="2915"/>
                  </a:lnTo>
                  <a:lnTo>
                    <a:pt x="2141" y="2910"/>
                  </a:lnTo>
                  <a:lnTo>
                    <a:pt x="2141" y="2901"/>
                  </a:lnTo>
                  <a:lnTo>
                    <a:pt x="2141" y="2892"/>
                  </a:lnTo>
                  <a:lnTo>
                    <a:pt x="2140" y="2883"/>
                  </a:lnTo>
                  <a:lnTo>
                    <a:pt x="2135" y="2879"/>
                  </a:lnTo>
                  <a:lnTo>
                    <a:pt x="2142" y="2871"/>
                  </a:lnTo>
                  <a:lnTo>
                    <a:pt x="2148" y="2866"/>
                  </a:lnTo>
                  <a:lnTo>
                    <a:pt x="2155" y="2863"/>
                  </a:lnTo>
                  <a:lnTo>
                    <a:pt x="2166" y="2864"/>
                  </a:lnTo>
                  <a:lnTo>
                    <a:pt x="2179" y="2856"/>
                  </a:lnTo>
                  <a:lnTo>
                    <a:pt x="2185" y="2848"/>
                  </a:lnTo>
                  <a:lnTo>
                    <a:pt x="2186" y="2837"/>
                  </a:lnTo>
                  <a:lnTo>
                    <a:pt x="2185" y="2827"/>
                  </a:lnTo>
                  <a:lnTo>
                    <a:pt x="2181" y="2815"/>
                  </a:lnTo>
                  <a:lnTo>
                    <a:pt x="2177" y="2806"/>
                  </a:lnTo>
                  <a:lnTo>
                    <a:pt x="2175" y="2796"/>
                  </a:lnTo>
                  <a:lnTo>
                    <a:pt x="2176" y="2788"/>
                  </a:lnTo>
                  <a:lnTo>
                    <a:pt x="2185" y="2787"/>
                  </a:lnTo>
                  <a:lnTo>
                    <a:pt x="2194" y="2782"/>
                  </a:lnTo>
                  <a:lnTo>
                    <a:pt x="2200" y="2775"/>
                  </a:lnTo>
                  <a:lnTo>
                    <a:pt x="2211" y="2773"/>
                  </a:lnTo>
                  <a:lnTo>
                    <a:pt x="2228" y="2789"/>
                  </a:lnTo>
                  <a:lnTo>
                    <a:pt x="2248" y="2806"/>
                  </a:lnTo>
                  <a:lnTo>
                    <a:pt x="2268" y="2819"/>
                  </a:lnTo>
                  <a:lnTo>
                    <a:pt x="2291" y="2830"/>
                  </a:lnTo>
                  <a:lnTo>
                    <a:pt x="2313" y="2838"/>
                  </a:lnTo>
                  <a:lnTo>
                    <a:pt x="2336" y="2846"/>
                  </a:lnTo>
                  <a:lnTo>
                    <a:pt x="2360" y="2850"/>
                  </a:lnTo>
                  <a:lnTo>
                    <a:pt x="2383" y="2854"/>
                  </a:lnTo>
                  <a:lnTo>
                    <a:pt x="2408" y="2853"/>
                  </a:lnTo>
                  <a:lnTo>
                    <a:pt x="2433" y="2849"/>
                  </a:lnTo>
                  <a:lnTo>
                    <a:pt x="2458" y="2842"/>
                  </a:lnTo>
                  <a:lnTo>
                    <a:pt x="2482" y="2835"/>
                  </a:lnTo>
                  <a:lnTo>
                    <a:pt x="2505" y="2826"/>
                  </a:lnTo>
                  <a:lnTo>
                    <a:pt x="2529" y="2819"/>
                  </a:lnTo>
                  <a:lnTo>
                    <a:pt x="2551" y="2812"/>
                  </a:lnTo>
                  <a:lnTo>
                    <a:pt x="2575" y="2809"/>
                  </a:lnTo>
                  <a:lnTo>
                    <a:pt x="2575" y="2814"/>
                  </a:lnTo>
                  <a:lnTo>
                    <a:pt x="2571" y="2823"/>
                  </a:lnTo>
                  <a:lnTo>
                    <a:pt x="2571" y="2832"/>
                  </a:lnTo>
                  <a:lnTo>
                    <a:pt x="2573" y="2839"/>
                  </a:lnTo>
                  <a:lnTo>
                    <a:pt x="2578" y="2848"/>
                  </a:lnTo>
                  <a:lnTo>
                    <a:pt x="2584" y="2855"/>
                  </a:lnTo>
                  <a:lnTo>
                    <a:pt x="2591" y="2863"/>
                  </a:lnTo>
                  <a:lnTo>
                    <a:pt x="2598" y="2870"/>
                  </a:lnTo>
                  <a:lnTo>
                    <a:pt x="2605" y="2879"/>
                  </a:lnTo>
                  <a:lnTo>
                    <a:pt x="2618" y="2883"/>
                  </a:lnTo>
                  <a:lnTo>
                    <a:pt x="2634" y="2889"/>
                  </a:lnTo>
                  <a:lnTo>
                    <a:pt x="2649" y="2893"/>
                  </a:lnTo>
                  <a:lnTo>
                    <a:pt x="2667" y="2896"/>
                  </a:lnTo>
                  <a:lnTo>
                    <a:pt x="2683" y="2896"/>
                  </a:lnTo>
                  <a:lnTo>
                    <a:pt x="2699" y="2896"/>
                  </a:lnTo>
                  <a:lnTo>
                    <a:pt x="2713" y="2892"/>
                  </a:lnTo>
                  <a:lnTo>
                    <a:pt x="2726" y="2884"/>
                  </a:lnTo>
                  <a:lnTo>
                    <a:pt x="2749" y="2856"/>
                  </a:lnTo>
                  <a:lnTo>
                    <a:pt x="2775" y="2833"/>
                  </a:lnTo>
                  <a:lnTo>
                    <a:pt x="2802" y="2810"/>
                  </a:lnTo>
                  <a:lnTo>
                    <a:pt x="2833" y="2794"/>
                  </a:lnTo>
                  <a:lnTo>
                    <a:pt x="2863" y="2780"/>
                  </a:lnTo>
                  <a:lnTo>
                    <a:pt x="2896" y="2771"/>
                  </a:lnTo>
                  <a:lnTo>
                    <a:pt x="2928" y="2766"/>
                  </a:lnTo>
                  <a:lnTo>
                    <a:pt x="2963" y="2768"/>
                  </a:lnTo>
                  <a:lnTo>
                    <a:pt x="2980" y="2761"/>
                  </a:lnTo>
                  <a:lnTo>
                    <a:pt x="2997" y="2755"/>
                  </a:lnTo>
                  <a:lnTo>
                    <a:pt x="3014" y="2744"/>
                  </a:lnTo>
                  <a:lnTo>
                    <a:pt x="3030" y="2732"/>
                  </a:lnTo>
                  <a:lnTo>
                    <a:pt x="3043" y="2717"/>
                  </a:lnTo>
                  <a:lnTo>
                    <a:pt x="3055" y="2702"/>
                  </a:lnTo>
                  <a:lnTo>
                    <a:pt x="3064" y="2685"/>
                  </a:lnTo>
                  <a:lnTo>
                    <a:pt x="3074" y="2668"/>
                  </a:lnTo>
                  <a:lnTo>
                    <a:pt x="3077" y="2639"/>
                  </a:lnTo>
                  <a:lnTo>
                    <a:pt x="3089" y="2621"/>
                  </a:lnTo>
                  <a:lnTo>
                    <a:pt x="3106" y="2612"/>
                  </a:lnTo>
                  <a:lnTo>
                    <a:pt x="3128" y="2607"/>
                  </a:lnTo>
                  <a:lnTo>
                    <a:pt x="3149" y="2603"/>
                  </a:lnTo>
                  <a:lnTo>
                    <a:pt x="3171" y="2599"/>
                  </a:lnTo>
                  <a:lnTo>
                    <a:pt x="3190" y="2589"/>
                  </a:lnTo>
                  <a:lnTo>
                    <a:pt x="3205" y="2572"/>
                  </a:lnTo>
                  <a:lnTo>
                    <a:pt x="3206" y="2564"/>
                  </a:lnTo>
                  <a:lnTo>
                    <a:pt x="3208" y="2558"/>
                  </a:lnTo>
                  <a:lnTo>
                    <a:pt x="3209" y="2549"/>
                  </a:lnTo>
                  <a:lnTo>
                    <a:pt x="3210" y="2542"/>
                  </a:lnTo>
                  <a:lnTo>
                    <a:pt x="3208" y="2533"/>
                  </a:lnTo>
                  <a:lnTo>
                    <a:pt x="3205" y="2526"/>
                  </a:lnTo>
                  <a:lnTo>
                    <a:pt x="3201" y="2520"/>
                  </a:lnTo>
                  <a:lnTo>
                    <a:pt x="3196" y="2516"/>
                  </a:lnTo>
                  <a:close/>
                  <a:moveTo>
                    <a:pt x="520" y="2041"/>
                  </a:moveTo>
                  <a:lnTo>
                    <a:pt x="513" y="2047"/>
                  </a:lnTo>
                  <a:lnTo>
                    <a:pt x="506" y="2053"/>
                  </a:lnTo>
                  <a:lnTo>
                    <a:pt x="500" y="2061"/>
                  </a:lnTo>
                  <a:lnTo>
                    <a:pt x="496" y="2069"/>
                  </a:lnTo>
                  <a:lnTo>
                    <a:pt x="491" y="2078"/>
                  </a:lnTo>
                  <a:lnTo>
                    <a:pt x="489" y="2088"/>
                  </a:lnTo>
                  <a:lnTo>
                    <a:pt x="489" y="2097"/>
                  </a:lnTo>
                  <a:lnTo>
                    <a:pt x="490" y="2107"/>
                  </a:lnTo>
                  <a:lnTo>
                    <a:pt x="483" y="2109"/>
                  </a:lnTo>
                  <a:lnTo>
                    <a:pt x="476" y="2112"/>
                  </a:lnTo>
                  <a:lnTo>
                    <a:pt x="470" y="2116"/>
                  </a:lnTo>
                  <a:lnTo>
                    <a:pt x="465" y="2122"/>
                  </a:lnTo>
                  <a:lnTo>
                    <a:pt x="460" y="2117"/>
                  </a:lnTo>
                  <a:lnTo>
                    <a:pt x="450" y="2128"/>
                  </a:lnTo>
                  <a:lnTo>
                    <a:pt x="434" y="2107"/>
                  </a:lnTo>
                  <a:lnTo>
                    <a:pt x="432" y="2091"/>
                  </a:lnTo>
                  <a:lnTo>
                    <a:pt x="440" y="2075"/>
                  </a:lnTo>
                  <a:lnTo>
                    <a:pt x="455" y="2062"/>
                  </a:lnTo>
                  <a:lnTo>
                    <a:pt x="472" y="2048"/>
                  </a:lnTo>
                  <a:lnTo>
                    <a:pt x="490" y="2035"/>
                  </a:lnTo>
                  <a:lnTo>
                    <a:pt x="505" y="2021"/>
                  </a:lnTo>
                  <a:lnTo>
                    <a:pt x="516" y="2006"/>
                  </a:lnTo>
                  <a:lnTo>
                    <a:pt x="519" y="1996"/>
                  </a:lnTo>
                  <a:lnTo>
                    <a:pt x="523" y="1989"/>
                  </a:lnTo>
                  <a:lnTo>
                    <a:pt x="527" y="1982"/>
                  </a:lnTo>
                  <a:lnTo>
                    <a:pt x="531" y="1976"/>
                  </a:lnTo>
                  <a:lnTo>
                    <a:pt x="534" y="1969"/>
                  </a:lnTo>
                  <a:lnTo>
                    <a:pt x="540" y="1964"/>
                  </a:lnTo>
                  <a:lnTo>
                    <a:pt x="544" y="1957"/>
                  </a:lnTo>
                  <a:lnTo>
                    <a:pt x="551" y="1951"/>
                  </a:lnTo>
                  <a:lnTo>
                    <a:pt x="547" y="1963"/>
                  </a:lnTo>
                  <a:lnTo>
                    <a:pt x="548" y="1977"/>
                  </a:lnTo>
                  <a:lnTo>
                    <a:pt x="552" y="1992"/>
                  </a:lnTo>
                  <a:lnTo>
                    <a:pt x="556" y="2007"/>
                  </a:lnTo>
                  <a:lnTo>
                    <a:pt x="556" y="2020"/>
                  </a:lnTo>
                  <a:lnTo>
                    <a:pt x="553" y="2031"/>
                  </a:lnTo>
                  <a:lnTo>
                    <a:pt x="541" y="2038"/>
                  </a:lnTo>
                  <a:lnTo>
                    <a:pt x="520" y="204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62" name="Freeform 509"/>
            <p:cNvSpPr>
              <a:spLocks/>
            </p:cNvSpPr>
            <p:nvPr/>
          </p:nvSpPr>
          <p:spPr bwMode="auto">
            <a:xfrm>
              <a:off x="2670" y="1562"/>
              <a:ext cx="27" cy="10"/>
            </a:xfrm>
            <a:custGeom>
              <a:avLst/>
              <a:gdLst>
                <a:gd name="T0" fmla="*/ 3 w 273"/>
                <a:gd name="T1" fmla="*/ 0 h 105"/>
                <a:gd name="T2" fmla="*/ 3 w 273"/>
                <a:gd name="T3" fmla="*/ 1 h 105"/>
                <a:gd name="T4" fmla="*/ 3 w 273"/>
                <a:gd name="T5" fmla="*/ 1 h 105"/>
                <a:gd name="T6" fmla="*/ 3 w 273"/>
                <a:gd name="T7" fmla="*/ 1 h 105"/>
                <a:gd name="T8" fmla="*/ 3 w 273"/>
                <a:gd name="T9" fmla="*/ 1 h 105"/>
                <a:gd name="T10" fmla="*/ 2 w 273"/>
                <a:gd name="T11" fmla="*/ 1 h 105"/>
                <a:gd name="T12" fmla="*/ 2 w 273"/>
                <a:gd name="T13" fmla="*/ 1 h 105"/>
                <a:gd name="T14" fmla="*/ 2 w 273"/>
                <a:gd name="T15" fmla="*/ 1 h 105"/>
                <a:gd name="T16" fmla="*/ 1 w 273"/>
                <a:gd name="T17" fmla="*/ 1 h 105"/>
                <a:gd name="T18" fmla="*/ 1 w 273"/>
                <a:gd name="T19" fmla="*/ 1 h 105"/>
                <a:gd name="T20" fmla="*/ 1 w 273"/>
                <a:gd name="T21" fmla="*/ 1 h 105"/>
                <a:gd name="T22" fmla="*/ 0 w 273"/>
                <a:gd name="T23" fmla="*/ 1 h 105"/>
                <a:gd name="T24" fmla="*/ 0 w 273"/>
                <a:gd name="T25" fmla="*/ 1 h 105"/>
                <a:gd name="T26" fmla="*/ 0 w 273"/>
                <a:gd name="T27" fmla="*/ 1 h 105"/>
                <a:gd name="T28" fmla="*/ 0 w 273"/>
                <a:gd name="T29" fmla="*/ 0 h 105"/>
                <a:gd name="T30" fmla="*/ 0 w 273"/>
                <a:gd name="T31" fmla="*/ 0 h 105"/>
                <a:gd name="T32" fmla="*/ 0 w 273"/>
                <a:gd name="T33" fmla="*/ 0 h 105"/>
                <a:gd name="T34" fmla="*/ 1 w 273"/>
                <a:gd name="T35" fmla="*/ 0 h 105"/>
                <a:gd name="T36" fmla="*/ 1 w 273"/>
                <a:gd name="T37" fmla="*/ 0 h 105"/>
                <a:gd name="T38" fmla="*/ 1 w 273"/>
                <a:gd name="T39" fmla="*/ 0 h 105"/>
                <a:gd name="T40" fmla="*/ 1 w 273"/>
                <a:gd name="T41" fmla="*/ 0 h 105"/>
                <a:gd name="T42" fmla="*/ 1 w 273"/>
                <a:gd name="T43" fmla="*/ 0 h 105"/>
                <a:gd name="T44" fmla="*/ 1 w 273"/>
                <a:gd name="T45" fmla="*/ 0 h 105"/>
                <a:gd name="T46" fmla="*/ 2 w 273"/>
                <a:gd name="T47" fmla="*/ 0 h 105"/>
                <a:gd name="T48" fmla="*/ 2 w 273"/>
                <a:gd name="T49" fmla="*/ 0 h 105"/>
                <a:gd name="T50" fmla="*/ 2 w 273"/>
                <a:gd name="T51" fmla="*/ 0 h 105"/>
                <a:gd name="T52" fmla="*/ 2 w 273"/>
                <a:gd name="T53" fmla="*/ 0 h 105"/>
                <a:gd name="T54" fmla="*/ 2 w 273"/>
                <a:gd name="T55" fmla="*/ 0 h 105"/>
                <a:gd name="T56" fmla="*/ 3 w 273"/>
                <a:gd name="T57" fmla="*/ 0 h 1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73"/>
                <a:gd name="T88" fmla="*/ 0 h 105"/>
                <a:gd name="T89" fmla="*/ 273 w 273"/>
                <a:gd name="T90" fmla="*/ 105 h 10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73" h="105">
                  <a:moveTo>
                    <a:pt x="272" y="56"/>
                  </a:moveTo>
                  <a:lnTo>
                    <a:pt x="272" y="60"/>
                  </a:lnTo>
                  <a:lnTo>
                    <a:pt x="273" y="66"/>
                  </a:lnTo>
                  <a:lnTo>
                    <a:pt x="272" y="70"/>
                  </a:lnTo>
                  <a:lnTo>
                    <a:pt x="267" y="76"/>
                  </a:lnTo>
                  <a:lnTo>
                    <a:pt x="235" y="60"/>
                  </a:lnTo>
                  <a:lnTo>
                    <a:pt x="203" y="61"/>
                  </a:lnTo>
                  <a:lnTo>
                    <a:pt x="168" y="69"/>
                  </a:lnTo>
                  <a:lnTo>
                    <a:pt x="135" y="84"/>
                  </a:lnTo>
                  <a:lnTo>
                    <a:pt x="99" y="97"/>
                  </a:lnTo>
                  <a:lnTo>
                    <a:pt x="66" y="105"/>
                  </a:lnTo>
                  <a:lnTo>
                    <a:pt x="31" y="101"/>
                  </a:lnTo>
                  <a:lnTo>
                    <a:pt x="0" y="81"/>
                  </a:lnTo>
                  <a:lnTo>
                    <a:pt x="5" y="62"/>
                  </a:lnTo>
                  <a:lnTo>
                    <a:pt x="15" y="48"/>
                  </a:lnTo>
                  <a:lnTo>
                    <a:pt x="27" y="36"/>
                  </a:lnTo>
                  <a:lnTo>
                    <a:pt x="43" y="27"/>
                  </a:lnTo>
                  <a:lnTo>
                    <a:pt x="59" y="20"/>
                  </a:lnTo>
                  <a:lnTo>
                    <a:pt x="77" y="13"/>
                  </a:lnTo>
                  <a:lnTo>
                    <a:pt x="94" y="7"/>
                  </a:lnTo>
                  <a:lnTo>
                    <a:pt x="111" y="0"/>
                  </a:lnTo>
                  <a:lnTo>
                    <a:pt x="133" y="0"/>
                  </a:lnTo>
                  <a:lnTo>
                    <a:pt x="155" y="4"/>
                  </a:lnTo>
                  <a:lnTo>
                    <a:pt x="177" y="7"/>
                  </a:lnTo>
                  <a:lnTo>
                    <a:pt x="198" y="14"/>
                  </a:lnTo>
                  <a:lnTo>
                    <a:pt x="218" y="22"/>
                  </a:lnTo>
                  <a:lnTo>
                    <a:pt x="237" y="32"/>
                  </a:lnTo>
                  <a:lnTo>
                    <a:pt x="254" y="42"/>
                  </a:lnTo>
                  <a:lnTo>
                    <a:pt x="272" y="56"/>
                  </a:lnTo>
                  <a:close/>
                </a:path>
              </a:pathLst>
            </a:custGeom>
            <a:solidFill>
              <a:srgbClr val="00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63" name="Freeform 510"/>
            <p:cNvSpPr>
              <a:spLocks/>
            </p:cNvSpPr>
            <p:nvPr/>
          </p:nvSpPr>
          <p:spPr bwMode="auto">
            <a:xfrm>
              <a:off x="2700" y="1563"/>
              <a:ext cx="130" cy="137"/>
            </a:xfrm>
            <a:custGeom>
              <a:avLst/>
              <a:gdLst>
                <a:gd name="T0" fmla="*/ 9 w 1302"/>
                <a:gd name="T1" fmla="*/ 1 h 1373"/>
                <a:gd name="T2" fmla="*/ 9 w 1302"/>
                <a:gd name="T3" fmla="*/ 2 h 1373"/>
                <a:gd name="T4" fmla="*/ 9 w 1302"/>
                <a:gd name="T5" fmla="*/ 2 h 1373"/>
                <a:gd name="T6" fmla="*/ 9 w 1302"/>
                <a:gd name="T7" fmla="*/ 2 h 1373"/>
                <a:gd name="T8" fmla="*/ 10 w 1302"/>
                <a:gd name="T9" fmla="*/ 1 h 1373"/>
                <a:gd name="T10" fmla="*/ 10 w 1302"/>
                <a:gd name="T11" fmla="*/ 1 h 1373"/>
                <a:gd name="T12" fmla="*/ 11 w 1302"/>
                <a:gd name="T13" fmla="*/ 2 h 1373"/>
                <a:gd name="T14" fmla="*/ 12 w 1302"/>
                <a:gd name="T15" fmla="*/ 3 h 1373"/>
                <a:gd name="T16" fmla="*/ 13 w 1302"/>
                <a:gd name="T17" fmla="*/ 5 h 1373"/>
                <a:gd name="T18" fmla="*/ 13 w 1302"/>
                <a:gd name="T19" fmla="*/ 7 h 1373"/>
                <a:gd name="T20" fmla="*/ 13 w 1302"/>
                <a:gd name="T21" fmla="*/ 8 h 1373"/>
                <a:gd name="T22" fmla="*/ 12 w 1302"/>
                <a:gd name="T23" fmla="*/ 8 h 1373"/>
                <a:gd name="T24" fmla="*/ 12 w 1302"/>
                <a:gd name="T25" fmla="*/ 8 h 1373"/>
                <a:gd name="T26" fmla="*/ 12 w 1302"/>
                <a:gd name="T27" fmla="*/ 9 h 1373"/>
                <a:gd name="T28" fmla="*/ 11 w 1302"/>
                <a:gd name="T29" fmla="*/ 10 h 1373"/>
                <a:gd name="T30" fmla="*/ 10 w 1302"/>
                <a:gd name="T31" fmla="*/ 11 h 1373"/>
                <a:gd name="T32" fmla="*/ 10 w 1302"/>
                <a:gd name="T33" fmla="*/ 11 h 1373"/>
                <a:gd name="T34" fmla="*/ 10 w 1302"/>
                <a:gd name="T35" fmla="*/ 12 h 1373"/>
                <a:gd name="T36" fmla="*/ 9 w 1302"/>
                <a:gd name="T37" fmla="*/ 13 h 1373"/>
                <a:gd name="T38" fmla="*/ 8 w 1302"/>
                <a:gd name="T39" fmla="*/ 14 h 1373"/>
                <a:gd name="T40" fmla="*/ 6 w 1302"/>
                <a:gd name="T41" fmla="*/ 14 h 1373"/>
                <a:gd name="T42" fmla="*/ 5 w 1302"/>
                <a:gd name="T43" fmla="*/ 13 h 1373"/>
                <a:gd name="T44" fmla="*/ 5 w 1302"/>
                <a:gd name="T45" fmla="*/ 13 h 1373"/>
                <a:gd name="T46" fmla="*/ 5 w 1302"/>
                <a:gd name="T47" fmla="*/ 12 h 1373"/>
                <a:gd name="T48" fmla="*/ 5 w 1302"/>
                <a:gd name="T49" fmla="*/ 12 h 1373"/>
                <a:gd name="T50" fmla="*/ 5 w 1302"/>
                <a:gd name="T51" fmla="*/ 12 h 1373"/>
                <a:gd name="T52" fmla="*/ 5 w 1302"/>
                <a:gd name="T53" fmla="*/ 11 h 1373"/>
                <a:gd name="T54" fmla="*/ 4 w 1302"/>
                <a:gd name="T55" fmla="*/ 11 h 1373"/>
                <a:gd name="T56" fmla="*/ 3 w 1302"/>
                <a:gd name="T57" fmla="*/ 10 h 1373"/>
                <a:gd name="T58" fmla="*/ 3 w 1302"/>
                <a:gd name="T59" fmla="*/ 10 h 1373"/>
                <a:gd name="T60" fmla="*/ 2 w 1302"/>
                <a:gd name="T61" fmla="*/ 9 h 1373"/>
                <a:gd name="T62" fmla="*/ 2 w 1302"/>
                <a:gd name="T63" fmla="*/ 9 h 1373"/>
                <a:gd name="T64" fmla="*/ 1 w 1302"/>
                <a:gd name="T65" fmla="*/ 9 h 1373"/>
                <a:gd name="T66" fmla="*/ 1 w 1302"/>
                <a:gd name="T67" fmla="*/ 9 h 1373"/>
                <a:gd name="T68" fmla="*/ 1 w 1302"/>
                <a:gd name="T69" fmla="*/ 9 h 1373"/>
                <a:gd name="T70" fmla="*/ 1 w 1302"/>
                <a:gd name="T71" fmla="*/ 9 h 1373"/>
                <a:gd name="T72" fmla="*/ 1 w 1302"/>
                <a:gd name="T73" fmla="*/ 9 h 1373"/>
                <a:gd name="T74" fmla="*/ 0 w 1302"/>
                <a:gd name="T75" fmla="*/ 9 h 1373"/>
                <a:gd name="T76" fmla="*/ 0 w 1302"/>
                <a:gd name="T77" fmla="*/ 8 h 1373"/>
                <a:gd name="T78" fmla="*/ 0 w 1302"/>
                <a:gd name="T79" fmla="*/ 7 h 1373"/>
                <a:gd name="T80" fmla="*/ 0 w 1302"/>
                <a:gd name="T81" fmla="*/ 7 h 1373"/>
                <a:gd name="T82" fmla="*/ 0 w 1302"/>
                <a:gd name="T83" fmla="*/ 7 h 1373"/>
                <a:gd name="T84" fmla="*/ 1 w 1302"/>
                <a:gd name="T85" fmla="*/ 7 h 1373"/>
                <a:gd name="T86" fmla="*/ 1 w 1302"/>
                <a:gd name="T87" fmla="*/ 7 h 1373"/>
                <a:gd name="T88" fmla="*/ 2 w 1302"/>
                <a:gd name="T89" fmla="*/ 7 h 1373"/>
                <a:gd name="T90" fmla="*/ 2 w 1302"/>
                <a:gd name="T91" fmla="*/ 7 h 1373"/>
                <a:gd name="T92" fmla="*/ 2 w 1302"/>
                <a:gd name="T93" fmla="*/ 4 h 1373"/>
                <a:gd name="T94" fmla="*/ 4 w 1302"/>
                <a:gd name="T95" fmla="*/ 2 h 1373"/>
                <a:gd name="T96" fmla="*/ 5 w 1302"/>
                <a:gd name="T97" fmla="*/ 1 h 1373"/>
                <a:gd name="T98" fmla="*/ 6 w 1302"/>
                <a:gd name="T99" fmla="*/ 1 h 1373"/>
                <a:gd name="T100" fmla="*/ 7 w 1302"/>
                <a:gd name="T101" fmla="*/ 1 h 1373"/>
                <a:gd name="T102" fmla="*/ 7 w 1302"/>
                <a:gd name="T103" fmla="*/ 1 h 1373"/>
                <a:gd name="T104" fmla="*/ 7 w 1302"/>
                <a:gd name="T105" fmla="*/ 2 h 1373"/>
                <a:gd name="T106" fmla="*/ 7 w 1302"/>
                <a:gd name="T107" fmla="*/ 2 h 1373"/>
                <a:gd name="T108" fmla="*/ 7 w 1302"/>
                <a:gd name="T109" fmla="*/ 1 h 1373"/>
                <a:gd name="T110" fmla="*/ 8 w 1302"/>
                <a:gd name="T111" fmla="*/ 0 h 1373"/>
                <a:gd name="T112" fmla="*/ 9 w 1302"/>
                <a:gd name="T113" fmla="*/ 0 h 1373"/>
                <a:gd name="T114" fmla="*/ 9 w 1302"/>
                <a:gd name="T115" fmla="*/ 0 h 1373"/>
                <a:gd name="T116" fmla="*/ 9 w 1302"/>
                <a:gd name="T117" fmla="*/ 1 h 137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02"/>
                <a:gd name="T178" fmla="*/ 0 h 1373"/>
                <a:gd name="T179" fmla="*/ 1302 w 1302"/>
                <a:gd name="T180" fmla="*/ 1373 h 137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02" h="1373">
                  <a:moveTo>
                    <a:pt x="925" y="132"/>
                  </a:moveTo>
                  <a:lnTo>
                    <a:pt x="927" y="141"/>
                  </a:lnTo>
                  <a:lnTo>
                    <a:pt x="927" y="150"/>
                  </a:lnTo>
                  <a:lnTo>
                    <a:pt x="924" y="160"/>
                  </a:lnTo>
                  <a:lnTo>
                    <a:pt x="923" y="171"/>
                  </a:lnTo>
                  <a:lnTo>
                    <a:pt x="921" y="179"/>
                  </a:lnTo>
                  <a:lnTo>
                    <a:pt x="923" y="188"/>
                  </a:lnTo>
                  <a:lnTo>
                    <a:pt x="927" y="196"/>
                  </a:lnTo>
                  <a:lnTo>
                    <a:pt x="936" y="203"/>
                  </a:lnTo>
                  <a:lnTo>
                    <a:pt x="943" y="195"/>
                  </a:lnTo>
                  <a:lnTo>
                    <a:pt x="949" y="186"/>
                  </a:lnTo>
                  <a:lnTo>
                    <a:pt x="952" y="177"/>
                  </a:lnTo>
                  <a:lnTo>
                    <a:pt x="956" y="169"/>
                  </a:lnTo>
                  <a:lnTo>
                    <a:pt x="957" y="159"/>
                  </a:lnTo>
                  <a:lnTo>
                    <a:pt x="958" y="150"/>
                  </a:lnTo>
                  <a:lnTo>
                    <a:pt x="958" y="141"/>
                  </a:lnTo>
                  <a:lnTo>
                    <a:pt x="961" y="132"/>
                  </a:lnTo>
                  <a:lnTo>
                    <a:pt x="1014" y="138"/>
                  </a:lnTo>
                  <a:lnTo>
                    <a:pt x="1064" y="155"/>
                  </a:lnTo>
                  <a:lnTo>
                    <a:pt x="1112" y="181"/>
                  </a:lnTo>
                  <a:lnTo>
                    <a:pt x="1155" y="214"/>
                  </a:lnTo>
                  <a:lnTo>
                    <a:pt x="1193" y="252"/>
                  </a:lnTo>
                  <a:lnTo>
                    <a:pt x="1227" y="296"/>
                  </a:lnTo>
                  <a:lnTo>
                    <a:pt x="1256" y="343"/>
                  </a:lnTo>
                  <a:lnTo>
                    <a:pt x="1279" y="395"/>
                  </a:lnTo>
                  <a:lnTo>
                    <a:pt x="1290" y="445"/>
                  </a:lnTo>
                  <a:lnTo>
                    <a:pt x="1297" y="496"/>
                  </a:lnTo>
                  <a:lnTo>
                    <a:pt x="1300" y="550"/>
                  </a:lnTo>
                  <a:lnTo>
                    <a:pt x="1302" y="605"/>
                  </a:lnTo>
                  <a:lnTo>
                    <a:pt x="1298" y="658"/>
                  </a:lnTo>
                  <a:lnTo>
                    <a:pt x="1292" y="712"/>
                  </a:lnTo>
                  <a:lnTo>
                    <a:pt x="1282" y="764"/>
                  </a:lnTo>
                  <a:lnTo>
                    <a:pt x="1269" y="813"/>
                  </a:lnTo>
                  <a:lnTo>
                    <a:pt x="1261" y="817"/>
                  </a:lnTo>
                  <a:lnTo>
                    <a:pt x="1255" y="823"/>
                  </a:lnTo>
                  <a:lnTo>
                    <a:pt x="1249" y="829"/>
                  </a:lnTo>
                  <a:lnTo>
                    <a:pt x="1245" y="837"/>
                  </a:lnTo>
                  <a:lnTo>
                    <a:pt x="1242" y="845"/>
                  </a:lnTo>
                  <a:lnTo>
                    <a:pt x="1240" y="853"/>
                  </a:lnTo>
                  <a:lnTo>
                    <a:pt x="1239" y="861"/>
                  </a:lnTo>
                  <a:lnTo>
                    <a:pt x="1239" y="869"/>
                  </a:lnTo>
                  <a:lnTo>
                    <a:pt x="1220" y="906"/>
                  </a:lnTo>
                  <a:lnTo>
                    <a:pt x="1197" y="941"/>
                  </a:lnTo>
                  <a:lnTo>
                    <a:pt x="1169" y="972"/>
                  </a:lnTo>
                  <a:lnTo>
                    <a:pt x="1139" y="1001"/>
                  </a:lnTo>
                  <a:lnTo>
                    <a:pt x="1105" y="1027"/>
                  </a:lnTo>
                  <a:lnTo>
                    <a:pt x="1072" y="1052"/>
                  </a:lnTo>
                  <a:lnTo>
                    <a:pt x="1039" y="1074"/>
                  </a:lnTo>
                  <a:lnTo>
                    <a:pt x="1006" y="1097"/>
                  </a:lnTo>
                  <a:lnTo>
                    <a:pt x="987" y="1119"/>
                  </a:lnTo>
                  <a:lnTo>
                    <a:pt x="979" y="1145"/>
                  </a:lnTo>
                  <a:lnTo>
                    <a:pt x="977" y="1171"/>
                  </a:lnTo>
                  <a:lnTo>
                    <a:pt x="979" y="1199"/>
                  </a:lnTo>
                  <a:lnTo>
                    <a:pt x="979" y="1225"/>
                  </a:lnTo>
                  <a:lnTo>
                    <a:pt x="977" y="1251"/>
                  </a:lnTo>
                  <a:lnTo>
                    <a:pt x="966" y="1276"/>
                  </a:lnTo>
                  <a:lnTo>
                    <a:pt x="946" y="1298"/>
                  </a:lnTo>
                  <a:lnTo>
                    <a:pt x="904" y="1325"/>
                  </a:lnTo>
                  <a:lnTo>
                    <a:pt x="858" y="1348"/>
                  </a:lnTo>
                  <a:lnTo>
                    <a:pt x="807" y="1362"/>
                  </a:lnTo>
                  <a:lnTo>
                    <a:pt x="756" y="1372"/>
                  </a:lnTo>
                  <a:lnTo>
                    <a:pt x="702" y="1373"/>
                  </a:lnTo>
                  <a:lnTo>
                    <a:pt x="650" y="1369"/>
                  </a:lnTo>
                  <a:lnTo>
                    <a:pt x="599" y="1359"/>
                  </a:lnTo>
                  <a:lnTo>
                    <a:pt x="553" y="1344"/>
                  </a:lnTo>
                  <a:lnTo>
                    <a:pt x="537" y="1332"/>
                  </a:lnTo>
                  <a:lnTo>
                    <a:pt x="523" y="1320"/>
                  </a:lnTo>
                  <a:lnTo>
                    <a:pt x="507" y="1307"/>
                  </a:lnTo>
                  <a:lnTo>
                    <a:pt x="496" y="1295"/>
                  </a:lnTo>
                  <a:lnTo>
                    <a:pt x="484" y="1281"/>
                  </a:lnTo>
                  <a:lnTo>
                    <a:pt x="476" y="1266"/>
                  </a:lnTo>
                  <a:lnTo>
                    <a:pt x="470" y="1250"/>
                  </a:lnTo>
                  <a:lnTo>
                    <a:pt x="467" y="1233"/>
                  </a:lnTo>
                  <a:lnTo>
                    <a:pt x="477" y="1222"/>
                  </a:lnTo>
                  <a:lnTo>
                    <a:pt x="486" y="1210"/>
                  </a:lnTo>
                  <a:lnTo>
                    <a:pt x="492" y="1197"/>
                  </a:lnTo>
                  <a:lnTo>
                    <a:pt x="498" y="1185"/>
                  </a:lnTo>
                  <a:lnTo>
                    <a:pt x="500" y="1171"/>
                  </a:lnTo>
                  <a:lnTo>
                    <a:pt x="503" y="1158"/>
                  </a:lnTo>
                  <a:lnTo>
                    <a:pt x="504" y="1144"/>
                  </a:lnTo>
                  <a:lnTo>
                    <a:pt x="507" y="1131"/>
                  </a:lnTo>
                  <a:lnTo>
                    <a:pt x="482" y="1111"/>
                  </a:lnTo>
                  <a:lnTo>
                    <a:pt x="456" y="1096"/>
                  </a:lnTo>
                  <a:lnTo>
                    <a:pt x="428" y="1083"/>
                  </a:lnTo>
                  <a:lnTo>
                    <a:pt x="401" y="1073"/>
                  </a:lnTo>
                  <a:lnTo>
                    <a:pt x="372" y="1061"/>
                  </a:lnTo>
                  <a:lnTo>
                    <a:pt x="345" y="1050"/>
                  </a:lnTo>
                  <a:lnTo>
                    <a:pt x="318" y="1035"/>
                  </a:lnTo>
                  <a:lnTo>
                    <a:pt x="295" y="1016"/>
                  </a:lnTo>
                  <a:lnTo>
                    <a:pt x="273" y="997"/>
                  </a:lnTo>
                  <a:lnTo>
                    <a:pt x="253" y="977"/>
                  </a:lnTo>
                  <a:lnTo>
                    <a:pt x="234" y="957"/>
                  </a:lnTo>
                  <a:lnTo>
                    <a:pt x="217" y="937"/>
                  </a:lnTo>
                  <a:lnTo>
                    <a:pt x="198" y="917"/>
                  </a:lnTo>
                  <a:lnTo>
                    <a:pt x="180" y="897"/>
                  </a:lnTo>
                  <a:lnTo>
                    <a:pt x="159" y="879"/>
                  </a:lnTo>
                  <a:lnTo>
                    <a:pt x="139" y="864"/>
                  </a:lnTo>
                  <a:lnTo>
                    <a:pt x="130" y="868"/>
                  </a:lnTo>
                  <a:lnTo>
                    <a:pt x="127" y="874"/>
                  </a:lnTo>
                  <a:lnTo>
                    <a:pt x="127" y="879"/>
                  </a:lnTo>
                  <a:lnTo>
                    <a:pt x="131" y="884"/>
                  </a:lnTo>
                  <a:lnTo>
                    <a:pt x="135" y="889"/>
                  </a:lnTo>
                  <a:lnTo>
                    <a:pt x="140" y="894"/>
                  </a:lnTo>
                  <a:lnTo>
                    <a:pt x="142" y="898"/>
                  </a:lnTo>
                  <a:lnTo>
                    <a:pt x="143" y="905"/>
                  </a:lnTo>
                  <a:lnTo>
                    <a:pt x="133" y="907"/>
                  </a:lnTo>
                  <a:lnTo>
                    <a:pt x="122" y="908"/>
                  </a:lnTo>
                  <a:lnTo>
                    <a:pt x="110" y="907"/>
                  </a:lnTo>
                  <a:lnTo>
                    <a:pt x="99" y="906"/>
                  </a:lnTo>
                  <a:lnTo>
                    <a:pt x="86" y="903"/>
                  </a:lnTo>
                  <a:lnTo>
                    <a:pt x="75" y="900"/>
                  </a:lnTo>
                  <a:lnTo>
                    <a:pt x="66" y="894"/>
                  </a:lnTo>
                  <a:lnTo>
                    <a:pt x="58" y="890"/>
                  </a:lnTo>
                  <a:lnTo>
                    <a:pt x="39" y="870"/>
                  </a:lnTo>
                  <a:lnTo>
                    <a:pt x="24" y="851"/>
                  </a:lnTo>
                  <a:lnTo>
                    <a:pt x="12" y="829"/>
                  </a:lnTo>
                  <a:lnTo>
                    <a:pt x="5" y="808"/>
                  </a:lnTo>
                  <a:lnTo>
                    <a:pt x="1" y="784"/>
                  </a:lnTo>
                  <a:lnTo>
                    <a:pt x="0" y="761"/>
                  </a:lnTo>
                  <a:lnTo>
                    <a:pt x="2" y="737"/>
                  </a:lnTo>
                  <a:lnTo>
                    <a:pt x="8" y="713"/>
                  </a:lnTo>
                  <a:lnTo>
                    <a:pt x="14" y="703"/>
                  </a:lnTo>
                  <a:lnTo>
                    <a:pt x="23" y="694"/>
                  </a:lnTo>
                  <a:lnTo>
                    <a:pt x="32" y="684"/>
                  </a:lnTo>
                  <a:lnTo>
                    <a:pt x="42" y="676"/>
                  </a:lnTo>
                  <a:lnTo>
                    <a:pt x="52" y="669"/>
                  </a:lnTo>
                  <a:lnTo>
                    <a:pt x="62" y="663"/>
                  </a:lnTo>
                  <a:lnTo>
                    <a:pt x="74" y="659"/>
                  </a:lnTo>
                  <a:lnTo>
                    <a:pt x="88" y="657"/>
                  </a:lnTo>
                  <a:lnTo>
                    <a:pt x="102" y="656"/>
                  </a:lnTo>
                  <a:lnTo>
                    <a:pt x="116" y="658"/>
                  </a:lnTo>
                  <a:lnTo>
                    <a:pt x="129" y="662"/>
                  </a:lnTo>
                  <a:lnTo>
                    <a:pt x="142" y="670"/>
                  </a:lnTo>
                  <a:lnTo>
                    <a:pt x="153" y="676"/>
                  </a:lnTo>
                  <a:lnTo>
                    <a:pt x="164" y="685"/>
                  </a:lnTo>
                  <a:lnTo>
                    <a:pt x="171" y="694"/>
                  </a:lnTo>
                  <a:lnTo>
                    <a:pt x="179" y="702"/>
                  </a:lnTo>
                  <a:lnTo>
                    <a:pt x="190" y="693"/>
                  </a:lnTo>
                  <a:lnTo>
                    <a:pt x="196" y="609"/>
                  </a:lnTo>
                  <a:lnTo>
                    <a:pt x="210" y="525"/>
                  </a:lnTo>
                  <a:lnTo>
                    <a:pt x="233" y="444"/>
                  </a:lnTo>
                  <a:lnTo>
                    <a:pt x="265" y="368"/>
                  </a:lnTo>
                  <a:lnTo>
                    <a:pt x="305" y="297"/>
                  </a:lnTo>
                  <a:lnTo>
                    <a:pt x="356" y="234"/>
                  </a:lnTo>
                  <a:lnTo>
                    <a:pt x="417" y="182"/>
                  </a:lnTo>
                  <a:lnTo>
                    <a:pt x="492" y="142"/>
                  </a:lnTo>
                  <a:lnTo>
                    <a:pt x="515" y="138"/>
                  </a:lnTo>
                  <a:lnTo>
                    <a:pt x="540" y="135"/>
                  </a:lnTo>
                  <a:lnTo>
                    <a:pt x="565" y="132"/>
                  </a:lnTo>
                  <a:lnTo>
                    <a:pt x="590" y="130"/>
                  </a:lnTo>
                  <a:lnTo>
                    <a:pt x="615" y="128"/>
                  </a:lnTo>
                  <a:lnTo>
                    <a:pt x="640" y="130"/>
                  </a:lnTo>
                  <a:lnTo>
                    <a:pt x="665" y="133"/>
                  </a:lnTo>
                  <a:lnTo>
                    <a:pt x="688" y="142"/>
                  </a:lnTo>
                  <a:lnTo>
                    <a:pt x="691" y="147"/>
                  </a:lnTo>
                  <a:lnTo>
                    <a:pt x="691" y="154"/>
                  </a:lnTo>
                  <a:lnTo>
                    <a:pt x="686" y="160"/>
                  </a:lnTo>
                  <a:lnTo>
                    <a:pt x="683" y="168"/>
                  </a:lnTo>
                  <a:lnTo>
                    <a:pt x="679" y="173"/>
                  </a:lnTo>
                  <a:lnTo>
                    <a:pt x="679" y="178"/>
                  </a:lnTo>
                  <a:lnTo>
                    <a:pt x="683" y="181"/>
                  </a:lnTo>
                  <a:lnTo>
                    <a:pt x="694" y="183"/>
                  </a:lnTo>
                  <a:lnTo>
                    <a:pt x="711" y="159"/>
                  </a:lnTo>
                  <a:lnTo>
                    <a:pt x="728" y="134"/>
                  </a:lnTo>
                  <a:lnTo>
                    <a:pt x="744" y="109"/>
                  </a:lnTo>
                  <a:lnTo>
                    <a:pt x="761" y="86"/>
                  </a:lnTo>
                  <a:lnTo>
                    <a:pt x="777" y="61"/>
                  </a:lnTo>
                  <a:lnTo>
                    <a:pt x="796" y="39"/>
                  </a:lnTo>
                  <a:lnTo>
                    <a:pt x="817" y="18"/>
                  </a:lnTo>
                  <a:lnTo>
                    <a:pt x="840" y="0"/>
                  </a:lnTo>
                  <a:lnTo>
                    <a:pt x="860" y="6"/>
                  </a:lnTo>
                  <a:lnTo>
                    <a:pt x="877" y="18"/>
                  </a:lnTo>
                  <a:lnTo>
                    <a:pt x="890" y="33"/>
                  </a:lnTo>
                  <a:lnTo>
                    <a:pt x="902" y="51"/>
                  </a:lnTo>
                  <a:lnTo>
                    <a:pt x="908" y="69"/>
                  </a:lnTo>
                  <a:lnTo>
                    <a:pt x="916" y="91"/>
                  </a:lnTo>
                  <a:lnTo>
                    <a:pt x="920" y="112"/>
                  </a:lnTo>
                  <a:lnTo>
                    <a:pt x="925" y="132"/>
                  </a:lnTo>
                  <a:close/>
                </a:path>
              </a:pathLst>
            </a:custGeom>
            <a:solidFill>
              <a:srgbClr val="FFBF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64" name="Freeform 511"/>
            <p:cNvSpPr>
              <a:spLocks/>
            </p:cNvSpPr>
            <p:nvPr/>
          </p:nvSpPr>
          <p:spPr bwMode="auto">
            <a:xfrm>
              <a:off x="2672" y="1564"/>
              <a:ext cx="16" cy="5"/>
            </a:xfrm>
            <a:custGeom>
              <a:avLst/>
              <a:gdLst>
                <a:gd name="T0" fmla="*/ 2 w 161"/>
                <a:gd name="T1" fmla="*/ 0 h 51"/>
                <a:gd name="T2" fmla="*/ 1 w 161"/>
                <a:gd name="T3" fmla="*/ 0 h 51"/>
                <a:gd name="T4" fmla="*/ 1 w 161"/>
                <a:gd name="T5" fmla="*/ 0 h 51"/>
                <a:gd name="T6" fmla="*/ 1 w 161"/>
                <a:gd name="T7" fmla="*/ 0 h 51"/>
                <a:gd name="T8" fmla="*/ 1 w 161"/>
                <a:gd name="T9" fmla="*/ 0 h 51"/>
                <a:gd name="T10" fmla="*/ 1 w 161"/>
                <a:gd name="T11" fmla="*/ 0 h 51"/>
                <a:gd name="T12" fmla="*/ 0 w 161"/>
                <a:gd name="T13" fmla="*/ 0 h 51"/>
                <a:gd name="T14" fmla="*/ 0 w 161"/>
                <a:gd name="T15" fmla="*/ 0 h 51"/>
                <a:gd name="T16" fmla="*/ 0 w 161"/>
                <a:gd name="T17" fmla="*/ 0 h 51"/>
                <a:gd name="T18" fmla="*/ 0 w 161"/>
                <a:gd name="T19" fmla="*/ 0 h 51"/>
                <a:gd name="T20" fmla="*/ 0 w 161"/>
                <a:gd name="T21" fmla="*/ 0 h 51"/>
                <a:gd name="T22" fmla="*/ 0 w 161"/>
                <a:gd name="T23" fmla="*/ 0 h 51"/>
                <a:gd name="T24" fmla="*/ 1 w 161"/>
                <a:gd name="T25" fmla="*/ 0 h 51"/>
                <a:gd name="T26" fmla="*/ 1 w 161"/>
                <a:gd name="T27" fmla="*/ 0 h 51"/>
                <a:gd name="T28" fmla="*/ 1 w 161"/>
                <a:gd name="T29" fmla="*/ 0 h 51"/>
                <a:gd name="T30" fmla="*/ 1 w 161"/>
                <a:gd name="T31" fmla="*/ 0 h 51"/>
                <a:gd name="T32" fmla="*/ 2 w 161"/>
                <a:gd name="T33" fmla="*/ 0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1"/>
                <a:gd name="T52" fmla="*/ 0 h 51"/>
                <a:gd name="T53" fmla="*/ 161 w 161"/>
                <a:gd name="T54" fmla="*/ 51 h 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1" h="51">
                  <a:moveTo>
                    <a:pt x="161" y="10"/>
                  </a:moveTo>
                  <a:lnTo>
                    <a:pt x="140" y="19"/>
                  </a:lnTo>
                  <a:lnTo>
                    <a:pt x="121" y="27"/>
                  </a:lnTo>
                  <a:lnTo>
                    <a:pt x="101" y="35"/>
                  </a:lnTo>
                  <a:lnTo>
                    <a:pt x="82" y="42"/>
                  </a:lnTo>
                  <a:lnTo>
                    <a:pt x="61" y="48"/>
                  </a:lnTo>
                  <a:lnTo>
                    <a:pt x="42" y="51"/>
                  </a:lnTo>
                  <a:lnTo>
                    <a:pt x="21" y="51"/>
                  </a:lnTo>
                  <a:lnTo>
                    <a:pt x="0" y="50"/>
                  </a:lnTo>
                  <a:lnTo>
                    <a:pt x="15" y="37"/>
                  </a:lnTo>
                  <a:lnTo>
                    <a:pt x="33" y="25"/>
                  </a:lnTo>
                  <a:lnTo>
                    <a:pt x="53" y="14"/>
                  </a:lnTo>
                  <a:lnTo>
                    <a:pt x="74" y="7"/>
                  </a:lnTo>
                  <a:lnTo>
                    <a:pt x="95" y="1"/>
                  </a:lnTo>
                  <a:lnTo>
                    <a:pt x="117" y="0"/>
                  </a:lnTo>
                  <a:lnTo>
                    <a:pt x="139" y="2"/>
                  </a:lnTo>
                  <a:lnTo>
                    <a:pt x="161" y="10"/>
                  </a:lnTo>
                  <a:close/>
                </a:path>
              </a:pathLst>
            </a:custGeom>
            <a:solidFill>
              <a:srgbClr val="4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65" name="Freeform 512"/>
            <p:cNvSpPr>
              <a:spLocks/>
            </p:cNvSpPr>
            <p:nvPr/>
          </p:nvSpPr>
          <p:spPr bwMode="auto">
            <a:xfrm>
              <a:off x="2826" y="1566"/>
              <a:ext cx="27" cy="8"/>
            </a:xfrm>
            <a:custGeom>
              <a:avLst/>
              <a:gdLst>
                <a:gd name="T0" fmla="*/ 3 w 273"/>
                <a:gd name="T1" fmla="*/ 1 h 78"/>
                <a:gd name="T2" fmla="*/ 3 w 273"/>
                <a:gd name="T3" fmla="*/ 1 h 78"/>
                <a:gd name="T4" fmla="*/ 3 w 273"/>
                <a:gd name="T5" fmla="*/ 1 h 78"/>
                <a:gd name="T6" fmla="*/ 3 w 273"/>
                <a:gd name="T7" fmla="*/ 1 h 78"/>
                <a:gd name="T8" fmla="*/ 2 w 273"/>
                <a:gd name="T9" fmla="*/ 1 h 78"/>
                <a:gd name="T10" fmla="*/ 2 w 273"/>
                <a:gd name="T11" fmla="*/ 1 h 78"/>
                <a:gd name="T12" fmla="*/ 2 w 273"/>
                <a:gd name="T13" fmla="*/ 1 h 78"/>
                <a:gd name="T14" fmla="*/ 2 w 273"/>
                <a:gd name="T15" fmla="*/ 1 h 78"/>
                <a:gd name="T16" fmla="*/ 1 w 273"/>
                <a:gd name="T17" fmla="*/ 1 h 78"/>
                <a:gd name="T18" fmla="*/ 1 w 273"/>
                <a:gd name="T19" fmla="*/ 0 h 78"/>
                <a:gd name="T20" fmla="*/ 1 w 273"/>
                <a:gd name="T21" fmla="*/ 0 h 78"/>
                <a:gd name="T22" fmla="*/ 1 w 273"/>
                <a:gd name="T23" fmla="*/ 0 h 78"/>
                <a:gd name="T24" fmla="*/ 0 w 273"/>
                <a:gd name="T25" fmla="*/ 1 h 78"/>
                <a:gd name="T26" fmla="*/ 0 w 273"/>
                <a:gd name="T27" fmla="*/ 1 h 78"/>
                <a:gd name="T28" fmla="*/ 0 w 273"/>
                <a:gd name="T29" fmla="*/ 1 h 78"/>
                <a:gd name="T30" fmla="*/ 0 w 273"/>
                <a:gd name="T31" fmla="*/ 1 h 78"/>
                <a:gd name="T32" fmla="*/ 0 w 273"/>
                <a:gd name="T33" fmla="*/ 0 h 78"/>
                <a:gd name="T34" fmla="*/ 0 w 273"/>
                <a:gd name="T35" fmla="*/ 0 h 78"/>
                <a:gd name="T36" fmla="*/ 0 w 273"/>
                <a:gd name="T37" fmla="*/ 0 h 78"/>
                <a:gd name="T38" fmla="*/ 0 w 273"/>
                <a:gd name="T39" fmla="*/ 0 h 78"/>
                <a:gd name="T40" fmla="*/ 0 w 273"/>
                <a:gd name="T41" fmla="*/ 0 h 78"/>
                <a:gd name="T42" fmla="*/ 0 w 273"/>
                <a:gd name="T43" fmla="*/ 0 h 78"/>
                <a:gd name="T44" fmla="*/ 0 w 273"/>
                <a:gd name="T45" fmla="*/ 0 h 78"/>
                <a:gd name="T46" fmla="*/ 0 w 273"/>
                <a:gd name="T47" fmla="*/ 0 h 78"/>
                <a:gd name="T48" fmla="*/ 0 w 273"/>
                <a:gd name="T49" fmla="*/ 0 h 78"/>
                <a:gd name="T50" fmla="*/ 1 w 273"/>
                <a:gd name="T51" fmla="*/ 0 h 78"/>
                <a:gd name="T52" fmla="*/ 1 w 273"/>
                <a:gd name="T53" fmla="*/ 0 h 78"/>
                <a:gd name="T54" fmla="*/ 1 w 273"/>
                <a:gd name="T55" fmla="*/ 0 h 78"/>
                <a:gd name="T56" fmla="*/ 2 w 273"/>
                <a:gd name="T57" fmla="*/ 0 h 78"/>
                <a:gd name="T58" fmla="*/ 2 w 273"/>
                <a:gd name="T59" fmla="*/ 0 h 78"/>
                <a:gd name="T60" fmla="*/ 2 w 273"/>
                <a:gd name="T61" fmla="*/ 0 h 78"/>
                <a:gd name="T62" fmla="*/ 2 w 273"/>
                <a:gd name="T63" fmla="*/ 0 h 78"/>
                <a:gd name="T64" fmla="*/ 3 w 273"/>
                <a:gd name="T65" fmla="*/ 1 h 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3"/>
                <a:gd name="T100" fmla="*/ 0 h 78"/>
                <a:gd name="T101" fmla="*/ 273 w 273"/>
                <a:gd name="T102" fmla="*/ 78 h 7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3" h="78">
                  <a:moveTo>
                    <a:pt x="273" y="45"/>
                  </a:moveTo>
                  <a:lnTo>
                    <a:pt x="269" y="53"/>
                  </a:lnTo>
                  <a:lnTo>
                    <a:pt x="264" y="60"/>
                  </a:lnTo>
                  <a:lnTo>
                    <a:pt x="259" y="68"/>
                  </a:lnTo>
                  <a:lnTo>
                    <a:pt x="254" y="76"/>
                  </a:lnTo>
                  <a:lnTo>
                    <a:pt x="222" y="78"/>
                  </a:lnTo>
                  <a:lnTo>
                    <a:pt x="194" y="74"/>
                  </a:lnTo>
                  <a:lnTo>
                    <a:pt x="168" y="63"/>
                  </a:lnTo>
                  <a:lnTo>
                    <a:pt x="145" y="51"/>
                  </a:lnTo>
                  <a:lnTo>
                    <a:pt x="120" y="40"/>
                  </a:lnTo>
                  <a:lnTo>
                    <a:pt x="95" y="34"/>
                  </a:lnTo>
                  <a:lnTo>
                    <a:pt x="69" y="35"/>
                  </a:lnTo>
                  <a:lnTo>
                    <a:pt x="41" y="50"/>
                  </a:lnTo>
                  <a:lnTo>
                    <a:pt x="30" y="50"/>
                  </a:lnTo>
                  <a:lnTo>
                    <a:pt x="19" y="48"/>
                  </a:lnTo>
                  <a:lnTo>
                    <a:pt x="9" y="44"/>
                  </a:lnTo>
                  <a:lnTo>
                    <a:pt x="0" y="41"/>
                  </a:lnTo>
                  <a:lnTo>
                    <a:pt x="4" y="36"/>
                  </a:lnTo>
                  <a:lnTo>
                    <a:pt x="10" y="34"/>
                  </a:lnTo>
                  <a:lnTo>
                    <a:pt x="17" y="32"/>
                  </a:lnTo>
                  <a:lnTo>
                    <a:pt x="23" y="31"/>
                  </a:lnTo>
                  <a:lnTo>
                    <a:pt x="30" y="28"/>
                  </a:lnTo>
                  <a:lnTo>
                    <a:pt x="36" y="26"/>
                  </a:lnTo>
                  <a:lnTo>
                    <a:pt x="41" y="20"/>
                  </a:lnTo>
                  <a:lnTo>
                    <a:pt x="47" y="15"/>
                  </a:lnTo>
                  <a:lnTo>
                    <a:pt x="77" y="13"/>
                  </a:lnTo>
                  <a:lnTo>
                    <a:pt x="108" y="7"/>
                  </a:lnTo>
                  <a:lnTo>
                    <a:pt x="139" y="2"/>
                  </a:lnTo>
                  <a:lnTo>
                    <a:pt x="171" y="0"/>
                  </a:lnTo>
                  <a:lnTo>
                    <a:pt x="200" y="0"/>
                  </a:lnTo>
                  <a:lnTo>
                    <a:pt x="228" y="6"/>
                  </a:lnTo>
                  <a:lnTo>
                    <a:pt x="251" y="20"/>
                  </a:lnTo>
                  <a:lnTo>
                    <a:pt x="273" y="45"/>
                  </a:lnTo>
                  <a:close/>
                </a:path>
              </a:pathLst>
            </a:custGeom>
            <a:solidFill>
              <a:srgbClr val="00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66" name="Freeform 513"/>
            <p:cNvSpPr>
              <a:spLocks/>
            </p:cNvSpPr>
            <p:nvPr/>
          </p:nvSpPr>
          <p:spPr bwMode="auto">
            <a:xfrm>
              <a:off x="2840" y="1569"/>
              <a:ext cx="11" cy="3"/>
            </a:xfrm>
            <a:custGeom>
              <a:avLst/>
              <a:gdLst>
                <a:gd name="T0" fmla="*/ 1 w 105"/>
                <a:gd name="T1" fmla="*/ 0 h 35"/>
                <a:gd name="T2" fmla="*/ 1 w 105"/>
                <a:gd name="T3" fmla="*/ 0 h 35"/>
                <a:gd name="T4" fmla="*/ 1 w 105"/>
                <a:gd name="T5" fmla="*/ 0 h 35"/>
                <a:gd name="T6" fmla="*/ 1 w 105"/>
                <a:gd name="T7" fmla="*/ 0 h 35"/>
                <a:gd name="T8" fmla="*/ 1 w 105"/>
                <a:gd name="T9" fmla="*/ 0 h 35"/>
                <a:gd name="T10" fmla="*/ 0 w 105"/>
                <a:gd name="T11" fmla="*/ 0 h 35"/>
                <a:gd name="T12" fmla="*/ 0 w 105"/>
                <a:gd name="T13" fmla="*/ 0 h 35"/>
                <a:gd name="T14" fmla="*/ 0 w 105"/>
                <a:gd name="T15" fmla="*/ 0 h 35"/>
                <a:gd name="T16" fmla="*/ 0 w 105"/>
                <a:gd name="T17" fmla="*/ 0 h 35"/>
                <a:gd name="T18" fmla="*/ 0 w 105"/>
                <a:gd name="T19" fmla="*/ 0 h 35"/>
                <a:gd name="T20" fmla="*/ 0 w 105"/>
                <a:gd name="T21" fmla="*/ 0 h 35"/>
                <a:gd name="T22" fmla="*/ 0 w 105"/>
                <a:gd name="T23" fmla="*/ 0 h 35"/>
                <a:gd name="T24" fmla="*/ 1 w 105"/>
                <a:gd name="T25" fmla="*/ 0 h 35"/>
                <a:gd name="T26" fmla="*/ 1 w 105"/>
                <a:gd name="T27" fmla="*/ 0 h 35"/>
                <a:gd name="T28" fmla="*/ 1 w 105"/>
                <a:gd name="T29" fmla="*/ 0 h 35"/>
                <a:gd name="T30" fmla="*/ 1 w 105"/>
                <a:gd name="T31" fmla="*/ 0 h 35"/>
                <a:gd name="T32" fmla="*/ 1 w 105"/>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5"/>
                <a:gd name="T52" fmla="*/ 0 h 35"/>
                <a:gd name="T53" fmla="*/ 105 w 105"/>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5" h="35">
                  <a:moveTo>
                    <a:pt x="105" y="22"/>
                  </a:moveTo>
                  <a:lnTo>
                    <a:pt x="91" y="30"/>
                  </a:lnTo>
                  <a:lnTo>
                    <a:pt x="77" y="35"/>
                  </a:lnTo>
                  <a:lnTo>
                    <a:pt x="63" y="35"/>
                  </a:lnTo>
                  <a:lnTo>
                    <a:pt x="50" y="34"/>
                  </a:lnTo>
                  <a:lnTo>
                    <a:pt x="36" y="28"/>
                  </a:lnTo>
                  <a:lnTo>
                    <a:pt x="23" y="24"/>
                  </a:lnTo>
                  <a:lnTo>
                    <a:pt x="10" y="18"/>
                  </a:lnTo>
                  <a:lnTo>
                    <a:pt x="0" y="12"/>
                  </a:lnTo>
                  <a:lnTo>
                    <a:pt x="13" y="7"/>
                  </a:lnTo>
                  <a:lnTo>
                    <a:pt x="25" y="4"/>
                  </a:lnTo>
                  <a:lnTo>
                    <a:pt x="38" y="0"/>
                  </a:lnTo>
                  <a:lnTo>
                    <a:pt x="51" y="0"/>
                  </a:lnTo>
                  <a:lnTo>
                    <a:pt x="64" y="0"/>
                  </a:lnTo>
                  <a:lnTo>
                    <a:pt x="78" y="4"/>
                  </a:lnTo>
                  <a:lnTo>
                    <a:pt x="91" y="10"/>
                  </a:lnTo>
                  <a:lnTo>
                    <a:pt x="105" y="22"/>
                  </a:lnTo>
                  <a:close/>
                </a:path>
              </a:pathLst>
            </a:custGeom>
            <a:solidFill>
              <a:srgbClr val="4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67" name="Freeform 514"/>
            <p:cNvSpPr>
              <a:spLocks/>
            </p:cNvSpPr>
            <p:nvPr/>
          </p:nvSpPr>
          <p:spPr bwMode="auto">
            <a:xfrm>
              <a:off x="2872" y="1568"/>
              <a:ext cx="23" cy="15"/>
            </a:xfrm>
            <a:custGeom>
              <a:avLst/>
              <a:gdLst>
                <a:gd name="T0" fmla="*/ 2 w 234"/>
                <a:gd name="T1" fmla="*/ 0 h 145"/>
                <a:gd name="T2" fmla="*/ 2 w 234"/>
                <a:gd name="T3" fmla="*/ 1 h 145"/>
                <a:gd name="T4" fmla="*/ 2 w 234"/>
                <a:gd name="T5" fmla="*/ 1 h 145"/>
                <a:gd name="T6" fmla="*/ 2 w 234"/>
                <a:gd name="T7" fmla="*/ 1 h 145"/>
                <a:gd name="T8" fmla="*/ 2 w 234"/>
                <a:gd name="T9" fmla="*/ 1 h 145"/>
                <a:gd name="T10" fmla="*/ 2 w 234"/>
                <a:gd name="T11" fmla="*/ 1 h 145"/>
                <a:gd name="T12" fmla="*/ 2 w 234"/>
                <a:gd name="T13" fmla="*/ 1 h 145"/>
                <a:gd name="T14" fmla="*/ 2 w 234"/>
                <a:gd name="T15" fmla="*/ 1 h 145"/>
                <a:gd name="T16" fmla="*/ 2 w 234"/>
                <a:gd name="T17" fmla="*/ 2 h 145"/>
                <a:gd name="T18" fmla="*/ 2 w 234"/>
                <a:gd name="T19" fmla="*/ 2 h 145"/>
                <a:gd name="T20" fmla="*/ 2 w 234"/>
                <a:gd name="T21" fmla="*/ 1 h 145"/>
                <a:gd name="T22" fmla="*/ 1 w 234"/>
                <a:gd name="T23" fmla="*/ 1 h 145"/>
                <a:gd name="T24" fmla="*/ 1 w 234"/>
                <a:gd name="T25" fmla="*/ 1 h 145"/>
                <a:gd name="T26" fmla="*/ 1 w 234"/>
                <a:gd name="T27" fmla="*/ 1 h 145"/>
                <a:gd name="T28" fmla="*/ 1 w 234"/>
                <a:gd name="T29" fmla="*/ 1 h 145"/>
                <a:gd name="T30" fmla="*/ 1 w 234"/>
                <a:gd name="T31" fmla="*/ 1 h 145"/>
                <a:gd name="T32" fmla="*/ 1 w 234"/>
                <a:gd name="T33" fmla="*/ 0 h 145"/>
                <a:gd name="T34" fmla="*/ 1 w 234"/>
                <a:gd name="T35" fmla="*/ 0 h 145"/>
                <a:gd name="T36" fmla="*/ 1 w 234"/>
                <a:gd name="T37" fmla="*/ 0 h 145"/>
                <a:gd name="T38" fmla="*/ 1 w 234"/>
                <a:gd name="T39" fmla="*/ 0 h 145"/>
                <a:gd name="T40" fmla="*/ 1 w 234"/>
                <a:gd name="T41" fmla="*/ 0 h 145"/>
                <a:gd name="T42" fmla="*/ 0 w 234"/>
                <a:gd name="T43" fmla="*/ 0 h 145"/>
                <a:gd name="T44" fmla="*/ 0 w 234"/>
                <a:gd name="T45" fmla="*/ 0 h 145"/>
                <a:gd name="T46" fmla="*/ 0 w 234"/>
                <a:gd name="T47" fmla="*/ 0 h 145"/>
                <a:gd name="T48" fmla="*/ 0 w 234"/>
                <a:gd name="T49" fmla="*/ 0 h 145"/>
                <a:gd name="T50" fmla="*/ 0 w 234"/>
                <a:gd name="T51" fmla="*/ 0 h 145"/>
                <a:gd name="T52" fmla="*/ 0 w 234"/>
                <a:gd name="T53" fmla="*/ 0 h 145"/>
                <a:gd name="T54" fmla="*/ 0 w 234"/>
                <a:gd name="T55" fmla="*/ 0 h 145"/>
                <a:gd name="T56" fmla="*/ 0 w 234"/>
                <a:gd name="T57" fmla="*/ 0 h 145"/>
                <a:gd name="T58" fmla="*/ 0 w 234"/>
                <a:gd name="T59" fmla="*/ 0 h 145"/>
                <a:gd name="T60" fmla="*/ 0 w 234"/>
                <a:gd name="T61" fmla="*/ 0 h 145"/>
                <a:gd name="T62" fmla="*/ 0 w 234"/>
                <a:gd name="T63" fmla="*/ 0 h 145"/>
                <a:gd name="T64" fmla="*/ 0 w 234"/>
                <a:gd name="T65" fmla="*/ 0 h 145"/>
                <a:gd name="T66" fmla="*/ 1 w 234"/>
                <a:gd name="T67" fmla="*/ 0 h 145"/>
                <a:gd name="T68" fmla="*/ 1 w 234"/>
                <a:gd name="T69" fmla="*/ 0 h 145"/>
                <a:gd name="T70" fmla="*/ 1 w 234"/>
                <a:gd name="T71" fmla="*/ 0 h 145"/>
                <a:gd name="T72" fmla="*/ 1 w 234"/>
                <a:gd name="T73" fmla="*/ 0 h 145"/>
                <a:gd name="T74" fmla="*/ 1 w 234"/>
                <a:gd name="T75" fmla="*/ 0 h 145"/>
                <a:gd name="T76" fmla="*/ 2 w 234"/>
                <a:gd name="T77" fmla="*/ 0 h 145"/>
                <a:gd name="T78" fmla="*/ 2 w 234"/>
                <a:gd name="T79" fmla="*/ 0 h 14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4"/>
                <a:gd name="T121" fmla="*/ 0 h 145"/>
                <a:gd name="T122" fmla="*/ 234 w 234"/>
                <a:gd name="T123" fmla="*/ 145 h 14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4" h="145">
                  <a:moveTo>
                    <a:pt x="189" y="36"/>
                  </a:moveTo>
                  <a:lnTo>
                    <a:pt x="194" y="48"/>
                  </a:lnTo>
                  <a:lnTo>
                    <a:pt x="204" y="61"/>
                  </a:lnTo>
                  <a:lnTo>
                    <a:pt x="215" y="73"/>
                  </a:lnTo>
                  <a:lnTo>
                    <a:pt x="226" y="86"/>
                  </a:lnTo>
                  <a:lnTo>
                    <a:pt x="232" y="99"/>
                  </a:lnTo>
                  <a:lnTo>
                    <a:pt x="234" y="112"/>
                  </a:lnTo>
                  <a:lnTo>
                    <a:pt x="229" y="125"/>
                  </a:lnTo>
                  <a:lnTo>
                    <a:pt x="214" y="141"/>
                  </a:lnTo>
                  <a:lnTo>
                    <a:pt x="186" y="145"/>
                  </a:lnTo>
                  <a:lnTo>
                    <a:pt x="165" y="138"/>
                  </a:lnTo>
                  <a:lnTo>
                    <a:pt x="151" y="123"/>
                  </a:lnTo>
                  <a:lnTo>
                    <a:pt x="140" y="106"/>
                  </a:lnTo>
                  <a:lnTo>
                    <a:pt x="130" y="84"/>
                  </a:lnTo>
                  <a:lnTo>
                    <a:pt x="119" y="64"/>
                  </a:lnTo>
                  <a:lnTo>
                    <a:pt x="104" y="47"/>
                  </a:lnTo>
                  <a:lnTo>
                    <a:pt x="83" y="36"/>
                  </a:lnTo>
                  <a:lnTo>
                    <a:pt x="93" y="25"/>
                  </a:lnTo>
                  <a:lnTo>
                    <a:pt x="81" y="23"/>
                  </a:lnTo>
                  <a:lnTo>
                    <a:pt x="70" y="21"/>
                  </a:lnTo>
                  <a:lnTo>
                    <a:pt x="59" y="17"/>
                  </a:lnTo>
                  <a:lnTo>
                    <a:pt x="48" y="16"/>
                  </a:lnTo>
                  <a:lnTo>
                    <a:pt x="36" y="13"/>
                  </a:lnTo>
                  <a:lnTo>
                    <a:pt x="25" y="13"/>
                  </a:lnTo>
                  <a:lnTo>
                    <a:pt x="13" y="13"/>
                  </a:lnTo>
                  <a:lnTo>
                    <a:pt x="2" y="15"/>
                  </a:lnTo>
                  <a:lnTo>
                    <a:pt x="0" y="8"/>
                  </a:lnTo>
                  <a:lnTo>
                    <a:pt x="2" y="4"/>
                  </a:lnTo>
                  <a:lnTo>
                    <a:pt x="6" y="3"/>
                  </a:lnTo>
                  <a:lnTo>
                    <a:pt x="10" y="3"/>
                  </a:lnTo>
                  <a:lnTo>
                    <a:pt x="20" y="3"/>
                  </a:lnTo>
                  <a:lnTo>
                    <a:pt x="27" y="0"/>
                  </a:lnTo>
                  <a:lnTo>
                    <a:pt x="45" y="1"/>
                  </a:lnTo>
                  <a:lnTo>
                    <a:pt x="65" y="3"/>
                  </a:lnTo>
                  <a:lnTo>
                    <a:pt x="87" y="3"/>
                  </a:lnTo>
                  <a:lnTo>
                    <a:pt x="109" y="6"/>
                  </a:lnTo>
                  <a:lnTo>
                    <a:pt x="131" y="8"/>
                  </a:lnTo>
                  <a:lnTo>
                    <a:pt x="152" y="14"/>
                  </a:lnTo>
                  <a:lnTo>
                    <a:pt x="172" y="22"/>
                  </a:lnTo>
                  <a:lnTo>
                    <a:pt x="189" y="36"/>
                  </a:lnTo>
                  <a:close/>
                </a:path>
              </a:pathLst>
            </a:custGeom>
            <a:solidFill>
              <a:srgbClr val="00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68" name="Freeform 515"/>
            <p:cNvSpPr>
              <a:spLocks/>
            </p:cNvSpPr>
            <p:nvPr/>
          </p:nvSpPr>
          <p:spPr bwMode="auto">
            <a:xfrm>
              <a:off x="2883" y="1571"/>
              <a:ext cx="10" cy="9"/>
            </a:xfrm>
            <a:custGeom>
              <a:avLst/>
              <a:gdLst>
                <a:gd name="T0" fmla="*/ 1 w 96"/>
                <a:gd name="T1" fmla="*/ 1 h 88"/>
                <a:gd name="T2" fmla="*/ 1 w 96"/>
                <a:gd name="T3" fmla="*/ 1 h 88"/>
                <a:gd name="T4" fmla="*/ 1 w 96"/>
                <a:gd name="T5" fmla="*/ 1 h 88"/>
                <a:gd name="T6" fmla="*/ 1 w 96"/>
                <a:gd name="T7" fmla="*/ 1 h 88"/>
                <a:gd name="T8" fmla="*/ 1 w 96"/>
                <a:gd name="T9" fmla="*/ 1 h 88"/>
                <a:gd name="T10" fmla="*/ 1 w 96"/>
                <a:gd name="T11" fmla="*/ 1 h 88"/>
                <a:gd name="T12" fmla="*/ 1 w 96"/>
                <a:gd name="T13" fmla="*/ 1 h 88"/>
                <a:gd name="T14" fmla="*/ 1 w 96"/>
                <a:gd name="T15" fmla="*/ 1 h 88"/>
                <a:gd name="T16" fmla="*/ 1 w 96"/>
                <a:gd name="T17" fmla="*/ 1 h 88"/>
                <a:gd name="T18" fmla="*/ 1 w 96"/>
                <a:gd name="T19" fmla="*/ 1 h 88"/>
                <a:gd name="T20" fmla="*/ 0 w 96"/>
                <a:gd name="T21" fmla="*/ 1 h 88"/>
                <a:gd name="T22" fmla="*/ 0 w 96"/>
                <a:gd name="T23" fmla="*/ 1 h 88"/>
                <a:gd name="T24" fmla="*/ 0 w 96"/>
                <a:gd name="T25" fmla="*/ 1 h 88"/>
                <a:gd name="T26" fmla="*/ 0 w 96"/>
                <a:gd name="T27" fmla="*/ 0 h 88"/>
                <a:gd name="T28" fmla="*/ 0 w 96"/>
                <a:gd name="T29" fmla="*/ 0 h 88"/>
                <a:gd name="T30" fmla="*/ 0 w 96"/>
                <a:gd name="T31" fmla="*/ 0 h 88"/>
                <a:gd name="T32" fmla="*/ 0 w 96"/>
                <a:gd name="T33" fmla="*/ 0 h 88"/>
                <a:gd name="T34" fmla="*/ 0 w 96"/>
                <a:gd name="T35" fmla="*/ 0 h 88"/>
                <a:gd name="T36" fmla="*/ 0 w 96"/>
                <a:gd name="T37" fmla="*/ 0 h 88"/>
                <a:gd name="T38" fmla="*/ 0 w 96"/>
                <a:gd name="T39" fmla="*/ 0 h 88"/>
                <a:gd name="T40" fmla="*/ 1 w 96"/>
                <a:gd name="T41" fmla="*/ 0 h 88"/>
                <a:gd name="T42" fmla="*/ 1 w 96"/>
                <a:gd name="T43" fmla="*/ 0 h 88"/>
                <a:gd name="T44" fmla="*/ 1 w 96"/>
                <a:gd name="T45" fmla="*/ 0 h 88"/>
                <a:gd name="T46" fmla="*/ 1 w 96"/>
                <a:gd name="T47" fmla="*/ 1 h 88"/>
                <a:gd name="T48" fmla="*/ 1 w 96"/>
                <a:gd name="T49" fmla="*/ 1 h 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6"/>
                <a:gd name="T76" fmla="*/ 0 h 88"/>
                <a:gd name="T77" fmla="*/ 96 w 96"/>
                <a:gd name="T78" fmla="*/ 88 h 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6" h="88">
                  <a:moveTo>
                    <a:pt x="91" y="57"/>
                  </a:moveTo>
                  <a:lnTo>
                    <a:pt x="93" y="63"/>
                  </a:lnTo>
                  <a:lnTo>
                    <a:pt x="95" y="69"/>
                  </a:lnTo>
                  <a:lnTo>
                    <a:pt x="95" y="75"/>
                  </a:lnTo>
                  <a:lnTo>
                    <a:pt x="96" y="82"/>
                  </a:lnTo>
                  <a:lnTo>
                    <a:pt x="87" y="87"/>
                  </a:lnTo>
                  <a:lnTo>
                    <a:pt x="77" y="88"/>
                  </a:lnTo>
                  <a:lnTo>
                    <a:pt x="66" y="88"/>
                  </a:lnTo>
                  <a:lnTo>
                    <a:pt x="55" y="88"/>
                  </a:lnTo>
                  <a:lnTo>
                    <a:pt x="48" y="77"/>
                  </a:lnTo>
                  <a:lnTo>
                    <a:pt x="42" y="66"/>
                  </a:lnTo>
                  <a:lnTo>
                    <a:pt x="36" y="55"/>
                  </a:lnTo>
                  <a:lnTo>
                    <a:pt x="32" y="44"/>
                  </a:lnTo>
                  <a:lnTo>
                    <a:pt x="25" y="33"/>
                  </a:lnTo>
                  <a:lnTo>
                    <a:pt x="19" y="22"/>
                  </a:lnTo>
                  <a:lnTo>
                    <a:pt x="10" y="11"/>
                  </a:lnTo>
                  <a:lnTo>
                    <a:pt x="0" y="1"/>
                  </a:lnTo>
                  <a:lnTo>
                    <a:pt x="14" y="0"/>
                  </a:lnTo>
                  <a:lnTo>
                    <a:pt x="28" y="2"/>
                  </a:lnTo>
                  <a:lnTo>
                    <a:pt x="41" y="8"/>
                  </a:lnTo>
                  <a:lnTo>
                    <a:pt x="54" y="15"/>
                  </a:lnTo>
                  <a:lnTo>
                    <a:pt x="65" y="24"/>
                  </a:lnTo>
                  <a:lnTo>
                    <a:pt x="76" y="35"/>
                  </a:lnTo>
                  <a:lnTo>
                    <a:pt x="83" y="46"/>
                  </a:lnTo>
                  <a:lnTo>
                    <a:pt x="91" y="57"/>
                  </a:lnTo>
                  <a:close/>
                </a:path>
              </a:pathLst>
            </a:custGeom>
            <a:solidFill>
              <a:srgbClr val="4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69" name="Freeform 516"/>
            <p:cNvSpPr>
              <a:spLocks/>
            </p:cNvSpPr>
            <p:nvPr/>
          </p:nvSpPr>
          <p:spPr bwMode="auto">
            <a:xfrm>
              <a:off x="2779" y="1573"/>
              <a:ext cx="2" cy="8"/>
            </a:xfrm>
            <a:custGeom>
              <a:avLst/>
              <a:gdLst>
                <a:gd name="T0" fmla="*/ 0 w 17"/>
                <a:gd name="T1" fmla="*/ 0 h 81"/>
                <a:gd name="T2" fmla="*/ 0 w 17"/>
                <a:gd name="T3" fmla="*/ 0 h 81"/>
                <a:gd name="T4" fmla="*/ 0 w 17"/>
                <a:gd name="T5" fmla="*/ 0 h 81"/>
                <a:gd name="T6" fmla="*/ 0 w 17"/>
                <a:gd name="T7" fmla="*/ 0 h 81"/>
                <a:gd name="T8" fmla="*/ 0 w 17"/>
                <a:gd name="T9" fmla="*/ 0 h 81"/>
                <a:gd name="T10" fmla="*/ 0 w 17"/>
                <a:gd name="T11" fmla="*/ 0 h 81"/>
                <a:gd name="T12" fmla="*/ 0 w 17"/>
                <a:gd name="T13" fmla="*/ 1 h 81"/>
                <a:gd name="T14" fmla="*/ 0 w 17"/>
                <a:gd name="T15" fmla="*/ 1 h 81"/>
                <a:gd name="T16" fmla="*/ 0 w 17"/>
                <a:gd name="T17" fmla="*/ 1 h 81"/>
                <a:gd name="T18" fmla="*/ 0 w 17"/>
                <a:gd name="T19" fmla="*/ 1 h 81"/>
                <a:gd name="T20" fmla="*/ 0 w 17"/>
                <a:gd name="T21" fmla="*/ 1 h 81"/>
                <a:gd name="T22" fmla="*/ 0 w 17"/>
                <a:gd name="T23" fmla="*/ 0 h 81"/>
                <a:gd name="T24" fmla="*/ 0 w 17"/>
                <a:gd name="T25" fmla="*/ 0 h 81"/>
                <a:gd name="T26" fmla="*/ 0 w 17"/>
                <a:gd name="T27" fmla="*/ 0 h 81"/>
                <a:gd name="T28" fmla="*/ 0 w 17"/>
                <a:gd name="T29" fmla="*/ 0 h 81"/>
                <a:gd name="T30" fmla="*/ 0 w 17"/>
                <a:gd name="T31" fmla="*/ 0 h 81"/>
                <a:gd name="T32" fmla="*/ 0 w 17"/>
                <a:gd name="T33" fmla="*/ 0 h 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81"/>
                <a:gd name="T53" fmla="*/ 17 w 17"/>
                <a:gd name="T54" fmla="*/ 81 h 8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81">
                  <a:moveTo>
                    <a:pt x="17" y="0"/>
                  </a:moveTo>
                  <a:lnTo>
                    <a:pt x="17" y="7"/>
                  </a:lnTo>
                  <a:lnTo>
                    <a:pt x="17" y="17"/>
                  </a:lnTo>
                  <a:lnTo>
                    <a:pt x="16" y="26"/>
                  </a:lnTo>
                  <a:lnTo>
                    <a:pt x="16" y="37"/>
                  </a:lnTo>
                  <a:lnTo>
                    <a:pt x="14" y="47"/>
                  </a:lnTo>
                  <a:lnTo>
                    <a:pt x="13" y="59"/>
                  </a:lnTo>
                  <a:lnTo>
                    <a:pt x="12" y="69"/>
                  </a:lnTo>
                  <a:lnTo>
                    <a:pt x="12" y="81"/>
                  </a:lnTo>
                  <a:lnTo>
                    <a:pt x="4" y="72"/>
                  </a:lnTo>
                  <a:lnTo>
                    <a:pt x="1" y="61"/>
                  </a:lnTo>
                  <a:lnTo>
                    <a:pt x="0" y="49"/>
                  </a:lnTo>
                  <a:lnTo>
                    <a:pt x="1" y="38"/>
                  </a:lnTo>
                  <a:lnTo>
                    <a:pt x="3" y="26"/>
                  </a:lnTo>
                  <a:lnTo>
                    <a:pt x="6" y="16"/>
                  </a:lnTo>
                  <a:lnTo>
                    <a:pt x="11" y="6"/>
                  </a:lnTo>
                  <a:lnTo>
                    <a:pt x="1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70" name="Freeform 517"/>
            <p:cNvSpPr>
              <a:spLocks/>
            </p:cNvSpPr>
            <p:nvPr/>
          </p:nvSpPr>
          <p:spPr bwMode="auto">
            <a:xfrm>
              <a:off x="2784" y="1575"/>
              <a:ext cx="3" cy="5"/>
            </a:xfrm>
            <a:custGeom>
              <a:avLst/>
              <a:gdLst>
                <a:gd name="T0" fmla="*/ 0 w 29"/>
                <a:gd name="T1" fmla="*/ 0 h 57"/>
                <a:gd name="T2" fmla="*/ 0 w 29"/>
                <a:gd name="T3" fmla="*/ 0 h 57"/>
                <a:gd name="T4" fmla="*/ 0 w 29"/>
                <a:gd name="T5" fmla="*/ 0 h 57"/>
                <a:gd name="T6" fmla="*/ 0 w 29"/>
                <a:gd name="T7" fmla="*/ 0 h 57"/>
                <a:gd name="T8" fmla="*/ 0 w 29"/>
                <a:gd name="T9" fmla="*/ 0 h 57"/>
                <a:gd name="T10" fmla="*/ 0 w 29"/>
                <a:gd name="T11" fmla="*/ 0 h 57"/>
                <a:gd name="T12" fmla="*/ 0 w 29"/>
                <a:gd name="T13" fmla="*/ 0 h 57"/>
                <a:gd name="T14" fmla="*/ 0 w 29"/>
                <a:gd name="T15" fmla="*/ 0 h 57"/>
                <a:gd name="T16" fmla="*/ 0 w 29"/>
                <a:gd name="T17" fmla="*/ 0 h 57"/>
                <a:gd name="T18" fmla="*/ 0 w 29"/>
                <a:gd name="T19" fmla="*/ 0 h 57"/>
                <a:gd name="T20" fmla="*/ 0 w 29"/>
                <a:gd name="T21" fmla="*/ 0 h 57"/>
                <a:gd name="T22" fmla="*/ 0 w 29"/>
                <a:gd name="T23" fmla="*/ 0 h 57"/>
                <a:gd name="T24" fmla="*/ 0 w 29"/>
                <a:gd name="T25" fmla="*/ 0 h 57"/>
                <a:gd name="T26" fmla="*/ 0 w 29"/>
                <a:gd name="T27" fmla="*/ 0 h 57"/>
                <a:gd name="T28" fmla="*/ 0 w 29"/>
                <a:gd name="T29" fmla="*/ 0 h 57"/>
                <a:gd name="T30" fmla="*/ 0 w 29"/>
                <a:gd name="T31" fmla="*/ 0 h 57"/>
                <a:gd name="T32" fmla="*/ 0 w 29"/>
                <a:gd name="T33" fmla="*/ 0 h 57"/>
                <a:gd name="T34" fmla="*/ 0 w 29"/>
                <a:gd name="T35" fmla="*/ 0 h 57"/>
                <a:gd name="T36" fmla="*/ 0 w 29"/>
                <a:gd name="T37" fmla="*/ 0 h 57"/>
                <a:gd name="T38" fmla="*/ 0 w 29"/>
                <a:gd name="T39" fmla="*/ 0 h 57"/>
                <a:gd name="T40" fmla="*/ 0 w 29"/>
                <a:gd name="T41" fmla="*/ 0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
                <a:gd name="T64" fmla="*/ 0 h 57"/>
                <a:gd name="T65" fmla="*/ 29 w 29"/>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 h="57">
                  <a:moveTo>
                    <a:pt x="26" y="2"/>
                  </a:moveTo>
                  <a:lnTo>
                    <a:pt x="29" y="8"/>
                  </a:lnTo>
                  <a:lnTo>
                    <a:pt x="29" y="15"/>
                  </a:lnTo>
                  <a:lnTo>
                    <a:pt x="26" y="21"/>
                  </a:lnTo>
                  <a:lnTo>
                    <a:pt x="23" y="29"/>
                  </a:lnTo>
                  <a:lnTo>
                    <a:pt x="19" y="35"/>
                  </a:lnTo>
                  <a:lnTo>
                    <a:pt x="16" y="43"/>
                  </a:lnTo>
                  <a:lnTo>
                    <a:pt x="14" y="49"/>
                  </a:lnTo>
                  <a:lnTo>
                    <a:pt x="15" y="57"/>
                  </a:lnTo>
                  <a:lnTo>
                    <a:pt x="7" y="54"/>
                  </a:lnTo>
                  <a:lnTo>
                    <a:pt x="5" y="48"/>
                  </a:lnTo>
                  <a:lnTo>
                    <a:pt x="4" y="42"/>
                  </a:lnTo>
                  <a:lnTo>
                    <a:pt x="0" y="37"/>
                  </a:lnTo>
                  <a:lnTo>
                    <a:pt x="2" y="31"/>
                  </a:lnTo>
                  <a:lnTo>
                    <a:pt x="4" y="25"/>
                  </a:lnTo>
                  <a:lnTo>
                    <a:pt x="5" y="17"/>
                  </a:lnTo>
                  <a:lnTo>
                    <a:pt x="6" y="12"/>
                  </a:lnTo>
                  <a:lnTo>
                    <a:pt x="7" y="5"/>
                  </a:lnTo>
                  <a:lnTo>
                    <a:pt x="12" y="2"/>
                  </a:lnTo>
                  <a:lnTo>
                    <a:pt x="17" y="0"/>
                  </a:lnTo>
                  <a:lnTo>
                    <a:pt x="26"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71" name="Freeform 518"/>
            <p:cNvSpPr>
              <a:spLocks/>
            </p:cNvSpPr>
            <p:nvPr/>
          </p:nvSpPr>
          <p:spPr bwMode="auto">
            <a:xfrm>
              <a:off x="2644" y="1583"/>
              <a:ext cx="30" cy="17"/>
            </a:xfrm>
            <a:custGeom>
              <a:avLst/>
              <a:gdLst>
                <a:gd name="T0" fmla="*/ 3 w 298"/>
                <a:gd name="T1" fmla="*/ 0 h 165"/>
                <a:gd name="T2" fmla="*/ 3 w 298"/>
                <a:gd name="T3" fmla="*/ 0 h 165"/>
                <a:gd name="T4" fmla="*/ 2 w 298"/>
                <a:gd name="T5" fmla="*/ 1 h 165"/>
                <a:gd name="T6" fmla="*/ 2 w 298"/>
                <a:gd name="T7" fmla="*/ 1 h 165"/>
                <a:gd name="T8" fmla="*/ 2 w 298"/>
                <a:gd name="T9" fmla="*/ 1 h 165"/>
                <a:gd name="T10" fmla="*/ 1 w 298"/>
                <a:gd name="T11" fmla="*/ 1 h 165"/>
                <a:gd name="T12" fmla="*/ 1 w 298"/>
                <a:gd name="T13" fmla="*/ 1 h 165"/>
                <a:gd name="T14" fmla="*/ 1 w 298"/>
                <a:gd name="T15" fmla="*/ 2 h 165"/>
                <a:gd name="T16" fmla="*/ 0 w 298"/>
                <a:gd name="T17" fmla="*/ 2 h 165"/>
                <a:gd name="T18" fmla="*/ 0 w 298"/>
                <a:gd name="T19" fmla="*/ 2 h 165"/>
                <a:gd name="T20" fmla="*/ 0 w 298"/>
                <a:gd name="T21" fmla="*/ 2 h 165"/>
                <a:gd name="T22" fmla="*/ 0 w 298"/>
                <a:gd name="T23" fmla="*/ 2 h 165"/>
                <a:gd name="T24" fmla="*/ 0 w 298"/>
                <a:gd name="T25" fmla="*/ 2 h 165"/>
                <a:gd name="T26" fmla="*/ 0 w 298"/>
                <a:gd name="T27" fmla="*/ 2 h 165"/>
                <a:gd name="T28" fmla="*/ 0 w 298"/>
                <a:gd name="T29" fmla="*/ 1 h 165"/>
                <a:gd name="T30" fmla="*/ 0 w 298"/>
                <a:gd name="T31" fmla="*/ 1 h 165"/>
                <a:gd name="T32" fmla="*/ 0 w 298"/>
                <a:gd name="T33" fmla="*/ 1 h 165"/>
                <a:gd name="T34" fmla="*/ 0 w 298"/>
                <a:gd name="T35" fmla="*/ 1 h 165"/>
                <a:gd name="T36" fmla="*/ 1 w 298"/>
                <a:gd name="T37" fmla="*/ 1 h 165"/>
                <a:gd name="T38" fmla="*/ 1 w 298"/>
                <a:gd name="T39" fmla="*/ 1 h 165"/>
                <a:gd name="T40" fmla="*/ 1 w 298"/>
                <a:gd name="T41" fmla="*/ 0 h 165"/>
                <a:gd name="T42" fmla="*/ 1 w 298"/>
                <a:gd name="T43" fmla="*/ 0 h 165"/>
                <a:gd name="T44" fmla="*/ 2 w 298"/>
                <a:gd name="T45" fmla="*/ 0 h 165"/>
                <a:gd name="T46" fmla="*/ 2 w 298"/>
                <a:gd name="T47" fmla="*/ 0 h 165"/>
                <a:gd name="T48" fmla="*/ 2 w 298"/>
                <a:gd name="T49" fmla="*/ 0 h 165"/>
                <a:gd name="T50" fmla="*/ 2 w 298"/>
                <a:gd name="T51" fmla="*/ 0 h 165"/>
                <a:gd name="T52" fmla="*/ 2 w 298"/>
                <a:gd name="T53" fmla="*/ 0 h 165"/>
                <a:gd name="T54" fmla="*/ 3 w 298"/>
                <a:gd name="T55" fmla="*/ 0 h 165"/>
                <a:gd name="T56" fmla="*/ 3 w 298"/>
                <a:gd name="T57" fmla="*/ 0 h 165"/>
                <a:gd name="T58" fmla="*/ 3 w 298"/>
                <a:gd name="T59" fmla="*/ 0 h 165"/>
                <a:gd name="T60" fmla="*/ 3 w 298"/>
                <a:gd name="T61" fmla="*/ 0 h 16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98"/>
                <a:gd name="T94" fmla="*/ 0 h 165"/>
                <a:gd name="T95" fmla="*/ 298 w 298"/>
                <a:gd name="T96" fmla="*/ 165 h 16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98" h="165">
                  <a:moveTo>
                    <a:pt x="298" y="12"/>
                  </a:moveTo>
                  <a:lnTo>
                    <a:pt x="266" y="28"/>
                  </a:lnTo>
                  <a:lnTo>
                    <a:pt x="235" y="47"/>
                  </a:lnTo>
                  <a:lnTo>
                    <a:pt x="202" y="67"/>
                  </a:lnTo>
                  <a:lnTo>
                    <a:pt x="170" y="87"/>
                  </a:lnTo>
                  <a:lnTo>
                    <a:pt x="136" y="107"/>
                  </a:lnTo>
                  <a:lnTo>
                    <a:pt x="102" y="126"/>
                  </a:lnTo>
                  <a:lnTo>
                    <a:pt x="69" y="144"/>
                  </a:lnTo>
                  <a:lnTo>
                    <a:pt x="35" y="163"/>
                  </a:lnTo>
                  <a:lnTo>
                    <a:pt x="24" y="165"/>
                  </a:lnTo>
                  <a:lnTo>
                    <a:pt x="14" y="160"/>
                  </a:lnTo>
                  <a:lnTo>
                    <a:pt x="8" y="154"/>
                  </a:lnTo>
                  <a:lnTo>
                    <a:pt x="5" y="149"/>
                  </a:lnTo>
                  <a:lnTo>
                    <a:pt x="1" y="143"/>
                  </a:lnTo>
                  <a:lnTo>
                    <a:pt x="0" y="138"/>
                  </a:lnTo>
                  <a:lnTo>
                    <a:pt x="8" y="112"/>
                  </a:lnTo>
                  <a:lnTo>
                    <a:pt x="25" y="92"/>
                  </a:lnTo>
                  <a:lnTo>
                    <a:pt x="43" y="73"/>
                  </a:lnTo>
                  <a:lnTo>
                    <a:pt x="66" y="59"/>
                  </a:lnTo>
                  <a:lnTo>
                    <a:pt x="88" y="46"/>
                  </a:lnTo>
                  <a:lnTo>
                    <a:pt x="113" y="36"/>
                  </a:lnTo>
                  <a:lnTo>
                    <a:pt x="137" y="26"/>
                  </a:lnTo>
                  <a:lnTo>
                    <a:pt x="161" y="17"/>
                  </a:lnTo>
                  <a:lnTo>
                    <a:pt x="179" y="12"/>
                  </a:lnTo>
                  <a:lnTo>
                    <a:pt x="197" y="9"/>
                  </a:lnTo>
                  <a:lnTo>
                    <a:pt x="214" y="4"/>
                  </a:lnTo>
                  <a:lnTo>
                    <a:pt x="233" y="2"/>
                  </a:lnTo>
                  <a:lnTo>
                    <a:pt x="249" y="0"/>
                  </a:lnTo>
                  <a:lnTo>
                    <a:pt x="266" y="2"/>
                  </a:lnTo>
                  <a:lnTo>
                    <a:pt x="282" y="5"/>
                  </a:lnTo>
                  <a:lnTo>
                    <a:pt x="298" y="12"/>
                  </a:lnTo>
                  <a:close/>
                </a:path>
              </a:pathLst>
            </a:custGeom>
            <a:solidFill>
              <a:srgbClr val="00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72" name="Freeform 519"/>
            <p:cNvSpPr>
              <a:spLocks/>
            </p:cNvSpPr>
            <p:nvPr/>
          </p:nvSpPr>
          <p:spPr bwMode="auto">
            <a:xfrm>
              <a:off x="2864" y="1584"/>
              <a:ext cx="13" cy="21"/>
            </a:xfrm>
            <a:custGeom>
              <a:avLst/>
              <a:gdLst>
                <a:gd name="T0" fmla="*/ 1 w 124"/>
                <a:gd name="T1" fmla="*/ 1 h 213"/>
                <a:gd name="T2" fmla="*/ 1 w 124"/>
                <a:gd name="T3" fmla="*/ 1 h 213"/>
                <a:gd name="T4" fmla="*/ 1 w 124"/>
                <a:gd name="T5" fmla="*/ 1 h 213"/>
                <a:gd name="T6" fmla="*/ 1 w 124"/>
                <a:gd name="T7" fmla="*/ 1 h 213"/>
                <a:gd name="T8" fmla="*/ 1 w 124"/>
                <a:gd name="T9" fmla="*/ 2 h 213"/>
                <a:gd name="T10" fmla="*/ 1 w 124"/>
                <a:gd name="T11" fmla="*/ 2 h 213"/>
                <a:gd name="T12" fmla="*/ 1 w 124"/>
                <a:gd name="T13" fmla="*/ 2 h 213"/>
                <a:gd name="T14" fmla="*/ 1 w 124"/>
                <a:gd name="T15" fmla="*/ 2 h 213"/>
                <a:gd name="T16" fmla="*/ 1 w 124"/>
                <a:gd name="T17" fmla="*/ 2 h 213"/>
                <a:gd name="T18" fmla="*/ 1 w 124"/>
                <a:gd name="T19" fmla="*/ 2 h 213"/>
                <a:gd name="T20" fmla="*/ 1 w 124"/>
                <a:gd name="T21" fmla="*/ 2 h 213"/>
                <a:gd name="T22" fmla="*/ 1 w 124"/>
                <a:gd name="T23" fmla="*/ 2 h 213"/>
                <a:gd name="T24" fmla="*/ 1 w 124"/>
                <a:gd name="T25" fmla="*/ 2 h 213"/>
                <a:gd name="T26" fmla="*/ 1 w 124"/>
                <a:gd name="T27" fmla="*/ 1 h 213"/>
                <a:gd name="T28" fmla="*/ 1 w 124"/>
                <a:gd name="T29" fmla="*/ 1 h 213"/>
                <a:gd name="T30" fmla="*/ 1 w 124"/>
                <a:gd name="T31" fmla="*/ 1 h 213"/>
                <a:gd name="T32" fmla="*/ 0 w 124"/>
                <a:gd name="T33" fmla="*/ 1 h 213"/>
                <a:gd name="T34" fmla="*/ 0 w 124"/>
                <a:gd name="T35" fmla="*/ 1 h 213"/>
                <a:gd name="T36" fmla="*/ 0 w 124"/>
                <a:gd name="T37" fmla="*/ 1 h 213"/>
                <a:gd name="T38" fmla="*/ 0 w 124"/>
                <a:gd name="T39" fmla="*/ 1 h 213"/>
                <a:gd name="T40" fmla="*/ 0 w 124"/>
                <a:gd name="T41" fmla="*/ 0 h 213"/>
                <a:gd name="T42" fmla="*/ 0 w 124"/>
                <a:gd name="T43" fmla="*/ 0 h 213"/>
                <a:gd name="T44" fmla="*/ 0 w 124"/>
                <a:gd name="T45" fmla="*/ 0 h 213"/>
                <a:gd name="T46" fmla="*/ 0 w 124"/>
                <a:gd name="T47" fmla="*/ 0 h 213"/>
                <a:gd name="T48" fmla="*/ 0 w 124"/>
                <a:gd name="T49" fmla="*/ 0 h 213"/>
                <a:gd name="T50" fmla="*/ 0 w 124"/>
                <a:gd name="T51" fmla="*/ 0 h 213"/>
                <a:gd name="T52" fmla="*/ 0 w 124"/>
                <a:gd name="T53" fmla="*/ 0 h 213"/>
                <a:gd name="T54" fmla="*/ 0 w 124"/>
                <a:gd name="T55" fmla="*/ 0 h 213"/>
                <a:gd name="T56" fmla="*/ 0 w 124"/>
                <a:gd name="T57" fmla="*/ 0 h 213"/>
                <a:gd name="T58" fmla="*/ 1 w 124"/>
                <a:gd name="T59" fmla="*/ 0 h 213"/>
                <a:gd name="T60" fmla="*/ 1 w 124"/>
                <a:gd name="T61" fmla="*/ 0 h 213"/>
                <a:gd name="T62" fmla="*/ 1 w 124"/>
                <a:gd name="T63" fmla="*/ 1 h 213"/>
                <a:gd name="T64" fmla="*/ 1 w 124"/>
                <a:gd name="T65" fmla="*/ 1 h 213"/>
                <a:gd name="T66" fmla="*/ 1 w 124"/>
                <a:gd name="T67" fmla="*/ 1 h 213"/>
                <a:gd name="T68" fmla="*/ 1 w 124"/>
                <a:gd name="T69" fmla="*/ 1 h 2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213"/>
                <a:gd name="T107" fmla="*/ 124 w 124"/>
                <a:gd name="T108" fmla="*/ 213 h 2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213">
                  <a:moveTo>
                    <a:pt x="122" y="112"/>
                  </a:moveTo>
                  <a:lnTo>
                    <a:pt x="123" y="124"/>
                  </a:lnTo>
                  <a:lnTo>
                    <a:pt x="124" y="137"/>
                  </a:lnTo>
                  <a:lnTo>
                    <a:pt x="124" y="150"/>
                  </a:lnTo>
                  <a:lnTo>
                    <a:pt x="124" y="163"/>
                  </a:lnTo>
                  <a:lnTo>
                    <a:pt x="121" y="175"/>
                  </a:lnTo>
                  <a:lnTo>
                    <a:pt x="117" y="188"/>
                  </a:lnTo>
                  <a:lnTo>
                    <a:pt x="112" y="200"/>
                  </a:lnTo>
                  <a:lnTo>
                    <a:pt x="107" y="213"/>
                  </a:lnTo>
                  <a:lnTo>
                    <a:pt x="85" y="209"/>
                  </a:lnTo>
                  <a:lnTo>
                    <a:pt x="72" y="199"/>
                  </a:lnTo>
                  <a:lnTo>
                    <a:pt x="65" y="184"/>
                  </a:lnTo>
                  <a:lnTo>
                    <a:pt x="60" y="166"/>
                  </a:lnTo>
                  <a:lnTo>
                    <a:pt x="57" y="146"/>
                  </a:lnTo>
                  <a:lnTo>
                    <a:pt x="54" y="127"/>
                  </a:lnTo>
                  <a:lnTo>
                    <a:pt x="48" y="107"/>
                  </a:lnTo>
                  <a:lnTo>
                    <a:pt x="41" y="92"/>
                  </a:lnTo>
                  <a:lnTo>
                    <a:pt x="37" y="81"/>
                  </a:lnTo>
                  <a:lnTo>
                    <a:pt x="37" y="72"/>
                  </a:lnTo>
                  <a:lnTo>
                    <a:pt x="37" y="62"/>
                  </a:lnTo>
                  <a:lnTo>
                    <a:pt x="38" y="52"/>
                  </a:lnTo>
                  <a:lnTo>
                    <a:pt x="36" y="43"/>
                  </a:lnTo>
                  <a:lnTo>
                    <a:pt x="32" y="34"/>
                  </a:lnTo>
                  <a:lnTo>
                    <a:pt x="25" y="26"/>
                  </a:lnTo>
                  <a:lnTo>
                    <a:pt x="15" y="21"/>
                  </a:lnTo>
                  <a:lnTo>
                    <a:pt x="0" y="21"/>
                  </a:lnTo>
                  <a:lnTo>
                    <a:pt x="0" y="0"/>
                  </a:lnTo>
                  <a:lnTo>
                    <a:pt x="18" y="6"/>
                  </a:lnTo>
                  <a:lnTo>
                    <a:pt x="37" y="16"/>
                  </a:lnTo>
                  <a:lnTo>
                    <a:pt x="55" y="27"/>
                  </a:lnTo>
                  <a:lnTo>
                    <a:pt x="72" y="43"/>
                  </a:lnTo>
                  <a:lnTo>
                    <a:pt x="87" y="58"/>
                  </a:lnTo>
                  <a:lnTo>
                    <a:pt x="100" y="76"/>
                  </a:lnTo>
                  <a:lnTo>
                    <a:pt x="112" y="93"/>
                  </a:lnTo>
                  <a:lnTo>
                    <a:pt x="122" y="112"/>
                  </a:lnTo>
                  <a:close/>
                </a:path>
              </a:pathLst>
            </a:custGeom>
            <a:solidFill>
              <a:srgbClr val="00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73" name="Freeform 520"/>
            <p:cNvSpPr>
              <a:spLocks/>
            </p:cNvSpPr>
            <p:nvPr/>
          </p:nvSpPr>
          <p:spPr bwMode="auto">
            <a:xfrm>
              <a:off x="2646" y="1585"/>
              <a:ext cx="22" cy="12"/>
            </a:xfrm>
            <a:custGeom>
              <a:avLst/>
              <a:gdLst>
                <a:gd name="T0" fmla="*/ 2 w 218"/>
                <a:gd name="T1" fmla="*/ 0 h 121"/>
                <a:gd name="T2" fmla="*/ 2 w 218"/>
                <a:gd name="T3" fmla="*/ 0 h 121"/>
                <a:gd name="T4" fmla="*/ 2 w 218"/>
                <a:gd name="T5" fmla="*/ 0 h 121"/>
                <a:gd name="T6" fmla="*/ 1 w 218"/>
                <a:gd name="T7" fmla="*/ 0 h 121"/>
                <a:gd name="T8" fmla="*/ 1 w 218"/>
                <a:gd name="T9" fmla="*/ 1 h 121"/>
                <a:gd name="T10" fmla="*/ 1 w 218"/>
                <a:gd name="T11" fmla="*/ 1 h 121"/>
                <a:gd name="T12" fmla="*/ 1 w 218"/>
                <a:gd name="T13" fmla="*/ 1 h 121"/>
                <a:gd name="T14" fmla="*/ 0 w 218"/>
                <a:gd name="T15" fmla="*/ 1 h 121"/>
                <a:gd name="T16" fmla="*/ 0 w 218"/>
                <a:gd name="T17" fmla="*/ 1 h 121"/>
                <a:gd name="T18" fmla="*/ 0 w 218"/>
                <a:gd name="T19" fmla="*/ 1 h 121"/>
                <a:gd name="T20" fmla="*/ 0 w 218"/>
                <a:gd name="T21" fmla="*/ 1 h 121"/>
                <a:gd name="T22" fmla="*/ 0 w 218"/>
                <a:gd name="T23" fmla="*/ 1 h 121"/>
                <a:gd name="T24" fmla="*/ 0 w 218"/>
                <a:gd name="T25" fmla="*/ 1 h 121"/>
                <a:gd name="T26" fmla="*/ 1 w 218"/>
                <a:gd name="T27" fmla="*/ 1 h 121"/>
                <a:gd name="T28" fmla="*/ 1 w 218"/>
                <a:gd name="T29" fmla="*/ 1 h 121"/>
                <a:gd name="T30" fmla="*/ 1 w 218"/>
                <a:gd name="T31" fmla="*/ 0 h 121"/>
                <a:gd name="T32" fmla="*/ 1 w 218"/>
                <a:gd name="T33" fmla="*/ 0 h 121"/>
                <a:gd name="T34" fmla="*/ 1 w 218"/>
                <a:gd name="T35" fmla="*/ 0 h 121"/>
                <a:gd name="T36" fmla="*/ 1 w 218"/>
                <a:gd name="T37" fmla="*/ 0 h 121"/>
                <a:gd name="T38" fmla="*/ 1 w 218"/>
                <a:gd name="T39" fmla="*/ 0 h 121"/>
                <a:gd name="T40" fmla="*/ 2 w 218"/>
                <a:gd name="T41" fmla="*/ 0 h 121"/>
                <a:gd name="T42" fmla="*/ 2 w 218"/>
                <a:gd name="T43" fmla="*/ 0 h 121"/>
                <a:gd name="T44" fmla="*/ 2 w 218"/>
                <a:gd name="T45" fmla="*/ 0 h 121"/>
                <a:gd name="T46" fmla="*/ 2 w 218"/>
                <a:gd name="T47" fmla="*/ 0 h 121"/>
                <a:gd name="T48" fmla="*/ 2 w 218"/>
                <a:gd name="T49" fmla="*/ 0 h 1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8"/>
                <a:gd name="T76" fmla="*/ 0 h 121"/>
                <a:gd name="T77" fmla="*/ 218 w 218"/>
                <a:gd name="T78" fmla="*/ 121 h 12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8" h="121">
                  <a:moveTo>
                    <a:pt x="218" y="0"/>
                  </a:moveTo>
                  <a:lnTo>
                    <a:pt x="189" y="12"/>
                  </a:lnTo>
                  <a:lnTo>
                    <a:pt x="162" y="28"/>
                  </a:lnTo>
                  <a:lnTo>
                    <a:pt x="136" y="46"/>
                  </a:lnTo>
                  <a:lnTo>
                    <a:pt x="110" y="64"/>
                  </a:lnTo>
                  <a:lnTo>
                    <a:pt x="83" y="80"/>
                  </a:lnTo>
                  <a:lnTo>
                    <a:pt x="56" y="97"/>
                  </a:lnTo>
                  <a:lnTo>
                    <a:pt x="28" y="110"/>
                  </a:lnTo>
                  <a:lnTo>
                    <a:pt x="0" y="121"/>
                  </a:lnTo>
                  <a:lnTo>
                    <a:pt x="4" y="105"/>
                  </a:lnTo>
                  <a:lnTo>
                    <a:pt x="12" y="93"/>
                  </a:lnTo>
                  <a:lnTo>
                    <a:pt x="24" y="82"/>
                  </a:lnTo>
                  <a:lnTo>
                    <a:pt x="39" y="74"/>
                  </a:lnTo>
                  <a:lnTo>
                    <a:pt x="54" y="65"/>
                  </a:lnTo>
                  <a:lnTo>
                    <a:pt x="70" y="56"/>
                  </a:lnTo>
                  <a:lnTo>
                    <a:pt x="85" y="46"/>
                  </a:lnTo>
                  <a:lnTo>
                    <a:pt x="102" y="35"/>
                  </a:lnTo>
                  <a:lnTo>
                    <a:pt x="115" y="29"/>
                  </a:lnTo>
                  <a:lnTo>
                    <a:pt x="129" y="24"/>
                  </a:lnTo>
                  <a:lnTo>
                    <a:pt x="143" y="19"/>
                  </a:lnTo>
                  <a:lnTo>
                    <a:pt x="158" y="13"/>
                  </a:lnTo>
                  <a:lnTo>
                    <a:pt x="172" y="7"/>
                  </a:lnTo>
                  <a:lnTo>
                    <a:pt x="187" y="3"/>
                  </a:lnTo>
                  <a:lnTo>
                    <a:pt x="202" y="0"/>
                  </a:lnTo>
                  <a:lnTo>
                    <a:pt x="218" y="0"/>
                  </a:lnTo>
                  <a:close/>
                </a:path>
              </a:pathLst>
            </a:custGeom>
            <a:solidFill>
              <a:srgbClr val="4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74" name="Freeform 521"/>
            <p:cNvSpPr>
              <a:spLocks/>
            </p:cNvSpPr>
            <p:nvPr/>
          </p:nvSpPr>
          <p:spPr bwMode="auto">
            <a:xfrm>
              <a:off x="2673" y="1590"/>
              <a:ext cx="26" cy="16"/>
            </a:xfrm>
            <a:custGeom>
              <a:avLst/>
              <a:gdLst>
                <a:gd name="T0" fmla="*/ 3 w 253"/>
                <a:gd name="T1" fmla="*/ 0 h 162"/>
                <a:gd name="T2" fmla="*/ 3 w 253"/>
                <a:gd name="T3" fmla="*/ 0 h 162"/>
                <a:gd name="T4" fmla="*/ 3 w 253"/>
                <a:gd name="T5" fmla="*/ 0 h 162"/>
                <a:gd name="T6" fmla="*/ 3 w 253"/>
                <a:gd name="T7" fmla="*/ 0 h 162"/>
                <a:gd name="T8" fmla="*/ 2 w 253"/>
                <a:gd name="T9" fmla="*/ 0 h 162"/>
                <a:gd name="T10" fmla="*/ 2 w 253"/>
                <a:gd name="T11" fmla="*/ 0 h 162"/>
                <a:gd name="T12" fmla="*/ 2 w 253"/>
                <a:gd name="T13" fmla="*/ 0 h 162"/>
                <a:gd name="T14" fmla="*/ 2 w 253"/>
                <a:gd name="T15" fmla="*/ 0 h 162"/>
                <a:gd name="T16" fmla="*/ 2 w 253"/>
                <a:gd name="T17" fmla="*/ 0 h 162"/>
                <a:gd name="T18" fmla="*/ 2 w 253"/>
                <a:gd name="T19" fmla="*/ 0 h 162"/>
                <a:gd name="T20" fmla="*/ 2 w 253"/>
                <a:gd name="T21" fmla="*/ 1 h 162"/>
                <a:gd name="T22" fmla="*/ 1 w 253"/>
                <a:gd name="T23" fmla="*/ 1 h 162"/>
                <a:gd name="T24" fmla="*/ 1 w 253"/>
                <a:gd name="T25" fmla="*/ 1 h 162"/>
                <a:gd name="T26" fmla="*/ 1 w 253"/>
                <a:gd name="T27" fmla="*/ 1 h 162"/>
                <a:gd name="T28" fmla="*/ 1 w 253"/>
                <a:gd name="T29" fmla="*/ 1 h 162"/>
                <a:gd name="T30" fmla="*/ 0 w 253"/>
                <a:gd name="T31" fmla="*/ 1 h 162"/>
                <a:gd name="T32" fmla="*/ 0 w 253"/>
                <a:gd name="T33" fmla="*/ 2 h 162"/>
                <a:gd name="T34" fmla="*/ 0 w 253"/>
                <a:gd name="T35" fmla="*/ 1 h 162"/>
                <a:gd name="T36" fmla="*/ 0 w 253"/>
                <a:gd name="T37" fmla="*/ 1 h 162"/>
                <a:gd name="T38" fmla="*/ 0 w 253"/>
                <a:gd name="T39" fmla="*/ 1 h 162"/>
                <a:gd name="T40" fmla="*/ 0 w 253"/>
                <a:gd name="T41" fmla="*/ 1 h 162"/>
                <a:gd name="T42" fmla="*/ 0 w 253"/>
                <a:gd name="T43" fmla="*/ 1 h 162"/>
                <a:gd name="T44" fmla="*/ 0 w 253"/>
                <a:gd name="T45" fmla="*/ 1 h 162"/>
                <a:gd name="T46" fmla="*/ 0 w 253"/>
                <a:gd name="T47" fmla="*/ 1 h 162"/>
                <a:gd name="T48" fmla="*/ 0 w 253"/>
                <a:gd name="T49" fmla="*/ 1 h 162"/>
                <a:gd name="T50" fmla="*/ 0 w 253"/>
                <a:gd name="T51" fmla="*/ 1 h 162"/>
                <a:gd name="T52" fmla="*/ 1 w 253"/>
                <a:gd name="T53" fmla="*/ 1 h 162"/>
                <a:gd name="T54" fmla="*/ 1 w 253"/>
                <a:gd name="T55" fmla="*/ 0 h 162"/>
                <a:gd name="T56" fmla="*/ 1 w 253"/>
                <a:gd name="T57" fmla="*/ 0 h 162"/>
                <a:gd name="T58" fmla="*/ 1 w 253"/>
                <a:gd name="T59" fmla="*/ 0 h 162"/>
                <a:gd name="T60" fmla="*/ 2 w 253"/>
                <a:gd name="T61" fmla="*/ 0 h 162"/>
                <a:gd name="T62" fmla="*/ 2 w 253"/>
                <a:gd name="T63" fmla="*/ 0 h 162"/>
                <a:gd name="T64" fmla="*/ 2 w 253"/>
                <a:gd name="T65" fmla="*/ 0 h 162"/>
                <a:gd name="T66" fmla="*/ 2 w 253"/>
                <a:gd name="T67" fmla="*/ 0 h 162"/>
                <a:gd name="T68" fmla="*/ 2 w 253"/>
                <a:gd name="T69" fmla="*/ 0 h 162"/>
                <a:gd name="T70" fmla="*/ 2 w 253"/>
                <a:gd name="T71" fmla="*/ 0 h 162"/>
                <a:gd name="T72" fmla="*/ 2 w 253"/>
                <a:gd name="T73" fmla="*/ 0 h 162"/>
                <a:gd name="T74" fmla="*/ 2 w 253"/>
                <a:gd name="T75" fmla="*/ 0 h 162"/>
                <a:gd name="T76" fmla="*/ 3 w 253"/>
                <a:gd name="T77" fmla="*/ 0 h 162"/>
                <a:gd name="T78" fmla="*/ 3 w 253"/>
                <a:gd name="T79" fmla="*/ 0 h 162"/>
                <a:gd name="T80" fmla="*/ 3 w 253"/>
                <a:gd name="T81" fmla="*/ 0 h 16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53"/>
                <a:gd name="T124" fmla="*/ 0 h 162"/>
                <a:gd name="T125" fmla="*/ 253 w 253"/>
                <a:gd name="T126" fmla="*/ 162 h 16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53" h="162">
                  <a:moveTo>
                    <a:pt x="253" y="5"/>
                  </a:moveTo>
                  <a:lnTo>
                    <a:pt x="250" y="8"/>
                  </a:lnTo>
                  <a:lnTo>
                    <a:pt x="246" y="13"/>
                  </a:lnTo>
                  <a:lnTo>
                    <a:pt x="240" y="15"/>
                  </a:lnTo>
                  <a:lnTo>
                    <a:pt x="235" y="17"/>
                  </a:lnTo>
                  <a:lnTo>
                    <a:pt x="228" y="17"/>
                  </a:lnTo>
                  <a:lnTo>
                    <a:pt x="222" y="19"/>
                  </a:lnTo>
                  <a:lnTo>
                    <a:pt x="216" y="21"/>
                  </a:lnTo>
                  <a:lnTo>
                    <a:pt x="213" y="26"/>
                  </a:lnTo>
                  <a:lnTo>
                    <a:pt x="186" y="46"/>
                  </a:lnTo>
                  <a:lnTo>
                    <a:pt x="163" y="67"/>
                  </a:lnTo>
                  <a:lnTo>
                    <a:pt x="139" y="84"/>
                  </a:lnTo>
                  <a:lnTo>
                    <a:pt x="116" y="101"/>
                  </a:lnTo>
                  <a:lnTo>
                    <a:pt x="91" y="116"/>
                  </a:lnTo>
                  <a:lnTo>
                    <a:pt x="68" y="131"/>
                  </a:lnTo>
                  <a:lnTo>
                    <a:pt x="42" y="145"/>
                  </a:lnTo>
                  <a:lnTo>
                    <a:pt x="16" y="162"/>
                  </a:lnTo>
                  <a:lnTo>
                    <a:pt x="7" y="153"/>
                  </a:lnTo>
                  <a:lnTo>
                    <a:pt x="3" y="145"/>
                  </a:lnTo>
                  <a:lnTo>
                    <a:pt x="0" y="137"/>
                  </a:lnTo>
                  <a:lnTo>
                    <a:pt x="0" y="128"/>
                  </a:lnTo>
                  <a:lnTo>
                    <a:pt x="0" y="118"/>
                  </a:lnTo>
                  <a:lnTo>
                    <a:pt x="3" y="110"/>
                  </a:lnTo>
                  <a:lnTo>
                    <a:pt x="6" y="100"/>
                  </a:lnTo>
                  <a:lnTo>
                    <a:pt x="11" y="91"/>
                  </a:lnTo>
                  <a:lnTo>
                    <a:pt x="31" y="72"/>
                  </a:lnTo>
                  <a:lnTo>
                    <a:pt x="53" y="56"/>
                  </a:lnTo>
                  <a:lnTo>
                    <a:pt x="75" y="42"/>
                  </a:lnTo>
                  <a:lnTo>
                    <a:pt x="99" y="31"/>
                  </a:lnTo>
                  <a:lnTo>
                    <a:pt x="122" y="21"/>
                  </a:lnTo>
                  <a:lnTo>
                    <a:pt x="147" y="16"/>
                  </a:lnTo>
                  <a:lnTo>
                    <a:pt x="173" y="12"/>
                  </a:lnTo>
                  <a:lnTo>
                    <a:pt x="202" y="11"/>
                  </a:lnTo>
                  <a:lnTo>
                    <a:pt x="206" y="5"/>
                  </a:lnTo>
                  <a:lnTo>
                    <a:pt x="212" y="2"/>
                  </a:lnTo>
                  <a:lnTo>
                    <a:pt x="219" y="0"/>
                  </a:lnTo>
                  <a:lnTo>
                    <a:pt x="226" y="0"/>
                  </a:lnTo>
                  <a:lnTo>
                    <a:pt x="233" y="0"/>
                  </a:lnTo>
                  <a:lnTo>
                    <a:pt x="239" y="1"/>
                  </a:lnTo>
                  <a:lnTo>
                    <a:pt x="246" y="2"/>
                  </a:lnTo>
                  <a:lnTo>
                    <a:pt x="253" y="5"/>
                  </a:lnTo>
                  <a:close/>
                </a:path>
              </a:pathLst>
            </a:custGeom>
            <a:solidFill>
              <a:srgbClr val="00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75" name="Freeform 522"/>
            <p:cNvSpPr>
              <a:spLocks/>
            </p:cNvSpPr>
            <p:nvPr/>
          </p:nvSpPr>
          <p:spPr bwMode="auto">
            <a:xfrm>
              <a:off x="2870" y="1591"/>
              <a:ext cx="5" cy="12"/>
            </a:xfrm>
            <a:custGeom>
              <a:avLst/>
              <a:gdLst>
                <a:gd name="T0" fmla="*/ 1 w 48"/>
                <a:gd name="T1" fmla="*/ 1 h 122"/>
                <a:gd name="T2" fmla="*/ 0 w 48"/>
                <a:gd name="T3" fmla="*/ 1 h 122"/>
                <a:gd name="T4" fmla="*/ 0 w 48"/>
                <a:gd name="T5" fmla="*/ 1 h 122"/>
                <a:gd name="T6" fmla="*/ 0 w 48"/>
                <a:gd name="T7" fmla="*/ 1 h 122"/>
                <a:gd name="T8" fmla="*/ 0 w 48"/>
                <a:gd name="T9" fmla="*/ 1 h 122"/>
                <a:gd name="T10" fmla="*/ 0 w 48"/>
                <a:gd name="T11" fmla="*/ 1 h 122"/>
                <a:gd name="T12" fmla="*/ 0 w 48"/>
                <a:gd name="T13" fmla="*/ 1 h 122"/>
                <a:gd name="T14" fmla="*/ 0 w 48"/>
                <a:gd name="T15" fmla="*/ 1 h 122"/>
                <a:gd name="T16" fmla="*/ 0 w 48"/>
                <a:gd name="T17" fmla="*/ 1 h 122"/>
                <a:gd name="T18" fmla="*/ 0 w 48"/>
                <a:gd name="T19" fmla="*/ 1 h 122"/>
                <a:gd name="T20" fmla="*/ 0 w 48"/>
                <a:gd name="T21" fmla="*/ 1 h 122"/>
                <a:gd name="T22" fmla="*/ 0 w 48"/>
                <a:gd name="T23" fmla="*/ 1 h 122"/>
                <a:gd name="T24" fmla="*/ 0 w 48"/>
                <a:gd name="T25" fmla="*/ 1 h 122"/>
                <a:gd name="T26" fmla="*/ 0 w 48"/>
                <a:gd name="T27" fmla="*/ 0 h 122"/>
                <a:gd name="T28" fmla="*/ 0 w 48"/>
                <a:gd name="T29" fmla="*/ 0 h 122"/>
                <a:gd name="T30" fmla="*/ 0 w 48"/>
                <a:gd name="T31" fmla="*/ 0 h 122"/>
                <a:gd name="T32" fmla="*/ 0 w 48"/>
                <a:gd name="T33" fmla="*/ 0 h 122"/>
                <a:gd name="T34" fmla="*/ 0 w 48"/>
                <a:gd name="T35" fmla="*/ 0 h 122"/>
                <a:gd name="T36" fmla="*/ 0 w 48"/>
                <a:gd name="T37" fmla="*/ 0 h 122"/>
                <a:gd name="T38" fmla="*/ 0 w 48"/>
                <a:gd name="T39" fmla="*/ 0 h 122"/>
                <a:gd name="T40" fmla="*/ 0 w 48"/>
                <a:gd name="T41" fmla="*/ 0 h 122"/>
                <a:gd name="T42" fmla="*/ 0 w 48"/>
                <a:gd name="T43" fmla="*/ 0 h 122"/>
                <a:gd name="T44" fmla="*/ 0 w 48"/>
                <a:gd name="T45" fmla="*/ 0 h 122"/>
                <a:gd name="T46" fmla="*/ 0 w 48"/>
                <a:gd name="T47" fmla="*/ 0 h 122"/>
                <a:gd name="T48" fmla="*/ 1 w 48"/>
                <a:gd name="T49" fmla="*/ 1 h 1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122"/>
                <a:gd name="T77" fmla="*/ 48 w 48"/>
                <a:gd name="T78" fmla="*/ 122 h 1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122">
                  <a:moveTo>
                    <a:pt x="48" y="66"/>
                  </a:moveTo>
                  <a:lnTo>
                    <a:pt x="42" y="71"/>
                  </a:lnTo>
                  <a:lnTo>
                    <a:pt x="41" y="78"/>
                  </a:lnTo>
                  <a:lnTo>
                    <a:pt x="40" y="85"/>
                  </a:lnTo>
                  <a:lnTo>
                    <a:pt x="41" y="93"/>
                  </a:lnTo>
                  <a:lnTo>
                    <a:pt x="40" y="100"/>
                  </a:lnTo>
                  <a:lnTo>
                    <a:pt x="40" y="108"/>
                  </a:lnTo>
                  <a:lnTo>
                    <a:pt x="37" y="115"/>
                  </a:lnTo>
                  <a:lnTo>
                    <a:pt x="33" y="122"/>
                  </a:lnTo>
                  <a:lnTo>
                    <a:pt x="26" y="107"/>
                  </a:lnTo>
                  <a:lnTo>
                    <a:pt x="20" y="93"/>
                  </a:lnTo>
                  <a:lnTo>
                    <a:pt x="13" y="78"/>
                  </a:lnTo>
                  <a:lnTo>
                    <a:pt x="9" y="63"/>
                  </a:lnTo>
                  <a:lnTo>
                    <a:pt x="5" y="47"/>
                  </a:lnTo>
                  <a:lnTo>
                    <a:pt x="2" y="31"/>
                  </a:lnTo>
                  <a:lnTo>
                    <a:pt x="0" y="15"/>
                  </a:lnTo>
                  <a:lnTo>
                    <a:pt x="2" y="0"/>
                  </a:lnTo>
                  <a:lnTo>
                    <a:pt x="12" y="2"/>
                  </a:lnTo>
                  <a:lnTo>
                    <a:pt x="20" y="9"/>
                  </a:lnTo>
                  <a:lnTo>
                    <a:pt x="25" y="15"/>
                  </a:lnTo>
                  <a:lnTo>
                    <a:pt x="30" y="25"/>
                  </a:lnTo>
                  <a:lnTo>
                    <a:pt x="34" y="35"/>
                  </a:lnTo>
                  <a:lnTo>
                    <a:pt x="38" y="46"/>
                  </a:lnTo>
                  <a:lnTo>
                    <a:pt x="41" y="55"/>
                  </a:lnTo>
                  <a:lnTo>
                    <a:pt x="48" y="66"/>
                  </a:lnTo>
                  <a:close/>
                </a:path>
              </a:pathLst>
            </a:custGeom>
            <a:solidFill>
              <a:srgbClr val="4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76" name="Freeform 523"/>
            <p:cNvSpPr>
              <a:spLocks/>
            </p:cNvSpPr>
            <p:nvPr/>
          </p:nvSpPr>
          <p:spPr bwMode="auto">
            <a:xfrm>
              <a:off x="2676" y="1594"/>
              <a:ext cx="13" cy="10"/>
            </a:xfrm>
            <a:custGeom>
              <a:avLst/>
              <a:gdLst>
                <a:gd name="T0" fmla="*/ 1 w 132"/>
                <a:gd name="T1" fmla="*/ 0 h 96"/>
                <a:gd name="T2" fmla="*/ 1 w 132"/>
                <a:gd name="T3" fmla="*/ 0 h 96"/>
                <a:gd name="T4" fmla="*/ 1 w 132"/>
                <a:gd name="T5" fmla="*/ 0 h 96"/>
                <a:gd name="T6" fmla="*/ 1 w 132"/>
                <a:gd name="T7" fmla="*/ 0 h 96"/>
                <a:gd name="T8" fmla="*/ 1 w 132"/>
                <a:gd name="T9" fmla="*/ 1 h 96"/>
                <a:gd name="T10" fmla="*/ 0 w 132"/>
                <a:gd name="T11" fmla="*/ 1 h 96"/>
                <a:gd name="T12" fmla="*/ 0 w 132"/>
                <a:gd name="T13" fmla="*/ 1 h 96"/>
                <a:gd name="T14" fmla="*/ 0 w 132"/>
                <a:gd name="T15" fmla="*/ 1 h 96"/>
                <a:gd name="T16" fmla="*/ 0 w 132"/>
                <a:gd name="T17" fmla="*/ 1 h 96"/>
                <a:gd name="T18" fmla="*/ 0 w 132"/>
                <a:gd name="T19" fmla="*/ 1 h 96"/>
                <a:gd name="T20" fmla="*/ 0 w 132"/>
                <a:gd name="T21" fmla="*/ 1 h 96"/>
                <a:gd name="T22" fmla="*/ 0 w 132"/>
                <a:gd name="T23" fmla="*/ 1 h 96"/>
                <a:gd name="T24" fmla="*/ 0 w 132"/>
                <a:gd name="T25" fmla="*/ 0 h 96"/>
                <a:gd name="T26" fmla="*/ 1 w 132"/>
                <a:gd name="T27" fmla="*/ 0 h 96"/>
                <a:gd name="T28" fmla="*/ 1 w 132"/>
                <a:gd name="T29" fmla="*/ 0 h 96"/>
                <a:gd name="T30" fmla="*/ 1 w 132"/>
                <a:gd name="T31" fmla="*/ 0 h 96"/>
                <a:gd name="T32" fmla="*/ 1 w 132"/>
                <a:gd name="T33" fmla="*/ 0 h 96"/>
                <a:gd name="T34" fmla="*/ 1 w 132"/>
                <a:gd name="T35" fmla="*/ 0 h 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96"/>
                <a:gd name="T56" fmla="*/ 132 w 132"/>
                <a:gd name="T57" fmla="*/ 96 h 9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96">
                  <a:moveTo>
                    <a:pt x="132" y="0"/>
                  </a:moveTo>
                  <a:lnTo>
                    <a:pt x="117" y="13"/>
                  </a:lnTo>
                  <a:lnTo>
                    <a:pt x="103" y="27"/>
                  </a:lnTo>
                  <a:lnTo>
                    <a:pt x="87" y="41"/>
                  </a:lnTo>
                  <a:lnTo>
                    <a:pt x="72" y="55"/>
                  </a:lnTo>
                  <a:lnTo>
                    <a:pt x="53" y="67"/>
                  </a:lnTo>
                  <a:lnTo>
                    <a:pt x="36" y="79"/>
                  </a:lnTo>
                  <a:lnTo>
                    <a:pt x="18" y="88"/>
                  </a:lnTo>
                  <a:lnTo>
                    <a:pt x="0" y="96"/>
                  </a:lnTo>
                  <a:lnTo>
                    <a:pt x="4" y="75"/>
                  </a:lnTo>
                  <a:lnTo>
                    <a:pt x="12" y="59"/>
                  </a:lnTo>
                  <a:lnTo>
                    <a:pt x="24" y="44"/>
                  </a:lnTo>
                  <a:lnTo>
                    <a:pt x="40" y="32"/>
                  </a:lnTo>
                  <a:lnTo>
                    <a:pt x="56" y="21"/>
                  </a:lnTo>
                  <a:lnTo>
                    <a:pt x="75" y="13"/>
                  </a:lnTo>
                  <a:lnTo>
                    <a:pt x="93" y="5"/>
                  </a:lnTo>
                  <a:lnTo>
                    <a:pt x="111" y="0"/>
                  </a:lnTo>
                  <a:lnTo>
                    <a:pt x="132" y="0"/>
                  </a:lnTo>
                  <a:close/>
                </a:path>
              </a:pathLst>
            </a:custGeom>
            <a:solidFill>
              <a:srgbClr val="4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77" name="Freeform 524"/>
            <p:cNvSpPr>
              <a:spLocks/>
            </p:cNvSpPr>
            <p:nvPr/>
          </p:nvSpPr>
          <p:spPr bwMode="auto">
            <a:xfrm>
              <a:off x="2748" y="1597"/>
              <a:ext cx="64" cy="46"/>
            </a:xfrm>
            <a:custGeom>
              <a:avLst/>
              <a:gdLst>
                <a:gd name="T0" fmla="*/ 6 w 640"/>
                <a:gd name="T1" fmla="*/ 1 h 458"/>
                <a:gd name="T2" fmla="*/ 6 w 640"/>
                <a:gd name="T3" fmla="*/ 2 h 458"/>
                <a:gd name="T4" fmla="*/ 6 w 640"/>
                <a:gd name="T5" fmla="*/ 3 h 458"/>
                <a:gd name="T6" fmla="*/ 6 w 640"/>
                <a:gd name="T7" fmla="*/ 3 h 458"/>
                <a:gd name="T8" fmla="*/ 6 w 640"/>
                <a:gd name="T9" fmla="*/ 4 h 458"/>
                <a:gd name="T10" fmla="*/ 6 w 640"/>
                <a:gd name="T11" fmla="*/ 4 h 458"/>
                <a:gd name="T12" fmla="*/ 5 w 640"/>
                <a:gd name="T13" fmla="*/ 4 h 458"/>
                <a:gd name="T14" fmla="*/ 5 w 640"/>
                <a:gd name="T15" fmla="*/ 4 h 458"/>
                <a:gd name="T16" fmla="*/ 4 w 640"/>
                <a:gd name="T17" fmla="*/ 4 h 458"/>
                <a:gd name="T18" fmla="*/ 4 w 640"/>
                <a:gd name="T19" fmla="*/ 4 h 458"/>
                <a:gd name="T20" fmla="*/ 4 w 640"/>
                <a:gd name="T21" fmla="*/ 4 h 458"/>
                <a:gd name="T22" fmla="*/ 3 w 640"/>
                <a:gd name="T23" fmla="*/ 4 h 458"/>
                <a:gd name="T24" fmla="*/ 3 w 640"/>
                <a:gd name="T25" fmla="*/ 4 h 458"/>
                <a:gd name="T26" fmla="*/ 2 w 640"/>
                <a:gd name="T27" fmla="*/ 4 h 458"/>
                <a:gd name="T28" fmla="*/ 2 w 640"/>
                <a:gd name="T29" fmla="*/ 5 h 458"/>
                <a:gd name="T30" fmla="*/ 1 w 640"/>
                <a:gd name="T31" fmla="*/ 5 h 458"/>
                <a:gd name="T32" fmla="*/ 0 w 640"/>
                <a:gd name="T33" fmla="*/ 4 h 458"/>
                <a:gd name="T34" fmla="*/ 0 w 640"/>
                <a:gd name="T35" fmla="*/ 4 h 458"/>
                <a:gd name="T36" fmla="*/ 0 w 640"/>
                <a:gd name="T37" fmla="*/ 3 h 458"/>
                <a:gd name="T38" fmla="*/ 0 w 640"/>
                <a:gd name="T39" fmla="*/ 3 h 458"/>
                <a:gd name="T40" fmla="*/ 0 w 640"/>
                <a:gd name="T41" fmla="*/ 2 h 458"/>
                <a:gd name="T42" fmla="*/ 0 w 640"/>
                <a:gd name="T43" fmla="*/ 2 h 458"/>
                <a:gd name="T44" fmla="*/ 1 w 640"/>
                <a:gd name="T45" fmla="*/ 1 h 458"/>
                <a:gd name="T46" fmla="*/ 1 w 640"/>
                <a:gd name="T47" fmla="*/ 1 h 458"/>
                <a:gd name="T48" fmla="*/ 2 w 640"/>
                <a:gd name="T49" fmla="*/ 0 h 458"/>
                <a:gd name="T50" fmla="*/ 3 w 640"/>
                <a:gd name="T51" fmla="*/ 0 h 458"/>
                <a:gd name="T52" fmla="*/ 3 w 640"/>
                <a:gd name="T53" fmla="*/ 0 h 458"/>
                <a:gd name="T54" fmla="*/ 4 w 640"/>
                <a:gd name="T55" fmla="*/ 0 h 458"/>
                <a:gd name="T56" fmla="*/ 4 w 640"/>
                <a:gd name="T57" fmla="*/ 0 h 458"/>
                <a:gd name="T58" fmla="*/ 5 w 640"/>
                <a:gd name="T59" fmla="*/ 0 h 458"/>
                <a:gd name="T60" fmla="*/ 5 w 640"/>
                <a:gd name="T61" fmla="*/ 0 h 458"/>
                <a:gd name="T62" fmla="*/ 6 w 640"/>
                <a:gd name="T63" fmla="*/ 1 h 4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40"/>
                <a:gd name="T97" fmla="*/ 0 h 458"/>
                <a:gd name="T98" fmla="*/ 640 w 640"/>
                <a:gd name="T99" fmla="*/ 458 h 45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40" h="458">
                  <a:moveTo>
                    <a:pt x="586" y="111"/>
                  </a:moveTo>
                  <a:lnTo>
                    <a:pt x="600" y="139"/>
                  </a:lnTo>
                  <a:lnTo>
                    <a:pt x="614" y="171"/>
                  </a:lnTo>
                  <a:lnTo>
                    <a:pt x="626" y="204"/>
                  </a:lnTo>
                  <a:lnTo>
                    <a:pt x="636" y="238"/>
                  </a:lnTo>
                  <a:lnTo>
                    <a:pt x="640" y="272"/>
                  </a:lnTo>
                  <a:lnTo>
                    <a:pt x="640" y="306"/>
                  </a:lnTo>
                  <a:lnTo>
                    <a:pt x="634" y="341"/>
                  </a:lnTo>
                  <a:lnTo>
                    <a:pt x="622" y="374"/>
                  </a:lnTo>
                  <a:lnTo>
                    <a:pt x="606" y="389"/>
                  </a:lnTo>
                  <a:lnTo>
                    <a:pt x="590" y="402"/>
                  </a:lnTo>
                  <a:lnTo>
                    <a:pt x="570" y="412"/>
                  </a:lnTo>
                  <a:lnTo>
                    <a:pt x="551" y="419"/>
                  </a:lnTo>
                  <a:lnTo>
                    <a:pt x="529" y="424"/>
                  </a:lnTo>
                  <a:lnTo>
                    <a:pt x="508" y="426"/>
                  </a:lnTo>
                  <a:lnTo>
                    <a:pt x="485" y="426"/>
                  </a:lnTo>
                  <a:lnTo>
                    <a:pt x="465" y="424"/>
                  </a:lnTo>
                  <a:lnTo>
                    <a:pt x="443" y="414"/>
                  </a:lnTo>
                  <a:lnTo>
                    <a:pt x="423" y="405"/>
                  </a:lnTo>
                  <a:lnTo>
                    <a:pt x="401" y="395"/>
                  </a:lnTo>
                  <a:lnTo>
                    <a:pt x="382" y="386"/>
                  </a:lnTo>
                  <a:lnTo>
                    <a:pt x="360" y="377"/>
                  </a:lnTo>
                  <a:lnTo>
                    <a:pt x="340" y="372"/>
                  </a:lnTo>
                  <a:lnTo>
                    <a:pt x="318" y="370"/>
                  </a:lnTo>
                  <a:lnTo>
                    <a:pt x="299" y="374"/>
                  </a:lnTo>
                  <a:lnTo>
                    <a:pt x="272" y="392"/>
                  </a:lnTo>
                  <a:lnTo>
                    <a:pt x="245" y="412"/>
                  </a:lnTo>
                  <a:lnTo>
                    <a:pt x="216" y="428"/>
                  </a:lnTo>
                  <a:lnTo>
                    <a:pt x="187" y="442"/>
                  </a:lnTo>
                  <a:lnTo>
                    <a:pt x="155" y="452"/>
                  </a:lnTo>
                  <a:lnTo>
                    <a:pt x="124" y="458"/>
                  </a:lnTo>
                  <a:lnTo>
                    <a:pt x="93" y="458"/>
                  </a:lnTo>
                  <a:lnTo>
                    <a:pt x="62" y="455"/>
                  </a:lnTo>
                  <a:lnTo>
                    <a:pt x="39" y="437"/>
                  </a:lnTo>
                  <a:lnTo>
                    <a:pt x="23" y="415"/>
                  </a:lnTo>
                  <a:lnTo>
                    <a:pt x="11" y="390"/>
                  </a:lnTo>
                  <a:lnTo>
                    <a:pt x="5" y="364"/>
                  </a:lnTo>
                  <a:lnTo>
                    <a:pt x="0" y="335"/>
                  </a:lnTo>
                  <a:lnTo>
                    <a:pt x="0" y="307"/>
                  </a:lnTo>
                  <a:lnTo>
                    <a:pt x="1" y="279"/>
                  </a:lnTo>
                  <a:lnTo>
                    <a:pt x="6" y="252"/>
                  </a:lnTo>
                  <a:lnTo>
                    <a:pt x="11" y="218"/>
                  </a:lnTo>
                  <a:lnTo>
                    <a:pt x="23" y="184"/>
                  </a:lnTo>
                  <a:lnTo>
                    <a:pt x="39" y="152"/>
                  </a:lnTo>
                  <a:lnTo>
                    <a:pt x="61" y="124"/>
                  </a:lnTo>
                  <a:lnTo>
                    <a:pt x="83" y="97"/>
                  </a:lnTo>
                  <a:lnTo>
                    <a:pt x="111" y="75"/>
                  </a:lnTo>
                  <a:lnTo>
                    <a:pt x="140" y="57"/>
                  </a:lnTo>
                  <a:lnTo>
                    <a:pt x="173" y="45"/>
                  </a:lnTo>
                  <a:lnTo>
                    <a:pt x="197" y="24"/>
                  </a:lnTo>
                  <a:lnTo>
                    <a:pt x="223" y="13"/>
                  </a:lnTo>
                  <a:lnTo>
                    <a:pt x="250" y="8"/>
                  </a:lnTo>
                  <a:lnTo>
                    <a:pt x="279" y="6"/>
                  </a:lnTo>
                  <a:lnTo>
                    <a:pt x="307" y="6"/>
                  </a:lnTo>
                  <a:lnTo>
                    <a:pt x="336" y="8"/>
                  </a:lnTo>
                  <a:lnTo>
                    <a:pt x="365" y="5"/>
                  </a:lnTo>
                  <a:lnTo>
                    <a:pt x="395" y="0"/>
                  </a:lnTo>
                  <a:lnTo>
                    <a:pt x="424" y="2"/>
                  </a:lnTo>
                  <a:lnTo>
                    <a:pt x="453" y="8"/>
                  </a:lnTo>
                  <a:lnTo>
                    <a:pt x="480" y="15"/>
                  </a:lnTo>
                  <a:lnTo>
                    <a:pt x="507" y="27"/>
                  </a:lnTo>
                  <a:lnTo>
                    <a:pt x="529" y="41"/>
                  </a:lnTo>
                  <a:lnTo>
                    <a:pt x="552" y="59"/>
                  </a:lnTo>
                  <a:lnTo>
                    <a:pt x="570" y="82"/>
                  </a:lnTo>
                  <a:lnTo>
                    <a:pt x="586" y="1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78" name="Freeform 525"/>
            <p:cNvSpPr>
              <a:spLocks/>
            </p:cNvSpPr>
            <p:nvPr/>
          </p:nvSpPr>
          <p:spPr bwMode="auto">
            <a:xfrm>
              <a:off x="2774" y="1600"/>
              <a:ext cx="10" cy="8"/>
            </a:xfrm>
            <a:custGeom>
              <a:avLst/>
              <a:gdLst>
                <a:gd name="T0" fmla="*/ 1 w 101"/>
                <a:gd name="T1" fmla="*/ 1 h 81"/>
                <a:gd name="T2" fmla="*/ 1 w 101"/>
                <a:gd name="T3" fmla="*/ 1 h 81"/>
                <a:gd name="T4" fmla="*/ 1 w 101"/>
                <a:gd name="T5" fmla="*/ 1 h 81"/>
                <a:gd name="T6" fmla="*/ 1 w 101"/>
                <a:gd name="T7" fmla="*/ 1 h 81"/>
                <a:gd name="T8" fmla="*/ 1 w 101"/>
                <a:gd name="T9" fmla="*/ 1 h 81"/>
                <a:gd name="T10" fmla="*/ 0 w 101"/>
                <a:gd name="T11" fmla="*/ 1 h 81"/>
                <a:gd name="T12" fmla="*/ 0 w 101"/>
                <a:gd name="T13" fmla="*/ 1 h 81"/>
                <a:gd name="T14" fmla="*/ 0 w 101"/>
                <a:gd name="T15" fmla="*/ 1 h 81"/>
                <a:gd name="T16" fmla="*/ 0 w 101"/>
                <a:gd name="T17" fmla="*/ 1 h 81"/>
                <a:gd name="T18" fmla="*/ 0 w 101"/>
                <a:gd name="T19" fmla="*/ 1 h 81"/>
                <a:gd name="T20" fmla="*/ 0 w 101"/>
                <a:gd name="T21" fmla="*/ 1 h 81"/>
                <a:gd name="T22" fmla="*/ 0 w 101"/>
                <a:gd name="T23" fmla="*/ 1 h 81"/>
                <a:gd name="T24" fmla="*/ 0 w 101"/>
                <a:gd name="T25" fmla="*/ 0 h 81"/>
                <a:gd name="T26" fmla="*/ 0 w 101"/>
                <a:gd name="T27" fmla="*/ 0 h 81"/>
                <a:gd name="T28" fmla="*/ 0 w 101"/>
                <a:gd name="T29" fmla="*/ 0 h 81"/>
                <a:gd name="T30" fmla="*/ 0 w 101"/>
                <a:gd name="T31" fmla="*/ 0 h 81"/>
                <a:gd name="T32" fmla="*/ 0 w 101"/>
                <a:gd name="T33" fmla="*/ 0 h 81"/>
                <a:gd name="T34" fmla="*/ 0 w 101"/>
                <a:gd name="T35" fmla="*/ 0 h 81"/>
                <a:gd name="T36" fmla="*/ 0 w 101"/>
                <a:gd name="T37" fmla="*/ 0 h 81"/>
                <a:gd name="T38" fmla="*/ 0 w 101"/>
                <a:gd name="T39" fmla="*/ 0 h 81"/>
                <a:gd name="T40" fmla="*/ 0 w 101"/>
                <a:gd name="T41" fmla="*/ 0 h 81"/>
                <a:gd name="T42" fmla="*/ 1 w 101"/>
                <a:gd name="T43" fmla="*/ 0 h 81"/>
                <a:gd name="T44" fmla="*/ 1 w 101"/>
                <a:gd name="T45" fmla="*/ 0 h 81"/>
                <a:gd name="T46" fmla="*/ 1 w 101"/>
                <a:gd name="T47" fmla="*/ 0 h 81"/>
                <a:gd name="T48" fmla="*/ 1 w 101"/>
                <a:gd name="T49" fmla="*/ 0 h 81"/>
                <a:gd name="T50" fmla="*/ 1 w 101"/>
                <a:gd name="T51" fmla="*/ 1 h 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1"/>
                <a:gd name="T79" fmla="*/ 0 h 81"/>
                <a:gd name="T80" fmla="*/ 101 w 101"/>
                <a:gd name="T81" fmla="*/ 81 h 8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1" h="81">
                  <a:moveTo>
                    <a:pt x="101" y="71"/>
                  </a:moveTo>
                  <a:lnTo>
                    <a:pt x="92" y="73"/>
                  </a:lnTo>
                  <a:lnTo>
                    <a:pt x="83" y="75"/>
                  </a:lnTo>
                  <a:lnTo>
                    <a:pt x="74" y="75"/>
                  </a:lnTo>
                  <a:lnTo>
                    <a:pt x="65" y="76"/>
                  </a:lnTo>
                  <a:lnTo>
                    <a:pt x="55" y="76"/>
                  </a:lnTo>
                  <a:lnTo>
                    <a:pt x="47" y="76"/>
                  </a:lnTo>
                  <a:lnTo>
                    <a:pt x="37" y="77"/>
                  </a:lnTo>
                  <a:lnTo>
                    <a:pt x="31" y="81"/>
                  </a:lnTo>
                  <a:lnTo>
                    <a:pt x="18" y="75"/>
                  </a:lnTo>
                  <a:lnTo>
                    <a:pt x="10" y="67"/>
                  </a:lnTo>
                  <a:lnTo>
                    <a:pt x="5" y="56"/>
                  </a:lnTo>
                  <a:lnTo>
                    <a:pt x="3" y="47"/>
                  </a:lnTo>
                  <a:lnTo>
                    <a:pt x="0" y="35"/>
                  </a:lnTo>
                  <a:lnTo>
                    <a:pt x="2" y="24"/>
                  </a:lnTo>
                  <a:lnTo>
                    <a:pt x="3" y="13"/>
                  </a:lnTo>
                  <a:lnTo>
                    <a:pt x="5" y="6"/>
                  </a:lnTo>
                  <a:lnTo>
                    <a:pt x="14" y="2"/>
                  </a:lnTo>
                  <a:lnTo>
                    <a:pt x="25" y="1"/>
                  </a:lnTo>
                  <a:lnTo>
                    <a:pt x="36" y="0"/>
                  </a:lnTo>
                  <a:lnTo>
                    <a:pt x="49" y="0"/>
                  </a:lnTo>
                  <a:lnTo>
                    <a:pt x="60" y="0"/>
                  </a:lnTo>
                  <a:lnTo>
                    <a:pt x="73" y="0"/>
                  </a:lnTo>
                  <a:lnTo>
                    <a:pt x="85" y="0"/>
                  </a:lnTo>
                  <a:lnTo>
                    <a:pt x="96" y="0"/>
                  </a:lnTo>
                  <a:lnTo>
                    <a:pt x="101" y="7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79" name="Freeform 526"/>
            <p:cNvSpPr>
              <a:spLocks/>
            </p:cNvSpPr>
            <p:nvPr/>
          </p:nvSpPr>
          <p:spPr bwMode="auto">
            <a:xfrm>
              <a:off x="2766" y="1625"/>
              <a:ext cx="23" cy="13"/>
            </a:xfrm>
            <a:custGeom>
              <a:avLst/>
              <a:gdLst>
                <a:gd name="T0" fmla="*/ 2 w 231"/>
                <a:gd name="T1" fmla="*/ 0 h 134"/>
                <a:gd name="T2" fmla="*/ 2 w 231"/>
                <a:gd name="T3" fmla="*/ 0 h 134"/>
                <a:gd name="T4" fmla="*/ 2 w 231"/>
                <a:gd name="T5" fmla="*/ 1 h 134"/>
                <a:gd name="T6" fmla="*/ 2 w 231"/>
                <a:gd name="T7" fmla="*/ 1 h 134"/>
                <a:gd name="T8" fmla="*/ 2 w 231"/>
                <a:gd name="T9" fmla="*/ 1 h 134"/>
                <a:gd name="T10" fmla="*/ 2 w 231"/>
                <a:gd name="T11" fmla="*/ 1 h 134"/>
                <a:gd name="T12" fmla="*/ 2 w 231"/>
                <a:gd name="T13" fmla="*/ 1 h 134"/>
                <a:gd name="T14" fmla="*/ 2 w 231"/>
                <a:gd name="T15" fmla="*/ 1 h 134"/>
                <a:gd name="T16" fmla="*/ 2 w 231"/>
                <a:gd name="T17" fmla="*/ 1 h 134"/>
                <a:gd name="T18" fmla="*/ 1 w 231"/>
                <a:gd name="T19" fmla="*/ 1 h 134"/>
                <a:gd name="T20" fmla="*/ 1 w 231"/>
                <a:gd name="T21" fmla="*/ 1 h 134"/>
                <a:gd name="T22" fmla="*/ 1 w 231"/>
                <a:gd name="T23" fmla="*/ 1 h 134"/>
                <a:gd name="T24" fmla="*/ 1 w 231"/>
                <a:gd name="T25" fmla="*/ 1 h 134"/>
                <a:gd name="T26" fmla="*/ 0 w 231"/>
                <a:gd name="T27" fmla="*/ 1 h 134"/>
                <a:gd name="T28" fmla="*/ 0 w 231"/>
                <a:gd name="T29" fmla="*/ 1 h 134"/>
                <a:gd name="T30" fmla="*/ 0 w 231"/>
                <a:gd name="T31" fmla="*/ 1 h 134"/>
                <a:gd name="T32" fmla="*/ 0 w 231"/>
                <a:gd name="T33" fmla="*/ 1 h 134"/>
                <a:gd name="T34" fmla="*/ 0 w 231"/>
                <a:gd name="T35" fmla="*/ 1 h 134"/>
                <a:gd name="T36" fmla="*/ 0 w 231"/>
                <a:gd name="T37" fmla="*/ 1 h 134"/>
                <a:gd name="T38" fmla="*/ 0 w 231"/>
                <a:gd name="T39" fmla="*/ 1 h 134"/>
                <a:gd name="T40" fmla="*/ 0 w 231"/>
                <a:gd name="T41" fmla="*/ 1 h 134"/>
                <a:gd name="T42" fmla="*/ 0 w 231"/>
                <a:gd name="T43" fmla="*/ 1 h 134"/>
                <a:gd name="T44" fmla="*/ 0 w 231"/>
                <a:gd name="T45" fmla="*/ 0 h 134"/>
                <a:gd name="T46" fmla="*/ 0 w 231"/>
                <a:gd name="T47" fmla="*/ 0 h 134"/>
                <a:gd name="T48" fmla="*/ 0 w 231"/>
                <a:gd name="T49" fmla="*/ 0 h 134"/>
                <a:gd name="T50" fmla="*/ 0 w 231"/>
                <a:gd name="T51" fmla="*/ 0 h 134"/>
                <a:gd name="T52" fmla="*/ 1 w 231"/>
                <a:gd name="T53" fmla="*/ 0 h 134"/>
                <a:gd name="T54" fmla="*/ 1 w 231"/>
                <a:gd name="T55" fmla="*/ 0 h 134"/>
                <a:gd name="T56" fmla="*/ 1 w 231"/>
                <a:gd name="T57" fmla="*/ 0 h 134"/>
                <a:gd name="T58" fmla="*/ 1 w 231"/>
                <a:gd name="T59" fmla="*/ 0 h 134"/>
                <a:gd name="T60" fmla="*/ 1 w 231"/>
                <a:gd name="T61" fmla="*/ 0 h 134"/>
                <a:gd name="T62" fmla="*/ 1 w 231"/>
                <a:gd name="T63" fmla="*/ 0 h 134"/>
                <a:gd name="T64" fmla="*/ 1 w 231"/>
                <a:gd name="T65" fmla="*/ 0 h 134"/>
                <a:gd name="T66" fmla="*/ 1 w 231"/>
                <a:gd name="T67" fmla="*/ 0 h 134"/>
                <a:gd name="T68" fmla="*/ 1 w 231"/>
                <a:gd name="T69" fmla="*/ 1 h 134"/>
                <a:gd name="T70" fmla="*/ 1 w 231"/>
                <a:gd name="T71" fmla="*/ 1 h 134"/>
                <a:gd name="T72" fmla="*/ 1 w 231"/>
                <a:gd name="T73" fmla="*/ 1 h 134"/>
                <a:gd name="T74" fmla="*/ 1 w 231"/>
                <a:gd name="T75" fmla="*/ 1 h 134"/>
                <a:gd name="T76" fmla="*/ 1 w 231"/>
                <a:gd name="T77" fmla="*/ 1 h 134"/>
                <a:gd name="T78" fmla="*/ 1 w 231"/>
                <a:gd name="T79" fmla="*/ 0 h 134"/>
                <a:gd name="T80" fmla="*/ 1 w 231"/>
                <a:gd name="T81" fmla="*/ 0 h 134"/>
                <a:gd name="T82" fmla="*/ 1 w 231"/>
                <a:gd name="T83" fmla="*/ 0 h 134"/>
                <a:gd name="T84" fmla="*/ 1 w 231"/>
                <a:gd name="T85" fmla="*/ 0 h 134"/>
                <a:gd name="T86" fmla="*/ 1 w 231"/>
                <a:gd name="T87" fmla="*/ 0 h 134"/>
                <a:gd name="T88" fmla="*/ 1 w 231"/>
                <a:gd name="T89" fmla="*/ 0 h 134"/>
                <a:gd name="T90" fmla="*/ 1 w 231"/>
                <a:gd name="T91" fmla="*/ 0 h 134"/>
                <a:gd name="T92" fmla="*/ 2 w 231"/>
                <a:gd name="T93" fmla="*/ 0 h 134"/>
                <a:gd name="T94" fmla="*/ 2 w 231"/>
                <a:gd name="T95" fmla="*/ 0 h 134"/>
                <a:gd name="T96" fmla="*/ 2 w 231"/>
                <a:gd name="T97" fmla="*/ 0 h 134"/>
                <a:gd name="T98" fmla="*/ 2 w 231"/>
                <a:gd name="T99" fmla="*/ 0 h 134"/>
                <a:gd name="T100" fmla="*/ 2 w 231"/>
                <a:gd name="T101" fmla="*/ 0 h 13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1"/>
                <a:gd name="T154" fmla="*/ 0 h 134"/>
                <a:gd name="T155" fmla="*/ 231 w 231"/>
                <a:gd name="T156" fmla="*/ 134 h 13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1" h="134">
                  <a:moveTo>
                    <a:pt x="221" y="38"/>
                  </a:moveTo>
                  <a:lnTo>
                    <a:pt x="222" y="48"/>
                  </a:lnTo>
                  <a:lnTo>
                    <a:pt x="225" y="60"/>
                  </a:lnTo>
                  <a:lnTo>
                    <a:pt x="226" y="67"/>
                  </a:lnTo>
                  <a:lnTo>
                    <a:pt x="228" y="73"/>
                  </a:lnTo>
                  <a:lnTo>
                    <a:pt x="230" y="80"/>
                  </a:lnTo>
                  <a:lnTo>
                    <a:pt x="231" y="88"/>
                  </a:lnTo>
                  <a:lnTo>
                    <a:pt x="199" y="73"/>
                  </a:lnTo>
                  <a:lnTo>
                    <a:pt x="169" y="67"/>
                  </a:lnTo>
                  <a:lnTo>
                    <a:pt x="140" y="67"/>
                  </a:lnTo>
                  <a:lnTo>
                    <a:pt x="111" y="74"/>
                  </a:lnTo>
                  <a:lnTo>
                    <a:pt x="82" y="85"/>
                  </a:lnTo>
                  <a:lnTo>
                    <a:pt x="56" y="99"/>
                  </a:lnTo>
                  <a:lnTo>
                    <a:pt x="31" y="115"/>
                  </a:lnTo>
                  <a:lnTo>
                    <a:pt x="9" y="134"/>
                  </a:lnTo>
                  <a:lnTo>
                    <a:pt x="3" y="123"/>
                  </a:lnTo>
                  <a:lnTo>
                    <a:pt x="1" y="112"/>
                  </a:lnTo>
                  <a:lnTo>
                    <a:pt x="0" y="101"/>
                  </a:lnTo>
                  <a:lnTo>
                    <a:pt x="2" y="90"/>
                  </a:lnTo>
                  <a:lnTo>
                    <a:pt x="4" y="79"/>
                  </a:lnTo>
                  <a:lnTo>
                    <a:pt x="8" y="68"/>
                  </a:lnTo>
                  <a:lnTo>
                    <a:pt x="12" y="57"/>
                  </a:lnTo>
                  <a:lnTo>
                    <a:pt x="18" y="48"/>
                  </a:lnTo>
                  <a:lnTo>
                    <a:pt x="27" y="40"/>
                  </a:lnTo>
                  <a:lnTo>
                    <a:pt x="37" y="33"/>
                  </a:lnTo>
                  <a:lnTo>
                    <a:pt x="46" y="27"/>
                  </a:lnTo>
                  <a:lnTo>
                    <a:pt x="56" y="23"/>
                  </a:lnTo>
                  <a:lnTo>
                    <a:pt x="65" y="20"/>
                  </a:lnTo>
                  <a:lnTo>
                    <a:pt x="74" y="21"/>
                  </a:lnTo>
                  <a:lnTo>
                    <a:pt x="84" y="25"/>
                  </a:lnTo>
                  <a:lnTo>
                    <a:pt x="94" y="33"/>
                  </a:lnTo>
                  <a:lnTo>
                    <a:pt x="99" y="35"/>
                  </a:lnTo>
                  <a:lnTo>
                    <a:pt x="106" y="42"/>
                  </a:lnTo>
                  <a:lnTo>
                    <a:pt x="110" y="48"/>
                  </a:lnTo>
                  <a:lnTo>
                    <a:pt x="114" y="57"/>
                  </a:lnTo>
                  <a:lnTo>
                    <a:pt x="119" y="62"/>
                  </a:lnTo>
                  <a:lnTo>
                    <a:pt x="124" y="67"/>
                  </a:lnTo>
                  <a:lnTo>
                    <a:pt x="130" y="67"/>
                  </a:lnTo>
                  <a:lnTo>
                    <a:pt x="140" y="63"/>
                  </a:lnTo>
                  <a:lnTo>
                    <a:pt x="136" y="53"/>
                  </a:lnTo>
                  <a:lnTo>
                    <a:pt x="132" y="43"/>
                  </a:lnTo>
                  <a:lnTo>
                    <a:pt x="125" y="34"/>
                  </a:lnTo>
                  <a:lnTo>
                    <a:pt x="120" y="28"/>
                  </a:lnTo>
                  <a:lnTo>
                    <a:pt x="128" y="13"/>
                  </a:lnTo>
                  <a:lnTo>
                    <a:pt x="140" y="4"/>
                  </a:lnTo>
                  <a:lnTo>
                    <a:pt x="154" y="0"/>
                  </a:lnTo>
                  <a:lnTo>
                    <a:pt x="170" y="0"/>
                  </a:lnTo>
                  <a:lnTo>
                    <a:pt x="184" y="3"/>
                  </a:lnTo>
                  <a:lnTo>
                    <a:pt x="198" y="12"/>
                  </a:lnTo>
                  <a:lnTo>
                    <a:pt x="210" y="23"/>
                  </a:lnTo>
                  <a:lnTo>
                    <a:pt x="221" y="38"/>
                  </a:lnTo>
                  <a:close/>
                </a:path>
              </a:pathLst>
            </a:custGeom>
            <a:solidFill>
              <a:srgbClr val="FF4F4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80" name="Freeform 527"/>
            <p:cNvSpPr>
              <a:spLocks/>
            </p:cNvSpPr>
            <p:nvPr/>
          </p:nvSpPr>
          <p:spPr bwMode="auto">
            <a:xfrm>
              <a:off x="2833" y="1626"/>
              <a:ext cx="7" cy="9"/>
            </a:xfrm>
            <a:custGeom>
              <a:avLst/>
              <a:gdLst>
                <a:gd name="T0" fmla="*/ 1 w 73"/>
                <a:gd name="T1" fmla="*/ 0 h 84"/>
                <a:gd name="T2" fmla="*/ 1 w 73"/>
                <a:gd name="T3" fmla="*/ 0 h 84"/>
                <a:gd name="T4" fmla="*/ 1 w 73"/>
                <a:gd name="T5" fmla="*/ 0 h 84"/>
                <a:gd name="T6" fmla="*/ 0 w 73"/>
                <a:gd name="T7" fmla="*/ 1 h 84"/>
                <a:gd name="T8" fmla="*/ 0 w 73"/>
                <a:gd name="T9" fmla="*/ 1 h 84"/>
                <a:gd name="T10" fmla="*/ 0 w 73"/>
                <a:gd name="T11" fmla="*/ 1 h 84"/>
                <a:gd name="T12" fmla="*/ 0 w 73"/>
                <a:gd name="T13" fmla="*/ 1 h 84"/>
                <a:gd name="T14" fmla="*/ 0 w 73"/>
                <a:gd name="T15" fmla="*/ 1 h 84"/>
                <a:gd name="T16" fmla="*/ 0 w 73"/>
                <a:gd name="T17" fmla="*/ 1 h 84"/>
                <a:gd name="T18" fmla="*/ 0 w 73"/>
                <a:gd name="T19" fmla="*/ 1 h 84"/>
                <a:gd name="T20" fmla="*/ 0 w 73"/>
                <a:gd name="T21" fmla="*/ 1 h 84"/>
                <a:gd name="T22" fmla="*/ 0 w 73"/>
                <a:gd name="T23" fmla="*/ 1 h 84"/>
                <a:gd name="T24" fmla="*/ 0 w 73"/>
                <a:gd name="T25" fmla="*/ 1 h 84"/>
                <a:gd name="T26" fmla="*/ 0 w 73"/>
                <a:gd name="T27" fmla="*/ 0 h 84"/>
                <a:gd name="T28" fmla="*/ 0 w 73"/>
                <a:gd name="T29" fmla="*/ 0 h 84"/>
                <a:gd name="T30" fmla="*/ 0 w 73"/>
                <a:gd name="T31" fmla="*/ 0 h 84"/>
                <a:gd name="T32" fmla="*/ 0 w 73"/>
                <a:gd name="T33" fmla="*/ 0 h 84"/>
                <a:gd name="T34" fmla="*/ 0 w 73"/>
                <a:gd name="T35" fmla="*/ 0 h 84"/>
                <a:gd name="T36" fmla="*/ 0 w 73"/>
                <a:gd name="T37" fmla="*/ 0 h 84"/>
                <a:gd name="T38" fmla="*/ 0 w 73"/>
                <a:gd name="T39" fmla="*/ 0 h 84"/>
                <a:gd name="T40" fmla="*/ 0 w 73"/>
                <a:gd name="T41" fmla="*/ 0 h 84"/>
                <a:gd name="T42" fmla="*/ 0 w 73"/>
                <a:gd name="T43" fmla="*/ 0 h 84"/>
                <a:gd name="T44" fmla="*/ 0 w 73"/>
                <a:gd name="T45" fmla="*/ 0 h 84"/>
                <a:gd name="T46" fmla="*/ 1 w 73"/>
                <a:gd name="T47" fmla="*/ 0 h 84"/>
                <a:gd name="T48" fmla="*/ 1 w 73"/>
                <a:gd name="T49" fmla="*/ 0 h 84"/>
                <a:gd name="T50" fmla="*/ 1 w 73"/>
                <a:gd name="T51" fmla="*/ 0 h 8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3"/>
                <a:gd name="T79" fmla="*/ 0 h 84"/>
                <a:gd name="T80" fmla="*/ 73 w 73"/>
                <a:gd name="T81" fmla="*/ 84 h 8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3" h="84">
                  <a:moveTo>
                    <a:pt x="73" y="18"/>
                  </a:moveTo>
                  <a:lnTo>
                    <a:pt x="73" y="38"/>
                  </a:lnTo>
                  <a:lnTo>
                    <a:pt x="61" y="38"/>
                  </a:lnTo>
                  <a:lnTo>
                    <a:pt x="51" y="42"/>
                  </a:lnTo>
                  <a:lnTo>
                    <a:pt x="41" y="46"/>
                  </a:lnTo>
                  <a:lnTo>
                    <a:pt x="33" y="53"/>
                  </a:lnTo>
                  <a:lnTo>
                    <a:pt x="24" y="59"/>
                  </a:lnTo>
                  <a:lnTo>
                    <a:pt x="17" y="67"/>
                  </a:lnTo>
                  <a:lnTo>
                    <a:pt x="8" y="75"/>
                  </a:lnTo>
                  <a:lnTo>
                    <a:pt x="2" y="84"/>
                  </a:lnTo>
                  <a:lnTo>
                    <a:pt x="2" y="74"/>
                  </a:lnTo>
                  <a:lnTo>
                    <a:pt x="2" y="63"/>
                  </a:lnTo>
                  <a:lnTo>
                    <a:pt x="0" y="50"/>
                  </a:lnTo>
                  <a:lnTo>
                    <a:pt x="0" y="37"/>
                  </a:lnTo>
                  <a:lnTo>
                    <a:pt x="0" y="24"/>
                  </a:lnTo>
                  <a:lnTo>
                    <a:pt x="4" y="14"/>
                  </a:lnTo>
                  <a:lnTo>
                    <a:pt x="10" y="6"/>
                  </a:lnTo>
                  <a:lnTo>
                    <a:pt x="22" y="3"/>
                  </a:lnTo>
                  <a:lnTo>
                    <a:pt x="28" y="3"/>
                  </a:lnTo>
                  <a:lnTo>
                    <a:pt x="36" y="2"/>
                  </a:lnTo>
                  <a:lnTo>
                    <a:pt x="42" y="1"/>
                  </a:lnTo>
                  <a:lnTo>
                    <a:pt x="50" y="1"/>
                  </a:lnTo>
                  <a:lnTo>
                    <a:pt x="56" y="0"/>
                  </a:lnTo>
                  <a:lnTo>
                    <a:pt x="63" y="3"/>
                  </a:lnTo>
                  <a:lnTo>
                    <a:pt x="67" y="9"/>
                  </a:lnTo>
                  <a:lnTo>
                    <a:pt x="73" y="18"/>
                  </a:lnTo>
                  <a:close/>
                </a:path>
              </a:pathLst>
            </a:custGeom>
            <a:solidFill>
              <a:srgbClr val="FFBF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81" name="Freeform 528"/>
            <p:cNvSpPr>
              <a:spLocks/>
            </p:cNvSpPr>
            <p:nvPr/>
          </p:nvSpPr>
          <p:spPr bwMode="auto">
            <a:xfrm>
              <a:off x="2828" y="1632"/>
              <a:ext cx="12" cy="17"/>
            </a:xfrm>
            <a:custGeom>
              <a:avLst/>
              <a:gdLst>
                <a:gd name="T0" fmla="*/ 1 w 122"/>
                <a:gd name="T1" fmla="*/ 0 h 166"/>
                <a:gd name="T2" fmla="*/ 1 w 122"/>
                <a:gd name="T3" fmla="*/ 0 h 166"/>
                <a:gd name="T4" fmla="*/ 1 w 122"/>
                <a:gd name="T5" fmla="*/ 1 h 166"/>
                <a:gd name="T6" fmla="*/ 1 w 122"/>
                <a:gd name="T7" fmla="*/ 1 h 166"/>
                <a:gd name="T8" fmla="*/ 1 w 122"/>
                <a:gd name="T9" fmla="*/ 1 h 166"/>
                <a:gd name="T10" fmla="*/ 1 w 122"/>
                <a:gd name="T11" fmla="*/ 1 h 166"/>
                <a:gd name="T12" fmla="*/ 0 w 122"/>
                <a:gd name="T13" fmla="*/ 1 h 166"/>
                <a:gd name="T14" fmla="*/ 0 w 122"/>
                <a:gd name="T15" fmla="*/ 2 h 166"/>
                <a:gd name="T16" fmla="*/ 0 w 122"/>
                <a:gd name="T17" fmla="*/ 2 h 166"/>
                <a:gd name="T18" fmla="*/ 0 w 122"/>
                <a:gd name="T19" fmla="*/ 2 h 166"/>
                <a:gd name="T20" fmla="*/ 0 w 122"/>
                <a:gd name="T21" fmla="*/ 1 h 166"/>
                <a:gd name="T22" fmla="*/ 0 w 122"/>
                <a:gd name="T23" fmla="*/ 1 h 166"/>
                <a:gd name="T24" fmla="*/ 0 w 122"/>
                <a:gd name="T25" fmla="*/ 1 h 166"/>
                <a:gd name="T26" fmla="*/ 0 w 122"/>
                <a:gd name="T27" fmla="*/ 1 h 166"/>
                <a:gd name="T28" fmla="*/ 1 w 122"/>
                <a:gd name="T29" fmla="*/ 1 h 166"/>
                <a:gd name="T30" fmla="*/ 1 w 122"/>
                <a:gd name="T31" fmla="*/ 0 h 166"/>
                <a:gd name="T32" fmla="*/ 1 w 122"/>
                <a:gd name="T33" fmla="*/ 0 h 166"/>
                <a:gd name="T34" fmla="*/ 1 w 122"/>
                <a:gd name="T35" fmla="*/ 0 h 1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2"/>
                <a:gd name="T55" fmla="*/ 0 h 166"/>
                <a:gd name="T56" fmla="*/ 122 w 122"/>
                <a:gd name="T57" fmla="*/ 166 h 16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2" h="166">
                  <a:moveTo>
                    <a:pt x="122" y="0"/>
                  </a:moveTo>
                  <a:lnTo>
                    <a:pt x="116" y="23"/>
                  </a:lnTo>
                  <a:lnTo>
                    <a:pt x="110" y="48"/>
                  </a:lnTo>
                  <a:lnTo>
                    <a:pt x="99" y="72"/>
                  </a:lnTo>
                  <a:lnTo>
                    <a:pt x="86" y="96"/>
                  </a:lnTo>
                  <a:lnTo>
                    <a:pt x="70" y="116"/>
                  </a:lnTo>
                  <a:lnTo>
                    <a:pt x="52" y="135"/>
                  </a:lnTo>
                  <a:lnTo>
                    <a:pt x="32" y="152"/>
                  </a:lnTo>
                  <a:lnTo>
                    <a:pt x="11" y="166"/>
                  </a:lnTo>
                  <a:lnTo>
                    <a:pt x="0" y="166"/>
                  </a:lnTo>
                  <a:lnTo>
                    <a:pt x="7" y="141"/>
                  </a:lnTo>
                  <a:lnTo>
                    <a:pt x="18" y="116"/>
                  </a:lnTo>
                  <a:lnTo>
                    <a:pt x="30" y="91"/>
                  </a:lnTo>
                  <a:lnTo>
                    <a:pt x="45" y="70"/>
                  </a:lnTo>
                  <a:lnTo>
                    <a:pt x="60" y="47"/>
                  </a:lnTo>
                  <a:lnTo>
                    <a:pt x="79" y="29"/>
                  </a:lnTo>
                  <a:lnTo>
                    <a:pt x="98" y="13"/>
                  </a:lnTo>
                  <a:lnTo>
                    <a:pt x="122" y="0"/>
                  </a:lnTo>
                  <a:close/>
                </a:path>
              </a:pathLst>
            </a:custGeom>
            <a:solidFill>
              <a:srgbClr val="FFBF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82" name="Freeform 529"/>
            <p:cNvSpPr>
              <a:spLocks/>
            </p:cNvSpPr>
            <p:nvPr/>
          </p:nvSpPr>
          <p:spPr bwMode="auto">
            <a:xfrm>
              <a:off x="2703" y="1636"/>
              <a:ext cx="11" cy="13"/>
            </a:xfrm>
            <a:custGeom>
              <a:avLst/>
              <a:gdLst>
                <a:gd name="T0" fmla="*/ 1 w 107"/>
                <a:gd name="T1" fmla="*/ 1 h 126"/>
                <a:gd name="T2" fmla="*/ 1 w 107"/>
                <a:gd name="T3" fmla="*/ 1 h 126"/>
                <a:gd name="T4" fmla="*/ 1 w 107"/>
                <a:gd name="T5" fmla="*/ 1 h 126"/>
                <a:gd name="T6" fmla="*/ 1 w 107"/>
                <a:gd name="T7" fmla="*/ 1 h 126"/>
                <a:gd name="T8" fmla="*/ 1 w 107"/>
                <a:gd name="T9" fmla="*/ 1 h 126"/>
                <a:gd name="T10" fmla="*/ 1 w 107"/>
                <a:gd name="T11" fmla="*/ 1 h 126"/>
                <a:gd name="T12" fmla="*/ 1 w 107"/>
                <a:gd name="T13" fmla="*/ 1 h 126"/>
                <a:gd name="T14" fmla="*/ 1 w 107"/>
                <a:gd name="T15" fmla="*/ 0 h 126"/>
                <a:gd name="T16" fmla="*/ 1 w 107"/>
                <a:gd name="T17" fmla="*/ 0 h 126"/>
                <a:gd name="T18" fmla="*/ 1 w 107"/>
                <a:gd name="T19" fmla="*/ 0 h 126"/>
                <a:gd name="T20" fmla="*/ 1 w 107"/>
                <a:gd name="T21" fmla="*/ 1 h 126"/>
                <a:gd name="T22" fmla="*/ 1 w 107"/>
                <a:gd name="T23" fmla="*/ 1 h 126"/>
                <a:gd name="T24" fmla="*/ 1 w 107"/>
                <a:gd name="T25" fmla="*/ 1 h 126"/>
                <a:gd name="T26" fmla="*/ 1 w 107"/>
                <a:gd name="T27" fmla="*/ 1 h 126"/>
                <a:gd name="T28" fmla="*/ 1 w 107"/>
                <a:gd name="T29" fmla="*/ 1 h 126"/>
                <a:gd name="T30" fmla="*/ 1 w 107"/>
                <a:gd name="T31" fmla="*/ 1 h 126"/>
                <a:gd name="T32" fmla="*/ 1 w 107"/>
                <a:gd name="T33" fmla="*/ 1 h 126"/>
                <a:gd name="T34" fmla="*/ 1 w 107"/>
                <a:gd name="T35" fmla="*/ 1 h 126"/>
                <a:gd name="T36" fmla="*/ 1 w 107"/>
                <a:gd name="T37" fmla="*/ 1 h 126"/>
                <a:gd name="T38" fmla="*/ 1 w 107"/>
                <a:gd name="T39" fmla="*/ 1 h 126"/>
                <a:gd name="T40" fmla="*/ 1 w 107"/>
                <a:gd name="T41" fmla="*/ 1 h 126"/>
                <a:gd name="T42" fmla="*/ 1 w 107"/>
                <a:gd name="T43" fmla="*/ 1 h 126"/>
                <a:gd name="T44" fmla="*/ 1 w 107"/>
                <a:gd name="T45" fmla="*/ 1 h 126"/>
                <a:gd name="T46" fmla="*/ 1 w 107"/>
                <a:gd name="T47" fmla="*/ 1 h 126"/>
                <a:gd name="T48" fmla="*/ 1 w 107"/>
                <a:gd name="T49" fmla="*/ 1 h 126"/>
                <a:gd name="T50" fmla="*/ 1 w 107"/>
                <a:gd name="T51" fmla="*/ 1 h 126"/>
                <a:gd name="T52" fmla="*/ 1 w 107"/>
                <a:gd name="T53" fmla="*/ 1 h 126"/>
                <a:gd name="T54" fmla="*/ 1 w 107"/>
                <a:gd name="T55" fmla="*/ 1 h 126"/>
                <a:gd name="T56" fmla="*/ 1 w 107"/>
                <a:gd name="T57" fmla="*/ 1 h 126"/>
                <a:gd name="T58" fmla="*/ 1 w 107"/>
                <a:gd name="T59" fmla="*/ 1 h 126"/>
                <a:gd name="T60" fmla="*/ 1 w 107"/>
                <a:gd name="T61" fmla="*/ 1 h 126"/>
                <a:gd name="T62" fmla="*/ 0 w 107"/>
                <a:gd name="T63" fmla="*/ 1 h 126"/>
                <a:gd name="T64" fmla="*/ 0 w 107"/>
                <a:gd name="T65" fmla="*/ 1 h 126"/>
                <a:gd name="T66" fmla="*/ 0 w 107"/>
                <a:gd name="T67" fmla="*/ 1 h 126"/>
                <a:gd name="T68" fmla="*/ 0 w 107"/>
                <a:gd name="T69" fmla="*/ 1 h 126"/>
                <a:gd name="T70" fmla="*/ 0 w 107"/>
                <a:gd name="T71" fmla="*/ 1 h 126"/>
                <a:gd name="T72" fmla="*/ 0 w 107"/>
                <a:gd name="T73" fmla="*/ 1 h 126"/>
                <a:gd name="T74" fmla="*/ 1 w 107"/>
                <a:gd name="T75" fmla="*/ 1 h 126"/>
                <a:gd name="T76" fmla="*/ 1 w 107"/>
                <a:gd name="T77" fmla="*/ 0 h 126"/>
                <a:gd name="T78" fmla="*/ 1 w 107"/>
                <a:gd name="T79" fmla="*/ 0 h 126"/>
                <a:gd name="T80" fmla="*/ 1 w 107"/>
                <a:gd name="T81" fmla="*/ 0 h 126"/>
                <a:gd name="T82" fmla="*/ 1 w 107"/>
                <a:gd name="T83" fmla="*/ 0 h 126"/>
                <a:gd name="T84" fmla="*/ 0 w 107"/>
                <a:gd name="T85" fmla="*/ 0 h 126"/>
                <a:gd name="T86" fmla="*/ 0 w 107"/>
                <a:gd name="T87" fmla="*/ 0 h 126"/>
                <a:gd name="T88" fmla="*/ 0 w 107"/>
                <a:gd name="T89" fmla="*/ 0 h 126"/>
                <a:gd name="T90" fmla="*/ 0 w 107"/>
                <a:gd name="T91" fmla="*/ 0 h 126"/>
                <a:gd name="T92" fmla="*/ 0 w 107"/>
                <a:gd name="T93" fmla="*/ 0 h 126"/>
                <a:gd name="T94" fmla="*/ 0 w 107"/>
                <a:gd name="T95" fmla="*/ 0 h 126"/>
                <a:gd name="T96" fmla="*/ 0 w 107"/>
                <a:gd name="T97" fmla="*/ 0 h 126"/>
                <a:gd name="T98" fmla="*/ 0 w 107"/>
                <a:gd name="T99" fmla="*/ 0 h 126"/>
                <a:gd name="T100" fmla="*/ 0 w 107"/>
                <a:gd name="T101" fmla="*/ 0 h 126"/>
                <a:gd name="T102" fmla="*/ 0 w 107"/>
                <a:gd name="T103" fmla="*/ 0 h 126"/>
                <a:gd name="T104" fmla="*/ 0 w 107"/>
                <a:gd name="T105" fmla="*/ 0 h 126"/>
                <a:gd name="T106" fmla="*/ 1 w 107"/>
                <a:gd name="T107" fmla="*/ 0 h 126"/>
                <a:gd name="T108" fmla="*/ 1 w 107"/>
                <a:gd name="T109" fmla="*/ 0 h 126"/>
                <a:gd name="T110" fmla="*/ 1 w 107"/>
                <a:gd name="T111" fmla="*/ 0 h 126"/>
                <a:gd name="T112" fmla="*/ 1 w 107"/>
                <a:gd name="T113" fmla="*/ 0 h 126"/>
                <a:gd name="T114" fmla="*/ 1 w 107"/>
                <a:gd name="T115" fmla="*/ 1 h 1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7"/>
                <a:gd name="T175" fmla="*/ 0 h 126"/>
                <a:gd name="T176" fmla="*/ 107 w 107"/>
                <a:gd name="T177" fmla="*/ 126 h 12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7" h="126">
                  <a:moveTo>
                    <a:pt x="107" y="45"/>
                  </a:moveTo>
                  <a:lnTo>
                    <a:pt x="107" y="76"/>
                  </a:lnTo>
                  <a:lnTo>
                    <a:pt x="102" y="70"/>
                  </a:lnTo>
                  <a:lnTo>
                    <a:pt x="97" y="65"/>
                  </a:lnTo>
                  <a:lnTo>
                    <a:pt x="94" y="59"/>
                  </a:lnTo>
                  <a:lnTo>
                    <a:pt x="92" y="54"/>
                  </a:lnTo>
                  <a:lnTo>
                    <a:pt x="88" y="48"/>
                  </a:lnTo>
                  <a:lnTo>
                    <a:pt x="84" y="43"/>
                  </a:lnTo>
                  <a:lnTo>
                    <a:pt x="78" y="40"/>
                  </a:lnTo>
                  <a:lnTo>
                    <a:pt x="71" y="40"/>
                  </a:lnTo>
                  <a:lnTo>
                    <a:pt x="63" y="45"/>
                  </a:lnTo>
                  <a:lnTo>
                    <a:pt x="57" y="52"/>
                  </a:lnTo>
                  <a:lnTo>
                    <a:pt x="54" y="58"/>
                  </a:lnTo>
                  <a:lnTo>
                    <a:pt x="53" y="66"/>
                  </a:lnTo>
                  <a:lnTo>
                    <a:pt x="52" y="72"/>
                  </a:lnTo>
                  <a:lnTo>
                    <a:pt x="52" y="80"/>
                  </a:lnTo>
                  <a:lnTo>
                    <a:pt x="51" y="87"/>
                  </a:lnTo>
                  <a:lnTo>
                    <a:pt x="51" y="96"/>
                  </a:lnTo>
                  <a:lnTo>
                    <a:pt x="53" y="101"/>
                  </a:lnTo>
                  <a:lnTo>
                    <a:pt x="56" y="107"/>
                  </a:lnTo>
                  <a:lnTo>
                    <a:pt x="61" y="110"/>
                  </a:lnTo>
                  <a:lnTo>
                    <a:pt x="67" y="113"/>
                  </a:lnTo>
                  <a:lnTo>
                    <a:pt x="72" y="114"/>
                  </a:lnTo>
                  <a:lnTo>
                    <a:pt x="79" y="117"/>
                  </a:lnTo>
                  <a:lnTo>
                    <a:pt x="85" y="118"/>
                  </a:lnTo>
                  <a:lnTo>
                    <a:pt x="92" y="121"/>
                  </a:lnTo>
                  <a:lnTo>
                    <a:pt x="82" y="125"/>
                  </a:lnTo>
                  <a:lnTo>
                    <a:pt x="74" y="126"/>
                  </a:lnTo>
                  <a:lnTo>
                    <a:pt x="64" y="126"/>
                  </a:lnTo>
                  <a:lnTo>
                    <a:pt x="56" y="126"/>
                  </a:lnTo>
                  <a:lnTo>
                    <a:pt x="47" y="119"/>
                  </a:lnTo>
                  <a:lnTo>
                    <a:pt x="40" y="110"/>
                  </a:lnTo>
                  <a:lnTo>
                    <a:pt x="37" y="99"/>
                  </a:lnTo>
                  <a:lnTo>
                    <a:pt x="38" y="89"/>
                  </a:lnTo>
                  <a:lnTo>
                    <a:pt x="38" y="77"/>
                  </a:lnTo>
                  <a:lnTo>
                    <a:pt x="40" y="65"/>
                  </a:lnTo>
                  <a:lnTo>
                    <a:pt x="43" y="54"/>
                  </a:lnTo>
                  <a:lnTo>
                    <a:pt x="47" y="45"/>
                  </a:lnTo>
                  <a:lnTo>
                    <a:pt x="48" y="43"/>
                  </a:lnTo>
                  <a:lnTo>
                    <a:pt x="48" y="39"/>
                  </a:lnTo>
                  <a:lnTo>
                    <a:pt x="47" y="34"/>
                  </a:lnTo>
                  <a:lnTo>
                    <a:pt x="47" y="30"/>
                  </a:lnTo>
                  <a:lnTo>
                    <a:pt x="40" y="23"/>
                  </a:lnTo>
                  <a:lnTo>
                    <a:pt x="34" y="21"/>
                  </a:lnTo>
                  <a:lnTo>
                    <a:pt x="26" y="21"/>
                  </a:lnTo>
                  <a:lnTo>
                    <a:pt x="19" y="23"/>
                  </a:lnTo>
                  <a:lnTo>
                    <a:pt x="11" y="24"/>
                  </a:lnTo>
                  <a:lnTo>
                    <a:pt x="6" y="24"/>
                  </a:lnTo>
                  <a:lnTo>
                    <a:pt x="1" y="18"/>
                  </a:lnTo>
                  <a:lnTo>
                    <a:pt x="0" y="10"/>
                  </a:lnTo>
                  <a:lnTo>
                    <a:pt x="13" y="2"/>
                  </a:lnTo>
                  <a:lnTo>
                    <a:pt x="28" y="0"/>
                  </a:lnTo>
                  <a:lnTo>
                    <a:pt x="43" y="1"/>
                  </a:lnTo>
                  <a:lnTo>
                    <a:pt x="58" y="7"/>
                  </a:lnTo>
                  <a:lnTo>
                    <a:pt x="72" y="13"/>
                  </a:lnTo>
                  <a:lnTo>
                    <a:pt x="85" y="23"/>
                  </a:lnTo>
                  <a:lnTo>
                    <a:pt x="97" y="34"/>
                  </a:lnTo>
                  <a:lnTo>
                    <a:pt x="107" y="4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83" name="Freeform 530"/>
            <p:cNvSpPr>
              <a:spLocks/>
            </p:cNvSpPr>
            <p:nvPr/>
          </p:nvSpPr>
          <p:spPr bwMode="auto">
            <a:xfrm>
              <a:off x="2763" y="1655"/>
              <a:ext cx="40" cy="23"/>
            </a:xfrm>
            <a:custGeom>
              <a:avLst/>
              <a:gdLst>
                <a:gd name="T0" fmla="*/ 3 w 393"/>
                <a:gd name="T1" fmla="*/ 2 h 229"/>
                <a:gd name="T2" fmla="*/ 3 w 393"/>
                <a:gd name="T3" fmla="*/ 2 h 229"/>
                <a:gd name="T4" fmla="*/ 3 w 393"/>
                <a:gd name="T5" fmla="*/ 2 h 229"/>
                <a:gd name="T6" fmla="*/ 2 w 393"/>
                <a:gd name="T7" fmla="*/ 2 h 229"/>
                <a:gd name="T8" fmla="*/ 2 w 393"/>
                <a:gd name="T9" fmla="*/ 2 h 229"/>
                <a:gd name="T10" fmla="*/ 2 w 393"/>
                <a:gd name="T11" fmla="*/ 2 h 229"/>
                <a:gd name="T12" fmla="*/ 2 w 393"/>
                <a:gd name="T13" fmla="*/ 2 h 229"/>
                <a:gd name="T14" fmla="*/ 1 w 393"/>
                <a:gd name="T15" fmla="*/ 2 h 229"/>
                <a:gd name="T16" fmla="*/ 1 w 393"/>
                <a:gd name="T17" fmla="*/ 2 h 229"/>
                <a:gd name="T18" fmla="*/ 1 w 393"/>
                <a:gd name="T19" fmla="*/ 2 h 229"/>
                <a:gd name="T20" fmla="*/ 1 w 393"/>
                <a:gd name="T21" fmla="*/ 2 h 229"/>
                <a:gd name="T22" fmla="*/ 1 w 393"/>
                <a:gd name="T23" fmla="*/ 2 h 229"/>
                <a:gd name="T24" fmla="*/ 0 w 393"/>
                <a:gd name="T25" fmla="*/ 2 h 229"/>
                <a:gd name="T26" fmla="*/ 0 w 393"/>
                <a:gd name="T27" fmla="*/ 1 h 229"/>
                <a:gd name="T28" fmla="*/ 0 w 393"/>
                <a:gd name="T29" fmla="*/ 1 h 229"/>
                <a:gd name="T30" fmla="*/ 0 w 393"/>
                <a:gd name="T31" fmla="*/ 1 h 229"/>
                <a:gd name="T32" fmla="*/ 0 w 393"/>
                <a:gd name="T33" fmla="*/ 1 h 229"/>
                <a:gd name="T34" fmla="*/ 0 w 393"/>
                <a:gd name="T35" fmla="*/ 1 h 229"/>
                <a:gd name="T36" fmla="*/ 0 w 393"/>
                <a:gd name="T37" fmla="*/ 1 h 229"/>
                <a:gd name="T38" fmla="*/ 0 w 393"/>
                <a:gd name="T39" fmla="*/ 1 h 229"/>
                <a:gd name="T40" fmla="*/ 0 w 393"/>
                <a:gd name="T41" fmla="*/ 1 h 229"/>
                <a:gd name="T42" fmla="*/ 0 w 393"/>
                <a:gd name="T43" fmla="*/ 1 h 229"/>
                <a:gd name="T44" fmla="*/ 1 w 393"/>
                <a:gd name="T45" fmla="*/ 2 h 229"/>
                <a:gd name="T46" fmla="*/ 1 w 393"/>
                <a:gd name="T47" fmla="*/ 2 h 229"/>
                <a:gd name="T48" fmla="*/ 1 w 393"/>
                <a:gd name="T49" fmla="*/ 2 h 229"/>
                <a:gd name="T50" fmla="*/ 1 w 393"/>
                <a:gd name="T51" fmla="*/ 2 h 229"/>
                <a:gd name="T52" fmla="*/ 2 w 393"/>
                <a:gd name="T53" fmla="*/ 2 h 229"/>
                <a:gd name="T54" fmla="*/ 2 w 393"/>
                <a:gd name="T55" fmla="*/ 2 h 229"/>
                <a:gd name="T56" fmla="*/ 2 w 393"/>
                <a:gd name="T57" fmla="*/ 2 h 229"/>
                <a:gd name="T58" fmla="*/ 3 w 393"/>
                <a:gd name="T59" fmla="*/ 2 h 229"/>
                <a:gd name="T60" fmla="*/ 3 w 393"/>
                <a:gd name="T61" fmla="*/ 2 h 229"/>
                <a:gd name="T62" fmla="*/ 3 w 393"/>
                <a:gd name="T63" fmla="*/ 2 h 229"/>
                <a:gd name="T64" fmla="*/ 3 w 393"/>
                <a:gd name="T65" fmla="*/ 1 h 229"/>
                <a:gd name="T66" fmla="*/ 4 w 393"/>
                <a:gd name="T67" fmla="*/ 1 h 229"/>
                <a:gd name="T68" fmla="*/ 4 w 393"/>
                <a:gd name="T69" fmla="*/ 1 h 229"/>
                <a:gd name="T70" fmla="*/ 4 w 393"/>
                <a:gd name="T71" fmla="*/ 0 h 229"/>
                <a:gd name="T72" fmla="*/ 4 w 393"/>
                <a:gd name="T73" fmla="*/ 0 h 229"/>
                <a:gd name="T74" fmla="*/ 4 w 393"/>
                <a:gd name="T75" fmla="*/ 0 h 229"/>
                <a:gd name="T76" fmla="*/ 4 w 393"/>
                <a:gd name="T77" fmla="*/ 1 h 229"/>
                <a:gd name="T78" fmla="*/ 4 w 393"/>
                <a:gd name="T79" fmla="*/ 1 h 229"/>
                <a:gd name="T80" fmla="*/ 4 w 393"/>
                <a:gd name="T81" fmla="*/ 1 h 229"/>
                <a:gd name="T82" fmla="*/ 4 w 393"/>
                <a:gd name="T83" fmla="*/ 1 h 229"/>
                <a:gd name="T84" fmla="*/ 3 w 393"/>
                <a:gd name="T85" fmla="*/ 2 h 229"/>
                <a:gd name="T86" fmla="*/ 3 w 393"/>
                <a:gd name="T87" fmla="*/ 2 h 229"/>
                <a:gd name="T88" fmla="*/ 3 w 393"/>
                <a:gd name="T89" fmla="*/ 2 h 22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93"/>
                <a:gd name="T136" fmla="*/ 0 h 229"/>
                <a:gd name="T137" fmla="*/ 393 w 393"/>
                <a:gd name="T138" fmla="*/ 229 h 22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93" h="229">
                  <a:moveTo>
                    <a:pt x="291" y="197"/>
                  </a:moveTo>
                  <a:lnTo>
                    <a:pt x="271" y="208"/>
                  </a:lnTo>
                  <a:lnTo>
                    <a:pt x="251" y="217"/>
                  </a:lnTo>
                  <a:lnTo>
                    <a:pt x="229" y="224"/>
                  </a:lnTo>
                  <a:lnTo>
                    <a:pt x="207" y="229"/>
                  </a:lnTo>
                  <a:lnTo>
                    <a:pt x="184" y="229"/>
                  </a:lnTo>
                  <a:lnTo>
                    <a:pt x="161" y="228"/>
                  </a:lnTo>
                  <a:lnTo>
                    <a:pt x="137" y="224"/>
                  </a:lnTo>
                  <a:lnTo>
                    <a:pt x="115" y="216"/>
                  </a:lnTo>
                  <a:lnTo>
                    <a:pt x="94" y="204"/>
                  </a:lnTo>
                  <a:lnTo>
                    <a:pt x="76" y="190"/>
                  </a:lnTo>
                  <a:lnTo>
                    <a:pt x="59" y="174"/>
                  </a:lnTo>
                  <a:lnTo>
                    <a:pt x="44" y="157"/>
                  </a:lnTo>
                  <a:lnTo>
                    <a:pt x="30" y="137"/>
                  </a:lnTo>
                  <a:lnTo>
                    <a:pt x="18" y="117"/>
                  </a:lnTo>
                  <a:lnTo>
                    <a:pt x="7" y="96"/>
                  </a:lnTo>
                  <a:lnTo>
                    <a:pt x="0" y="75"/>
                  </a:lnTo>
                  <a:lnTo>
                    <a:pt x="5" y="81"/>
                  </a:lnTo>
                  <a:lnTo>
                    <a:pt x="11" y="91"/>
                  </a:lnTo>
                  <a:lnTo>
                    <a:pt x="17" y="101"/>
                  </a:lnTo>
                  <a:lnTo>
                    <a:pt x="24" y="111"/>
                  </a:lnTo>
                  <a:lnTo>
                    <a:pt x="42" y="130"/>
                  </a:lnTo>
                  <a:lnTo>
                    <a:pt x="62" y="152"/>
                  </a:lnTo>
                  <a:lnTo>
                    <a:pt x="85" y="170"/>
                  </a:lnTo>
                  <a:lnTo>
                    <a:pt x="109" y="187"/>
                  </a:lnTo>
                  <a:lnTo>
                    <a:pt x="134" y="199"/>
                  </a:lnTo>
                  <a:lnTo>
                    <a:pt x="162" y="207"/>
                  </a:lnTo>
                  <a:lnTo>
                    <a:pt x="190" y="208"/>
                  </a:lnTo>
                  <a:lnTo>
                    <a:pt x="221" y="201"/>
                  </a:lnTo>
                  <a:lnTo>
                    <a:pt x="254" y="189"/>
                  </a:lnTo>
                  <a:lnTo>
                    <a:pt x="283" y="171"/>
                  </a:lnTo>
                  <a:lnTo>
                    <a:pt x="307" y="147"/>
                  </a:lnTo>
                  <a:lnTo>
                    <a:pt x="328" y="121"/>
                  </a:lnTo>
                  <a:lnTo>
                    <a:pt x="345" y="90"/>
                  </a:lnTo>
                  <a:lnTo>
                    <a:pt x="362" y="60"/>
                  </a:lnTo>
                  <a:lnTo>
                    <a:pt x="377" y="28"/>
                  </a:lnTo>
                  <a:lnTo>
                    <a:pt x="393" y="0"/>
                  </a:lnTo>
                  <a:lnTo>
                    <a:pt x="391" y="26"/>
                  </a:lnTo>
                  <a:lnTo>
                    <a:pt x="385" y="52"/>
                  </a:lnTo>
                  <a:lnTo>
                    <a:pt x="376" y="78"/>
                  </a:lnTo>
                  <a:lnTo>
                    <a:pt x="365" y="105"/>
                  </a:lnTo>
                  <a:lnTo>
                    <a:pt x="350" y="130"/>
                  </a:lnTo>
                  <a:lnTo>
                    <a:pt x="332" y="154"/>
                  </a:lnTo>
                  <a:lnTo>
                    <a:pt x="313" y="175"/>
                  </a:lnTo>
                  <a:lnTo>
                    <a:pt x="291" y="19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84" name="Freeform 531"/>
            <p:cNvSpPr>
              <a:spLocks/>
            </p:cNvSpPr>
            <p:nvPr/>
          </p:nvSpPr>
          <p:spPr bwMode="auto">
            <a:xfrm>
              <a:off x="2700" y="1680"/>
              <a:ext cx="122" cy="114"/>
            </a:xfrm>
            <a:custGeom>
              <a:avLst/>
              <a:gdLst>
                <a:gd name="T0" fmla="*/ 5 w 1226"/>
                <a:gd name="T1" fmla="*/ 0 h 1132"/>
                <a:gd name="T2" fmla="*/ 4 w 1226"/>
                <a:gd name="T3" fmla="*/ 0 h 1132"/>
                <a:gd name="T4" fmla="*/ 4 w 1226"/>
                <a:gd name="T5" fmla="*/ 1 h 1132"/>
                <a:gd name="T6" fmla="*/ 5 w 1226"/>
                <a:gd name="T7" fmla="*/ 1 h 1132"/>
                <a:gd name="T8" fmla="*/ 6 w 1226"/>
                <a:gd name="T9" fmla="*/ 2 h 1132"/>
                <a:gd name="T10" fmla="*/ 7 w 1226"/>
                <a:gd name="T11" fmla="*/ 2 h 1132"/>
                <a:gd name="T12" fmla="*/ 8 w 1226"/>
                <a:gd name="T13" fmla="*/ 2 h 1132"/>
                <a:gd name="T14" fmla="*/ 9 w 1226"/>
                <a:gd name="T15" fmla="*/ 2 h 1132"/>
                <a:gd name="T16" fmla="*/ 10 w 1226"/>
                <a:gd name="T17" fmla="*/ 1 h 1132"/>
                <a:gd name="T18" fmla="*/ 10 w 1226"/>
                <a:gd name="T19" fmla="*/ 1 h 1132"/>
                <a:gd name="T20" fmla="*/ 10 w 1226"/>
                <a:gd name="T21" fmla="*/ 1 h 1132"/>
                <a:gd name="T22" fmla="*/ 10 w 1226"/>
                <a:gd name="T23" fmla="*/ 0 h 1132"/>
                <a:gd name="T24" fmla="*/ 11 w 1226"/>
                <a:gd name="T25" fmla="*/ 1 h 1132"/>
                <a:gd name="T26" fmla="*/ 11 w 1226"/>
                <a:gd name="T27" fmla="*/ 1 h 1132"/>
                <a:gd name="T28" fmla="*/ 11 w 1226"/>
                <a:gd name="T29" fmla="*/ 1 h 1132"/>
                <a:gd name="T30" fmla="*/ 12 w 1226"/>
                <a:gd name="T31" fmla="*/ 2 h 1132"/>
                <a:gd name="T32" fmla="*/ 12 w 1226"/>
                <a:gd name="T33" fmla="*/ 3 h 1132"/>
                <a:gd name="T34" fmla="*/ 12 w 1226"/>
                <a:gd name="T35" fmla="*/ 5 h 1132"/>
                <a:gd name="T36" fmla="*/ 12 w 1226"/>
                <a:gd name="T37" fmla="*/ 6 h 1132"/>
                <a:gd name="T38" fmla="*/ 12 w 1226"/>
                <a:gd name="T39" fmla="*/ 7 h 1132"/>
                <a:gd name="T40" fmla="*/ 12 w 1226"/>
                <a:gd name="T41" fmla="*/ 7 h 1132"/>
                <a:gd name="T42" fmla="*/ 12 w 1226"/>
                <a:gd name="T43" fmla="*/ 8 h 1132"/>
                <a:gd name="T44" fmla="*/ 12 w 1226"/>
                <a:gd name="T45" fmla="*/ 8 h 1132"/>
                <a:gd name="T46" fmla="*/ 12 w 1226"/>
                <a:gd name="T47" fmla="*/ 9 h 1132"/>
                <a:gd name="T48" fmla="*/ 12 w 1226"/>
                <a:gd name="T49" fmla="*/ 10 h 1132"/>
                <a:gd name="T50" fmla="*/ 10 w 1226"/>
                <a:gd name="T51" fmla="*/ 11 h 1132"/>
                <a:gd name="T52" fmla="*/ 8 w 1226"/>
                <a:gd name="T53" fmla="*/ 11 h 1132"/>
                <a:gd name="T54" fmla="*/ 6 w 1226"/>
                <a:gd name="T55" fmla="*/ 11 h 1132"/>
                <a:gd name="T56" fmla="*/ 3 w 1226"/>
                <a:gd name="T57" fmla="*/ 11 h 1132"/>
                <a:gd name="T58" fmla="*/ 1 w 1226"/>
                <a:gd name="T59" fmla="*/ 10 h 1132"/>
                <a:gd name="T60" fmla="*/ 0 w 1226"/>
                <a:gd name="T61" fmla="*/ 9 h 1132"/>
                <a:gd name="T62" fmla="*/ 0 w 1226"/>
                <a:gd name="T63" fmla="*/ 8 h 1132"/>
                <a:gd name="T64" fmla="*/ 0 w 1226"/>
                <a:gd name="T65" fmla="*/ 7 h 1132"/>
                <a:gd name="T66" fmla="*/ 0 w 1226"/>
                <a:gd name="T67" fmla="*/ 7 h 1132"/>
                <a:gd name="T68" fmla="*/ 0 w 1226"/>
                <a:gd name="T69" fmla="*/ 7 h 1132"/>
                <a:gd name="T70" fmla="*/ 1 w 1226"/>
                <a:gd name="T71" fmla="*/ 7 h 1132"/>
                <a:gd name="T72" fmla="*/ 1 w 1226"/>
                <a:gd name="T73" fmla="*/ 7 h 1132"/>
                <a:gd name="T74" fmla="*/ 2 w 1226"/>
                <a:gd name="T75" fmla="*/ 6 h 1132"/>
                <a:gd name="T76" fmla="*/ 3 w 1226"/>
                <a:gd name="T77" fmla="*/ 3 h 1132"/>
                <a:gd name="T78" fmla="*/ 3 w 1226"/>
                <a:gd name="T79" fmla="*/ 1 h 1132"/>
                <a:gd name="T80" fmla="*/ 3 w 1226"/>
                <a:gd name="T81" fmla="*/ 0 h 1132"/>
                <a:gd name="T82" fmla="*/ 4 w 1226"/>
                <a:gd name="T83" fmla="*/ 0 h 1132"/>
                <a:gd name="T84" fmla="*/ 5 w 1226"/>
                <a:gd name="T85" fmla="*/ 0 h 11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26"/>
                <a:gd name="T130" fmla="*/ 0 h 1132"/>
                <a:gd name="T131" fmla="*/ 1226 w 1226"/>
                <a:gd name="T132" fmla="*/ 1132 h 11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26" h="1132">
                  <a:moveTo>
                    <a:pt x="471" y="16"/>
                  </a:moveTo>
                  <a:lnTo>
                    <a:pt x="465" y="17"/>
                  </a:lnTo>
                  <a:lnTo>
                    <a:pt x="461" y="16"/>
                  </a:lnTo>
                  <a:lnTo>
                    <a:pt x="454" y="24"/>
                  </a:lnTo>
                  <a:lnTo>
                    <a:pt x="450" y="34"/>
                  </a:lnTo>
                  <a:lnTo>
                    <a:pt x="446" y="43"/>
                  </a:lnTo>
                  <a:lnTo>
                    <a:pt x="444" y="54"/>
                  </a:lnTo>
                  <a:lnTo>
                    <a:pt x="441" y="65"/>
                  </a:lnTo>
                  <a:lnTo>
                    <a:pt x="442" y="76"/>
                  </a:lnTo>
                  <a:lnTo>
                    <a:pt x="445" y="86"/>
                  </a:lnTo>
                  <a:lnTo>
                    <a:pt x="450" y="97"/>
                  </a:lnTo>
                  <a:lnTo>
                    <a:pt x="469" y="133"/>
                  </a:lnTo>
                  <a:lnTo>
                    <a:pt x="495" y="162"/>
                  </a:lnTo>
                  <a:lnTo>
                    <a:pt x="524" y="185"/>
                  </a:lnTo>
                  <a:lnTo>
                    <a:pt x="558" y="202"/>
                  </a:lnTo>
                  <a:lnTo>
                    <a:pt x="592" y="213"/>
                  </a:lnTo>
                  <a:lnTo>
                    <a:pt x="629" y="222"/>
                  </a:lnTo>
                  <a:lnTo>
                    <a:pt x="666" y="230"/>
                  </a:lnTo>
                  <a:lnTo>
                    <a:pt x="703" y="238"/>
                  </a:lnTo>
                  <a:lnTo>
                    <a:pt x="746" y="233"/>
                  </a:lnTo>
                  <a:lnTo>
                    <a:pt x="793" y="228"/>
                  </a:lnTo>
                  <a:lnTo>
                    <a:pt x="837" y="220"/>
                  </a:lnTo>
                  <a:lnTo>
                    <a:pt x="881" y="210"/>
                  </a:lnTo>
                  <a:lnTo>
                    <a:pt x="920" y="193"/>
                  </a:lnTo>
                  <a:lnTo>
                    <a:pt x="954" y="169"/>
                  </a:lnTo>
                  <a:lnTo>
                    <a:pt x="981" y="136"/>
                  </a:lnTo>
                  <a:lnTo>
                    <a:pt x="1001" y="92"/>
                  </a:lnTo>
                  <a:lnTo>
                    <a:pt x="1010" y="85"/>
                  </a:lnTo>
                  <a:lnTo>
                    <a:pt x="1016" y="79"/>
                  </a:lnTo>
                  <a:lnTo>
                    <a:pt x="1017" y="71"/>
                  </a:lnTo>
                  <a:lnTo>
                    <a:pt x="1018" y="64"/>
                  </a:lnTo>
                  <a:lnTo>
                    <a:pt x="1016" y="55"/>
                  </a:lnTo>
                  <a:lnTo>
                    <a:pt x="1014" y="47"/>
                  </a:lnTo>
                  <a:lnTo>
                    <a:pt x="1012" y="36"/>
                  </a:lnTo>
                  <a:lnTo>
                    <a:pt x="1016" y="26"/>
                  </a:lnTo>
                  <a:lnTo>
                    <a:pt x="1029" y="31"/>
                  </a:lnTo>
                  <a:lnTo>
                    <a:pt x="1042" y="40"/>
                  </a:lnTo>
                  <a:lnTo>
                    <a:pt x="1052" y="49"/>
                  </a:lnTo>
                  <a:lnTo>
                    <a:pt x="1064" y="61"/>
                  </a:lnTo>
                  <a:lnTo>
                    <a:pt x="1073" y="72"/>
                  </a:lnTo>
                  <a:lnTo>
                    <a:pt x="1081" y="85"/>
                  </a:lnTo>
                  <a:lnTo>
                    <a:pt x="1088" y="98"/>
                  </a:lnTo>
                  <a:lnTo>
                    <a:pt x="1091" y="112"/>
                  </a:lnTo>
                  <a:lnTo>
                    <a:pt x="1117" y="125"/>
                  </a:lnTo>
                  <a:lnTo>
                    <a:pt x="1136" y="143"/>
                  </a:lnTo>
                  <a:lnTo>
                    <a:pt x="1150" y="163"/>
                  </a:lnTo>
                  <a:lnTo>
                    <a:pt x="1162" y="187"/>
                  </a:lnTo>
                  <a:lnTo>
                    <a:pt x="1169" y="212"/>
                  </a:lnTo>
                  <a:lnTo>
                    <a:pt x="1176" y="237"/>
                  </a:lnTo>
                  <a:lnTo>
                    <a:pt x="1183" y="263"/>
                  </a:lnTo>
                  <a:lnTo>
                    <a:pt x="1192" y="289"/>
                  </a:lnTo>
                  <a:lnTo>
                    <a:pt x="1205" y="339"/>
                  </a:lnTo>
                  <a:lnTo>
                    <a:pt x="1212" y="390"/>
                  </a:lnTo>
                  <a:lnTo>
                    <a:pt x="1211" y="442"/>
                  </a:lnTo>
                  <a:lnTo>
                    <a:pt x="1206" y="495"/>
                  </a:lnTo>
                  <a:lnTo>
                    <a:pt x="1199" y="547"/>
                  </a:lnTo>
                  <a:lnTo>
                    <a:pt x="1192" y="599"/>
                  </a:lnTo>
                  <a:lnTo>
                    <a:pt x="1187" y="648"/>
                  </a:lnTo>
                  <a:lnTo>
                    <a:pt x="1187" y="698"/>
                  </a:lnTo>
                  <a:lnTo>
                    <a:pt x="1191" y="703"/>
                  </a:lnTo>
                  <a:lnTo>
                    <a:pt x="1195" y="711"/>
                  </a:lnTo>
                  <a:lnTo>
                    <a:pt x="1193" y="718"/>
                  </a:lnTo>
                  <a:lnTo>
                    <a:pt x="1193" y="728"/>
                  </a:lnTo>
                  <a:lnTo>
                    <a:pt x="1191" y="737"/>
                  </a:lnTo>
                  <a:lnTo>
                    <a:pt x="1192" y="745"/>
                  </a:lnTo>
                  <a:lnTo>
                    <a:pt x="1193" y="754"/>
                  </a:lnTo>
                  <a:lnTo>
                    <a:pt x="1198" y="763"/>
                  </a:lnTo>
                  <a:lnTo>
                    <a:pt x="1209" y="794"/>
                  </a:lnTo>
                  <a:lnTo>
                    <a:pt x="1218" y="828"/>
                  </a:lnTo>
                  <a:lnTo>
                    <a:pt x="1224" y="863"/>
                  </a:lnTo>
                  <a:lnTo>
                    <a:pt x="1226" y="898"/>
                  </a:lnTo>
                  <a:lnTo>
                    <a:pt x="1223" y="932"/>
                  </a:lnTo>
                  <a:lnTo>
                    <a:pt x="1216" y="966"/>
                  </a:lnTo>
                  <a:lnTo>
                    <a:pt x="1204" y="997"/>
                  </a:lnTo>
                  <a:lnTo>
                    <a:pt x="1187" y="1027"/>
                  </a:lnTo>
                  <a:lnTo>
                    <a:pt x="1139" y="1061"/>
                  </a:lnTo>
                  <a:lnTo>
                    <a:pt x="1085" y="1088"/>
                  </a:lnTo>
                  <a:lnTo>
                    <a:pt x="1028" y="1105"/>
                  </a:lnTo>
                  <a:lnTo>
                    <a:pt x="967" y="1117"/>
                  </a:lnTo>
                  <a:lnTo>
                    <a:pt x="904" y="1122"/>
                  </a:lnTo>
                  <a:lnTo>
                    <a:pt x="840" y="1126"/>
                  </a:lnTo>
                  <a:lnTo>
                    <a:pt x="775" y="1128"/>
                  </a:lnTo>
                  <a:lnTo>
                    <a:pt x="713" y="1132"/>
                  </a:lnTo>
                  <a:lnTo>
                    <a:pt x="611" y="1132"/>
                  </a:lnTo>
                  <a:lnTo>
                    <a:pt x="511" y="1127"/>
                  </a:lnTo>
                  <a:lnTo>
                    <a:pt x="414" y="1113"/>
                  </a:lnTo>
                  <a:lnTo>
                    <a:pt x="323" y="1092"/>
                  </a:lnTo>
                  <a:lnTo>
                    <a:pt x="233" y="1060"/>
                  </a:lnTo>
                  <a:lnTo>
                    <a:pt x="151" y="1018"/>
                  </a:lnTo>
                  <a:lnTo>
                    <a:pt x="73" y="963"/>
                  </a:lnTo>
                  <a:lnTo>
                    <a:pt x="2" y="895"/>
                  </a:lnTo>
                  <a:lnTo>
                    <a:pt x="1" y="871"/>
                  </a:lnTo>
                  <a:lnTo>
                    <a:pt x="1" y="848"/>
                  </a:lnTo>
                  <a:lnTo>
                    <a:pt x="0" y="823"/>
                  </a:lnTo>
                  <a:lnTo>
                    <a:pt x="1" y="799"/>
                  </a:lnTo>
                  <a:lnTo>
                    <a:pt x="2" y="774"/>
                  </a:lnTo>
                  <a:lnTo>
                    <a:pt x="5" y="752"/>
                  </a:lnTo>
                  <a:lnTo>
                    <a:pt x="9" y="728"/>
                  </a:lnTo>
                  <a:lnTo>
                    <a:pt x="17" y="707"/>
                  </a:lnTo>
                  <a:lnTo>
                    <a:pt x="26" y="711"/>
                  </a:lnTo>
                  <a:lnTo>
                    <a:pt x="32" y="720"/>
                  </a:lnTo>
                  <a:lnTo>
                    <a:pt x="35" y="726"/>
                  </a:lnTo>
                  <a:lnTo>
                    <a:pt x="40" y="731"/>
                  </a:lnTo>
                  <a:lnTo>
                    <a:pt x="44" y="734"/>
                  </a:lnTo>
                  <a:lnTo>
                    <a:pt x="51" y="739"/>
                  </a:lnTo>
                  <a:lnTo>
                    <a:pt x="73" y="732"/>
                  </a:lnTo>
                  <a:lnTo>
                    <a:pt x="93" y="723"/>
                  </a:lnTo>
                  <a:lnTo>
                    <a:pt x="110" y="708"/>
                  </a:lnTo>
                  <a:lnTo>
                    <a:pt x="127" y="693"/>
                  </a:lnTo>
                  <a:lnTo>
                    <a:pt x="140" y="674"/>
                  </a:lnTo>
                  <a:lnTo>
                    <a:pt x="154" y="656"/>
                  </a:lnTo>
                  <a:lnTo>
                    <a:pt x="168" y="637"/>
                  </a:lnTo>
                  <a:lnTo>
                    <a:pt x="183" y="622"/>
                  </a:lnTo>
                  <a:lnTo>
                    <a:pt x="218" y="560"/>
                  </a:lnTo>
                  <a:lnTo>
                    <a:pt x="250" y="491"/>
                  </a:lnTo>
                  <a:lnTo>
                    <a:pt x="272" y="415"/>
                  </a:lnTo>
                  <a:lnTo>
                    <a:pt x="288" y="338"/>
                  </a:lnTo>
                  <a:lnTo>
                    <a:pt x="293" y="258"/>
                  </a:lnTo>
                  <a:lnTo>
                    <a:pt x="286" y="180"/>
                  </a:lnTo>
                  <a:lnTo>
                    <a:pt x="269" y="105"/>
                  </a:lnTo>
                  <a:lnTo>
                    <a:pt x="239" y="37"/>
                  </a:lnTo>
                  <a:lnTo>
                    <a:pt x="268" y="30"/>
                  </a:lnTo>
                  <a:lnTo>
                    <a:pt x="297" y="24"/>
                  </a:lnTo>
                  <a:lnTo>
                    <a:pt x="325" y="16"/>
                  </a:lnTo>
                  <a:lnTo>
                    <a:pt x="354" y="10"/>
                  </a:lnTo>
                  <a:lnTo>
                    <a:pt x="382" y="3"/>
                  </a:lnTo>
                  <a:lnTo>
                    <a:pt x="410" y="0"/>
                  </a:lnTo>
                  <a:lnTo>
                    <a:pt x="439" y="0"/>
                  </a:lnTo>
                  <a:lnTo>
                    <a:pt x="471" y="6"/>
                  </a:lnTo>
                  <a:lnTo>
                    <a:pt x="471" y="16"/>
                  </a:lnTo>
                  <a:close/>
                </a:path>
              </a:pathLst>
            </a:custGeom>
            <a:solidFill>
              <a:srgbClr val="FF8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85" name="Freeform 532"/>
            <p:cNvSpPr>
              <a:spLocks/>
            </p:cNvSpPr>
            <p:nvPr/>
          </p:nvSpPr>
          <p:spPr bwMode="auto">
            <a:xfrm>
              <a:off x="2644" y="1686"/>
              <a:ext cx="83" cy="100"/>
            </a:xfrm>
            <a:custGeom>
              <a:avLst/>
              <a:gdLst>
                <a:gd name="T0" fmla="*/ 8 w 821"/>
                <a:gd name="T1" fmla="*/ 3 h 1000"/>
                <a:gd name="T2" fmla="*/ 8 w 821"/>
                <a:gd name="T3" fmla="*/ 3 h 1000"/>
                <a:gd name="T4" fmla="*/ 8 w 821"/>
                <a:gd name="T5" fmla="*/ 4 h 1000"/>
                <a:gd name="T6" fmla="*/ 8 w 821"/>
                <a:gd name="T7" fmla="*/ 5 h 1000"/>
                <a:gd name="T8" fmla="*/ 7 w 821"/>
                <a:gd name="T9" fmla="*/ 6 h 1000"/>
                <a:gd name="T10" fmla="*/ 6 w 821"/>
                <a:gd name="T11" fmla="*/ 6 h 1000"/>
                <a:gd name="T12" fmla="*/ 6 w 821"/>
                <a:gd name="T13" fmla="*/ 6 h 1000"/>
                <a:gd name="T14" fmla="*/ 6 w 821"/>
                <a:gd name="T15" fmla="*/ 6 h 1000"/>
                <a:gd name="T16" fmla="*/ 6 w 821"/>
                <a:gd name="T17" fmla="*/ 6 h 1000"/>
                <a:gd name="T18" fmla="*/ 6 w 821"/>
                <a:gd name="T19" fmla="*/ 5 h 1000"/>
                <a:gd name="T20" fmla="*/ 5 w 821"/>
                <a:gd name="T21" fmla="*/ 4 h 1000"/>
                <a:gd name="T22" fmla="*/ 5 w 821"/>
                <a:gd name="T23" fmla="*/ 4 h 1000"/>
                <a:gd name="T24" fmla="*/ 5 w 821"/>
                <a:gd name="T25" fmla="*/ 4 h 1000"/>
                <a:gd name="T26" fmla="*/ 5 w 821"/>
                <a:gd name="T27" fmla="*/ 4 h 1000"/>
                <a:gd name="T28" fmla="*/ 5 w 821"/>
                <a:gd name="T29" fmla="*/ 4 h 1000"/>
                <a:gd name="T30" fmla="*/ 5 w 821"/>
                <a:gd name="T31" fmla="*/ 5 h 1000"/>
                <a:gd name="T32" fmla="*/ 6 w 821"/>
                <a:gd name="T33" fmla="*/ 5 h 1000"/>
                <a:gd name="T34" fmla="*/ 5 w 821"/>
                <a:gd name="T35" fmla="*/ 6 h 1000"/>
                <a:gd name="T36" fmla="*/ 5 w 821"/>
                <a:gd name="T37" fmla="*/ 7 h 1000"/>
                <a:gd name="T38" fmla="*/ 4 w 821"/>
                <a:gd name="T39" fmla="*/ 8 h 1000"/>
                <a:gd name="T40" fmla="*/ 4 w 821"/>
                <a:gd name="T41" fmla="*/ 8 h 1000"/>
                <a:gd name="T42" fmla="*/ 3 w 821"/>
                <a:gd name="T43" fmla="*/ 8 h 1000"/>
                <a:gd name="T44" fmla="*/ 3 w 821"/>
                <a:gd name="T45" fmla="*/ 8 h 1000"/>
                <a:gd name="T46" fmla="*/ 2 w 821"/>
                <a:gd name="T47" fmla="*/ 8 h 1000"/>
                <a:gd name="T48" fmla="*/ 3 w 821"/>
                <a:gd name="T49" fmla="*/ 8 h 1000"/>
                <a:gd name="T50" fmla="*/ 3 w 821"/>
                <a:gd name="T51" fmla="*/ 8 h 1000"/>
                <a:gd name="T52" fmla="*/ 4 w 821"/>
                <a:gd name="T53" fmla="*/ 9 h 1000"/>
                <a:gd name="T54" fmla="*/ 3 w 821"/>
                <a:gd name="T55" fmla="*/ 9 h 1000"/>
                <a:gd name="T56" fmla="*/ 3 w 821"/>
                <a:gd name="T57" fmla="*/ 10 h 1000"/>
                <a:gd name="T58" fmla="*/ 3 w 821"/>
                <a:gd name="T59" fmla="*/ 10 h 1000"/>
                <a:gd name="T60" fmla="*/ 3 w 821"/>
                <a:gd name="T61" fmla="*/ 10 h 1000"/>
                <a:gd name="T62" fmla="*/ 3 w 821"/>
                <a:gd name="T63" fmla="*/ 9 h 1000"/>
                <a:gd name="T64" fmla="*/ 3 w 821"/>
                <a:gd name="T65" fmla="*/ 9 h 1000"/>
                <a:gd name="T66" fmla="*/ 3 w 821"/>
                <a:gd name="T67" fmla="*/ 9 h 1000"/>
                <a:gd name="T68" fmla="*/ 2 w 821"/>
                <a:gd name="T69" fmla="*/ 9 h 1000"/>
                <a:gd name="T70" fmla="*/ 2 w 821"/>
                <a:gd name="T71" fmla="*/ 8 h 1000"/>
                <a:gd name="T72" fmla="*/ 2 w 821"/>
                <a:gd name="T73" fmla="*/ 8 h 1000"/>
                <a:gd name="T74" fmla="*/ 2 w 821"/>
                <a:gd name="T75" fmla="*/ 9 h 1000"/>
                <a:gd name="T76" fmla="*/ 1 w 821"/>
                <a:gd name="T77" fmla="*/ 9 h 1000"/>
                <a:gd name="T78" fmla="*/ 1 w 821"/>
                <a:gd name="T79" fmla="*/ 9 h 1000"/>
                <a:gd name="T80" fmla="*/ 1 w 821"/>
                <a:gd name="T81" fmla="*/ 9 h 1000"/>
                <a:gd name="T82" fmla="*/ 2 w 821"/>
                <a:gd name="T83" fmla="*/ 9 h 1000"/>
                <a:gd name="T84" fmla="*/ 2 w 821"/>
                <a:gd name="T85" fmla="*/ 9 h 1000"/>
                <a:gd name="T86" fmla="*/ 2 w 821"/>
                <a:gd name="T87" fmla="*/ 10 h 1000"/>
                <a:gd name="T88" fmla="*/ 1 w 821"/>
                <a:gd name="T89" fmla="*/ 10 h 1000"/>
                <a:gd name="T90" fmla="*/ 0 w 821"/>
                <a:gd name="T91" fmla="*/ 10 h 1000"/>
                <a:gd name="T92" fmla="*/ 0 w 821"/>
                <a:gd name="T93" fmla="*/ 10 h 1000"/>
                <a:gd name="T94" fmla="*/ 0 w 821"/>
                <a:gd name="T95" fmla="*/ 9 h 1000"/>
                <a:gd name="T96" fmla="*/ 0 w 821"/>
                <a:gd name="T97" fmla="*/ 9 h 1000"/>
                <a:gd name="T98" fmla="*/ 1 w 821"/>
                <a:gd name="T99" fmla="*/ 8 h 1000"/>
                <a:gd name="T100" fmla="*/ 1 w 821"/>
                <a:gd name="T101" fmla="*/ 8 h 1000"/>
                <a:gd name="T102" fmla="*/ 1 w 821"/>
                <a:gd name="T103" fmla="*/ 8 h 1000"/>
                <a:gd name="T104" fmla="*/ 1 w 821"/>
                <a:gd name="T105" fmla="*/ 7 h 1000"/>
                <a:gd name="T106" fmla="*/ 1 w 821"/>
                <a:gd name="T107" fmla="*/ 7 h 1000"/>
                <a:gd name="T108" fmla="*/ 2 w 821"/>
                <a:gd name="T109" fmla="*/ 6 h 1000"/>
                <a:gd name="T110" fmla="*/ 3 w 821"/>
                <a:gd name="T111" fmla="*/ 4 h 1000"/>
                <a:gd name="T112" fmla="*/ 4 w 821"/>
                <a:gd name="T113" fmla="*/ 3 h 1000"/>
                <a:gd name="T114" fmla="*/ 5 w 821"/>
                <a:gd name="T115" fmla="*/ 2 h 1000"/>
                <a:gd name="T116" fmla="*/ 6 w 821"/>
                <a:gd name="T117" fmla="*/ 1 h 1000"/>
                <a:gd name="T118" fmla="*/ 8 w 821"/>
                <a:gd name="T119" fmla="*/ 0 h 1000"/>
                <a:gd name="T120" fmla="*/ 8 w 821"/>
                <a:gd name="T121" fmla="*/ 1 h 1000"/>
                <a:gd name="T122" fmla="*/ 8 w 821"/>
                <a:gd name="T123" fmla="*/ 2 h 10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21"/>
                <a:gd name="T187" fmla="*/ 0 h 1000"/>
                <a:gd name="T188" fmla="*/ 821 w 821"/>
                <a:gd name="T189" fmla="*/ 1000 h 10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21" h="1000">
                  <a:moveTo>
                    <a:pt x="821" y="253"/>
                  </a:moveTo>
                  <a:lnTo>
                    <a:pt x="815" y="263"/>
                  </a:lnTo>
                  <a:lnTo>
                    <a:pt x="811" y="275"/>
                  </a:lnTo>
                  <a:lnTo>
                    <a:pt x="808" y="287"/>
                  </a:lnTo>
                  <a:lnTo>
                    <a:pt x="807" y="300"/>
                  </a:lnTo>
                  <a:lnTo>
                    <a:pt x="804" y="312"/>
                  </a:lnTo>
                  <a:lnTo>
                    <a:pt x="803" y="325"/>
                  </a:lnTo>
                  <a:lnTo>
                    <a:pt x="802" y="337"/>
                  </a:lnTo>
                  <a:lnTo>
                    <a:pt x="801" y="348"/>
                  </a:lnTo>
                  <a:lnTo>
                    <a:pt x="785" y="386"/>
                  </a:lnTo>
                  <a:lnTo>
                    <a:pt x="770" y="424"/>
                  </a:lnTo>
                  <a:lnTo>
                    <a:pt x="753" y="461"/>
                  </a:lnTo>
                  <a:lnTo>
                    <a:pt x="736" y="497"/>
                  </a:lnTo>
                  <a:lnTo>
                    <a:pt x="714" y="532"/>
                  </a:lnTo>
                  <a:lnTo>
                    <a:pt x="692" y="565"/>
                  </a:lnTo>
                  <a:lnTo>
                    <a:pt x="667" y="596"/>
                  </a:lnTo>
                  <a:lnTo>
                    <a:pt x="639" y="627"/>
                  </a:lnTo>
                  <a:lnTo>
                    <a:pt x="629" y="622"/>
                  </a:lnTo>
                  <a:lnTo>
                    <a:pt x="621" y="621"/>
                  </a:lnTo>
                  <a:lnTo>
                    <a:pt x="612" y="621"/>
                  </a:lnTo>
                  <a:lnTo>
                    <a:pt x="603" y="621"/>
                  </a:lnTo>
                  <a:lnTo>
                    <a:pt x="594" y="620"/>
                  </a:lnTo>
                  <a:lnTo>
                    <a:pt x="584" y="620"/>
                  </a:lnTo>
                  <a:lnTo>
                    <a:pt x="575" y="619"/>
                  </a:lnTo>
                  <a:lnTo>
                    <a:pt x="569" y="617"/>
                  </a:lnTo>
                  <a:lnTo>
                    <a:pt x="571" y="586"/>
                  </a:lnTo>
                  <a:lnTo>
                    <a:pt x="570" y="558"/>
                  </a:lnTo>
                  <a:lnTo>
                    <a:pt x="565" y="530"/>
                  </a:lnTo>
                  <a:lnTo>
                    <a:pt x="556" y="504"/>
                  </a:lnTo>
                  <a:lnTo>
                    <a:pt x="543" y="478"/>
                  </a:lnTo>
                  <a:lnTo>
                    <a:pt x="528" y="455"/>
                  </a:lnTo>
                  <a:lnTo>
                    <a:pt x="509" y="433"/>
                  </a:lnTo>
                  <a:lnTo>
                    <a:pt x="488" y="414"/>
                  </a:lnTo>
                  <a:lnTo>
                    <a:pt x="481" y="405"/>
                  </a:lnTo>
                  <a:lnTo>
                    <a:pt x="471" y="400"/>
                  </a:lnTo>
                  <a:lnTo>
                    <a:pt x="464" y="398"/>
                  </a:lnTo>
                  <a:lnTo>
                    <a:pt x="459" y="397"/>
                  </a:lnTo>
                  <a:lnTo>
                    <a:pt x="453" y="396"/>
                  </a:lnTo>
                  <a:lnTo>
                    <a:pt x="447" y="395"/>
                  </a:lnTo>
                  <a:lnTo>
                    <a:pt x="443" y="405"/>
                  </a:lnTo>
                  <a:lnTo>
                    <a:pt x="446" y="413"/>
                  </a:lnTo>
                  <a:lnTo>
                    <a:pt x="451" y="421"/>
                  </a:lnTo>
                  <a:lnTo>
                    <a:pt x="461" y="428"/>
                  </a:lnTo>
                  <a:lnTo>
                    <a:pt x="471" y="434"/>
                  </a:lnTo>
                  <a:lnTo>
                    <a:pt x="483" y="440"/>
                  </a:lnTo>
                  <a:lnTo>
                    <a:pt x="493" y="447"/>
                  </a:lnTo>
                  <a:lnTo>
                    <a:pt x="503" y="455"/>
                  </a:lnTo>
                  <a:lnTo>
                    <a:pt x="515" y="472"/>
                  </a:lnTo>
                  <a:lnTo>
                    <a:pt x="526" y="492"/>
                  </a:lnTo>
                  <a:lnTo>
                    <a:pt x="536" y="511"/>
                  </a:lnTo>
                  <a:lnTo>
                    <a:pt x="542" y="534"/>
                  </a:lnTo>
                  <a:lnTo>
                    <a:pt x="544" y="555"/>
                  </a:lnTo>
                  <a:lnTo>
                    <a:pt x="543" y="577"/>
                  </a:lnTo>
                  <a:lnTo>
                    <a:pt x="538" y="599"/>
                  </a:lnTo>
                  <a:lnTo>
                    <a:pt x="528" y="621"/>
                  </a:lnTo>
                  <a:lnTo>
                    <a:pt x="511" y="649"/>
                  </a:lnTo>
                  <a:lnTo>
                    <a:pt x="493" y="678"/>
                  </a:lnTo>
                  <a:lnTo>
                    <a:pt x="476" y="706"/>
                  </a:lnTo>
                  <a:lnTo>
                    <a:pt x="458" y="736"/>
                  </a:lnTo>
                  <a:lnTo>
                    <a:pt x="437" y="761"/>
                  </a:lnTo>
                  <a:lnTo>
                    <a:pt x="415" y="786"/>
                  </a:lnTo>
                  <a:lnTo>
                    <a:pt x="389" y="809"/>
                  </a:lnTo>
                  <a:lnTo>
                    <a:pt x="362" y="828"/>
                  </a:lnTo>
                  <a:lnTo>
                    <a:pt x="351" y="811"/>
                  </a:lnTo>
                  <a:lnTo>
                    <a:pt x="339" y="797"/>
                  </a:lnTo>
                  <a:lnTo>
                    <a:pt x="323" y="786"/>
                  </a:lnTo>
                  <a:lnTo>
                    <a:pt x="307" y="779"/>
                  </a:lnTo>
                  <a:lnTo>
                    <a:pt x="288" y="771"/>
                  </a:lnTo>
                  <a:lnTo>
                    <a:pt x="268" y="768"/>
                  </a:lnTo>
                  <a:lnTo>
                    <a:pt x="249" y="765"/>
                  </a:lnTo>
                  <a:lnTo>
                    <a:pt x="231" y="764"/>
                  </a:lnTo>
                  <a:lnTo>
                    <a:pt x="216" y="779"/>
                  </a:lnTo>
                  <a:lnTo>
                    <a:pt x="233" y="784"/>
                  </a:lnTo>
                  <a:lnTo>
                    <a:pt x="253" y="788"/>
                  </a:lnTo>
                  <a:lnTo>
                    <a:pt x="274" y="792"/>
                  </a:lnTo>
                  <a:lnTo>
                    <a:pt x="294" y="796"/>
                  </a:lnTo>
                  <a:lnTo>
                    <a:pt x="312" y="801"/>
                  </a:lnTo>
                  <a:lnTo>
                    <a:pt x="330" y="812"/>
                  </a:lnTo>
                  <a:lnTo>
                    <a:pt x="342" y="826"/>
                  </a:lnTo>
                  <a:lnTo>
                    <a:pt x="351" y="849"/>
                  </a:lnTo>
                  <a:lnTo>
                    <a:pt x="350" y="867"/>
                  </a:lnTo>
                  <a:lnTo>
                    <a:pt x="347" y="886"/>
                  </a:lnTo>
                  <a:lnTo>
                    <a:pt x="343" y="906"/>
                  </a:lnTo>
                  <a:lnTo>
                    <a:pt x="337" y="925"/>
                  </a:lnTo>
                  <a:lnTo>
                    <a:pt x="328" y="941"/>
                  </a:lnTo>
                  <a:lnTo>
                    <a:pt x="316" y="958"/>
                  </a:lnTo>
                  <a:lnTo>
                    <a:pt x="302" y="969"/>
                  </a:lnTo>
                  <a:lnTo>
                    <a:pt x="286" y="980"/>
                  </a:lnTo>
                  <a:lnTo>
                    <a:pt x="276" y="978"/>
                  </a:lnTo>
                  <a:lnTo>
                    <a:pt x="268" y="976"/>
                  </a:lnTo>
                  <a:lnTo>
                    <a:pt x="261" y="972"/>
                  </a:lnTo>
                  <a:lnTo>
                    <a:pt x="255" y="967"/>
                  </a:lnTo>
                  <a:lnTo>
                    <a:pt x="250" y="960"/>
                  </a:lnTo>
                  <a:lnTo>
                    <a:pt x="248" y="953"/>
                  </a:lnTo>
                  <a:lnTo>
                    <a:pt x="246" y="946"/>
                  </a:lnTo>
                  <a:lnTo>
                    <a:pt x="246" y="939"/>
                  </a:lnTo>
                  <a:lnTo>
                    <a:pt x="246" y="925"/>
                  </a:lnTo>
                  <a:lnTo>
                    <a:pt x="248" y="912"/>
                  </a:lnTo>
                  <a:lnTo>
                    <a:pt x="250" y="898"/>
                  </a:lnTo>
                  <a:lnTo>
                    <a:pt x="253" y="885"/>
                  </a:lnTo>
                  <a:lnTo>
                    <a:pt x="253" y="871"/>
                  </a:lnTo>
                  <a:lnTo>
                    <a:pt x="253" y="859"/>
                  </a:lnTo>
                  <a:lnTo>
                    <a:pt x="250" y="848"/>
                  </a:lnTo>
                  <a:lnTo>
                    <a:pt x="246" y="839"/>
                  </a:lnTo>
                  <a:lnTo>
                    <a:pt x="236" y="851"/>
                  </a:lnTo>
                  <a:lnTo>
                    <a:pt x="226" y="854"/>
                  </a:lnTo>
                  <a:lnTo>
                    <a:pt x="218" y="849"/>
                  </a:lnTo>
                  <a:lnTo>
                    <a:pt x="210" y="841"/>
                  </a:lnTo>
                  <a:lnTo>
                    <a:pt x="200" y="831"/>
                  </a:lnTo>
                  <a:lnTo>
                    <a:pt x="192" y="826"/>
                  </a:lnTo>
                  <a:lnTo>
                    <a:pt x="183" y="825"/>
                  </a:lnTo>
                  <a:lnTo>
                    <a:pt x="175" y="834"/>
                  </a:lnTo>
                  <a:lnTo>
                    <a:pt x="200" y="859"/>
                  </a:lnTo>
                  <a:lnTo>
                    <a:pt x="187" y="862"/>
                  </a:lnTo>
                  <a:lnTo>
                    <a:pt x="173" y="863"/>
                  </a:lnTo>
                  <a:lnTo>
                    <a:pt x="158" y="864"/>
                  </a:lnTo>
                  <a:lnTo>
                    <a:pt x="143" y="866"/>
                  </a:lnTo>
                  <a:lnTo>
                    <a:pt x="127" y="868"/>
                  </a:lnTo>
                  <a:lnTo>
                    <a:pt x="114" y="872"/>
                  </a:lnTo>
                  <a:lnTo>
                    <a:pt x="102" y="879"/>
                  </a:lnTo>
                  <a:lnTo>
                    <a:pt x="94" y="890"/>
                  </a:lnTo>
                  <a:lnTo>
                    <a:pt x="107" y="885"/>
                  </a:lnTo>
                  <a:lnTo>
                    <a:pt x="121" y="883"/>
                  </a:lnTo>
                  <a:lnTo>
                    <a:pt x="136" y="882"/>
                  </a:lnTo>
                  <a:lnTo>
                    <a:pt x="152" y="883"/>
                  </a:lnTo>
                  <a:lnTo>
                    <a:pt x="167" y="884"/>
                  </a:lnTo>
                  <a:lnTo>
                    <a:pt x="183" y="886"/>
                  </a:lnTo>
                  <a:lnTo>
                    <a:pt x="199" y="890"/>
                  </a:lnTo>
                  <a:lnTo>
                    <a:pt x="216" y="894"/>
                  </a:lnTo>
                  <a:lnTo>
                    <a:pt x="225" y="955"/>
                  </a:lnTo>
                  <a:lnTo>
                    <a:pt x="203" y="966"/>
                  </a:lnTo>
                  <a:lnTo>
                    <a:pt x="180" y="977"/>
                  </a:lnTo>
                  <a:lnTo>
                    <a:pt x="155" y="986"/>
                  </a:lnTo>
                  <a:lnTo>
                    <a:pt x="130" y="993"/>
                  </a:lnTo>
                  <a:lnTo>
                    <a:pt x="103" y="997"/>
                  </a:lnTo>
                  <a:lnTo>
                    <a:pt x="78" y="1000"/>
                  </a:lnTo>
                  <a:lnTo>
                    <a:pt x="52" y="996"/>
                  </a:lnTo>
                  <a:lnTo>
                    <a:pt x="28" y="990"/>
                  </a:lnTo>
                  <a:lnTo>
                    <a:pt x="16" y="978"/>
                  </a:lnTo>
                  <a:lnTo>
                    <a:pt x="9" y="965"/>
                  </a:lnTo>
                  <a:lnTo>
                    <a:pt x="3" y="950"/>
                  </a:lnTo>
                  <a:lnTo>
                    <a:pt x="1" y="935"/>
                  </a:lnTo>
                  <a:lnTo>
                    <a:pt x="0" y="917"/>
                  </a:lnTo>
                  <a:lnTo>
                    <a:pt x="1" y="900"/>
                  </a:lnTo>
                  <a:lnTo>
                    <a:pt x="4" y="884"/>
                  </a:lnTo>
                  <a:lnTo>
                    <a:pt x="9" y="869"/>
                  </a:lnTo>
                  <a:lnTo>
                    <a:pt x="15" y="852"/>
                  </a:lnTo>
                  <a:lnTo>
                    <a:pt x="25" y="836"/>
                  </a:lnTo>
                  <a:lnTo>
                    <a:pt x="36" y="820"/>
                  </a:lnTo>
                  <a:lnTo>
                    <a:pt x="49" y="805"/>
                  </a:lnTo>
                  <a:lnTo>
                    <a:pt x="61" y="789"/>
                  </a:lnTo>
                  <a:lnTo>
                    <a:pt x="75" y="776"/>
                  </a:lnTo>
                  <a:lnTo>
                    <a:pt x="89" y="764"/>
                  </a:lnTo>
                  <a:lnTo>
                    <a:pt x="105" y="753"/>
                  </a:lnTo>
                  <a:lnTo>
                    <a:pt x="110" y="752"/>
                  </a:lnTo>
                  <a:lnTo>
                    <a:pt x="116" y="751"/>
                  </a:lnTo>
                  <a:lnTo>
                    <a:pt x="122" y="747"/>
                  </a:lnTo>
                  <a:lnTo>
                    <a:pt x="129" y="743"/>
                  </a:lnTo>
                  <a:lnTo>
                    <a:pt x="121" y="737"/>
                  </a:lnTo>
                  <a:lnTo>
                    <a:pt x="114" y="733"/>
                  </a:lnTo>
                  <a:lnTo>
                    <a:pt x="106" y="732"/>
                  </a:lnTo>
                  <a:lnTo>
                    <a:pt x="99" y="732"/>
                  </a:lnTo>
                  <a:lnTo>
                    <a:pt x="108" y="668"/>
                  </a:lnTo>
                  <a:lnTo>
                    <a:pt x="129" y="607"/>
                  </a:lnTo>
                  <a:lnTo>
                    <a:pt x="162" y="550"/>
                  </a:lnTo>
                  <a:lnTo>
                    <a:pt x="202" y="497"/>
                  </a:lnTo>
                  <a:lnTo>
                    <a:pt x="244" y="444"/>
                  </a:lnTo>
                  <a:lnTo>
                    <a:pt x="289" y="396"/>
                  </a:lnTo>
                  <a:lnTo>
                    <a:pt x="332" y="348"/>
                  </a:lnTo>
                  <a:lnTo>
                    <a:pt x="372" y="303"/>
                  </a:lnTo>
                  <a:lnTo>
                    <a:pt x="401" y="267"/>
                  </a:lnTo>
                  <a:lnTo>
                    <a:pt x="435" y="233"/>
                  </a:lnTo>
                  <a:lnTo>
                    <a:pt x="471" y="201"/>
                  </a:lnTo>
                  <a:lnTo>
                    <a:pt x="510" y="172"/>
                  </a:lnTo>
                  <a:lnTo>
                    <a:pt x="548" y="143"/>
                  </a:lnTo>
                  <a:lnTo>
                    <a:pt x="588" y="113"/>
                  </a:lnTo>
                  <a:lnTo>
                    <a:pt x="626" y="84"/>
                  </a:lnTo>
                  <a:lnTo>
                    <a:pt x="665" y="56"/>
                  </a:lnTo>
                  <a:lnTo>
                    <a:pt x="761" y="0"/>
                  </a:lnTo>
                  <a:lnTo>
                    <a:pt x="782" y="24"/>
                  </a:lnTo>
                  <a:lnTo>
                    <a:pt x="797" y="53"/>
                  </a:lnTo>
                  <a:lnTo>
                    <a:pt x="807" y="83"/>
                  </a:lnTo>
                  <a:lnTo>
                    <a:pt x="812" y="117"/>
                  </a:lnTo>
                  <a:lnTo>
                    <a:pt x="815" y="150"/>
                  </a:lnTo>
                  <a:lnTo>
                    <a:pt x="817" y="185"/>
                  </a:lnTo>
                  <a:lnTo>
                    <a:pt x="817" y="219"/>
                  </a:lnTo>
                  <a:lnTo>
                    <a:pt x="821" y="253"/>
                  </a:lnTo>
                  <a:close/>
                </a:path>
              </a:pathLst>
            </a:custGeom>
            <a:solidFill>
              <a:srgbClr val="FFBF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86" name="Freeform 533"/>
            <p:cNvSpPr>
              <a:spLocks/>
            </p:cNvSpPr>
            <p:nvPr/>
          </p:nvSpPr>
          <p:spPr bwMode="auto">
            <a:xfrm>
              <a:off x="2817" y="1695"/>
              <a:ext cx="77" cy="77"/>
            </a:xfrm>
            <a:custGeom>
              <a:avLst/>
              <a:gdLst>
                <a:gd name="T0" fmla="*/ 2 w 772"/>
                <a:gd name="T1" fmla="*/ 1 h 773"/>
                <a:gd name="T2" fmla="*/ 3 w 772"/>
                <a:gd name="T3" fmla="*/ 2 h 773"/>
                <a:gd name="T4" fmla="*/ 4 w 772"/>
                <a:gd name="T5" fmla="*/ 3 h 773"/>
                <a:gd name="T6" fmla="*/ 5 w 772"/>
                <a:gd name="T7" fmla="*/ 3 h 773"/>
                <a:gd name="T8" fmla="*/ 5 w 772"/>
                <a:gd name="T9" fmla="*/ 4 h 773"/>
                <a:gd name="T10" fmla="*/ 6 w 772"/>
                <a:gd name="T11" fmla="*/ 5 h 773"/>
                <a:gd name="T12" fmla="*/ 6 w 772"/>
                <a:gd name="T13" fmla="*/ 5 h 773"/>
                <a:gd name="T14" fmla="*/ 5 w 772"/>
                <a:gd name="T15" fmla="*/ 5 h 773"/>
                <a:gd name="T16" fmla="*/ 5 w 772"/>
                <a:gd name="T17" fmla="*/ 5 h 773"/>
                <a:gd name="T18" fmla="*/ 6 w 772"/>
                <a:gd name="T19" fmla="*/ 5 h 773"/>
                <a:gd name="T20" fmla="*/ 7 w 772"/>
                <a:gd name="T21" fmla="*/ 6 h 773"/>
                <a:gd name="T22" fmla="*/ 8 w 772"/>
                <a:gd name="T23" fmla="*/ 6 h 773"/>
                <a:gd name="T24" fmla="*/ 8 w 772"/>
                <a:gd name="T25" fmla="*/ 7 h 773"/>
                <a:gd name="T26" fmla="*/ 7 w 772"/>
                <a:gd name="T27" fmla="*/ 7 h 773"/>
                <a:gd name="T28" fmla="*/ 7 w 772"/>
                <a:gd name="T29" fmla="*/ 8 h 773"/>
                <a:gd name="T30" fmla="*/ 6 w 772"/>
                <a:gd name="T31" fmla="*/ 8 h 773"/>
                <a:gd name="T32" fmla="*/ 6 w 772"/>
                <a:gd name="T33" fmla="*/ 7 h 773"/>
                <a:gd name="T34" fmla="*/ 6 w 772"/>
                <a:gd name="T35" fmla="*/ 7 h 773"/>
                <a:gd name="T36" fmla="*/ 6 w 772"/>
                <a:gd name="T37" fmla="*/ 7 h 773"/>
                <a:gd name="T38" fmla="*/ 6 w 772"/>
                <a:gd name="T39" fmla="*/ 6 h 773"/>
                <a:gd name="T40" fmla="*/ 7 w 772"/>
                <a:gd name="T41" fmla="*/ 6 h 773"/>
                <a:gd name="T42" fmla="*/ 6 w 772"/>
                <a:gd name="T43" fmla="*/ 6 h 773"/>
                <a:gd name="T44" fmla="*/ 6 w 772"/>
                <a:gd name="T45" fmla="*/ 6 h 773"/>
                <a:gd name="T46" fmla="*/ 6 w 772"/>
                <a:gd name="T47" fmla="*/ 6 h 773"/>
                <a:gd name="T48" fmla="*/ 5 w 772"/>
                <a:gd name="T49" fmla="*/ 6 h 773"/>
                <a:gd name="T50" fmla="*/ 5 w 772"/>
                <a:gd name="T51" fmla="*/ 6 h 773"/>
                <a:gd name="T52" fmla="*/ 6 w 772"/>
                <a:gd name="T53" fmla="*/ 7 h 773"/>
                <a:gd name="T54" fmla="*/ 6 w 772"/>
                <a:gd name="T55" fmla="*/ 7 h 773"/>
                <a:gd name="T56" fmla="*/ 6 w 772"/>
                <a:gd name="T57" fmla="*/ 7 h 773"/>
                <a:gd name="T58" fmla="*/ 5 w 772"/>
                <a:gd name="T59" fmla="*/ 7 h 773"/>
                <a:gd name="T60" fmla="*/ 4 w 772"/>
                <a:gd name="T61" fmla="*/ 7 h 773"/>
                <a:gd name="T62" fmla="*/ 4 w 772"/>
                <a:gd name="T63" fmla="*/ 7 h 773"/>
                <a:gd name="T64" fmla="*/ 4 w 772"/>
                <a:gd name="T65" fmla="*/ 6 h 773"/>
                <a:gd name="T66" fmla="*/ 5 w 772"/>
                <a:gd name="T67" fmla="*/ 6 h 773"/>
                <a:gd name="T68" fmla="*/ 5 w 772"/>
                <a:gd name="T69" fmla="*/ 6 h 773"/>
                <a:gd name="T70" fmla="*/ 5 w 772"/>
                <a:gd name="T71" fmla="*/ 6 h 773"/>
                <a:gd name="T72" fmla="*/ 4 w 772"/>
                <a:gd name="T73" fmla="*/ 6 h 773"/>
                <a:gd name="T74" fmla="*/ 4 w 772"/>
                <a:gd name="T75" fmla="*/ 6 h 773"/>
                <a:gd name="T76" fmla="*/ 4 w 772"/>
                <a:gd name="T77" fmla="*/ 7 h 773"/>
                <a:gd name="T78" fmla="*/ 4 w 772"/>
                <a:gd name="T79" fmla="*/ 7 h 773"/>
                <a:gd name="T80" fmla="*/ 4 w 772"/>
                <a:gd name="T81" fmla="*/ 7 h 773"/>
                <a:gd name="T82" fmla="*/ 3 w 772"/>
                <a:gd name="T83" fmla="*/ 7 h 773"/>
                <a:gd name="T84" fmla="*/ 3 w 772"/>
                <a:gd name="T85" fmla="*/ 7 h 773"/>
                <a:gd name="T86" fmla="*/ 2 w 772"/>
                <a:gd name="T87" fmla="*/ 6 h 773"/>
                <a:gd name="T88" fmla="*/ 2 w 772"/>
                <a:gd name="T89" fmla="*/ 5 h 773"/>
                <a:gd name="T90" fmla="*/ 2 w 772"/>
                <a:gd name="T91" fmla="*/ 4 h 773"/>
                <a:gd name="T92" fmla="*/ 2 w 772"/>
                <a:gd name="T93" fmla="*/ 4 h 773"/>
                <a:gd name="T94" fmla="*/ 2 w 772"/>
                <a:gd name="T95" fmla="*/ 4 h 773"/>
                <a:gd name="T96" fmla="*/ 1 w 772"/>
                <a:gd name="T97" fmla="*/ 5 h 773"/>
                <a:gd name="T98" fmla="*/ 1 w 772"/>
                <a:gd name="T99" fmla="*/ 6 h 773"/>
                <a:gd name="T100" fmla="*/ 1 w 772"/>
                <a:gd name="T101" fmla="*/ 6 h 773"/>
                <a:gd name="T102" fmla="*/ 0 w 772"/>
                <a:gd name="T103" fmla="*/ 5 h 773"/>
                <a:gd name="T104" fmla="*/ 0 w 772"/>
                <a:gd name="T105" fmla="*/ 4 h 773"/>
                <a:gd name="T106" fmla="*/ 1 w 772"/>
                <a:gd name="T107" fmla="*/ 3 h 773"/>
                <a:gd name="T108" fmla="*/ 0 w 772"/>
                <a:gd name="T109" fmla="*/ 1 h 773"/>
                <a:gd name="T110" fmla="*/ 0 w 772"/>
                <a:gd name="T111" fmla="*/ 0 h 773"/>
                <a:gd name="T112" fmla="*/ 1 w 772"/>
                <a:gd name="T113" fmla="*/ 0 h 7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72"/>
                <a:gd name="T172" fmla="*/ 0 h 773"/>
                <a:gd name="T173" fmla="*/ 772 w 772"/>
                <a:gd name="T174" fmla="*/ 773 h 7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72" h="773">
                  <a:moveTo>
                    <a:pt x="96" y="55"/>
                  </a:moveTo>
                  <a:lnTo>
                    <a:pt x="127" y="73"/>
                  </a:lnTo>
                  <a:lnTo>
                    <a:pt x="157" y="95"/>
                  </a:lnTo>
                  <a:lnTo>
                    <a:pt x="185" y="119"/>
                  </a:lnTo>
                  <a:lnTo>
                    <a:pt x="214" y="145"/>
                  </a:lnTo>
                  <a:lnTo>
                    <a:pt x="241" y="172"/>
                  </a:lnTo>
                  <a:lnTo>
                    <a:pt x="269" y="200"/>
                  </a:lnTo>
                  <a:lnTo>
                    <a:pt x="296" y="228"/>
                  </a:lnTo>
                  <a:lnTo>
                    <a:pt x="323" y="256"/>
                  </a:lnTo>
                  <a:lnTo>
                    <a:pt x="341" y="264"/>
                  </a:lnTo>
                  <a:lnTo>
                    <a:pt x="363" y="274"/>
                  </a:lnTo>
                  <a:lnTo>
                    <a:pt x="385" y="285"/>
                  </a:lnTo>
                  <a:lnTo>
                    <a:pt x="407" y="299"/>
                  </a:lnTo>
                  <a:lnTo>
                    <a:pt x="428" y="311"/>
                  </a:lnTo>
                  <a:lnTo>
                    <a:pt x="449" y="328"/>
                  </a:lnTo>
                  <a:lnTo>
                    <a:pt x="468" y="344"/>
                  </a:lnTo>
                  <a:lnTo>
                    <a:pt x="485" y="363"/>
                  </a:lnTo>
                  <a:lnTo>
                    <a:pt x="501" y="379"/>
                  </a:lnTo>
                  <a:lnTo>
                    <a:pt x="519" y="399"/>
                  </a:lnTo>
                  <a:lnTo>
                    <a:pt x="536" y="417"/>
                  </a:lnTo>
                  <a:lnTo>
                    <a:pt x="554" y="438"/>
                  </a:lnTo>
                  <a:lnTo>
                    <a:pt x="569" y="457"/>
                  </a:lnTo>
                  <a:lnTo>
                    <a:pt x="584" y="477"/>
                  </a:lnTo>
                  <a:lnTo>
                    <a:pt x="596" y="498"/>
                  </a:lnTo>
                  <a:lnTo>
                    <a:pt x="605" y="520"/>
                  </a:lnTo>
                  <a:lnTo>
                    <a:pt x="593" y="521"/>
                  </a:lnTo>
                  <a:lnTo>
                    <a:pt x="581" y="523"/>
                  </a:lnTo>
                  <a:lnTo>
                    <a:pt x="569" y="525"/>
                  </a:lnTo>
                  <a:lnTo>
                    <a:pt x="557" y="528"/>
                  </a:lnTo>
                  <a:lnTo>
                    <a:pt x="544" y="531"/>
                  </a:lnTo>
                  <a:lnTo>
                    <a:pt x="532" y="536"/>
                  </a:lnTo>
                  <a:lnTo>
                    <a:pt x="520" y="542"/>
                  </a:lnTo>
                  <a:lnTo>
                    <a:pt x="510" y="550"/>
                  </a:lnTo>
                  <a:lnTo>
                    <a:pt x="524" y="553"/>
                  </a:lnTo>
                  <a:lnTo>
                    <a:pt x="538" y="554"/>
                  </a:lnTo>
                  <a:lnTo>
                    <a:pt x="550" y="553"/>
                  </a:lnTo>
                  <a:lnTo>
                    <a:pt x="564" y="552"/>
                  </a:lnTo>
                  <a:lnTo>
                    <a:pt x="577" y="550"/>
                  </a:lnTo>
                  <a:lnTo>
                    <a:pt x="591" y="550"/>
                  </a:lnTo>
                  <a:lnTo>
                    <a:pt x="604" y="551"/>
                  </a:lnTo>
                  <a:lnTo>
                    <a:pt x="621" y="555"/>
                  </a:lnTo>
                  <a:lnTo>
                    <a:pt x="645" y="556"/>
                  </a:lnTo>
                  <a:lnTo>
                    <a:pt x="670" y="564"/>
                  </a:lnTo>
                  <a:lnTo>
                    <a:pt x="692" y="573"/>
                  </a:lnTo>
                  <a:lnTo>
                    <a:pt x="713" y="589"/>
                  </a:lnTo>
                  <a:lnTo>
                    <a:pt x="730" y="605"/>
                  </a:lnTo>
                  <a:lnTo>
                    <a:pt x="748" y="625"/>
                  </a:lnTo>
                  <a:lnTo>
                    <a:pt x="761" y="647"/>
                  </a:lnTo>
                  <a:lnTo>
                    <a:pt x="772" y="672"/>
                  </a:lnTo>
                  <a:lnTo>
                    <a:pt x="769" y="680"/>
                  </a:lnTo>
                  <a:lnTo>
                    <a:pt x="768" y="690"/>
                  </a:lnTo>
                  <a:lnTo>
                    <a:pt x="766" y="700"/>
                  </a:lnTo>
                  <a:lnTo>
                    <a:pt x="764" y="709"/>
                  </a:lnTo>
                  <a:lnTo>
                    <a:pt x="760" y="718"/>
                  </a:lnTo>
                  <a:lnTo>
                    <a:pt x="754" y="727"/>
                  </a:lnTo>
                  <a:lnTo>
                    <a:pt x="747" y="734"/>
                  </a:lnTo>
                  <a:lnTo>
                    <a:pt x="737" y="742"/>
                  </a:lnTo>
                  <a:lnTo>
                    <a:pt x="717" y="750"/>
                  </a:lnTo>
                  <a:lnTo>
                    <a:pt x="698" y="758"/>
                  </a:lnTo>
                  <a:lnTo>
                    <a:pt x="679" y="764"/>
                  </a:lnTo>
                  <a:lnTo>
                    <a:pt x="660" y="770"/>
                  </a:lnTo>
                  <a:lnTo>
                    <a:pt x="641" y="772"/>
                  </a:lnTo>
                  <a:lnTo>
                    <a:pt x="623" y="773"/>
                  </a:lnTo>
                  <a:lnTo>
                    <a:pt x="603" y="771"/>
                  </a:lnTo>
                  <a:lnTo>
                    <a:pt x="585" y="767"/>
                  </a:lnTo>
                  <a:lnTo>
                    <a:pt x="590" y="758"/>
                  </a:lnTo>
                  <a:lnTo>
                    <a:pt x="597" y="749"/>
                  </a:lnTo>
                  <a:lnTo>
                    <a:pt x="602" y="738"/>
                  </a:lnTo>
                  <a:lnTo>
                    <a:pt x="607" y="728"/>
                  </a:lnTo>
                  <a:lnTo>
                    <a:pt x="609" y="716"/>
                  </a:lnTo>
                  <a:lnTo>
                    <a:pt x="609" y="704"/>
                  </a:lnTo>
                  <a:lnTo>
                    <a:pt x="608" y="692"/>
                  </a:lnTo>
                  <a:lnTo>
                    <a:pt x="605" y="681"/>
                  </a:lnTo>
                  <a:lnTo>
                    <a:pt x="601" y="674"/>
                  </a:lnTo>
                  <a:lnTo>
                    <a:pt x="597" y="668"/>
                  </a:lnTo>
                  <a:lnTo>
                    <a:pt x="594" y="662"/>
                  </a:lnTo>
                  <a:lnTo>
                    <a:pt x="596" y="655"/>
                  </a:lnTo>
                  <a:lnTo>
                    <a:pt x="603" y="648"/>
                  </a:lnTo>
                  <a:lnTo>
                    <a:pt x="614" y="648"/>
                  </a:lnTo>
                  <a:lnTo>
                    <a:pt x="624" y="651"/>
                  </a:lnTo>
                  <a:lnTo>
                    <a:pt x="636" y="656"/>
                  </a:lnTo>
                  <a:lnTo>
                    <a:pt x="644" y="659"/>
                  </a:lnTo>
                  <a:lnTo>
                    <a:pt x="653" y="661"/>
                  </a:lnTo>
                  <a:lnTo>
                    <a:pt x="658" y="656"/>
                  </a:lnTo>
                  <a:lnTo>
                    <a:pt x="661" y="646"/>
                  </a:lnTo>
                  <a:lnTo>
                    <a:pt x="655" y="639"/>
                  </a:lnTo>
                  <a:lnTo>
                    <a:pt x="649" y="634"/>
                  </a:lnTo>
                  <a:lnTo>
                    <a:pt x="641" y="628"/>
                  </a:lnTo>
                  <a:lnTo>
                    <a:pt x="635" y="625"/>
                  </a:lnTo>
                  <a:lnTo>
                    <a:pt x="627" y="621"/>
                  </a:lnTo>
                  <a:lnTo>
                    <a:pt x="619" y="620"/>
                  </a:lnTo>
                  <a:lnTo>
                    <a:pt x="612" y="619"/>
                  </a:lnTo>
                  <a:lnTo>
                    <a:pt x="605" y="621"/>
                  </a:lnTo>
                  <a:lnTo>
                    <a:pt x="594" y="634"/>
                  </a:lnTo>
                  <a:lnTo>
                    <a:pt x="581" y="639"/>
                  </a:lnTo>
                  <a:lnTo>
                    <a:pt x="567" y="639"/>
                  </a:lnTo>
                  <a:lnTo>
                    <a:pt x="554" y="636"/>
                  </a:lnTo>
                  <a:lnTo>
                    <a:pt x="539" y="631"/>
                  </a:lnTo>
                  <a:lnTo>
                    <a:pt x="527" y="629"/>
                  </a:lnTo>
                  <a:lnTo>
                    <a:pt x="516" y="631"/>
                  </a:lnTo>
                  <a:lnTo>
                    <a:pt x="510" y="640"/>
                  </a:lnTo>
                  <a:lnTo>
                    <a:pt x="519" y="646"/>
                  </a:lnTo>
                  <a:lnTo>
                    <a:pt x="531" y="651"/>
                  </a:lnTo>
                  <a:lnTo>
                    <a:pt x="543" y="655"/>
                  </a:lnTo>
                  <a:lnTo>
                    <a:pt x="556" y="661"/>
                  </a:lnTo>
                  <a:lnTo>
                    <a:pt x="566" y="666"/>
                  </a:lnTo>
                  <a:lnTo>
                    <a:pt x="574" y="675"/>
                  </a:lnTo>
                  <a:lnTo>
                    <a:pt x="578" y="686"/>
                  </a:lnTo>
                  <a:lnTo>
                    <a:pt x="581" y="702"/>
                  </a:lnTo>
                  <a:lnTo>
                    <a:pt x="576" y="707"/>
                  </a:lnTo>
                  <a:lnTo>
                    <a:pt x="575" y="715"/>
                  </a:lnTo>
                  <a:lnTo>
                    <a:pt x="574" y="723"/>
                  </a:lnTo>
                  <a:lnTo>
                    <a:pt x="573" y="732"/>
                  </a:lnTo>
                  <a:lnTo>
                    <a:pt x="570" y="738"/>
                  </a:lnTo>
                  <a:lnTo>
                    <a:pt x="568" y="745"/>
                  </a:lnTo>
                  <a:lnTo>
                    <a:pt x="562" y="749"/>
                  </a:lnTo>
                  <a:lnTo>
                    <a:pt x="555" y="751"/>
                  </a:lnTo>
                  <a:lnTo>
                    <a:pt x="535" y="755"/>
                  </a:lnTo>
                  <a:lnTo>
                    <a:pt x="519" y="756"/>
                  </a:lnTo>
                  <a:lnTo>
                    <a:pt x="502" y="753"/>
                  </a:lnTo>
                  <a:lnTo>
                    <a:pt x="488" y="749"/>
                  </a:lnTo>
                  <a:lnTo>
                    <a:pt x="474" y="742"/>
                  </a:lnTo>
                  <a:lnTo>
                    <a:pt x="462" y="732"/>
                  </a:lnTo>
                  <a:lnTo>
                    <a:pt x="451" y="719"/>
                  </a:lnTo>
                  <a:lnTo>
                    <a:pt x="444" y="706"/>
                  </a:lnTo>
                  <a:lnTo>
                    <a:pt x="438" y="697"/>
                  </a:lnTo>
                  <a:lnTo>
                    <a:pt x="435" y="689"/>
                  </a:lnTo>
                  <a:lnTo>
                    <a:pt x="433" y="679"/>
                  </a:lnTo>
                  <a:lnTo>
                    <a:pt x="433" y="670"/>
                  </a:lnTo>
                  <a:lnTo>
                    <a:pt x="433" y="661"/>
                  </a:lnTo>
                  <a:lnTo>
                    <a:pt x="435" y="651"/>
                  </a:lnTo>
                  <a:lnTo>
                    <a:pt x="436" y="642"/>
                  </a:lnTo>
                  <a:lnTo>
                    <a:pt x="440" y="636"/>
                  </a:lnTo>
                  <a:lnTo>
                    <a:pt x="445" y="623"/>
                  </a:lnTo>
                  <a:lnTo>
                    <a:pt x="454" y="613"/>
                  </a:lnTo>
                  <a:lnTo>
                    <a:pt x="463" y="605"/>
                  </a:lnTo>
                  <a:lnTo>
                    <a:pt x="475" y="598"/>
                  </a:lnTo>
                  <a:lnTo>
                    <a:pt x="485" y="591"/>
                  </a:lnTo>
                  <a:lnTo>
                    <a:pt x="496" y="583"/>
                  </a:lnTo>
                  <a:lnTo>
                    <a:pt x="505" y="575"/>
                  </a:lnTo>
                  <a:lnTo>
                    <a:pt x="515" y="565"/>
                  </a:lnTo>
                  <a:lnTo>
                    <a:pt x="503" y="559"/>
                  </a:lnTo>
                  <a:lnTo>
                    <a:pt x="493" y="559"/>
                  </a:lnTo>
                  <a:lnTo>
                    <a:pt x="484" y="564"/>
                  </a:lnTo>
                  <a:lnTo>
                    <a:pt x="474" y="571"/>
                  </a:lnTo>
                  <a:lnTo>
                    <a:pt x="464" y="579"/>
                  </a:lnTo>
                  <a:lnTo>
                    <a:pt x="455" y="586"/>
                  </a:lnTo>
                  <a:lnTo>
                    <a:pt x="444" y="592"/>
                  </a:lnTo>
                  <a:lnTo>
                    <a:pt x="434" y="595"/>
                  </a:lnTo>
                  <a:lnTo>
                    <a:pt x="423" y="605"/>
                  </a:lnTo>
                  <a:lnTo>
                    <a:pt x="415" y="617"/>
                  </a:lnTo>
                  <a:lnTo>
                    <a:pt x="407" y="628"/>
                  </a:lnTo>
                  <a:lnTo>
                    <a:pt x="403" y="641"/>
                  </a:lnTo>
                  <a:lnTo>
                    <a:pt x="400" y="654"/>
                  </a:lnTo>
                  <a:lnTo>
                    <a:pt x="400" y="668"/>
                  </a:lnTo>
                  <a:lnTo>
                    <a:pt x="400" y="682"/>
                  </a:lnTo>
                  <a:lnTo>
                    <a:pt x="404" y="696"/>
                  </a:lnTo>
                  <a:lnTo>
                    <a:pt x="406" y="703"/>
                  </a:lnTo>
                  <a:lnTo>
                    <a:pt x="410" y="709"/>
                  </a:lnTo>
                  <a:lnTo>
                    <a:pt x="415" y="716"/>
                  </a:lnTo>
                  <a:lnTo>
                    <a:pt x="419" y="723"/>
                  </a:lnTo>
                  <a:lnTo>
                    <a:pt x="420" y="729"/>
                  </a:lnTo>
                  <a:lnTo>
                    <a:pt x="419" y="735"/>
                  </a:lnTo>
                  <a:lnTo>
                    <a:pt x="414" y="741"/>
                  </a:lnTo>
                  <a:lnTo>
                    <a:pt x="404" y="747"/>
                  </a:lnTo>
                  <a:lnTo>
                    <a:pt x="385" y="737"/>
                  </a:lnTo>
                  <a:lnTo>
                    <a:pt x="366" y="728"/>
                  </a:lnTo>
                  <a:lnTo>
                    <a:pt x="348" y="716"/>
                  </a:lnTo>
                  <a:lnTo>
                    <a:pt x="331" y="705"/>
                  </a:lnTo>
                  <a:lnTo>
                    <a:pt x="311" y="693"/>
                  </a:lnTo>
                  <a:lnTo>
                    <a:pt x="294" y="681"/>
                  </a:lnTo>
                  <a:lnTo>
                    <a:pt x="275" y="670"/>
                  </a:lnTo>
                  <a:lnTo>
                    <a:pt x="257" y="661"/>
                  </a:lnTo>
                  <a:lnTo>
                    <a:pt x="238" y="642"/>
                  </a:lnTo>
                  <a:lnTo>
                    <a:pt x="220" y="624"/>
                  </a:lnTo>
                  <a:lnTo>
                    <a:pt x="202" y="605"/>
                  </a:lnTo>
                  <a:lnTo>
                    <a:pt x="190" y="585"/>
                  </a:lnTo>
                  <a:lnTo>
                    <a:pt x="178" y="563"/>
                  </a:lnTo>
                  <a:lnTo>
                    <a:pt x="170" y="539"/>
                  </a:lnTo>
                  <a:lnTo>
                    <a:pt x="167" y="512"/>
                  </a:lnTo>
                  <a:lnTo>
                    <a:pt x="171" y="484"/>
                  </a:lnTo>
                  <a:lnTo>
                    <a:pt x="177" y="470"/>
                  </a:lnTo>
                  <a:lnTo>
                    <a:pt x="183" y="457"/>
                  </a:lnTo>
                  <a:lnTo>
                    <a:pt x="190" y="443"/>
                  </a:lnTo>
                  <a:lnTo>
                    <a:pt x="196" y="430"/>
                  </a:lnTo>
                  <a:lnTo>
                    <a:pt x="202" y="416"/>
                  </a:lnTo>
                  <a:lnTo>
                    <a:pt x="209" y="402"/>
                  </a:lnTo>
                  <a:lnTo>
                    <a:pt x="215" y="387"/>
                  </a:lnTo>
                  <a:lnTo>
                    <a:pt x="222" y="373"/>
                  </a:lnTo>
                  <a:lnTo>
                    <a:pt x="212" y="363"/>
                  </a:lnTo>
                  <a:lnTo>
                    <a:pt x="196" y="387"/>
                  </a:lnTo>
                  <a:lnTo>
                    <a:pt x="182" y="413"/>
                  </a:lnTo>
                  <a:lnTo>
                    <a:pt x="168" y="439"/>
                  </a:lnTo>
                  <a:lnTo>
                    <a:pt x="158" y="466"/>
                  </a:lnTo>
                  <a:lnTo>
                    <a:pt x="149" y="492"/>
                  </a:lnTo>
                  <a:lnTo>
                    <a:pt x="144" y="521"/>
                  </a:lnTo>
                  <a:lnTo>
                    <a:pt x="142" y="549"/>
                  </a:lnTo>
                  <a:lnTo>
                    <a:pt x="146" y="580"/>
                  </a:lnTo>
                  <a:lnTo>
                    <a:pt x="135" y="578"/>
                  </a:lnTo>
                  <a:lnTo>
                    <a:pt x="123" y="578"/>
                  </a:lnTo>
                  <a:lnTo>
                    <a:pt x="110" y="577"/>
                  </a:lnTo>
                  <a:lnTo>
                    <a:pt x="97" y="577"/>
                  </a:lnTo>
                  <a:lnTo>
                    <a:pt x="84" y="573"/>
                  </a:lnTo>
                  <a:lnTo>
                    <a:pt x="72" y="570"/>
                  </a:lnTo>
                  <a:lnTo>
                    <a:pt x="62" y="564"/>
                  </a:lnTo>
                  <a:lnTo>
                    <a:pt x="56" y="555"/>
                  </a:lnTo>
                  <a:lnTo>
                    <a:pt x="41" y="537"/>
                  </a:lnTo>
                  <a:lnTo>
                    <a:pt x="35" y="517"/>
                  </a:lnTo>
                  <a:lnTo>
                    <a:pt x="35" y="497"/>
                  </a:lnTo>
                  <a:lnTo>
                    <a:pt x="41" y="477"/>
                  </a:lnTo>
                  <a:lnTo>
                    <a:pt x="46" y="456"/>
                  </a:lnTo>
                  <a:lnTo>
                    <a:pt x="54" y="434"/>
                  </a:lnTo>
                  <a:lnTo>
                    <a:pt x="58" y="413"/>
                  </a:lnTo>
                  <a:lnTo>
                    <a:pt x="60" y="393"/>
                  </a:lnTo>
                  <a:lnTo>
                    <a:pt x="67" y="343"/>
                  </a:lnTo>
                  <a:lnTo>
                    <a:pt x="68" y="293"/>
                  </a:lnTo>
                  <a:lnTo>
                    <a:pt x="65" y="244"/>
                  </a:lnTo>
                  <a:lnTo>
                    <a:pt x="58" y="194"/>
                  </a:lnTo>
                  <a:lnTo>
                    <a:pt x="46" y="144"/>
                  </a:lnTo>
                  <a:lnTo>
                    <a:pt x="33" y="95"/>
                  </a:lnTo>
                  <a:lnTo>
                    <a:pt x="17" y="46"/>
                  </a:lnTo>
                  <a:lnTo>
                    <a:pt x="0" y="0"/>
                  </a:lnTo>
                  <a:lnTo>
                    <a:pt x="13" y="2"/>
                  </a:lnTo>
                  <a:lnTo>
                    <a:pt x="27" y="6"/>
                  </a:lnTo>
                  <a:lnTo>
                    <a:pt x="38" y="12"/>
                  </a:lnTo>
                  <a:lnTo>
                    <a:pt x="49" y="19"/>
                  </a:lnTo>
                  <a:lnTo>
                    <a:pt x="59" y="26"/>
                  </a:lnTo>
                  <a:lnTo>
                    <a:pt x="71" y="35"/>
                  </a:lnTo>
                  <a:lnTo>
                    <a:pt x="82" y="45"/>
                  </a:lnTo>
                  <a:lnTo>
                    <a:pt x="96" y="55"/>
                  </a:lnTo>
                  <a:close/>
                </a:path>
              </a:pathLst>
            </a:custGeom>
            <a:solidFill>
              <a:srgbClr val="FFBF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87" name="Freeform 534"/>
            <p:cNvSpPr>
              <a:spLocks/>
            </p:cNvSpPr>
            <p:nvPr/>
          </p:nvSpPr>
          <p:spPr bwMode="auto">
            <a:xfrm>
              <a:off x="2787" y="1750"/>
              <a:ext cx="3" cy="1"/>
            </a:xfrm>
            <a:custGeom>
              <a:avLst/>
              <a:gdLst>
                <a:gd name="T0" fmla="*/ 0 w 24"/>
                <a:gd name="T1" fmla="*/ 0 h 6"/>
                <a:gd name="T2" fmla="*/ 0 w 24"/>
                <a:gd name="T3" fmla="*/ 0 h 6"/>
                <a:gd name="T4" fmla="*/ 0 w 24"/>
                <a:gd name="T5" fmla="*/ 0 h 6"/>
                <a:gd name="T6" fmla="*/ 0 w 24"/>
                <a:gd name="T7" fmla="*/ 0 h 6"/>
                <a:gd name="T8" fmla="*/ 0 60000 65536"/>
                <a:gd name="T9" fmla="*/ 0 60000 65536"/>
                <a:gd name="T10" fmla="*/ 0 60000 65536"/>
                <a:gd name="T11" fmla="*/ 0 60000 65536"/>
                <a:gd name="T12" fmla="*/ 0 w 24"/>
                <a:gd name="T13" fmla="*/ 0 h 6"/>
                <a:gd name="T14" fmla="*/ 24 w 24"/>
                <a:gd name="T15" fmla="*/ 6 h 6"/>
              </a:gdLst>
              <a:ahLst/>
              <a:cxnLst>
                <a:cxn ang="T8">
                  <a:pos x="T0" y="T1"/>
                </a:cxn>
                <a:cxn ang="T9">
                  <a:pos x="T2" y="T3"/>
                </a:cxn>
                <a:cxn ang="T10">
                  <a:pos x="T4" y="T5"/>
                </a:cxn>
                <a:cxn ang="T11">
                  <a:pos x="T6" y="T7"/>
                </a:cxn>
              </a:cxnLst>
              <a:rect l="T12" t="T13" r="T14" b="T15"/>
              <a:pathLst>
                <a:path w="24" h="6">
                  <a:moveTo>
                    <a:pt x="0" y="6"/>
                  </a:moveTo>
                  <a:lnTo>
                    <a:pt x="9" y="0"/>
                  </a:lnTo>
                  <a:lnTo>
                    <a:pt x="24" y="0"/>
                  </a:lnTo>
                  <a:lnTo>
                    <a:pt x="0"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88" name="Freeform 535"/>
            <p:cNvSpPr>
              <a:spLocks/>
            </p:cNvSpPr>
            <p:nvPr/>
          </p:nvSpPr>
          <p:spPr bwMode="auto">
            <a:xfrm>
              <a:off x="2777" y="1750"/>
              <a:ext cx="6" cy="2"/>
            </a:xfrm>
            <a:custGeom>
              <a:avLst/>
              <a:gdLst>
                <a:gd name="T0" fmla="*/ 1 w 60"/>
                <a:gd name="T1" fmla="*/ 0 h 12"/>
                <a:gd name="T2" fmla="*/ 1 w 60"/>
                <a:gd name="T3" fmla="*/ 0 h 12"/>
                <a:gd name="T4" fmla="*/ 1 w 60"/>
                <a:gd name="T5" fmla="*/ 0 h 12"/>
                <a:gd name="T6" fmla="*/ 0 w 60"/>
                <a:gd name="T7" fmla="*/ 0 h 12"/>
                <a:gd name="T8" fmla="*/ 0 w 60"/>
                <a:gd name="T9" fmla="*/ 0 h 12"/>
                <a:gd name="T10" fmla="*/ 0 w 60"/>
                <a:gd name="T11" fmla="*/ 0 h 12"/>
                <a:gd name="T12" fmla="*/ 0 w 60"/>
                <a:gd name="T13" fmla="*/ 0 h 12"/>
                <a:gd name="T14" fmla="*/ 0 w 60"/>
                <a:gd name="T15" fmla="*/ 0 h 12"/>
                <a:gd name="T16" fmla="*/ 0 w 60"/>
                <a:gd name="T17" fmla="*/ 0 h 12"/>
                <a:gd name="T18" fmla="*/ 0 w 60"/>
                <a:gd name="T19" fmla="*/ 0 h 12"/>
                <a:gd name="T20" fmla="*/ 0 w 60"/>
                <a:gd name="T21" fmla="*/ 0 h 12"/>
                <a:gd name="T22" fmla="*/ 0 w 60"/>
                <a:gd name="T23" fmla="*/ 0 h 12"/>
                <a:gd name="T24" fmla="*/ 0 w 60"/>
                <a:gd name="T25" fmla="*/ 0 h 12"/>
                <a:gd name="T26" fmla="*/ 0 w 60"/>
                <a:gd name="T27" fmla="*/ 0 h 12"/>
                <a:gd name="T28" fmla="*/ 0 w 60"/>
                <a:gd name="T29" fmla="*/ 0 h 12"/>
                <a:gd name="T30" fmla="*/ 1 w 60"/>
                <a:gd name="T31" fmla="*/ 0 h 12"/>
                <a:gd name="T32" fmla="*/ 1 w 60"/>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12"/>
                <a:gd name="T53" fmla="*/ 60 w 6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12">
                  <a:moveTo>
                    <a:pt x="60" y="2"/>
                  </a:moveTo>
                  <a:lnTo>
                    <a:pt x="52" y="2"/>
                  </a:lnTo>
                  <a:lnTo>
                    <a:pt x="46" y="3"/>
                  </a:lnTo>
                  <a:lnTo>
                    <a:pt x="38" y="5"/>
                  </a:lnTo>
                  <a:lnTo>
                    <a:pt x="31" y="9"/>
                  </a:lnTo>
                  <a:lnTo>
                    <a:pt x="22" y="10"/>
                  </a:lnTo>
                  <a:lnTo>
                    <a:pt x="15" y="12"/>
                  </a:lnTo>
                  <a:lnTo>
                    <a:pt x="6" y="12"/>
                  </a:lnTo>
                  <a:lnTo>
                    <a:pt x="0" y="12"/>
                  </a:lnTo>
                  <a:lnTo>
                    <a:pt x="6" y="9"/>
                  </a:lnTo>
                  <a:lnTo>
                    <a:pt x="14" y="6"/>
                  </a:lnTo>
                  <a:lnTo>
                    <a:pt x="20" y="4"/>
                  </a:lnTo>
                  <a:lnTo>
                    <a:pt x="28" y="2"/>
                  </a:lnTo>
                  <a:lnTo>
                    <a:pt x="34" y="0"/>
                  </a:lnTo>
                  <a:lnTo>
                    <a:pt x="42" y="0"/>
                  </a:lnTo>
                  <a:lnTo>
                    <a:pt x="50" y="0"/>
                  </a:lnTo>
                  <a:lnTo>
                    <a:pt x="60"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89" name="Freeform 536"/>
            <p:cNvSpPr>
              <a:spLocks/>
            </p:cNvSpPr>
            <p:nvPr/>
          </p:nvSpPr>
          <p:spPr bwMode="auto">
            <a:xfrm>
              <a:off x="2788" y="1751"/>
              <a:ext cx="29" cy="7"/>
            </a:xfrm>
            <a:custGeom>
              <a:avLst/>
              <a:gdLst>
                <a:gd name="T0" fmla="*/ 1 w 288"/>
                <a:gd name="T1" fmla="*/ 1 h 76"/>
                <a:gd name="T2" fmla="*/ 1 w 288"/>
                <a:gd name="T3" fmla="*/ 1 h 76"/>
                <a:gd name="T4" fmla="*/ 1 w 288"/>
                <a:gd name="T5" fmla="*/ 1 h 76"/>
                <a:gd name="T6" fmla="*/ 1 w 288"/>
                <a:gd name="T7" fmla="*/ 1 h 76"/>
                <a:gd name="T8" fmla="*/ 1 w 288"/>
                <a:gd name="T9" fmla="*/ 1 h 76"/>
                <a:gd name="T10" fmla="*/ 0 w 288"/>
                <a:gd name="T11" fmla="*/ 1 h 76"/>
                <a:gd name="T12" fmla="*/ 0 w 288"/>
                <a:gd name="T13" fmla="*/ 1 h 76"/>
                <a:gd name="T14" fmla="*/ 0 w 288"/>
                <a:gd name="T15" fmla="*/ 1 h 76"/>
                <a:gd name="T16" fmla="*/ 0 w 288"/>
                <a:gd name="T17" fmla="*/ 1 h 76"/>
                <a:gd name="T18" fmla="*/ 0 w 288"/>
                <a:gd name="T19" fmla="*/ 1 h 76"/>
                <a:gd name="T20" fmla="*/ 1 w 288"/>
                <a:gd name="T21" fmla="*/ 0 h 76"/>
                <a:gd name="T22" fmla="*/ 1 w 288"/>
                <a:gd name="T23" fmla="*/ 0 h 76"/>
                <a:gd name="T24" fmla="*/ 2 w 288"/>
                <a:gd name="T25" fmla="*/ 0 h 76"/>
                <a:gd name="T26" fmla="*/ 2 w 288"/>
                <a:gd name="T27" fmla="*/ 0 h 76"/>
                <a:gd name="T28" fmla="*/ 2 w 288"/>
                <a:gd name="T29" fmla="*/ 0 h 76"/>
                <a:gd name="T30" fmla="*/ 3 w 288"/>
                <a:gd name="T31" fmla="*/ 0 h 76"/>
                <a:gd name="T32" fmla="*/ 3 w 288"/>
                <a:gd name="T33" fmla="*/ 0 h 76"/>
                <a:gd name="T34" fmla="*/ 3 w 288"/>
                <a:gd name="T35" fmla="*/ 0 h 76"/>
                <a:gd name="T36" fmla="*/ 3 w 288"/>
                <a:gd name="T37" fmla="*/ 0 h 76"/>
                <a:gd name="T38" fmla="*/ 2 w 288"/>
                <a:gd name="T39" fmla="*/ 0 h 76"/>
                <a:gd name="T40" fmla="*/ 2 w 288"/>
                <a:gd name="T41" fmla="*/ 0 h 76"/>
                <a:gd name="T42" fmla="*/ 2 w 288"/>
                <a:gd name="T43" fmla="*/ 0 h 76"/>
                <a:gd name="T44" fmla="*/ 2 w 288"/>
                <a:gd name="T45" fmla="*/ 0 h 76"/>
                <a:gd name="T46" fmla="*/ 2 w 288"/>
                <a:gd name="T47" fmla="*/ 0 h 76"/>
                <a:gd name="T48" fmla="*/ 1 w 288"/>
                <a:gd name="T49" fmla="*/ 1 h 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8"/>
                <a:gd name="T76" fmla="*/ 0 h 76"/>
                <a:gd name="T77" fmla="*/ 288 w 288"/>
                <a:gd name="T78" fmla="*/ 76 h 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8" h="76">
                  <a:moveTo>
                    <a:pt x="141" y="60"/>
                  </a:moveTo>
                  <a:lnTo>
                    <a:pt x="121" y="66"/>
                  </a:lnTo>
                  <a:lnTo>
                    <a:pt x="102" y="69"/>
                  </a:lnTo>
                  <a:lnTo>
                    <a:pt x="82" y="70"/>
                  </a:lnTo>
                  <a:lnTo>
                    <a:pt x="63" y="71"/>
                  </a:lnTo>
                  <a:lnTo>
                    <a:pt x="43" y="70"/>
                  </a:lnTo>
                  <a:lnTo>
                    <a:pt x="27" y="71"/>
                  </a:lnTo>
                  <a:lnTo>
                    <a:pt x="12" y="71"/>
                  </a:lnTo>
                  <a:lnTo>
                    <a:pt x="0" y="76"/>
                  </a:lnTo>
                  <a:lnTo>
                    <a:pt x="36" y="66"/>
                  </a:lnTo>
                  <a:lnTo>
                    <a:pt x="72" y="58"/>
                  </a:lnTo>
                  <a:lnTo>
                    <a:pt x="110" y="51"/>
                  </a:lnTo>
                  <a:lnTo>
                    <a:pt x="148" y="43"/>
                  </a:lnTo>
                  <a:lnTo>
                    <a:pt x="183" y="34"/>
                  </a:lnTo>
                  <a:lnTo>
                    <a:pt x="220" y="25"/>
                  </a:lnTo>
                  <a:lnTo>
                    <a:pt x="255" y="13"/>
                  </a:lnTo>
                  <a:lnTo>
                    <a:pt x="288" y="0"/>
                  </a:lnTo>
                  <a:lnTo>
                    <a:pt x="274" y="13"/>
                  </a:lnTo>
                  <a:lnTo>
                    <a:pt x="258" y="24"/>
                  </a:lnTo>
                  <a:lnTo>
                    <a:pt x="238" y="34"/>
                  </a:lnTo>
                  <a:lnTo>
                    <a:pt x="220" y="41"/>
                  </a:lnTo>
                  <a:lnTo>
                    <a:pt x="198" y="46"/>
                  </a:lnTo>
                  <a:lnTo>
                    <a:pt x="179" y="52"/>
                  </a:lnTo>
                  <a:lnTo>
                    <a:pt x="159" y="56"/>
                  </a:lnTo>
                  <a:lnTo>
                    <a:pt x="141" y="6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90" name="Freeform 537"/>
            <p:cNvSpPr>
              <a:spLocks/>
            </p:cNvSpPr>
            <p:nvPr/>
          </p:nvSpPr>
          <p:spPr bwMode="auto">
            <a:xfrm>
              <a:off x="2715" y="1751"/>
              <a:ext cx="61" cy="6"/>
            </a:xfrm>
            <a:custGeom>
              <a:avLst/>
              <a:gdLst>
                <a:gd name="T0" fmla="*/ 6 w 615"/>
                <a:gd name="T1" fmla="*/ 0 h 51"/>
                <a:gd name="T2" fmla="*/ 6 w 615"/>
                <a:gd name="T3" fmla="*/ 0 h 51"/>
                <a:gd name="T4" fmla="*/ 6 w 615"/>
                <a:gd name="T5" fmla="*/ 0 h 51"/>
                <a:gd name="T6" fmla="*/ 6 w 615"/>
                <a:gd name="T7" fmla="*/ 0 h 51"/>
                <a:gd name="T8" fmla="*/ 6 w 615"/>
                <a:gd name="T9" fmla="*/ 0 h 51"/>
                <a:gd name="T10" fmla="*/ 6 w 615"/>
                <a:gd name="T11" fmla="*/ 0 h 51"/>
                <a:gd name="T12" fmla="*/ 6 w 615"/>
                <a:gd name="T13" fmla="*/ 0 h 51"/>
                <a:gd name="T14" fmla="*/ 6 w 615"/>
                <a:gd name="T15" fmla="*/ 0 h 51"/>
                <a:gd name="T16" fmla="*/ 6 w 615"/>
                <a:gd name="T17" fmla="*/ 0 h 51"/>
                <a:gd name="T18" fmla="*/ 6 w 615"/>
                <a:gd name="T19" fmla="*/ 0 h 51"/>
                <a:gd name="T20" fmla="*/ 5 w 615"/>
                <a:gd name="T21" fmla="*/ 0 h 51"/>
                <a:gd name="T22" fmla="*/ 5 w 615"/>
                <a:gd name="T23" fmla="*/ 0 h 51"/>
                <a:gd name="T24" fmla="*/ 5 w 615"/>
                <a:gd name="T25" fmla="*/ 0 h 51"/>
                <a:gd name="T26" fmla="*/ 4 w 615"/>
                <a:gd name="T27" fmla="*/ 0 h 51"/>
                <a:gd name="T28" fmla="*/ 4 w 615"/>
                <a:gd name="T29" fmla="*/ 0 h 51"/>
                <a:gd name="T30" fmla="*/ 4 w 615"/>
                <a:gd name="T31" fmla="*/ 0 h 51"/>
                <a:gd name="T32" fmla="*/ 3 w 615"/>
                <a:gd name="T33" fmla="*/ 1 h 51"/>
                <a:gd name="T34" fmla="*/ 3 w 615"/>
                <a:gd name="T35" fmla="*/ 1 h 51"/>
                <a:gd name="T36" fmla="*/ 2 w 615"/>
                <a:gd name="T37" fmla="*/ 1 h 51"/>
                <a:gd name="T38" fmla="*/ 2 w 615"/>
                <a:gd name="T39" fmla="*/ 1 h 51"/>
                <a:gd name="T40" fmla="*/ 2 w 615"/>
                <a:gd name="T41" fmla="*/ 1 h 51"/>
                <a:gd name="T42" fmla="*/ 1 w 615"/>
                <a:gd name="T43" fmla="*/ 1 h 51"/>
                <a:gd name="T44" fmla="*/ 1 w 615"/>
                <a:gd name="T45" fmla="*/ 1 h 51"/>
                <a:gd name="T46" fmla="*/ 0 w 615"/>
                <a:gd name="T47" fmla="*/ 0 h 51"/>
                <a:gd name="T48" fmla="*/ 0 w 615"/>
                <a:gd name="T49" fmla="*/ 0 h 51"/>
                <a:gd name="T50" fmla="*/ 0 w 615"/>
                <a:gd name="T51" fmla="*/ 0 h 51"/>
                <a:gd name="T52" fmla="*/ 1 w 615"/>
                <a:gd name="T53" fmla="*/ 0 h 51"/>
                <a:gd name="T54" fmla="*/ 1 w 615"/>
                <a:gd name="T55" fmla="*/ 0 h 51"/>
                <a:gd name="T56" fmla="*/ 2 w 615"/>
                <a:gd name="T57" fmla="*/ 0 h 51"/>
                <a:gd name="T58" fmla="*/ 3 w 615"/>
                <a:gd name="T59" fmla="*/ 0 h 51"/>
                <a:gd name="T60" fmla="*/ 3 w 615"/>
                <a:gd name="T61" fmla="*/ 0 h 51"/>
                <a:gd name="T62" fmla="*/ 4 w 615"/>
                <a:gd name="T63" fmla="*/ 0 h 51"/>
                <a:gd name="T64" fmla="*/ 5 w 615"/>
                <a:gd name="T65" fmla="*/ 0 h 51"/>
                <a:gd name="T66" fmla="*/ 6 w 615"/>
                <a:gd name="T67" fmla="*/ 0 h 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15"/>
                <a:gd name="T103" fmla="*/ 0 h 51"/>
                <a:gd name="T104" fmla="*/ 615 w 615"/>
                <a:gd name="T105" fmla="*/ 51 h 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15" h="51">
                  <a:moveTo>
                    <a:pt x="560" y="7"/>
                  </a:moveTo>
                  <a:lnTo>
                    <a:pt x="565" y="3"/>
                  </a:lnTo>
                  <a:lnTo>
                    <a:pt x="572" y="1"/>
                  </a:lnTo>
                  <a:lnTo>
                    <a:pt x="578" y="0"/>
                  </a:lnTo>
                  <a:lnTo>
                    <a:pt x="586" y="0"/>
                  </a:lnTo>
                  <a:lnTo>
                    <a:pt x="592" y="0"/>
                  </a:lnTo>
                  <a:lnTo>
                    <a:pt x="600" y="1"/>
                  </a:lnTo>
                  <a:lnTo>
                    <a:pt x="606" y="1"/>
                  </a:lnTo>
                  <a:lnTo>
                    <a:pt x="615" y="2"/>
                  </a:lnTo>
                  <a:lnTo>
                    <a:pt x="580" y="10"/>
                  </a:lnTo>
                  <a:lnTo>
                    <a:pt x="547" y="17"/>
                  </a:lnTo>
                  <a:lnTo>
                    <a:pt x="513" y="21"/>
                  </a:lnTo>
                  <a:lnTo>
                    <a:pt x="479" y="26"/>
                  </a:lnTo>
                  <a:lnTo>
                    <a:pt x="445" y="28"/>
                  </a:lnTo>
                  <a:lnTo>
                    <a:pt x="411" y="31"/>
                  </a:lnTo>
                  <a:lnTo>
                    <a:pt x="377" y="35"/>
                  </a:lnTo>
                  <a:lnTo>
                    <a:pt x="343" y="43"/>
                  </a:lnTo>
                  <a:lnTo>
                    <a:pt x="300" y="43"/>
                  </a:lnTo>
                  <a:lnTo>
                    <a:pt x="256" y="46"/>
                  </a:lnTo>
                  <a:lnTo>
                    <a:pt x="212" y="48"/>
                  </a:lnTo>
                  <a:lnTo>
                    <a:pt x="169" y="51"/>
                  </a:lnTo>
                  <a:lnTo>
                    <a:pt x="125" y="50"/>
                  </a:lnTo>
                  <a:lnTo>
                    <a:pt x="84" y="46"/>
                  </a:lnTo>
                  <a:lnTo>
                    <a:pt x="45" y="36"/>
                  </a:lnTo>
                  <a:lnTo>
                    <a:pt x="9" y="22"/>
                  </a:lnTo>
                  <a:lnTo>
                    <a:pt x="0" y="2"/>
                  </a:lnTo>
                  <a:lnTo>
                    <a:pt x="68" y="19"/>
                  </a:lnTo>
                  <a:lnTo>
                    <a:pt x="138" y="31"/>
                  </a:lnTo>
                  <a:lnTo>
                    <a:pt x="209" y="35"/>
                  </a:lnTo>
                  <a:lnTo>
                    <a:pt x="280" y="36"/>
                  </a:lnTo>
                  <a:lnTo>
                    <a:pt x="350" y="31"/>
                  </a:lnTo>
                  <a:lnTo>
                    <a:pt x="420" y="24"/>
                  </a:lnTo>
                  <a:lnTo>
                    <a:pt x="490" y="16"/>
                  </a:lnTo>
                  <a:lnTo>
                    <a:pt x="560"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91" name="Freeform 538"/>
            <p:cNvSpPr>
              <a:spLocks/>
            </p:cNvSpPr>
            <p:nvPr/>
          </p:nvSpPr>
          <p:spPr bwMode="auto">
            <a:xfrm>
              <a:off x="2783" y="1758"/>
              <a:ext cx="3" cy="1"/>
            </a:xfrm>
            <a:custGeom>
              <a:avLst/>
              <a:gdLst>
                <a:gd name="T0" fmla="*/ 0 w 25"/>
                <a:gd name="T1" fmla="*/ 0 h 1"/>
                <a:gd name="T2" fmla="*/ 0 w 25"/>
                <a:gd name="T3" fmla="*/ 0 h 1"/>
                <a:gd name="T4" fmla="*/ 0 w 25"/>
                <a:gd name="T5" fmla="*/ 0 h 1"/>
                <a:gd name="T6" fmla="*/ 0 60000 65536"/>
                <a:gd name="T7" fmla="*/ 0 60000 65536"/>
                <a:gd name="T8" fmla="*/ 0 60000 65536"/>
                <a:gd name="T9" fmla="*/ 0 w 25"/>
                <a:gd name="T10" fmla="*/ 0 h 1"/>
                <a:gd name="T11" fmla="*/ 25 w 25"/>
                <a:gd name="T12" fmla="*/ 1 h 1"/>
              </a:gdLst>
              <a:ahLst/>
              <a:cxnLst>
                <a:cxn ang="T6">
                  <a:pos x="T0" y="T1"/>
                </a:cxn>
                <a:cxn ang="T7">
                  <a:pos x="T2" y="T3"/>
                </a:cxn>
                <a:cxn ang="T8">
                  <a:pos x="T4" y="T5"/>
                </a:cxn>
              </a:cxnLst>
              <a:rect l="T9" t="T10" r="T11" b="T12"/>
              <a:pathLst>
                <a:path w="25" h="1">
                  <a:moveTo>
                    <a:pt x="0" y="0"/>
                  </a:moveTo>
                  <a:lnTo>
                    <a:pt x="25"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92" name="Freeform 539"/>
            <p:cNvSpPr>
              <a:spLocks/>
            </p:cNvSpPr>
            <p:nvPr/>
          </p:nvSpPr>
          <p:spPr bwMode="auto">
            <a:xfrm>
              <a:off x="2696" y="1767"/>
              <a:ext cx="1" cy="2"/>
            </a:xfrm>
            <a:custGeom>
              <a:avLst/>
              <a:gdLst>
                <a:gd name="T0" fmla="*/ 0 w 9"/>
                <a:gd name="T1" fmla="*/ 0 h 21"/>
                <a:gd name="T2" fmla="*/ 0 w 9"/>
                <a:gd name="T3" fmla="*/ 0 h 21"/>
                <a:gd name="T4" fmla="*/ 0 w 9"/>
                <a:gd name="T5" fmla="*/ 0 h 21"/>
                <a:gd name="T6" fmla="*/ 0 w 9"/>
                <a:gd name="T7" fmla="*/ 0 h 21"/>
                <a:gd name="T8" fmla="*/ 0 w 9"/>
                <a:gd name="T9" fmla="*/ 0 h 21"/>
                <a:gd name="T10" fmla="*/ 0 w 9"/>
                <a:gd name="T11" fmla="*/ 0 h 21"/>
                <a:gd name="T12" fmla="*/ 0 w 9"/>
                <a:gd name="T13" fmla="*/ 0 h 21"/>
                <a:gd name="T14" fmla="*/ 0 w 9"/>
                <a:gd name="T15" fmla="*/ 0 h 21"/>
                <a:gd name="T16" fmla="*/ 0 w 9"/>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21"/>
                <a:gd name="T29" fmla="*/ 9 w 9"/>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21">
                  <a:moveTo>
                    <a:pt x="8" y="21"/>
                  </a:moveTo>
                  <a:lnTo>
                    <a:pt x="9" y="12"/>
                  </a:lnTo>
                  <a:lnTo>
                    <a:pt x="5" y="7"/>
                  </a:lnTo>
                  <a:lnTo>
                    <a:pt x="0" y="4"/>
                  </a:lnTo>
                  <a:lnTo>
                    <a:pt x="3" y="2"/>
                  </a:lnTo>
                  <a:lnTo>
                    <a:pt x="7" y="0"/>
                  </a:lnTo>
                  <a:lnTo>
                    <a:pt x="9" y="5"/>
                  </a:lnTo>
                  <a:lnTo>
                    <a:pt x="8" y="13"/>
                  </a:lnTo>
                  <a:lnTo>
                    <a:pt x="8" y="2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93" name="Freeform 540"/>
            <p:cNvSpPr>
              <a:spLocks/>
            </p:cNvSpPr>
            <p:nvPr/>
          </p:nvSpPr>
          <p:spPr bwMode="auto">
            <a:xfrm>
              <a:off x="2673" y="1769"/>
              <a:ext cx="70" cy="68"/>
            </a:xfrm>
            <a:custGeom>
              <a:avLst/>
              <a:gdLst>
                <a:gd name="T0" fmla="*/ 2 w 706"/>
                <a:gd name="T1" fmla="*/ 1 h 683"/>
                <a:gd name="T2" fmla="*/ 2 w 706"/>
                <a:gd name="T3" fmla="*/ 1 h 683"/>
                <a:gd name="T4" fmla="*/ 3 w 706"/>
                <a:gd name="T5" fmla="*/ 1 h 683"/>
                <a:gd name="T6" fmla="*/ 4 w 706"/>
                <a:gd name="T7" fmla="*/ 2 h 683"/>
                <a:gd name="T8" fmla="*/ 5 w 706"/>
                <a:gd name="T9" fmla="*/ 2 h 683"/>
                <a:gd name="T10" fmla="*/ 5 w 706"/>
                <a:gd name="T11" fmla="*/ 2 h 683"/>
                <a:gd name="T12" fmla="*/ 5 w 706"/>
                <a:gd name="T13" fmla="*/ 2 h 683"/>
                <a:gd name="T14" fmla="*/ 6 w 706"/>
                <a:gd name="T15" fmla="*/ 2 h 683"/>
                <a:gd name="T16" fmla="*/ 7 w 706"/>
                <a:gd name="T17" fmla="*/ 3 h 683"/>
                <a:gd name="T18" fmla="*/ 6 w 706"/>
                <a:gd name="T19" fmla="*/ 3 h 683"/>
                <a:gd name="T20" fmla="*/ 6 w 706"/>
                <a:gd name="T21" fmla="*/ 3 h 683"/>
                <a:gd name="T22" fmla="*/ 5 w 706"/>
                <a:gd name="T23" fmla="*/ 2 h 683"/>
                <a:gd name="T24" fmla="*/ 4 w 706"/>
                <a:gd name="T25" fmla="*/ 2 h 683"/>
                <a:gd name="T26" fmla="*/ 3 w 706"/>
                <a:gd name="T27" fmla="*/ 3 h 683"/>
                <a:gd name="T28" fmla="*/ 2 w 706"/>
                <a:gd name="T29" fmla="*/ 3 h 683"/>
                <a:gd name="T30" fmla="*/ 3 w 706"/>
                <a:gd name="T31" fmla="*/ 3 h 683"/>
                <a:gd name="T32" fmla="*/ 4 w 706"/>
                <a:gd name="T33" fmla="*/ 3 h 683"/>
                <a:gd name="T34" fmla="*/ 5 w 706"/>
                <a:gd name="T35" fmla="*/ 3 h 683"/>
                <a:gd name="T36" fmla="*/ 4 w 706"/>
                <a:gd name="T37" fmla="*/ 3 h 683"/>
                <a:gd name="T38" fmla="*/ 3 w 706"/>
                <a:gd name="T39" fmla="*/ 3 h 683"/>
                <a:gd name="T40" fmla="*/ 3 w 706"/>
                <a:gd name="T41" fmla="*/ 3 h 683"/>
                <a:gd name="T42" fmla="*/ 4 w 706"/>
                <a:gd name="T43" fmla="*/ 3 h 683"/>
                <a:gd name="T44" fmla="*/ 5 w 706"/>
                <a:gd name="T45" fmla="*/ 3 h 683"/>
                <a:gd name="T46" fmla="*/ 5 w 706"/>
                <a:gd name="T47" fmla="*/ 3 h 683"/>
                <a:gd name="T48" fmla="*/ 4 w 706"/>
                <a:gd name="T49" fmla="*/ 4 h 683"/>
                <a:gd name="T50" fmla="*/ 3 w 706"/>
                <a:gd name="T51" fmla="*/ 4 h 683"/>
                <a:gd name="T52" fmla="*/ 3 w 706"/>
                <a:gd name="T53" fmla="*/ 4 h 683"/>
                <a:gd name="T54" fmla="*/ 4 w 706"/>
                <a:gd name="T55" fmla="*/ 4 h 683"/>
                <a:gd name="T56" fmla="*/ 4 w 706"/>
                <a:gd name="T57" fmla="*/ 4 h 683"/>
                <a:gd name="T58" fmla="*/ 5 w 706"/>
                <a:gd name="T59" fmla="*/ 3 h 683"/>
                <a:gd name="T60" fmla="*/ 5 w 706"/>
                <a:gd name="T61" fmla="*/ 3 h 683"/>
                <a:gd name="T62" fmla="*/ 6 w 706"/>
                <a:gd name="T63" fmla="*/ 3 h 683"/>
                <a:gd name="T64" fmla="*/ 4 w 706"/>
                <a:gd name="T65" fmla="*/ 4 h 683"/>
                <a:gd name="T66" fmla="*/ 3 w 706"/>
                <a:gd name="T67" fmla="*/ 4 h 683"/>
                <a:gd name="T68" fmla="*/ 2 w 706"/>
                <a:gd name="T69" fmla="*/ 5 h 683"/>
                <a:gd name="T70" fmla="*/ 2 w 706"/>
                <a:gd name="T71" fmla="*/ 5 h 683"/>
                <a:gd name="T72" fmla="*/ 1 w 706"/>
                <a:gd name="T73" fmla="*/ 6 h 683"/>
                <a:gd name="T74" fmla="*/ 1 w 706"/>
                <a:gd name="T75" fmla="*/ 6 h 683"/>
                <a:gd name="T76" fmla="*/ 1 w 706"/>
                <a:gd name="T77" fmla="*/ 6 h 683"/>
                <a:gd name="T78" fmla="*/ 1 w 706"/>
                <a:gd name="T79" fmla="*/ 6 h 683"/>
                <a:gd name="T80" fmla="*/ 1 w 706"/>
                <a:gd name="T81" fmla="*/ 7 h 683"/>
                <a:gd name="T82" fmla="*/ 1 w 706"/>
                <a:gd name="T83" fmla="*/ 7 h 683"/>
                <a:gd name="T84" fmla="*/ 1 w 706"/>
                <a:gd name="T85" fmla="*/ 6 h 683"/>
                <a:gd name="T86" fmla="*/ 0 w 706"/>
                <a:gd name="T87" fmla="*/ 6 h 683"/>
                <a:gd name="T88" fmla="*/ 0 w 706"/>
                <a:gd name="T89" fmla="*/ 5 h 683"/>
                <a:gd name="T90" fmla="*/ 0 w 706"/>
                <a:gd name="T91" fmla="*/ 4 h 683"/>
                <a:gd name="T92" fmla="*/ 0 w 706"/>
                <a:gd name="T93" fmla="*/ 3 h 683"/>
                <a:gd name="T94" fmla="*/ 1 w 706"/>
                <a:gd name="T95" fmla="*/ 3 h 683"/>
                <a:gd name="T96" fmla="*/ 1 w 706"/>
                <a:gd name="T97" fmla="*/ 2 h 683"/>
                <a:gd name="T98" fmla="*/ 1 w 706"/>
                <a:gd name="T99" fmla="*/ 2 h 683"/>
                <a:gd name="T100" fmla="*/ 1 w 706"/>
                <a:gd name="T101" fmla="*/ 1 h 683"/>
                <a:gd name="T102" fmla="*/ 2 w 706"/>
                <a:gd name="T103" fmla="*/ 1 h 683"/>
                <a:gd name="T104" fmla="*/ 2 w 706"/>
                <a:gd name="T105" fmla="*/ 0 h 683"/>
                <a:gd name="T106" fmla="*/ 2 w 706"/>
                <a:gd name="T107" fmla="*/ 0 h 683"/>
                <a:gd name="T108" fmla="*/ 2 w 706"/>
                <a:gd name="T109" fmla="*/ 1 h 68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06"/>
                <a:gd name="T166" fmla="*/ 0 h 683"/>
                <a:gd name="T167" fmla="*/ 706 w 706"/>
                <a:gd name="T168" fmla="*/ 683 h 68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06" h="683">
                  <a:moveTo>
                    <a:pt x="237" y="92"/>
                  </a:moveTo>
                  <a:lnTo>
                    <a:pt x="238" y="85"/>
                  </a:lnTo>
                  <a:lnTo>
                    <a:pt x="241" y="79"/>
                  </a:lnTo>
                  <a:lnTo>
                    <a:pt x="244" y="71"/>
                  </a:lnTo>
                  <a:lnTo>
                    <a:pt x="248" y="66"/>
                  </a:lnTo>
                  <a:lnTo>
                    <a:pt x="257" y="56"/>
                  </a:lnTo>
                  <a:lnTo>
                    <a:pt x="267" y="56"/>
                  </a:lnTo>
                  <a:lnTo>
                    <a:pt x="293" y="81"/>
                  </a:lnTo>
                  <a:lnTo>
                    <a:pt x="321" y="106"/>
                  </a:lnTo>
                  <a:lnTo>
                    <a:pt x="349" y="127"/>
                  </a:lnTo>
                  <a:lnTo>
                    <a:pt x="379" y="149"/>
                  </a:lnTo>
                  <a:lnTo>
                    <a:pt x="409" y="167"/>
                  </a:lnTo>
                  <a:lnTo>
                    <a:pt x="440" y="185"/>
                  </a:lnTo>
                  <a:lnTo>
                    <a:pt x="472" y="200"/>
                  </a:lnTo>
                  <a:lnTo>
                    <a:pt x="504" y="213"/>
                  </a:lnTo>
                  <a:lnTo>
                    <a:pt x="502" y="218"/>
                  </a:lnTo>
                  <a:lnTo>
                    <a:pt x="508" y="224"/>
                  </a:lnTo>
                  <a:lnTo>
                    <a:pt x="513" y="229"/>
                  </a:lnTo>
                  <a:lnTo>
                    <a:pt x="520" y="233"/>
                  </a:lnTo>
                  <a:lnTo>
                    <a:pt x="529" y="222"/>
                  </a:lnTo>
                  <a:lnTo>
                    <a:pt x="550" y="229"/>
                  </a:lnTo>
                  <a:lnTo>
                    <a:pt x="571" y="235"/>
                  </a:lnTo>
                  <a:lnTo>
                    <a:pt x="593" y="241"/>
                  </a:lnTo>
                  <a:lnTo>
                    <a:pt x="615" y="246"/>
                  </a:lnTo>
                  <a:lnTo>
                    <a:pt x="638" y="250"/>
                  </a:lnTo>
                  <a:lnTo>
                    <a:pt x="661" y="255"/>
                  </a:lnTo>
                  <a:lnTo>
                    <a:pt x="683" y="259"/>
                  </a:lnTo>
                  <a:lnTo>
                    <a:pt x="706" y="263"/>
                  </a:lnTo>
                  <a:lnTo>
                    <a:pt x="682" y="263"/>
                  </a:lnTo>
                  <a:lnTo>
                    <a:pt x="660" y="266"/>
                  </a:lnTo>
                  <a:lnTo>
                    <a:pt x="636" y="270"/>
                  </a:lnTo>
                  <a:lnTo>
                    <a:pt x="614" y="273"/>
                  </a:lnTo>
                  <a:lnTo>
                    <a:pt x="592" y="273"/>
                  </a:lnTo>
                  <a:lnTo>
                    <a:pt x="571" y="271"/>
                  </a:lnTo>
                  <a:lnTo>
                    <a:pt x="552" y="264"/>
                  </a:lnTo>
                  <a:lnTo>
                    <a:pt x="535" y="254"/>
                  </a:lnTo>
                  <a:lnTo>
                    <a:pt x="485" y="243"/>
                  </a:lnTo>
                  <a:lnTo>
                    <a:pt x="440" y="240"/>
                  </a:lnTo>
                  <a:lnTo>
                    <a:pt x="395" y="238"/>
                  </a:lnTo>
                  <a:lnTo>
                    <a:pt x="351" y="243"/>
                  </a:lnTo>
                  <a:lnTo>
                    <a:pt x="307" y="249"/>
                  </a:lnTo>
                  <a:lnTo>
                    <a:pt x="264" y="259"/>
                  </a:lnTo>
                  <a:lnTo>
                    <a:pt x="221" y="270"/>
                  </a:lnTo>
                  <a:lnTo>
                    <a:pt x="177" y="284"/>
                  </a:lnTo>
                  <a:lnTo>
                    <a:pt x="187" y="293"/>
                  </a:lnTo>
                  <a:lnTo>
                    <a:pt x="226" y="284"/>
                  </a:lnTo>
                  <a:lnTo>
                    <a:pt x="269" y="277"/>
                  </a:lnTo>
                  <a:lnTo>
                    <a:pt x="308" y="271"/>
                  </a:lnTo>
                  <a:lnTo>
                    <a:pt x="350" y="269"/>
                  </a:lnTo>
                  <a:lnTo>
                    <a:pt x="390" y="266"/>
                  </a:lnTo>
                  <a:lnTo>
                    <a:pt x="431" y="268"/>
                  </a:lnTo>
                  <a:lnTo>
                    <a:pt x="472" y="271"/>
                  </a:lnTo>
                  <a:lnTo>
                    <a:pt x="514" y="278"/>
                  </a:lnTo>
                  <a:lnTo>
                    <a:pt x="483" y="285"/>
                  </a:lnTo>
                  <a:lnTo>
                    <a:pt x="453" y="292"/>
                  </a:lnTo>
                  <a:lnTo>
                    <a:pt x="424" y="299"/>
                  </a:lnTo>
                  <a:lnTo>
                    <a:pt x="395" y="309"/>
                  </a:lnTo>
                  <a:lnTo>
                    <a:pt x="365" y="316"/>
                  </a:lnTo>
                  <a:lnTo>
                    <a:pt x="336" y="327"/>
                  </a:lnTo>
                  <a:lnTo>
                    <a:pt x="308" y="339"/>
                  </a:lnTo>
                  <a:lnTo>
                    <a:pt x="283" y="354"/>
                  </a:lnTo>
                  <a:lnTo>
                    <a:pt x="292" y="365"/>
                  </a:lnTo>
                  <a:lnTo>
                    <a:pt x="326" y="351"/>
                  </a:lnTo>
                  <a:lnTo>
                    <a:pt x="361" y="340"/>
                  </a:lnTo>
                  <a:lnTo>
                    <a:pt x="397" y="330"/>
                  </a:lnTo>
                  <a:lnTo>
                    <a:pt x="433" y="323"/>
                  </a:lnTo>
                  <a:lnTo>
                    <a:pt x="469" y="315"/>
                  </a:lnTo>
                  <a:lnTo>
                    <a:pt x="508" y="310"/>
                  </a:lnTo>
                  <a:lnTo>
                    <a:pt x="545" y="305"/>
                  </a:lnTo>
                  <a:lnTo>
                    <a:pt x="585" y="303"/>
                  </a:lnTo>
                  <a:lnTo>
                    <a:pt x="549" y="311"/>
                  </a:lnTo>
                  <a:lnTo>
                    <a:pt x="514" y="321"/>
                  </a:lnTo>
                  <a:lnTo>
                    <a:pt x="480" y="333"/>
                  </a:lnTo>
                  <a:lnTo>
                    <a:pt x="447" y="348"/>
                  </a:lnTo>
                  <a:lnTo>
                    <a:pt x="414" y="364"/>
                  </a:lnTo>
                  <a:lnTo>
                    <a:pt x="382" y="380"/>
                  </a:lnTo>
                  <a:lnTo>
                    <a:pt x="349" y="397"/>
                  </a:lnTo>
                  <a:lnTo>
                    <a:pt x="318" y="414"/>
                  </a:lnTo>
                  <a:lnTo>
                    <a:pt x="321" y="418"/>
                  </a:lnTo>
                  <a:lnTo>
                    <a:pt x="328" y="421"/>
                  </a:lnTo>
                  <a:lnTo>
                    <a:pt x="334" y="420"/>
                  </a:lnTo>
                  <a:lnTo>
                    <a:pt x="343" y="420"/>
                  </a:lnTo>
                  <a:lnTo>
                    <a:pt x="364" y="410"/>
                  </a:lnTo>
                  <a:lnTo>
                    <a:pt x="387" y="401"/>
                  </a:lnTo>
                  <a:lnTo>
                    <a:pt x="410" y="392"/>
                  </a:lnTo>
                  <a:lnTo>
                    <a:pt x="432" y="383"/>
                  </a:lnTo>
                  <a:lnTo>
                    <a:pt x="454" y="373"/>
                  </a:lnTo>
                  <a:lnTo>
                    <a:pt x="476" y="365"/>
                  </a:lnTo>
                  <a:lnTo>
                    <a:pt x="498" y="358"/>
                  </a:lnTo>
                  <a:lnTo>
                    <a:pt x="520" y="354"/>
                  </a:lnTo>
                  <a:lnTo>
                    <a:pt x="525" y="346"/>
                  </a:lnTo>
                  <a:lnTo>
                    <a:pt x="536" y="345"/>
                  </a:lnTo>
                  <a:lnTo>
                    <a:pt x="541" y="345"/>
                  </a:lnTo>
                  <a:lnTo>
                    <a:pt x="548" y="345"/>
                  </a:lnTo>
                  <a:lnTo>
                    <a:pt x="554" y="344"/>
                  </a:lnTo>
                  <a:lnTo>
                    <a:pt x="560" y="344"/>
                  </a:lnTo>
                  <a:lnTo>
                    <a:pt x="522" y="358"/>
                  </a:lnTo>
                  <a:lnTo>
                    <a:pt x="485" y="375"/>
                  </a:lnTo>
                  <a:lnTo>
                    <a:pt x="448" y="392"/>
                  </a:lnTo>
                  <a:lnTo>
                    <a:pt x="413" y="411"/>
                  </a:lnTo>
                  <a:lnTo>
                    <a:pt x="377" y="430"/>
                  </a:lnTo>
                  <a:lnTo>
                    <a:pt x="343" y="451"/>
                  </a:lnTo>
                  <a:lnTo>
                    <a:pt x="309" y="472"/>
                  </a:lnTo>
                  <a:lnTo>
                    <a:pt x="277" y="495"/>
                  </a:lnTo>
                  <a:lnTo>
                    <a:pt x="255" y="506"/>
                  </a:lnTo>
                  <a:lnTo>
                    <a:pt x="233" y="517"/>
                  </a:lnTo>
                  <a:lnTo>
                    <a:pt x="210" y="526"/>
                  </a:lnTo>
                  <a:lnTo>
                    <a:pt x="189" y="538"/>
                  </a:lnTo>
                  <a:lnTo>
                    <a:pt x="166" y="549"/>
                  </a:lnTo>
                  <a:lnTo>
                    <a:pt x="147" y="563"/>
                  </a:lnTo>
                  <a:lnTo>
                    <a:pt x="130" y="578"/>
                  </a:lnTo>
                  <a:lnTo>
                    <a:pt x="116" y="596"/>
                  </a:lnTo>
                  <a:lnTo>
                    <a:pt x="120" y="602"/>
                  </a:lnTo>
                  <a:lnTo>
                    <a:pt x="126" y="606"/>
                  </a:lnTo>
                  <a:lnTo>
                    <a:pt x="133" y="607"/>
                  </a:lnTo>
                  <a:lnTo>
                    <a:pt x="141" y="606"/>
                  </a:lnTo>
                  <a:lnTo>
                    <a:pt x="146" y="606"/>
                  </a:lnTo>
                  <a:lnTo>
                    <a:pt x="147" y="613"/>
                  </a:lnTo>
                  <a:lnTo>
                    <a:pt x="148" y="622"/>
                  </a:lnTo>
                  <a:lnTo>
                    <a:pt x="149" y="632"/>
                  </a:lnTo>
                  <a:lnTo>
                    <a:pt x="151" y="642"/>
                  </a:lnTo>
                  <a:lnTo>
                    <a:pt x="152" y="651"/>
                  </a:lnTo>
                  <a:lnTo>
                    <a:pt x="154" y="662"/>
                  </a:lnTo>
                  <a:lnTo>
                    <a:pt x="158" y="672"/>
                  </a:lnTo>
                  <a:lnTo>
                    <a:pt x="162" y="683"/>
                  </a:lnTo>
                  <a:lnTo>
                    <a:pt x="142" y="677"/>
                  </a:lnTo>
                  <a:lnTo>
                    <a:pt x="123" y="670"/>
                  </a:lnTo>
                  <a:lnTo>
                    <a:pt x="105" y="657"/>
                  </a:lnTo>
                  <a:lnTo>
                    <a:pt x="89" y="644"/>
                  </a:lnTo>
                  <a:lnTo>
                    <a:pt x="71" y="627"/>
                  </a:lnTo>
                  <a:lnTo>
                    <a:pt x="57" y="610"/>
                  </a:lnTo>
                  <a:lnTo>
                    <a:pt x="44" y="592"/>
                  </a:lnTo>
                  <a:lnTo>
                    <a:pt x="35" y="576"/>
                  </a:lnTo>
                  <a:lnTo>
                    <a:pt x="27" y="545"/>
                  </a:lnTo>
                  <a:lnTo>
                    <a:pt x="21" y="514"/>
                  </a:lnTo>
                  <a:lnTo>
                    <a:pt x="12" y="484"/>
                  </a:lnTo>
                  <a:lnTo>
                    <a:pt x="7" y="454"/>
                  </a:lnTo>
                  <a:lnTo>
                    <a:pt x="1" y="423"/>
                  </a:lnTo>
                  <a:lnTo>
                    <a:pt x="0" y="392"/>
                  </a:lnTo>
                  <a:lnTo>
                    <a:pt x="2" y="360"/>
                  </a:lnTo>
                  <a:lnTo>
                    <a:pt x="10" y="329"/>
                  </a:lnTo>
                  <a:lnTo>
                    <a:pt x="27" y="313"/>
                  </a:lnTo>
                  <a:lnTo>
                    <a:pt x="44" y="297"/>
                  </a:lnTo>
                  <a:lnTo>
                    <a:pt x="58" y="279"/>
                  </a:lnTo>
                  <a:lnTo>
                    <a:pt x="72" y="262"/>
                  </a:lnTo>
                  <a:lnTo>
                    <a:pt x="82" y="243"/>
                  </a:lnTo>
                  <a:lnTo>
                    <a:pt x="91" y="224"/>
                  </a:lnTo>
                  <a:lnTo>
                    <a:pt x="97" y="204"/>
                  </a:lnTo>
                  <a:lnTo>
                    <a:pt x="100" y="182"/>
                  </a:lnTo>
                  <a:lnTo>
                    <a:pt x="119" y="168"/>
                  </a:lnTo>
                  <a:lnTo>
                    <a:pt x="131" y="148"/>
                  </a:lnTo>
                  <a:lnTo>
                    <a:pt x="138" y="124"/>
                  </a:lnTo>
                  <a:lnTo>
                    <a:pt x="147" y="102"/>
                  </a:lnTo>
                  <a:lnTo>
                    <a:pt x="154" y="80"/>
                  </a:lnTo>
                  <a:lnTo>
                    <a:pt x="166" y="66"/>
                  </a:lnTo>
                  <a:lnTo>
                    <a:pt x="183" y="60"/>
                  </a:lnTo>
                  <a:lnTo>
                    <a:pt x="211" y="66"/>
                  </a:lnTo>
                  <a:lnTo>
                    <a:pt x="211" y="0"/>
                  </a:lnTo>
                  <a:lnTo>
                    <a:pt x="226" y="10"/>
                  </a:lnTo>
                  <a:lnTo>
                    <a:pt x="233" y="21"/>
                  </a:lnTo>
                  <a:lnTo>
                    <a:pt x="231" y="33"/>
                  </a:lnTo>
                  <a:lnTo>
                    <a:pt x="225" y="45"/>
                  </a:lnTo>
                  <a:lnTo>
                    <a:pt x="219" y="57"/>
                  </a:lnTo>
                  <a:lnTo>
                    <a:pt x="218" y="69"/>
                  </a:lnTo>
                  <a:lnTo>
                    <a:pt x="222" y="81"/>
                  </a:lnTo>
                  <a:lnTo>
                    <a:pt x="237" y="9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94" name="Freeform 541"/>
            <p:cNvSpPr>
              <a:spLocks/>
            </p:cNvSpPr>
            <p:nvPr/>
          </p:nvSpPr>
          <p:spPr bwMode="auto">
            <a:xfrm>
              <a:off x="2858" y="1771"/>
              <a:ext cx="6" cy="9"/>
            </a:xfrm>
            <a:custGeom>
              <a:avLst/>
              <a:gdLst>
                <a:gd name="T0" fmla="*/ 0 w 65"/>
                <a:gd name="T1" fmla="*/ 0 h 90"/>
                <a:gd name="T2" fmla="*/ 0 w 65"/>
                <a:gd name="T3" fmla="*/ 0 h 90"/>
                <a:gd name="T4" fmla="*/ 0 w 65"/>
                <a:gd name="T5" fmla="*/ 0 h 90"/>
                <a:gd name="T6" fmla="*/ 0 w 65"/>
                <a:gd name="T7" fmla="*/ 0 h 90"/>
                <a:gd name="T8" fmla="*/ 0 w 65"/>
                <a:gd name="T9" fmla="*/ 1 h 90"/>
                <a:gd name="T10" fmla="*/ 0 w 65"/>
                <a:gd name="T11" fmla="*/ 1 h 90"/>
                <a:gd name="T12" fmla="*/ 0 w 65"/>
                <a:gd name="T13" fmla="*/ 1 h 90"/>
                <a:gd name="T14" fmla="*/ 1 w 65"/>
                <a:gd name="T15" fmla="*/ 1 h 90"/>
                <a:gd name="T16" fmla="*/ 1 w 65"/>
                <a:gd name="T17" fmla="*/ 1 h 90"/>
                <a:gd name="T18" fmla="*/ 0 w 65"/>
                <a:gd name="T19" fmla="*/ 1 h 90"/>
                <a:gd name="T20" fmla="*/ 0 w 65"/>
                <a:gd name="T21" fmla="*/ 1 h 90"/>
                <a:gd name="T22" fmla="*/ 0 w 65"/>
                <a:gd name="T23" fmla="*/ 1 h 90"/>
                <a:gd name="T24" fmla="*/ 0 w 65"/>
                <a:gd name="T25" fmla="*/ 1 h 90"/>
                <a:gd name="T26" fmla="*/ 0 w 65"/>
                <a:gd name="T27" fmla="*/ 1 h 90"/>
                <a:gd name="T28" fmla="*/ 0 w 65"/>
                <a:gd name="T29" fmla="*/ 1 h 90"/>
                <a:gd name="T30" fmla="*/ 0 w 65"/>
                <a:gd name="T31" fmla="*/ 1 h 90"/>
                <a:gd name="T32" fmla="*/ 0 w 65"/>
                <a:gd name="T33" fmla="*/ 1 h 90"/>
                <a:gd name="T34" fmla="*/ 0 w 65"/>
                <a:gd name="T35" fmla="*/ 0 h 90"/>
                <a:gd name="T36" fmla="*/ 0 w 65"/>
                <a:gd name="T37" fmla="*/ 0 h 90"/>
                <a:gd name="T38" fmla="*/ 0 w 65"/>
                <a:gd name="T39" fmla="*/ 0 h 90"/>
                <a:gd name="T40" fmla="*/ 0 w 65"/>
                <a:gd name="T41" fmla="*/ 0 h 90"/>
                <a:gd name="T42" fmla="*/ 0 w 65"/>
                <a:gd name="T43" fmla="*/ 0 h 90"/>
                <a:gd name="T44" fmla="*/ 0 w 65"/>
                <a:gd name="T45" fmla="*/ 0 h 90"/>
                <a:gd name="T46" fmla="*/ 0 w 65"/>
                <a:gd name="T47" fmla="*/ 0 h 90"/>
                <a:gd name="T48" fmla="*/ 0 w 65"/>
                <a:gd name="T49" fmla="*/ 0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5"/>
                <a:gd name="T76" fmla="*/ 0 h 90"/>
                <a:gd name="T77" fmla="*/ 65 w 65"/>
                <a:gd name="T78" fmla="*/ 90 h 9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5" h="90">
                  <a:moveTo>
                    <a:pt x="35" y="0"/>
                  </a:moveTo>
                  <a:lnTo>
                    <a:pt x="34" y="13"/>
                  </a:lnTo>
                  <a:lnTo>
                    <a:pt x="36" y="27"/>
                  </a:lnTo>
                  <a:lnTo>
                    <a:pt x="38" y="37"/>
                  </a:lnTo>
                  <a:lnTo>
                    <a:pt x="45" y="48"/>
                  </a:lnTo>
                  <a:lnTo>
                    <a:pt x="49" y="58"/>
                  </a:lnTo>
                  <a:lnTo>
                    <a:pt x="54" y="69"/>
                  </a:lnTo>
                  <a:lnTo>
                    <a:pt x="60" y="78"/>
                  </a:lnTo>
                  <a:lnTo>
                    <a:pt x="65" y="90"/>
                  </a:lnTo>
                  <a:lnTo>
                    <a:pt x="53" y="86"/>
                  </a:lnTo>
                  <a:lnTo>
                    <a:pt x="42" y="84"/>
                  </a:lnTo>
                  <a:lnTo>
                    <a:pt x="33" y="82"/>
                  </a:lnTo>
                  <a:lnTo>
                    <a:pt x="24" y="79"/>
                  </a:lnTo>
                  <a:lnTo>
                    <a:pt x="15" y="75"/>
                  </a:lnTo>
                  <a:lnTo>
                    <a:pt x="9" y="70"/>
                  </a:lnTo>
                  <a:lnTo>
                    <a:pt x="4" y="61"/>
                  </a:lnTo>
                  <a:lnTo>
                    <a:pt x="0" y="50"/>
                  </a:lnTo>
                  <a:lnTo>
                    <a:pt x="0" y="42"/>
                  </a:lnTo>
                  <a:lnTo>
                    <a:pt x="2" y="34"/>
                  </a:lnTo>
                  <a:lnTo>
                    <a:pt x="6" y="28"/>
                  </a:lnTo>
                  <a:lnTo>
                    <a:pt x="11" y="21"/>
                  </a:lnTo>
                  <a:lnTo>
                    <a:pt x="16" y="15"/>
                  </a:lnTo>
                  <a:lnTo>
                    <a:pt x="23" y="8"/>
                  </a:lnTo>
                  <a:lnTo>
                    <a:pt x="28" y="3"/>
                  </a:lnTo>
                  <a:lnTo>
                    <a:pt x="35" y="0"/>
                  </a:lnTo>
                  <a:close/>
                </a:path>
              </a:pathLst>
            </a:custGeom>
            <a:solidFill>
              <a:srgbClr val="FFBF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95" name="Freeform 542"/>
            <p:cNvSpPr>
              <a:spLocks/>
            </p:cNvSpPr>
            <p:nvPr/>
          </p:nvSpPr>
          <p:spPr bwMode="auto">
            <a:xfrm>
              <a:off x="2680" y="1771"/>
              <a:ext cx="5" cy="13"/>
            </a:xfrm>
            <a:custGeom>
              <a:avLst/>
              <a:gdLst>
                <a:gd name="T0" fmla="*/ 1 w 50"/>
                <a:gd name="T1" fmla="*/ 1 h 126"/>
                <a:gd name="T2" fmla="*/ 0 w 50"/>
                <a:gd name="T3" fmla="*/ 1 h 126"/>
                <a:gd name="T4" fmla="*/ 0 w 50"/>
                <a:gd name="T5" fmla="*/ 1 h 126"/>
                <a:gd name="T6" fmla="*/ 0 w 50"/>
                <a:gd name="T7" fmla="*/ 1 h 126"/>
                <a:gd name="T8" fmla="*/ 0 w 50"/>
                <a:gd name="T9" fmla="*/ 1 h 126"/>
                <a:gd name="T10" fmla="*/ 0 w 50"/>
                <a:gd name="T11" fmla="*/ 1 h 126"/>
                <a:gd name="T12" fmla="*/ 0 w 50"/>
                <a:gd name="T13" fmla="*/ 1 h 126"/>
                <a:gd name="T14" fmla="*/ 0 w 50"/>
                <a:gd name="T15" fmla="*/ 1 h 126"/>
                <a:gd name="T16" fmla="*/ 0 w 50"/>
                <a:gd name="T17" fmla="*/ 1 h 126"/>
                <a:gd name="T18" fmla="*/ 0 w 50"/>
                <a:gd name="T19" fmla="*/ 1 h 126"/>
                <a:gd name="T20" fmla="*/ 0 w 50"/>
                <a:gd name="T21" fmla="*/ 0 h 126"/>
                <a:gd name="T22" fmla="*/ 0 w 50"/>
                <a:gd name="T23" fmla="*/ 0 h 126"/>
                <a:gd name="T24" fmla="*/ 0 w 50"/>
                <a:gd name="T25" fmla="*/ 0 h 126"/>
                <a:gd name="T26" fmla="*/ 0 w 50"/>
                <a:gd name="T27" fmla="*/ 0 h 126"/>
                <a:gd name="T28" fmla="*/ 0 w 50"/>
                <a:gd name="T29" fmla="*/ 0 h 126"/>
                <a:gd name="T30" fmla="*/ 1 w 50"/>
                <a:gd name="T31" fmla="*/ 0 h 126"/>
                <a:gd name="T32" fmla="*/ 1 w 50"/>
                <a:gd name="T33" fmla="*/ 0 h 126"/>
                <a:gd name="T34" fmla="*/ 1 w 50"/>
                <a:gd name="T35" fmla="*/ 1 h 126"/>
                <a:gd name="T36" fmla="*/ 1 w 50"/>
                <a:gd name="T37" fmla="*/ 1 h 126"/>
                <a:gd name="T38" fmla="*/ 1 w 50"/>
                <a:gd name="T39" fmla="*/ 1 h 126"/>
                <a:gd name="T40" fmla="*/ 1 w 50"/>
                <a:gd name="T41" fmla="*/ 1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126"/>
                <a:gd name="T65" fmla="*/ 50 w 50"/>
                <a:gd name="T66" fmla="*/ 126 h 1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126">
                  <a:moveTo>
                    <a:pt x="45" y="96"/>
                  </a:moveTo>
                  <a:lnTo>
                    <a:pt x="40" y="103"/>
                  </a:lnTo>
                  <a:lnTo>
                    <a:pt x="36" y="111"/>
                  </a:lnTo>
                  <a:lnTo>
                    <a:pt x="28" y="118"/>
                  </a:lnTo>
                  <a:lnTo>
                    <a:pt x="20" y="126"/>
                  </a:lnTo>
                  <a:lnTo>
                    <a:pt x="5" y="113"/>
                  </a:lnTo>
                  <a:lnTo>
                    <a:pt x="0" y="99"/>
                  </a:lnTo>
                  <a:lnTo>
                    <a:pt x="3" y="83"/>
                  </a:lnTo>
                  <a:lnTo>
                    <a:pt x="9" y="68"/>
                  </a:lnTo>
                  <a:lnTo>
                    <a:pt x="17" y="51"/>
                  </a:lnTo>
                  <a:lnTo>
                    <a:pt x="25" y="34"/>
                  </a:lnTo>
                  <a:lnTo>
                    <a:pt x="29" y="16"/>
                  </a:lnTo>
                  <a:lnTo>
                    <a:pt x="29" y="0"/>
                  </a:lnTo>
                  <a:lnTo>
                    <a:pt x="37" y="7"/>
                  </a:lnTo>
                  <a:lnTo>
                    <a:pt x="43" y="16"/>
                  </a:lnTo>
                  <a:lnTo>
                    <a:pt x="47" y="28"/>
                  </a:lnTo>
                  <a:lnTo>
                    <a:pt x="50" y="42"/>
                  </a:lnTo>
                  <a:lnTo>
                    <a:pt x="50" y="55"/>
                  </a:lnTo>
                  <a:lnTo>
                    <a:pt x="50" y="70"/>
                  </a:lnTo>
                  <a:lnTo>
                    <a:pt x="47" y="83"/>
                  </a:lnTo>
                  <a:lnTo>
                    <a:pt x="45" y="96"/>
                  </a:lnTo>
                  <a:close/>
                </a:path>
              </a:pathLst>
            </a:custGeom>
            <a:solidFill>
              <a:srgbClr val="FFBF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96" name="Freeform 543"/>
            <p:cNvSpPr>
              <a:spLocks/>
            </p:cNvSpPr>
            <p:nvPr/>
          </p:nvSpPr>
          <p:spPr bwMode="auto">
            <a:xfrm>
              <a:off x="2870" y="1773"/>
              <a:ext cx="17" cy="4"/>
            </a:xfrm>
            <a:custGeom>
              <a:avLst/>
              <a:gdLst>
                <a:gd name="T0" fmla="*/ 2 w 167"/>
                <a:gd name="T1" fmla="*/ 0 h 37"/>
                <a:gd name="T2" fmla="*/ 2 w 167"/>
                <a:gd name="T3" fmla="*/ 0 h 37"/>
                <a:gd name="T4" fmla="*/ 1 w 167"/>
                <a:gd name="T5" fmla="*/ 0 h 37"/>
                <a:gd name="T6" fmla="*/ 1 w 167"/>
                <a:gd name="T7" fmla="*/ 0 h 37"/>
                <a:gd name="T8" fmla="*/ 1 w 167"/>
                <a:gd name="T9" fmla="*/ 0 h 37"/>
                <a:gd name="T10" fmla="*/ 1 w 167"/>
                <a:gd name="T11" fmla="*/ 0 h 37"/>
                <a:gd name="T12" fmla="*/ 1 w 167"/>
                <a:gd name="T13" fmla="*/ 0 h 37"/>
                <a:gd name="T14" fmla="*/ 0 w 167"/>
                <a:gd name="T15" fmla="*/ 0 h 37"/>
                <a:gd name="T16" fmla="*/ 0 w 167"/>
                <a:gd name="T17" fmla="*/ 0 h 37"/>
                <a:gd name="T18" fmla="*/ 0 w 167"/>
                <a:gd name="T19" fmla="*/ 0 h 37"/>
                <a:gd name="T20" fmla="*/ 0 w 167"/>
                <a:gd name="T21" fmla="*/ 0 h 37"/>
                <a:gd name="T22" fmla="*/ 0 w 167"/>
                <a:gd name="T23" fmla="*/ 0 h 37"/>
                <a:gd name="T24" fmla="*/ 0 w 167"/>
                <a:gd name="T25" fmla="*/ 0 h 37"/>
                <a:gd name="T26" fmla="*/ 0 w 167"/>
                <a:gd name="T27" fmla="*/ 0 h 37"/>
                <a:gd name="T28" fmla="*/ 0 w 167"/>
                <a:gd name="T29" fmla="*/ 0 h 37"/>
                <a:gd name="T30" fmla="*/ 0 w 167"/>
                <a:gd name="T31" fmla="*/ 0 h 37"/>
                <a:gd name="T32" fmla="*/ 1 w 167"/>
                <a:gd name="T33" fmla="*/ 0 h 37"/>
                <a:gd name="T34" fmla="*/ 1 w 167"/>
                <a:gd name="T35" fmla="*/ 0 h 37"/>
                <a:gd name="T36" fmla="*/ 1 w 167"/>
                <a:gd name="T37" fmla="*/ 0 h 37"/>
                <a:gd name="T38" fmla="*/ 1 w 167"/>
                <a:gd name="T39" fmla="*/ 0 h 37"/>
                <a:gd name="T40" fmla="*/ 1 w 167"/>
                <a:gd name="T41" fmla="*/ 0 h 37"/>
                <a:gd name="T42" fmla="*/ 1 w 167"/>
                <a:gd name="T43" fmla="*/ 0 h 37"/>
                <a:gd name="T44" fmla="*/ 1 w 167"/>
                <a:gd name="T45" fmla="*/ 0 h 37"/>
                <a:gd name="T46" fmla="*/ 1 w 167"/>
                <a:gd name="T47" fmla="*/ 0 h 37"/>
                <a:gd name="T48" fmla="*/ 2 w 167"/>
                <a:gd name="T49" fmla="*/ 0 h 37"/>
                <a:gd name="T50" fmla="*/ 2 w 167"/>
                <a:gd name="T51" fmla="*/ 0 h 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7"/>
                <a:gd name="T79" fmla="*/ 0 h 37"/>
                <a:gd name="T80" fmla="*/ 167 w 167"/>
                <a:gd name="T81" fmla="*/ 37 h 3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7" h="37">
                  <a:moveTo>
                    <a:pt x="167" y="9"/>
                  </a:moveTo>
                  <a:lnTo>
                    <a:pt x="149" y="19"/>
                  </a:lnTo>
                  <a:lnTo>
                    <a:pt x="130" y="28"/>
                  </a:lnTo>
                  <a:lnTo>
                    <a:pt x="111" y="33"/>
                  </a:lnTo>
                  <a:lnTo>
                    <a:pt x="93" y="37"/>
                  </a:lnTo>
                  <a:lnTo>
                    <a:pt x="72" y="37"/>
                  </a:lnTo>
                  <a:lnTo>
                    <a:pt x="53" y="36"/>
                  </a:lnTo>
                  <a:lnTo>
                    <a:pt x="33" y="31"/>
                  </a:lnTo>
                  <a:lnTo>
                    <a:pt x="15" y="24"/>
                  </a:lnTo>
                  <a:lnTo>
                    <a:pt x="0" y="9"/>
                  </a:lnTo>
                  <a:lnTo>
                    <a:pt x="6" y="2"/>
                  </a:lnTo>
                  <a:lnTo>
                    <a:pt x="13" y="0"/>
                  </a:lnTo>
                  <a:lnTo>
                    <a:pt x="19" y="0"/>
                  </a:lnTo>
                  <a:lnTo>
                    <a:pt x="27" y="4"/>
                  </a:lnTo>
                  <a:lnTo>
                    <a:pt x="33" y="7"/>
                  </a:lnTo>
                  <a:lnTo>
                    <a:pt x="41" y="11"/>
                  </a:lnTo>
                  <a:lnTo>
                    <a:pt x="47" y="14"/>
                  </a:lnTo>
                  <a:lnTo>
                    <a:pt x="55" y="15"/>
                  </a:lnTo>
                  <a:lnTo>
                    <a:pt x="69" y="15"/>
                  </a:lnTo>
                  <a:lnTo>
                    <a:pt x="83" y="16"/>
                  </a:lnTo>
                  <a:lnTo>
                    <a:pt x="97" y="15"/>
                  </a:lnTo>
                  <a:lnTo>
                    <a:pt x="111" y="15"/>
                  </a:lnTo>
                  <a:lnTo>
                    <a:pt x="124" y="13"/>
                  </a:lnTo>
                  <a:lnTo>
                    <a:pt x="137" y="11"/>
                  </a:lnTo>
                  <a:lnTo>
                    <a:pt x="151" y="10"/>
                  </a:lnTo>
                  <a:lnTo>
                    <a:pt x="167" y="9"/>
                  </a:lnTo>
                  <a:close/>
                </a:path>
              </a:pathLst>
            </a:custGeom>
            <a:solidFill>
              <a:srgbClr val="FFBF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97" name="Freeform 544"/>
            <p:cNvSpPr>
              <a:spLocks/>
            </p:cNvSpPr>
            <p:nvPr/>
          </p:nvSpPr>
          <p:spPr bwMode="auto">
            <a:xfrm>
              <a:off x="2864" y="1774"/>
              <a:ext cx="11" cy="7"/>
            </a:xfrm>
            <a:custGeom>
              <a:avLst/>
              <a:gdLst>
                <a:gd name="T0" fmla="*/ 1 w 111"/>
                <a:gd name="T1" fmla="*/ 1 h 70"/>
                <a:gd name="T2" fmla="*/ 1 w 111"/>
                <a:gd name="T3" fmla="*/ 1 h 70"/>
                <a:gd name="T4" fmla="*/ 1 w 111"/>
                <a:gd name="T5" fmla="*/ 1 h 70"/>
                <a:gd name="T6" fmla="*/ 1 w 111"/>
                <a:gd name="T7" fmla="*/ 1 h 70"/>
                <a:gd name="T8" fmla="*/ 1 w 111"/>
                <a:gd name="T9" fmla="*/ 1 h 70"/>
                <a:gd name="T10" fmla="*/ 1 w 111"/>
                <a:gd name="T11" fmla="*/ 1 h 70"/>
                <a:gd name="T12" fmla="*/ 1 w 111"/>
                <a:gd name="T13" fmla="*/ 1 h 70"/>
                <a:gd name="T14" fmla="*/ 1 w 111"/>
                <a:gd name="T15" fmla="*/ 1 h 70"/>
                <a:gd name="T16" fmla="*/ 1 w 111"/>
                <a:gd name="T17" fmla="*/ 1 h 70"/>
                <a:gd name="T18" fmla="*/ 0 w 111"/>
                <a:gd name="T19" fmla="*/ 1 h 70"/>
                <a:gd name="T20" fmla="*/ 0 w 111"/>
                <a:gd name="T21" fmla="*/ 1 h 70"/>
                <a:gd name="T22" fmla="*/ 0 w 111"/>
                <a:gd name="T23" fmla="*/ 1 h 70"/>
                <a:gd name="T24" fmla="*/ 0 w 111"/>
                <a:gd name="T25" fmla="*/ 0 h 70"/>
                <a:gd name="T26" fmla="*/ 0 w 111"/>
                <a:gd name="T27" fmla="*/ 0 h 70"/>
                <a:gd name="T28" fmla="*/ 0 w 111"/>
                <a:gd name="T29" fmla="*/ 0 h 70"/>
                <a:gd name="T30" fmla="*/ 0 w 111"/>
                <a:gd name="T31" fmla="*/ 0 h 70"/>
                <a:gd name="T32" fmla="*/ 0 w 111"/>
                <a:gd name="T33" fmla="*/ 0 h 70"/>
                <a:gd name="T34" fmla="*/ 0 w 111"/>
                <a:gd name="T35" fmla="*/ 0 h 70"/>
                <a:gd name="T36" fmla="*/ 0 w 111"/>
                <a:gd name="T37" fmla="*/ 0 h 70"/>
                <a:gd name="T38" fmla="*/ 0 w 111"/>
                <a:gd name="T39" fmla="*/ 0 h 70"/>
                <a:gd name="T40" fmla="*/ 0 w 111"/>
                <a:gd name="T41" fmla="*/ 0 h 70"/>
                <a:gd name="T42" fmla="*/ 1 w 111"/>
                <a:gd name="T43" fmla="*/ 0 h 70"/>
                <a:gd name="T44" fmla="*/ 1 w 111"/>
                <a:gd name="T45" fmla="*/ 1 h 70"/>
                <a:gd name="T46" fmla="*/ 1 w 111"/>
                <a:gd name="T47" fmla="*/ 1 h 70"/>
                <a:gd name="T48" fmla="*/ 1 w 111"/>
                <a:gd name="T49" fmla="*/ 1 h 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1"/>
                <a:gd name="T76" fmla="*/ 0 h 70"/>
                <a:gd name="T77" fmla="*/ 111 w 111"/>
                <a:gd name="T78" fmla="*/ 70 h 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1" h="70">
                  <a:moveTo>
                    <a:pt x="111" y="55"/>
                  </a:moveTo>
                  <a:lnTo>
                    <a:pt x="106" y="61"/>
                  </a:lnTo>
                  <a:lnTo>
                    <a:pt x="99" y="66"/>
                  </a:lnTo>
                  <a:lnTo>
                    <a:pt x="92" y="68"/>
                  </a:lnTo>
                  <a:lnTo>
                    <a:pt x="85" y="70"/>
                  </a:lnTo>
                  <a:lnTo>
                    <a:pt x="76" y="69"/>
                  </a:lnTo>
                  <a:lnTo>
                    <a:pt x="69" y="68"/>
                  </a:lnTo>
                  <a:lnTo>
                    <a:pt x="61" y="67"/>
                  </a:lnTo>
                  <a:lnTo>
                    <a:pt x="56" y="66"/>
                  </a:lnTo>
                  <a:lnTo>
                    <a:pt x="43" y="62"/>
                  </a:lnTo>
                  <a:lnTo>
                    <a:pt x="33" y="56"/>
                  </a:lnTo>
                  <a:lnTo>
                    <a:pt x="26" y="49"/>
                  </a:lnTo>
                  <a:lnTo>
                    <a:pt x="19" y="40"/>
                  </a:lnTo>
                  <a:lnTo>
                    <a:pt x="13" y="29"/>
                  </a:lnTo>
                  <a:lnTo>
                    <a:pt x="10" y="20"/>
                  </a:lnTo>
                  <a:lnTo>
                    <a:pt x="4" y="9"/>
                  </a:lnTo>
                  <a:lnTo>
                    <a:pt x="0" y="0"/>
                  </a:lnTo>
                  <a:lnTo>
                    <a:pt x="13" y="5"/>
                  </a:lnTo>
                  <a:lnTo>
                    <a:pt x="27" y="13"/>
                  </a:lnTo>
                  <a:lnTo>
                    <a:pt x="39" y="23"/>
                  </a:lnTo>
                  <a:lnTo>
                    <a:pt x="52" y="35"/>
                  </a:lnTo>
                  <a:lnTo>
                    <a:pt x="64" y="43"/>
                  </a:lnTo>
                  <a:lnTo>
                    <a:pt x="78" y="52"/>
                  </a:lnTo>
                  <a:lnTo>
                    <a:pt x="93" y="55"/>
                  </a:lnTo>
                  <a:lnTo>
                    <a:pt x="111" y="55"/>
                  </a:lnTo>
                  <a:close/>
                </a:path>
              </a:pathLst>
            </a:custGeom>
            <a:solidFill>
              <a:srgbClr val="FFBF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98" name="Freeform 545"/>
            <p:cNvSpPr>
              <a:spLocks/>
            </p:cNvSpPr>
            <p:nvPr/>
          </p:nvSpPr>
          <p:spPr bwMode="auto">
            <a:xfrm>
              <a:off x="2764" y="1778"/>
              <a:ext cx="69" cy="37"/>
            </a:xfrm>
            <a:custGeom>
              <a:avLst/>
              <a:gdLst>
                <a:gd name="T0" fmla="*/ 6 w 692"/>
                <a:gd name="T1" fmla="*/ 1 h 369"/>
                <a:gd name="T2" fmla="*/ 6 w 692"/>
                <a:gd name="T3" fmla="*/ 1 h 369"/>
                <a:gd name="T4" fmla="*/ 6 w 692"/>
                <a:gd name="T5" fmla="*/ 1 h 369"/>
                <a:gd name="T6" fmla="*/ 6 w 692"/>
                <a:gd name="T7" fmla="*/ 1 h 369"/>
                <a:gd name="T8" fmla="*/ 7 w 692"/>
                <a:gd name="T9" fmla="*/ 1 h 369"/>
                <a:gd name="T10" fmla="*/ 7 w 692"/>
                <a:gd name="T11" fmla="*/ 1 h 369"/>
                <a:gd name="T12" fmla="*/ 7 w 692"/>
                <a:gd name="T13" fmla="*/ 1 h 369"/>
                <a:gd name="T14" fmla="*/ 7 w 692"/>
                <a:gd name="T15" fmla="*/ 1 h 369"/>
                <a:gd name="T16" fmla="*/ 7 w 692"/>
                <a:gd name="T17" fmla="*/ 1 h 369"/>
                <a:gd name="T18" fmla="*/ 7 w 692"/>
                <a:gd name="T19" fmla="*/ 2 h 369"/>
                <a:gd name="T20" fmla="*/ 7 w 692"/>
                <a:gd name="T21" fmla="*/ 2 h 369"/>
                <a:gd name="T22" fmla="*/ 6 w 692"/>
                <a:gd name="T23" fmla="*/ 2 h 369"/>
                <a:gd name="T24" fmla="*/ 6 w 692"/>
                <a:gd name="T25" fmla="*/ 3 h 369"/>
                <a:gd name="T26" fmla="*/ 6 w 692"/>
                <a:gd name="T27" fmla="*/ 3 h 369"/>
                <a:gd name="T28" fmla="*/ 6 w 692"/>
                <a:gd name="T29" fmla="*/ 3 h 369"/>
                <a:gd name="T30" fmla="*/ 5 w 692"/>
                <a:gd name="T31" fmla="*/ 3 h 369"/>
                <a:gd name="T32" fmla="*/ 5 w 692"/>
                <a:gd name="T33" fmla="*/ 3 h 369"/>
                <a:gd name="T34" fmla="*/ 5 w 692"/>
                <a:gd name="T35" fmla="*/ 3 h 369"/>
                <a:gd name="T36" fmla="*/ 5 w 692"/>
                <a:gd name="T37" fmla="*/ 3 h 369"/>
                <a:gd name="T38" fmla="*/ 5 w 692"/>
                <a:gd name="T39" fmla="*/ 4 h 369"/>
                <a:gd name="T40" fmla="*/ 5 w 692"/>
                <a:gd name="T41" fmla="*/ 4 h 369"/>
                <a:gd name="T42" fmla="*/ 4 w 692"/>
                <a:gd name="T43" fmla="*/ 4 h 369"/>
                <a:gd name="T44" fmla="*/ 4 w 692"/>
                <a:gd name="T45" fmla="*/ 4 h 369"/>
                <a:gd name="T46" fmla="*/ 4 w 692"/>
                <a:gd name="T47" fmla="*/ 4 h 369"/>
                <a:gd name="T48" fmla="*/ 4 w 692"/>
                <a:gd name="T49" fmla="*/ 4 h 369"/>
                <a:gd name="T50" fmla="*/ 4 w 692"/>
                <a:gd name="T51" fmla="*/ 3 h 369"/>
                <a:gd name="T52" fmla="*/ 3 w 692"/>
                <a:gd name="T53" fmla="*/ 3 h 369"/>
                <a:gd name="T54" fmla="*/ 3 w 692"/>
                <a:gd name="T55" fmla="*/ 3 h 369"/>
                <a:gd name="T56" fmla="*/ 2 w 692"/>
                <a:gd name="T57" fmla="*/ 3 h 369"/>
                <a:gd name="T58" fmla="*/ 2 w 692"/>
                <a:gd name="T59" fmla="*/ 2 h 369"/>
                <a:gd name="T60" fmla="*/ 1 w 692"/>
                <a:gd name="T61" fmla="*/ 2 h 369"/>
                <a:gd name="T62" fmla="*/ 0 w 692"/>
                <a:gd name="T63" fmla="*/ 2 h 369"/>
                <a:gd name="T64" fmla="*/ 0 w 692"/>
                <a:gd name="T65" fmla="*/ 2 h 369"/>
                <a:gd name="T66" fmla="*/ 1 w 692"/>
                <a:gd name="T67" fmla="*/ 2 h 369"/>
                <a:gd name="T68" fmla="*/ 1 w 692"/>
                <a:gd name="T69" fmla="*/ 2 h 369"/>
                <a:gd name="T70" fmla="*/ 2 w 692"/>
                <a:gd name="T71" fmla="*/ 2 h 369"/>
                <a:gd name="T72" fmla="*/ 3 w 692"/>
                <a:gd name="T73" fmla="*/ 2 h 369"/>
                <a:gd name="T74" fmla="*/ 3 w 692"/>
                <a:gd name="T75" fmla="*/ 2 h 369"/>
                <a:gd name="T76" fmla="*/ 4 w 692"/>
                <a:gd name="T77" fmla="*/ 1 h 369"/>
                <a:gd name="T78" fmla="*/ 5 w 692"/>
                <a:gd name="T79" fmla="*/ 1 h 369"/>
                <a:gd name="T80" fmla="*/ 5 w 692"/>
                <a:gd name="T81" fmla="*/ 1 h 369"/>
                <a:gd name="T82" fmla="*/ 6 w 692"/>
                <a:gd name="T83" fmla="*/ 1 h 369"/>
                <a:gd name="T84" fmla="*/ 6 w 692"/>
                <a:gd name="T85" fmla="*/ 1 h 369"/>
                <a:gd name="T86" fmla="*/ 6 w 692"/>
                <a:gd name="T87" fmla="*/ 1 h 369"/>
                <a:gd name="T88" fmla="*/ 6 w 692"/>
                <a:gd name="T89" fmla="*/ 1 h 369"/>
                <a:gd name="T90" fmla="*/ 6 w 692"/>
                <a:gd name="T91" fmla="*/ 0 h 369"/>
                <a:gd name="T92" fmla="*/ 6 w 692"/>
                <a:gd name="T93" fmla="*/ 0 h 369"/>
                <a:gd name="T94" fmla="*/ 6 w 692"/>
                <a:gd name="T95" fmla="*/ 0 h 369"/>
                <a:gd name="T96" fmla="*/ 6 w 692"/>
                <a:gd name="T97" fmla="*/ 0 h 369"/>
                <a:gd name="T98" fmla="*/ 6 w 692"/>
                <a:gd name="T99" fmla="*/ 0 h 369"/>
                <a:gd name="T100" fmla="*/ 6 w 692"/>
                <a:gd name="T101" fmla="*/ 0 h 369"/>
                <a:gd name="T102" fmla="*/ 6 w 692"/>
                <a:gd name="T103" fmla="*/ 0 h 369"/>
                <a:gd name="T104" fmla="*/ 6 w 692"/>
                <a:gd name="T105" fmla="*/ 0 h 369"/>
                <a:gd name="T106" fmla="*/ 6 w 692"/>
                <a:gd name="T107" fmla="*/ 1 h 369"/>
                <a:gd name="T108" fmla="*/ 6 w 692"/>
                <a:gd name="T109" fmla="*/ 1 h 369"/>
                <a:gd name="T110" fmla="*/ 6 w 692"/>
                <a:gd name="T111" fmla="*/ 1 h 369"/>
                <a:gd name="T112" fmla="*/ 6 w 692"/>
                <a:gd name="T113" fmla="*/ 1 h 36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92"/>
                <a:gd name="T172" fmla="*/ 0 h 369"/>
                <a:gd name="T173" fmla="*/ 692 w 692"/>
                <a:gd name="T174" fmla="*/ 369 h 36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92" h="369">
                  <a:moveTo>
                    <a:pt x="621" y="85"/>
                  </a:moveTo>
                  <a:lnTo>
                    <a:pt x="628" y="75"/>
                  </a:lnTo>
                  <a:lnTo>
                    <a:pt x="637" y="73"/>
                  </a:lnTo>
                  <a:lnTo>
                    <a:pt x="647" y="75"/>
                  </a:lnTo>
                  <a:lnTo>
                    <a:pt x="657" y="84"/>
                  </a:lnTo>
                  <a:lnTo>
                    <a:pt x="667" y="94"/>
                  </a:lnTo>
                  <a:lnTo>
                    <a:pt x="677" y="105"/>
                  </a:lnTo>
                  <a:lnTo>
                    <a:pt x="684" y="116"/>
                  </a:lnTo>
                  <a:lnTo>
                    <a:pt x="692" y="126"/>
                  </a:lnTo>
                  <a:lnTo>
                    <a:pt x="688" y="159"/>
                  </a:lnTo>
                  <a:lnTo>
                    <a:pt x="675" y="192"/>
                  </a:lnTo>
                  <a:lnTo>
                    <a:pt x="653" y="221"/>
                  </a:lnTo>
                  <a:lnTo>
                    <a:pt x="628" y="248"/>
                  </a:lnTo>
                  <a:lnTo>
                    <a:pt x="597" y="272"/>
                  </a:lnTo>
                  <a:lnTo>
                    <a:pt x="566" y="294"/>
                  </a:lnTo>
                  <a:lnTo>
                    <a:pt x="534" y="314"/>
                  </a:lnTo>
                  <a:lnTo>
                    <a:pt x="504" y="333"/>
                  </a:lnTo>
                  <a:lnTo>
                    <a:pt x="493" y="336"/>
                  </a:lnTo>
                  <a:lnTo>
                    <a:pt x="482" y="343"/>
                  </a:lnTo>
                  <a:lnTo>
                    <a:pt x="471" y="348"/>
                  </a:lnTo>
                  <a:lnTo>
                    <a:pt x="460" y="356"/>
                  </a:lnTo>
                  <a:lnTo>
                    <a:pt x="448" y="361"/>
                  </a:lnTo>
                  <a:lnTo>
                    <a:pt x="438" y="365"/>
                  </a:lnTo>
                  <a:lnTo>
                    <a:pt x="426" y="369"/>
                  </a:lnTo>
                  <a:lnTo>
                    <a:pt x="414" y="369"/>
                  </a:lnTo>
                  <a:lnTo>
                    <a:pt x="364" y="335"/>
                  </a:lnTo>
                  <a:lnTo>
                    <a:pt x="315" y="308"/>
                  </a:lnTo>
                  <a:lnTo>
                    <a:pt x="263" y="283"/>
                  </a:lnTo>
                  <a:lnTo>
                    <a:pt x="212" y="262"/>
                  </a:lnTo>
                  <a:lnTo>
                    <a:pt x="159" y="241"/>
                  </a:lnTo>
                  <a:lnTo>
                    <a:pt x="106" y="222"/>
                  </a:lnTo>
                  <a:lnTo>
                    <a:pt x="52" y="204"/>
                  </a:lnTo>
                  <a:lnTo>
                    <a:pt x="0" y="186"/>
                  </a:lnTo>
                  <a:lnTo>
                    <a:pt x="68" y="181"/>
                  </a:lnTo>
                  <a:lnTo>
                    <a:pt x="139" y="178"/>
                  </a:lnTo>
                  <a:lnTo>
                    <a:pt x="211" y="173"/>
                  </a:lnTo>
                  <a:lnTo>
                    <a:pt x="285" y="168"/>
                  </a:lnTo>
                  <a:lnTo>
                    <a:pt x="356" y="157"/>
                  </a:lnTo>
                  <a:lnTo>
                    <a:pt x="426" y="141"/>
                  </a:lnTo>
                  <a:lnTo>
                    <a:pt x="493" y="117"/>
                  </a:lnTo>
                  <a:lnTo>
                    <a:pt x="555" y="85"/>
                  </a:lnTo>
                  <a:lnTo>
                    <a:pt x="560" y="76"/>
                  </a:lnTo>
                  <a:lnTo>
                    <a:pt x="567" y="67"/>
                  </a:lnTo>
                  <a:lnTo>
                    <a:pt x="572" y="56"/>
                  </a:lnTo>
                  <a:lnTo>
                    <a:pt x="579" y="46"/>
                  </a:lnTo>
                  <a:lnTo>
                    <a:pt x="583" y="34"/>
                  </a:lnTo>
                  <a:lnTo>
                    <a:pt x="588" y="22"/>
                  </a:lnTo>
                  <a:lnTo>
                    <a:pt x="592" y="11"/>
                  </a:lnTo>
                  <a:lnTo>
                    <a:pt x="596" y="0"/>
                  </a:lnTo>
                  <a:lnTo>
                    <a:pt x="602" y="7"/>
                  </a:lnTo>
                  <a:lnTo>
                    <a:pt x="607" y="17"/>
                  </a:lnTo>
                  <a:lnTo>
                    <a:pt x="608" y="28"/>
                  </a:lnTo>
                  <a:lnTo>
                    <a:pt x="610" y="40"/>
                  </a:lnTo>
                  <a:lnTo>
                    <a:pt x="610" y="52"/>
                  </a:lnTo>
                  <a:lnTo>
                    <a:pt x="611" y="63"/>
                  </a:lnTo>
                  <a:lnTo>
                    <a:pt x="614" y="74"/>
                  </a:lnTo>
                  <a:lnTo>
                    <a:pt x="621" y="8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99" name="Freeform 546"/>
            <p:cNvSpPr>
              <a:spLocks/>
            </p:cNvSpPr>
            <p:nvPr/>
          </p:nvSpPr>
          <p:spPr bwMode="auto">
            <a:xfrm>
              <a:off x="2700" y="1778"/>
              <a:ext cx="2" cy="3"/>
            </a:xfrm>
            <a:custGeom>
              <a:avLst/>
              <a:gdLst>
                <a:gd name="T0" fmla="*/ 0 w 21"/>
                <a:gd name="T1" fmla="*/ 0 h 26"/>
                <a:gd name="T2" fmla="*/ 0 w 21"/>
                <a:gd name="T3" fmla="*/ 0 h 26"/>
                <a:gd name="T4" fmla="*/ 0 w 21"/>
                <a:gd name="T5" fmla="*/ 0 h 26"/>
                <a:gd name="T6" fmla="*/ 0 w 21"/>
                <a:gd name="T7" fmla="*/ 0 h 26"/>
                <a:gd name="T8" fmla="*/ 0 w 21"/>
                <a:gd name="T9" fmla="*/ 0 h 26"/>
                <a:gd name="T10" fmla="*/ 0 w 21"/>
                <a:gd name="T11" fmla="*/ 0 h 26"/>
                <a:gd name="T12" fmla="*/ 0 w 21"/>
                <a:gd name="T13" fmla="*/ 0 h 26"/>
                <a:gd name="T14" fmla="*/ 0 w 21"/>
                <a:gd name="T15" fmla="*/ 0 h 26"/>
                <a:gd name="T16" fmla="*/ 0 w 21"/>
                <a:gd name="T17" fmla="*/ 0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6"/>
                <a:gd name="T29" fmla="*/ 21 w 21"/>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6">
                  <a:moveTo>
                    <a:pt x="2" y="26"/>
                  </a:moveTo>
                  <a:lnTo>
                    <a:pt x="0" y="18"/>
                  </a:lnTo>
                  <a:lnTo>
                    <a:pt x="0" y="13"/>
                  </a:lnTo>
                  <a:lnTo>
                    <a:pt x="2" y="9"/>
                  </a:lnTo>
                  <a:lnTo>
                    <a:pt x="5" y="7"/>
                  </a:lnTo>
                  <a:lnTo>
                    <a:pt x="13" y="2"/>
                  </a:lnTo>
                  <a:lnTo>
                    <a:pt x="21" y="0"/>
                  </a:lnTo>
                  <a:lnTo>
                    <a:pt x="21" y="26"/>
                  </a:lnTo>
                  <a:lnTo>
                    <a:pt x="2" y="2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00" name="Freeform 547"/>
            <p:cNvSpPr>
              <a:spLocks/>
            </p:cNvSpPr>
            <p:nvPr/>
          </p:nvSpPr>
          <p:spPr bwMode="auto">
            <a:xfrm>
              <a:off x="2706" y="1783"/>
              <a:ext cx="2" cy="2"/>
            </a:xfrm>
            <a:custGeom>
              <a:avLst/>
              <a:gdLst>
                <a:gd name="T0" fmla="*/ 0 w 21"/>
                <a:gd name="T1" fmla="*/ 0 h 19"/>
                <a:gd name="T2" fmla="*/ 0 w 21"/>
                <a:gd name="T3" fmla="*/ 0 h 19"/>
                <a:gd name="T4" fmla="*/ 0 w 21"/>
                <a:gd name="T5" fmla="*/ 0 h 19"/>
                <a:gd name="T6" fmla="*/ 0 w 21"/>
                <a:gd name="T7" fmla="*/ 0 h 19"/>
                <a:gd name="T8" fmla="*/ 0 w 21"/>
                <a:gd name="T9" fmla="*/ 0 h 19"/>
                <a:gd name="T10" fmla="*/ 0 w 21"/>
                <a:gd name="T11" fmla="*/ 0 h 19"/>
                <a:gd name="T12" fmla="*/ 0 w 21"/>
                <a:gd name="T13" fmla="*/ 0 h 19"/>
                <a:gd name="T14" fmla="*/ 0 w 21"/>
                <a:gd name="T15" fmla="*/ 0 h 19"/>
                <a:gd name="T16" fmla="*/ 0 w 21"/>
                <a:gd name="T17" fmla="*/ 0 h 19"/>
                <a:gd name="T18" fmla="*/ 0 w 21"/>
                <a:gd name="T19" fmla="*/ 0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19"/>
                <a:gd name="T32" fmla="*/ 21 w 21"/>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19">
                  <a:moveTo>
                    <a:pt x="21" y="15"/>
                  </a:moveTo>
                  <a:lnTo>
                    <a:pt x="21" y="19"/>
                  </a:lnTo>
                  <a:lnTo>
                    <a:pt x="12" y="19"/>
                  </a:lnTo>
                  <a:lnTo>
                    <a:pt x="6" y="17"/>
                  </a:lnTo>
                  <a:lnTo>
                    <a:pt x="1" y="9"/>
                  </a:lnTo>
                  <a:lnTo>
                    <a:pt x="0" y="0"/>
                  </a:lnTo>
                  <a:lnTo>
                    <a:pt x="6" y="1"/>
                  </a:lnTo>
                  <a:lnTo>
                    <a:pt x="12" y="5"/>
                  </a:lnTo>
                  <a:lnTo>
                    <a:pt x="16" y="9"/>
                  </a:lnTo>
                  <a:lnTo>
                    <a:pt x="21" y="1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01" name="Freeform 548"/>
            <p:cNvSpPr>
              <a:spLocks/>
            </p:cNvSpPr>
            <p:nvPr/>
          </p:nvSpPr>
          <p:spPr bwMode="auto">
            <a:xfrm>
              <a:off x="2675" y="1783"/>
              <a:ext cx="5" cy="13"/>
            </a:xfrm>
            <a:custGeom>
              <a:avLst/>
              <a:gdLst>
                <a:gd name="T0" fmla="*/ 0 w 48"/>
                <a:gd name="T1" fmla="*/ 1 h 126"/>
                <a:gd name="T2" fmla="*/ 0 w 48"/>
                <a:gd name="T3" fmla="*/ 1 h 126"/>
                <a:gd name="T4" fmla="*/ 0 w 48"/>
                <a:gd name="T5" fmla="*/ 1 h 126"/>
                <a:gd name="T6" fmla="*/ 0 w 48"/>
                <a:gd name="T7" fmla="*/ 1 h 126"/>
                <a:gd name="T8" fmla="*/ 0 w 48"/>
                <a:gd name="T9" fmla="*/ 1 h 126"/>
                <a:gd name="T10" fmla="*/ 0 w 48"/>
                <a:gd name="T11" fmla="*/ 1 h 126"/>
                <a:gd name="T12" fmla="*/ 0 w 48"/>
                <a:gd name="T13" fmla="*/ 1 h 126"/>
                <a:gd name="T14" fmla="*/ 0 w 48"/>
                <a:gd name="T15" fmla="*/ 1 h 126"/>
                <a:gd name="T16" fmla="*/ 0 w 48"/>
                <a:gd name="T17" fmla="*/ 1 h 126"/>
                <a:gd name="T18" fmla="*/ 0 w 48"/>
                <a:gd name="T19" fmla="*/ 1 h 126"/>
                <a:gd name="T20" fmla="*/ 0 w 48"/>
                <a:gd name="T21" fmla="*/ 1 h 126"/>
                <a:gd name="T22" fmla="*/ 0 w 48"/>
                <a:gd name="T23" fmla="*/ 1 h 126"/>
                <a:gd name="T24" fmla="*/ 0 w 48"/>
                <a:gd name="T25" fmla="*/ 1 h 126"/>
                <a:gd name="T26" fmla="*/ 0 w 48"/>
                <a:gd name="T27" fmla="*/ 0 h 126"/>
                <a:gd name="T28" fmla="*/ 0 w 48"/>
                <a:gd name="T29" fmla="*/ 0 h 126"/>
                <a:gd name="T30" fmla="*/ 0 w 48"/>
                <a:gd name="T31" fmla="*/ 0 h 126"/>
                <a:gd name="T32" fmla="*/ 0 w 48"/>
                <a:gd name="T33" fmla="*/ 0 h 126"/>
                <a:gd name="T34" fmla="*/ 0 w 48"/>
                <a:gd name="T35" fmla="*/ 0 h 126"/>
                <a:gd name="T36" fmla="*/ 0 w 48"/>
                <a:gd name="T37" fmla="*/ 0 h 126"/>
                <a:gd name="T38" fmla="*/ 0 w 48"/>
                <a:gd name="T39" fmla="*/ 0 h 126"/>
                <a:gd name="T40" fmla="*/ 1 w 48"/>
                <a:gd name="T41" fmla="*/ 0 h 126"/>
                <a:gd name="T42" fmla="*/ 1 w 48"/>
                <a:gd name="T43" fmla="*/ 0 h 126"/>
                <a:gd name="T44" fmla="*/ 1 w 48"/>
                <a:gd name="T45" fmla="*/ 1 h 126"/>
                <a:gd name="T46" fmla="*/ 1 w 48"/>
                <a:gd name="T47" fmla="*/ 1 h 126"/>
                <a:gd name="T48" fmla="*/ 0 w 48"/>
                <a:gd name="T49" fmla="*/ 1 h 1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126"/>
                <a:gd name="T77" fmla="*/ 48 w 48"/>
                <a:gd name="T78" fmla="*/ 126 h 1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126">
                  <a:moveTo>
                    <a:pt x="43" y="71"/>
                  </a:moveTo>
                  <a:lnTo>
                    <a:pt x="39" y="76"/>
                  </a:lnTo>
                  <a:lnTo>
                    <a:pt x="36" y="83"/>
                  </a:lnTo>
                  <a:lnTo>
                    <a:pt x="32" y="90"/>
                  </a:lnTo>
                  <a:lnTo>
                    <a:pt x="29" y="98"/>
                  </a:lnTo>
                  <a:lnTo>
                    <a:pt x="24" y="104"/>
                  </a:lnTo>
                  <a:lnTo>
                    <a:pt x="20" y="112"/>
                  </a:lnTo>
                  <a:lnTo>
                    <a:pt x="13" y="118"/>
                  </a:lnTo>
                  <a:lnTo>
                    <a:pt x="8" y="126"/>
                  </a:lnTo>
                  <a:lnTo>
                    <a:pt x="10" y="109"/>
                  </a:lnTo>
                  <a:lnTo>
                    <a:pt x="9" y="91"/>
                  </a:lnTo>
                  <a:lnTo>
                    <a:pt x="6" y="73"/>
                  </a:lnTo>
                  <a:lnTo>
                    <a:pt x="2" y="55"/>
                  </a:lnTo>
                  <a:lnTo>
                    <a:pt x="0" y="36"/>
                  </a:lnTo>
                  <a:lnTo>
                    <a:pt x="3" y="21"/>
                  </a:lnTo>
                  <a:lnTo>
                    <a:pt x="11" y="8"/>
                  </a:lnTo>
                  <a:lnTo>
                    <a:pt x="28" y="0"/>
                  </a:lnTo>
                  <a:lnTo>
                    <a:pt x="34" y="5"/>
                  </a:lnTo>
                  <a:lnTo>
                    <a:pt x="40" y="13"/>
                  </a:lnTo>
                  <a:lnTo>
                    <a:pt x="43" y="21"/>
                  </a:lnTo>
                  <a:lnTo>
                    <a:pt x="47" y="31"/>
                  </a:lnTo>
                  <a:lnTo>
                    <a:pt x="48" y="41"/>
                  </a:lnTo>
                  <a:lnTo>
                    <a:pt x="48" y="50"/>
                  </a:lnTo>
                  <a:lnTo>
                    <a:pt x="45" y="60"/>
                  </a:lnTo>
                  <a:lnTo>
                    <a:pt x="43" y="71"/>
                  </a:lnTo>
                  <a:close/>
                </a:path>
              </a:pathLst>
            </a:custGeom>
            <a:solidFill>
              <a:srgbClr val="FFBF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02" name="Freeform 549"/>
            <p:cNvSpPr>
              <a:spLocks/>
            </p:cNvSpPr>
            <p:nvPr/>
          </p:nvSpPr>
          <p:spPr bwMode="auto">
            <a:xfrm>
              <a:off x="2648" y="1784"/>
              <a:ext cx="22" cy="10"/>
            </a:xfrm>
            <a:custGeom>
              <a:avLst/>
              <a:gdLst>
                <a:gd name="T0" fmla="*/ 2 w 212"/>
                <a:gd name="T1" fmla="*/ 0 h 106"/>
                <a:gd name="T2" fmla="*/ 2 w 212"/>
                <a:gd name="T3" fmla="*/ 0 h 106"/>
                <a:gd name="T4" fmla="*/ 2 w 212"/>
                <a:gd name="T5" fmla="*/ 0 h 106"/>
                <a:gd name="T6" fmla="*/ 2 w 212"/>
                <a:gd name="T7" fmla="*/ 0 h 106"/>
                <a:gd name="T8" fmla="*/ 2 w 212"/>
                <a:gd name="T9" fmla="*/ 1 h 106"/>
                <a:gd name="T10" fmla="*/ 2 w 212"/>
                <a:gd name="T11" fmla="*/ 1 h 106"/>
                <a:gd name="T12" fmla="*/ 2 w 212"/>
                <a:gd name="T13" fmla="*/ 1 h 106"/>
                <a:gd name="T14" fmla="*/ 2 w 212"/>
                <a:gd name="T15" fmla="*/ 1 h 106"/>
                <a:gd name="T16" fmla="*/ 2 w 212"/>
                <a:gd name="T17" fmla="*/ 1 h 106"/>
                <a:gd name="T18" fmla="*/ 2 w 212"/>
                <a:gd name="T19" fmla="*/ 1 h 106"/>
                <a:gd name="T20" fmla="*/ 1 w 212"/>
                <a:gd name="T21" fmla="*/ 1 h 106"/>
                <a:gd name="T22" fmla="*/ 1 w 212"/>
                <a:gd name="T23" fmla="*/ 1 h 106"/>
                <a:gd name="T24" fmla="*/ 1 w 212"/>
                <a:gd name="T25" fmla="*/ 1 h 106"/>
                <a:gd name="T26" fmla="*/ 1 w 212"/>
                <a:gd name="T27" fmla="*/ 1 h 106"/>
                <a:gd name="T28" fmla="*/ 1 w 212"/>
                <a:gd name="T29" fmla="*/ 1 h 106"/>
                <a:gd name="T30" fmla="*/ 1 w 212"/>
                <a:gd name="T31" fmla="*/ 1 h 106"/>
                <a:gd name="T32" fmla="*/ 0 w 212"/>
                <a:gd name="T33" fmla="*/ 1 h 106"/>
                <a:gd name="T34" fmla="*/ 0 w 212"/>
                <a:gd name="T35" fmla="*/ 1 h 106"/>
                <a:gd name="T36" fmla="*/ 0 w 212"/>
                <a:gd name="T37" fmla="*/ 1 h 106"/>
                <a:gd name="T38" fmla="*/ 0 w 212"/>
                <a:gd name="T39" fmla="*/ 1 h 106"/>
                <a:gd name="T40" fmla="*/ 0 w 212"/>
                <a:gd name="T41" fmla="*/ 1 h 106"/>
                <a:gd name="T42" fmla="*/ 0 w 212"/>
                <a:gd name="T43" fmla="*/ 1 h 106"/>
                <a:gd name="T44" fmla="*/ 0 w 212"/>
                <a:gd name="T45" fmla="*/ 1 h 106"/>
                <a:gd name="T46" fmla="*/ 0 w 212"/>
                <a:gd name="T47" fmla="*/ 1 h 106"/>
                <a:gd name="T48" fmla="*/ 1 w 212"/>
                <a:gd name="T49" fmla="*/ 0 h 106"/>
                <a:gd name="T50" fmla="*/ 1 w 212"/>
                <a:gd name="T51" fmla="*/ 0 h 106"/>
                <a:gd name="T52" fmla="*/ 1 w 212"/>
                <a:gd name="T53" fmla="*/ 0 h 106"/>
                <a:gd name="T54" fmla="*/ 1 w 212"/>
                <a:gd name="T55" fmla="*/ 0 h 106"/>
                <a:gd name="T56" fmla="*/ 2 w 212"/>
                <a:gd name="T57" fmla="*/ 0 h 106"/>
                <a:gd name="T58" fmla="*/ 2 w 212"/>
                <a:gd name="T59" fmla="*/ 0 h 106"/>
                <a:gd name="T60" fmla="*/ 2 w 212"/>
                <a:gd name="T61" fmla="*/ 0 h 106"/>
                <a:gd name="T62" fmla="*/ 2 w 212"/>
                <a:gd name="T63" fmla="*/ 0 h 1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2"/>
                <a:gd name="T97" fmla="*/ 0 h 106"/>
                <a:gd name="T98" fmla="*/ 212 w 212"/>
                <a:gd name="T99" fmla="*/ 106 h 10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2" h="106">
                  <a:moveTo>
                    <a:pt x="212" y="21"/>
                  </a:moveTo>
                  <a:lnTo>
                    <a:pt x="211" y="31"/>
                  </a:lnTo>
                  <a:lnTo>
                    <a:pt x="208" y="42"/>
                  </a:lnTo>
                  <a:lnTo>
                    <a:pt x="201" y="51"/>
                  </a:lnTo>
                  <a:lnTo>
                    <a:pt x="195" y="60"/>
                  </a:lnTo>
                  <a:lnTo>
                    <a:pt x="186" y="65"/>
                  </a:lnTo>
                  <a:lnTo>
                    <a:pt x="178" y="71"/>
                  </a:lnTo>
                  <a:lnTo>
                    <a:pt x="168" y="76"/>
                  </a:lnTo>
                  <a:lnTo>
                    <a:pt x="161" y="81"/>
                  </a:lnTo>
                  <a:lnTo>
                    <a:pt x="146" y="91"/>
                  </a:lnTo>
                  <a:lnTo>
                    <a:pt x="132" y="98"/>
                  </a:lnTo>
                  <a:lnTo>
                    <a:pt x="116" y="103"/>
                  </a:lnTo>
                  <a:lnTo>
                    <a:pt x="101" y="106"/>
                  </a:lnTo>
                  <a:lnTo>
                    <a:pt x="85" y="106"/>
                  </a:lnTo>
                  <a:lnTo>
                    <a:pt x="69" y="106"/>
                  </a:lnTo>
                  <a:lnTo>
                    <a:pt x="52" y="104"/>
                  </a:lnTo>
                  <a:lnTo>
                    <a:pt x="35" y="102"/>
                  </a:lnTo>
                  <a:lnTo>
                    <a:pt x="24" y="91"/>
                  </a:lnTo>
                  <a:lnTo>
                    <a:pt x="14" y="82"/>
                  </a:lnTo>
                  <a:lnTo>
                    <a:pt x="8" y="77"/>
                  </a:lnTo>
                  <a:lnTo>
                    <a:pt x="5" y="72"/>
                  </a:lnTo>
                  <a:lnTo>
                    <a:pt x="1" y="66"/>
                  </a:lnTo>
                  <a:lnTo>
                    <a:pt x="0" y="61"/>
                  </a:lnTo>
                  <a:lnTo>
                    <a:pt x="22" y="61"/>
                  </a:lnTo>
                  <a:lnTo>
                    <a:pt x="47" y="57"/>
                  </a:lnTo>
                  <a:lnTo>
                    <a:pt x="73" y="52"/>
                  </a:lnTo>
                  <a:lnTo>
                    <a:pt x="100" y="45"/>
                  </a:lnTo>
                  <a:lnTo>
                    <a:pt x="126" y="35"/>
                  </a:lnTo>
                  <a:lnTo>
                    <a:pt x="152" y="24"/>
                  </a:lnTo>
                  <a:lnTo>
                    <a:pt x="177" y="12"/>
                  </a:lnTo>
                  <a:lnTo>
                    <a:pt x="201" y="0"/>
                  </a:lnTo>
                  <a:lnTo>
                    <a:pt x="212" y="21"/>
                  </a:lnTo>
                  <a:close/>
                </a:path>
              </a:pathLst>
            </a:custGeom>
            <a:solidFill>
              <a:srgbClr val="FFBF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03" name="Freeform 550"/>
            <p:cNvSpPr>
              <a:spLocks/>
            </p:cNvSpPr>
            <p:nvPr/>
          </p:nvSpPr>
          <p:spPr bwMode="auto">
            <a:xfrm>
              <a:off x="2713" y="1786"/>
              <a:ext cx="2" cy="3"/>
            </a:xfrm>
            <a:custGeom>
              <a:avLst/>
              <a:gdLst>
                <a:gd name="T0" fmla="*/ 0 w 20"/>
                <a:gd name="T1" fmla="*/ 0 h 30"/>
                <a:gd name="T2" fmla="*/ 0 w 20"/>
                <a:gd name="T3" fmla="*/ 0 h 30"/>
                <a:gd name="T4" fmla="*/ 0 w 20"/>
                <a:gd name="T5" fmla="*/ 0 h 30"/>
                <a:gd name="T6" fmla="*/ 0 w 20"/>
                <a:gd name="T7" fmla="*/ 0 h 30"/>
                <a:gd name="T8" fmla="*/ 0 w 20"/>
                <a:gd name="T9" fmla="*/ 0 h 30"/>
                <a:gd name="T10" fmla="*/ 0 w 20"/>
                <a:gd name="T11" fmla="*/ 0 h 30"/>
                <a:gd name="T12" fmla="*/ 0 w 20"/>
                <a:gd name="T13" fmla="*/ 0 h 30"/>
                <a:gd name="T14" fmla="*/ 0 w 20"/>
                <a:gd name="T15" fmla="*/ 0 h 30"/>
                <a:gd name="T16" fmla="*/ 0 w 20"/>
                <a:gd name="T17" fmla="*/ 0 h 30"/>
                <a:gd name="T18" fmla="*/ 0 w 20"/>
                <a:gd name="T19" fmla="*/ 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30"/>
                <a:gd name="T32" fmla="*/ 20 w 20"/>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30">
                  <a:moveTo>
                    <a:pt x="20" y="9"/>
                  </a:moveTo>
                  <a:lnTo>
                    <a:pt x="20" y="24"/>
                  </a:lnTo>
                  <a:lnTo>
                    <a:pt x="12" y="22"/>
                  </a:lnTo>
                  <a:lnTo>
                    <a:pt x="10" y="30"/>
                  </a:lnTo>
                  <a:lnTo>
                    <a:pt x="4" y="23"/>
                  </a:lnTo>
                  <a:lnTo>
                    <a:pt x="0" y="16"/>
                  </a:lnTo>
                  <a:lnTo>
                    <a:pt x="0" y="7"/>
                  </a:lnTo>
                  <a:lnTo>
                    <a:pt x="5" y="0"/>
                  </a:lnTo>
                  <a:lnTo>
                    <a:pt x="12" y="2"/>
                  </a:lnTo>
                  <a:lnTo>
                    <a:pt x="20"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04" name="Freeform 551"/>
            <p:cNvSpPr>
              <a:spLocks/>
            </p:cNvSpPr>
            <p:nvPr/>
          </p:nvSpPr>
          <p:spPr bwMode="auto">
            <a:xfrm>
              <a:off x="2656" y="1787"/>
              <a:ext cx="17" cy="13"/>
            </a:xfrm>
            <a:custGeom>
              <a:avLst/>
              <a:gdLst>
                <a:gd name="T0" fmla="*/ 1 w 171"/>
                <a:gd name="T1" fmla="*/ 1 h 130"/>
                <a:gd name="T2" fmla="*/ 1 w 171"/>
                <a:gd name="T3" fmla="*/ 1 h 130"/>
                <a:gd name="T4" fmla="*/ 1 w 171"/>
                <a:gd name="T5" fmla="*/ 1 h 130"/>
                <a:gd name="T6" fmla="*/ 1 w 171"/>
                <a:gd name="T7" fmla="*/ 1 h 130"/>
                <a:gd name="T8" fmla="*/ 1 w 171"/>
                <a:gd name="T9" fmla="*/ 1 h 130"/>
                <a:gd name="T10" fmla="*/ 1 w 171"/>
                <a:gd name="T11" fmla="*/ 1 h 130"/>
                <a:gd name="T12" fmla="*/ 0 w 171"/>
                <a:gd name="T13" fmla="*/ 1 h 130"/>
                <a:gd name="T14" fmla="*/ 0 w 171"/>
                <a:gd name="T15" fmla="*/ 1 h 130"/>
                <a:gd name="T16" fmla="*/ 0 w 171"/>
                <a:gd name="T17" fmla="*/ 1 h 130"/>
                <a:gd name="T18" fmla="*/ 0 w 171"/>
                <a:gd name="T19" fmla="*/ 1 h 130"/>
                <a:gd name="T20" fmla="*/ 0 w 171"/>
                <a:gd name="T21" fmla="*/ 1 h 130"/>
                <a:gd name="T22" fmla="*/ 0 w 171"/>
                <a:gd name="T23" fmla="*/ 1 h 130"/>
                <a:gd name="T24" fmla="*/ 0 w 171"/>
                <a:gd name="T25" fmla="*/ 1 h 130"/>
                <a:gd name="T26" fmla="*/ 0 w 171"/>
                <a:gd name="T27" fmla="*/ 1 h 130"/>
                <a:gd name="T28" fmla="*/ 1 w 171"/>
                <a:gd name="T29" fmla="*/ 1 h 130"/>
                <a:gd name="T30" fmla="*/ 1 w 171"/>
                <a:gd name="T31" fmla="*/ 1 h 130"/>
                <a:gd name="T32" fmla="*/ 1 w 171"/>
                <a:gd name="T33" fmla="*/ 1 h 130"/>
                <a:gd name="T34" fmla="*/ 1 w 171"/>
                <a:gd name="T35" fmla="*/ 1 h 130"/>
                <a:gd name="T36" fmla="*/ 1 w 171"/>
                <a:gd name="T37" fmla="*/ 1 h 130"/>
                <a:gd name="T38" fmla="*/ 1 w 171"/>
                <a:gd name="T39" fmla="*/ 1 h 130"/>
                <a:gd name="T40" fmla="*/ 1 w 171"/>
                <a:gd name="T41" fmla="*/ 1 h 130"/>
                <a:gd name="T42" fmla="*/ 1 w 171"/>
                <a:gd name="T43" fmla="*/ 1 h 130"/>
                <a:gd name="T44" fmla="*/ 1 w 171"/>
                <a:gd name="T45" fmla="*/ 0 h 130"/>
                <a:gd name="T46" fmla="*/ 1 w 171"/>
                <a:gd name="T47" fmla="*/ 0 h 130"/>
                <a:gd name="T48" fmla="*/ 1 w 171"/>
                <a:gd name="T49" fmla="*/ 0 h 130"/>
                <a:gd name="T50" fmla="*/ 1 w 171"/>
                <a:gd name="T51" fmla="*/ 0 h 130"/>
                <a:gd name="T52" fmla="*/ 2 w 171"/>
                <a:gd name="T53" fmla="*/ 0 h 130"/>
                <a:gd name="T54" fmla="*/ 2 w 171"/>
                <a:gd name="T55" fmla="*/ 0 h 130"/>
                <a:gd name="T56" fmla="*/ 2 w 171"/>
                <a:gd name="T57" fmla="*/ 0 h 130"/>
                <a:gd name="T58" fmla="*/ 2 w 171"/>
                <a:gd name="T59" fmla="*/ 0 h 130"/>
                <a:gd name="T60" fmla="*/ 2 w 171"/>
                <a:gd name="T61" fmla="*/ 1 h 130"/>
                <a:gd name="T62" fmla="*/ 2 w 171"/>
                <a:gd name="T63" fmla="*/ 1 h 130"/>
                <a:gd name="T64" fmla="*/ 2 w 171"/>
                <a:gd name="T65" fmla="*/ 1 h 130"/>
                <a:gd name="T66" fmla="*/ 1 w 171"/>
                <a:gd name="T67" fmla="*/ 1 h 130"/>
                <a:gd name="T68" fmla="*/ 1 w 171"/>
                <a:gd name="T69" fmla="*/ 1 h 1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1"/>
                <a:gd name="T106" fmla="*/ 0 h 130"/>
                <a:gd name="T107" fmla="*/ 171 w 171"/>
                <a:gd name="T108" fmla="*/ 130 h 1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1" h="130">
                  <a:moveTo>
                    <a:pt x="150" y="91"/>
                  </a:moveTo>
                  <a:lnTo>
                    <a:pt x="134" y="104"/>
                  </a:lnTo>
                  <a:lnTo>
                    <a:pt x="118" y="115"/>
                  </a:lnTo>
                  <a:lnTo>
                    <a:pt x="101" y="121"/>
                  </a:lnTo>
                  <a:lnTo>
                    <a:pt x="84" y="128"/>
                  </a:lnTo>
                  <a:lnTo>
                    <a:pt x="64" y="129"/>
                  </a:lnTo>
                  <a:lnTo>
                    <a:pt x="46" y="130"/>
                  </a:lnTo>
                  <a:lnTo>
                    <a:pt x="28" y="129"/>
                  </a:lnTo>
                  <a:lnTo>
                    <a:pt x="9" y="127"/>
                  </a:lnTo>
                  <a:lnTo>
                    <a:pt x="0" y="117"/>
                  </a:lnTo>
                  <a:lnTo>
                    <a:pt x="10" y="114"/>
                  </a:lnTo>
                  <a:lnTo>
                    <a:pt x="22" y="111"/>
                  </a:lnTo>
                  <a:lnTo>
                    <a:pt x="34" y="107"/>
                  </a:lnTo>
                  <a:lnTo>
                    <a:pt x="47" y="104"/>
                  </a:lnTo>
                  <a:lnTo>
                    <a:pt x="59" y="97"/>
                  </a:lnTo>
                  <a:lnTo>
                    <a:pt x="71" y="92"/>
                  </a:lnTo>
                  <a:lnTo>
                    <a:pt x="83" y="84"/>
                  </a:lnTo>
                  <a:lnTo>
                    <a:pt x="96" y="76"/>
                  </a:lnTo>
                  <a:lnTo>
                    <a:pt x="103" y="68"/>
                  </a:lnTo>
                  <a:lnTo>
                    <a:pt x="112" y="62"/>
                  </a:lnTo>
                  <a:lnTo>
                    <a:pt x="120" y="54"/>
                  </a:lnTo>
                  <a:lnTo>
                    <a:pt x="130" y="47"/>
                  </a:lnTo>
                  <a:lnTo>
                    <a:pt x="138" y="37"/>
                  </a:lnTo>
                  <a:lnTo>
                    <a:pt x="144" y="28"/>
                  </a:lnTo>
                  <a:lnTo>
                    <a:pt x="148" y="19"/>
                  </a:lnTo>
                  <a:lnTo>
                    <a:pt x="150" y="10"/>
                  </a:lnTo>
                  <a:lnTo>
                    <a:pt x="166" y="0"/>
                  </a:lnTo>
                  <a:lnTo>
                    <a:pt x="169" y="11"/>
                  </a:lnTo>
                  <a:lnTo>
                    <a:pt x="171" y="23"/>
                  </a:lnTo>
                  <a:lnTo>
                    <a:pt x="170" y="35"/>
                  </a:lnTo>
                  <a:lnTo>
                    <a:pt x="168" y="47"/>
                  </a:lnTo>
                  <a:lnTo>
                    <a:pt x="163" y="58"/>
                  </a:lnTo>
                  <a:lnTo>
                    <a:pt x="159" y="69"/>
                  </a:lnTo>
                  <a:lnTo>
                    <a:pt x="154" y="80"/>
                  </a:lnTo>
                  <a:lnTo>
                    <a:pt x="150" y="91"/>
                  </a:lnTo>
                  <a:close/>
                </a:path>
              </a:pathLst>
            </a:custGeom>
            <a:solidFill>
              <a:srgbClr val="FFBF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05" name="Freeform 552"/>
            <p:cNvSpPr>
              <a:spLocks/>
            </p:cNvSpPr>
            <p:nvPr/>
          </p:nvSpPr>
          <p:spPr bwMode="auto">
            <a:xfrm>
              <a:off x="2775" y="1787"/>
              <a:ext cx="50" cy="13"/>
            </a:xfrm>
            <a:custGeom>
              <a:avLst/>
              <a:gdLst>
                <a:gd name="T0" fmla="*/ 5 w 500"/>
                <a:gd name="T1" fmla="*/ 0 h 129"/>
                <a:gd name="T2" fmla="*/ 5 w 500"/>
                <a:gd name="T3" fmla="*/ 0 h 129"/>
                <a:gd name="T4" fmla="*/ 5 w 500"/>
                <a:gd name="T5" fmla="*/ 0 h 129"/>
                <a:gd name="T6" fmla="*/ 5 w 500"/>
                <a:gd name="T7" fmla="*/ 0 h 129"/>
                <a:gd name="T8" fmla="*/ 4 w 500"/>
                <a:gd name="T9" fmla="*/ 1 h 129"/>
                <a:gd name="T10" fmla="*/ 4 w 500"/>
                <a:gd name="T11" fmla="*/ 1 h 129"/>
                <a:gd name="T12" fmla="*/ 4 w 500"/>
                <a:gd name="T13" fmla="*/ 1 h 129"/>
                <a:gd name="T14" fmla="*/ 4 w 500"/>
                <a:gd name="T15" fmla="*/ 1 h 129"/>
                <a:gd name="T16" fmla="*/ 3 w 500"/>
                <a:gd name="T17" fmla="*/ 1 h 129"/>
                <a:gd name="T18" fmla="*/ 3 w 500"/>
                <a:gd name="T19" fmla="*/ 1 h 129"/>
                <a:gd name="T20" fmla="*/ 3 w 500"/>
                <a:gd name="T21" fmla="*/ 1 h 129"/>
                <a:gd name="T22" fmla="*/ 2 w 500"/>
                <a:gd name="T23" fmla="*/ 1 h 129"/>
                <a:gd name="T24" fmla="*/ 2 w 500"/>
                <a:gd name="T25" fmla="*/ 1 h 129"/>
                <a:gd name="T26" fmla="*/ 2 w 500"/>
                <a:gd name="T27" fmla="*/ 1 h 129"/>
                <a:gd name="T28" fmla="*/ 1 w 500"/>
                <a:gd name="T29" fmla="*/ 1 h 129"/>
                <a:gd name="T30" fmla="*/ 1 w 500"/>
                <a:gd name="T31" fmla="*/ 1 h 129"/>
                <a:gd name="T32" fmla="*/ 1 w 500"/>
                <a:gd name="T33" fmla="*/ 1 h 129"/>
                <a:gd name="T34" fmla="*/ 0 w 500"/>
                <a:gd name="T35" fmla="*/ 1 h 129"/>
                <a:gd name="T36" fmla="*/ 0 w 500"/>
                <a:gd name="T37" fmla="*/ 1 h 129"/>
                <a:gd name="T38" fmla="*/ 1 w 500"/>
                <a:gd name="T39" fmla="*/ 1 h 129"/>
                <a:gd name="T40" fmla="*/ 1 w 500"/>
                <a:gd name="T41" fmla="*/ 1 h 129"/>
                <a:gd name="T42" fmla="*/ 2 w 500"/>
                <a:gd name="T43" fmla="*/ 1 h 129"/>
                <a:gd name="T44" fmla="*/ 2 w 500"/>
                <a:gd name="T45" fmla="*/ 1 h 129"/>
                <a:gd name="T46" fmla="*/ 3 w 500"/>
                <a:gd name="T47" fmla="*/ 1 h 129"/>
                <a:gd name="T48" fmla="*/ 3 w 500"/>
                <a:gd name="T49" fmla="*/ 1 h 129"/>
                <a:gd name="T50" fmla="*/ 4 w 500"/>
                <a:gd name="T51" fmla="*/ 1 h 129"/>
                <a:gd name="T52" fmla="*/ 5 w 500"/>
                <a:gd name="T53" fmla="*/ 0 h 129"/>
                <a:gd name="T54" fmla="*/ 5 w 500"/>
                <a:gd name="T55" fmla="*/ 0 h 129"/>
                <a:gd name="T56" fmla="*/ 5 w 500"/>
                <a:gd name="T57" fmla="*/ 0 h 129"/>
                <a:gd name="T58" fmla="*/ 5 w 500"/>
                <a:gd name="T59" fmla="*/ 0 h 129"/>
                <a:gd name="T60" fmla="*/ 5 w 500"/>
                <a:gd name="T61" fmla="*/ 0 h 129"/>
                <a:gd name="T62" fmla="*/ 5 w 500"/>
                <a:gd name="T63" fmla="*/ 0 h 129"/>
                <a:gd name="T64" fmla="*/ 5 w 500"/>
                <a:gd name="T65" fmla="*/ 0 h 129"/>
                <a:gd name="T66" fmla="*/ 5 w 500"/>
                <a:gd name="T67" fmla="*/ 0 h 129"/>
                <a:gd name="T68" fmla="*/ 5 w 500"/>
                <a:gd name="T69" fmla="*/ 0 h 1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0"/>
                <a:gd name="T106" fmla="*/ 0 h 129"/>
                <a:gd name="T107" fmla="*/ 500 w 500"/>
                <a:gd name="T108" fmla="*/ 129 h 12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0" h="129">
                  <a:moveTo>
                    <a:pt x="500" y="15"/>
                  </a:moveTo>
                  <a:lnTo>
                    <a:pt x="475" y="34"/>
                  </a:lnTo>
                  <a:lnTo>
                    <a:pt x="470" y="34"/>
                  </a:lnTo>
                  <a:lnTo>
                    <a:pt x="447" y="44"/>
                  </a:lnTo>
                  <a:lnTo>
                    <a:pt x="424" y="54"/>
                  </a:lnTo>
                  <a:lnTo>
                    <a:pt x="401" y="60"/>
                  </a:lnTo>
                  <a:lnTo>
                    <a:pt x="377" y="68"/>
                  </a:lnTo>
                  <a:lnTo>
                    <a:pt x="352" y="73"/>
                  </a:lnTo>
                  <a:lnTo>
                    <a:pt x="327" y="78"/>
                  </a:lnTo>
                  <a:lnTo>
                    <a:pt x="301" y="84"/>
                  </a:lnTo>
                  <a:lnTo>
                    <a:pt x="278" y="90"/>
                  </a:lnTo>
                  <a:lnTo>
                    <a:pt x="242" y="94"/>
                  </a:lnTo>
                  <a:lnTo>
                    <a:pt x="208" y="102"/>
                  </a:lnTo>
                  <a:lnTo>
                    <a:pt x="172" y="112"/>
                  </a:lnTo>
                  <a:lnTo>
                    <a:pt x="137" y="122"/>
                  </a:lnTo>
                  <a:lnTo>
                    <a:pt x="101" y="127"/>
                  </a:lnTo>
                  <a:lnTo>
                    <a:pt x="67" y="129"/>
                  </a:lnTo>
                  <a:lnTo>
                    <a:pt x="32" y="124"/>
                  </a:lnTo>
                  <a:lnTo>
                    <a:pt x="0" y="111"/>
                  </a:lnTo>
                  <a:lnTo>
                    <a:pt x="59" y="113"/>
                  </a:lnTo>
                  <a:lnTo>
                    <a:pt x="117" y="110"/>
                  </a:lnTo>
                  <a:lnTo>
                    <a:pt x="174" y="102"/>
                  </a:lnTo>
                  <a:lnTo>
                    <a:pt x="233" y="93"/>
                  </a:lnTo>
                  <a:lnTo>
                    <a:pt x="287" y="78"/>
                  </a:lnTo>
                  <a:lnTo>
                    <a:pt x="343" y="63"/>
                  </a:lnTo>
                  <a:lnTo>
                    <a:pt x="398" y="46"/>
                  </a:lnTo>
                  <a:lnTo>
                    <a:pt x="454" y="30"/>
                  </a:lnTo>
                  <a:lnTo>
                    <a:pt x="460" y="21"/>
                  </a:lnTo>
                  <a:lnTo>
                    <a:pt x="467" y="14"/>
                  </a:lnTo>
                  <a:lnTo>
                    <a:pt x="474" y="7"/>
                  </a:lnTo>
                  <a:lnTo>
                    <a:pt x="482" y="3"/>
                  </a:lnTo>
                  <a:lnTo>
                    <a:pt x="488" y="0"/>
                  </a:lnTo>
                  <a:lnTo>
                    <a:pt x="494" y="1"/>
                  </a:lnTo>
                  <a:lnTo>
                    <a:pt x="498" y="5"/>
                  </a:lnTo>
                  <a:lnTo>
                    <a:pt x="500" y="1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06" name="Freeform 553"/>
            <p:cNvSpPr>
              <a:spLocks/>
            </p:cNvSpPr>
            <p:nvPr/>
          </p:nvSpPr>
          <p:spPr bwMode="auto">
            <a:xfrm>
              <a:off x="2809" y="1793"/>
              <a:ext cx="151" cy="54"/>
            </a:xfrm>
            <a:custGeom>
              <a:avLst/>
              <a:gdLst>
                <a:gd name="T0" fmla="*/ 7 w 1509"/>
                <a:gd name="T1" fmla="*/ 0 h 544"/>
                <a:gd name="T2" fmla="*/ 7 w 1509"/>
                <a:gd name="T3" fmla="*/ 1 h 544"/>
                <a:gd name="T4" fmla="*/ 7 w 1509"/>
                <a:gd name="T5" fmla="*/ 1 h 544"/>
                <a:gd name="T6" fmla="*/ 7 w 1509"/>
                <a:gd name="T7" fmla="*/ 1 h 544"/>
                <a:gd name="T8" fmla="*/ 8 w 1509"/>
                <a:gd name="T9" fmla="*/ 1 h 544"/>
                <a:gd name="T10" fmla="*/ 8 w 1509"/>
                <a:gd name="T11" fmla="*/ 1 h 544"/>
                <a:gd name="T12" fmla="*/ 9 w 1509"/>
                <a:gd name="T13" fmla="*/ 1 h 544"/>
                <a:gd name="T14" fmla="*/ 10 w 1509"/>
                <a:gd name="T15" fmla="*/ 2 h 544"/>
                <a:gd name="T16" fmla="*/ 11 w 1509"/>
                <a:gd name="T17" fmla="*/ 2 h 544"/>
                <a:gd name="T18" fmla="*/ 12 w 1509"/>
                <a:gd name="T19" fmla="*/ 2 h 544"/>
                <a:gd name="T20" fmla="*/ 12 w 1509"/>
                <a:gd name="T21" fmla="*/ 2 h 544"/>
                <a:gd name="T22" fmla="*/ 13 w 1509"/>
                <a:gd name="T23" fmla="*/ 2 h 544"/>
                <a:gd name="T24" fmla="*/ 13 w 1509"/>
                <a:gd name="T25" fmla="*/ 2 h 544"/>
                <a:gd name="T26" fmla="*/ 14 w 1509"/>
                <a:gd name="T27" fmla="*/ 2 h 544"/>
                <a:gd name="T28" fmla="*/ 14 w 1509"/>
                <a:gd name="T29" fmla="*/ 2 h 544"/>
                <a:gd name="T30" fmla="*/ 15 w 1509"/>
                <a:gd name="T31" fmla="*/ 2 h 544"/>
                <a:gd name="T32" fmla="*/ 15 w 1509"/>
                <a:gd name="T33" fmla="*/ 2 h 544"/>
                <a:gd name="T34" fmla="*/ 15 w 1509"/>
                <a:gd name="T35" fmla="*/ 3 h 544"/>
                <a:gd name="T36" fmla="*/ 14 w 1509"/>
                <a:gd name="T37" fmla="*/ 3 h 544"/>
                <a:gd name="T38" fmla="*/ 14 w 1509"/>
                <a:gd name="T39" fmla="*/ 3 h 544"/>
                <a:gd name="T40" fmla="*/ 13 w 1509"/>
                <a:gd name="T41" fmla="*/ 4 h 544"/>
                <a:gd name="T42" fmla="*/ 13 w 1509"/>
                <a:gd name="T43" fmla="*/ 4 h 544"/>
                <a:gd name="T44" fmla="*/ 12 w 1509"/>
                <a:gd name="T45" fmla="*/ 4 h 544"/>
                <a:gd name="T46" fmla="*/ 11 w 1509"/>
                <a:gd name="T47" fmla="*/ 5 h 544"/>
                <a:gd name="T48" fmla="*/ 10 w 1509"/>
                <a:gd name="T49" fmla="*/ 5 h 544"/>
                <a:gd name="T50" fmla="*/ 10 w 1509"/>
                <a:gd name="T51" fmla="*/ 5 h 544"/>
                <a:gd name="T52" fmla="*/ 9 w 1509"/>
                <a:gd name="T53" fmla="*/ 5 h 544"/>
                <a:gd name="T54" fmla="*/ 9 w 1509"/>
                <a:gd name="T55" fmla="*/ 5 h 544"/>
                <a:gd name="T56" fmla="*/ 9 w 1509"/>
                <a:gd name="T57" fmla="*/ 5 h 544"/>
                <a:gd name="T58" fmla="*/ 9 w 1509"/>
                <a:gd name="T59" fmla="*/ 4 h 544"/>
                <a:gd name="T60" fmla="*/ 8 w 1509"/>
                <a:gd name="T61" fmla="*/ 5 h 544"/>
                <a:gd name="T62" fmla="*/ 6 w 1509"/>
                <a:gd name="T63" fmla="*/ 5 h 544"/>
                <a:gd name="T64" fmla="*/ 6 w 1509"/>
                <a:gd name="T65" fmla="*/ 4 h 544"/>
                <a:gd name="T66" fmla="*/ 6 w 1509"/>
                <a:gd name="T67" fmla="*/ 4 h 544"/>
                <a:gd name="T68" fmla="*/ 5 w 1509"/>
                <a:gd name="T69" fmla="*/ 4 h 544"/>
                <a:gd name="T70" fmla="*/ 6 w 1509"/>
                <a:gd name="T71" fmla="*/ 4 h 544"/>
                <a:gd name="T72" fmla="*/ 6 w 1509"/>
                <a:gd name="T73" fmla="*/ 3 h 544"/>
                <a:gd name="T74" fmla="*/ 6 w 1509"/>
                <a:gd name="T75" fmla="*/ 3 h 544"/>
                <a:gd name="T76" fmla="*/ 6 w 1509"/>
                <a:gd name="T77" fmla="*/ 3 h 544"/>
                <a:gd name="T78" fmla="*/ 5 w 1509"/>
                <a:gd name="T79" fmla="*/ 2 h 544"/>
                <a:gd name="T80" fmla="*/ 5 w 1509"/>
                <a:gd name="T81" fmla="*/ 2 h 544"/>
                <a:gd name="T82" fmla="*/ 4 w 1509"/>
                <a:gd name="T83" fmla="*/ 3 h 544"/>
                <a:gd name="T84" fmla="*/ 3 w 1509"/>
                <a:gd name="T85" fmla="*/ 3 h 544"/>
                <a:gd name="T86" fmla="*/ 2 w 1509"/>
                <a:gd name="T87" fmla="*/ 3 h 544"/>
                <a:gd name="T88" fmla="*/ 1 w 1509"/>
                <a:gd name="T89" fmla="*/ 3 h 544"/>
                <a:gd name="T90" fmla="*/ 0 w 1509"/>
                <a:gd name="T91" fmla="*/ 2 h 544"/>
                <a:gd name="T92" fmla="*/ 1 w 1509"/>
                <a:gd name="T93" fmla="*/ 2 h 544"/>
                <a:gd name="T94" fmla="*/ 1 w 1509"/>
                <a:gd name="T95" fmla="*/ 2 h 544"/>
                <a:gd name="T96" fmla="*/ 2 w 1509"/>
                <a:gd name="T97" fmla="*/ 1 h 544"/>
                <a:gd name="T98" fmla="*/ 2 w 1509"/>
                <a:gd name="T99" fmla="*/ 1 h 544"/>
                <a:gd name="T100" fmla="*/ 3 w 1509"/>
                <a:gd name="T101" fmla="*/ 0 h 544"/>
                <a:gd name="T102" fmla="*/ 4 w 1509"/>
                <a:gd name="T103" fmla="*/ 0 h 544"/>
                <a:gd name="T104" fmla="*/ 5 w 1509"/>
                <a:gd name="T105" fmla="*/ 0 h 544"/>
                <a:gd name="T106" fmla="*/ 6 w 1509"/>
                <a:gd name="T107" fmla="*/ 0 h 54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09"/>
                <a:gd name="T163" fmla="*/ 0 h 544"/>
                <a:gd name="T164" fmla="*/ 1509 w 1509"/>
                <a:gd name="T165" fmla="*/ 544 h 54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09" h="544">
                  <a:moveTo>
                    <a:pt x="651" y="46"/>
                  </a:moveTo>
                  <a:lnTo>
                    <a:pt x="658" y="48"/>
                  </a:lnTo>
                  <a:lnTo>
                    <a:pt x="666" y="51"/>
                  </a:lnTo>
                  <a:lnTo>
                    <a:pt x="675" y="55"/>
                  </a:lnTo>
                  <a:lnTo>
                    <a:pt x="685" y="59"/>
                  </a:lnTo>
                  <a:lnTo>
                    <a:pt x="693" y="60"/>
                  </a:lnTo>
                  <a:lnTo>
                    <a:pt x="703" y="61"/>
                  </a:lnTo>
                  <a:lnTo>
                    <a:pt x="713" y="60"/>
                  </a:lnTo>
                  <a:lnTo>
                    <a:pt x="722" y="57"/>
                  </a:lnTo>
                  <a:lnTo>
                    <a:pt x="729" y="59"/>
                  </a:lnTo>
                  <a:lnTo>
                    <a:pt x="736" y="62"/>
                  </a:lnTo>
                  <a:lnTo>
                    <a:pt x="744" y="65"/>
                  </a:lnTo>
                  <a:lnTo>
                    <a:pt x="751" y="69"/>
                  </a:lnTo>
                  <a:lnTo>
                    <a:pt x="759" y="71"/>
                  </a:lnTo>
                  <a:lnTo>
                    <a:pt x="767" y="74"/>
                  </a:lnTo>
                  <a:lnTo>
                    <a:pt x="774" y="77"/>
                  </a:lnTo>
                  <a:lnTo>
                    <a:pt x="783" y="82"/>
                  </a:lnTo>
                  <a:lnTo>
                    <a:pt x="783" y="87"/>
                  </a:lnTo>
                  <a:lnTo>
                    <a:pt x="815" y="102"/>
                  </a:lnTo>
                  <a:lnTo>
                    <a:pt x="847" y="120"/>
                  </a:lnTo>
                  <a:lnTo>
                    <a:pt x="879" y="140"/>
                  </a:lnTo>
                  <a:lnTo>
                    <a:pt x="911" y="160"/>
                  </a:lnTo>
                  <a:lnTo>
                    <a:pt x="942" y="179"/>
                  </a:lnTo>
                  <a:lnTo>
                    <a:pt x="974" y="196"/>
                  </a:lnTo>
                  <a:lnTo>
                    <a:pt x="1008" y="211"/>
                  </a:lnTo>
                  <a:lnTo>
                    <a:pt x="1045" y="223"/>
                  </a:lnTo>
                  <a:lnTo>
                    <a:pt x="1063" y="210"/>
                  </a:lnTo>
                  <a:lnTo>
                    <a:pt x="1088" y="203"/>
                  </a:lnTo>
                  <a:lnTo>
                    <a:pt x="1115" y="200"/>
                  </a:lnTo>
                  <a:lnTo>
                    <a:pt x="1145" y="201"/>
                  </a:lnTo>
                  <a:lnTo>
                    <a:pt x="1173" y="202"/>
                  </a:lnTo>
                  <a:lnTo>
                    <a:pt x="1202" y="203"/>
                  </a:lnTo>
                  <a:lnTo>
                    <a:pt x="1228" y="205"/>
                  </a:lnTo>
                  <a:lnTo>
                    <a:pt x="1251" y="203"/>
                  </a:lnTo>
                  <a:lnTo>
                    <a:pt x="1263" y="212"/>
                  </a:lnTo>
                  <a:lnTo>
                    <a:pt x="1279" y="219"/>
                  </a:lnTo>
                  <a:lnTo>
                    <a:pt x="1296" y="222"/>
                  </a:lnTo>
                  <a:lnTo>
                    <a:pt x="1315" y="223"/>
                  </a:lnTo>
                  <a:lnTo>
                    <a:pt x="1332" y="221"/>
                  </a:lnTo>
                  <a:lnTo>
                    <a:pt x="1351" y="220"/>
                  </a:lnTo>
                  <a:lnTo>
                    <a:pt x="1367" y="216"/>
                  </a:lnTo>
                  <a:lnTo>
                    <a:pt x="1383" y="213"/>
                  </a:lnTo>
                  <a:lnTo>
                    <a:pt x="1398" y="211"/>
                  </a:lnTo>
                  <a:lnTo>
                    <a:pt x="1415" y="206"/>
                  </a:lnTo>
                  <a:lnTo>
                    <a:pt x="1431" y="199"/>
                  </a:lnTo>
                  <a:lnTo>
                    <a:pt x="1450" y="195"/>
                  </a:lnTo>
                  <a:lnTo>
                    <a:pt x="1466" y="192"/>
                  </a:lnTo>
                  <a:lnTo>
                    <a:pt x="1482" y="194"/>
                  </a:lnTo>
                  <a:lnTo>
                    <a:pt x="1496" y="201"/>
                  </a:lnTo>
                  <a:lnTo>
                    <a:pt x="1509" y="219"/>
                  </a:lnTo>
                  <a:lnTo>
                    <a:pt x="1505" y="233"/>
                  </a:lnTo>
                  <a:lnTo>
                    <a:pt x="1496" y="244"/>
                  </a:lnTo>
                  <a:lnTo>
                    <a:pt x="1484" y="252"/>
                  </a:lnTo>
                  <a:lnTo>
                    <a:pt x="1471" y="258"/>
                  </a:lnTo>
                  <a:lnTo>
                    <a:pt x="1455" y="262"/>
                  </a:lnTo>
                  <a:lnTo>
                    <a:pt x="1440" y="266"/>
                  </a:lnTo>
                  <a:lnTo>
                    <a:pt x="1424" y="269"/>
                  </a:lnTo>
                  <a:lnTo>
                    <a:pt x="1409" y="274"/>
                  </a:lnTo>
                  <a:lnTo>
                    <a:pt x="1394" y="295"/>
                  </a:lnTo>
                  <a:lnTo>
                    <a:pt x="1380" y="320"/>
                  </a:lnTo>
                  <a:lnTo>
                    <a:pt x="1366" y="344"/>
                  </a:lnTo>
                  <a:lnTo>
                    <a:pt x="1352" y="367"/>
                  </a:lnTo>
                  <a:lnTo>
                    <a:pt x="1334" y="388"/>
                  </a:lnTo>
                  <a:lnTo>
                    <a:pt x="1315" y="405"/>
                  </a:lnTo>
                  <a:lnTo>
                    <a:pt x="1290" y="416"/>
                  </a:lnTo>
                  <a:lnTo>
                    <a:pt x="1262" y="420"/>
                  </a:lnTo>
                  <a:lnTo>
                    <a:pt x="1226" y="417"/>
                  </a:lnTo>
                  <a:lnTo>
                    <a:pt x="1193" y="422"/>
                  </a:lnTo>
                  <a:lnTo>
                    <a:pt x="1163" y="433"/>
                  </a:lnTo>
                  <a:lnTo>
                    <a:pt x="1135" y="449"/>
                  </a:lnTo>
                  <a:lnTo>
                    <a:pt x="1107" y="468"/>
                  </a:lnTo>
                  <a:lnTo>
                    <a:pt x="1081" y="489"/>
                  </a:lnTo>
                  <a:lnTo>
                    <a:pt x="1057" y="512"/>
                  </a:lnTo>
                  <a:lnTo>
                    <a:pt x="1035" y="537"/>
                  </a:lnTo>
                  <a:lnTo>
                    <a:pt x="1022" y="540"/>
                  </a:lnTo>
                  <a:lnTo>
                    <a:pt x="1009" y="543"/>
                  </a:lnTo>
                  <a:lnTo>
                    <a:pt x="995" y="544"/>
                  </a:lnTo>
                  <a:lnTo>
                    <a:pt x="982" y="544"/>
                  </a:lnTo>
                  <a:lnTo>
                    <a:pt x="968" y="541"/>
                  </a:lnTo>
                  <a:lnTo>
                    <a:pt x="955" y="538"/>
                  </a:lnTo>
                  <a:lnTo>
                    <a:pt x="943" y="531"/>
                  </a:lnTo>
                  <a:lnTo>
                    <a:pt x="934" y="526"/>
                  </a:lnTo>
                  <a:lnTo>
                    <a:pt x="918" y="517"/>
                  </a:lnTo>
                  <a:lnTo>
                    <a:pt x="914" y="509"/>
                  </a:lnTo>
                  <a:lnTo>
                    <a:pt x="915" y="499"/>
                  </a:lnTo>
                  <a:lnTo>
                    <a:pt x="920" y="490"/>
                  </a:lnTo>
                  <a:lnTo>
                    <a:pt x="924" y="480"/>
                  </a:lnTo>
                  <a:lnTo>
                    <a:pt x="926" y="471"/>
                  </a:lnTo>
                  <a:lnTo>
                    <a:pt x="923" y="462"/>
                  </a:lnTo>
                  <a:lnTo>
                    <a:pt x="914" y="456"/>
                  </a:lnTo>
                  <a:lnTo>
                    <a:pt x="866" y="464"/>
                  </a:lnTo>
                  <a:lnTo>
                    <a:pt x="818" y="476"/>
                  </a:lnTo>
                  <a:lnTo>
                    <a:pt x="769" y="487"/>
                  </a:lnTo>
                  <a:lnTo>
                    <a:pt x="720" y="496"/>
                  </a:lnTo>
                  <a:lnTo>
                    <a:pt x="672" y="496"/>
                  </a:lnTo>
                  <a:lnTo>
                    <a:pt x="628" y="487"/>
                  </a:lnTo>
                  <a:lnTo>
                    <a:pt x="586" y="465"/>
                  </a:lnTo>
                  <a:lnTo>
                    <a:pt x="550" y="430"/>
                  </a:lnTo>
                  <a:lnTo>
                    <a:pt x="549" y="421"/>
                  </a:lnTo>
                  <a:lnTo>
                    <a:pt x="549" y="415"/>
                  </a:lnTo>
                  <a:lnTo>
                    <a:pt x="547" y="407"/>
                  </a:lnTo>
                  <a:lnTo>
                    <a:pt x="546" y="401"/>
                  </a:lnTo>
                  <a:lnTo>
                    <a:pt x="544" y="393"/>
                  </a:lnTo>
                  <a:lnTo>
                    <a:pt x="541" y="387"/>
                  </a:lnTo>
                  <a:lnTo>
                    <a:pt x="538" y="380"/>
                  </a:lnTo>
                  <a:lnTo>
                    <a:pt x="535" y="375"/>
                  </a:lnTo>
                  <a:lnTo>
                    <a:pt x="542" y="366"/>
                  </a:lnTo>
                  <a:lnTo>
                    <a:pt x="551" y="358"/>
                  </a:lnTo>
                  <a:lnTo>
                    <a:pt x="559" y="348"/>
                  </a:lnTo>
                  <a:lnTo>
                    <a:pt x="567" y="339"/>
                  </a:lnTo>
                  <a:lnTo>
                    <a:pt x="573" y="328"/>
                  </a:lnTo>
                  <a:lnTo>
                    <a:pt x="576" y="318"/>
                  </a:lnTo>
                  <a:lnTo>
                    <a:pt x="575" y="306"/>
                  </a:lnTo>
                  <a:lnTo>
                    <a:pt x="570" y="294"/>
                  </a:lnTo>
                  <a:lnTo>
                    <a:pt x="568" y="284"/>
                  </a:lnTo>
                  <a:lnTo>
                    <a:pt x="565" y="277"/>
                  </a:lnTo>
                  <a:lnTo>
                    <a:pt x="559" y="269"/>
                  </a:lnTo>
                  <a:lnTo>
                    <a:pt x="552" y="265"/>
                  </a:lnTo>
                  <a:lnTo>
                    <a:pt x="544" y="260"/>
                  </a:lnTo>
                  <a:lnTo>
                    <a:pt x="536" y="255"/>
                  </a:lnTo>
                  <a:lnTo>
                    <a:pt x="526" y="252"/>
                  </a:lnTo>
                  <a:lnTo>
                    <a:pt x="520" y="249"/>
                  </a:lnTo>
                  <a:lnTo>
                    <a:pt x="490" y="244"/>
                  </a:lnTo>
                  <a:lnTo>
                    <a:pt x="464" y="248"/>
                  </a:lnTo>
                  <a:lnTo>
                    <a:pt x="438" y="255"/>
                  </a:lnTo>
                  <a:lnTo>
                    <a:pt x="414" y="266"/>
                  </a:lnTo>
                  <a:lnTo>
                    <a:pt x="388" y="275"/>
                  </a:lnTo>
                  <a:lnTo>
                    <a:pt x="364" y="281"/>
                  </a:lnTo>
                  <a:lnTo>
                    <a:pt x="337" y="281"/>
                  </a:lnTo>
                  <a:lnTo>
                    <a:pt x="309" y="274"/>
                  </a:lnTo>
                  <a:lnTo>
                    <a:pt x="267" y="267"/>
                  </a:lnTo>
                  <a:lnTo>
                    <a:pt x="226" y="269"/>
                  </a:lnTo>
                  <a:lnTo>
                    <a:pt x="184" y="277"/>
                  </a:lnTo>
                  <a:lnTo>
                    <a:pt x="143" y="284"/>
                  </a:lnTo>
                  <a:lnTo>
                    <a:pt x="102" y="289"/>
                  </a:lnTo>
                  <a:lnTo>
                    <a:pt x="65" y="286"/>
                  </a:lnTo>
                  <a:lnTo>
                    <a:pt x="30" y="271"/>
                  </a:lnTo>
                  <a:lnTo>
                    <a:pt x="0" y="243"/>
                  </a:lnTo>
                  <a:lnTo>
                    <a:pt x="21" y="227"/>
                  </a:lnTo>
                  <a:lnTo>
                    <a:pt x="45" y="214"/>
                  </a:lnTo>
                  <a:lnTo>
                    <a:pt x="68" y="203"/>
                  </a:lnTo>
                  <a:lnTo>
                    <a:pt x="93" y="193"/>
                  </a:lnTo>
                  <a:lnTo>
                    <a:pt x="116" y="180"/>
                  </a:lnTo>
                  <a:lnTo>
                    <a:pt x="139" y="166"/>
                  </a:lnTo>
                  <a:lnTo>
                    <a:pt x="159" y="147"/>
                  </a:lnTo>
                  <a:lnTo>
                    <a:pt x="177" y="127"/>
                  </a:lnTo>
                  <a:lnTo>
                    <a:pt x="191" y="119"/>
                  </a:lnTo>
                  <a:lnTo>
                    <a:pt x="206" y="111"/>
                  </a:lnTo>
                  <a:lnTo>
                    <a:pt x="219" y="100"/>
                  </a:lnTo>
                  <a:lnTo>
                    <a:pt x="233" y="88"/>
                  </a:lnTo>
                  <a:lnTo>
                    <a:pt x="244" y="73"/>
                  </a:lnTo>
                  <a:lnTo>
                    <a:pt x="254" y="59"/>
                  </a:lnTo>
                  <a:lnTo>
                    <a:pt x="261" y="43"/>
                  </a:lnTo>
                  <a:lnTo>
                    <a:pt x="268" y="27"/>
                  </a:lnTo>
                  <a:lnTo>
                    <a:pt x="306" y="14"/>
                  </a:lnTo>
                  <a:lnTo>
                    <a:pt x="351" y="6"/>
                  </a:lnTo>
                  <a:lnTo>
                    <a:pt x="396" y="1"/>
                  </a:lnTo>
                  <a:lnTo>
                    <a:pt x="443" y="0"/>
                  </a:lnTo>
                  <a:lnTo>
                    <a:pt x="489" y="1"/>
                  </a:lnTo>
                  <a:lnTo>
                    <a:pt x="534" y="6"/>
                  </a:lnTo>
                  <a:lnTo>
                    <a:pt x="576" y="14"/>
                  </a:lnTo>
                  <a:lnTo>
                    <a:pt x="616" y="27"/>
                  </a:lnTo>
                  <a:lnTo>
                    <a:pt x="651" y="46"/>
                  </a:lnTo>
                  <a:close/>
                </a:path>
              </a:pathLst>
            </a:custGeom>
            <a:solidFill>
              <a:srgbClr val="FFBF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07" name="Freeform 554"/>
            <p:cNvSpPr>
              <a:spLocks/>
            </p:cNvSpPr>
            <p:nvPr/>
          </p:nvSpPr>
          <p:spPr bwMode="auto">
            <a:xfrm>
              <a:off x="2746" y="1795"/>
              <a:ext cx="8" cy="2"/>
            </a:xfrm>
            <a:custGeom>
              <a:avLst/>
              <a:gdLst>
                <a:gd name="T0" fmla="*/ 1 w 81"/>
                <a:gd name="T1" fmla="*/ 0 h 16"/>
                <a:gd name="T2" fmla="*/ 1 w 81"/>
                <a:gd name="T3" fmla="*/ 0 h 16"/>
                <a:gd name="T4" fmla="*/ 1 w 81"/>
                <a:gd name="T5" fmla="*/ 0 h 16"/>
                <a:gd name="T6" fmla="*/ 0 w 81"/>
                <a:gd name="T7" fmla="*/ 0 h 16"/>
                <a:gd name="T8" fmla="*/ 0 w 81"/>
                <a:gd name="T9" fmla="*/ 0 h 16"/>
                <a:gd name="T10" fmla="*/ 0 w 81"/>
                <a:gd name="T11" fmla="*/ 0 h 16"/>
                <a:gd name="T12" fmla="*/ 0 w 81"/>
                <a:gd name="T13" fmla="*/ 0 h 16"/>
                <a:gd name="T14" fmla="*/ 0 w 81"/>
                <a:gd name="T15" fmla="*/ 0 h 16"/>
                <a:gd name="T16" fmla="*/ 0 w 81"/>
                <a:gd name="T17" fmla="*/ 0 h 16"/>
                <a:gd name="T18" fmla="*/ 0 w 81"/>
                <a:gd name="T19" fmla="*/ 0 h 16"/>
                <a:gd name="T20" fmla="*/ 0 w 81"/>
                <a:gd name="T21" fmla="*/ 0 h 16"/>
                <a:gd name="T22" fmla="*/ 0 w 81"/>
                <a:gd name="T23" fmla="*/ 0 h 16"/>
                <a:gd name="T24" fmla="*/ 0 w 81"/>
                <a:gd name="T25" fmla="*/ 0 h 16"/>
                <a:gd name="T26" fmla="*/ 0 w 81"/>
                <a:gd name="T27" fmla="*/ 0 h 16"/>
                <a:gd name="T28" fmla="*/ 0 w 81"/>
                <a:gd name="T29" fmla="*/ 0 h 16"/>
                <a:gd name="T30" fmla="*/ 1 w 81"/>
                <a:gd name="T31" fmla="*/ 0 h 16"/>
                <a:gd name="T32" fmla="*/ 1 w 81"/>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
                <a:gd name="T52" fmla="*/ 0 h 16"/>
                <a:gd name="T53" fmla="*/ 81 w 81"/>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 h="16">
                  <a:moveTo>
                    <a:pt x="81" y="5"/>
                  </a:moveTo>
                  <a:lnTo>
                    <a:pt x="72" y="11"/>
                  </a:lnTo>
                  <a:lnTo>
                    <a:pt x="64" y="16"/>
                  </a:lnTo>
                  <a:lnTo>
                    <a:pt x="54" y="16"/>
                  </a:lnTo>
                  <a:lnTo>
                    <a:pt x="44" y="14"/>
                  </a:lnTo>
                  <a:lnTo>
                    <a:pt x="32" y="9"/>
                  </a:lnTo>
                  <a:lnTo>
                    <a:pt x="22" y="6"/>
                  </a:lnTo>
                  <a:lnTo>
                    <a:pt x="11" y="3"/>
                  </a:lnTo>
                  <a:lnTo>
                    <a:pt x="0" y="1"/>
                  </a:lnTo>
                  <a:lnTo>
                    <a:pt x="3" y="1"/>
                  </a:lnTo>
                  <a:lnTo>
                    <a:pt x="10" y="1"/>
                  </a:lnTo>
                  <a:lnTo>
                    <a:pt x="18" y="1"/>
                  </a:lnTo>
                  <a:lnTo>
                    <a:pt x="30" y="1"/>
                  </a:lnTo>
                  <a:lnTo>
                    <a:pt x="42" y="0"/>
                  </a:lnTo>
                  <a:lnTo>
                    <a:pt x="55" y="0"/>
                  </a:lnTo>
                  <a:lnTo>
                    <a:pt x="68" y="1"/>
                  </a:lnTo>
                  <a:lnTo>
                    <a:pt x="81" y="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08" name="Freeform 555"/>
            <p:cNvSpPr>
              <a:spLocks/>
            </p:cNvSpPr>
            <p:nvPr/>
          </p:nvSpPr>
          <p:spPr bwMode="auto">
            <a:xfrm>
              <a:off x="2690" y="1800"/>
              <a:ext cx="174" cy="60"/>
            </a:xfrm>
            <a:custGeom>
              <a:avLst/>
              <a:gdLst>
                <a:gd name="T0" fmla="*/ 11 w 1746"/>
                <a:gd name="T1" fmla="*/ 2 h 601"/>
                <a:gd name="T2" fmla="*/ 12 w 1746"/>
                <a:gd name="T3" fmla="*/ 2 h 601"/>
                <a:gd name="T4" fmla="*/ 12 w 1746"/>
                <a:gd name="T5" fmla="*/ 3 h 601"/>
                <a:gd name="T6" fmla="*/ 13 w 1746"/>
                <a:gd name="T7" fmla="*/ 3 h 601"/>
                <a:gd name="T8" fmla="*/ 13 w 1746"/>
                <a:gd name="T9" fmla="*/ 2 h 601"/>
                <a:gd name="T10" fmla="*/ 14 w 1746"/>
                <a:gd name="T11" fmla="*/ 2 h 601"/>
                <a:gd name="T12" fmla="*/ 16 w 1746"/>
                <a:gd name="T13" fmla="*/ 2 h 601"/>
                <a:gd name="T14" fmla="*/ 16 w 1746"/>
                <a:gd name="T15" fmla="*/ 2 h 601"/>
                <a:gd name="T16" fmla="*/ 17 w 1746"/>
                <a:gd name="T17" fmla="*/ 2 h 601"/>
                <a:gd name="T18" fmla="*/ 17 w 1746"/>
                <a:gd name="T19" fmla="*/ 2 h 601"/>
                <a:gd name="T20" fmla="*/ 17 w 1746"/>
                <a:gd name="T21" fmla="*/ 2 h 601"/>
                <a:gd name="T22" fmla="*/ 17 w 1746"/>
                <a:gd name="T23" fmla="*/ 2 h 601"/>
                <a:gd name="T24" fmla="*/ 17 w 1746"/>
                <a:gd name="T25" fmla="*/ 3 h 601"/>
                <a:gd name="T26" fmla="*/ 17 w 1746"/>
                <a:gd name="T27" fmla="*/ 3 h 601"/>
                <a:gd name="T28" fmla="*/ 16 w 1746"/>
                <a:gd name="T29" fmla="*/ 3 h 601"/>
                <a:gd name="T30" fmla="*/ 16 w 1746"/>
                <a:gd name="T31" fmla="*/ 3 h 601"/>
                <a:gd name="T32" fmla="*/ 17 w 1746"/>
                <a:gd name="T33" fmla="*/ 3 h 601"/>
                <a:gd name="T34" fmla="*/ 17 w 1746"/>
                <a:gd name="T35" fmla="*/ 3 h 601"/>
                <a:gd name="T36" fmla="*/ 17 w 1746"/>
                <a:gd name="T37" fmla="*/ 4 h 601"/>
                <a:gd name="T38" fmla="*/ 17 w 1746"/>
                <a:gd name="T39" fmla="*/ 4 h 601"/>
                <a:gd name="T40" fmla="*/ 16 w 1746"/>
                <a:gd name="T41" fmla="*/ 4 h 601"/>
                <a:gd name="T42" fmla="*/ 17 w 1746"/>
                <a:gd name="T43" fmla="*/ 4 h 601"/>
                <a:gd name="T44" fmla="*/ 17 w 1746"/>
                <a:gd name="T45" fmla="*/ 4 h 601"/>
                <a:gd name="T46" fmla="*/ 16 w 1746"/>
                <a:gd name="T47" fmla="*/ 4 h 601"/>
                <a:gd name="T48" fmla="*/ 16 w 1746"/>
                <a:gd name="T49" fmla="*/ 4 h 601"/>
                <a:gd name="T50" fmla="*/ 16 w 1746"/>
                <a:gd name="T51" fmla="*/ 5 h 601"/>
                <a:gd name="T52" fmla="*/ 16 w 1746"/>
                <a:gd name="T53" fmla="*/ 5 h 601"/>
                <a:gd name="T54" fmla="*/ 16 w 1746"/>
                <a:gd name="T55" fmla="*/ 5 h 601"/>
                <a:gd name="T56" fmla="*/ 16 w 1746"/>
                <a:gd name="T57" fmla="*/ 5 h 601"/>
                <a:gd name="T58" fmla="*/ 16 w 1746"/>
                <a:gd name="T59" fmla="*/ 5 h 601"/>
                <a:gd name="T60" fmla="*/ 16 w 1746"/>
                <a:gd name="T61" fmla="*/ 5 h 601"/>
                <a:gd name="T62" fmla="*/ 16 w 1746"/>
                <a:gd name="T63" fmla="*/ 5 h 601"/>
                <a:gd name="T64" fmla="*/ 15 w 1746"/>
                <a:gd name="T65" fmla="*/ 6 h 601"/>
                <a:gd name="T66" fmla="*/ 15 w 1746"/>
                <a:gd name="T67" fmla="*/ 5 h 601"/>
                <a:gd name="T68" fmla="*/ 14 w 1746"/>
                <a:gd name="T69" fmla="*/ 6 h 601"/>
                <a:gd name="T70" fmla="*/ 13 w 1746"/>
                <a:gd name="T71" fmla="*/ 6 h 601"/>
                <a:gd name="T72" fmla="*/ 13 w 1746"/>
                <a:gd name="T73" fmla="*/ 5 h 601"/>
                <a:gd name="T74" fmla="*/ 12 w 1746"/>
                <a:gd name="T75" fmla="*/ 5 h 601"/>
                <a:gd name="T76" fmla="*/ 10 w 1746"/>
                <a:gd name="T77" fmla="*/ 6 h 601"/>
                <a:gd name="T78" fmla="*/ 8 w 1746"/>
                <a:gd name="T79" fmla="*/ 6 h 601"/>
                <a:gd name="T80" fmla="*/ 7 w 1746"/>
                <a:gd name="T81" fmla="*/ 5 h 601"/>
                <a:gd name="T82" fmla="*/ 8 w 1746"/>
                <a:gd name="T83" fmla="*/ 5 h 601"/>
                <a:gd name="T84" fmla="*/ 8 w 1746"/>
                <a:gd name="T85" fmla="*/ 5 h 601"/>
                <a:gd name="T86" fmla="*/ 7 w 1746"/>
                <a:gd name="T87" fmla="*/ 5 h 601"/>
                <a:gd name="T88" fmla="*/ 6 w 1746"/>
                <a:gd name="T89" fmla="*/ 6 h 601"/>
                <a:gd name="T90" fmla="*/ 4 w 1746"/>
                <a:gd name="T91" fmla="*/ 6 h 601"/>
                <a:gd name="T92" fmla="*/ 3 w 1746"/>
                <a:gd name="T93" fmla="*/ 6 h 601"/>
                <a:gd name="T94" fmla="*/ 1 w 1746"/>
                <a:gd name="T95" fmla="*/ 5 h 601"/>
                <a:gd name="T96" fmla="*/ 0 w 1746"/>
                <a:gd name="T97" fmla="*/ 4 h 601"/>
                <a:gd name="T98" fmla="*/ 0 w 1746"/>
                <a:gd name="T99" fmla="*/ 3 h 601"/>
                <a:gd name="T100" fmla="*/ 0 w 1746"/>
                <a:gd name="T101" fmla="*/ 3 h 601"/>
                <a:gd name="T102" fmla="*/ 1 w 1746"/>
                <a:gd name="T103" fmla="*/ 2 h 601"/>
                <a:gd name="T104" fmla="*/ 1 w 1746"/>
                <a:gd name="T105" fmla="*/ 2 h 601"/>
                <a:gd name="T106" fmla="*/ 2 w 1746"/>
                <a:gd name="T107" fmla="*/ 2 h 601"/>
                <a:gd name="T108" fmla="*/ 3 w 1746"/>
                <a:gd name="T109" fmla="*/ 1 h 601"/>
                <a:gd name="T110" fmla="*/ 5 w 1746"/>
                <a:gd name="T111" fmla="*/ 0 h 601"/>
                <a:gd name="T112" fmla="*/ 7 w 1746"/>
                <a:gd name="T113" fmla="*/ 0 h 601"/>
                <a:gd name="T114" fmla="*/ 9 w 1746"/>
                <a:gd name="T115" fmla="*/ 0 h 601"/>
                <a:gd name="T116" fmla="*/ 10 w 1746"/>
                <a:gd name="T117" fmla="*/ 1 h 6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46"/>
                <a:gd name="T178" fmla="*/ 0 h 601"/>
                <a:gd name="T179" fmla="*/ 1746 w 1746"/>
                <a:gd name="T180" fmla="*/ 601 h 6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46" h="601">
                  <a:moveTo>
                    <a:pt x="1074" y="136"/>
                  </a:moveTo>
                  <a:lnTo>
                    <a:pt x="1094" y="152"/>
                  </a:lnTo>
                  <a:lnTo>
                    <a:pt x="1117" y="168"/>
                  </a:lnTo>
                  <a:lnTo>
                    <a:pt x="1140" y="182"/>
                  </a:lnTo>
                  <a:lnTo>
                    <a:pt x="1163" y="197"/>
                  </a:lnTo>
                  <a:lnTo>
                    <a:pt x="1186" y="211"/>
                  </a:lnTo>
                  <a:lnTo>
                    <a:pt x="1209" y="227"/>
                  </a:lnTo>
                  <a:lnTo>
                    <a:pt x="1229" y="246"/>
                  </a:lnTo>
                  <a:lnTo>
                    <a:pt x="1249" y="267"/>
                  </a:lnTo>
                  <a:lnTo>
                    <a:pt x="1259" y="265"/>
                  </a:lnTo>
                  <a:lnTo>
                    <a:pt x="1269" y="268"/>
                  </a:lnTo>
                  <a:lnTo>
                    <a:pt x="1276" y="269"/>
                  </a:lnTo>
                  <a:lnTo>
                    <a:pt x="1285" y="267"/>
                  </a:lnTo>
                  <a:lnTo>
                    <a:pt x="1285" y="252"/>
                  </a:lnTo>
                  <a:lnTo>
                    <a:pt x="1325" y="244"/>
                  </a:lnTo>
                  <a:lnTo>
                    <a:pt x="1365" y="236"/>
                  </a:lnTo>
                  <a:lnTo>
                    <a:pt x="1405" y="230"/>
                  </a:lnTo>
                  <a:lnTo>
                    <a:pt x="1444" y="224"/>
                  </a:lnTo>
                  <a:lnTo>
                    <a:pt x="1483" y="221"/>
                  </a:lnTo>
                  <a:lnTo>
                    <a:pt x="1523" y="221"/>
                  </a:lnTo>
                  <a:lnTo>
                    <a:pt x="1565" y="224"/>
                  </a:lnTo>
                  <a:lnTo>
                    <a:pt x="1608" y="232"/>
                  </a:lnTo>
                  <a:lnTo>
                    <a:pt x="1620" y="221"/>
                  </a:lnTo>
                  <a:lnTo>
                    <a:pt x="1633" y="213"/>
                  </a:lnTo>
                  <a:lnTo>
                    <a:pt x="1648" y="208"/>
                  </a:lnTo>
                  <a:lnTo>
                    <a:pt x="1665" y="206"/>
                  </a:lnTo>
                  <a:lnTo>
                    <a:pt x="1681" y="205"/>
                  </a:lnTo>
                  <a:lnTo>
                    <a:pt x="1699" y="206"/>
                  </a:lnTo>
                  <a:lnTo>
                    <a:pt x="1716" y="208"/>
                  </a:lnTo>
                  <a:lnTo>
                    <a:pt x="1734" y="212"/>
                  </a:lnTo>
                  <a:lnTo>
                    <a:pt x="1739" y="216"/>
                  </a:lnTo>
                  <a:lnTo>
                    <a:pt x="1742" y="221"/>
                  </a:lnTo>
                  <a:lnTo>
                    <a:pt x="1744" y="226"/>
                  </a:lnTo>
                  <a:lnTo>
                    <a:pt x="1746" y="233"/>
                  </a:lnTo>
                  <a:lnTo>
                    <a:pt x="1746" y="238"/>
                  </a:lnTo>
                  <a:lnTo>
                    <a:pt x="1746" y="245"/>
                  </a:lnTo>
                  <a:lnTo>
                    <a:pt x="1745" y="251"/>
                  </a:lnTo>
                  <a:lnTo>
                    <a:pt x="1744" y="258"/>
                  </a:lnTo>
                  <a:lnTo>
                    <a:pt x="1732" y="264"/>
                  </a:lnTo>
                  <a:lnTo>
                    <a:pt x="1720" y="271"/>
                  </a:lnTo>
                  <a:lnTo>
                    <a:pt x="1707" y="276"/>
                  </a:lnTo>
                  <a:lnTo>
                    <a:pt x="1695" y="282"/>
                  </a:lnTo>
                  <a:lnTo>
                    <a:pt x="1683" y="287"/>
                  </a:lnTo>
                  <a:lnTo>
                    <a:pt x="1670" y="291"/>
                  </a:lnTo>
                  <a:lnTo>
                    <a:pt x="1657" y="294"/>
                  </a:lnTo>
                  <a:lnTo>
                    <a:pt x="1644" y="297"/>
                  </a:lnTo>
                  <a:lnTo>
                    <a:pt x="1649" y="306"/>
                  </a:lnTo>
                  <a:lnTo>
                    <a:pt x="1660" y="311"/>
                  </a:lnTo>
                  <a:lnTo>
                    <a:pt x="1672" y="313"/>
                  </a:lnTo>
                  <a:lnTo>
                    <a:pt x="1687" y="315"/>
                  </a:lnTo>
                  <a:lnTo>
                    <a:pt x="1699" y="316"/>
                  </a:lnTo>
                  <a:lnTo>
                    <a:pt x="1711" y="321"/>
                  </a:lnTo>
                  <a:lnTo>
                    <a:pt x="1717" y="331"/>
                  </a:lnTo>
                  <a:lnTo>
                    <a:pt x="1719" y="348"/>
                  </a:lnTo>
                  <a:lnTo>
                    <a:pt x="1712" y="357"/>
                  </a:lnTo>
                  <a:lnTo>
                    <a:pt x="1705" y="362"/>
                  </a:lnTo>
                  <a:lnTo>
                    <a:pt x="1697" y="364"/>
                  </a:lnTo>
                  <a:lnTo>
                    <a:pt x="1688" y="365"/>
                  </a:lnTo>
                  <a:lnTo>
                    <a:pt x="1678" y="365"/>
                  </a:lnTo>
                  <a:lnTo>
                    <a:pt x="1670" y="366"/>
                  </a:lnTo>
                  <a:lnTo>
                    <a:pt x="1660" y="368"/>
                  </a:lnTo>
                  <a:lnTo>
                    <a:pt x="1653" y="373"/>
                  </a:lnTo>
                  <a:lnTo>
                    <a:pt x="1650" y="384"/>
                  </a:lnTo>
                  <a:lnTo>
                    <a:pt x="1657" y="397"/>
                  </a:lnTo>
                  <a:lnTo>
                    <a:pt x="1667" y="410"/>
                  </a:lnTo>
                  <a:lnTo>
                    <a:pt x="1679" y="423"/>
                  </a:lnTo>
                  <a:lnTo>
                    <a:pt x="1687" y="432"/>
                  </a:lnTo>
                  <a:lnTo>
                    <a:pt x="1688" y="441"/>
                  </a:lnTo>
                  <a:lnTo>
                    <a:pt x="1678" y="446"/>
                  </a:lnTo>
                  <a:lnTo>
                    <a:pt x="1653" y="449"/>
                  </a:lnTo>
                  <a:lnTo>
                    <a:pt x="1648" y="445"/>
                  </a:lnTo>
                  <a:lnTo>
                    <a:pt x="1643" y="444"/>
                  </a:lnTo>
                  <a:lnTo>
                    <a:pt x="1637" y="444"/>
                  </a:lnTo>
                  <a:lnTo>
                    <a:pt x="1633" y="444"/>
                  </a:lnTo>
                  <a:lnTo>
                    <a:pt x="1625" y="447"/>
                  </a:lnTo>
                  <a:lnTo>
                    <a:pt x="1622" y="452"/>
                  </a:lnTo>
                  <a:lnTo>
                    <a:pt x="1620" y="457"/>
                  </a:lnTo>
                  <a:lnTo>
                    <a:pt x="1623" y="465"/>
                  </a:lnTo>
                  <a:lnTo>
                    <a:pt x="1629" y="470"/>
                  </a:lnTo>
                  <a:lnTo>
                    <a:pt x="1633" y="475"/>
                  </a:lnTo>
                  <a:lnTo>
                    <a:pt x="1633" y="477"/>
                  </a:lnTo>
                  <a:lnTo>
                    <a:pt x="1634" y="482"/>
                  </a:lnTo>
                  <a:lnTo>
                    <a:pt x="1633" y="487"/>
                  </a:lnTo>
                  <a:lnTo>
                    <a:pt x="1633" y="495"/>
                  </a:lnTo>
                  <a:lnTo>
                    <a:pt x="1625" y="490"/>
                  </a:lnTo>
                  <a:lnTo>
                    <a:pt x="1618" y="487"/>
                  </a:lnTo>
                  <a:lnTo>
                    <a:pt x="1610" y="486"/>
                  </a:lnTo>
                  <a:lnTo>
                    <a:pt x="1603" y="489"/>
                  </a:lnTo>
                  <a:lnTo>
                    <a:pt x="1596" y="494"/>
                  </a:lnTo>
                  <a:lnTo>
                    <a:pt x="1594" y="500"/>
                  </a:lnTo>
                  <a:lnTo>
                    <a:pt x="1593" y="507"/>
                  </a:lnTo>
                  <a:lnTo>
                    <a:pt x="1593" y="515"/>
                  </a:lnTo>
                  <a:lnTo>
                    <a:pt x="1600" y="520"/>
                  </a:lnTo>
                  <a:lnTo>
                    <a:pt x="1605" y="525"/>
                  </a:lnTo>
                  <a:lnTo>
                    <a:pt x="1607" y="530"/>
                  </a:lnTo>
                  <a:lnTo>
                    <a:pt x="1603" y="540"/>
                  </a:lnTo>
                  <a:lnTo>
                    <a:pt x="1590" y="554"/>
                  </a:lnTo>
                  <a:lnTo>
                    <a:pt x="1575" y="559"/>
                  </a:lnTo>
                  <a:lnTo>
                    <a:pt x="1559" y="558"/>
                  </a:lnTo>
                  <a:lnTo>
                    <a:pt x="1543" y="555"/>
                  </a:lnTo>
                  <a:lnTo>
                    <a:pt x="1525" y="551"/>
                  </a:lnTo>
                  <a:lnTo>
                    <a:pt x="1509" y="550"/>
                  </a:lnTo>
                  <a:lnTo>
                    <a:pt x="1494" y="555"/>
                  </a:lnTo>
                  <a:lnTo>
                    <a:pt x="1482" y="570"/>
                  </a:lnTo>
                  <a:lnTo>
                    <a:pt x="1451" y="571"/>
                  </a:lnTo>
                  <a:lnTo>
                    <a:pt x="1420" y="573"/>
                  </a:lnTo>
                  <a:lnTo>
                    <a:pt x="1387" y="575"/>
                  </a:lnTo>
                  <a:lnTo>
                    <a:pt x="1358" y="575"/>
                  </a:lnTo>
                  <a:lnTo>
                    <a:pt x="1327" y="570"/>
                  </a:lnTo>
                  <a:lnTo>
                    <a:pt x="1299" y="564"/>
                  </a:lnTo>
                  <a:lnTo>
                    <a:pt x="1272" y="552"/>
                  </a:lnTo>
                  <a:lnTo>
                    <a:pt x="1249" y="535"/>
                  </a:lnTo>
                  <a:lnTo>
                    <a:pt x="1249" y="515"/>
                  </a:lnTo>
                  <a:lnTo>
                    <a:pt x="1185" y="522"/>
                  </a:lnTo>
                  <a:lnTo>
                    <a:pt x="1121" y="539"/>
                  </a:lnTo>
                  <a:lnTo>
                    <a:pt x="1054" y="560"/>
                  </a:lnTo>
                  <a:lnTo>
                    <a:pt x="989" y="582"/>
                  </a:lnTo>
                  <a:lnTo>
                    <a:pt x="921" y="597"/>
                  </a:lnTo>
                  <a:lnTo>
                    <a:pt x="854" y="601"/>
                  </a:lnTo>
                  <a:lnTo>
                    <a:pt x="786" y="589"/>
                  </a:lnTo>
                  <a:lnTo>
                    <a:pt x="720" y="555"/>
                  </a:lnTo>
                  <a:lnTo>
                    <a:pt x="725" y="545"/>
                  </a:lnTo>
                  <a:lnTo>
                    <a:pt x="732" y="540"/>
                  </a:lnTo>
                  <a:lnTo>
                    <a:pt x="742" y="535"/>
                  </a:lnTo>
                  <a:lnTo>
                    <a:pt x="753" y="530"/>
                  </a:lnTo>
                  <a:lnTo>
                    <a:pt x="762" y="524"/>
                  </a:lnTo>
                  <a:lnTo>
                    <a:pt x="772" y="518"/>
                  </a:lnTo>
                  <a:lnTo>
                    <a:pt x="780" y="510"/>
                  </a:lnTo>
                  <a:lnTo>
                    <a:pt x="786" y="499"/>
                  </a:lnTo>
                  <a:lnTo>
                    <a:pt x="751" y="507"/>
                  </a:lnTo>
                  <a:lnTo>
                    <a:pt x="718" y="517"/>
                  </a:lnTo>
                  <a:lnTo>
                    <a:pt x="685" y="531"/>
                  </a:lnTo>
                  <a:lnTo>
                    <a:pt x="653" y="546"/>
                  </a:lnTo>
                  <a:lnTo>
                    <a:pt x="618" y="560"/>
                  </a:lnTo>
                  <a:lnTo>
                    <a:pt x="585" y="576"/>
                  </a:lnTo>
                  <a:lnTo>
                    <a:pt x="549" y="586"/>
                  </a:lnTo>
                  <a:lnTo>
                    <a:pt x="514" y="595"/>
                  </a:lnTo>
                  <a:lnTo>
                    <a:pt x="451" y="599"/>
                  </a:lnTo>
                  <a:lnTo>
                    <a:pt x="390" y="601"/>
                  </a:lnTo>
                  <a:lnTo>
                    <a:pt x="328" y="597"/>
                  </a:lnTo>
                  <a:lnTo>
                    <a:pt x="269" y="586"/>
                  </a:lnTo>
                  <a:lnTo>
                    <a:pt x="212" y="567"/>
                  </a:lnTo>
                  <a:lnTo>
                    <a:pt x="160" y="540"/>
                  </a:lnTo>
                  <a:lnTo>
                    <a:pt x="113" y="502"/>
                  </a:lnTo>
                  <a:lnTo>
                    <a:pt x="74" y="454"/>
                  </a:lnTo>
                  <a:lnTo>
                    <a:pt x="59" y="432"/>
                  </a:lnTo>
                  <a:lnTo>
                    <a:pt x="45" y="411"/>
                  </a:lnTo>
                  <a:lnTo>
                    <a:pt x="31" y="388"/>
                  </a:lnTo>
                  <a:lnTo>
                    <a:pt x="19" y="366"/>
                  </a:lnTo>
                  <a:lnTo>
                    <a:pt x="9" y="342"/>
                  </a:lnTo>
                  <a:lnTo>
                    <a:pt x="3" y="318"/>
                  </a:lnTo>
                  <a:lnTo>
                    <a:pt x="0" y="292"/>
                  </a:lnTo>
                  <a:lnTo>
                    <a:pt x="4" y="267"/>
                  </a:lnTo>
                  <a:lnTo>
                    <a:pt x="115" y="196"/>
                  </a:lnTo>
                  <a:lnTo>
                    <a:pt x="125" y="204"/>
                  </a:lnTo>
                  <a:lnTo>
                    <a:pt x="133" y="205"/>
                  </a:lnTo>
                  <a:lnTo>
                    <a:pt x="140" y="199"/>
                  </a:lnTo>
                  <a:lnTo>
                    <a:pt x="147" y="192"/>
                  </a:lnTo>
                  <a:lnTo>
                    <a:pt x="154" y="181"/>
                  </a:lnTo>
                  <a:lnTo>
                    <a:pt x="160" y="171"/>
                  </a:lnTo>
                  <a:lnTo>
                    <a:pt x="169" y="164"/>
                  </a:lnTo>
                  <a:lnTo>
                    <a:pt x="181" y="162"/>
                  </a:lnTo>
                  <a:lnTo>
                    <a:pt x="233" y="130"/>
                  </a:lnTo>
                  <a:lnTo>
                    <a:pt x="289" y="104"/>
                  </a:lnTo>
                  <a:lnTo>
                    <a:pt x="345" y="81"/>
                  </a:lnTo>
                  <a:lnTo>
                    <a:pt x="405" y="61"/>
                  </a:lnTo>
                  <a:lnTo>
                    <a:pt x="463" y="43"/>
                  </a:lnTo>
                  <a:lnTo>
                    <a:pt x="522" y="27"/>
                  </a:lnTo>
                  <a:lnTo>
                    <a:pt x="583" y="13"/>
                  </a:lnTo>
                  <a:lnTo>
                    <a:pt x="644" y="0"/>
                  </a:lnTo>
                  <a:lnTo>
                    <a:pt x="702" y="3"/>
                  </a:lnTo>
                  <a:lnTo>
                    <a:pt x="759" y="13"/>
                  </a:lnTo>
                  <a:lnTo>
                    <a:pt x="814" y="27"/>
                  </a:lnTo>
                  <a:lnTo>
                    <a:pt x="868" y="46"/>
                  </a:lnTo>
                  <a:lnTo>
                    <a:pt x="919" y="68"/>
                  </a:lnTo>
                  <a:lnTo>
                    <a:pt x="970" y="90"/>
                  </a:lnTo>
                  <a:lnTo>
                    <a:pt x="1022" y="113"/>
                  </a:lnTo>
                  <a:lnTo>
                    <a:pt x="1074" y="136"/>
                  </a:lnTo>
                  <a:close/>
                </a:path>
              </a:pathLst>
            </a:custGeom>
            <a:solidFill>
              <a:srgbClr val="FFBF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09" name="Freeform 556"/>
            <p:cNvSpPr>
              <a:spLocks/>
            </p:cNvSpPr>
            <p:nvPr/>
          </p:nvSpPr>
          <p:spPr bwMode="auto">
            <a:xfrm>
              <a:off x="2697" y="1804"/>
              <a:ext cx="4" cy="2"/>
            </a:xfrm>
            <a:custGeom>
              <a:avLst/>
              <a:gdLst>
                <a:gd name="T0" fmla="*/ 0 w 41"/>
                <a:gd name="T1" fmla="*/ 0 h 15"/>
                <a:gd name="T2" fmla="*/ 0 w 41"/>
                <a:gd name="T3" fmla="*/ 0 h 15"/>
                <a:gd name="T4" fmla="*/ 0 w 41"/>
                <a:gd name="T5" fmla="*/ 0 h 15"/>
                <a:gd name="T6" fmla="*/ 0 w 41"/>
                <a:gd name="T7" fmla="*/ 0 h 15"/>
                <a:gd name="T8" fmla="*/ 0 w 41"/>
                <a:gd name="T9" fmla="*/ 0 h 15"/>
                <a:gd name="T10" fmla="*/ 0 w 41"/>
                <a:gd name="T11" fmla="*/ 0 h 15"/>
                <a:gd name="T12" fmla="*/ 0 w 41"/>
                <a:gd name="T13" fmla="*/ 0 h 15"/>
                <a:gd name="T14" fmla="*/ 0 w 41"/>
                <a:gd name="T15" fmla="*/ 0 h 15"/>
                <a:gd name="T16" fmla="*/ 0 w 41"/>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15"/>
                <a:gd name="T29" fmla="*/ 41 w 41"/>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15">
                  <a:moveTo>
                    <a:pt x="41" y="0"/>
                  </a:moveTo>
                  <a:lnTo>
                    <a:pt x="31" y="5"/>
                  </a:lnTo>
                  <a:lnTo>
                    <a:pt x="22" y="10"/>
                  </a:lnTo>
                  <a:lnTo>
                    <a:pt x="10" y="12"/>
                  </a:lnTo>
                  <a:lnTo>
                    <a:pt x="0" y="15"/>
                  </a:lnTo>
                  <a:lnTo>
                    <a:pt x="8" y="7"/>
                  </a:lnTo>
                  <a:lnTo>
                    <a:pt x="18" y="3"/>
                  </a:lnTo>
                  <a:lnTo>
                    <a:pt x="29" y="0"/>
                  </a:lnTo>
                  <a:lnTo>
                    <a:pt x="4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10" name="Freeform 557"/>
            <p:cNvSpPr>
              <a:spLocks/>
            </p:cNvSpPr>
            <p:nvPr/>
          </p:nvSpPr>
          <p:spPr bwMode="auto">
            <a:xfrm>
              <a:off x="2693" y="1806"/>
              <a:ext cx="2" cy="1"/>
            </a:xfrm>
            <a:custGeom>
              <a:avLst/>
              <a:gdLst>
                <a:gd name="T0" fmla="*/ 0 w 20"/>
                <a:gd name="T1" fmla="*/ 0 h 10"/>
                <a:gd name="T2" fmla="*/ 0 w 20"/>
                <a:gd name="T3" fmla="*/ 0 h 10"/>
                <a:gd name="T4" fmla="*/ 0 w 20"/>
                <a:gd name="T5" fmla="*/ 0 h 10"/>
                <a:gd name="T6" fmla="*/ 0 w 20"/>
                <a:gd name="T7" fmla="*/ 0 h 10"/>
                <a:gd name="T8" fmla="*/ 0 w 20"/>
                <a:gd name="T9" fmla="*/ 0 h 10"/>
                <a:gd name="T10" fmla="*/ 0 w 20"/>
                <a:gd name="T11" fmla="*/ 0 h 10"/>
                <a:gd name="T12" fmla="*/ 0 w 20"/>
                <a:gd name="T13" fmla="*/ 0 h 10"/>
                <a:gd name="T14" fmla="*/ 0 60000 65536"/>
                <a:gd name="T15" fmla="*/ 0 60000 65536"/>
                <a:gd name="T16" fmla="*/ 0 60000 65536"/>
                <a:gd name="T17" fmla="*/ 0 60000 65536"/>
                <a:gd name="T18" fmla="*/ 0 60000 65536"/>
                <a:gd name="T19" fmla="*/ 0 60000 65536"/>
                <a:gd name="T20" fmla="*/ 0 60000 65536"/>
                <a:gd name="T21" fmla="*/ 0 w 20"/>
                <a:gd name="T22" fmla="*/ 0 h 10"/>
                <a:gd name="T23" fmla="*/ 20 w 20"/>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10">
                  <a:moveTo>
                    <a:pt x="20" y="10"/>
                  </a:moveTo>
                  <a:lnTo>
                    <a:pt x="0" y="10"/>
                  </a:lnTo>
                  <a:lnTo>
                    <a:pt x="3" y="7"/>
                  </a:lnTo>
                  <a:lnTo>
                    <a:pt x="7" y="5"/>
                  </a:lnTo>
                  <a:lnTo>
                    <a:pt x="13" y="2"/>
                  </a:lnTo>
                  <a:lnTo>
                    <a:pt x="20" y="0"/>
                  </a:lnTo>
                  <a:lnTo>
                    <a:pt x="20"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11" name="Freeform 558"/>
            <p:cNvSpPr>
              <a:spLocks/>
            </p:cNvSpPr>
            <p:nvPr/>
          </p:nvSpPr>
          <p:spPr bwMode="auto">
            <a:xfrm>
              <a:off x="2772" y="1809"/>
              <a:ext cx="5" cy="18"/>
            </a:xfrm>
            <a:custGeom>
              <a:avLst/>
              <a:gdLst>
                <a:gd name="T0" fmla="*/ 0 w 56"/>
                <a:gd name="T1" fmla="*/ 2 h 183"/>
                <a:gd name="T2" fmla="*/ 0 w 56"/>
                <a:gd name="T3" fmla="*/ 2 h 183"/>
                <a:gd name="T4" fmla="*/ 0 w 56"/>
                <a:gd name="T5" fmla="*/ 2 h 183"/>
                <a:gd name="T6" fmla="*/ 0 w 56"/>
                <a:gd name="T7" fmla="*/ 1 h 183"/>
                <a:gd name="T8" fmla="*/ 0 w 56"/>
                <a:gd name="T9" fmla="*/ 1 h 183"/>
                <a:gd name="T10" fmla="*/ 0 w 56"/>
                <a:gd name="T11" fmla="*/ 1 h 183"/>
                <a:gd name="T12" fmla="*/ 0 w 56"/>
                <a:gd name="T13" fmla="*/ 1 h 183"/>
                <a:gd name="T14" fmla="*/ 0 w 56"/>
                <a:gd name="T15" fmla="*/ 0 h 183"/>
                <a:gd name="T16" fmla="*/ 0 w 56"/>
                <a:gd name="T17" fmla="*/ 0 h 183"/>
                <a:gd name="T18" fmla="*/ 0 w 56"/>
                <a:gd name="T19" fmla="*/ 0 h 183"/>
                <a:gd name="T20" fmla="*/ 0 w 56"/>
                <a:gd name="T21" fmla="*/ 0 h 183"/>
                <a:gd name="T22" fmla="*/ 0 w 56"/>
                <a:gd name="T23" fmla="*/ 0 h 183"/>
                <a:gd name="T24" fmla="*/ 0 w 56"/>
                <a:gd name="T25" fmla="*/ 0 h 183"/>
                <a:gd name="T26" fmla="*/ 0 w 56"/>
                <a:gd name="T27" fmla="*/ 1 h 183"/>
                <a:gd name="T28" fmla="*/ 0 w 56"/>
                <a:gd name="T29" fmla="*/ 1 h 183"/>
                <a:gd name="T30" fmla="*/ 0 w 56"/>
                <a:gd name="T31" fmla="*/ 1 h 183"/>
                <a:gd name="T32" fmla="*/ 0 w 56"/>
                <a:gd name="T33" fmla="*/ 1 h 183"/>
                <a:gd name="T34" fmla="*/ 0 w 56"/>
                <a:gd name="T35" fmla="*/ 2 h 1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6"/>
                <a:gd name="T55" fmla="*/ 0 h 183"/>
                <a:gd name="T56" fmla="*/ 56 w 56"/>
                <a:gd name="T57" fmla="*/ 183 h 18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6" h="183">
                  <a:moveTo>
                    <a:pt x="56" y="177"/>
                  </a:moveTo>
                  <a:lnTo>
                    <a:pt x="45" y="183"/>
                  </a:lnTo>
                  <a:lnTo>
                    <a:pt x="45" y="161"/>
                  </a:lnTo>
                  <a:lnTo>
                    <a:pt x="46" y="138"/>
                  </a:lnTo>
                  <a:lnTo>
                    <a:pt x="44" y="114"/>
                  </a:lnTo>
                  <a:lnTo>
                    <a:pt x="41" y="89"/>
                  </a:lnTo>
                  <a:lnTo>
                    <a:pt x="34" y="63"/>
                  </a:lnTo>
                  <a:lnTo>
                    <a:pt x="25" y="40"/>
                  </a:lnTo>
                  <a:lnTo>
                    <a:pt x="14" y="19"/>
                  </a:lnTo>
                  <a:lnTo>
                    <a:pt x="0" y="0"/>
                  </a:lnTo>
                  <a:lnTo>
                    <a:pt x="20" y="12"/>
                  </a:lnTo>
                  <a:lnTo>
                    <a:pt x="35" y="30"/>
                  </a:lnTo>
                  <a:lnTo>
                    <a:pt x="45" y="51"/>
                  </a:lnTo>
                  <a:lnTo>
                    <a:pt x="51" y="76"/>
                  </a:lnTo>
                  <a:lnTo>
                    <a:pt x="55" y="101"/>
                  </a:lnTo>
                  <a:lnTo>
                    <a:pt x="56" y="128"/>
                  </a:lnTo>
                  <a:lnTo>
                    <a:pt x="56" y="152"/>
                  </a:lnTo>
                  <a:lnTo>
                    <a:pt x="56" y="17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12" name="Freeform 559"/>
            <p:cNvSpPr>
              <a:spLocks/>
            </p:cNvSpPr>
            <p:nvPr/>
          </p:nvSpPr>
          <p:spPr bwMode="auto">
            <a:xfrm>
              <a:off x="2944" y="1811"/>
              <a:ext cx="3" cy="1"/>
            </a:xfrm>
            <a:custGeom>
              <a:avLst/>
              <a:gdLst>
                <a:gd name="T0" fmla="*/ 0 w 26"/>
                <a:gd name="T1" fmla="*/ 0 h 7"/>
                <a:gd name="T2" fmla="*/ 0 w 26"/>
                <a:gd name="T3" fmla="*/ 0 h 7"/>
                <a:gd name="T4" fmla="*/ 0 w 26"/>
                <a:gd name="T5" fmla="*/ 0 h 7"/>
                <a:gd name="T6" fmla="*/ 0 w 26"/>
                <a:gd name="T7" fmla="*/ 0 h 7"/>
                <a:gd name="T8" fmla="*/ 0 w 26"/>
                <a:gd name="T9" fmla="*/ 0 h 7"/>
                <a:gd name="T10" fmla="*/ 0 w 26"/>
                <a:gd name="T11" fmla="*/ 0 h 7"/>
                <a:gd name="T12" fmla="*/ 0 w 26"/>
                <a:gd name="T13" fmla="*/ 0 h 7"/>
                <a:gd name="T14" fmla="*/ 0 w 26"/>
                <a:gd name="T15" fmla="*/ 0 h 7"/>
                <a:gd name="T16" fmla="*/ 0 w 26"/>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7"/>
                <a:gd name="T29" fmla="*/ 26 w 26"/>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7">
                  <a:moveTo>
                    <a:pt x="26" y="2"/>
                  </a:moveTo>
                  <a:lnTo>
                    <a:pt x="21" y="6"/>
                  </a:lnTo>
                  <a:lnTo>
                    <a:pt x="14" y="7"/>
                  </a:lnTo>
                  <a:lnTo>
                    <a:pt x="7" y="7"/>
                  </a:lnTo>
                  <a:lnTo>
                    <a:pt x="0" y="7"/>
                  </a:lnTo>
                  <a:lnTo>
                    <a:pt x="5" y="1"/>
                  </a:lnTo>
                  <a:lnTo>
                    <a:pt x="11" y="0"/>
                  </a:lnTo>
                  <a:lnTo>
                    <a:pt x="18" y="1"/>
                  </a:lnTo>
                  <a:lnTo>
                    <a:pt x="26" y="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13" name="Freeform 560"/>
            <p:cNvSpPr>
              <a:spLocks/>
            </p:cNvSpPr>
            <p:nvPr/>
          </p:nvSpPr>
          <p:spPr bwMode="auto">
            <a:xfrm>
              <a:off x="2816" y="1829"/>
              <a:ext cx="2" cy="16"/>
            </a:xfrm>
            <a:custGeom>
              <a:avLst/>
              <a:gdLst>
                <a:gd name="T0" fmla="*/ 0 w 25"/>
                <a:gd name="T1" fmla="*/ 0 h 152"/>
                <a:gd name="T2" fmla="*/ 0 w 25"/>
                <a:gd name="T3" fmla="*/ 0 h 152"/>
                <a:gd name="T4" fmla="*/ 0 w 25"/>
                <a:gd name="T5" fmla="*/ 1 h 152"/>
                <a:gd name="T6" fmla="*/ 0 w 25"/>
                <a:gd name="T7" fmla="*/ 1 h 152"/>
                <a:gd name="T8" fmla="*/ 0 w 25"/>
                <a:gd name="T9" fmla="*/ 1 h 152"/>
                <a:gd name="T10" fmla="*/ 0 w 25"/>
                <a:gd name="T11" fmla="*/ 1 h 152"/>
                <a:gd name="T12" fmla="*/ 0 w 25"/>
                <a:gd name="T13" fmla="*/ 1 h 152"/>
                <a:gd name="T14" fmla="*/ 0 w 25"/>
                <a:gd name="T15" fmla="*/ 1 h 152"/>
                <a:gd name="T16" fmla="*/ 0 w 25"/>
                <a:gd name="T17" fmla="*/ 2 h 152"/>
                <a:gd name="T18" fmla="*/ 0 w 25"/>
                <a:gd name="T19" fmla="*/ 1 h 152"/>
                <a:gd name="T20" fmla="*/ 0 w 25"/>
                <a:gd name="T21" fmla="*/ 1 h 152"/>
                <a:gd name="T22" fmla="*/ 0 w 25"/>
                <a:gd name="T23" fmla="*/ 1 h 152"/>
                <a:gd name="T24" fmla="*/ 0 w 25"/>
                <a:gd name="T25" fmla="*/ 1 h 152"/>
                <a:gd name="T26" fmla="*/ 0 w 25"/>
                <a:gd name="T27" fmla="*/ 1 h 152"/>
                <a:gd name="T28" fmla="*/ 0 w 25"/>
                <a:gd name="T29" fmla="*/ 0 h 152"/>
                <a:gd name="T30" fmla="*/ 0 w 25"/>
                <a:gd name="T31" fmla="*/ 0 h 152"/>
                <a:gd name="T32" fmla="*/ 0 w 25"/>
                <a:gd name="T33" fmla="*/ 0 h 152"/>
                <a:gd name="T34" fmla="*/ 0 w 25"/>
                <a:gd name="T35" fmla="*/ 0 h 1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152"/>
                <a:gd name="T56" fmla="*/ 25 w 25"/>
                <a:gd name="T57" fmla="*/ 152 h 1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152">
                  <a:moveTo>
                    <a:pt x="25" y="15"/>
                  </a:moveTo>
                  <a:lnTo>
                    <a:pt x="23" y="31"/>
                  </a:lnTo>
                  <a:lnTo>
                    <a:pt x="22" y="50"/>
                  </a:lnTo>
                  <a:lnTo>
                    <a:pt x="21" y="67"/>
                  </a:lnTo>
                  <a:lnTo>
                    <a:pt x="20" y="85"/>
                  </a:lnTo>
                  <a:lnTo>
                    <a:pt x="16" y="102"/>
                  </a:lnTo>
                  <a:lnTo>
                    <a:pt x="13" y="120"/>
                  </a:lnTo>
                  <a:lnTo>
                    <a:pt x="7" y="136"/>
                  </a:lnTo>
                  <a:lnTo>
                    <a:pt x="0" y="152"/>
                  </a:lnTo>
                  <a:lnTo>
                    <a:pt x="0" y="135"/>
                  </a:lnTo>
                  <a:lnTo>
                    <a:pt x="1" y="118"/>
                  </a:lnTo>
                  <a:lnTo>
                    <a:pt x="2" y="98"/>
                  </a:lnTo>
                  <a:lnTo>
                    <a:pt x="5" y="79"/>
                  </a:lnTo>
                  <a:lnTo>
                    <a:pt x="6" y="58"/>
                  </a:lnTo>
                  <a:lnTo>
                    <a:pt x="8" y="39"/>
                  </a:lnTo>
                  <a:lnTo>
                    <a:pt x="9" y="18"/>
                  </a:lnTo>
                  <a:lnTo>
                    <a:pt x="10" y="0"/>
                  </a:lnTo>
                  <a:lnTo>
                    <a:pt x="25" y="1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614" name="Freeform 561"/>
            <p:cNvSpPr>
              <a:spLocks/>
            </p:cNvSpPr>
            <p:nvPr/>
          </p:nvSpPr>
          <p:spPr bwMode="auto">
            <a:xfrm>
              <a:off x="2898" y="1830"/>
              <a:ext cx="6" cy="3"/>
            </a:xfrm>
            <a:custGeom>
              <a:avLst/>
              <a:gdLst>
                <a:gd name="T0" fmla="*/ 1 w 57"/>
                <a:gd name="T1" fmla="*/ 0 h 30"/>
                <a:gd name="T2" fmla="*/ 1 w 57"/>
                <a:gd name="T3" fmla="*/ 0 h 30"/>
                <a:gd name="T4" fmla="*/ 1 w 57"/>
                <a:gd name="T5" fmla="*/ 0 h 30"/>
                <a:gd name="T6" fmla="*/ 0 w 57"/>
                <a:gd name="T7" fmla="*/ 0 h 30"/>
                <a:gd name="T8" fmla="*/ 0 w 57"/>
                <a:gd name="T9" fmla="*/ 0 h 30"/>
                <a:gd name="T10" fmla="*/ 0 w 57"/>
                <a:gd name="T11" fmla="*/ 0 h 30"/>
                <a:gd name="T12" fmla="*/ 0 w 57"/>
                <a:gd name="T13" fmla="*/ 0 h 30"/>
                <a:gd name="T14" fmla="*/ 0 w 57"/>
                <a:gd name="T15" fmla="*/ 0 h 30"/>
                <a:gd name="T16" fmla="*/ 0 w 57"/>
                <a:gd name="T17" fmla="*/ 0 h 30"/>
                <a:gd name="T18" fmla="*/ 0 w 57"/>
                <a:gd name="T19" fmla="*/ 0 h 30"/>
                <a:gd name="T20" fmla="*/ 0 w 57"/>
                <a:gd name="T21" fmla="*/ 0 h 30"/>
                <a:gd name="T22" fmla="*/ 0 w 57"/>
                <a:gd name="T23" fmla="*/ 0 h 30"/>
                <a:gd name="T24" fmla="*/ 0 w 57"/>
                <a:gd name="T25" fmla="*/ 0 h 30"/>
                <a:gd name="T26" fmla="*/ 0 w 57"/>
                <a:gd name="T27" fmla="*/ 0 h 30"/>
                <a:gd name="T28" fmla="*/ 0 w 57"/>
                <a:gd name="T29" fmla="*/ 0 h 30"/>
                <a:gd name="T30" fmla="*/ 0 w 57"/>
                <a:gd name="T31" fmla="*/ 0 h 30"/>
                <a:gd name="T32" fmla="*/ 1 w 57"/>
                <a:gd name="T33" fmla="*/ 0 h 30"/>
                <a:gd name="T34" fmla="*/ 1 w 57"/>
                <a:gd name="T35" fmla="*/ 0 h 30"/>
                <a:gd name="T36" fmla="*/ 1 w 57"/>
                <a:gd name="T37" fmla="*/ 0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7"/>
                <a:gd name="T58" fmla="*/ 0 h 30"/>
                <a:gd name="T59" fmla="*/ 57 w 57"/>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7" h="30">
                  <a:moveTo>
                    <a:pt x="57" y="25"/>
                  </a:moveTo>
                  <a:lnTo>
                    <a:pt x="51" y="24"/>
                  </a:lnTo>
                  <a:lnTo>
                    <a:pt x="43" y="27"/>
                  </a:lnTo>
                  <a:lnTo>
                    <a:pt x="33" y="30"/>
                  </a:lnTo>
                  <a:lnTo>
                    <a:pt x="22" y="30"/>
                  </a:lnTo>
                  <a:lnTo>
                    <a:pt x="15" y="21"/>
                  </a:lnTo>
                  <a:lnTo>
                    <a:pt x="7" y="16"/>
                  </a:lnTo>
                  <a:lnTo>
                    <a:pt x="4" y="13"/>
                  </a:lnTo>
                  <a:lnTo>
                    <a:pt x="1" y="11"/>
                  </a:lnTo>
                  <a:lnTo>
                    <a:pt x="0" y="5"/>
                  </a:lnTo>
                  <a:lnTo>
                    <a:pt x="2" y="0"/>
                  </a:lnTo>
                  <a:lnTo>
                    <a:pt x="7" y="5"/>
                  </a:lnTo>
                  <a:lnTo>
                    <a:pt x="15" y="10"/>
                  </a:lnTo>
                  <a:lnTo>
                    <a:pt x="22" y="12"/>
                  </a:lnTo>
                  <a:lnTo>
                    <a:pt x="31" y="14"/>
                  </a:lnTo>
                  <a:lnTo>
                    <a:pt x="37" y="15"/>
                  </a:lnTo>
                  <a:lnTo>
                    <a:pt x="45" y="17"/>
                  </a:lnTo>
                  <a:lnTo>
                    <a:pt x="51" y="19"/>
                  </a:lnTo>
                  <a:lnTo>
                    <a:pt x="57" y="2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31766" name="Group 562"/>
          <p:cNvGrpSpPr>
            <a:grpSpLocks/>
          </p:cNvGrpSpPr>
          <p:nvPr/>
        </p:nvGrpSpPr>
        <p:grpSpPr bwMode="auto">
          <a:xfrm>
            <a:off x="2774950" y="3311525"/>
            <a:ext cx="514350" cy="508000"/>
            <a:chOff x="1802" y="1696"/>
            <a:chExt cx="324" cy="320"/>
          </a:xfrm>
        </p:grpSpPr>
        <p:sp>
          <p:nvSpPr>
            <p:cNvPr id="32510" name="Freeform 563"/>
            <p:cNvSpPr>
              <a:spLocks/>
            </p:cNvSpPr>
            <p:nvPr/>
          </p:nvSpPr>
          <p:spPr bwMode="auto">
            <a:xfrm>
              <a:off x="1802" y="1703"/>
              <a:ext cx="275" cy="303"/>
            </a:xfrm>
            <a:custGeom>
              <a:avLst/>
              <a:gdLst>
                <a:gd name="T0" fmla="*/ 3 w 1653"/>
                <a:gd name="T1" fmla="*/ 14 h 1819"/>
                <a:gd name="T2" fmla="*/ 5 w 1653"/>
                <a:gd name="T3" fmla="*/ 14 h 1819"/>
                <a:gd name="T4" fmla="*/ 5 w 1653"/>
                <a:gd name="T5" fmla="*/ 10 h 1819"/>
                <a:gd name="T6" fmla="*/ 8 w 1653"/>
                <a:gd name="T7" fmla="*/ 6 h 1819"/>
                <a:gd name="T8" fmla="*/ 9 w 1653"/>
                <a:gd name="T9" fmla="*/ 2 h 1819"/>
                <a:gd name="T10" fmla="*/ 10 w 1653"/>
                <a:gd name="T11" fmla="*/ 1 h 1819"/>
                <a:gd name="T12" fmla="*/ 12 w 1653"/>
                <a:gd name="T13" fmla="*/ 0 h 1819"/>
                <a:gd name="T14" fmla="*/ 13 w 1653"/>
                <a:gd name="T15" fmla="*/ 0 h 1819"/>
                <a:gd name="T16" fmla="*/ 11 w 1653"/>
                <a:gd name="T17" fmla="*/ 3 h 1819"/>
                <a:gd name="T18" fmla="*/ 26 w 1653"/>
                <a:gd name="T19" fmla="*/ 14 h 1819"/>
                <a:gd name="T20" fmla="*/ 30 w 1653"/>
                <a:gd name="T21" fmla="*/ 14 h 1819"/>
                <a:gd name="T22" fmla="*/ 32 w 1653"/>
                <a:gd name="T23" fmla="*/ 13 h 1819"/>
                <a:gd name="T24" fmla="*/ 33 w 1653"/>
                <a:gd name="T25" fmla="*/ 13 h 1819"/>
                <a:gd name="T26" fmla="*/ 34 w 1653"/>
                <a:gd name="T27" fmla="*/ 13 h 1819"/>
                <a:gd name="T28" fmla="*/ 37 w 1653"/>
                <a:gd name="T29" fmla="*/ 11 h 1819"/>
                <a:gd name="T30" fmla="*/ 39 w 1653"/>
                <a:gd name="T31" fmla="*/ 10 h 1819"/>
                <a:gd name="T32" fmla="*/ 42 w 1653"/>
                <a:gd name="T33" fmla="*/ 8 h 1819"/>
                <a:gd name="T34" fmla="*/ 42 w 1653"/>
                <a:gd name="T35" fmla="*/ 19 h 1819"/>
                <a:gd name="T36" fmla="*/ 41 w 1653"/>
                <a:gd name="T37" fmla="*/ 20 h 1819"/>
                <a:gd name="T38" fmla="*/ 44 w 1653"/>
                <a:gd name="T39" fmla="*/ 21 h 1819"/>
                <a:gd name="T40" fmla="*/ 42 w 1653"/>
                <a:gd name="T41" fmla="*/ 24 h 1819"/>
                <a:gd name="T42" fmla="*/ 40 w 1653"/>
                <a:gd name="T43" fmla="*/ 26 h 1819"/>
                <a:gd name="T44" fmla="*/ 39 w 1653"/>
                <a:gd name="T45" fmla="*/ 27 h 1819"/>
                <a:gd name="T46" fmla="*/ 38 w 1653"/>
                <a:gd name="T47" fmla="*/ 32 h 1819"/>
                <a:gd name="T48" fmla="*/ 40 w 1653"/>
                <a:gd name="T49" fmla="*/ 38 h 1819"/>
                <a:gd name="T50" fmla="*/ 42 w 1653"/>
                <a:gd name="T51" fmla="*/ 43 h 1819"/>
                <a:gd name="T52" fmla="*/ 45 w 1653"/>
                <a:gd name="T53" fmla="*/ 45 h 1819"/>
                <a:gd name="T54" fmla="*/ 43 w 1653"/>
                <a:gd name="T55" fmla="*/ 49 h 1819"/>
                <a:gd name="T56" fmla="*/ 40 w 1653"/>
                <a:gd name="T57" fmla="*/ 47 h 1819"/>
                <a:gd name="T58" fmla="*/ 37 w 1653"/>
                <a:gd name="T59" fmla="*/ 44 h 1819"/>
                <a:gd name="T60" fmla="*/ 35 w 1653"/>
                <a:gd name="T61" fmla="*/ 41 h 1819"/>
                <a:gd name="T62" fmla="*/ 31 w 1653"/>
                <a:gd name="T63" fmla="*/ 37 h 1819"/>
                <a:gd name="T64" fmla="*/ 33 w 1653"/>
                <a:gd name="T65" fmla="*/ 43 h 1819"/>
                <a:gd name="T66" fmla="*/ 33 w 1653"/>
                <a:gd name="T67" fmla="*/ 45 h 1819"/>
                <a:gd name="T68" fmla="*/ 34 w 1653"/>
                <a:gd name="T69" fmla="*/ 46 h 1819"/>
                <a:gd name="T70" fmla="*/ 35 w 1653"/>
                <a:gd name="T71" fmla="*/ 49 h 1819"/>
                <a:gd name="T72" fmla="*/ 34 w 1653"/>
                <a:gd name="T73" fmla="*/ 50 h 1819"/>
                <a:gd name="T74" fmla="*/ 32 w 1653"/>
                <a:gd name="T75" fmla="*/ 50 h 1819"/>
                <a:gd name="T76" fmla="*/ 28 w 1653"/>
                <a:gd name="T77" fmla="*/ 46 h 1819"/>
                <a:gd name="T78" fmla="*/ 26 w 1653"/>
                <a:gd name="T79" fmla="*/ 40 h 1819"/>
                <a:gd name="T80" fmla="*/ 25 w 1653"/>
                <a:gd name="T81" fmla="*/ 35 h 1819"/>
                <a:gd name="T82" fmla="*/ 21 w 1653"/>
                <a:gd name="T83" fmla="*/ 31 h 1819"/>
                <a:gd name="T84" fmla="*/ 17 w 1653"/>
                <a:gd name="T85" fmla="*/ 28 h 1819"/>
                <a:gd name="T86" fmla="*/ 16 w 1653"/>
                <a:gd name="T87" fmla="*/ 25 h 1819"/>
                <a:gd name="T88" fmla="*/ 13 w 1653"/>
                <a:gd name="T89" fmla="*/ 23 h 1819"/>
                <a:gd name="T90" fmla="*/ 6 w 1653"/>
                <a:gd name="T91" fmla="*/ 22 h 1819"/>
                <a:gd name="T92" fmla="*/ 4 w 1653"/>
                <a:gd name="T93" fmla="*/ 21 h 1819"/>
                <a:gd name="T94" fmla="*/ 5 w 1653"/>
                <a:gd name="T95" fmla="*/ 23 h 1819"/>
                <a:gd name="T96" fmla="*/ 4 w 1653"/>
                <a:gd name="T97" fmla="*/ 27 h 1819"/>
                <a:gd name="T98" fmla="*/ 2 w 1653"/>
                <a:gd name="T99" fmla="*/ 27 h 1819"/>
                <a:gd name="T100" fmla="*/ 0 w 1653"/>
                <a:gd name="T101" fmla="*/ 24 h 1819"/>
                <a:gd name="T102" fmla="*/ 1 w 1653"/>
                <a:gd name="T103" fmla="*/ 18 h 181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53"/>
                <a:gd name="T157" fmla="*/ 0 h 1819"/>
                <a:gd name="T158" fmla="*/ 1653 w 1653"/>
                <a:gd name="T159" fmla="*/ 1819 h 181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53" h="1819">
                  <a:moveTo>
                    <a:pt x="23" y="502"/>
                  </a:moveTo>
                  <a:lnTo>
                    <a:pt x="74" y="484"/>
                  </a:lnTo>
                  <a:lnTo>
                    <a:pt x="84" y="492"/>
                  </a:lnTo>
                  <a:lnTo>
                    <a:pt x="97" y="499"/>
                  </a:lnTo>
                  <a:lnTo>
                    <a:pt x="109" y="506"/>
                  </a:lnTo>
                  <a:lnTo>
                    <a:pt x="123" y="513"/>
                  </a:lnTo>
                  <a:lnTo>
                    <a:pt x="137" y="517"/>
                  </a:lnTo>
                  <a:lnTo>
                    <a:pt x="151" y="520"/>
                  </a:lnTo>
                  <a:lnTo>
                    <a:pt x="166" y="521"/>
                  </a:lnTo>
                  <a:lnTo>
                    <a:pt x="179" y="518"/>
                  </a:lnTo>
                  <a:lnTo>
                    <a:pt x="176" y="493"/>
                  </a:lnTo>
                  <a:lnTo>
                    <a:pt x="174" y="465"/>
                  </a:lnTo>
                  <a:lnTo>
                    <a:pt x="175" y="437"/>
                  </a:lnTo>
                  <a:lnTo>
                    <a:pt x="177" y="409"/>
                  </a:lnTo>
                  <a:lnTo>
                    <a:pt x="182" y="380"/>
                  </a:lnTo>
                  <a:lnTo>
                    <a:pt x="189" y="354"/>
                  </a:lnTo>
                  <a:lnTo>
                    <a:pt x="200" y="328"/>
                  </a:lnTo>
                  <a:lnTo>
                    <a:pt x="213" y="306"/>
                  </a:lnTo>
                  <a:lnTo>
                    <a:pt x="294" y="254"/>
                  </a:lnTo>
                  <a:lnTo>
                    <a:pt x="278" y="219"/>
                  </a:lnTo>
                  <a:lnTo>
                    <a:pt x="274" y="181"/>
                  </a:lnTo>
                  <a:lnTo>
                    <a:pt x="279" y="140"/>
                  </a:lnTo>
                  <a:lnTo>
                    <a:pt x="295" y="98"/>
                  </a:lnTo>
                  <a:lnTo>
                    <a:pt x="302" y="86"/>
                  </a:lnTo>
                  <a:lnTo>
                    <a:pt x="312" y="74"/>
                  </a:lnTo>
                  <a:lnTo>
                    <a:pt x="323" y="64"/>
                  </a:lnTo>
                  <a:lnTo>
                    <a:pt x="335" y="54"/>
                  </a:lnTo>
                  <a:lnTo>
                    <a:pt x="350" y="44"/>
                  </a:lnTo>
                  <a:lnTo>
                    <a:pt x="364" y="36"/>
                  </a:lnTo>
                  <a:lnTo>
                    <a:pt x="378" y="29"/>
                  </a:lnTo>
                  <a:lnTo>
                    <a:pt x="392" y="23"/>
                  </a:lnTo>
                  <a:lnTo>
                    <a:pt x="406" y="17"/>
                  </a:lnTo>
                  <a:lnTo>
                    <a:pt x="421" y="13"/>
                  </a:lnTo>
                  <a:lnTo>
                    <a:pt x="433" y="9"/>
                  </a:lnTo>
                  <a:lnTo>
                    <a:pt x="443" y="6"/>
                  </a:lnTo>
                  <a:lnTo>
                    <a:pt x="452" y="3"/>
                  </a:lnTo>
                  <a:lnTo>
                    <a:pt x="459" y="1"/>
                  </a:lnTo>
                  <a:lnTo>
                    <a:pt x="463" y="0"/>
                  </a:lnTo>
                  <a:lnTo>
                    <a:pt x="465" y="0"/>
                  </a:lnTo>
                  <a:lnTo>
                    <a:pt x="464" y="8"/>
                  </a:lnTo>
                  <a:lnTo>
                    <a:pt x="453" y="18"/>
                  </a:lnTo>
                  <a:lnTo>
                    <a:pt x="436" y="33"/>
                  </a:lnTo>
                  <a:lnTo>
                    <a:pt x="417" y="55"/>
                  </a:lnTo>
                  <a:lnTo>
                    <a:pt x="399" y="82"/>
                  </a:lnTo>
                  <a:lnTo>
                    <a:pt x="388" y="119"/>
                  </a:lnTo>
                  <a:lnTo>
                    <a:pt x="388" y="163"/>
                  </a:lnTo>
                  <a:lnTo>
                    <a:pt x="402" y="219"/>
                  </a:lnTo>
                  <a:lnTo>
                    <a:pt x="506" y="277"/>
                  </a:lnTo>
                  <a:lnTo>
                    <a:pt x="823" y="422"/>
                  </a:lnTo>
                  <a:lnTo>
                    <a:pt x="947" y="512"/>
                  </a:lnTo>
                  <a:lnTo>
                    <a:pt x="1014" y="526"/>
                  </a:lnTo>
                  <a:lnTo>
                    <a:pt x="1064" y="548"/>
                  </a:lnTo>
                  <a:lnTo>
                    <a:pt x="1075" y="537"/>
                  </a:lnTo>
                  <a:lnTo>
                    <a:pt x="1084" y="528"/>
                  </a:lnTo>
                  <a:lnTo>
                    <a:pt x="1090" y="520"/>
                  </a:lnTo>
                  <a:lnTo>
                    <a:pt x="1097" y="514"/>
                  </a:lnTo>
                  <a:lnTo>
                    <a:pt x="1104" y="509"/>
                  </a:lnTo>
                  <a:lnTo>
                    <a:pt x="1114" y="503"/>
                  </a:lnTo>
                  <a:lnTo>
                    <a:pt x="1126" y="496"/>
                  </a:lnTo>
                  <a:lnTo>
                    <a:pt x="1143" y="487"/>
                  </a:lnTo>
                  <a:lnTo>
                    <a:pt x="1152" y="484"/>
                  </a:lnTo>
                  <a:lnTo>
                    <a:pt x="1161" y="482"/>
                  </a:lnTo>
                  <a:lnTo>
                    <a:pt x="1171" y="483"/>
                  </a:lnTo>
                  <a:lnTo>
                    <a:pt x="1179" y="484"/>
                  </a:lnTo>
                  <a:lnTo>
                    <a:pt x="1188" y="485"/>
                  </a:lnTo>
                  <a:lnTo>
                    <a:pt x="1196" y="486"/>
                  </a:lnTo>
                  <a:lnTo>
                    <a:pt x="1206" y="484"/>
                  </a:lnTo>
                  <a:lnTo>
                    <a:pt x="1215" y="481"/>
                  </a:lnTo>
                  <a:lnTo>
                    <a:pt x="1228" y="474"/>
                  </a:lnTo>
                  <a:lnTo>
                    <a:pt x="1243" y="465"/>
                  </a:lnTo>
                  <a:lnTo>
                    <a:pt x="1259" y="456"/>
                  </a:lnTo>
                  <a:lnTo>
                    <a:pt x="1275" y="445"/>
                  </a:lnTo>
                  <a:lnTo>
                    <a:pt x="1292" y="434"/>
                  </a:lnTo>
                  <a:lnTo>
                    <a:pt x="1310" y="422"/>
                  </a:lnTo>
                  <a:lnTo>
                    <a:pt x="1328" y="410"/>
                  </a:lnTo>
                  <a:lnTo>
                    <a:pt x="1346" y="397"/>
                  </a:lnTo>
                  <a:lnTo>
                    <a:pt x="1364" y="384"/>
                  </a:lnTo>
                  <a:lnTo>
                    <a:pt x="1382" y="371"/>
                  </a:lnTo>
                  <a:lnTo>
                    <a:pt x="1398" y="359"/>
                  </a:lnTo>
                  <a:lnTo>
                    <a:pt x="1415" y="346"/>
                  </a:lnTo>
                  <a:lnTo>
                    <a:pt x="1431" y="334"/>
                  </a:lnTo>
                  <a:lnTo>
                    <a:pt x="1445" y="324"/>
                  </a:lnTo>
                  <a:lnTo>
                    <a:pt x="1458" y="314"/>
                  </a:lnTo>
                  <a:lnTo>
                    <a:pt x="1469" y="305"/>
                  </a:lnTo>
                  <a:lnTo>
                    <a:pt x="1515" y="281"/>
                  </a:lnTo>
                  <a:lnTo>
                    <a:pt x="1559" y="305"/>
                  </a:lnTo>
                  <a:lnTo>
                    <a:pt x="1642" y="460"/>
                  </a:lnTo>
                  <a:lnTo>
                    <a:pt x="1526" y="678"/>
                  </a:lnTo>
                  <a:lnTo>
                    <a:pt x="1523" y="682"/>
                  </a:lnTo>
                  <a:lnTo>
                    <a:pt x="1516" y="690"/>
                  </a:lnTo>
                  <a:lnTo>
                    <a:pt x="1506" y="700"/>
                  </a:lnTo>
                  <a:lnTo>
                    <a:pt x="1495" y="713"/>
                  </a:lnTo>
                  <a:lnTo>
                    <a:pt x="1484" y="724"/>
                  </a:lnTo>
                  <a:lnTo>
                    <a:pt x="1477" y="734"/>
                  </a:lnTo>
                  <a:lnTo>
                    <a:pt x="1473" y="740"/>
                  </a:lnTo>
                  <a:lnTo>
                    <a:pt x="1474" y="741"/>
                  </a:lnTo>
                  <a:lnTo>
                    <a:pt x="1578" y="691"/>
                  </a:lnTo>
                  <a:lnTo>
                    <a:pt x="1578" y="746"/>
                  </a:lnTo>
                  <a:lnTo>
                    <a:pt x="1577" y="751"/>
                  </a:lnTo>
                  <a:lnTo>
                    <a:pt x="1573" y="763"/>
                  </a:lnTo>
                  <a:lnTo>
                    <a:pt x="1568" y="783"/>
                  </a:lnTo>
                  <a:lnTo>
                    <a:pt x="1560" y="806"/>
                  </a:lnTo>
                  <a:lnTo>
                    <a:pt x="1551" y="831"/>
                  </a:lnTo>
                  <a:lnTo>
                    <a:pt x="1539" y="856"/>
                  </a:lnTo>
                  <a:lnTo>
                    <a:pt x="1528" y="877"/>
                  </a:lnTo>
                  <a:lnTo>
                    <a:pt x="1515" y="896"/>
                  </a:lnTo>
                  <a:lnTo>
                    <a:pt x="1462" y="915"/>
                  </a:lnTo>
                  <a:lnTo>
                    <a:pt x="1465" y="924"/>
                  </a:lnTo>
                  <a:lnTo>
                    <a:pt x="1461" y="934"/>
                  </a:lnTo>
                  <a:lnTo>
                    <a:pt x="1452" y="945"/>
                  </a:lnTo>
                  <a:lnTo>
                    <a:pt x="1440" y="957"/>
                  </a:lnTo>
                  <a:lnTo>
                    <a:pt x="1426" y="967"/>
                  </a:lnTo>
                  <a:lnTo>
                    <a:pt x="1413" y="974"/>
                  </a:lnTo>
                  <a:lnTo>
                    <a:pt x="1403" y="979"/>
                  </a:lnTo>
                  <a:lnTo>
                    <a:pt x="1398" y="979"/>
                  </a:lnTo>
                  <a:lnTo>
                    <a:pt x="1382" y="1016"/>
                  </a:lnTo>
                  <a:lnTo>
                    <a:pt x="1373" y="1053"/>
                  </a:lnTo>
                  <a:lnTo>
                    <a:pt x="1369" y="1092"/>
                  </a:lnTo>
                  <a:lnTo>
                    <a:pt x="1369" y="1130"/>
                  </a:lnTo>
                  <a:lnTo>
                    <a:pt x="1375" y="1168"/>
                  </a:lnTo>
                  <a:lnTo>
                    <a:pt x="1384" y="1207"/>
                  </a:lnTo>
                  <a:lnTo>
                    <a:pt x="1396" y="1245"/>
                  </a:lnTo>
                  <a:lnTo>
                    <a:pt x="1410" y="1283"/>
                  </a:lnTo>
                  <a:lnTo>
                    <a:pt x="1427" y="1322"/>
                  </a:lnTo>
                  <a:lnTo>
                    <a:pt x="1445" y="1360"/>
                  </a:lnTo>
                  <a:lnTo>
                    <a:pt x="1463" y="1398"/>
                  </a:lnTo>
                  <a:lnTo>
                    <a:pt x="1481" y="1436"/>
                  </a:lnTo>
                  <a:lnTo>
                    <a:pt x="1500" y="1472"/>
                  </a:lnTo>
                  <a:lnTo>
                    <a:pt x="1516" y="1509"/>
                  </a:lnTo>
                  <a:lnTo>
                    <a:pt x="1530" y="1544"/>
                  </a:lnTo>
                  <a:lnTo>
                    <a:pt x="1542" y="1579"/>
                  </a:lnTo>
                  <a:lnTo>
                    <a:pt x="1563" y="1580"/>
                  </a:lnTo>
                  <a:lnTo>
                    <a:pt x="1582" y="1587"/>
                  </a:lnTo>
                  <a:lnTo>
                    <a:pt x="1599" y="1598"/>
                  </a:lnTo>
                  <a:lnTo>
                    <a:pt x="1615" y="1614"/>
                  </a:lnTo>
                  <a:lnTo>
                    <a:pt x="1627" y="1631"/>
                  </a:lnTo>
                  <a:lnTo>
                    <a:pt x="1638" y="1650"/>
                  </a:lnTo>
                  <a:lnTo>
                    <a:pt x="1647" y="1669"/>
                  </a:lnTo>
                  <a:lnTo>
                    <a:pt x="1653" y="1688"/>
                  </a:lnTo>
                  <a:lnTo>
                    <a:pt x="1541" y="1769"/>
                  </a:lnTo>
                  <a:lnTo>
                    <a:pt x="1523" y="1758"/>
                  </a:lnTo>
                  <a:lnTo>
                    <a:pt x="1503" y="1745"/>
                  </a:lnTo>
                  <a:lnTo>
                    <a:pt x="1481" y="1729"/>
                  </a:lnTo>
                  <a:lnTo>
                    <a:pt x="1459" y="1713"/>
                  </a:lnTo>
                  <a:lnTo>
                    <a:pt x="1437" y="1694"/>
                  </a:lnTo>
                  <a:lnTo>
                    <a:pt x="1413" y="1675"/>
                  </a:lnTo>
                  <a:lnTo>
                    <a:pt x="1391" y="1653"/>
                  </a:lnTo>
                  <a:lnTo>
                    <a:pt x="1369" y="1631"/>
                  </a:lnTo>
                  <a:lnTo>
                    <a:pt x="1347" y="1608"/>
                  </a:lnTo>
                  <a:lnTo>
                    <a:pt x="1328" y="1585"/>
                  </a:lnTo>
                  <a:lnTo>
                    <a:pt x="1310" y="1562"/>
                  </a:lnTo>
                  <a:lnTo>
                    <a:pt x="1293" y="1537"/>
                  </a:lnTo>
                  <a:lnTo>
                    <a:pt x="1279" y="1514"/>
                  </a:lnTo>
                  <a:lnTo>
                    <a:pt x="1269" y="1491"/>
                  </a:lnTo>
                  <a:lnTo>
                    <a:pt x="1261" y="1467"/>
                  </a:lnTo>
                  <a:lnTo>
                    <a:pt x="1257" y="1445"/>
                  </a:lnTo>
                  <a:lnTo>
                    <a:pt x="1136" y="1237"/>
                  </a:lnTo>
                  <a:lnTo>
                    <a:pt x="1112" y="1237"/>
                  </a:lnTo>
                  <a:lnTo>
                    <a:pt x="1109" y="1282"/>
                  </a:lnTo>
                  <a:lnTo>
                    <a:pt x="1113" y="1326"/>
                  </a:lnTo>
                  <a:lnTo>
                    <a:pt x="1122" y="1371"/>
                  </a:lnTo>
                  <a:lnTo>
                    <a:pt x="1135" y="1416"/>
                  </a:lnTo>
                  <a:lnTo>
                    <a:pt x="1150" y="1461"/>
                  </a:lnTo>
                  <a:lnTo>
                    <a:pt x="1165" y="1508"/>
                  </a:lnTo>
                  <a:lnTo>
                    <a:pt x="1179" y="1554"/>
                  </a:lnTo>
                  <a:lnTo>
                    <a:pt x="1188" y="1601"/>
                  </a:lnTo>
                  <a:lnTo>
                    <a:pt x="1192" y="1607"/>
                  </a:lnTo>
                  <a:lnTo>
                    <a:pt x="1198" y="1613"/>
                  </a:lnTo>
                  <a:lnTo>
                    <a:pt x="1205" y="1616"/>
                  </a:lnTo>
                  <a:lnTo>
                    <a:pt x="1211" y="1619"/>
                  </a:lnTo>
                  <a:lnTo>
                    <a:pt x="1218" y="1623"/>
                  </a:lnTo>
                  <a:lnTo>
                    <a:pt x="1224" y="1626"/>
                  </a:lnTo>
                  <a:lnTo>
                    <a:pt x="1230" y="1630"/>
                  </a:lnTo>
                  <a:lnTo>
                    <a:pt x="1235" y="1636"/>
                  </a:lnTo>
                  <a:lnTo>
                    <a:pt x="1246" y="1661"/>
                  </a:lnTo>
                  <a:lnTo>
                    <a:pt x="1256" y="1684"/>
                  </a:lnTo>
                  <a:lnTo>
                    <a:pt x="1262" y="1705"/>
                  </a:lnTo>
                  <a:lnTo>
                    <a:pt x="1267" y="1725"/>
                  </a:lnTo>
                  <a:lnTo>
                    <a:pt x="1268" y="1746"/>
                  </a:lnTo>
                  <a:lnTo>
                    <a:pt x="1267" y="1767"/>
                  </a:lnTo>
                  <a:lnTo>
                    <a:pt x="1263" y="1789"/>
                  </a:lnTo>
                  <a:lnTo>
                    <a:pt x="1255" y="1814"/>
                  </a:lnTo>
                  <a:lnTo>
                    <a:pt x="1247" y="1816"/>
                  </a:lnTo>
                  <a:lnTo>
                    <a:pt x="1239" y="1817"/>
                  </a:lnTo>
                  <a:lnTo>
                    <a:pt x="1228" y="1818"/>
                  </a:lnTo>
                  <a:lnTo>
                    <a:pt x="1218" y="1819"/>
                  </a:lnTo>
                  <a:lnTo>
                    <a:pt x="1207" y="1818"/>
                  </a:lnTo>
                  <a:lnTo>
                    <a:pt x="1195" y="1818"/>
                  </a:lnTo>
                  <a:lnTo>
                    <a:pt x="1182" y="1817"/>
                  </a:lnTo>
                  <a:lnTo>
                    <a:pt x="1166" y="1815"/>
                  </a:lnTo>
                  <a:lnTo>
                    <a:pt x="1049" y="1768"/>
                  </a:lnTo>
                  <a:lnTo>
                    <a:pt x="1033" y="1738"/>
                  </a:lnTo>
                  <a:lnTo>
                    <a:pt x="1023" y="1710"/>
                  </a:lnTo>
                  <a:lnTo>
                    <a:pt x="1017" y="1686"/>
                  </a:lnTo>
                  <a:lnTo>
                    <a:pt x="1013" y="1662"/>
                  </a:lnTo>
                  <a:lnTo>
                    <a:pt x="1011" y="1639"/>
                  </a:lnTo>
                  <a:lnTo>
                    <a:pt x="1008" y="1614"/>
                  </a:lnTo>
                  <a:lnTo>
                    <a:pt x="1005" y="1585"/>
                  </a:lnTo>
                  <a:lnTo>
                    <a:pt x="1000" y="1552"/>
                  </a:lnTo>
                  <a:lnTo>
                    <a:pt x="935" y="1443"/>
                  </a:lnTo>
                  <a:lnTo>
                    <a:pt x="916" y="1342"/>
                  </a:lnTo>
                  <a:lnTo>
                    <a:pt x="914" y="1314"/>
                  </a:lnTo>
                  <a:lnTo>
                    <a:pt x="910" y="1292"/>
                  </a:lnTo>
                  <a:lnTo>
                    <a:pt x="905" y="1274"/>
                  </a:lnTo>
                  <a:lnTo>
                    <a:pt x="898" y="1258"/>
                  </a:lnTo>
                  <a:lnTo>
                    <a:pt x="890" y="1241"/>
                  </a:lnTo>
                  <a:lnTo>
                    <a:pt x="881" y="1223"/>
                  </a:lnTo>
                  <a:lnTo>
                    <a:pt x="873" y="1202"/>
                  </a:lnTo>
                  <a:lnTo>
                    <a:pt x="866" y="1174"/>
                  </a:lnTo>
                  <a:lnTo>
                    <a:pt x="743" y="1113"/>
                  </a:lnTo>
                  <a:lnTo>
                    <a:pt x="718" y="1101"/>
                  </a:lnTo>
                  <a:lnTo>
                    <a:pt x="695" y="1086"/>
                  </a:lnTo>
                  <a:lnTo>
                    <a:pt x="673" y="1068"/>
                  </a:lnTo>
                  <a:lnTo>
                    <a:pt x="650" y="1048"/>
                  </a:lnTo>
                  <a:lnTo>
                    <a:pt x="631" y="1027"/>
                  </a:lnTo>
                  <a:lnTo>
                    <a:pt x="613" y="1003"/>
                  </a:lnTo>
                  <a:lnTo>
                    <a:pt x="596" y="977"/>
                  </a:lnTo>
                  <a:lnTo>
                    <a:pt x="582" y="950"/>
                  </a:lnTo>
                  <a:lnTo>
                    <a:pt x="574" y="927"/>
                  </a:lnTo>
                  <a:lnTo>
                    <a:pt x="563" y="905"/>
                  </a:lnTo>
                  <a:lnTo>
                    <a:pt x="551" y="883"/>
                  </a:lnTo>
                  <a:lnTo>
                    <a:pt x="538" y="864"/>
                  </a:lnTo>
                  <a:lnTo>
                    <a:pt x="521" y="846"/>
                  </a:lnTo>
                  <a:lnTo>
                    <a:pt x="505" y="830"/>
                  </a:lnTo>
                  <a:lnTo>
                    <a:pt x="487" y="816"/>
                  </a:lnTo>
                  <a:lnTo>
                    <a:pt x="467" y="806"/>
                  </a:lnTo>
                  <a:lnTo>
                    <a:pt x="357" y="870"/>
                  </a:lnTo>
                  <a:lnTo>
                    <a:pt x="227" y="821"/>
                  </a:lnTo>
                  <a:lnTo>
                    <a:pt x="217" y="810"/>
                  </a:lnTo>
                  <a:lnTo>
                    <a:pt x="208" y="798"/>
                  </a:lnTo>
                  <a:lnTo>
                    <a:pt x="198" y="787"/>
                  </a:lnTo>
                  <a:lnTo>
                    <a:pt x="188" y="777"/>
                  </a:lnTo>
                  <a:lnTo>
                    <a:pt x="177" y="769"/>
                  </a:lnTo>
                  <a:lnTo>
                    <a:pt x="166" y="763"/>
                  </a:lnTo>
                  <a:lnTo>
                    <a:pt x="154" y="762"/>
                  </a:lnTo>
                  <a:lnTo>
                    <a:pt x="143" y="765"/>
                  </a:lnTo>
                  <a:lnTo>
                    <a:pt x="144" y="771"/>
                  </a:lnTo>
                  <a:lnTo>
                    <a:pt x="150" y="783"/>
                  </a:lnTo>
                  <a:lnTo>
                    <a:pt x="160" y="802"/>
                  </a:lnTo>
                  <a:lnTo>
                    <a:pt x="169" y="825"/>
                  </a:lnTo>
                  <a:lnTo>
                    <a:pt x="178" y="854"/>
                  </a:lnTo>
                  <a:lnTo>
                    <a:pt x="183" y="884"/>
                  </a:lnTo>
                  <a:lnTo>
                    <a:pt x="184" y="917"/>
                  </a:lnTo>
                  <a:lnTo>
                    <a:pt x="178" y="951"/>
                  </a:lnTo>
                  <a:lnTo>
                    <a:pt x="162" y="958"/>
                  </a:lnTo>
                  <a:lnTo>
                    <a:pt x="144" y="963"/>
                  </a:lnTo>
                  <a:lnTo>
                    <a:pt x="126" y="966"/>
                  </a:lnTo>
                  <a:lnTo>
                    <a:pt x="107" y="966"/>
                  </a:lnTo>
                  <a:lnTo>
                    <a:pt x="86" y="965"/>
                  </a:lnTo>
                  <a:lnTo>
                    <a:pt x="68" y="962"/>
                  </a:lnTo>
                  <a:lnTo>
                    <a:pt x="51" y="957"/>
                  </a:lnTo>
                  <a:lnTo>
                    <a:pt x="35" y="950"/>
                  </a:lnTo>
                  <a:lnTo>
                    <a:pt x="19" y="927"/>
                  </a:lnTo>
                  <a:lnTo>
                    <a:pt x="8" y="893"/>
                  </a:lnTo>
                  <a:lnTo>
                    <a:pt x="2" y="850"/>
                  </a:lnTo>
                  <a:lnTo>
                    <a:pt x="0" y="803"/>
                  </a:lnTo>
                  <a:lnTo>
                    <a:pt x="2" y="755"/>
                  </a:lnTo>
                  <a:lnTo>
                    <a:pt x="9" y="712"/>
                  </a:lnTo>
                  <a:lnTo>
                    <a:pt x="19" y="677"/>
                  </a:lnTo>
                  <a:lnTo>
                    <a:pt x="35" y="654"/>
                  </a:lnTo>
                  <a:lnTo>
                    <a:pt x="23" y="50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11" name="Freeform 564"/>
            <p:cNvSpPr>
              <a:spLocks/>
            </p:cNvSpPr>
            <p:nvPr/>
          </p:nvSpPr>
          <p:spPr bwMode="auto">
            <a:xfrm>
              <a:off x="1853" y="1722"/>
              <a:ext cx="11" cy="21"/>
            </a:xfrm>
            <a:custGeom>
              <a:avLst/>
              <a:gdLst>
                <a:gd name="T0" fmla="*/ 1 w 62"/>
                <a:gd name="T1" fmla="*/ 0 h 126"/>
                <a:gd name="T2" fmla="*/ 1 w 62"/>
                <a:gd name="T3" fmla="*/ 0 h 126"/>
                <a:gd name="T4" fmla="*/ 1 w 62"/>
                <a:gd name="T5" fmla="*/ 1 h 126"/>
                <a:gd name="T6" fmla="*/ 1 w 62"/>
                <a:gd name="T7" fmla="*/ 1 h 126"/>
                <a:gd name="T8" fmla="*/ 1 w 62"/>
                <a:gd name="T9" fmla="*/ 1 h 126"/>
                <a:gd name="T10" fmla="*/ 1 w 62"/>
                <a:gd name="T11" fmla="*/ 2 h 126"/>
                <a:gd name="T12" fmla="*/ 1 w 62"/>
                <a:gd name="T13" fmla="*/ 2 h 126"/>
                <a:gd name="T14" fmla="*/ 2 w 62"/>
                <a:gd name="T15" fmla="*/ 2 h 126"/>
                <a:gd name="T16" fmla="*/ 2 w 62"/>
                <a:gd name="T17" fmla="*/ 2 h 126"/>
                <a:gd name="T18" fmla="*/ 2 w 62"/>
                <a:gd name="T19" fmla="*/ 4 h 126"/>
                <a:gd name="T20" fmla="*/ 0 w 62"/>
                <a:gd name="T21" fmla="*/ 4 h 126"/>
                <a:gd name="T22" fmla="*/ 0 w 62"/>
                <a:gd name="T23" fmla="*/ 2 h 126"/>
                <a:gd name="T24" fmla="*/ 0 w 62"/>
                <a:gd name="T25" fmla="*/ 2 h 126"/>
                <a:gd name="T26" fmla="*/ 0 w 62"/>
                <a:gd name="T27" fmla="*/ 2 h 126"/>
                <a:gd name="T28" fmla="*/ 0 w 62"/>
                <a:gd name="T29" fmla="*/ 1 h 126"/>
                <a:gd name="T30" fmla="*/ 1 w 62"/>
                <a:gd name="T31" fmla="*/ 1 h 126"/>
                <a:gd name="T32" fmla="*/ 1 w 62"/>
                <a:gd name="T33" fmla="*/ 1 h 126"/>
                <a:gd name="T34" fmla="*/ 1 w 62"/>
                <a:gd name="T35" fmla="*/ 0 h 126"/>
                <a:gd name="T36" fmla="*/ 1 w 62"/>
                <a:gd name="T37" fmla="*/ 0 h 126"/>
                <a:gd name="T38" fmla="*/ 1 w 62"/>
                <a:gd name="T39" fmla="*/ 0 h 1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
                <a:gd name="T61" fmla="*/ 0 h 126"/>
                <a:gd name="T62" fmla="*/ 62 w 62"/>
                <a:gd name="T63" fmla="*/ 126 h 1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 h="126">
                  <a:moveTo>
                    <a:pt x="44" y="0"/>
                  </a:moveTo>
                  <a:lnTo>
                    <a:pt x="46" y="9"/>
                  </a:lnTo>
                  <a:lnTo>
                    <a:pt x="46" y="21"/>
                  </a:lnTo>
                  <a:lnTo>
                    <a:pt x="45" y="34"/>
                  </a:lnTo>
                  <a:lnTo>
                    <a:pt x="44" y="47"/>
                  </a:lnTo>
                  <a:lnTo>
                    <a:pt x="44" y="60"/>
                  </a:lnTo>
                  <a:lnTo>
                    <a:pt x="46" y="70"/>
                  </a:lnTo>
                  <a:lnTo>
                    <a:pt x="52" y="78"/>
                  </a:lnTo>
                  <a:lnTo>
                    <a:pt x="62" y="81"/>
                  </a:lnTo>
                  <a:lnTo>
                    <a:pt x="62" y="126"/>
                  </a:lnTo>
                  <a:lnTo>
                    <a:pt x="0" y="126"/>
                  </a:lnTo>
                  <a:lnTo>
                    <a:pt x="0" y="66"/>
                  </a:lnTo>
                  <a:lnTo>
                    <a:pt x="2" y="63"/>
                  </a:lnTo>
                  <a:lnTo>
                    <a:pt x="6" y="55"/>
                  </a:lnTo>
                  <a:lnTo>
                    <a:pt x="12" y="44"/>
                  </a:lnTo>
                  <a:lnTo>
                    <a:pt x="19" y="33"/>
                  </a:lnTo>
                  <a:lnTo>
                    <a:pt x="26" y="22"/>
                  </a:lnTo>
                  <a:lnTo>
                    <a:pt x="33" y="12"/>
                  </a:lnTo>
                  <a:lnTo>
                    <a:pt x="40" y="4"/>
                  </a:lnTo>
                  <a:lnTo>
                    <a:pt x="44"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12" name="Freeform 565"/>
            <p:cNvSpPr>
              <a:spLocks/>
            </p:cNvSpPr>
            <p:nvPr/>
          </p:nvSpPr>
          <p:spPr bwMode="auto">
            <a:xfrm>
              <a:off x="1807" y="1748"/>
              <a:ext cx="262" cy="249"/>
            </a:xfrm>
            <a:custGeom>
              <a:avLst/>
              <a:gdLst>
                <a:gd name="T0" fmla="*/ 43 w 1571"/>
                <a:gd name="T1" fmla="*/ 4 h 1497"/>
                <a:gd name="T2" fmla="*/ 41 w 1571"/>
                <a:gd name="T3" fmla="*/ 9 h 1497"/>
                <a:gd name="T4" fmla="*/ 38 w 1571"/>
                <a:gd name="T5" fmla="*/ 15 h 1497"/>
                <a:gd name="T6" fmla="*/ 41 w 1571"/>
                <a:gd name="T7" fmla="*/ 14 h 1497"/>
                <a:gd name="T8" fmla="*/ 39 w 1571"/>
                <a:gd name="T9" fmla="*/ 18 h 1497"/>
                <a:gd name="T10" fmla="*/ 36 w 1571"/>
                <a:gd name="T11" fmla="*/ 22 h 1497"/>
                <a:gd name="T12" fmla="*/ 39 w 1571"/>
                <a:gd name="T13" fmla="*/ 32 h 1497"/>
                <a:gd name="T14" fmla="*/ 41 w 1571"/>
                <a:gd name="T15" fmla="*/ 36 h 1497"/>
                <a:gd name="T16" fmla="*/ 43 w 1571"/>
                <a:gd name="T17" fmla="*/ 38 h 1497"/>
                <a:gd name="T18" fmla="*/ 42 w 1571"/>
                <a:gd name="T19" fmla="*/ 40 h 1497"/>
                <a:gd name="T20" fmla="*/ 39 w 1571"/>
                <a:gd name="T21" fmla="*/ 38 h 1497"/>
                <a:gd name="T22" fmla="*/ 36 w 1571"/>
                <a:gd name="T23" fmla="*/ 35 h 1497"/>
                <a:gd name="T24" fmla="*/ 34 w 1571"/>
                <a:gd name="T25" fmla="*/ 30 h 1497"/>
                <a:gd name="T26" fmla="*/ 32 w 1571"/>
                <a:gd name="T27" fmla="*/ 26 h 1497"/>
                <a:gd name="T28" fmla="*/ 30 w 1571"/>
                <a:gd name="T29" fmla="*/ 25 h 1497"/>
                <a:gd name="T30" fmla="*/ 29 w 1571"/>
                <a:gd name="T31" fmla="*/ 27 h 1497"/>
                <a:gd name="T32" fmla="*/ 31 w 1571"/>
                <a:gd name="T33" fmla="*/ 38 h 1497"/>
                <a:gd name="T34" fmla="*/ 33 w 1571"/>
                <a:gd name="T35" fmla="*/ 41 h 1497"/>
                <a:gd name="T36" fmla="*/ 29 w 1571"/>
                <a:gd name="T37" fmla="*/ 41 h 1497"/>
                <a:gd name="T38" fmla="*/ 27 w 1571"/>
                <a:gd name="T39" fmla="*/ 34 h 1497"/>
                <a:gd name="T40" fmla="*/ 24 w 1571"/>
                <a:gd name="T41" fmla="*/ 24 h 1497"/>
                <a:gd name="T42" fmla="*/ 20 w 1571"/>
                <a:gd name="T43" fmla="*/ 23 h 1497"/>
                <a:gd name="T44" fmla="*/ 16 w 1571"/>
                <a:gd name="T45" fmla="*/ 18 h 1497"/>
                <a:gd name="T46" fmla="*/ 13 w 1571"/>
                <a:gd name="T47" fmla="*/ 13 h 1497"/>
                <a:gd name="T48" fmla="*/ 10 w 1571"/>
                <a:gd name="T49" fmla="*/ 10 h 1497"/>
                <a:gd name="T50" fmla="*/ 11 w 1571"/>
                <a:gd name="T51" fmla="*/ 13 h 1497"/>
                <a:gd name="T52" fmla="*/ 9 w 1571"/>
                <a:gd name="T53" fmla="*/ 15 h 1497"/>
                <a:gd name="T54" fmla="*/ 6 w 1571"/>
                <a:gd name="T55" fmla="*/ 15 h 1497"/>
                <a:gd name="T56" fmla="*/ 2 w 1571"/>
                <a:gd name="T57" fmla="*/ 16 h 1497"/>
                <a:gd name="T58" fmla="*/ 3 w 1571"/>
                <a:gd name="T59" fmla="*/ 18 h 1497"/>
                <a:gd name="T60" fmla="*/ 1 w 1571"/>
                <a:gd name="T61" fmla="*/ 18 h 1497"/>
                <a:gd name="T62" fmla="*/ 0 w 1571"/>
                <a:gd name="T63" fmla="*/ 13 h 1497"/>
                <a:gd name="T64" fmla="*/ 1 w 1571"/>
                <a:gd name="T65" fmla="*/ 9 h 1497"/>
                <a:gd name="T66" fmla="*/ 2 w 1571"/>
                <a:gd name="T67" fmla="*/ 7 h 1497"/>
                <a:gd name="T68" fmla="*/ 5 w 1571"/>
                <a:gd name="T69" fmla="*/ 9 h 1497"/>
                <a:gd name="T70" fmla="*/ 5 w 1571"/>
                <a:gd name="T71" fmla="*/ 6 h 1497"/>
                <a:gd name="T72" fmla="*/ 6 w 1571"/>
                <a:gd name="T73" fmla="*/ 1 h 1497"/>
                <a:gd name="T74" fmla="*/ 10 w 1571"/>
                <a:gd name="T75" fmla="*/ 0 h 1497"/>
                <a:gd name="T76" fmla="*/ 17 w 1571"/>
                <a:gd name="T77" fmla="*/ 3 h 1497"/>
                <a:gd name="T78" fmla="*/ 24 w 1571"/>
                <a:gd name="T79" fmla="*/ 7 h 1497"/>
                <a:gd name="T80" fmla="*/ 25 w 1571"/>
                <a:gd name="T81" fmla="*/ 8 h 1497"/>
                <a:gd name="T82" fmla="*/ 22 w 1571"/>
                <a:gd name="T83" fmla="*/ 11 h 1497"/>
                <a:gd name="T84" fmla="*/ 19 w 1571"/>
                <a:gd name="T85" fmla="*/ 12 h 1497"/>
                <a:gd name="T86" fmla="*/ 22 w 1571"/>
                <a:gd name="T87" fmla="*/ 14 h 1497"/>
                <a:gd name="T88" fmla="*/ 25 w 1571"/>
                <a:gd name="T89" fmla="*/ 14 h 1497"/>
                <a:gd name="T90" fmla="*/ 26 w 1571"/>
                <a:gd name="T91" fmla="*/ 18 h 1497"/>
                <a:gd name="T92" fmla="*/ 26 w 1571"/>
                <a:gd name="T93" fmla="*/ 18 h 1497"/>
                <a:gd name="T94" fmla="*/ 25 w 1571"/>
                <a:gd name="T95" fmla="*/ 13 h 1497"/>
                <a:gd name="T96" fmla="*/ 26 w 1571"/>
                <a:gd name="T97" fmla="*/ 12 h 1497"/>
                <a:gd name="T98" fmla="*/ 23 w 1571"/>
                <a:gd name="T99" fmla="*/ 13 h 1497"/>
                <a:gd name="T100" fmla="*/ 20 w 1571"/>
                <a:gd name="T101" fmla="*/ 13 h 1497"/>
                <a:gd name="T102" fmla="*/ 23 w 1571"/>
                <a:gd name="T103" fmla="*/ 11 h 1497"/>
                <a:gd name="T104" fmla="*/ 26 w 1571"/>
                <a:gd name="T105" fmla="*/ 11 h 1497"/>
                <a:gd name="T106" fmla="*/ 28 w 1571"/>
                <a:gd name="T107" fmla="*/ 11 h 1497"/>
                <a:gd name="T108" fmla="*/ 25 w 1571"/>
                <a:gd name="T109" fmla="*/ 7 h 1497"/>
                <a:gd name="T110" fmla="*/ 29 w 1571"/>
                <a:gd name="T111" fmla="*/ 10 h 1497"/>
                <a:gd name="T112" fmla="*/ 31 w 1571"/>
                <a:gd name="T113" fmla="*/ 7 h 1497"/>
                <a:gd name="T114" fmla="*/ 36 w 1571"/>
                <a:gd name="T115" fmla="*/ 5 h 149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571"/>
                <a:gd name="T175" fmla="*/ 0 h 1497"/>
                <a:gd name="T176" fmla="*/ 1571 w 1571"/>
                <a:gd name="T177" fmla="*/ 1497 h 149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571" h="1497">
                  <a:moveTo>
                    <a:pt x="1474" y="98"/>
                  </a:moveTo>
                  <a:lnTo>
                    <a:pt x="1472" y="113"/>
                  </a:lnTo>
                  <a:lnTo>
                    <a:pt x="1475" y="125"/>
                  </a:lnTo>
                  <a:lnTo>
                    <a:pt x="1482" y="134"/>
                  </a:lnTo>
                  <a:lnTo>
                    <a:pt x="1493" y="143"/>
                  </a:lnTo>
                  <a:lnTo>
                    <a:pt x="1504" y="149"/>
                  </a:lnTo>
                  <a:lnTo>
                    <a:pt x="1516" y="155"/>
                  </a:lnTo>
                  <a:lnTo>
                    <a:pt x="1525" y="160"/>
                  </a:lnTo>
                  <a:lnTo>
                    <a:pt x="1531" y="167"/>
                  </a:lnTo>
                  <a:lnTo>
                    <a:pt x="1534" y="165"/>
                  </a:lnTo>
                  <a:lnTo>
                    <a:pt x="1538" y="161"/>
                  </a:lnTo>
                  <a:lnTo>
                    <a:pt x="1545" y="155"/>
                  </a:lnTo>
                  <a:lnTo>
                    <a:pt x="1554" y="150"/>
                  </a:lnTo>
                  <a:lnTo>
                    <a:pt x="1554" y="211"/>
                  </a:lnTo>
                  <a:lnTo>
                    <a:pt x="1543" y="232"/>
                  </a:lnTo>
                  <a:lnTo>
                    <a:pt x="1531" y="253"/>
                  </a:lnTo>
                  <a:lnTo>
                    <a:pt x="1520" y="275"/>
                  </a:lnTo>
                  <a:lnTo>
                    <a:pt x="1507" y="295"/>
                  </a:lnTo>
                  <a:lnTo>
                    <a:pt x="1495" y="316"/>
                  </a:lnTo>
                  <a:lnTo>
                    <a:pt x="1483" y="337"/>
                  </a:lnTo>
                  <a:lnTo>
                    <a:pt x="1470" y="357"/>
                  </a:lnTo>
                  <a:lnTo>
                    <a:pt x="1458" y="378"/>
                  </a:lnTo>
                  <a:lnTo>
                    <a:pt x="1444" y="399"/>
                  </a:lnTo>
                  <a:lnTo>
                    <a:pt x="1431" y="418"/>
                  </a:lnTo>
                  <a:lnTo>
                    <a:pt x="1417" y="439"/>
                  </a:lnTo>
                  <a:lnTo>
                    <a:pt x="1404" y="459"/>
                  </a:lnTo>
                  <a:lnTo>
                    <a:pt x="1391" y="479"/>
                  </a:lnTo>
                  <a:lnTo>
                    <a:pt x="1376" y="500"/>
                  </a:lnTo>
                  <a:lnTo>
                    <a:pt x="1362" y="519"/>
                  </a:lnTo>
                  <a:lnTo>
                    <a:pt x="1348" y="539"/>
                  </a:lnTo>
                  <a:lnTo>
                    <a:pt x="1353" y="545"/>
                  </a:lnTo>
                  <a:lnTo>
                    <a:pt x="1358" y="551"/>
                  </a:lnTo>
                  <a:lnTo>
                    <a:pt x="1364" y="558"/>
                  </a:lnTo>
                  <a:lnTo>
                    <a:pt x="1368" y="565"/>
                  </a:lnTo>
                  <a:lnTo>
                    <a:pt x="1384" y="558"/>
                  </a:lnTo>
                  <a:lnTo>
                    <a:pt x="1401" y="550"/>
                  </a:lnTo>
                  <a:lnTo>
                    <a:pt x="1418" y="541"/>
                  </a:lnTo>
                  <a:lnTo>
                    <a:pt x="1435" y="532"/>
                  </a:lnTo>
                  <a:lnTo>
                    <a:pt x="1453" y="521"/>
                  </a:lnTo>
                  <a:lnTo>
                    <a:pt x="1470" y="510"/>
                  </a:lnTo>
                  <a:lnTo>
                    <a:pt x="1488" y="498"/>
                  </a:lnTo>
                  <a:lnTo>
                    <a:pt x="1507" y="484"/>
                  </a:lnTo>
                  <a:lnTo>
                    <a:pt x="1459" y="595"/>
                  </a:lnTo>
                  <a:lnTo>
                    <a:pt x="1441" y="597"/>
                  </a:lnTo>
                  <a:lnTo>
                    <a:pt x="1428" y="603"/>
                  </a:lnTo>
                  <a:lnTo>
                    <a:pt x="1416" y="611"/>
                  </a:lnTo>
                  <a:lnTo>
                    <a:pt x="1408" y="620"/>
                  </a:lnTo>
                  <a:lnTo>
                    <a:pt x="1401" y="629"/>
                  </a:lnTo>
                  <a:lnTo>
                    <a:pt x="1396" y="637"/>
                  </a:lnTo>
                  <a:lnTo>
                    <a:pt x="1394" y="643"/>
                  </a:lnTo>
                  <a:lnTo>
                    <a:pt x="1393" y="645"/>
                  </a:lnTo>
                  <a:lnTo>
                    <a:pt x="1330" y="680"/>
                  </a:lnTo>
                  <a:lnTo>
                    <a:pt x="1330" y="692"/>
                  </a:lnTo>
                  <a:lnTo>
                    <a:pt x="1328" y="707"/>
                  </a:lnTo>
                  <a:lnTo>
                    <a:pt x="1325" y="724"/>
                  </a:lnTo>
                  <a:lnTo>
                    <a:pt x="1320" y="743"/>
                  </a:lnTo>
                  <a:lnTo>
                    <a:pt x="1315" y="760"/>
                  </a:lnTo>
                  <a:lnTo>
                    <a:pt x="1310" y="776"/>
                  </a:lnTo>
                  <a:lnTo>
                    <a:pt x="1303" y="790"/>
                  </a:lnTo>
                  <a:lnTo>
                    <a:pt x="1296" y="800"/>
                  </a:lnTo>
                  <a:lnTo>
                    <a:pt x="1299" y="825"/>
                  </a:lnTo>
                  <a:lnTo>
                    <a:pt x="1304" y="878"/>
                  </a:lnTo>
                  <a:lnTo>
                    <a:pt x="1307" y="930"/>
                  </a:lnTo>
                  <a:lnTo>
                    <a:pt x="1304" y="955"/>
                  </a:lnTo>
                  <a:lnTo>
                    <a:pt x="1322" y="994"/>
                  </a:lnTo>
                  <a:lnTo>
                    <a:pt x="1337" y="1032"/>
                  </a:lnTo>
                  <a:lnTo>
                    <a:pt x="1350" y="1069"/>
                  </a:lnTo>
                  <a:lnTo>
                    <a:pt x="1362" y="1106"/>
                  </a:lnTo>
                  <a:lnTo>
                    <a:pt x="1375" y="1140"/>
                  </a:lnTo>
                  <a:lnTo>
                    <a:pt x="1390" y="1175"/>
                  </a:lnTo>
                  <a:lnTo>
                    <a:pt x="1406" y="1208"/>
                  </a:lnTo>
                  <a:lnTo>
                    <a:pt x="1426" y="1241"/>
                  </a:lnTo>
                  <a:lnTo>
                    <a:pt x="1427" y="1250"/>
                  </a:lnTo>
                  <a:lnTo>
                    <a:pt x="1428" y="1261"/>
                  </a:lnTo>
                  <a:lnTo>
                    <a:pt x="1428" y="1273"/>
                  </a:lnTo>
                  <a:lnTo>
                    <a:pt x="1429" y="1286"/>
                  </a:lnTo>
                  <a:lnTo>
                    <a:pt x="1437" y="1294"/>
                  </a:lnTo>
                  <a:lnTo>
                    <a:pt x="1445" y="1303"/>
                  </a:lnTo>
                  <a:lnTo>
                    <a:pt x="1454" y="1311"/>
                  </a:lnTo>
                  <a:lnTo>
                    <a:pt x="1462" y="1319"/>
                  </a:lnTo>
                  <a:lnTo>
                    <a:pt x="1471" y="1327"/>
                  </a:lnTo>
                  <a:lnTo>
                    <a:pt x="1479" y="1335"/>
                  </a:lnTo>
                  <a:lnTo>
                    <a:pt x="1487" y="1344"/>
                  </a:lnTo>
                  <a:lnTo>
                    <a:pt x="1496" y="1352"/>
                  </a:lnTo>
                  <a:lnTo>
                    <a:pt x="1506" y="1355"/>
                  </a:lnTo>
                  <a:lnTo>
                    <a:pt x="1515" y="1357"/>
                  </a:lnTo>
                  <a:lnTo>
                    <a:pt x="1524" y="1360"/>
                  </a:lnTo>
                  <a:lnTo>
                    <a:pt x="1532" y="1362"/>
                  </a:lnTo>
                  <a:lnTo>
                    <a:pt x="1541" y="1364"/>
                  </a:lnTo>
                  <a:lnTo>
                    <a:pt x="1550" y="1367"/>
                  </a:lnTo>
                  <a:lnTo>
                    <a:pt x="1560" y="1369"/>
                  </a:lnTo>
                  <a:lnTo>
                    <a:pt x="1571" y="1372"/>
                  </a:lnTo>
                  <a:lnTo>
                    <a:pt x="1571" y="1433"/>
                  </a:lnTo>
                  <a:lnTo>
                    <a:pt x="1560" y="1435"/>
                  </a:lnTo>
                  <a:lnTo>
                    <a:pt x="1551" y="1438"/>
                  </a:lnTo>
                  <a:lnTo>
                    <a:pt x="1542" y="1443"/>
                  </a:lnTo>
                  <a:lnTo>
                    <a:pt x="1533" y="1448"/>
                  </a:lnTo>
                  <a:lnTo>
                    <a:pt x="1525" y="1454"/>
                  </a:lnTo>
                  <a:lnTo>
                    <a:pt x="1517" y="1458"/>
                  </a:lnTo>
                  <a:lnTo>
                    <a:pt x="1508" y="1463"/>
                  </a:lnTo>
                  <a:lnTo>
                    <a:pt x="1500" y="1464"/>
                  </a:lnTo>
                  <a:lnTo>
                    <a:pt x="1491" y="1461"/>
                  </a:lnTo>
                  <a:lnTo>
                    <a:pt x="1482" y="1450"/>
                  </a:lnTo>
                  <a:lnTo>
                    <a:pt x="1471" y="1438"/>
                  </a:lnTo>
                  <a:lnTo>
                    <a:pt x="1458" y="1423"/>
                  </a:lnTo>
                  <a:lnTo>
                    <a:pt x="1443" y="1408"/>
                  </a:lnTo>
                  <a:lnTo>
                    <a:pt x="1429" y="1394"/>
                  </a:lnTo>
                  <a:lnTo>
                    <a:pt x="1412" y="1385"/>
                  </a:lnTo>
                  <a:lnTo>
                    <a:pt x="1395" y="1381"/>
                  </a:lnTo>
                  <a:lnTo>
                    <a:pt x="1391" y="1362"/>
                  </a:lnTo>
                  <a:lnTo>
                    <a:pt x="1382" y="1346"/>
                  </a:lnTo>
                  <a:lnTo>
                    <a:pt x="1373" y="1330"/>
                  </a:lnTo>
                  <a:lnTo>
                    <a:pt x="1362" y="1317"/>
                  </a:lnTo>
                  <a:lnTo>
                    <a:pt x="1351" y="1304"/>
                  </a:lnTo>
                  <a:lnTo>
                    <a:pt x="1342" y="1290"/>
                  </a:lnTo>
                  <a:lnTo>
                    <a:pt x="1335" y="1274"/>
                  </a:lnTo>
                  <a:lnTo>
                    <a:pt x="1332" y="1255"/>
                  </a:lnTo>
                  <a:lnTo>
                    <a:pt x="1322" y="1256"/>
                  </a:lnTo>
                  <a:lnTo>
                    <a:pt x="1315" y="1255"/>
                  </a:lnTo>
                  <a:lnTo>
                    <a:pt x="1309" y="1250"/>
                  </a:lnTo>
                  <a:lnTo>
                    <a:pt x="1304" y="1242"/>
                  </a:lnTo>
                  <a:lnTo>
                    <a:pt x="1299" y="1233"/>
                  </a:lnTo>
                  <a:lnTo>
                    <a:pt x="1295" y="1222"/>
                  </a:lnTo>
                  <a:lnTo>
                    <a:pt x="1289" y="1209"/>
                  </a:lnTo>
                  <a:lnTo>
                    <a:pt x="1283" y="1197"/>
                  </a:lnTo>
                  <a:lnTo>
                    <a:pt x="1266" y="1178"/>
                  </a:lnTo>
                  <a:lnTo>
                    <a:pt x="1250" y="1156"/>
                  </a:lnTo>
                  <a:lnTo>
                    <a:pt x="1236" y="1133"/>
                  </a:lnTo>
                  <a:lnTo>
                    <a:pt x="1225" y="1109"/>
                  </a:lnTo>
                  <a:lnTo>
                    <a:pt x="1214" y="1084"/>
                  </a:lnTo>
                  <a:lnTo>
                    <a:pt x="1204" y="1058"/>
                  </a:lnTo>
                  <a:lnTo>
                    <a:pt x="1194" y="1032"/>
                  </a:lnTo>
                  <a:lnTo>
                    <a:pt x="1185" y="1007"/>
                  </a:lnTo>
                  <a:lnTo>
                    <a:pt x="1177" y="1003"/>
                  </a:lnTo>
                  <a:lnTo>
                    <a:pt x="1171" y="997"/>
                  </a:lnTo>
                  <a:lnTo>
                    <a:pt x="1166" y="989"/>
                  </a:lnTo>
                  <a:lnTo>
                    <a:pt x="1162" y="978"/>
                  </a:lnTo>
                  <a:lnTo>
                    <a:pt x="1159" y="967"/>
                  </a:lnTo>
                  <a:lnTo>
                    <a:pt x="1154" y="956"/>
                  </a:lnTo>
                  <a:lnTo>
                    <a:pt x="1148" y="946"/>
                  </a:lnTo>
                  <a:lnTo>
                    <a:pt x="1139" y="938"/>
                  </a:lnTo>
                  <a:lnTo>
                    <a:pt x="1129" y="932"/>
                  </a:lnTo>
                  <a:lnTo>
                    <a:pt x="1120" y="928"/>
                  </a:lnTo>
                  <a:lnTo>
                    <a:pt x="1111" y="925"/>
                  </a:lnTo>
                  <a:lnTo>
                    <a:pt x="1102" y="922"/>
                  </a:lnTo>
                  <a:lnTo>
                    <a:pt x="1093" y="918"/>
                  </a:lnTo>
                  <a:lnTo>
                    <a:pt x="1085" y="914"/>
                  </a:lnTo>
                  <a:lnTo>
                    <a:pt x="1078" y="909"/>
                  </a:lnTo>
                  <a:lnTo>
                    <a:pt x="1073" y="903"/>
                  </a:lnTo>
                  <a:lnTo>
                    <a:pt x="1062" y="907"/>
                  </a:lnTo>
                  <a:lnTo>
                    <a:pt x="1055" y="914"/>
                  </a:lnTo>
                  <a:lnTo>
                    <a:pt x="1049" y="924"/>
                  </a:lnTo>
                  <a:lnTo>
                    <a:pt x="1046" y="935"/>
                  </a:lnTo>
                  <a:lnTo>
                    <a:pt x="1042" y="946"/>
                  </a:lnTo>
                  <a:lnTo>
                    <a:pt x="1038" y="956"/>
                  </a:lnTo>
                  <a:lnTo>
                    <a:pt x="1033" y="965"/>
                  </a:lnTo>
                  <a:lnTo>
                    <a:pt x="1025" y="971"/>
                  </a:lnTo>
                  <a:lnTo>
                    <a:pt x="1026" y="975"/>
                  </a:lnTo>
                  <a:lnTo>
                    <a:pt x="1028" y="980"/>
                  </a:lnTo>
                  <a:lnTo>
                    <a:pt x="1033" y="984"/>
                  </a:lnTo>
                  <a:lnTo>
                    <a:pt x="1041" y="986"/>
                  </a:lnTo>
                  <a:lnTo>
                    <a:pt x="1041" y="1142"/>
                  </a:lnTo>
                  <a:lnTo>
                    <a:pt x="1058" y="1165"/>
                  </a:lnTo>
                  <a:lnTo>
                    <a:pt x="1072" y="1190"/>
                  </a:lnTo>
                  <a:lnTo>
                    <a:pt x="1082" y="1220"/>
                  </a:lnTo>
                  <a:lnTo>
                    <a:pt x="1089" y="1250"/>
                  </a:lnTo>
                  <a:lnTo>
                    <a:pt x="1096" y="1284"/>
                  </a:lnTo>
                  <a:lnTo>
                    <a:pt x="1103" y="1317"/>
                  </a:lnTo>
                  <a:lnTo>
                    <a:pt x="1111" y="1351"/>
                  </a:lnTo>
                  <a:lnTo>
                    <a:pt x="1121" y="1383"/>
                  </a:lnTo>
                  <a:lnTo>
                    <a:pt x="1157" y="1383"/>
                  </a:lnTo>
                  <a:lnTo>
                    <a:pt x="1169" y="1392"/>
                  </a:lnTo>
                  <a:lnTo>
                    <a:pt x="1177" y="1399"/>
                  </a:lnTo>
                  <a:lnTo>
                    <a:pt x="1182" y="1408"/>
                  </a:lnTo>
                  <a:lnTo>
                    <a:pt x="1185" y="1414"/>
                  </a:lnTo>
                  <a:lnTo>
                    <a:pt x="1186" y="1420"/>
                  </a:lnTo>
                  <a:lnTo>
                    <a:pt x="1186" y="1425"/>
                  </a:lnTo>
                  <a:lnTo>
                    <a:pt x="1185" y="1430"/>
                  </a:lnTo>
                  <a:lnTo>
                    <a:pt x="1185" y="1435"/>
                  </a:lnTo>
                  <a:lnTo>
                    <a:pt x="1185" y="1497"/>
                  </a:lnTo>
                  <a:lnTo>
                    <a:pt x="1079" y="1497"/>
                  </a:lnTo>
                  <a:lnTo>
                    <a:pt x="1075" y="1492"/>
                  </a:lnTo>
                  <a:lnTo>
                    <a:pt x="1072" y="1489"/>
                  </a:lnTo>
                  <a:lnTo>
                    <a:pt x="1067" y="1485"/>
                  </a:lnTo>
                  <a:lnTo>
                    <a:pt x="1063" y="1483"/>
                  </a:lnTo>
                  <a:lnTo>
                    <a:pt x="1059" y="1481"/>
                  </a:lnTo>
                  <a:lnTo>
                    <a:pt x="1054" y="1480"/>
                  </a:lnTo>
                  <a:lnTo>
                    <a:pt x="1049" y="1480"/>
                  </a:lnTo>
                  <a:lnTo>
                    <a:pt x="1043" y="1480"/>
                  </a:lnTo>
                  <a:lnTo>
                    <a:pt x="1042" y="1467"/>
                  </a:lnTo>
                  <a:lnTo>
                    <a:pt x="1039" y="1450"/>
                  </a:lnTo>
                  <a:lnTo>
                    <a:pt x="1034" y="1432"/>
                  </a:lnTo>
                  <a:lnTo>
                    <a:pt x="1026" y="1413"/>
                  </a:lnTo>
                  <a:lnTo>
                    <a:pt x="1027" y="1385"/>
                  </a:lnTo>
                  <a:lnTo>
                    <a:pt x="1026" y="1355"/>
                  </a:lnTo>
                  <a:lnTo>
                    <a:pt x="1024" y="1323"/>
                  </a:lnTo>
                  <a:lnTo>
                    <a:pt x="1020" y="1293"/>
                  </a:lnTo>
                  <a:lnTo>
                    <a:pt x="1012" y="1264"/>
                  </a:lnTo>
                  <a:lnTo>
                    <a:pt x="1000" y="1240"/>
                  </a:lnTo>
                  <a:lnTo>
                    <a:pt x="985" y="1220"/>
                  </a:lnTo>
                  <a:lnTo>
                    <a:pt x="964" y="1206"/>
                  </a:lnTo>
                  <a:lnTo>
                    <a:pt x="953" y="1168"/>
                  </a:lnTo>
                  <a:lnTo>
                    <a:pt x="940" y="1130"/>
                  </a:lnTo>
                  <a:lnTo>
                    <a:pt x="928" y="1090"/>
                  </a:lnTo>
                  <a:lnTo>
                    <a:pt x="916" y="1052"/>
                  </a:lnTo>
                  <a:lnTo>
                    <a:pt x="904" y="1011"/>
                  </a:lnTo>
                  <a:lnTo>
                    <a:pt x="892" y="970"/>
                  </a:lnTo>
                  <a:lnTo>
                    <a:pt x="881" y="928"/>
                  </a:lnTo>
                  <a:lnTo>
                    <a:pt x="870" y="885"/>
                  </a:lnTo>
                  <a:lnTo>
                    <a:pt x="859" y="880"/>
                  </a:lnTo>
                  <a:lnTo>
                    <a:pt x="847" y="875"/>
                  </a:lnTo>
                  <a:lnTo>
                    <a:pt x="834" y="870"/>
                  </a:lnTo>
                  <a:lnTo>
                    <a:pt x="820" y="865"/>
                  </a:lnTo>
                  <a:lnTo>
                    <a:pt x="805" y="859"/>
                  </a:lnTo>
                  <a:lnTo>
                    <a:pt x="791" y="852"/>
                  </a:lnTo>
                  <a:lnTo>
                    <a:pt x="776" y="846"/>
                  </a:lnTo>
                  <a:lnTo>
                    <a:pt x="762" y="839"/>
                  </a:lnTo>
                  <a:lnTo>
                    <a:pt x="746" y="832"/>
                  </a:lnTo>
                  <a:lnTo>
                    <a:pt x="731" y="824"/>
                  </a:lnTo>
                  <a:lnTo>
                    <a:pt x="716" y="816"/>
                  </a:lnTo>
                  <a:lnTo>
                    <a:pt x="701" y="807"/>
                  </a:lnTo>
                  <a:lnTo>
                    <a:pt x="686" y="796"/>
                  </a:lnTo>
                  <a:lnTo>
                    <a:pt x="672" y="785"/>
                  </a:lnTo>
                  <a:lnTo>
                    <a:pt x="659" y="773"/>
                  </a:lnTo>
                  <a:lnTo>
                    <a:pt x="646" y="760"/>
                  </a:lnTo>
                  <a:lnTo>
                    <a:pt x="625" y="736"/>
                  </a:lnTo>
                  <a:lnTo>
                    <a:pt x="607" y="714"/>
                  </a:lnTo>
                  <a:lnTo>
                    <a:pt x="591" y="693"/>
                  </a:lnTo>
                  <a:lnTo>
                    <a:pt x="577" y="670"/>
                  </a:lnTo>
                  <a:lnTo>
                    <a:pt x="566" y="647"/>
                  </a:lnTo>
                  <a:lnTo>
                    <a:pt x="556" y="623"/>
                  </a:lnTo>
                  <a:lnTo>
                    <a:pt x="550" y="594"/>
                  </a:lnTo>
                  <a:lnTo>
                    <a:pt x="547" y="564"/>
                  </a:lnTo>
                  <a:lnTo>
                    <a:pt x="534" y="556"/>
                  </a:lnTo>
                  <a:lnTo>
                    <a:pt x="522" y="548"/>
                  </a:lnTo>
                  <a:lnTo>
                    <a:pt x="510" y="538"/>
                  </a:lnTo>
                  <a:lnTo>
                    <a:pt x="499" y="527"/>
                  </a:lnTo>
                  <a:lnTo>
                    <a:pt x="488" y="516"/>
                  </a:lnTo>
                  <a:lnTo>
                    <a:pt x="478" y="503"/>
                  </a:lnTo>
                  <a:lnTo>
                    <a:pt x="469" y="489"/>
                  </a:lnTo>
                  <a:lnTo>
                    <a:pt x="459" y="475"/>
                  </a:lnTo>
                  <a:lnTo>
                    <a:pt x="450" y="461"/>
                  </a:lnTo>
                  <a:lnTo>
                    <a:pt x="441" y="446"/>
                  </a:lnTo>
                  <a:lnTo>
                    <a:pt x="430" y="430"/>
                  </a:lnTo>
                  <a:lnTo>
                    <a:pt x="421" y="415"/>
                  </a:lnTo>
                  <a:lnTo>
                    <a:pt x="412" y="400"/>
                  </a:lnTo>
                  <a:lnTo>
                    <a:pt x="402" y="385"/>
                  </a:lnTo>
                  <a:lnTo>
                    <a:pt x="392" y="370"/>
                  </a:lnTo>
                  <a:lnTo>
                    <a:pt x="381" y="356"/>
                  </a:lnTo>
                  <a:lnTo>
                    <a:pt x="367" y="356"/>
                  </a:lnTo>
                  <a:lnTo>
                    <a:pt x="366" y="368"/>
                  </a:lnTo>
                  <a:lnTo>
                    <a:pt x="362" y="382"/>
                  </a:lnTo>
                  <a:lnTo>
                    <a:pt x="358" y="395"/>
                  </a:lnTo>
                  <a:lnTo>
                    <a:pt x="356" y="406"/>
                  </a:lnTo>
                  <a:lnTo>
                    <a:pt x="358" y="413"/>
                  </a:lnTo>
                  <a:lnTo>
                    <a:pt x="362" y="420"/>
                  </a:lnTo>
                  <a:lnTo>
                    <a:pt x="367" y="428"/>
                  </a:lnTo>
                  <a:lnTo>
                    <a:pt x="372" y="435"/>
                  </a:lnTo>
                  <a:lnTo>
                    <a:pt x="375" y="445"/>
                  </a:lnTo>
                  <a:lnTo>
                    <a:pt x="375" y="454"/>
                  </a:lnTo>
                  <a:lnTo>
                    <a:pt x="368" y="463"/>
                  </a:lnTo>
                  <a:lnTo>
                    <a:pt x="357" y="474"/>
                  </a:lnTo>
                  <a:lnTo>
                    <a:pt x="402" y="474"/>
                  </a:lnTo>
                  <a:lnTo>
                    <a:pt x="402" y="500"/>
                  </a:lnTo>
                  <a:lnTo>
                    <a:pt x="393" y="508"/>
                  </a:lnTo>
                  <a:lnTo>
                    <a:pt x="382" y="515"/>
                  </a:lnTo>
                  <a:lnTo>
                    <a:pt x="370" y="523"/>
                  </a:lnTo>
                  <a:lnTo>
                    <a:pt x="359" y="530"/>
                  </a:lnTo>
                  <a:lnTo>
                    <a:pt x="348" y="538"/>
                  </a:lnTo>
                  <a:lnTo>
                    <a:pt x="337" y="546"/>
                  </a:lnTo>
                  <a:lnTo>
                    <a:pt x="328" y="555"/>
                  </a:lnTo>
                  <a:lnTo>
                    <a:pt x="320" y="565"/>
                  </a:lnTo>
                  <a:lnTo>
                    <a:pt x="306" y="563"/>
                  </a:lnTo>
                  <a:lnTo>
                    <a:pt x="293" y="560"/>
                  </a:lnTo>
                  <a:lnTo>
                    <a:pt x="280" y="558"/>
                  </a:lnTo>
                  <a:lnTo>
                    <a:pt x="267" y="554"/>
                  </a:lnTo>
                  <a:lnTo>
                    <a:pt x="254" y="550"/>
                  </a:lnTo>
                  <a:lnTo>
                    <a:pt x="240" y="546"/>
                  </a:lnTo>
                  <a:lnTo>
                    <a:pt x="228" y="540"/>
                  </a:lnTo>
                  <a:lnTo>
                    <a:pt x="215" y="533"/>
                  </a:lnTo>
                  <a:lnTo>
                    <a:pt x="203" y="520"/>
                  </a:lnTo>
                  <a:lnTo>
                    <a:pt x="188" y="507"/>
                  </a:lnTo>
                  <a:lnTo>
                    <a:pt x="170" y="492"/>
                  </a:lnTo>
                  <a:lnTo>
                    <a:pt x="152" y="477"/>
                  </a:lnTo>
                  <a:lnTo>
                    <a:pt x="134" y="463"/>
                  </a:lnTo>
                  <a:lnTo>
                    <a:pt x="117" y="448"/>
                  </a:lnTo>
                  <a:lnTo>
                    <a:pt x="103" y="433"/>
                  </a:lnTo>
                  <a:lnTo>
                    <a:pt x="93" y="420"/>
                  </a:lnTo>
                  <a:lnTo>
                    <a:pt x="79" y="420"/>
                  </a:lnTo>
                  <a:lnTo>
                    <a:pt x="79" y="595"/>
                  </a:lnTo>
                  <a:lnTo>
                    <a:pt x="83" y="597"/>
                  </a:lnTo>
                  <a:lnTo>
                    <a:pt x="86" y="599"/>
                  </a:lnTo>
                  <a:lnTo>
                    <a:pt x="90" y="602"/>
                  </a:lnTo>
                  <a:lnTo>
                    <a:pt x="93" y="605"/>
                  </a:lnTo>
                  <a:lnTo>
                    <a:pt x="97" y="608"/>
                  </a:lnTo>
                  <a:lnTo>
                    <a:pt x="102" y="611"/>
                  </a:lnTo>
                  <a:lnTo>
                    <a:pt x="107" y="614"/>
                  </a:lnTo>
                  <a:lnTo>
                    <a:pt x="113" y="617"/>
                  </a:lnTo>
                  <a:lnTo>
                    <a:pt x="113" y="645"/>
                  </a:lnTo>
                  <a:lnTo>
                    <a:pt x="110" y="645"/>
                  </a:lnTo>
                  <a:lnTo>
                    <a:pt x="107" y="644"/>
                  </a:lnTo>
                  <a:lnTo>
                    <a:pt x="103" y="644"/>
                  </a:lnTo>
                  <a:lnTo>
                    <a:pt x="98" y="644"/>
                  </a:lnTo>
                  <a:lnTo>
                    <a:pt x="93" y="646"/>
                  </a:lnTo>
                  <a:lnTo>
                    <a:pt x="88" y="649"/>
                  </a:lnTo>
                  <a:lnTo>
                    <a:pt x="83" y="654"/>
                  </a:lnTo>
                  <a:lnTo>
                    <a:pt x="78" y="662"/>
                  </a:lnTo>
                  <a:lnTo>
                    <a:pt x="60" y="662"/>
                  </a:lnTo>
                  <a:lnTo>
                    <a:pt x="46" y="662"/>
                  </a:lnTo>
                  <a:lnTo>
                    <a:pt x="36" y="660"/>
                  </a:lnTo>
                  <a:lnTo>
                    <a:pt x="29" y="657"/>
                  </a:lnTo>
                  <a:lnTo>
                    <a:pt x="23" y="653"/>
                  </a:lnTo>
                  <a:lnTo>
                    <a:pt x="17" y="646"/>
                  </a:lnTo>
                  <a:lnTo>
                    <a:pt x="9" y="638"/>
                  </a:lnTo>
                  <a:lnTo>
                    <a:pt x="0" y="627"/>
                  </a:lnTo>
                  <a:lnTo>
                    <a:pt x="0" y="473"/>
                  </a:lnTo>
                  <a:lnTo>
                    <a:pt x="5" y="470"/>
                  </a:lnTo>
                  <a:lnTo>
                    <a:pt x="8" y="463"/>
                  </a:lnTo>
                  <a:lnTo>
                    <a:pt x="7" y="457"/>
                  </a:lnTo>
                  <a:lnTo>
                    <a:pt x="0" y="454"/>
                  </a:lnTo>
                  <a:lnTo>
                    <a:pt x="5" y="443"/>
                  </a:lnTo>
                  <a:lnTo>
                    <a:pt x="8" y="431"/>
                  </a:lnTo>
                  <a:lnTo>
                    <a:pt x="9" y="420"/>
                  </a:lnTo>
                  <a:lnTo>
                    <a:pt x="11" y="410"/>
                  </a:lnTo>
                  <a:lnTo>
                    <a:pt x="13" y="402"/>
                  </a:lnTo>
                  <a:lnTo>
                    <a:pt x="17" y="394"/>
                  </a:lnTo>
                  <a:lnTo>
                    <a:pt x="24" y="390"/>
                  </a:lnTo>
                  <a:lnTo>
                    <a:pt x="34" y="387"/>
                  </a:lnTo>
                  <a:lnTo>
                    <a:pt x="30" y="370"/>
                  </a:lnTo>
                  <a:lnTo>
                    <a:pt x="23" y="338"/>
                  </a:lnTo>
                  <a:lnTo>
                    <a:pt x="16" y="301"/>
                  </a:lnTo>
                  <a:lnTo>
                    <a:pt x="17" y="275"/>
                  </a:lnTo>
                  <a:lnTo>
                    <a:pt x="21" y="268"/>
                  </a:lnTo>
                  <a:lnTo>
                    <a:pt x="25" y="262"/>
                  </a:lnTo>
                  <a:lnTo>
                    <a:pt x="30" y="258"/>
                  </a:lnTo>
                  <a:lnTo>
                    <a:pt x="34" y="253"/>
                  </a:lnTo>
                  <a:lnTo>
                    <a:pt x="38" y="250"/>
                  </a:lnTo>
                  <a:lnTo>
                    <a:pt x="43" y="248"/>
                  </a:lnTo>
                  <a:lnTo>
                    <a:pt x="47" y="247"/>
                  </a:lnTo>
                  <a:lnTo>
                    <a:pt x="51" y="247"/>
                  </a:lnTo>
                  <a:lnTo>
                    <a:pt x="70" y="250"/>
                  </a:lnTo>
                  <a:lnTo>
                    <a:pt x="85" y="260"/>
                  </a:lnTo>
                  <a:lnTo>
                    <a:pt x="98" y="271"/>
                  </a:lnTo>
                  <a:lnTo>
                    <a:pt x="111" y="285"/>
                  </a:lnTo>
                  <a:lnTo>
                    <a:pt x="125" y="299"/>
                  </a:lnTo>
                  <a:lnTo>
                    <a:pt x="138" y="310"/>
                  </a:lnTo>
                  <a:lnTo>
                    <a:pt x="152" y="320"/>
                  </a:lnTo>
                  <a:lnTo>
                    <a:pt x="169" y="323"/>
                  </a:lnTo>
                  <a:lnTo>
                    <a:pt x="181" y="321"/>
                  </a:lnTo>
                  <a:lnTo>
                    <a:pt x="192" y="315"/>
                  </a:lnTo>
                  <a:lnTo>
                    <a:pt x="198" y="307"/>
                  </a:lnTo>
                  <a:lnTo>
                    <a:pt x="202" y="298"/>
                  </a:lnTo>
                  <a:lnTo>
                    <a:pt x="204" y="288"/>
                  </a:lnTo>
                  <a:lnTo>
                    <a:pt x="203" y="279"/>
                  </a:lnTo>
                  <a:lnTo>
                    <a:pt x="200" y="269"/>
                  </a:lnTo>
                  <a:lnTo>
                    <a:pt x="195" y="262"/>
                  </a:lnTo>
                  <a:lnTo>
                    <a:pt x="185" y="249"/>
                  </a:lnTo>
                  <a:lnTo>
                    <a:pt x="176" y="236"/>
                  </a:lnTo>
                  <a:lnTo>
                    <a:pt x="169" y="223"/>
                  </a:lnTo>
                  <a:lnTo>
                    <a:pt x="164" y="210"/>
                  </a:lnTo>
                  <a:lnTo>
                    <a:pt x="161" y="197"/>
                  </a:lnTo>
                  <a:lnTo>
                    <a:pt x="160" y="185"/>
                  </a:lnTo>
                  <a:lnTo>
                    <a:pt x="160" y="175"/>
                  </a:lnTo>
                  <a:lnTo>
                    <a:pt x="163" y="166"/>
                  </a:lnTo>
                  <a:lnTo>
                    <a:pt x="167" y="155"/>
                  </a:lnTo>
                  <a:lnTo>
                    <a:pt x="169" y="139"/>
                  </a:lnTo>
                  <a:lnTo>
                    <a:pt x="173" y="118"/>
                  </a:lnTo>
                  <a:lnTo>
                    <a:pt x="180" y="96"/>
                  </a:lnTo>
                  <a:lnTo>
                    <a:pt x="193" y="72"/>
                  </a:lnTo>
                  <a:lnTo>
                    <a:pt x="213" y="49"/>
                  </a:lnTo>
                  <a:lnTo>
                    <a:pt x="242" y="28"/>
                  </a:lnTo>
                  <a:lnTo>
                    <a:pt x="283" y="10"/>
                  </a:lnTo>
                  <a:lnTo>
                    <a:pt x="289" y="8"/>
                  </a:lnTo>
                  <a:lnTo>
                    <a:pt x="296" y="7"/>
                  </a:lnTo>
                  <a:lnTo>
                    <a:pt x="305" y="5"/>
                  </a:lnTo>
                  <a:lnTo>
                    <a:pt x="315" y="3"/>
                  </a:lnTo>
                  <a:lnTo>
                    <a:pt x="324" y="2"/>
                  </a:lnTo>
                  <a:lnTo>
                    <a:pt x="333" y="1"/>
                  </a:lnTo>
                  <a:lnTo>
                    <a:pt x="341" y="0"/>
                  </a:lnTo>
                  <a:lnTo>
                    <a:pt x="347" y="0"/>
                  </a:lnTo>
                  <a:lnTo>
                    <a:pt x="370" y="2"/>
                  </a:lnTo>
                  <a:lnTo>
                    <a:pt x="396" y="7"/>
                  </a:lnTo>
                  <a:lnTo>
                    <a:pt x="423" y="15"/>
                  </a:lnTo>
                  <a:lnTo>
                    <a:pt x="451" y="26"/>
                  </a:lnTo>
                  <a:lnTo>
                    <a:pt x="479" y="38"/>
                  </a:lnTo>
                  <a:lnTo>
                    <a:pt x="508" y="51"/>
                  </a:lnTo>
                  <a:lnTo>
                    <a:pt x="537" y="66"/>
                  </a:lnTo>
                  <a:lnTo>
                    <a:pt x="566" y="82"/>
                  </a:lnTo>
                  <a:lnTo>
                    <a:pt x="594" y="98"/>
                  </a:lnTo>
                  <a:lnTo>
                    <a:pt x="621" y="114"/>
                  </a:lnTo>
                  <a:lnTo>
                    <a:pt x="648" y="128"/>
                  </a:lnTo>
                  <a:lnTo>
                    <a:pt x="673" y="143"/>
                  </a:lnTo>
                  <a:lnTo>
                    <a:pt x="697" y="155"/>
                  </a:lnTo>
                  <a:lnTo>
                    <a:pt x="718" y="166"/>
                  </a:lnTo>
                  <a:lnTo>
                    <a:pt x="737" y="174"/>
                  </a:lnTo>
                  <a:lnTo>
                    <a:pt x="753" y="179"/>
                  </a:lnTo>
                  <a:lnTo>
                    <a:pt x="875" y="238"/>
                  </a:lnTo>
                  <a:lnTo>
                    <a:pt x="884" y="239"/>
                  </a:lnTo>
                  <a:lnTo>
                    <a:pt x="883" y="243"/>
                  </a:lnTo>
                  <a:lnTo>
                    <a:pt x="876" y="249"/>
                  </a:lnTo>
                  <a:lnTo>
                    <a:pt x="866" y="255"/>
                  </a:lnTo>
                  <a:lnTo>
                    <a:pt x="857" y="262"/>
                  </a:lnTo>
                  <a:lnTo>
                    <a:pt x="851" y="268"/>
                  </a:lnTo>
                  <a:lnTo>
                    <a:pt x="851" y="272"/>
                  </a:lnTo>
                  <a:lnTo>
                    <a:pt x="860" y="274"/>
                  </a:lnTo>
                  <a:lnTo>
                    <a:pt x="863" y="278"/>
                  </a:lnTo>
                  <a:lnTo>
                    <a:pt x="870" y="284"/>
                  </a:lnTo>
                  <a:lnTo>
                    <a:pt x="881" y="292"/>
                  </a:lnTo>
                  <a:lnTo>
                    <a:pt x="893" y="301"/>
                  </a:lnTo>
                  <a:lnTo>
                    <a:pt x="904" y="309"/>
                  </a:lnTo>
                  <a:lnTo>
                    <a:pt x="914" y="315"/>
                  </a:lnTo>
                  <a:lnTo>
                    <a:pt x="921" y="321"/>
                  </a:lnTo>
                  <a:lnTo>
                    <a:pt x="924" y="323"/>
                  </a:lnTo>
                  <a:lnTo>
                    <a:pt x="897" y="356"/>
                  </a:lnTo>
                  <a:lnTo>
                    <a:pt x="870" y="353"/>
                  </a:lnTo>
                  <a:lnTo>
                    <a:pt x="849" y="354"/>
                  </a:lnTo>
                  <a:lnTo>
                    <a:pt x="830" y="358"/>
                  </a:lnTo>
                  <a:lnTo>
                    <a:pt x="813" y="364"/>
                  </a:lnTo>
                  <a:lnTo>
                    <a:pt x="797" y="373"/>
                  </a:lnTo>
                  <a:lnTo>
                    <a:pt x="781" y="383"/>
                  </a:lnTo>
                  <a:lnTo>
                    <a:pt x="762" y="392"/>
                  </a:lnTo>
                  <a:lnTo>
                    <a:pt x="740" y="401"/>
                  </a:lnTo>
                  <a:lnTo>
                    <a:pt x="738" y="402"/>
                  </a:lnTo>
                  <a:lnTo>
                    <a:pt x="734" y="404"/>
                  </a:lnTo>
                  <a:lnTo>
                    <a:pt x="727" y="407"/>
                  </a:lnTo>
                  <a:lnTo>
                    <a:pt x="719" y="411"/>
                  </a:lnTo>
                  <a:lnTo>
                    <a:pt x="711" y="416"/>
                  </a:lnTo>
                  <a:lnTo>
                    <a:pt x="702" y="422"/>
                  </a:lnTo>
                  <a:lnTo>
                    <a:pt x="695" y="428"/>
                  </a:lnTo>
                  <a:lnTo>
                    <a:pt x="689" y="436"/>
                  </a:lnTo>
                  <a:lnTo>
                    <a:pt x="684" y="456"/>
                  </a:lnTo>
                  <a:lnTo>
                    <a:pt x="685" y="477"/>
                  </a:lnTo>
                  <a:lnTo>
                    <a:pt x="687" y="494"/>
                  </a:lnTo>
                  <a:lnTo>
                    <a:pt x="689" y="502"/>
                  </a:lnTo>
                  <a:lnTo>
                    <a:pt x="694" y="503"/>
                  </a:lnTo>
                  <a:lnTo>
                    <a:pt x="706" y="505"/>
                  </a:lnTo>
                  <a:lnTo>
                    <a:pt x="723" y="509"/>
                  </a:lnTo>
                  <a:lnTo>
                    <a:pt x="743" y="513"/>
                  </a:lnTo>
                  <a:lnTo>
                    <a:pt x="767" y="517"/>
                  </a:lnTo>
                  <a:lnTo>
                    <a:pt x="789" y="521"/>
                  </a:lnTo>
                  <a:lnTo>
                    <a:pt x="810" y="524"/>
                  </a:lnTo>
                  <a:lnTo>
                    <a:pt x="828" y="525"/>
                  </a:lnTo>
                  <a:lnTo>
                    <a:pt x="835" y="525"/>
                  </a:lnTo>
                  <a:lnTo>
                    <a:pt x="843" y="525"/>
                  </a:lnTo>
                  <a:lnTo>
                    <a:pt x="854" y="524"/>
                  </a:lnTo>
                  <a:lnTo>
                    <a:pt x="864" y="524"/>
                  </a:lnTo>
                  <a:lnTo>
                    <a:pt x="874" y="523"/>
                  </a:lnTo>
                  <a:lnTo>
                    <a:pt x="885" y="523"/>
                  </a:lnTo>
                  <a:lnTo>
                    <a:pt x="892" y="523"/>
                  </a:lnTo>
                  <a:lnTo>
                    <a:pt x="896" y="523"/>
                  </a:lnTo>
                  <a:lnTo>
                    <a:pt x="903" y="548"/>
                  </a:lnTo>
                  <a:lnTo>
                    <a:pt x="901" y="580"/>
                  </a:lnTo>
                  <a:lnTo>
                    <a:pt x="898" y="612"/>
                  </a:lnTo>
                  <a:lnTo>
                    <a:pt x="899" y="641"/>
                  </a:lnTo>
                  <a:lnTo>
                    <a:pt x="904" y="643"/>
                  </a:lnTo>
                  <a:lnTo>
                    <a:pt x="909" y="647"/>
                  </a:lnTo>
                  <a:lnTo>
                    <a:pt x="914" y="651"/>
                  </a:lnTo>
                  <a:lnTo>
                    <a:pt x="919" y="656"/>
                  </a:lnTo>
                  <a:lnTo>
                    <a:pt x="924" y="662"/>
                  </a:lnTo>
                  <a:lnTo>
                    <a:pt x="928" y="668"/>
                  </a:lnTo>
                  <a:lnTo>
                    <a:pt x="932" y="674"/>
                  </a:lnTo>
                  <a:lnTo>
                    <a:pt x="936" y="681"/>
                  </a:lnTo>
                  <a:lnTo>
                    <a:pt x="957" y="681"/>
                  </a:lnTo>
                  <a:lnTo>
                    <a:pt x="958" y="682"/>
                  </a:lnTo>
                  <a:lnTo>
                    <a:pt x="960" y="682"/>
                  </a:lnTo>
                  <a:lnTo>
                    <a:pt x="961" y="679"/>
                  </a:lnTo>
                  <a:lnTo>
                    <a:pt x="962" y="671"/>
                  </a:lnTo>
                  <a:lnTo>
                    <a:pt x="959" y="661"/>
                  </a:lnTo>
                  <a:lnTo>
                    <a:pt x="952" y="650"/>
                  </a:lnTo>
                  <a:lnTo>
                    <a:pt x="942" y="639"/>
                  </a:lnTo>
                  <a:lnTo>
                    <a:pt x="933" y="626"/>
                  </a:lnTo>
                  <a:lnTo>
                    <a:pt x="933" y="500"/>
                  </a:lnTo>
                  <a:lnTo>
                    <a:pt x="869" y="500"/>
                  </a:lnTo>
                  <a:lnTo>
                    <a:pt x="873" y="494"/>
                  </a:lnTo>
                  <a:lnTo>
                    <a:pt x="878" y="488"/>
                  </a:lnTo>
                  <a:lnTo>
                    <a:pt x="883" y="484"/>
                  </a:lnTo>
                  <a:lnTo>
                    <a:pt x="888" y="480"/>
                  </a:lnTo>
                  <a:lnTo>
                    <a:pt x="892" y="477"/>
                  </a:lnTo>
                  <a:lnTo>
                    <a:pt x="897" y="474"/>
                  </a:lnTo>
                  <a:lnTo>
                    <a:pt x="902" y="473"/>
                  </a:lnTo>
                  <a:lnTo>
                    <a:pt x="907" y="472"/>
                  </a:lnTo>
                  <a:lnTo>
                    <a:pt x="914" y="473"/>
                  </a:lnTo>
                  <a:lnTo>
                    <a:pt x="916" y="476"/>
                  </a:lnTo>
                  <a:lnTo>
                    <a:pt x="917" y="480"/>
                  </a:lnTo>
                  <a:lnTo>
                    <a:pt x="919" y="484"/>
                  </a:lnTo>
                  <a:lnTo>
                    <a:pt x="962" y="479"/>
                  </a:lnTo>
                  <a:lnTo>
                    <a:pt x="962" y="454"/>
                  </a:lnTo>
                  <a:lnTo>
                    <a:pt x="948" y="454"/>
                  </a:lnTo>
                  <a:lnTo>
                    <a:pt x="938" y="452"/>
                  </a:lnTo>
                  <a:lnTo>
                    <a:pt x="931" y="449"/>
                  </a:lnTo>
                  <a:lnTo>
                    <a:pt x="925" y="446"/>
                  </a:lnTo>
                  <a:lnTo>
                    <a:pt x="919" y="443"/>
                  </a:lnTo>
                  <a:lnTo>
                    <a:pt x="913" y="441"/>
                  </a:lnTo>
                  <a:lnTo>
                    <a:pt x="905" y="439"/>
                  </a:lnTo>
                  <a:lnTo>
                    <a:pt x="893" y="438"/>
                  </a:lnTo>
                  <a:lnTo>
                    <a:pt x="885" y="440"/>
                  </a:lnTo>
                  <a:lnTo>
                    <a:pt x="873" y="445"/>
                  </a:lnTo>
                  <a:lnTo>
                    <a:pt x="859" y="452"/>
                  </a:lnTo>
                  <a:lnTo>
                    <a:pt x="844" y="461"/>
                  </a:lnTo>
                  <a:lnTo>
                    <a:pt x="829" y="472"/>
                  </a:lnTo>
                  <a:lnTo>
                    <a:pt x="815" y="482"/>
                  </a:lnTo>
                  <a:lnTo>
                    <a:pt x="804" y="492"/>
                  </a:lnTo>
                  <a:lnTo>
                    <a:pt x="798" y="501"/>
                  </a:lnTo>
                  <a:lnTo>
                    <a:pt x="791" y="498"/>
                  </a:lnTo>
                  <a:lnTo>
                    <a:pt x="783" y="494"/>
                  </a:lnTo>
                  <a:lnTo>
                    <a:pt x="773" y="492"/>
                  </a:lnTo>
                  <a:lnTo>
                    <a:pt x="763" y="489"/>
                  </a:lnTo>
                  <a:lnTo>
                    <a:pt x="752" y="487"/>
                  </a:lnTo>
                  <a:lnTo>
                    <a:pt x="742" y="486"/>
                  </a:lnTo>
                  <a:lnTo>
                    <a:pt x="734" y="485"/>
                  </a:lnTo>
                  <a:lnTo>
                    <a:pt x="726" y="485"/>
                  </a:lnTo>
                  <a:lnTo>
                    <a:pt x="725" y="461"/>
                  </a:lnTo>
                  <a:lnTo>
                    <a:pt x="734" y="457"/>
                  </a:lnTo>
                  <a:lnTo>
                    <a:pt x="744" y="451"/>
                  </a:lnTo>
                  <a:lnTo>
                    <a:pt x="755" y="442"/>
                  </a:lnTo>
                  <a:lnTo>
                    <a:pt x="766" y="430"/>
                  </a:lnTo>
                  <a:lnTo>
                    <a:pt x="778" y="420"/>
                  </a:lnTo>
                  <a:lnTo>
                    <a:pt x="791" y="410"/>
                  </a:lnTo>
                  <a:lnTo>
                    <a:pt x="805" y="401"/>
                  </a:lnTo>
                  <a:lnTo>
                    <a:pt x="822" y="395"/>
                  </a:lnTo>
                  <a:lnTo>
                    <a:pt x="834" y="392"/>
                  </a:lnTo>
                  <a:lnTo>
                    <a:pt x="846" y="391"/>
                  </a:lnTo>
                  <a:lnTo>
                    <a:pt x="859" y="390"/>
                  </a:lnTo>
                  <a:lnTo>
                    <a:pt x="870" y="390"/>
                  </a:lnTo>
                  <a:lnTo>
                    <a:pt x="882" y="391"/>
                  </a:lnTo>
                  <a:lnTo>
                    <a:pt x="892" y="391"/>
                  </a:lnTo>
                  <a:lnTo>
                    <a:pt x="901" y="392"/>
                  </a:lnTo>
                  <a:lnTo>
                    <a:pt x="907" y="392"/>
                  </a:lnTo>
                  <a:lnTo>
                    <a:pt x="914" y="394"/>
                  </a:lnTo>
                  <a:lnTo>
                    <a:pt x="916" y="397"/>
                  </a:lnTo>
                  <a:lnTo>
                    <a:pt x="917" y="401"/>
                  </a:lnTo>
                  <a:lnTo>
                    <a:pt x="924" y="403"/>
                  </a:lnTo>
                  <a:lnTo>
                    <a:pt x="927" y="402"/>
                  </a:lnTo>
                  <a:lnTo>
                    <a:pt x="932" y="400"/>
                  </a:lnTo>
                  <a:lnTo>
                    <a:pt x="938" y="397"/>
                  </a:lnTo>
                  <a:lnTo>
                    <a:pt x="946" y="394"/>
                  </a:lnTo>
                  <a:lnTo>
                    <a:pt x="956" y="392"/>
                  </a:lnTo>
                  <a:lnTo>
                    <a:pt x="967" y="393"/>
                  </a:lnTo>
                  <a:lnTo>
                    <a:pt x="981" y="396"/>
                  </a:lnTo>
                  <a:lnTo>
                    <a:pt x="997" y="403"/>
                  </a:lnTo>
                  <a:lnTo>
                    <a:pt x="997" y="356"/>
                  </a:lnTo>
                  <a:lnTo>
                    <a:pt x="962" y="356"/>
                  </a:lnTo>
                  <a:lnTo>
                    <a:pt x="967" y="337"/>
                  </a:lnTo>
                  <a:lnTo>
                    <a:pt x="967" y="323"/>
                  </a:lnTo>
                  <a:lnTo>
                    <a:pt x="962" y="312"/>
                  </a:lnTo>
                  <a:lnTo>
                    <a:pt x="955" y="304"/>
                  </a:lnTo>
                  <a:lnTo>
                    <a:pt x="943" y="297"/>
                  </a:lnTo>
                  <a:lnTo>
                    <a:pt x="931" y="290"/>
                  </a:lnTo>
                  <a:lnTo>
                    <a:pt x="919" y="281"/>
                  </a:lnTo>
                  <a:lnTo>
                    <a:pt x="907" y="268"/>
                  </a:lnTo>
                  <a:lnTo>
                    <a:pt x="942" y="277"/>
                  </a:lnTo>
                  <a:lnTo>
                    <a:pt x="955" y="285"/>
                  </a:lnTo>
                  <a:lnTo>
                    <a:pt x="968" y="291"/>
                  </a:lnTo>
                  <a:lnTo>
                    <a:pt x="982" y="296"/>
                  </a:lnTo>
                  <a:lnTo>
                    <a:pt x="996" y="302"/>
                  </a:lnTo>
                  <a:lnTo>
                    <a:pt x="1008" y="310"/>
                  </a:lnTo>
                  <a:lnTo>
                    <a:pt x="1016" y="322"/>
                  </a:lnTo>
                  <a:lnTo>
                    <a:pt x="1020" y="337"/>
                  </a:lnTo>
                  <a:lnTo>
                    <a:pt x="1019" y="357"/>
                  </a:lnTo>
                  <a:lnTo>
                    <a:pt x="1038" y="357"/>
                  </a:lnTo>
                  <a:lnTo>
                    <a:pt x="1040" y="349"/>
                  </a:lnTo>
                  <a:lnTo>
                    <a:pt x="1042" y="342"/>
                  </a:lnTo>
                  <a:lnTo>
                    <a:pt x="1042" y="333"/>
                  </a:lnTo>
                  <a:lnTo>
                    <a:pt x="1042" y="324"/>
                  </a:lnTo>
                  <a:lnTo>
                    <a:pt x="1058" y="314"/>
                  </a:lnTo>
                  <a:lnTo>
                    <a:pt x="1069" y="303"/>
                  </a:lnTo>
                  <a:lnTo>
                    <a:pt x="1080" y="290"/>
                  </a:lnTo>
                  <a:lnTo>
                    <a:pt x="1089" y="278"/>
                  </a:lnTo>
                  <a:lnTo>
                    <a:pt x="1100" y="268"/>
                  </a:lnTo>
                  <a:lnTo>
                    <a:pt x="1114" y="261"/>
                  </a:lnTo>
                  <a:lnTo>
                    <a:pt x="1134" y="258"/>
                  </a:lnTo>
                  <a:lnTo>
                    <a:pt x="1159" y="260"/>
                  </a:lnTo>
                  <a:lnTo>
                    <a:pt x="1167" y="255"/>
                  </a:lnTo>
                  <a:lnTo>
                    <a:pt x="1184" y="246"/>
                  </a:lnTo>
                  <a:lnTo>
                    <a:pt x="1208" y="234"/>
                  </a:lnTo>
                  <a:lnTo>
                    <a:pt x="1233" y="219"/>
                  </a:lnTo>
                  <a:lnTo>
                    <a:pt x="1258" y="205"/>
                  </a:lnTo>
                  <a:lnTo>
                    <a:pt x="1281" y="191"/>
                  </a:lnTo>
                  <a:lnTo>
                    <a:pt x="1296" y="182"/>
                  </a:lnTo>
                  <a:lnTo>
                    <a:pt x="1302" y="179"/>
                  </a:lnTo>
                  <a:lnTo>
                    <a:pt x="1331" y="150"/>
                  </a:lnTo>
                  <a:lnTo>
                    <a:pt x="1365" y="115"/>
                  </a:lnTo>
                  <a:lnTo>
                    <a:pt x="1371" y="114"/>
                  </a:lnTo>
                  <a:lnTo>
                    <a:pt x="1378" y="112"/>
                  </a:lnTo>
                  <a:lnTo>
                    <a:pt x="1388" y="107"/>
                  </a:lnTo>
                  <a:lnTo>
                    <a:pt x="1395" y="98"/>
                  </a:lnTo>
                  <a:lnTo>
                    <a:pt x="1457" y="40"/>
                  </a:lnTo>
                  <a:lnTo>
                    <a:pt x="1474" y="85"/>
                  </a:lnTo>
                  <a:lnTo>
                    <a:pt x="1474" y="9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13" name="Freeform 566"/>
            <p:cNvSpPr>
              <a:spLocks/>
            </p:cNvSpPr>
            <p:nvPr/>
          </p:nvSpPr>
          <p:spPr bwMode="auto">
            <a:xfrm>
              <a:off x="1987" y="1888"/>
              <a:ext cx="32" cy="16"/>
            </a:xfrm>
            <a:custGeom>
              <a:avLst/>
              <a:gdLst>
                <a:gd name="T0" fmla="*/ 0 w 191"/>
                <a:gd name="T1" fmla="*/ 2 h 97"/>
                <a:gd name="T2" fmla="*/ 2 w 191"/>
                <a:gd name="T3" fmla="*/ 2 h 97"/>
                <a:gd name="T4" fmla="*/ 3 w 191"/>
                <a:gd name="T5" fmla="*/ 1 h 97"/>
                <a:gd name="T6" fmla="*/ 3 w 191"/>
                <a:gd name="T7" fmla="*/ 1 h 97"/>
                <a:gd name="T8" fmla="*/ 4 w 191"/>
                <a:gd name="T9" fmla="*/ 1 h 97"/>
                <a:gd name="T10" fmla="*/ 4 w 191"/>
                <a:gd name="T11" fmla="*/ 1 h 97"/>
                <a:gd name="T12" fmla="*/ 4 w 191"/>
                <a:gd name="T13" fmla="*/ 1 h 97"/>
                <a:gd name="T14" fmla="*/ 4 w 191"/>
                <a:gd name="T15" fmla="*/ 1 h 97"/>
                <a:gd name="T16" fmla="*/ 4 w 191"/>
                <a:gd name="T17" fmla="*/ 1 h 97"/>
                <a:gd name="T18" fmla="*/ 5 w 191"/>
                <a:gd name="T19" fmla="*/ 1 h 97"/>
                <a:gd name="T20" fmla="*/ 5 w 191"/>
                <a:gd name="T21" fmla="*/ 1 h 97"/>
                <a:gd name="T22" fmla="*/ 5 w 191"/>
                <a:gd name="T23" fmla="*/ 1 h 97"/>
                <a:gd name="T24" fmla="*/ 5 w 191"/>
                <a:gd name="T25" fmla="*/ 0 h 97"/>
                <a:gd name="T26" fmla="*/ 5 w 191"/>
                <a:gd name="T27" fmla="*/ 0 h 97"/>
                <a:gd name="T28" fmla="*/ 5 w 191"/>
                <a:gd name="T29" fmla="*/ 0 h 97"/>
                <a:gd name="T30" fmla="*/ 5 w 191"/>
                <a:gd name="T31" fmla="*/ 0 h 97"/>
                <a:gd name="T32" fmla="*/ 5 w 191"/>
                <a:gd name="T33" fmla="*/ 1 h 97"/>
                <a:gd name="T34" fmla="*/ 5 w 191"/>
                <a:gd name="T35" fmla="*/ 1 h 97"/>
                <a:gd name="T36" fmla="*/ 5 w 191"/>
                <a:gd name="T37" fmla="*/ 1 h 97"/>
                <a:gd name="T38" fmla="*/ 5 w 191"/>
                <a:gd name="T39" fmla="*/ 1 h 97"/>
                <a:gd name="T40" fmla="*/ 5 w 191"/>
                <a:gd name="T41" fmla="*/ 1 h 97"/>
                <a:gd name="T42" fmla="*/ 4 w 191"/>
                <a:gd name="T43" fmla="*/ 1 h 97"/>
                <a:gd name="T44" fmla="*/ 4 w 191"/>
                <a:gd name="T45" fmla="*/ 1 h 97"/>
                <a:gd name="T46" fmla="*/ 4 w 191"/>
                <a:gd name="T47" fmla="*/ 2 h 97"/>
                <a:gd name="T48" fmla="*/ 4 w 191"/>
                <a:gd name="T49" fmla="*/ 2 h 97"/>
                <a:gd name="T50" fmla="*/ 4 w 191"/>
                <a:gd name="T51" fmla="*/ 2 h 97"/>
                <a:gd name="T52" fmla="*/ 4 w 191"/>
                <a:gd name="T53" fmla="*/ 2 h 97"/>
                <a:gd name="T54" fmla="*/ 4 w 191"/>
                <a:gd name="T55" fmla="*/ 2 h 97"/>
                <a:gd name="T56" fmla="*/ 3 w 191"/>
                <a:gd name="T57" fmla="*/ 2 h 97"/>
                <a:gd name="T58" fmla="*/ 3 w 191"/>
                <a:gd name="T59" fmla="*/ 2 h 97"/>
                <a:gd name="T60" fmla="*/ 3 w 191"/>
                <a:gd name="T61" fmla="*/ 2 h 97"/>
                <a:gd name="T62" fmla="*/ 3 w 191"/>
                <a:gd name="T63" fmla="*/ 2 h 97"/>
                <a:gd name="T64" fmla="*/ 3 w 191"/>
                <a:gd name="T65" fmla="*/ 2 h 97"/>
                <a:gd name="T66" fmla="*/ 3 w 191"/>
                <a:gd name="T67" fmla="*/ 2 h 97"/>
                <a:gd name="T68" fmla="*/ 3 w 191"/>
                <a:gd name="T69" fmla="*/ 2 h 97"/>
                <a:gd name="T70" fmla="*/ 1 w 191"/>
                <a:gd name="T71" fmla="*/ 3 h 97"/>
                <a:gd name="T72" fmla="*/ 0 w 191"/>
                <a:gd name="T73" fmla="*/ 2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1"/>
                <a:gd name="T112" fmla="*/ 0 h 97"/>
                <a:gd name="T113" fmla="*/ 191 w 191"/>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1" h="97">
                  <a:moveTo>
                    <a:pt x="0" y="69"/>
                  </a:moveTo>
                  <a:lnTo>
                    <a:pt x="60" y="61"/>
                  </a:lnTo>
                  <a:lnTo>
                    <a:pt x="118" y="49"/>
                  </a:lnTo>
                  <a:lnTo>
                    <a:pt x="120" y="48"/>
                  </a:lnTo>
                  <a:lnTo>
                    <a:pt x="126" y="47"/>
                  </a:lnTo>
                  <a:lnTo>
                    <a:pt x="133" y="45"/>
                  </a:lnTo>
                  <a:lnTo>
                    <a:pt x="141" y="42"/>
                  </a:lnTo>
                  <a:lnTo>
                    <a:pt x="149" y="39"/>
                  </a:lnTo>
                  <a:lnTo>
                    <a:pt x="156" y="36"/>
                  </a:lnTo>
                  <a:lnTo>
                    <a:pt x="161" y="33"/>
                  </a:lnTo>
                  <a:lnTo>
                    <a:pt x="163" y="31"/>
                  </a:lnTo>
                  <a:lnTo>
                    <a:pt x="167" y="24"/>
                  </a:lnTo>
                  <a:lnTo>
                    <a:pt x="177" y="13"/>
                  </a:lnTo>
                  <a:lnTo>
                    <a:pt x="187" y="4"/>
                  </a:lnTo>
                  <a:lnTo>
                    <a:pt x="191" y="0"/>
                  </a:lnTo>
                  <a:lnTo>
                    <a:pt x="191" y="7"/>
                  </a:lnTo>
                  <a:lnTo>
                    <a:pt x="190" y="24"/>
                  </a:lnTo>
                  <a:lnTo>
                    <a:pt x="186" y="40"/>
                  </a:lnTo>
                  <a:lnTo>
                    <a:pt x="175" y="47"/>
                  </a:lnTo>
                  <a:lnTo>
                    <a:pt x="169" y="48"/>
                  </a:lnTo>
                  <a:lnTo>
                    <a:pt x="162" y="49"/>
                  </a:lnTo>
                  <a:lnTo>
                    <a:pt x="156" y="52"/>
                  </a:lnTo>
                  <a:lnTo>
                    <a:pt x="149" y="55"/>
                  </a:lnTo>
                  <a:lnTo>
                    <a:pt x="143" y="58"/>
                  </a:lnTo>
                  <a:lnTo>
                    <a:pt x="137" y="60"/>
                  </a:lnTo>
                  <a:lnTo>
                    <a:pt x="133" y="62"/>
                  </a:lnTo>
                  <a:lnTo>
                    <a:pt x="129" y="63"/>
                  </a:lnTo>
                  <a:lnTo>
                    <a:pt x="125" y="63"/>
                  </a:lnTo>
                  <a:lnTo>
                    <a:pt x="120" y="64"/>
                  </a:lnTo>
                  <a:lnTo>
                    <a:pt x="114" y="66"/>
                  </a:lnTo>
                  <a:lnTo>
                    <a:pt x="109" y="67"/>
                  </a:lnTo>
                  <a:lnTo>
                    <a:pt x="104" y="68"/>
                  </a:lnTo>
                  <a:lnTo>
                    <a:pt x="100" y="70"/>
                  </a:lnTo>
                  <a:lnTo>
                    <a:pt x="97" y="71"/>
                  </a:lnTo>
                  <a:lnTo>
                    <a:pt x="96" y="71"/>
                  </a:lnTo>
                  <a:lnTo>
                    <a:pt x="44" y="97"/>
                  </a:lnTo>
                  <a:lnTo>
                    <a:pt x="0" y="6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14" name="Freeform 567"/>
            <p:cNvSpPr>
              <a:spLocks/>
            </p:cNvSpPr>
            <p:nvPr/>
          </p:nvSpPr>
          <p:spPr bwMode="auto">
            <a:xfrm>
              <a:off x="2030" y="1789"/>
              <a:ext cx="2" cy="2"/>
            </a:xfrm>
            <a:custGeom>
              <a:avLst/>
              <a:gdLst>
                <a:gd name="T0" fmla="*/ 0 w 14"/>
                <a:gd name="T1" fmla="*/ 0 h 16"/>
                <a:gd name="T2" fmla="*/ 0 w 14"/>
                <a:gd name="T3" fmla="*/ 0 h 16"/>
                <a:gd name="T4" fmla="*/ 0 w 14"/>
                <a:gd name="T5" fmla="*/ 0 h 16"/>
                <a:gd name="T6" fmla="*/ 0 w 14"/>
                <a:gd name="T7" fmla="*/ 0 h 16"/>
                <a:gd name="T8" fmla="*/ 0 w 14"/>
                <a:gd name="T9" fmla="*/ 0 h 16"/>
                <a:gd name="T10" fmla="*/ 0 w 14"/>
                <a:gd name="T11" fmla="*/ 0 h 16"/>
                <a:gd name="T12" fmla="*/ 0 w 14"/>
                <a:gd name="T13" fmla="*/ 0 h 16"/>
                <a:gd name="T14" fmla="*/ 0 w 14"/>
                <a:gd name="T15" fmla="*/ 0 h 16"/>
                <a:gd name="T16" fmla="*/ 0 w 14"/>
                <a:gd name="T17" fmla="*/ 0 h 16"/>
                <a:gd name="T18" fmla="*/ 0 w 14"/>
                <a:gd name="T19" fmla="*/ 0 h 16"/>
                <a:gd name="T20" fmla="*/ 0 w 14"/>
                <a:gd name="T21" fmla="*/ 0 h 16"/>
                <a:gd name="T22" fmla="*/ 0 w 14"/>
                <a:gd name="T23" fmla="*/ 0 h 16"/>
                <a:gd name="T24" fmla="*/ 0 w 14"/>
                <a:gd name="T25" fmla="*/ 0 h 16"/>
                <a:gd name="T26" fmla="*/ 0 w 14"/>
                <a:gd name="T27" fmla="*/ 0 h 16"/>
                <a:gd name="T28" fmla="*/ 0 w 14"/>
                <a:gd name="T29" fmla="*/ 0 h 16"/>
                <a:gd name="T30" fmla="*/ 0 w 14"/>
                <a:gd name="T31" fmla="*/ 0 h 16"/>
                <a:gd name="T32" fmla="*/ 0 w 14"/>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16"/>
                <a:gd name="T53" fmla="*/ 14 w 14"/>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16">
                  <a:moveTo>
                    <a:pt x="0" y="8"/>
                  </a:moveTo>
                  <a:lnTo>
                    <a:pt x="1" y="5"/>
                  </a:lnTo>
                  <a:lnTo>
                    <a:pt x="2" y="2"/>
                  </a:lnTo>
                  <a:lnTo>
                    <a:pt x="4" y="1"/>
                  </a:lnTo>
                  <a:lnTo>
                    <a:pt x="7" y="0"/>
                  </a:lnTo>
                  <a:lnTo>
                    <a:pt x="10" y="1"/>
                  </a:lnTo>
                  <a:lnTo>
                    <a:pt x="12" y="2"/>
                  </a:lnTo>
                  <a:lnTo>
                    <a:pt x="13" y="5"/>
                  </a:lnTo>
                  <a:lnTo>
                    <a:pt x="14" y="8"/>
                  </a:lnTo>
                  <a:lnTo>
                    <a:pt x="13" y="12"/>
                  </a:lnTo>
                  <a:lnTo>
                    <a:pt x="12" y="14"/>
                  </a:lnTo>
                  <a:lnTo>
                    <a:pt x="10" y="15"/>
                  </a:lnTo>
                  <a:lnTo>
                    <a:pt x="7" y="16"/>
                  </a:lnTo>
                  <a:lnTo>
                    <a:pt x="4" y="15"/>
                  </a:lnTo>
                  <a:lnTo>
                    <a:pt x="2" y="14"/>
                  </a:lnTo>
                  <a:lnTo>
                    <a:pt x="1" y="12"/>
                  </a:lnTo>
                  <a:lnTo>
                    <a:pt x="0"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15" name="Freeform 568"/>
            <p:cNvSpPr>
              <a:spLocks/>
            </p:cNvSpPr>
            <p:nvPr/>
          </p:nvSpPr>
          <p:spPr bwMode="auto">
            <a:xfrm>
              <a:off x="2044" y="1808"/>
              <a:ext cx="2" cy="2"/>
            </a:xfrm>
            <a:custGeom>
              <a:avLst/>
              <a:gdLst>
                <a:gd name="T0" fmla="*/ 0 w 14"/>
                <a:gd name="T1" fmla="*/ 0 h 15"/>
                <a:gd name="T2" fmla="*/ 0 w 14"/>
                <a:gd name="T3" fmla="*/ 0 h 15"/>
                <a:gd name="T4" fmla="*/ 0 w 14"/>
                <a:gd name="T5" fmla="*/ 0 h 15"/>
                <a:gd name="T6" fmla="*/ 0 w 14"/>
                <a:gd name="T7" fmla="*/ 0 h 15"/>
                <a:gd name="T8" fmla="*/ 0 w 14"/>
                <a:gd name="T9" fmla="*/ 0 h 15"/>
                <a:gd name="T10" fmla="*/ 0 w 14"/>
                <a:gd name="T11" fmla="*/ 0 h 15"/>
                <a:gd name="T12" fmla="*/ 0 w 14"/>
                <a:gd name="T13" fmla="*/ 0 h 15"/>
                <a:gd name="T14" fmla="*/ 0 w 14"/>
                <a:gd name="T15" fmla="*/ 0 h 15"/>
                <a:gd name="T16" fmla="*/ 0 w 14"/>
                <a:gd name="T17" fmla="*/ 0 h 15"/>
                <a:gd name="T18" fmla="*/ 0 w 14"/>
                <a:gd name="T19" fmla="*/ 0 h 15"/>
                <a:gd name="T20" fmla="*/ 0 w 14"/>
                <a:gd name="T21" fmla="*/ 0 h 15"/>
                <a:gd name="T22" fmla="*/ 0 w 14"/>
                <a:gd name="T23" fmla="*/ 0 h 15"/>
                <a:gd name="T24" fmla="*/ 0 w 14"/>
                <a:gd name="T25" fmla="*/ 0 h 15"/>
                <a:gd name="T26" fmla="*/ 0 w 14"/>
                <a:gd name="T27" fmla="*/ 0 h 15"/>
                <a:gd name="T28" fmla="*/ 0 w 14"/>
                <a:gd name="T29" fmla="*/ 0 h 15"/>
                <a:gd name="T30" fmla="*/ 0 w 14"/>
                <a:gd name="T31" fmla="*/ 0 h 15"/>
                <a:gd name="T32" fmla="*/ 0 w 14"/>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15"/>
                <a:gd name="T53" fmla="*/ 14 w 14"/>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15">
                  <a:moveTo>
                    <a:pt x="0" y="7"/>
                  </a:moveTo>
                  <a:lnTo>
                    <a:pt x="1" y="4"/>
                  </a:lnTo>
                  <a:lnTo>
                    <a:pt x="2" y="2"/>
                  </a:lnTo>
                  <a:lnTo>
                    <a:pt x="4" y="1"/>
                  </a:lnTo>
                  <a:lnTo>
                    <a:pt x="7" y="0"/>
                  </a:lnTo>
                  <a:lnTo>
                    <a:pt x="10" y="1"/>
                  </a:lnTo>
                  <a:lnTo>
                    <a:pt x="12" y="2"/>
                  </a:lnTo>
                  <a:lnTo>
                    <a:pt x="13" y="4"/>
                  </a:lnTo>
                  <a:lnTo>
                    <a:pt x="14" y="7"/>
                  </a:lnTo>
                  <a:lnTo>
                    <a:pt x="13" y="10"/>
                  </a:lnTo>
                  <a:lnTo>
                    <a:pt x="12" y="13"/>
                  </a:lnTo>
                  <a:lnTo>
                    <a:pt x="10" y="14"/>
                  </a:lnTo>
                  <a:lnTo>
                    <a:pt x="7" y="15"/>
                  </a:lnTo>
                  <a:lnTo>
                    <a:pt x="4" y="14"/>
                  </a:lnTo>
                  <a:lnTo>
                    <a:pt x="2" y="13"/>
                  </a:lnTo>
                  <a:lnTo>
                    <a:pt x="1" y="10"/>
                  </a:lnTo>
                  <a:lnTo>
                    <a:pt x="0"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16" name="Freeform 569"/>
            <p:cNvSpPr>
              <a:spLocks/>
            </p:cNvSpPr>
            <p:nvPr/>
          </p:nvSpPr>
          <p:spPr bwMode="auto">
            <a:xfrm>
              <a:off x="2046" y="1797"/>
              <a:ext cx="2" cy="3"/>
            </a:xfrm>
            <a:custGeom>
              <a:avLst/>
              <a:gdLst>
                <a:gd name="T0" fmla="*/ 0 w 14"/>
                <a:gd name="T1" fmla="*/ 0 h 15"/>
                <a:gd name="T2" fmla="*/ 0 w 14"/>
                <a:gd name="T3" fmla="*/ 0 h 15"/>
                <a:gd name="T4" fmla="*/ 0 w 14"/>
                <a:gd name="T5" fmla="*/ 0 h 15"/>
                <a:gd name="T6" fmla="*/ 0 w 14"/>
                <a:gd name="T7" fmla="*/ 0 h 15"/>
                <a:gd name="T8" fmla="*/ 0 w 14"/>
                <a:gd name="T9" fmla="*/ 0 h 15"/>
                <a:gd name="T10" fmla="*/ 0 w 14"/>
                <a:gd name="T11" fmla="*/ 0 h 15"/>
                <a:gd name="T12" fmla="*/ 0 w 14"/>
                <a:gd name="T13" fmla="*/ 0 h 15"/>
                <a:gd name="T14" fmla="*/ 0 w 14"/>
                <a:gd name="T15" fmla="*/ 0 h 15"/>
                <a:gd name="T16" fmla="*/ 0 w 14"/>
                <a:gd name="T17" fmla="*/ 0 h 15"/>
                <a:gd name="T18" fmla="*/ 0 w 14"/>
                <a:gd name="T19" fmla="*/ 0 h 15"/>
                <a:gd name="T20" fmla="*/ 0 w 14"/>
                <a:gd name="T21" fmla="*/ 1 h 15"/>
                <a:gd name="T22" fmla="*/ 0 w 14"/>
                <a:gd name="T23" fmla="*/ 1 h 15"/>
                <a:gd name="T24" fmla="*/ 0 w 14"/>
                <a:gd name="T25" fmla="*/ 1 h 15"/>
                <a:gd name="T26" fmla="*/ 0 w 14"/>
                <a:gd name="T27" fmla="*/ 1 h 15"/>
                <a:gd name="T28" fmla="*/ 0 w 14"/>
                <a:gd name="T29" fmla="*/ 1 h 15"/>
                <a:gd name="T30" fmla="*/ 0 w 14"/>
                <a:gd name="T31" fmla="*/ 0 h 15"/>
                <a:gd name="T32" fmla="*/ 0 w 14"/>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15"/>
                <a:gd name="T53" fmla="*/ 14 w 14"/>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15">
                  <a:moveTo>
                    <a:pt x="0" y="8"/>
                  </a:moveTo>
                  <a:lnTo>
                    <a:pt x="1" y="5"/>
                  </a:lnTo>
                  <a:lnTo>
                    <a:pt x="2" y="2"/>
                  </a:lnTo>
                  <a:lnTo>
                    <a:pt x="4" y="1"/>
                  </a:lnTo>
                  <a:lnTo>
                    <a:pt x="7" y="0"/>
                  </a:lnTo>
                  <a:lnTo>
                    <a:pt x="10" y="1"/>
                  </a:lnTo>
                  <a:lnTo>
                    <a:pt x="12" y="2"/>
                  </a:lnTo>
                  <a:lnTo>
                    <a:pt x="13" y="5"/>
                  </a:lnTo>
                  <a:lnTo>
                    <a:pt x="14" y="8"/>
                  </a:lnTo>
                  <a:lnTo>
                    <a:pt x="13" y="11"/>
                  </a:lnTo>
                  <a:lnTo>
                    <a:pt x="12" y="13"/>
                  </a:lnTo>
                  <a:lnTo>
                    <a:pt x="10" y="14"/>
                  </a:lnTo>
                  <a:lnTo>
                    <a:pt x="7" y="15"/>
                  </a:lnTo>
                  <a:lnTo>
                    <a:pt x="4" y="14"/>
                  </a:lnTo>
                  <a:lnTo>
                    <a:pt x="2" y="13"/>
                  </a:lnTo>
                  <a:lnTo>
                    <a:pt x="1" y="11"/>
                  </a:lnTo>
                  <a:lnTo>
                    <a:pt x="0"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17" name="Freeform 570"/>
            <p:cNvSpPr>
              <a:spLocks/>
            </p:cNvSpPr>
            <p:nvPr/>
          </p:nvSpPr>
          <p:spPr bwMode="auto">
            <a:xfrm>
              <a:off x="2046" y="1797"/>
              <a:ext cx="2" cy="3"/>
            </a:xfrm>
            <a:custGeom>
              <a:avLst/>
              <a:gdLst>
                <a:gd name="T0" fmla="*/ 0 w 14"/>
                <a:gd name="T1" fmla="*/ 0 h 15"/>
                <a:gd name="T2" fmla="*/ 0 w 14"/>
                <a:gd name="T3" fmla="*/ 0 h 15"/>
                <a:gd name="T4" fmla="*/ 0 w 14"/>
                <a:gd name="T5" fmla="*/ 0 h 15"/>
                <a:gd name="T6" fmla="*/ 0 w 14"/>
                <a:gd name="T7" fmla="*/ 0 h 15"/>
                <a:gd name="T8" fmla="*/ 0 w 14"/>
                <a:gd name="T9" fmla="*/ 0 h 15"/>
                <a:gd name="T10" fmla="*/ 0 w 14"/>
                <a:gd name="T11" fmla="*/ 0 h 15"/>
                <a:gd name="T12" fmla="*/ 0 w 14"/>
                <a:gd name="T13" fmla="*/ 0 h 15"/>
                <a:gd name="T14" fmla="*/ 0 w 14"/>
                <a:gd name="T15" fmla="*/ 0 h 15"/>
                <a:gd name="T16" fmla="*/ 0 w 14"/>
                <a:gd name="T17" fmla="*/ 0 h 15"/>
                <a:gd name="T18" fmla="*/ 0 w 14"/>
                <a:gd name="T19" fmla="*/ 0 h 15"/>
                <a:gd name="T20" fmla="*/ 0 w 14"/>
                <a:gd name="T21" fmla="*/ 1 h 15"/>
                <a:gd name="T22" fmla="*/ 0 w 14"/>
                <a:gd name="T23" fmla="*/ 1 h 15"/>
                <a:gd name="T24" fmla="*/ 0 w 14"/>
                <a:gd name="T25" fmla="*/ 1 h 15"/>
                <a:gd name="T26" fmla="*/ 0 w 14"/>
                <a:gd name="T27" fmla="*/ 1 h 15"/>
                <a:gd name="T28" fmla="*/ 0 w 14"/>
                <a:gd name="T29" fmla="*/ 1 h 15"/>
                <a:gd name="T30" fmla="*/ 0 w 14"/>
                <a:gd name="T31" fmla="*/ 0 h 15"/>
                <a:gd name="T32" fmla="*/ 0 w 14"/>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15"/>
                <a:gd name="T53" fmla="*/ 14 w 14"/>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15">
                  <a:moveTo>
                    <a:pt x="0" y="8"/>
                  </a:moveTo>
                  <a:lnTo>
                    <a:pt x="1" y="5"/>
                  </a:lnTo>
                  <a:lnTo>
                    <a:pt x="2" y="2"/>
                  </a:lnTo>
                  <a:lnTo>
                    <a:pt x="4" y="1"/>
                  </a:lnTo>
                  <a:lnTo>
                    <a:pt x="7" y="0"/>
                  </a:lnTo>
                  <a:lnTo>
                    <a:pt x="10" y="1"/>
                  </a:lnTo>
                  <a:lnTo>
                    <a:pt x="12" y="2"/>
                  </a:lnTo>
                  <a:lnTo>
                    <a:pt x="13" y="5"/>
                  </a:lnTo>
                  <a:lnTo>
                    <a:pt x="14" y="8"/>
                  </a:lnTo>
                  <a:lnTo>
                    <a:pt x="13" y="11"/>
                  </a:lnTo>
                  <a:lnTo>
                    <a:pt x="12" y="13"/>
                  </a:lnTo>
                  <a:lnTo>
                    <a:pt x="10" y="14"/>
                  </a:lnTo>
                  <a:lnTo>
                    <a:pt x="7" y="15"/>
                  </a:lnTo>
                  <a:lnTo>
                    <a:pt x="4" y="14"/>
                  </a:lnTo>
                  <a:lnTo>
                    <a:pt x="2" y="13"/>
                  </a:lnTo>
                  <a:lnTo>
                    <a:pt x="1" y="11"/>
                  </a:lnTo>
                  <a:lnTo>
                    <a:pt x="0"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18" name="Freeform 571"/>
            <p:cNvSpPr>
              <a:spLocks/>
            </p:cNvSpPr>
            <p:nvPr/>
          </p:nvSpPr>
          <p:spPr bwMode="auto">
            <a:xfrm>
              <a:off x="2037" y="1787"/>
              <a:ext cx="2" cy="2"/>
            </a:xfrm>
            <a:custGeom>
              <a:avLst/>
              <a:gdLst>
                <a:gd name="T0" fmla="*/ 0 w 15"/>
                <a:gd name="T1" fmla="*/ 0 h 15"/>
                <a:gd name="T2" fmla="*/ 0 w 15"/>
                <a:gd name="T3" fmla="*/ 0 h 15"/>
                <a:gd name="T4" fmla="*/ 0 w 15"/>
                <a:gd name="T5" fmla="*/ 0 h 15"/>
                <a:gd name="T6" fmla="*/ 0 w 15"/>
                <a:gd name="T7" fmla="*/ 0 h 15"/>
                <a:gd name="T8" fmla="*/ 0 w 15"/>
                <a:gd name="T9" fmla="*/ 0 h 15"/>
                <a:gd name="T10" fmla="*/ 0 w 15"/>
                <a:gd name="T11" fmla="*/ 0 h 15"/>
                <a:gd name="T12" fmla="*/ 0 w 15"/>
                <a:gd name="T13" fmla="*/ 0 h 15"/>
                <a:gd name="T14" fmla="*/ 0 w 15"/>
                <a:gd name="T15" fmla="*/ 0 h 15"/>
                <a:gd name="T16" fmla="*/ 0 w 15"/>
                <a:gd name="T17" fmla="*/ 0 h 15"/>
                <a:gd name="T18" fmla="*/ 0 w 15"/>
                <a:gd name="T19" fmla="*/ 0 h 15"/>
                <a:gd name="T20" fmla="*/ 0 w 15"/>
                <a:gd name="T21" fmla="*/ 0 h 15"/>
                <a:gd name="T22" fmla="*/ 0 w 15"/>
                <a:gd name="T23" fmla="*/ 0 h 15"/>
                <a:gd name="T24" fmla="*/ 0 w 15"/>
                <a:gd name="T25" fmla="*/ 0 h 15"/>
                <a:gd name="T26" fmla="*/ 0 w 15"/>
                <a:gd name="T27" fmla="*/ 0 h 15"/>
                <a:gd name="T28" fmla="*/ 0 w 15"/>
                <a:gd name="T29" fmla="*/ 0 h 15"/>
                <a:gd name="T30" fmla="*/ 0 w 15"/>
                <a:gd name="T31" fmla="*/ 0 h 15"/>
                <a:gd name="T32" fmla="*/ 0 w 15"/>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15"/>
                <a:gd name="T53" fmla="*/ 15 w 15"/>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15">
                  <a:moveTo>
                    <a:pt x="0" y="7"/>
                  </a:moveTo>
                  <a:lnTo>
                    <a:pt x="1" y="4"/>
                  </a:lnTo>
                  <a:lnTo>
                    <a:pt x="2" y="2"/>
                  </a:lnTo>
                  <a:lnTo>
                    <a:pt x="5" y="1"/>
                  </a:lnTo>
                  <a:lnTo>
                    <a:pt x="7" y="0"/>
                  </a:lnTo>
                  <a:lnTo>
                    <a:pt x="11" y="1"/>
                  </a:lnTo>
                  <a:lnTo>
                    <a:pt x="13" y="2"/>
                  </a:lnTo>
                  <a:lnTo>
                    <a:pt x="14" y="4"/>
                  </a:lnTo>
                  <a:lnTo>
                    <a:pt x="15" y="7"/>
                  </a:lnTo>
                  <a:lnTo>
                    <a:pt x="14" y="10"/>
                  </a:lnTo>
                  <a:lnTo>
                    <a:pt x="13" y="12"/>
                  </a:lnTo>
                  <a:lnTo>
                    <a:pt x="11" y="14"/>
                  </a:lnTo>
                  <a:lnTo>
                    <a:pt x="7" y="15"/>
                  </a:lnTo>
                  <a:lnTo>
                    <a:pt x="5" y="14"/>
                  </a:lnTo>
                  <a:lnTo>
                    <a:pt x="2" y="12"/>
                  </a:lnTo>
                  <a:lnTo>
                    <a:pt x="1" y="10"/>
                  </a:lnTo>
                  <a:lnTo>
                    <a:pt x="0"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19" name="Freeform 572"/>
            <p:cNvSpPr>
              <a:spLocks/>
            </p:cNvSpPr>
            <p:nvPr/>
          </p:nvSpPr>
          <p:spPr bwMode="auto">
            <a:xfrm>
              <a:off x="2052" y="1782"/>
              <a:ext cx="3" cy="2"/>
            </a:xfrm>
            <a:custGeom>
              <a:avLst/>
              <a:gdLst>
                <a:gd name="T0" fmla="*/ 0 w 14"/>
                <a:gd name="T1" fmla="*/ 0 h 15"/>
                <a:gd name="T2" fmla="*/ 0 w 14"/>
                <a:gd name="T3" fmla="*/ 0 h 15"/>
                <a:gd name="T4" fmla="*/ 0 w 14"/>
                <a:gd name="T5" fmla="*/ 0 h 15"/>
                <a:gd name="T6" fmla="*/ 0 w 14"/>
                <a:gd name="T7" fmla="*/ 0 h 15"/>
                <a:gd name="T8" fmla="*/ 0 w 14"/>
                <a:gd name="T9" fmla="*/ 0 h 15"/>
                <a:gd name="T10" fmla="*/ 0 w 14"/>
                <a:gd name="T11" fmla="*/ 0 h 15"/>
                <a:gd name="T12" fmla="*/ 1 w 14"/>
                <a:gd name="T13" fmla="*/ 0 h 15"/>
                <a:gd name="T14" fmla="*/ 1 w 14"/>
                <a:gd name="T15" fmla="*/ 0 h 15"/>
                <a:gd name="T16" fmla="*/ 1 w 14"/>
                <a:gd name="T17" fmla="*/ 0 h 15"/>
                <a:gd name="T18" fmla="*/ 1 w 14"/>
                <a:gd name="T19" fmla="*/ 0 h 15"/>
                <a:gd name="T20" fmla="*/ 1 w 14"/>
                <a:gd name="T21" fmla="*/ 0 h 15"/>
                <a:gd name="T22" fmla="*/ 0 w 14"/>
                <a:gd name="T23" fmla="*/ 0 h 15"/>
                <a:gd name="T24" fmla="*/ 0 w 14"/>
                <a:gd name="T25" fmla="*/ 0 h 15"/>
                <a:gd name="T26" fmla="*/ 0 w 14"/>
                <a:gd name="T27" fmla="*/ 0 h 15"/>
                <a:gd name="T28" fmla="*/ 0 w 14"/>
                <a:gd name="T29" fmla="*/ 0 h 15"/>
                <a:gd name="T30" fmla="*/ 0 w 14"/>
                <a:gd name="T31" fmla="*/ 0 h 15"/>
                <a:gd name="T32" fmla="*/ 0 w 14"/>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15"/>
                <a:gd name="T53" fmla="*/ 14 w 14"/>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15">
                  <a:moveTo>
                    <a:pt x="0" y="8"/>
                  </a:moveTo>
                  <a:lnTo>
                    <a:pt x="1" y="5"/>
                  </a:lnTo>
                  <a:lnTo>
                    <a:pt x="2" y="2"/>
                  </a:lnTo>
                  <a:lnTo>
                    <a:pt x="4" y="1"/>
                  </a:lnTo>
                  <a:lnTo>
                    <a:pt x="7" y="0"/>
                  </a:lnTo>
                  <a:lnTo>
                    <a:pt x="10" y="1"/>
                  </a:lnTo>
                  <a:lnTo>
                    <a:pt x="12" y="2"/>
                  </a:lnTo>
                  <a:lnTo>
                    <a:pt x="13" y="5"/>
                  </a:lnTo>
                  <a:lnTo>
                    <a:pt x="14" y="8"/>
                  </a:lnTo>
                  <a:lnTo>
                    <a:pt x="13" y="11"/>
                  </a:lnTo>
                  <a:lnTo>
                    <a:pt x="12" y="13"/>
                  </a:lnTo>
                  <a:lnTo>
                    <a:pt x="10" y="14"/>
                  </a:lnTo>
                  <a:lnTo>
                    <a:pt x="7" y="15"/>
                  </a:lnTo>
                  <a:lnTo>
                    <a:pt x="4" y="14"/>
                  </a:lnTo>
                  <a:lnTo>
                    <a:pt x="2" y="13"/>
                  </a:lnTo>
                  <a:lnTo>
                    <a:pt x="1" y="11"/>
                  </a:lnTo>
                  <a:lnTo>
                    <a:pt x="0"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20" name="Freeform 573"/>
            <p:cNvSpPr>
              <a:spLocks/>
            </p:cNvSpPr>
            <p:nvPr/>
          </p:nvSpPr>
          <p:spPr bwMode="auto">
            <a:xfrm>
              <a:off x="2037" y="1792"/>
              <a:ext cx="2" cy="3"/>
            </a:xfrm>
            <a:custGeom>
              <a:avLst/>
              <a:gdLst>
                <a:gd name="T0" fmla="*/ 0 w 15"/>
                <a:gd name="T1" fmla="*/ 0 h 15"/>
                <a:gd name="T2" fmla="*/ 0 w 15"/>
                <a:gd name="T3" fmla="*/ 0 h 15"/>
                <a:gd name="T4" fmla="*/ 0 w 15"/>
                <a:gd name="T5" fmla="*/ 0 h 15"/>
                <a:gd name="T6" fmla="*/ 0 w 15"/>
                <a:gd name="T7" fmla="*/ 0 h 15"/>
                <a:gd name="T8" fmla="*/ 0 w 15"/>
                <a:gd name="T9" fmla="*/ 0 h 15"/>
                <a:gd name="T10" fmla="*/ 0 w 15"/>
                <a:gd name="T11" fmla="*/ 0 h 15"/>
                <a:gd name="T12" fmla="*/ 0 w 15"/>
                <a:gd name="T13" fmla="*/ 0 h 15"/>
                <a:gd name="T14" fmla="*/ 0 w 15"/>
                <a:gd name="T15" fmla="*/ 0 h 15"/>
                <a:gd name="T16" fmla="*/ 0 w 15"/>
                <a:gd name="T17" fmla="*/ 0 h 15"/>
                <a:gd name="T18" fmla="*/ 0 w 15"/>
                <a:gd name="T19" fmla="*/ 0 h 15"/>
                <a:gd name="T20" fmla="*/ 0 w 15"/>
                <a:gd name="T21" fmla="*/ 1 h 15"/>
                <a:gd name="T22" fmla="*/ 0 w 15"/>
                <a:gd name="T23" fmla="*/ 1 h 15"/>
                <a:gd name="T24" fmla="*/ 0 w 15"/>
                <a:gd name="T25" fmla="*/ 1 h 15"/>
                <a:gd name="T26" fmla="*/ 0 w 15"/>
                <a:gd name="T27" fmla="*/ 1 h 15"/>
                <a:gd name="T28" fmla="*/ 0 w 15"/>
                <a:gd name="T29" fmla="*/ 1 h 15"/>
                <a:gd name="T30" fmla="*/ 0 w 15"/>
                <a:gd name="T31" fmla="*/ 0 h 15"/>
                <a:gd name="T32" fmla="*/ 0 w 15"/>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15"/>
                <a:gd name="T53" fmla="*/ 15 w 15"/>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15">
                  <a:moveTo>
                    <a:pt x="0" y="8"/>
                  </a:moveTo>
                  <a:lnTo>
                    <a:pt x="1" y="5"/>
                  </a:lnTo>
                  <a:lnTo>
                    <a:pt x="2" y="2"/>
                  </a:lnTo>
                  <a:lnTo>
                    <a:pt x="4" y="1"/>
                  </a:lnTo>
                  <a:lnTo>
                    <a:pt x="7" y="0"/>
                  </a:lnTo>
                  <a:lnTo>
                    <a:pt x="10" y="1"/>
                  </a:lnTo>
                  <a:lnTo>
                    <a:pt x="12" y="2"/>
                  </a:lnTo>
                  <a:lnTo>
                    <a:pt x="14" y="5"/>
                  </a:lnTo>
                  <a:lnTo>
                    <a:pt x="15" y="8"/>
                  </a:lnTo>
                  <a:lnTo>
                    <a:pt x="14" y="11"/>
                  </a:lnTo>
                  <a:lnTo>
                    <a:pt x="12" y="13"/>
                  </a:lnTo>
                  <a:lnTo>
                    <a:pt x="10" y="14"/>
                  </a:lnTo>
                  <a:lnTo>
                    <a:pt x="7" y="15"/>
                  </a:lnTo>
                  <a:lnTo>
                    <a:pt x="4" y="14"/>
                  </a:lnTo>
                  <a:lnTo>
                    <a:pt x="2" y="13"/>
                  </a:lnTo>
                  <a:lnTo>
                    <a:pt x="1" y="11"/>
                  </a:lnTo>
                  <a:lnTo>
                    <a:pt x="0"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21" name="Freeform 574"/>
            <p:cNvSpPr>
              <a:spLocks/>
            </p:cNvSpPr>
            <p:nvPr/>
          </p:nvSpPr>
          <p:spPr bwMode="auto">
            <a:xfrm>
              <a:off x="2029" y="1803"/>
              <a:ext cx="2" cy="3"/>
            </a:xfrm>
            <a:custGeom>
              <a:avLst/>
              <a:gdLst>
                <a:gd name="T0" fmla="*/ 0 w 14"/>
                <a:gd name="T1" fmla="*/ 0 h 15"/>
                <a:gd name="T2" fmla="*/ 0 w 14"/>
                <a:gd name="T3" fmla="*/ 0 h 15"/>
                <a:gd name="T4" fmla="*/ 0 w 14"/>
                <a:gd name="T5" fmla="*/ 0 h 15"/>
                <a:gd name="T6" fmla="*/ 0 w 14"/>
                <a:gd name="T7" fmla="*/ 0 h 15"/>
                <a:gd name="T8" fmla="*/ 0 w 14"/>
                <a:gd name="T9" fmla="*/ 0 h 15"/>
                <a:gd name="T10" fmla="*/ 0 w 14"/>
                <a:gd name="T11" fmla="*/ 0 h 15"/>
                <a:gd name="T12" fmla="*/ 0 w 14"/>
                <a:gd name="T13" fmla="*/ 0 h 15"/>
                <a:gd name="T14" fmla="*/ 0 w 14"/>
                <a:gd name="T15" fmla="*/ 0 h 15"/>
                <a:gd name="T16" fmla="*/ 0 w 14"/>
                <a:gd name="T17" fmla="*/ 0 h 15"/>
                <a:gd name="T18" fmla="*/ 0 w 14"/>
                <a:gd name="T19" fmla="*/ 0 h 15"/>
                <a:gd name="T20" fmla="*/ 0 w 14"/>
                <a:gd name="T21" fmla="*/ 1 h 15"/>
                <a:gd name="T22" fmla="*/ 0 w 14"/>
                <a:gd name="T23" fmla="*/ 1 h 15"/>
                <a:gd name="T24" fmla="*/ 0 w 14"/>
                <a:gd name="T25" fmla="*/ 1 h 15"/>
                <a:gd name="T26" fmla="*/ 0 w 14"/>
                <a:gd name="T27" fmla="*/ 1 h 15"/>
                <a:gd name="T28" fmla="*/ 0 w 14"/>
                <a:gd name="T29" fmla="*/ 1 h 15"/>
                <a:gd name="T30" fmla="*/ 0 w 14"/>
                <a:gd name="T31" fmla="*/ 0 h 15"/>
                <a:gd name="T32" fmla="*/ 0 w 14"/>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15"/>
                <a:gd name="T53" fmla="*/ 14 w 14"/>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15">
                  <a:moveTo>
                    <a:pt x="0" y="7"/>
                  </a:moveTo>
                  <a:lnTo>
                    <a:pt x="1" y="4"/>
                  </a:lnTo>
                  <a:lnTo>
                    <a:pt x="2" y="2"/>
                  </a:lnTo>
                  <a:lnTo>
                    <a:pt x="4" y="1"/>
                  </a:lnTo>
                  <a:lnTo>
                    <a:pt x="7" y="0"/>
                  </a:lnTo>
                  <a:lnTo>
                    <a:pt x="10" y="1"/>
                  </a:lnTo>
                  <a:lnTo>
                    <a:pt x="12" y="2"/>
                  </a:lnTo>
                  <a:lnTo>
                    <a:pt x="13" y="4"/>
                  </a:lnTo>
                  <a:lnTo>
                    <a:pt x="14" y="7"/>
                  </a:lnTo>
                  <a:lnTo>
                    <a:pt x="13" y="10"/>
                  </a:lnTo>
                  <a:lnTo>
                    <a:pt x="12" y="13"/>
                  </a:lnTo>
                  <a:lnTo>
                    <a:pt x="10" y="14"/>
                  </a:lnTo>
                  <a:lnTo>
                    <a:pt x="7" y="15"/>
                  </a:lnTo>
                  <a:lnTo>
                    <a:pt x="4" y="14"/>
                  </a:lnTo>
                  <a:lnTo>
                    <a:pt x="2" y="13"/>
                  </a:lnTo>
                  <a:lnTo>
                    <a:pt x="1" y="10"/>
                  </a:lnTo>
                  <a:lnTo>
                    <a:pt x="0"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22" name="Freeform 575"/>
            <p:cNvSpPr>
              <a:spLocks/>
            </p:cNvSpPr>
            <p:nvPr/>
          </p:nvSpPr>
          <p:spPr bwMode="auto">
            <a:xfrm>
              <a:off x="2033" y="1803"/>
              <a:ext cx="2" cy="1"/>
            </a:xfrm>
            <a:custGeom>
              <a:avLst/>
              <a:gdLst>
                <a:gd name="T0" fmla="*/ 0 w 9"/>
                <a:gd name="T1" fmla="*/ 0 h 10"/>
                <a:gd name="T2" fmla="*/ 0 w 9"/>
                <a:gd name="T3" fmla="*/ 0 h 10"/>
                <a:gd name="T4" fmla="*/ 0 w 9"/>
                <a:gd name="T5" fmla="*/ 0 h 10"/>
                <a:gd name="T6" fmla="*/ 0 w 9"/>
                <a:gd name="T7" fmla="*/ 0 h 10"/>
                <a:gd name="T8" fmla="*/ 0 w 9"/>
                <a:gd name="T9" fmla="*/ 0 h 10"/>
                <a:gd name="T10" fmla="*/ 0 w 9"/>
                <a:gd name="T11" fmla="*/ 0 h 10"/>
                <a:gd name="T12" fmla="*/ 0 w 9"/>
                <a:gd name="T13" fmla="*/ 0 h 10"/>
                <a:gd name="T14" fmla="*/ 0 w 9"/>
                <a:gd name="T15" fmla="*/ 0 h 10"/>
                <a:gd name="T16" fmla="*/ 0 w 9"/>
                <a:gd name="T17" fmla="*/ 0 h 10"/>
                <a:gd name="T18" fmla="*/ 0 w 9"/>
                <a:gd name="T19" fmla="*/ 0 h 10"/>
                <a:gd name="T20" fmla="*/ 0 w 9"/>
                <a:gd name="T21" fmla="*/ 0 h 10"/>
                <a:gd name="T22" fmla="*/ 0 w 9"/>
                <a:gd name="T23" fmla="*/ 0 h 10"/>
                <a:gd name="T24" fmla="*/ 0 w 9"/>
                <a:gd name="T25" fmla="*/ 0 h 10"/>
                <a:gd name="T26" fmla="*/ 0 w 9"/>
                <a:gd name="T27" fmla="*/ 0 h 10"/>
                <a:gd name="T28" fmla="*/ 0 w 9"/>
                <a:gd name="T29" fmla="*/ 0 h 10"/>
                <a:gd name="T30" fmla="*/ 0 w 9"/>
                <a:gd name="T31" fmla="*/ 0 h 10"/>
                <a:gd name="T32" fmla="*/ 0 w 9"/>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10"/>
                <a:gd name="T53" fmla="*/ 9 w 9"/>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10">
                  <a:moveTo>
                    <a:pt x="0" y="5"/>
                  </a:moveTo>
                  <a:lnTo>
                    <a:pt x="0" y="3"/>
                  </a:lnTo>
                  <a:lnTo>
                    <a:pt x="1" y="1"/>
                  </a:lnTo>
                  <a:lnTo>
                    <a:pt x="3" y="0"/>
                  </a:lnTo>
                  <a:lnTo>
                    <a:pt x="5" y="0"/>
                  </a:lnTo>
                  <a:lnTo>
                    <a:pt x="6" y="0"/>
                  </a:lnTo>
                  <a:lnTo>
                    <a:pt x="8" y="1"/>
                  </a:lnTo>
                  <a:lnTo>
                    <a:pt x="9" y="3"/>
                  </a:lnTo>
                  <a:lnTo>
                    <a:pt x="9" y="5"/>
                  </a:lnTo>
                  <a:lnTo>
                    <a:pt x="9" y="7"/>
                  </a:lnTo>
                  <a:lnTo>
                    <a:pt x="8" y="9"/>
                  </a:lnTo>
                  <a:lnTo>
                    <a:pt x="6" y="10"/>
                  </a:lnTo>
                  <a:lnTo>
                    <a:pt x="5" y="10"/>
                  </a:lnTo>
                  <a:lnTo>
                    <a:pt x="3" y="10"/>
                  </a:lnTo>
                  <a:lnTo>
                    <a:pt x="1" y="9"/>
                  </a:lnTo>
                  <a:lnTo>
                    <a:pt x="0" y="7"/>
                  </a:lnTo>
                  <a:lnTo>
                    <a:pt x="0"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23" name="Freeform 576"/>
            <p:cNvSpPr>
              <a:spLocks/>
            </p:cNvSpPr>
            <p:nvPr/>
          </p:nvSpPr>
          <p:spPr bwMode="auto">
            <a:xfrm>
              <a:off x="2041" y="1795"/>
              <a:ext cx="2" cy="2"/>
            </a:xfrm>
            <a:custGeom>
              <a:avLst/>
              <a:gdLst>
                <a:gd name="T0" fmla="*/ 0 w 10"/>
                <a:gd name="T1" fmla="*/ 0 h 9"/>
                <a:gd name="T2" fmla="*/ 0 w 10"/>
                <a:gd name="T3" fmla="*/ 0 h 9"/>
                <a:gd name="T4" fmla="*/ 0 w 10"/>
                <a:gd name="T5" fmla="*/ 0 h 9"/>
                <a:gd name="T6" fmla="*/ 0 w 10"/>
                <a:gd name="T7" fmla="*/ 0 h 9"/>
                <a:gd name="T8" fmla="*/ 0 w 10"/>
                <a:gd name="T9" fmla="*/ 0 h 9"/>
                <a:gd name="T10" fmla="*/ 0 w 10"/>
                <a:gd name="T11" fmla="*/ 0 h 9"/>
                <a:gd name="T12" fmla="*/ 0 w 10"/>
                <a:gd name="T13" fmla="*/ 0 h 9"/>
                <a:gd name="T14" fmla="*/ 0 w 10"/>
                <a:gd name="T15" fmla="*/ 0 h 9"/>
                <a:gd name="T16" fmla="*/ 0 w 10"/>
                <a:gd name="T17" fmla="*/ 0 h 9"/>
                <a:gd name="T18" fmla="*/ 0 w 10"/>
                <a:gd name="T19" fmla="*/ 0 h 9"/>
                <a:gd name="T20" fmla="*/ 0 w 10"/>
                <a:gd name="T21" fmla="*/ 0 h 9"/>
                <a:gd name="T22" fmla="*/ 0 w 10"/>
                <a:gd name="T23" fmla="*/ 0 h 9"/>
                <a:gd name="T24" fmla="*/ 0 w 10"/>
                <a:gd name="T25" fmla="*/ 0 h 9"/>
                <a:gd name="T26" fmla="*/ 0 w 10"/>
                <a:gd name="T27" fmla="*/ 0 h 9"/>
                <a:gd name="T28" fmla="*/ 0 w 10"/>
                <a:gd name="T29" fmla="*/ 0 h 9"/>
                <a:gd name="T30" fmla="*/ 0 w 10"/>
                <a:gd name="T31" fmla="*/ 0 h 9"/>
                <a:gd name="T32" fmla="*/ 0 w 10"/>
                <a:gd name="T33" fmla="*/ 0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9"/>
                <a:gd name="T53" fmla="*/ 10 w 10"/>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9">
                  <a:moveTo>
                    <a:pt x="0" y="5"/>
                  </a:moveTo>
                  <a:lnTo>
                    <a:pt x="1" y="3"/>
                  </a:lnTo>
                  <a:lnTo>
                    <a:pt x="2" y="1"/>
                  </a:lnTo>
                  <a:lnTo>
                    <a:pt x="3" y="0"/>
                  </a:lnTo>
                  <a:lnTo>
                    <a:pt x="5" y="0"/>
                  </a:lnTo>
                  <a:lnTo>
                    <a:pt x="7" y="0"/>
                  </a:lnTo>
                  <a:lnTo>
                    <a:pt x="9" y="1"/>
                  </a:lnTo>
                  <a:lnTo>
                    <a:pt x="10" y="3"/>
                  </a:lnTo>
                  <a:lnTo>
                    <a:pt x="10" y="5"/>
                  </a:lnTo>
                  <a:lnTo>
                    <a:pt x="10" y="6"/>
                  </a:lnTo>
                  <a:lnTo>
                    <a:pt x="9" y="8"/>
                  </a:lnTo>
                  <a:lnTo>
                    <a:pt x="7" y="9"/>
                  </a:lnTo>
                  <a:lnTo>
                    <a:pt x="5" y="9"/>
                  </a:lnTo>
                  <a:lnTo>
                    <a:pt x="3" y="9"/>
                  </a:lnTo>
                  <a:lnTo>
                    <a:pt x="2" y="8"/>
                  </a:lnTo>
                  <a:lnTo>
                    <a:pt x="1" y="6"/>
                  </a:lnTo>
                  <a:lnTo>
                    <a:pt x="0"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24" name="Freeform 577"/>
            <p:cNvSpPr>
              <a:spLocks/>
            </p:cNvSpPr>
            <p:nvPr/>
          </p:nvSpPr>
          <p:spPr bwMode="auto">
            <a:xfrm>
              <a:off x="2047" y="1789"/>
              <a:ext cx="1" cy="1"/>
            </a:xfrm>
            <a:custGeom>
              <a:avLst/>
              <a:gdLst>
                <a:gd name="T0" fmla="*/ 0 w 9"/>
                <a:gd name="T1" fmla="*/ 0 h 10"/>
                <a:gd name="T2" fmla="*/ 0 w 9"/>
                <a:gd name="T3" fmla="*/ 0 h 10"/>
                <a:gd name="T4" fmla="*/ 0 w 9"/>
                <a:gd name="T5" fmla="*/ 0 h 10"/>
                <a:gd name="T6" fmla="*/ 0 w 9"/>
                <a:gd name="T7" fmla="*/ 0 h 10"/>
                <a:gd name="T8" fmla="*/ 0 w 9"/>
                <a:gd name="T9" fmla="*/ 0 h 10"/>
                <a:gd name="T10" fmla="*/ 0 w 9"/>
                <a:gd name="T11" fmla="*/ 0 h 10"/>
                <a:gd name="T12" fmla="*/ 0 w 9"/>
                <a:gd name="T13" fmla="*/ 0 h 10"/>
                <a:gd name="T14" fmla="*/ 0 w 9"/>
                <a:gd name="T15" fmla="*/ 0 h 10"/>
                <a:gd name="T16" fmla="*/ 0 w 9"/>
                <a:gd name="T17" fmla="*/ 0 h 10"/>
                <a:gd name="T18" fmla="*/ 0 w 9"/>
                <a:gd name="T19" fmla="*/ 0 h 10"/>
                <a:gd name="T20" fmla="*/ 0 w 9"/>
                <a:gd name="T21" fmla="*/ 0 h 10"/>
                <a:gd name="T22" fmla="*/ 0 w 9"/>
                <a:gd name="T23" fmla="*/ 0 h 10"/>
                <a:gd name="T24" fmla="*/ 0 w 9"/>
                <a:gd name="T25" fmla="*/ 0 h 10"/>
                <a:gd name="T26" fmla="*/ 0 w 9"/>
                <a:gd name="T27" fmla="*/ 0 h 10"/>
                <a:gd name="T28" fmla="*/ 0 w 9"/>
                <a:gd name="T29" fmla="*/ 0 h 10"/>
                <a:gd name="T30" fmla="*/ 0 w 9"/>
                <a:gd name="T31" fmla="*/ 0 h 10"/>
                <a:gd name="T32" fmla="*/ 0 w 9"/>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10"/>
                <a:gd name="T53" fmla="*/ 9 w 9"/>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10">
                  <a:moveTo>
                    <a:pt x="0" y="5"/>
                  </a:moveTo>
                  <a:lnTo>
                    <a:pt x="0" y="3"/>
                  </a:lnTo>
                  <a:lnTo>
                    <a:pt x="1" y="1"/>
                  </a:lnTo>
                  <a:lnTo>
                    <a:pt x="3" y="0"/>
                  </a:lnTo>
                  <a:lnTo>
                    <a:pt x="4" y="0"/>
                  </a:lnTo>
                  <a:lnTo>
                    <a:pt x="6" y="0"/>
                  </a:lnTo>
                  <a:lnTo>
                    <a:pt x="8" y="1"/>
                  </a:lnTo>
                  <a:lnTo>
                    <a:pt x="9" y="3"/>
                  </a:lnTo>
                  <a:lnTo>
                    <a:pt x="9" y="5"/>
                  </a:lnTo>
                  <a:lnTo>
                    <a:pt x="9" y="7"/>
                  </a:lnTo>
                  <a:lnTo>
                    <a:pt x="8" y="8"/>
                  </a:lnTo>
                  <a:lnTo>
                    <a:pt x="6" y="9"/>
                  </a:lnTo>
                  <a:lnTo>
                    <a:pt x="4" y="10"/>
                  </a:lnTo>
                  <a:lnTo>
                    <a:pt x="3" y="9"/>
                  </a:lnTo>
                  <a:lnTo>
                    <a:pt x="1" y="8"/>
                  </a:lnTo>
                  <a:lnTo>
                    <a:pt x="0" y="7"/>
                  </a:lnTo>
                  <a:lnTo>
                    <a:pt x="0"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25" name="Freeform 578"/>
            <p:cNvSpPr>
              <a:spLocks/>
            </p:cNvSpPr>
            <p:nvPr/>
          </p:nvSpPr>
          <p:spPr bwMode="auto">
            <a:xfrm>
              <a:off x="2045" y="1786"/>
              <a:ext cx="2" cy="1"/>
            </a:xfrm>
            <a:custGeom>
              <a:avLst/>
              <a:gdLst>
                <a:gd name="T0" fmla="*/ 0 w 9"/>
                <a:gd name="T1" fmla="*/ 0 h 9"/>
                <a:gd name="T2" fmla="*/ 0 w 9"/>
                <a:gd name="T3" fmla="*/ 0 h 9"/>
                <a:gd name="T4" fmla="*/ 0 w 9"/>
                <a:gd name="T5" fmla="*/ 0 h 9"/>
                <a:gd name="T6" fmla="*/ 0 w 9"/>
                <a:gd name="T7" fmla="*/ 0 h 9"/>
                <a:gd name="T8" fmla="*/ 0 w 9"/>
                <a:gd name="T9" fmla="*/ 0 h 9"/>
                <a:gd name="T10" fmla="*/ 0 w 9"/>
                <a:gd name="T11" fmla="*/ 0 h 9"/>
                <a:gd name="T12" fmla="*/ 0 w 9"/>
                <a:gd name="T13" fmla="*/ 0 h 9"/>
                <a:gd name="T14" fmla="*/ 0 w 9"/>
                <a:gd name="T15" fmla="*/ 0 h 9"/>
                <a:gd name="T16" fmla="*/ 0 w 9"/>
                <a:gd name="T17" fmla="*/ 0 h 9"/>
                <a:gd name="T18" fmla="*/ 0 w 9"/>
                <a:gd name="T19" fmla="*/ 0 h 9"/>
                <a:gd name="T20" fmla="*/ 0 w 9"/>
                <a:gd name="T21" fmla="*/ 0 h 9"/>
                <a:gd name="T22" fmla="*/ 0 w 9"/>
                <a:gd name="T23" fmla="*/ 0 h 9"/>
                <a:gd name="T24" fmla="*/ 0 w 9"/>
                <a:gd name="T25" fmla="*/ 0 h 9"/>
                <a:gd name="T26" fmla="*/ 0 w 9"/>
                <a:gd name="T27" fmla="*/ 0 h 9"/>
                <a:gd name="T28" fmla="*/ 0 w 9"/>
                <a:gd name="T29" fmla="*/ 0 h 9"/>
                <a:gd name="T30" fmla="*/ 0 w 9"/>
                <a:gd name="T31" fmla="*/ 0 h 9"/>
                <a:gd name="T32" fmla="*/ 0 w 9"/>
                <a:gd name="T33" fmla="*/ 0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9"/>
                <a:gd name="T53" fmla="*/ 9 w 9"/>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9">
                  <a:moveTo>
                    <a:pt x="0" y="4"/>
                  </a:moveTo>
                  <a:lnTo>
                    <a:pt x="0" y="3"/>
                  </a:lnTo>
                  <a:lnTo>
                    <a:pt x="1" y="1"/>
                  </a:lnTo>
                  <a:lnTo>
                    <a:pt x="3" y="0"/>
                  </a:lnTo>
                  <a:lnTo>
                    <a:pt x="5" y="0"/>
                  </a:lnTo>
                  <a:lnTo>
                    <a:pt x="6" y="0"/>
                  </a:lnTo>
                  <a:lnTo>
                    <a:pt x="8" y="1"/>
                  </a:lnTo>
                  <a:lnTo>
                    <a:pt x="9" y="3"/>
                  </a:lnTo>
                  <a:lnTo>
                    <a:pt x="9" y="4"/>
                  </a:lnTo>
                  <a:lnTo>
                    <a:pt x="9" y="6"/>
                  </a:lnTo>
                  <a:lnTo>
                    <a:pt x="8" y="8"/>
                  </a:lnTo>
                  <a:lnTo>
                    <a:pt x="6" y="9"/>
                  </a:lnTo>
                  <a:lnTo>
                    <a:pt x="5" y="9"/>
                  </a:lnTo>
                  <a:lnTo>
                    <a:pt x="3" y="9"/>
                  </a:lnTo>
                  <a:lnTo>
                    <a:pt x="1" y="8"/>
                  </a:lnTo>
                  <a:lnTo>
                    <a:pt x="0" y="6"/>
                  </a:lnTo>
                  <a:lnTo>
                    <a:pt x="0"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26" name="Freeform 579"/>
            <p:cNvSpPr>
              <a:spLocks/>
            </p:cNvSpPr>
            <p:nvPr/>
          </p:nvSpPr>
          <p:spPr bwMode="auto">
            <a:xfrm>
              <a:off x="2043" y="1794"/>
              <a:ext cx="1" cy="1"/>
            </a:xfrm>
            <a:custGeom>
              <a:avLst/>
              <a:gdLst>
                <a:gd name="T0" fmla="*/ 0 w 9"/>
                <a:gd name="T1" fmla="*/ 0 h 10"/>
                <a:gd name="T2" fmla="*/ 0 w 9"/>
                <a:gd name="T3" fmla="*/ 0 h 10"/>
                <a:gd name="T4" fmla="*/ 0 w 9"/>
                <a:gd name="T5" fmla="*/ 0 h 10"/>
                <a:gd name="T6" fmla="*/ 0 w 9"/>
                <a:gd name="T7" fmla="*/ 0 h 10"/>
                <a:gd name="T8" fmla="*/ 0 w 9"/>
                <a:gd name="T9" fmla="*/ 0 h 10"/>
                <a:gd name="T10" fmla="*/ 0 w 9"/>
                <a:gd name="T11" fmla="*/ 0 h 10"/>
                <a:gd name="T12" fmla="*/ 0 w 9"/>
                <a:gd name="T13" fmla="*/ 0 h 10"/>
                <a:gd name="T14" fmla="*/ 0 w 9"/>
                <a:gd name="T15" fmla="*/ 0 h 10"/>
                <a:gd name="T16" fmla="*/ 0 w 9"/>
                <a:gd name="T17" fmla="*/ 0 h 10"/>
                <a:gd name="T18" fmla="*/ 0 w 9"/>
                <a:gd name="T19" fmla="*/ 0 h 10"/>
                <a:gd name="T20" fmla="*/ 0 w 9"/>
                <a:gd name="T21" fmla="*/ 0 h 10"/>
                <a:gd name="T22" fmla="*/ 0 w 9"/>
                <a:gd name="T23" fmla="*/ 0 h 10"/>
                <a:gd name="T24" fmla="*/ 0 w 9"/>
                <a:gd name="T25" fmla="*/ 0 h 10"/>
                <a:gd name="T26" fmla="*/ 0 w 9"/>
                <a:gd name="T27" fmla="*/ 0 h 10"/>
                <a:gd name="T28" fmla="*/ 0 w 9"/>
                <a:gd name="T29" fmla="*/ 0 h 10"/>
                <a:gd name="T30" fmla="*/ 0 w 9"/>
                <a:gd name="T31" fmla="*/ 0 h 10"/>
                <a:gd name="T32" fmla="*/ 0 w 9"/>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10"/>
                <a:gd name="T53" fmla="*/ 9 w 9"/>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10">
                  <a:moveTo>
                    <a:pt x="0" y="5"/>
                  </a:moveTo>
                  <a:lnTo>
                    <a:pt x="0" y="3"/>
                  </a:lnTo>
                  <a:lnTo>
                    <a:pt x="1" y="1"/>
                  </a:lnTo>
                  <a:lnTo>
                    <a:pt x="3" y="0"/>
                  </a:lnTo>
                  <a:lnTo>
                    <a:pt x="5" y="0"/>
                  </a:lnTo>
                  <a:lnTo>
                    <a:pt x="6" y="0"/>
                  </a:lnTo>
                  <a:lnTo>
                    <a:pt x="8" y="1"/>
                  </a:lnTo>
                  <a:lnTo>
                    <a:pt x="9" y="3"/>
                  </a:lnTo>
                  <a:lnTo>
                    <a:pt x="9" y="5"/>
                  </a:lnTo>
                  <a:lnTo>
                    <a:pt x="9" y="7"/>
                  </a:lnTo>
                  <a:lnTo>
                    <a:pt x="8" y="9"/>
                  </a:lnTo>
                  <a:lnTo>
                    <a:pt x="6" y="10"/>
                  </a:lnTo>
                  <a:lnTo>
                    <a:pt x="5" y="10"/>
                  </a:lnTo>
                  <a:lnTo>
                    <a:pt x="3" y="10"/>
                  </a:lnTo>
                  <a:lnTo>
                    <a:pt x="1" y="9"/>
                  </a:lnTo>
                  <a:lnTo>
                    <a:pt x="0" y="7"/>
                  </a:lnTo>
                  <a:lnTo>
                    <a:pt x="0"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27" name="Freeform 580"/>
            <p:cNvSpPr>
              <a:spLocks/>
            </p:cNvSpPr>
            <p:nvPr/>
          </p:nvSpPr>
          <p:spPr bwMode="auto">
            <a:xfrm>
              <a:off x="2042" y="1803"/>
              <a:ext cx="1" cy="2"/>
            </a:xfrm>
            <a:custGeom>
              <a:avLst/>
              <a:gdLst>
                <a:gd name="T0" fmla="*/ 0 w 9"/>
                <a:gd name="T1" fmla="*/ 0 h 10"/>
                <a:gd name="T2" fmla="*/ 0 w 9"/>
                <a:gd name="T3" fmla="*/ 0 h 10"/>
                <a:gd name="T4" fmla="*/ 0 w 9"/>
                <a:gd name="T5" fmla="*/ 0 h 10"/>
                <a:gd name="T6" fmla="*/ 0 w 9"/>
                <a:gd name="T7" fmla="*/ 0 h 10"/>
                <a:gd name="T8" fmla="*/ 0 w 9"/>
                <a:gd name="T9" fmla="*/ 0 h 10"/>
                <a:gd name="T10" fmla="*/ 0 w 9"/>
                <a:gd name="T11" fmla="*/ 0 h 10"/>
                <a:gd name="T12" fmla="*/ 0 w 9"/>
                <a:gd name="T13" fmla="*/ 0 h 10"/>
                <a:gd name="T14" fmla="*/ 0 w 9"/>
                <a:gd name="T15" fmla="*/ 0 h 10"/>
                <a:gd name="T16" fmla="*/ 0 w 9"/>
                <a:gd name="T17" fmla="*/ 0 h 10"/>
                <a:gd name="T18" fmla="*/ 0 w 9"/>
                <a:gd name="T19" fmla="*/ 0 h 10"/>
                <a:gd name="T20" fmla="*/ 0 w 9"/>
                <a:gd name="T21" fmla="*/ 0 h 10"/>
                <a:gd name="T22" fmla="*/ 0 w 9"/>
                <a:gd name="T23" fmla="*/ 0 h 10"/>
                <a:gd name="T24" fmla="*/ 0 w 9"/>
                <a:gd name="T25" fmla="*/ 0 h 10"/>
                <a:gd name="T26" fmla="*/ 0 w 9"/>
                <a:gd name="T27" fmla="*/ 0 h 10"/>
                <a:gd name="T28" fmla="*/ 0 w 9"/>
                <a:gd name="T29" fmla="*/ 0 h 10"/>
                <a:gd name="T30" fmla="*/ 0 w 9"/>
                <a:gd name="T31" fmla="*/ 0 h 10"/>
                <a:gd name="T32" fmla="*/ 0 w 9"/>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10"/>
                <a:gd name="T53" fmla="*/ 9 w 9"/>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10">
                  <a:moveTo>
                    <a:pt x="0" y="5"/>
                  </a:moveTo>
                  <a:lnTo>
                    <a:pt x="0" y="3"/>
                  </a:lnTo>
                  <a:lnTo>
                    <a:pt x="1" y="1"/>
                  </a:lnTo>
                  <a:lnTo>
                    <a:pt x="3" y="0"/>
                  </a:lnTo>
                  <a:lnTo>
                    <a:pt x="4" y="0"/>
                  </a:lnTo>
                  <a:lnTo>
                    <a:pt x="6" y="0"/>
                  </a:lnTo>
                  <a:lnTo>
                    <a:pt x="8" y="1"/>
                  </a:lnTo>
                  <a:lnTo>
                    <a:pt x="9" y="3"/>
                  </a:lnTo>
                  <a:lnTo>
                    <a:pt x="9" y="5"/>
                  </a:lnTo>
                  <a:lnTo>
                    <a:pt x="9" y="7"/>
                  </a:lnTo>
                  <a:lnTo>
                    <a:pt x="8" y="9"/>
                  </a:lnTo>
                  <a:lnTo>
                    <a:pt x="6" y="10"/>
                  </a:lnTo>
                  <a:lnTo>
                    <a:pt x="4" y="10"/>
                  </a:lnTo>
                  <a:lnTo>
                    <a:pt x="3" y="10"/>
                  </a:lnTo>
                  <a:lnTo>
                    <a:pt x="1" y="9"/>
                  </a:lnTo>
                  <a:lnTo>
                    <a:pt x="0" y="7"/>
                  </a:lnTo>
                  <a:lnTo>
                    <a:pt x="0"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28" name="Freeform 581"/>
            <p:cNvSpPr>
              <a:spLocks/>
            </p:cNvSpPr>
            <p:nvPr/>
          </p:nvSpPr>
          <p:spPr bwMode="auto">
            <a:xfrm>
              <a:off x="2039" y="1809"/>
              <a:ext cx="1" cy="2"/>
            </a:xfrm>
            <a:custGeom>
              <a:avLst/>
              <a:gdLst>
                <a:gd name="T0" fmla="*/ 0 w 10"/>
                <a:gd name="T1" fmla="*/ 0 h 11"/>
                <a:gd name="T2" fmla="*/ 0 w 10"/>
                <a:gd name="T3" fmla="*/ 0 h 11"/>
                <a:gd name="T4" fmla="*/ 0 w 10"/>
                <a:gd name="T5" fmla="*/ 0 h 11"/>
                <a:gd name="T6" fmla="*/ 0 w 10"/>
                <a:gd name="T7" fmla="*/ 0 h 11"/>
                <a:gd name="T8" fmla="*/ 0 w 10"/>
                <a:gd name="T9" fmla="*/ 0 h 11"/>
                <a:gd name="T10" fmla="*/ 0 w 10"/>
                <a:gd name="T11" fmla="*/ 0 h 11"/>
                <a:gd name="T12" fmla="*/ 0 w 10"/>
                <a:gd name="T13" fmla="*/ 0 h 11"/>
                <a:gd name="T14" fmla="*/ 0 w 10"/>
                <a:gd name="T15" fmla="*/ 0 h 11"/>
                <a:gd name="T16" fmla="*/ 0 w 10"/>
                <a:gd name="T17" fmla="*/ 0 h 11"/>
                <a:gd name="T18" fmla="*/ 0 w 10"/>
                <a:gd name="T19" fmla="*/ 0 h 11"/>
                <a:gd name="T20" fmla="*/ 0 w 10"/>
                <a:gd name="T21" fmla="*/ 0 h 11"/>
                <a:gd name="T22" fmla="*/ 0 w 10"/>
                <a:gd name="T23" fmla="*/ 0 h 11"/>
                <a:gd name="T24" fmla="*/ 0 w 10"/>
                <a:gd name="T25" fmla="*/ 0 h 11"/>
                <a:gd name="T26" fmla="*/ 0 w 10"/>
                <a:gd name="T27" fmla="*/ 0 h 11"/>
                <a:gd name="T28" fmla="*/ 0 w 10"/>
                <a:gd name="T29" fmla="*/ 0 h 11"/>
                <a:gd name="T30" fmla="*/ 0 w 10"/>
                <a:gd name="T31" fmla="*/ 0 h 11"/>
                <a:gd name="T32" fmla="*/ 0 w 10"/>
                <a:gd name="T33" fmla="*/ 0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1"/>
                <a:gd name="T53" fmla="*/ 10 w 10"/>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1">
                  <a:moveTo>
                    <a:pt x="0" y="5"/>
                  </a:moveTo>
                  <a:lnTo>
                    <a:pt x="0" y="3"/>
                  </a:lnTo>
                  <a:lnTo>
                    <a:pt x="1" y="1"/>
                  </a:lnTo>
                  <a:lnTo>
                    <a:pt x="3" y="0"/>
                  </a:lnTo>
                  <a:lnTo>
                    <a:pt x="5" y="0"/>
                  </a:lnTo>
                  <a:lnTo>
                    <a:pt x="7" y="0"/>
                  </a:lnTo>
                  <a:lnTo>
                    <a:pt x="9" y="1"/>
                  </a:lnTo>
                  <a:lnTo>
                    <a:pt x="10" y="3"/>
                  </a:lnTo>
                  <a:lnTo>
                    <a:pt x="10" y="5"/>
                  </a:lnTo>
                  <a:lnTo>
                    <a:pt x="10" y="7"/>
                  </a:lnTo>
                  <a:lnTo>
                    <a:pt x="9" y="10"/>
                  </a:lnTo>
                  <a:lnTo>
                    <a:pt x="7" y="11"/>
                  </a:lnTo>
                  <a:lnTo>
                    <a:pt x="5" y="11"/>
                  </a:lnTo>
                  <a:lnTo>
                    <a:pt x="3" y="11"/>
                  </a:lnTo>
                  <a:lnTo>
                    <a:pt x="1" y="10"/>
                  </a:lnTo>
                  <a:lnTo>
                    <a:pt x="0" y="7"/>
                  </a:lnTo>
                  <a:lnTo>
                    <a:pt x="0"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29" name="Freeform 582"/>
            <p:cNvSpPr>
              <a:spLocks/>
            </p:cNvSpPr>
            <p:nvPr/>
          </p:nvSpPr>
          <p:spPr bwMode="auto">
            <a:xfrm>
              <a:off x="2033" y="1800"/>
              <a:ext cx="1" cy="1"/>
            </a:xfrm>
            <a:custGeom>
              <a:avLst/>
              <a:gdLst>
                <a:gd name="T0" fmla="*/ 0 w 9"/>
                <a:gd name="T1" fmla="*/ 0 h 11"/>
                <a:gd name="T2" fmla="*/ 0 w 9"/>
                <a:gd name="T3" fmla="*/ 0 h 11"/>
                <a:gd name="T4" fmla="*/ 0 w 9"/>
                <a:gd name="T5" fmla="*/ 0 h 11"/>
                <a:gd name="T6" fmla="*/ 0 w 9"/>
                <a:gd name="T7" fmla="*/ 0 h 11"/>
                <a:gd name="T8" fmla="*/ 0 w 9"/>
                <a:gd name="T9" fmla="*/ 0 h 11"/>
                <a:gd name="T10" fmla="*/ 0 w 9"/>
                <a:gd name="T11" fmla="*/ 0 h 11"/>
                <a:gd name="T12" fmla="*/ 0 w 9"/>
                <a:gd name="T13" fmla="*/ 0 h 11"/>
                <a:gd name="T14" fmla="*/ 0 w 9"/>
                <a:gd name="T15" fmla="*/ 0 h 11"/>
                <a:gd name="T16" fmla="*/ 0 w 9"/>
                <a:gd name="T17" fmla="*/ 0 h 11"/>
                <a:gd name="T18" fmla="*/ 0 w 9"/>
                <a:gd name="T19" fmla="*/ 0 h 11"/>
                <a:gd name="T20" fmla="*/ 0 w 9"/>
                <a:gd name="T21" fmla="*/ 0 h 11"/>
                <a:gd name="T22" fmla="*/ 0 w 9"/>
                <a:gd name="T23" fmla="*/ 0 h 11"/>
                <a:gd name="T24" fmla="*/ 0 w 9"/>
                <a:gd name="T25" fmla="*/ 0 h 11"/>
                <a:gd name="T26" fmla="*/ 0 w 9"/>
                <a:gd name="T27" fmla="*/ 0 h 11"/>
                <a:gd name="T28" fmla="*/ 0 w 9"/>
                <a:gd name="T29" fmla="*/ 0 h 11"/>
                <a:gd name="T30" fmla="*/ 0 w 9"/>
                <a:gd name="T31" fmla="*/ 0 h 11"/>
                <a:gd name="T32" fmla="*/ 0 w 9"/>
                <a:gd name="T33" fmla="*/ 0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11"/>
                <a:gd name="T53" fmla="*/ 9 w 9"/>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11">
                  <a:moveTo>
                    <a:pt x="0" y="5"/>
                  </a:moveTo>
                  <a:lnTo>
                    <a:pt x="0" y="3"/>
                  </a:lnTo>
                  <a:lnTo>
                    <a:pt x="1" y="1"/>
                  </a:lnTo>
                  <a:lnTo>
                    <a:pt x="3" y="0"/>
                  </a:lnTo>
                  <a:lnTo>
                    <a:pt x="4" y="0"/>
                  </a:lnTo>
                  <a:lnTo>
                    <a:pt x="6" y="0"/>
                  </a:lnTo>
                  <a:lnTo>
                    <a:pt x="8" y="1"/>
                  </a:lnTo>
                  <a:lnTo>
                    <a:pt x="9" y="3"/>
                  </a:lnTo>
                  <a:lnTo>
                    <a:pt x="9" y="5"/>
                  </a:lnTo>
                  <a:lnTo>
                    <a:pt x="9" y="8"/>
                  </a:lnTo>
                  <a:lnTo>
                    <a:pt x="8" y="9"/>
                  </a:lnTo>
                  <a:lnTo>
                    <a:pt x="6" y="10"/>
                  </a:lnTo>
                  <a:lnTo>
                    <a:pt x="4" y="11"/>
                  </a:lnTo>
                  <a:lnTo>
                    <a:pt x="3" y="10"/>
                  </a:lnTo>
                  <a:lnTo>
                    <a:pt x="1" y="9"/>
                  </a:lnTo>
                  <a:lnTo>
                    <a:pt x="0" y="8"/>
                  </a:lnTo>
                  <a:lnTo>
                    <a:pt x="0"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30" name="Freeform 583"/>
            <p:cNvSpPr>
              <a:spLocks/>
            </p:cNvSpPr>
            <p:nvPr/>
          </p:nvSpPr>
          <p:spPr bwMode="auto">
            <a:xfrm>
              <a:off x="2034" y="1799"/>
              <a:ext cx="2" cy="1"/>
            </a:xfrm>
            <a:custGeom>
              <a:avLst/>
              <a:gdLst>
                <a:gd name="T0" fmla="*/ 0 w 10"/>
                <a:gd name="T1" fmla="*/ 0 h 10"/>
                <a:gd name="T2" fmla="*/ 0 w 10"/>
                <a:gd name="T3" fmla="*/ 0 h 10"/>
                <a:gd name="T4" fmla="*/ 0 w 10"/>
                <a:gd name="T5" fmla="*/ 0 h 10"/>
                <a:gd name="T6" fmla="*/ 0 w 10"/>
                <a:gd name="T7" fmla="*/ 0 h 10"/>
                <a:gd name="T8" fmla="*/ 0 w 10"/>
                <a:gd name="T9" fmla="*/ 0 h 10"/>
                <a:gd name="T10" fmla="*/ 0 w 10"/>
                <a:gd name="T11" fmla="*/ 0 h 10"/>
                <a:gd name="T12" fmla="*/ 0 w 10"/>
                <a:gd name="T13" fmla="*/ 0 h 10"/>
                <a:gd name="T14" fmla="*/ 0 w 10"/>
                <a:gd name="T15" fmla="*/ 0 h 10"/>
                <a:gd name="T16" fmla="*/ 0 w 10"/>
                <a:gd name="T17" fmla="*/ 0 h 10"/>
                <a:gd name="T18" fmla="*/ 0 w 10"/>
                <a:gd name="T19" fmla="*/ 0 h 10"/>
                <a:gd name="T20" fmla="*/ 0 w 10"/>
                <a:gd name="T21" fmla="*/ 0 h 10"/>
                <a:gd name="T22" fmla="*/ 0 w 10"/>
                <a:gd name="T23" fmla="*/ 0 h 10"/>
                <a:gd name="T24" fmla="*/ 0 w 10"/>
                <a:gd name="T25" fmla="*/ 0 h 10"/>
                <a:gd name="T26" fmla="*/ 0 w 10"/>
                <a:gd name="T27" fmla="*/ 0 h 10"/>
                <a:gd name="T28" fmla="*/ 0 w 10"/>
                <a:gd name="T29" fmla="*/ 0 h 10"/>
                <a:gd name="T30" fmla="*/ 0 w 10"/>
                <a:gd name="T31" fmla="*/ 0 h 10"/>
                <a:gd name="T32" fmla="*/ 0 w 10"/>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0"/>
                <a:gd name="T53" fmla="*/ 10 w 10"/>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0">
                  <a:moveTo>
                    <a:pt x="0" y="5"/>
                  </a:moveTo>
                  <a:lnTo>
                    <a:pt x="1" y="3"/>
                  </a:lnTo>
                  <a:lnTo>
                    <a:pt x="2" y="2"/>
                  </a:lnTo>
                  <a:lnTo>
                    <a:pt x="3" y="0"/>
                  </a:lnTo>
                  <a:lnTo>
                    <a:pt x="5" y="0"/>
                  </a:lnTo>
                  <a:lnTo>
                    <a:pt x="7" y="0"/>
                  </a:lnTo>
                  <a:lnTo>
                    <a:pt x="9" y="2"/>
                  </a:lnTo>
                  <a:lnTo>
                    <a:pt x="10" y="3"/>
                  </a:lnTo>
                  <a:lnTo>
                    <a:pt x="10" y="5"/>
                  </a:lnTo>
                  <a:lnTo>
                    <a:pt x="10" y="7"/>
                  </a:lnTo>
                  <a:lnTo>
                    <a:pt x="9" y="9"/>
                  </a:lnTo>
                  <a:lnTo>
                    <a:pt x="7" y="10"/>
                  </a:lnTo>
                  <a:lnTo>
                    <a:pt x="5" y="10"/>
                  </a:lnTo>
                  <a:lnTo>
                    <a:pt x="3" y="10"/>
                  </a:lnTo>
                  <a:lnTo>
                    <a:pt x="2" y="9"/>
                  </a:lnTo>
                  <a:lnTo>
                    <a:pt x="1" y="7"/>
                  </a:lnTo>
                  <a:lnTo>
                    <a:pt x="0"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31" name="Freeform 584"/>
            <p:cNvSpPr>
              <a:spLocks/>
            </p:cNvSpPr>
            <p:nvPr/>
          </p:nvSpPr>
          <p:spPr bwMode="auto">
            <a:xfrm>
              <a:off x="2054" y="1790"/>
              <a:ext cx="1" cy="1"/>
            </a:xfrm>
            <a:custGeom>
              <a:avLst/>
              <a:gdLst>
                <a:gd name="T0" fmla="*/ 0 w 9"/>
                <a:gd name="T1" fmla="*/ 0 h 11"/>
                <a:gd name="T2" fmla="*/ 0 w 9"/>
                <a:gd name="T3" fmla="*/ 0 h 11"/>
                <a:gd name="T4" fmla="*/ 0 w 9"/>
                <a:gd name="T5" fmla="*/ 0 h 11"/>
                <a:gd name="T6" fmla="*/ 0 w 9"/>
                <a:gd name="T7" fmla="*/ 0 h 11"/>
                <a:gd name="T8" fmla="*/ 0 w 9"/>
                <a:gd name="T9" fmla="*/ 0 h 11"/>
                <a:gd name="T10" fmla="*/ 0 w 9"/>
                <a:gd name="T11" fmla="*/ 0 h 11"/>
                <a:gd name="T12" fmla="*/ 0 w 9"/>
                <a:gd name="T13" fmla="*/ 0 h 11"/>
                <a:gd name="T14" fmla="*/ 0 w 9"/>
                <a:gd name="T15" fmla="*/ 0 h 11"/>
                <a:gd name="T16" fmla="*/ 0 w 9"/>
                <a:gd name="T17" fmla="*/ 0 h 11"/>
                <a:gd name="T18" fmla="*/ 0 w 9"/>
                <a:gd name="T19" fmla="*/ 0 h 11"/>
                <a:gd name="T20" fmla="*/ 0 w 9"/>
                <a:gd name="T21" fmla="*/ 0 h 11"/>
                <a:gd name="T22" fmla="*/ 0 w 9"/>
                <a:gd name="T23" fmla="*/ 0 h 11"/>
                <a:gd name="T24" fmla="*/ 0 w 9"/>
                <a:gd name="T25" fmla="*/ 0 h 11"/>
                <a:gd name="T26" fmla="*/ 0 w 9"/>
                <a:gd name="T27" fmla="*/ 0 h 11"/>
                <a:gd name="T28" fmla="*/ 0 w 9"/>
                <a:gd name="T29" fmla="*/ 0 h 11"/>
                <a:gd name="T30" fmla="*/ 0 w 9"/>
                <a:gd name="T31" fmla="*/ 0 h 11"/>
                <a:gd name="T32" fmla="*/ 0 w 9"/>
                <a:gd name="T33" fmla="*/ 0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11"/>
                <a:gd name="T53" fmla="*/ 9 w 9"/>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11">
                  <a:moveTo>
                    <a:pt x="0" y="6"/>
                  </a:moveTo>
                  <a:lnTo>
                    <a:pt x="0" y="3"/>
                  </a:lnTo>
                  <a:lnTo>
                    <a:pt x="1" y="2"/>
                  </a:lnTo>
                  <a:lnTo>
                    <a:pt x="3" y="0"/>
                  </a:lnTo>
                  <a:lnTo>
                    <a:pt x="5" y="0"/>
                  </a:lnTo>
                  <a:lnTo>
                    <a:pt x="6" y="0"/>
                  </a:lnTo>
                  <a:lnTo>
                    <a:pt x="8" y="2"/>
                  </a:lnTo>
                  <a:lnTo>
                    <a:pt x="9" y="3"/>
                  </a:lnTo>
                  <a:lnTo>
                    <a:pt x="9" y="6"/>
                  </a:lnTo>
                  <a:lnTo>
                    <a:pt x="9" y="8"/>
                  </a:lnTo>
                  <a:lnTo>
                    <a:pt x="8" y="10"/>
                  </a:lnTo>
                  <a:lnTo>
                    <a:pt x="6" y="11"/>
                  </a:lnTo>
                  <a:lnTo>
                    <a:pt x="5" y="11"/>
                  </a:lnTo>
                  <a:lnTo>
                    <a:pt x="3" y="11"/>
                  </a:lnTo>
                  <a:lnTo>
                    <a:pt x="1" y="10"/>
                  </a:lnTo>
                  <a:lnTo>
                    <a:pt x="0" y="8"/>
                  </a:lnTo>
                  <a:lnTo>
                    <a:pt x="0"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32" name="Freeform 585"/>
            <p:cNvSpPr>
              <a:spLocks/>
            </p:cNvSpPr>
            <p:nvPr/>
          </p:nvSpPr>
          <p:spPr bwMode="auto">
            <a:xfrm>
              <a:off x="2050" y="1793"/>
              <a:ext cx="1" cy="2"/>
            </a:xfrm>
            <a:custGeom>
              <a:avLst/>
              <a:gdLst>
                <a:gd name="T0" fmla="*/ 0 w 9"/>
                <a:gd name="T1" fmla="*/ 0 h 10"/>
                <a:gd name="T2" fmla="*/ 0 w 9"/>
                <a:gd name="T3" fmla="*/ 0 h 10"/>
                <a:gd name="T4" fmla="*/ 0 w 9"/>
                <a:gd name="T5" fmla="*/ 0 h 10"/>
                <a:gd name="T6" fmla="*/ 0 w 9"/>
                <a:gd name="T7" fmla="*/ 0 h 10"/>
                <a:gd name="T8" fmla="*/ 0 w 9"/>
                <a:gd name="T9" fmla="*/ 0 h 10"/>
                <a:gd name="T10" fmla="*/ 0 w 9"/>
                <a:gd name="T11" fmla="*/ 0 h 10"/>
                <a:gd name="T12" fmla="*/ 0 w 9"/>
                <a:gd name="T13" fmla="*/ 0 h 10"/>
                <a:gd name="T14" fmla="*/ 0 w 9"/>
                <a:gd name="T15" fmla="*/ 0 h 10"/>
                <a:gd name="T16" fmla="*/ 0 w 9"/>
                <a:gd name="T17" fmla="*/ 0 h 10"/>
                <a:gd name="T18" fmla="*/ 0 w 9"/>
                <a:gd name="T19" fmla="*/ 0 h 10"/>
                <a:gd name="T20" fmla="*/ 0 w 9"/>
                <a:gd name="T21" fmla="*/ 0 h 10"/>
                <a:gd name="T22" fmla="*/ 0 w 9"/>
                <a:gd name="T23" fmla="*/ 0 h 10"/>
                <a:gd name="T24" fmla="*/ 0 w 9"/>
                <a:gd name="T25" fmla="*/ 0 h 10"/>
                <a:gd name="T26" fmla="*/ 0 w 9"/>
                <a:gd name="T27" fmla="*/ 0 h 10"/>
                <a:gd name="T28" fmla="*/ 0 w 9"/>
                <a:gd name="T29" fmla="*/ 0 h 10"/>
                <a:gd name="T30" fmla="*/ 0 w 9"/>
                <a:gd name="T31" fmla="*/ 0 h 10"/>
                <a:gd name="T32" fmla="*/ 0 w 9"/>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10"/>
                <a:gd name="T53" fmla="*/ 9 w 9"/>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10">
                  <a:moveTo>
                    <a:pt x="0" y="5"/>
                  </a:moveTo>
                  <a:lnTo>
                    <a:pt x="0" y="3"/>
                  </a:lnTo>
                  <a:lnTo>
                    <a:pt x="1" y="1"/>
                  </a:lnTo>
                  <a:lnTo>
                    <a:pt x="3" y="0"/>
                  </a:lnTo>
                  <a:lnTo>
                    <a:pt x="5" y="0"/>
                  </a:lnTo>
                  <a:lnTo>
                    <a:pt x="6" y="0"/>
                  </a:lnTo>
                  <a:lnTo>
                    <a:pt x="8" y="1"/>
                  </a:lnTo>
                  <a:lnTo>
                    <a:pt x="9" y="3"/>
                  </a:lnTo>
                  <a:lnTo>
                    <a:pt x="9" y="5"/>
                  </a:lnTo>
                  <a:lnTo>
                    <a:pt x="9" y="7"/>
                  </a:lnTo>
                  <a:lnTo>
                    <a:pt x="8" y="9"/>
                  </a:lnTo>
                  <a:lnTo>
                    <a:pt x="6" y="10"/>
                  </a:lnTo>
                  <a:lnTo>
                    <a:pt x="5" y="10"/>
                  </a:lnTo>
                  <a:lnTo>
                    <a:pt x="3" y="10"/>
                  </a:lnTo>
                  <a:lnTo>
                    <a:pt x="1" y="9"/>
                  </a:lnTo>
                  <a:lnTo>
                    <a:pt x="0" y="7"/>
                  </a:lnTo>
                  <a:lnTo>
                    <a:pt x="0"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33" name="Freeform 586"/>
            <p:cNvSpPr>
              <a:spLocks/>
            </p:cNvSpPr>
            <p:nvPr/>
          </p:nvSpPr>
          <p:spPr bwMode="auto">
            <a:xfrm>
              <a:off x="2025" y="1792"/>
              <a:ext cx="1" cy="2"/>
            </a:xfrm>
            <a:custGeom>
              <a:avLst/>
              <a:gdLst>
                <a:gd name="T0" fmla="*/ 0 w 9"/>
                <a:gd name="T1" fmla="*/ 0 h 10"/>
                <a:gd name="T2" fmla="*/ 0 w 9"/>
                <a:gd name="T3" fmla="*/ 0 h 10"/>
                <a:gd name="T4" fmla="*/ 0 w 9"/>
                <a:gd name="T5" fmla="*/ 0 h 10"/>
                <a:gd name="T6" fmla="*/ 0 w 9"/>
                <a:gd name="T7" fmla="*/ 0 h 10"/>
                <a:gd name="T8" fmla="*/ 0 w 9"/>
                <a:gd name="T9" fmla="*/ 0 h 10"/>
                <a:gd name="T10" fmla="*/ 0 w 9"/>
                <a:gd name="T11" fmla="*/ 0 h 10"/>
                <a:gd name="T12" fmla="*/ 0 w 9"/>
                <a:gd name="T13" fmla="*/ 0 h 10"/>
                <a:gd name="T14" fmla="*/ 0 w 9"/>
                <a:gd name="T15" fmla="*/ 0 h 10"/>
                <a:gd name="T16" fmla="*/ 0 w 9"/>
                <a:gd name="T17" fmla="*/ 0 h 10"/>
                <a:gd name="T18" fmla="*/ 0 w 9"/>
                <a:gd name="T19" fmla="*/ 0 h 10"/>
                <a:gd name="T20" fmla="*/ 0 w 9"/>
                <a:gd name="T21" fmla="*/ 0 h 10"/>
                <a:gd name="T22" fmla="*/ 0 w 9"/>
                <a:gd name="T23" fmla="*/ 0 h 10"/>
                <a:gd name="T24" fmla="*/ 0 w 9"/>
                <a:gd name="T25" fmla="*/ 0 h 10"/>
                <a:gd name="T26" fmla="*/ 0 w 9"/>
                <a:gd name="T27" fmla="*/ 0 h 10"/>
                <a:gd name="T28" fmla="*/ 0 w 9"/>
                <a:gd name="T29" fmla="*/ 0 h 10"/>
                <a:gd name="T30" fmla="*/ 0 w 9"/>
                <a:gd name="T31" fmla="*/ 0 h 10"/>
                <a:gd name="T32" fmla="*/ 0 w 9"/>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10"/>
                <a:gd name="T53" fmla="*/ 9 w 9"/>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10">
                  <a:moveTo>
                    <a:pt x="0" y="5"/>
                  </a:moveTo>
                  <a:lnTo>
                    <a:pt x="0" y="3"/>
                  </a:lnTo>
                  <a:lnTo>
                    <a:pt x="1" y="2"/>
                  </a:lnTo>
                  <a:lnTo>
                    <a:pt x="3" y="0"/>
                  </a:lnTo>
                  <a:lnTo>
                    <a:pt x="5" y="0"/>
                  </a:lnTo>
                  <a:lnTo>
                    <a:pt x="6" y="0"/>
                  </a:lnTo>
                  <a:lnTo>
                    <a:pt x="8" y="2"/>
                  </a:lnTo>
                  <a:lnTo>
                    <a:pt x="9" y="3"/>
                  </a:lnTo>
                  <a:lnTo>
                    <a:pt x="9" y="5"/>
                  </a:lnTo>
                  <a:lnTo>
                    <a:pt x="9" y="7"/>
                  </a:lnTo>
                  <a:lnTo>
                    <a:pt x="8" y="9"/>
                  </a:lnTo>
                  <a:lnTo>
                    <a:pt x="6" y="10"/>
                  </a:lnTo>
                  <a:lnTo>
                    <a:pt x="5" y="10"/>
                  </a:lnTo>
                  <a:lnTo>
                    <a:pt x="3" y="10"/>
                  </a:lnTo>
                  <a:lnTo>
                    <a:pt x="1" y="9"/>
                  </a:lnTo>
                  <a:lnTo>
                    <a:pt x="0" y="7"/>
                  </a:lnTo>
                  <a:lnTo>
                    <a:pt x="0"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34" name="Freeform 587"/>
            <p:cNvSpPr>
              <a:spLocks/>
            </p:cNvSpPr>
            <p:nvPr/>
          </p:nvSpPr>
          <p:spPr bwMode="auto">
            <a:xfrm>
              <a:off x="1992" y="1808"/>
              <a:ext cx="19" cy="20"/>
            </a:xfrm>
            <a:custGeom>
              <a:avLst/>
              <a:gdLst>
                <a:gd name="T0" fmla="*/ 0 w 116"/>
                <a:gd name="T1" fmla="*/ 2 h 116"/>
                <a:gd name="T2" fmla="*/ 0 w 116"/>
                <a:gd name="T3" fmla="*/ 1 h 116"/>
                <a:gd name="T4" fmla="*/ 0 w 116"/>
                <a:gd name="T5" fmla="*/ 1 h 116"/>
                <a:gd name="T6" fmla="*/ 0 w 116"/>
                <a:gd name="T7" fmla="*/ 1 h 116"/>
                <a:gd name="T8" fmla="*/ 0 w 116"/>
                <a:gd name="T9" fmla="*/ 1 h 116"/>
                <a:gd name="T10" fmla="*/ 1 w 116"/>
                <a:gd name="T11" fmla="*/ 0 h 116"/>
                <a:gd name="T12" fmla="*/ 1 w 116"/>
                <a:gd name="T13" fmla="*/ 0 h 116"/>
                <a:gd name="T14" fmla="*/ 1 w 116"/>
                <a:gd name="T15" fmla="*/ 0 h 116"/>
                <a:gd name="T16" fmla="*/ 2 w 116"/>
                <a:gd name="T17" fmla="*/ 0 h 116"/>
                <a:gd name="T18" fmla="*/ 2 w 116"/>
                <a:gd name="T19" fmla="*/ 0 h 116"/>
                <a:gd name="T20" fmla="*/ 2 w 116"/>
                <a:gd name="T21" fmla="*/ 0 h 116"/>
                <a:gd name="T22" fmla="*/ 2 w 116"/>
                <a:gd name="T23" fmla="*/ 0 h 116"/>
                <a:gd name="T24" fmla="*/ 3 w 116"/>
                <a:gd name="T25" fmla="*/ 1 h 116"/>
                <a:gd name="T26" fmla="*/ 3 w 116"/>
                <a:gd name="T27" fmla="*/ 1 h 116"/>
                <a:gd name="T28" fmla="*/ 3 w 116"/>
                <a:gd name="T29" fmla="*/ 1 h 116"/>
                <a:gd name="T30" fmla="*/ 3 w 116"/>
                <a:gd name="T31" fmla="*/ 1 h 116"/>
                <a:gd name="T32" fmla="*/ 3 w 116"/>
                <a:gd name="T33" fmla="*/ 2 h 116"/>
                <a:gd name="T34" fmla="*/ 3 w 116"/>
                <a:gd name="T35" fmla="*/ 2 h 116"/>
                <a:gd name="T36" fmla="*/ 3 w 116"/>
                <a:gd name="T37" fmla="*/ 2 h 116"/>
                <a:gd name="T38" fmla="*/ 3 w 116"/>
                <a:gd name="T39" fmla="*/ 3 h 116"/>
                <a:gd name="T40" fmla="*/ 3 w 116"/>
                <a:gd name="T41" fmla="*/ 3 h 116"/>
                <a:gd name="T42" fmla="*/ 2 w 116"/>
                <a:gd name="T43" fmla="*/ 3 h 116"/>
                <a:gd name="T44" fmla="*/ 2 w 116"/>
                <a:gd name="T45" fmla="*/ 3 h 116"/>
                <a:gd name="T46" fmla="*/ 2 w 116"/>
                <a:gd name="T47" fmla="*/ 3 h 116"/>
                <a:gd name="T48" fmla="*/ 2 w 116"/>
                <a:gd name="T49" fmla="*/ 3 h 116"/>
                <a:gd name="T50" fmla="*/ 1 w 116"/>
                <a:gd name="T51" fmla="*/ 3 h 116"/>
                <a:gd name="T52" fmla="*/ 1 w 116"/>
                <a:gd name="T53" fmla="*/ 3 h 116"/>
                <a:gd name="T54" fmla="*/ 1 w 116"/>
                <a:gd name="T55" fmla="*/ 3 h 116"/>
                <a:gd name="T56" fmla="*/ 1 w 116"/>
                <a:gd name="T57" fmla="*/ 3 h 116"/>
                <a:gd name="T58" fmla="*/ 1 w 116"/>
                <a:gd name="T59" fmla="*/ 3 h 116"/>
                <a:gd name="T60" fmla="*/ 1 w 116"/>
                <a:gd name="T61" fmla="*/ 3 h 116"/>
                <a:gd name="T62" fmla="*/ 1 w 116"/>
                <a:gd name="T63" fmla="*/ 3 h 116"/>
                <a:gd name="T64" fmla="*/ 1 w 116"/>
                <a:gd name="T65" fmla="*/ 2 h 116"/>
                <a:gd name="T66" fmla="*/ 1 w 116"/>
                <a:gd name="T67" fmla="*/ 2 h 116"/>
                <a:gd name="T68" fmla="*/ 2 w 116"/>
                <a:gd name="T69" fmla="*/ 2 h 116"/>
                <a:gd name="T70" fmla="*/ 2 w 116"/>
                <a:gd name="T71" fmla="*/ 2 h 116"/>
                <a:gd name="T72" fmla="*/ 2 w 116"/>
                <a:gd name="T73" fmla="*/ 2 h 116"/>
                <a:gd name="T74" fmla="*/ 2 w 116"/>
                <a:gd name="T75" fmla="*/ 2 h 116"/>
                <a:gd name="T76" fmla="*/ 2 w 116"/>
                <a:gd name="T77" fmla="*/ 2 h 116"/>
                <a:gd name="T78" fmla="*/ 1 w 116"/>
                <a:gd name="T79" fmla="*/ 2 h 116"/>
                <a:gd name="T80" fmla="*/ 1 w 116"/>
                <a:gd name="T81" fmla="*/ 2 h 116"/>
                <a:gd name="T82" fmla="*/ 1 w 116"/>
                <a:gd name="T83" fmla="*/ 2 h 116"/>
                <a:gd name="T84" fmla="*/ 0 w 116"/>
                <a:gd name="T85" fmla="*/ 3 h 116"/>
                <a:gd name="T86" fmla="*/ 0 w 116"/>
                <a:gd name="T87" fmla="*/ 3 h 116"/>
                <a:gd name="T88" fmla="*/ 0 w 116"/>
                <a:gd name="T89" fmla="*/ 3 h 116"/>
                <a:gd name="T90" fmla="*/ 0 w 116"/>
                <a:gd name="T91" fmla="*/ 2 h 116"/>
                <a:gd name="T92" fmla="*/ 0 w 116"/>
                <a:gd name="T93" fmla="*/ 2 h 116"/>
                <a:gd name="T94" fmla="*/ 0 w 116"/>
                <a:gd name="T95" fmla="*/ 2 h 116"/>
                <a:gd name="T96" fmla="*/ 0 w 116"/>
                <a:gd name="T97" fmla="*/ 2 h 1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6"/>
                <a:gd name="T148" fmla="*/ 0 h 116"/>
                <a:gd name="T149" fmla="*/ 116 w 116"/>
                <a:gd name="T150" fmla="*/ 116 h 1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6" h="116">
                  <a:moveTo>
                    <a:pt x="0" y="58"/>
                  </a:moveTo>
                  <a:lnTo>
                    <a:pt x="1" y="47"/>
                  </a:lnTo>
                  <a:lnTo>
                    <a:pt x="5" y="36"/>
                  </a:lnTo>
                  <a:lnTo>
                    <a:pt x="10" y="26"/>
                  </a:lnTo>
                  <a:lnTo>
                    <a:pt x="17" y="18"/>
                  </a:lnTo>
                  <a:lnTo>
                    <a:pt x="25" y="10"/>
                  </a:lnTo>
                  <a:lnTo>
                    <a:pt x="36" y="5"/>
                  </a:lnTo>
                  <a:lnTo>
                    <a:pt x="47" y="1"/>
                  </a:lnTo>
                  <a:lnTo>
                    <a:pt x="58" y="0"/>
                  </a:lnTo>
                  <a:lnTo>
                    <a:pt x="69" y="1"/>
                  </a:lnTo>
                  <a:lnTo>
                    <a:pt x="80" y="5"/>
                  </a:lnTo>
                  <a:lnTo>
                    <a:pt x="90" y="10"/>
                  </a:lnTo>
                  <a:lnTo>
                    <a:pt x="99" y="18"/>
                  </a:lnTo>
                  <a:lnTo>
                    <a:pt x="106" y="26"/>
                  </a:lnTo>
                  <a:lnTo>
                    <a:pt x="111" y="36"/>
                  </a:lnTo>
                  <a:lnTo>
                    <a:pt x="115" y="47"/>
                  </a:lnTo>
                  <a:lnTo>
                    <a:pt x="116" y="58"/>
                  </a:lnTo>
                  <a:lnTo>
                    <a:pt x="115" y="69"/>
                  </a:lnTo>
                  <a:lnTo>
                    <a:pt x="111" y="81"/>
                  </a:lnTo>
                  <a:lnTo>
                    <a:pt x="106" y="91"/>
                  </a:lnTo>
                  <a:lnTo>
                    <a:pt x="99" y="99"/>
                  </a:lnTo>
                  <a:lnTo>
                    <a:pt x="90" y="106"/>
                  </a:lnTo>
                  <a:lnTo>
                    <a:pt x="80" y="111"/>
                  </a:lnTo>
                  <a:lnTo>
                    <a:pt x="69" y="115"/>
                  </a:lnTo>
                  <a:lnTo>
                    <a:pt x="58" y="116"/>
                  </a:lnTo>
                  <a:lnTo>
                    <a:pt x="54" y="116"/>
                  </a:lnTo>
                  <a:lnTo>
                    <a:pt x="49" y="115"/>
                  </a:lnTo>
                  <a:lnTo>
                    <a:pt x="45" y="114"/>
                  </a:lnTo>
                  <a:lnTo>
                    <a:pt x="41" y="113"/>
                  </a:lnTo>
                  <a:lnTo>
                    <a:pt x="40" y="110"/>
                  </a:lnTo>
                  <a:lnTo>
                    <a:pt x="42" y="103"/>
                  </a:lnTo>
                  <a:lnTo>
                    <a:pt x="46" y="94"/>
                  </a:lnTo>
                  <a:lnTo>
                    <a:pt x="51" y="84"/>
                  </a:lnTo>
                  <a:lnTo>
                    <a:pt x="57" y="73"/>
                  </a:lnTo>
                  <a:lnTo>
                    <a:pt x="62" y="64"/>
                  </a:lnTo>
                  <a:lnTo>
                    <a:pt x="66" y="57"/>
                  </a:lnTo>
                  <a:lnTo>
                    <a:pt x="67" y="55"/>
                  </a:lnTo>
                  <a:lnTo>
                    <a:pt x="65" y="57"/>
                  </a:lnTo>
                  <a:lnTo>
                    <a:pt x="59" y="61"/>
                  </a:lnTo>
                  <a:lnTo>
                    <a:pt x="50" y="67"/>
                  </a:lnTo>
                  <a:lnTo>
                    <a:pt x="40" y="74"/>
                  </a:lnTo>
                  <a:lnTo>
                    <a:pt x="29" y="81"/>
                  </a:lnTo>
                  <a:lnTo>
                    <a:pt x="19" y="86"/>
                  </a:lnTo>
                  <a:lnTo>
                    <a:pt x="12" y="89"/>
                  </a:lnTo>
                  <a:lnTo>
                    <a:pt x="9" y="89"/>
                  </a:lnTo>
                  <a:lnTo>
                    <a:pt x="5" y="82"/>
                  </a:lnTo>
                  <a:lnTo>
                    <a:pt x="3" y="74"/>
                  </a:lnTo>
                  <a:lnTo>
                    <a:pt x="1" y="66"/>
                  </a:lnTo>
                  <a:lnTo>
                    <a:pt x="0" y="5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35" name="Freeform 588"/>
            <p:cNvSpPr>
              <a:spLocks/>
            </p:cNvSpPr>
            <p:nvPr/>
          </p:nvSpPr>
          <p:spPr bwMode="auto">
            <a:xfrm>
              <a:off x="1984" y="1802"/>
              <a:ext cx="10" cy="26"/>
            </a:xfrm>
            <a:custGeom>
              <a:avLst/>
              <a:gdLst>
                <a:gd name="T0" fmla="*/ 0 w 64"/>
                <a:gd name="T1" fmla="*/ 4 h 157"/>
                <a:gd name="T2" fmla="*/ 0 w 64"/>
                <a:gd name="T3" fmla="*/ 3 h 157"/>
                <a:gd name="T4" fmla="*/ 0 w 64"/>
                <a:gd name="T5" fmla="*/ 1 h 157"/>
                <a:gd name="T6" fmla="*/ 1 w 64"/>
                <a:gd name="T7" fmla="*/ 0 h 157"/>
                <a:gd name="T8" fmla="*/ 2 w 64"/>
                <a:gd name="T9" fmla="*/ 0 h 157"/>
                <a:gd name="T10" fmla="*/ 0 w 64"/>
                <a:gd name="T11" fmla="*/ 1 h 157"/>
                <a:gd name="T12" fmla="*/ 0 w 64"/>
                <a:gd name="T13" fmla="*/ 3 h 157"/>
                <a:gd name="T14" fmla="*/ 0 w 64"/>
                <a:gd name="T15" fmla="*/ 4 h 157"/>
                <a:gd name="T16" fmla="*/ 0 60000 65536"/>
                <a:gd name="T17" fmla="*/ 0 60000 65536"/>
                <a:gd name="T18" fmla="*/ 0 60000 65536"/>
                <a:gd name="T19" fmla="*/ 0 60000 65536"/>
                <a:gd name="T20" fmla="*/ 0 60000 65536"/>
                <a:gd name="T21" fmla="*/ 0 60000 65536"/>
                <a:gd name="T22" fmla="*/ 0 60000 65536"/>
                <a:gd name="T23" fmla="*/ 0 60000 65536"/>
                <a:gd name="T24" fmla="*/ 0 w 64"/>
                <a:gd name="T25" fmla="*/ 0 h 157"/>
                <a:gd name="T26" fmla="*/ 64 w 64"/>
                <a:gd name="T27" fmla="*/ 157 h 1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 h="157">
                  <a:moveTo>
                    <a:pt x="0" y="157"/>
                  </a:moveTo>
                  <a:lnTo>
                    <a:pt x="0" y="108"/>
                  </a:lnTo>
                  <a:lnTo>
                    <a:pt x="3" y="57"/>
                  </a:lnTo>
                  <a:lnTo>
                    <a:pt x="35" y="14"/>
                  </a:lnTo>
                  <a:lnTo>
                    <a:pt x="64" y="0"/>
                  </a:lnTo>
                  <a:lnTo>
                    <a:pt x="21" y="54"/>
                  </a:lnTo>
                  <a:lnTo>
                    <a:pt x="12" y="94"/>
                  </a:lnTo>
                  <a:lnTo>
                    <a:pt x="0" y="15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36" name="Freeform 589"/>
            <p:cNvSpPr>
              <a:spLocks/>
            </p:cNvSpPr>
            <p:nvPr/>
          </p:nvSpPr>
          <p:spPr bwMode="auto">
            <a:xfrm>
              <a:off x="1991" y="1985"/>
              <a:ext cx="7" cy="13"/>
            </a:xfrm>
            <a:custGeom>
              <a:avLst/>
              <a:gdLst>
                <a:gd name="T0" fmla="*/ 1 w 40"/>
                <a:gd name="T1" fmla="*/ 2 h 76"/>
                <a:gd name="T2" fmla="*/ 1 w 40"/>
                <a:gd name="T3" fmla="*/ 2 h 76"/>
                <a:gd name="T4" fmla="*/ 1 w 40"/>
                <a:gd name="T5" fmla="*/ 2 h 76"/>
                <a:gd name="T6" fmla="*/ 1 w 40"/>
                <a:gd name="T7" fmla="*/ 1 h 76"/>
                <a:gd name="T8" fmla="*/ 1 w 40"/>
                <a:gd name="T9" fmla="*/ 1 h 76"/>
                <a:gd name="T10" fmla="*/ 1 w 40"/>
                <a:gd name="T11" fmla="*/ 1 h 76"/>
                <a:gd name="T12" fmla="*/ 0 w 40"/>
                <a:gd name="T13" fmla="*/ 0 h 76"/>
                <a:gd name="T14" fmla="*/ 0 w 40"/>
                <a:gd name="T15" fmla="*/ 0 h 76"/>
                <a:gd name="T16" fmla="*/ 0 w 40"/>
                <a:gd name="T17" fmla="*/ 0 h 76"/>
                <a:gd name="T18" fmla="*/ 1 w 40"/>
                <a:gd name="T19" fmla="*/ 1 h 76"/>
                <a:gd name="T20" fmla="*/ 1 w 40"/>
                <a:gd name="T21" fmla="*/ 2 h 76"/>
                <a:gd name="T22" fmla="*/ 1 w 40"/>
                <a:gd name="T23" fmla="*/ 2 h 76"/>
                <a:gd name="T24" fmla="*/ 1 w 40"/>
                <a:gd name="T25" fmla="*/ 2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76"/>
                <a:gd name="T41" fmla="*/ 40 w 40"/>
                <a:gd name="T42" fmla="*/ 76 h 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76">
                  <a:moveTo>
                    <a:pt x="22" y="73"/>
                  </a:moveTo>
                  <a:lnTo>
                    <a:pt x="23" y="68"/>
                  </a:lnTo>
                  <a:lnTo>
                    <a:pt x="25" y="56"/>
                  </a:lnTo>
                  <a:lnTo>
                    <a:pt x="26" y="42"/>
                  </a:lnTo>
                  <a:lnTo>
                    <a:pt x="24" y="29"/>
                  </a:lnTo>
                  <a:lnTo>
                    <a:pt x="18" y="19"/>
                  </a:lnTo>
                  <a:lnTo>
                    <a:pt x="10" y="10"/>
                  </a:lnTo>
                  <a:lnTo>
                    <a:pt x="3" y="3"/>
                  </a:lnTo>
                  <a:lnTo>
                    <a:pt x="0" y="0"/>
                  </a:lnTo>
                  <a:lnTo>
                    <a:pt x="35" y="17"/>
                  </a:lnTo>
                  <a:lnTo>
                    <a:pt x="40" y="55"/>
                  </a:lnTo>
                  <a:lnTo>
                    <a:pt x="37" y="76"/>
                  </a:lnTo>
                  <a:lnTo>
                    <a:pt x="22" y="7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37" name="Freeform 590"/>
            <p:cNvSpPr>
              <a:spLocks/>
            </p:cNvSpPr>
            <p:nvPr/>
          </p:nvSpPr>
          <p:spPr bwMode="auto">
            <a:xfrm>
              <a:off x="2059" y="1980"/>
              <a:ext cx="7" cy="9"/>
            </a:xfrm>
            <a:custGeom>
              <a:avLst/>
              <a:gdLst>
                <a:gd name="T0" fmla="*/ 1 w 39"/>
                <a:gd name="T1" fmla="*/ 2 h 53"/>
                <a:gd name="T2" fmla="*/ 1 w 39"/>
                <a:gd name="T3" fmla="*/ 1 h 53"/>
                <a:gd name="T4" fmla="*/ 0 w 39"/>
                <a:gd name="T5" fmla="*/ 0 h 53"/>
                <a:gd name="T6" fmla="*/ 1 w 39"/>
                <a:gd name="T7" fmla="*/ 0 h 53"/>
                <a:gd name="T8" fmla="*/ 1 w 39"/>
                <a:gd name="T9" fmla="*/ 1 h 53"/>
                <a:gd name="T10" fmla="*/ 1 w 39"/>
                <a:gd name="T11" fmla="*/ 2 h 53"/>
                <a:gd name="T12" fmla="*/ 1 w 39"/>
                <a:gd name="T13" fmla="*/ 2 h 53"/>
                <a:gd name="T14" fmla="*/ 0 60000 65536"/>
                <a:gd name="T15" fmla="*/ 0 60000 65536"/>
                <a:gd name="T16" fmla="*/ 0 60000 65536"/>
                <a:gd name="T17" fmla="*/ 0 60000 65536"/>
                <a:gd name="T18" fmla="*/ 0 60000 65536"/>
                <a:gd name="T19" fmla="*/ 0 60000 65536"/>
                <a:gd name="T20" fmla="*/ 0 60000 65536"/>
                <a:gd name="T21" fmla="*/ 0 w 39"/>
                <a:gd name="T22" fmla="*/ 0 h 53"/>
                <a:gd name="T23" fmla="*/ 39 w 39"/>
                <a:gd name="T24" fmla="*/ 53 h 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53">
                  <a:moveTo>
                    <a:pt x="28" y="53"/>
                  </a:moveTo>
                  <a:lnTo>
                    <a:pt x="24" y="24"/>
                  </a:lnTo>
                  <a:lnTo>
                    <a:pt x="0" y="0"/>
                  </a:lnTo>
                  <a:lnTo>
                    <a:pt x="20" y="5"/>
                  </a:lnTo>
                  <a:lnTo>
                    <a:pt x="30" y="20"/>
                  </a:lnTo>
                  <a:lnTo>
                    <a:pt x="39" y="53"/>
                  </a:lnTo>
                  <a:lnTo>
                    <a:pt x="28" y="5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38" name="Freeform 591"/>
            <p:cNvSpPr>
              <a:spLocks/>
            </p:cNvSpPr>
            <p:nvPr/>
          </p:nvSpPr>
          <p:spPr bwMode="auto">
            <a:xfrm>
              <a:off x="1817" y="1851"/>
              <a:ext cx="7" cy="7"/>
            </a:xfrm>
            <a:custGeom>
              <a:avLst/>
              <a:gdLst>
                <a:gd name="T0" fmla="*/ 1 w 37"/>
                <a:gd name="T1" fmla="*/ 1 h 41"/>
                <a:gd name="T2" fmla="*/ 1 w 37"/>
                <a:gd name="T3" fmla="*/ 1 h 41"/>
                <a:gd name="T4" fmla="*/ 1 w 37"/>
                <a:gd name="T5" fmla="*/ 0 h 41"/>
                <a:gd name="T6" fmla="*/ 0 w 37"/>
                <a:gd name="T7" fmla="*/ 0 h 41"/>
                <a:gd name="T8" fmla="*/ 1 w 37"/>
                <a:gd name="T9" fmla="*/ 0 h 41"/>
                <a:gd name="T10" fmla="*/ 1 w 37"/>
                <a:gd name="T11" fmla="*/ 0 h 41"/>
                <a:gd name="T12" fmla="*/ 1 w 37"/>
                <a:gd name="T13" fmla="*/ 1 h 41"/>
                <a:gd name="T14" fmla="*/ 1 w 37"/>
                <a:gd name="T15" fmla="*/ 1 h 41"/>
                <a:gd name="T16" fmla="*/ 0 60000 65536"/>
                <a:gd name="T17" fmla="*/ 0 60000 65536"/>
                <a:gd name="T18" fmla="*/ 0 60000 65536"/>
                <a:gd name="T19" fmla="*/ 0 60000 65536"/>
                <a:gd name="T20" fmla="*/ 0 60000 65536"/>
                <a:gd name="T21" fmla="*/ 0 60000 65536"/>
                <a:gd name="T22" fmla="*/ 0 60000 65536"/>
                <a:gd name="T23" fmla="*/ 0 60000 65536"/>
                <a:gd name="T24" fmla="*/ 0 w 37"/>
                <a:gd name="T25" fmla="*/ 0 h 41"/>
                <a:gd name="T26" fmla="*/ 37 w 37"/>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 h="41">
                  <a:moveTo>
                    <a:pt x="22" y="41"/>
                  </a:moveTo>
                  <a:lnTo>
                    <a:pt x="22" y="21"/>
                  </a:lnTo>
                  <a:lnTo>
                    <a:pt x="14" y="10"/>
                  </a:lnTo>
                  <a:lnTo>
                    <a:pt x="0" y="0"/>
                  </a:lnTo>
                  <a:lnTo>
                    <a:pt x="18" y="6"/>
                  </a:lnTo>
                  <a:lnTo>
                    <a:pt x="26" y="13"/>
                  </a:lnTo>
                  <a:lnTo>
                    <a:pt x="37" y="31"/>
                  </a:lnTo>
                  <a:lnTo>
                    <a:pt x="22" y="4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39" name="Freeform 592"/>
            <p:cNvSpPr>
              <a:spLocks/>
            </p:cNvSpPr>
            <p:nvPr/>
          </p:nvSpPr>
          <p:spPr bwMode="auto">
            <a:xfrm>
              <a:off x="1853" y="1786"/>
              <a:ext cx="95" cy="112"/>
            </a:xfrm>
            <a:custGeom>
              <a:avLst/>
              <a:gdLst>
                <a:gd name="T0" fmla="*/ 16 w 565"/>
                <a:gd name="T1" fmla="*/ 19 h 671"/>
                <a:gd name="T2" fmla="*/ 12 w 565"/>
                <a:gd name="T3" fmla="*/ 17 h 671"/>
                <a:gd name="T4" fmla="*/ 11 w 565"/>
                <a:gd name="T5" fmla="*/ 17 h 671"/>
                <a:gd name="T6" fmla="*/ 11 w 565"/>
                <a:gd name="T7" fmla="*/ 16 h 671"/>
                <a:gd name="T8" fmla="*/ 10 w 565"/>
                <a:gd name="T9" fmla="*/ 16 h 671"/>
                <a:gd name="T10" fmla="*/ 10 w 565"/>
                <a:gd name="T11" fmla="*/ 15 h 671"/>
                <a:gd name="T12" fmla="*/ 9 w 565"/>
                <a:gd name="T13" fmla="*/ 15 h 671"/>
                <a:gd name="T14" fmla="*/ 9 w 565"/>
                <a:gd name="T15" fmla="*/ 14 h 671"/>
                <a:gd name="T16" fmla="*/ 8 w 565"/>
                <a:gd name="T17" fmla="*/ 13 h 671"/>
                <a:gd name="T18" fmla="*/ 8 w 565"/>
                <a:gd name="T19" fmla="*/ 13 h 671"/>
                <a:gd name="T20" fmla="*/ 7 w 565"/>
                <a:gd name="T21" fmla="*/ 12 h 671"/>
                <a:gd name="T22" fmla="*/ 7 w 565"/>
                <a:gd name="T23" fmla="*/ 11 h 671"/>
                <a:gd name="T24" fmla="*/ 7 w 565"/>
                <a:gd name="T25" fmla="*/ 11 h 671"/>
                <a:gd name="T26" fmla="*/ 6 w 565"/>
                <a:gd name="T27" fmla="*/ 10 h 671"/>
                <a:gd name="T28" fmla="*/ 6 w 565"/>
                <a:gd name="T29" fmla="*/ 10 h 671"/>
                <a:gd name="T30" fmla="*/ 6 w 565"/>
                <a:gd name="T31" fmla="*/ 9 h 671"/>
                <a:gd name="T32" fmla="*/ 5 w 565"/>
                <a:gd name="T33" fmla="*/ 9 h 671"/>
                <a:gd name="T34" fmla="*/ 4 w 565"/>
                <a:gd name="T35" fmla="*/ 9 h 671"/>
                <a:gd name="T36" fmla="*/ 1 w 565"/>
                <a:gd name="T37" fmla="*/ 10 h 671"/>
                <a:gd name="T38" fmla="*/ 0 w 565"/>
                <a:gd name="T39" fmla="*/ 10 h 671"/>
                <a:gd name="T40" fmla="*/ 0 w 565"/>
                <a:gd name="T41" fmla="*/ 9 h 671"/>
                <a:gd name="T42" fmla="*/ 2 w 565"/>
                <a:gd name="T43" fmla="*/ 9 h 671"/>
                <a:gd name="T44" fmla="*/ 2 w 565"/>
                <a:gd name="T45" fmla="*/ 8 h 671"/>
                <a:gd name="T46" fmla="*/ 2 w 565"/>
                <a:gd name="T47" fmla="*/ 8 h 671"/>
                <a:gd name="T48" fmla="*/ 2 w 565"/>
                <a:gd name="T49" fmla="*/ 8 h 671"/>
                <a:gd name="T50" fmla="*/ 2 w 565"/>
                <a:gd name="T51" fmla="*/ 7 h 671"/>
                <a:gd name="T52" fmla="*/ 3 w 565"/>
                <a:gd name="T53" fmla="*/ 7 h 671"/>
                <a:gd name="T54" fmla="*/ 3 w 565"/>
                <a:gd name="T55" fmla="*/ 6 h 671"/>
                <a:gd name="T56" fmla="*/ 3 w 565"/>
                <a:gd name="T57" fmla="*/ 6 h 671"/>
                <a:gd name="T58" fmla="*/ 2 w 565"/>
                <a:gd name="T59" fmla="*/ 5 h 671"/>
                <a:gd name="T60" fmla="*/ 2 w 565"/>
                <a:gd name="T61" fmla="*/ 3 h 671"/>
                <a:gd name="T62" fmla="*/ 1 w 565"/>
                <a:gd name="T63" fmla="*/ 0 h 671"/>
                <a:gd name="T64" fmla="*/ 3 w 565"/>
                <a:gd name="T65" fmla="*/ 3 h 671"/>
                <a:gd name="T66" fmla="*/ 5 w 565"/>
                <a:gd name="T67" fmla="*/ 4 h 671"/>
                <a:gd name="T68" fmla="*/ 6 w 565"/>
                <a:gd name="T69" fmla="*/ 5 h 671"/>
                <a:gd name="T70" fmla="*/ 8 w 565"/>
                <a:gd name="T71" fmla="*/ 8 h 671"/>
                <a:gd name="T72" fmla="*/ 9 w 565"/>
                <a:gd name="T73" fmla="*/ 8 h 671"/>
                <a:gd name="T74" fmla="*/ 9 w 565"/>
                <a:gd name="T75" fmla="*/ 9 h 671"/>
                <a:gd name="T76" fmla="*/ 9 w 565"/>
                <a:gd name="T77" fmla="*/ 10 h 671"/>
                <a:gd name="T78" fmla="*/ 9 w 565"/>
                <a:gd name="T79" fmla="*/ 10 h 671"/>
                <a:gd name="T80" fmla="*/ 9 w 565"/>
                <a:gd name="T81" fmla="*/ 10 h 671"/>
                <a:gd name="T82" fmla="*/ 9 w 565"/>
                <a:gd name="T83" fmla="*/ 11 h 671"/>
                <a:gd name="T84" fmla="*/ 9 w 565"/>
                <a:gd name="T85" fmla="*/ 11 h 671"/>
                <a:gd name="T86" fmla="*/ 9 w 565"/>
                <a:gd name="T87" fmla="*/ 12 h 671"/>
                <a:gd name="T88" fmla="*/ 10 w 565"/>
                <a:gd name="T89" fmla="*/ 12 h 671"/>
                <a:gd name="T90" fmla="*/ 10 w 565"/>
                <a:gd name="T91" fmla="*/ 13 h 671"/>
                <a:gd name="T92" fmla="*/ 10 w 565"/>
                <a:gd name="T93" fmla="*/ 13 h 671"/>
                <a:gd name="T94" fmla="*/ 10 w 565"/>
                <a:gd name="T95" fmla="*/ 13 h 671"/>
                <a:gd name="T96" fmla="*/ 13 w 565"/>
                <a:gd name="T97" fmla="*/ 14 h 671"/>
                <a:gd name="T98" fmla="*/ 15 w 565"/>
                <a:gd name="T99" fmla="*/ 15 h 671"/>
                <a:gd name="T100" fmla="*/ 16 w 565"/>
                <a:gd name="T101" fmla="*/ 17 h 671"/>
                <a:gd name="T102" fmla="*/ 16 w 565"/>
                <a:gd name="T103" fmla="*/ 18 h 671"/>
                <a:gd name="T104" fmla="*/ 16 w 565"/>
                <a:gd name="T105" fmla="*/ 19 h 6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65"/>
                <a:gd name="T160" fmla="*/ 0 h 671"/>
                <a:gd name="T161" fmla="*/ 565 w 565"/>
                <a:gd name="T162" fmla="*/ 671 h 67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65" h="671">
                  <a:moveTo>
                    <a:pt x="551" y="671"/>
                  </a:moveTo>
                  <a:lnTo>
                    <a:pt x="432" y="612"/>
                  </a:lnTo>
                  <a:lnTo>
                    <a:pt x="407" y="600"/>
                  </a:lnTo>
                  <a:lnTo>
                    <a:pt x="384" y="585"/>
                  </a:lnTo>
                  <a:lnTo>
                    <a:pt x="362" y="567"/>
                  </a:lnTo>
                  <a:lnTo>
                    <a:pt x="339" y="547"/>
                  </a:lnTo>
                  <a:lnTo>
                    <a:pt x="320" y="526"/>
                  </a:lnTo>
                  <a:lnTo>
                    <a:pt x="302" y="502"/>
                  </a:lnTo>
                  <a:lnTo>
                    <a:pt x="285" y="476"/>
                  </a:lnTo>
                  <a:lnTo>
                    <a:pt x="271" y="449"/>
                  </a:lnTo>
                  <a:lnTo>
                    <a:pt x="263" y="426"/>
                  </a:lnTo>
                  <a:lnTo>
                    <a:pt x="252" y="404"/>
                  </a:lnTo>
                  <a:lnTo>
                    <a:pt x="240" y="382"/>
                  </a:lnTo>
                  <a:lnTo>
                    <a:pt x="227" y="363"/>
                  </a:lnTo>
                  <a:lnTo>
                    <a:pt x="210" y="345"/>
                  </a:lnTo>
                  <a:lnTo>
                    <a:pt x="194" y="329"/>
                  </a:lnTo>
                  <a:lnTo>
                    <a:pt x="176" y="315"/>
                  </a:lnTo>
                  <a:lnTo>
                    <a:pt x="156" y="305"/>
                  </a:lnTo>
                  <a:lnTo>
                    <a:pt x="46" y="369"/>
                  </a:lnTo>
                  <a:lnTo>
                    <a:pt x="0" y="353"/>
                  </a:lnTo>
                  <a:lnTo>
                    <a:pt x="0" y="311"/>
                  </a:lnTo>
                  <a:lnTo>
                    <a:pt x="52" y="306"/>
                  </a:lnTo>
                  <a:lnTo>
                    <a:pt x="53" y="300"/>
                  </a:lnTo>
                  <a:lnTo>
                    <a:pt x="58" y="288"/>
                  </a:lnTo>
                  <a:lnTo>
                    <a:pt x="66" y="274"/>
                  </a:lnTo>
                  <a:lnTo>
                    <a:pt x="80" y="265"/>
                  </a:lnTo>
                  <a:lnTo>
                    <a:pt x="91" y="250"/>
                  </a:lnTo>
                  <a:lnTo>
                    <a:pt x="92" y="223"/>
                  </a:lnTo>
                  <a:lnTo>
                    <a:pt x="88" y="196"/>
                  </a:lnTo>
                  <a:lnTo>
                    <a:pt x="86" y="184"/>
                  </a:lnTo>
                  <a:lnTo>
                    <a:pt x="63" y="104"/>
                  </a:lnTo>
                  <a:lnTo>
                    <a:pt x="40" y="0"/>
                  </a:lnTo>
                  <a:lnTo>
                    <a:pt x="92" y="104"/>
                  </a:lnTo>
                  <a:lnTo>
                    <a:pt x="167" y="150"/>
                  </a:lnTo>
                  <a:lnTo>
                    <a:pt x="218" y="162"/>
                  </a:lnTo>
                  <a:lnTo>
                    <a:pt x="300" y="294"/>
                  </a:lnTo>
                  <a:lnTo>
                    <a:pt x="302" y="302"/>
                  </a:lnTo>
                  <a:lnTo>
                    <a:pt x="306" y="320"/>
                  </a:lnTo>
                  <a:lnTo>
                    <a:pt x="309" y="343"/>
                  </a:lnTo>
                  <a:lnTo>
                    <a:pt x="311" y="363"/>
                  </a:lnTo>
                  <a:lnTo>
                    <a:pt x="313" y="374"/>
                  </a:lnTo>
                  <a:lnTo>
                    <a:pt x="317" y="390"/>
                  </a:lnTo>
                  <a:lnTo>
                    <a:pt x="324" y="406"/>
                  </a:lnTo>
                  <a:lnTo>
                    <a:pt x="331" y="424"/>
                  </a:lnTo>
                  <a:lnTo>
                    <a:pt x="338" y="440"/>
                  </a:lnTo>
                  <a:lnTo>
                    <a:pt x="345" y="454"/>
                  </a:lnTo>
                  <a:lnTo>
                    <a:pt x="349" y="464"/>
                  </a:lnTo>
                  <a:lnTo>
                    <a:pt x="352" y="467"/>
                  </a:lnTo>
                  <a:lnTo>
                    <a:pt x="466" y="501"/>
                  </a:lnTo>
                  <a:lnTo>
                    <a:pt x="530" y="536"/>
                  </a:lnTo>
                  <a:lnTo>
                    <a:pt x="553" y="593"/>
                  </a:lnTo>
                  <a:lnTo>
                    <a:pt x="565" y="651"/>
                  </a:lnTo>
                  <a:lnTo>
                    <a:pt x="551" y="67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40" name="Freeform 593"/>
            <p:cNvSpPr>
              <a:spLocks/>
            </p:cNvSpPr>
            <p:nvPr/>
          </p:nvSpPr>
          <p:spPr bwMode="auto">
            <a:xfrm>
              <a:off x="1802" y="1703"/>
              <a:ext cx="78" cy="151"/>
            </a:xfrm>
            <a:custGeom>
              <a:avLst/>
              <a:gdLst>
                <a:gd name="T0" fmla="*/ 1 w 469"/>
                <a:gd name="T1" fmla="*/ 18 h 911"/>
                <a:gd name="T2" fmla="*/ 0 w 469"/>
                <a:gd name="T3" fmla="*/ 20 h 911"/>
                <a:gd name="T4" fmla="*/ 0 w 469"/>
                <a:gd name="T5" fmla="*/ 22 h 911"/>
                <a:gd name="T6" fmla="*/ 0 w 469"/>
                <a:gd name="T7" fmla="*/ 24 h 911"/>
                <a:gd name="T8" fmla="*/ 0 w 469"/>
                <a:gd name="T9" fmla="*/ 25 h 911"/>
                <a:gd name="T10" fmla="*/ 1 w 469"/>
                <a:gd name="T11" fmla="*/ 23 h 911"/>
                <a:gd name="T12" fmla="*/ 2 w 469"/>
                <a:gd name="T13" fmla="*/ 18 h 911"/>
                <a:gd name="T14" fmla="*/ 2 w 469"/>
                <a:gd name="T15" fmla="*/ 15 h 911"/>
                <a:gd name="T16" fmla="*/ 5 w 469"/>
                <a:gd name="T17" fmla="*/ 16 h 911"/>
                <a:gd name="T18" fmla="*/ 7 w 469"/>
                <a:gd name="T19" fmla="*/ 17 h 911"/>
                <a:gd name="T20" fmla="*/ 7 w 469"/>
                <a:gd name="T21" fmla="*/ 13 h 911"/>
                <a:gd name="T22" fmla="*/ 8 w 469"/>
                <a:gd name="T23" fmla="*/ 9 h 911"/>
                <a:gd name="T24" fmla="*/ 13 w 469"/>
                <a:gd name="T25" fmla="*/ 7 h 911"/>
                <a:gd name="T26" fmla="*/ 11 w 469"/>
                <a:gd name="T27" fmla="*/ 4 h 911"/>
                <a:gd name="T28" fmla="*/ 11 w 469"/>
                <a:gd name="T29" fmla="*/ 2 h 911"/>
                <a:gd name="T30" fmla="*/ 12 w 469"/>
                <a:gd name="T31" fmla="*/ 1 h 911"/>
                <a:gd name="T32" fmla="*/ 13 w 469"/>
                <a:gd name="T33" fmla="*/ 0 h 911"/>
                <a:gd name="T34" fmla="*/ 13 w 469"/>
                <a:gd name="T35" fmla="*/ 0 h 911"/>
                <a:gd name="T36" fmla="*/ 12 w 469"/>
                <a:gd name="T37" fmla="*/ 0 h 911"/>
                <a:gd name="T38" fmla="*/ 12 w 469"/>
                <a:gd name="T39" fmla="*/ 0 h 911"/>
                <a:gd name="T40" fmla="*/ 11 w 469"/>
                <a:gd name="T41" fmla="*/ 0 h 911"/>
                <a:gd name="T42" fmla="*/ 10 w 469"/>
                <a:gd name="T43" fmla="*/ 1 h 911"/>
                <a:gd name="T44" fmla="*/ 10 w 469"/>
                <a:gd name="T45" fmla="*/ 1 h 911"/>
                <a:gd name="T46" fmla="*/ 9 w 469"/>
                <a:gd name="T47" fmla="*/ 2 h 911"/>
                <a:gd name="T48" fmla="*/ 8 w 469"/>
                <a:gd name="T49" fmla="*/ 2 h 911"/>
                <a:gd name="T50" fmla="*/ 8 w 469"/>
                <a:gd name="T51" fmla="*/ 4 h 911"/>
                <a:gd name="T52" fmla="*/ 8 w 469"/>
                <a:gd name="T53" fmla="*/ 6 h 911"/>
                <a:gd name="T54" fmla="*/ 6 w 469"/>
                <a:gd name="T55" fmla="*/ 8 h 911"/>
                <a:gd name="T56" fmla="*/ 5 w 469"/>
                <a:gd name="T57" fmla="*/ 10 h 911"/>
                <a:gd name="T58" fmla="*/ 5 w 469"/>
                <a:gd name="T59" fmla="*/ 11 h 911"/>
                <a:gd name="T60" fmla="*/ 5 w 469"/>
                <a:gd name="T61" fmla="*/ 13 h 911"/>
                <a:gd name="T62" fmla="*/ 5 w 469"/>
                <a:gd name="T63" fmla="*/ 14 h 911"/>
                <a:gd name="T64" fmla="*/ 4 w 469"/>
                <a:gd name="T65" fmla="*/ 14 h 911"/>
                <a:gd name="T66" fmla="*/ 3 w 469"/>
                <a:gd name="T67" fmla="*/ 14 h 911"/>
                <a:gd name="T68" fmla="*/ 3 w 469"/>
                <a:gd name="T69" fmla="*/ 14 h 911"/>
                <a:gd name="T70" fmla="*/ 2 w 469"/>
                <a:gd name="T71" fmla="*/ 13 h 911"/>
                <a:gd name="T72" fmla="*/ 1 w 469"/>
                <a:gd name="T73" fmla="*/ 15 h 911"/>
                <a:gd name="T74" fmla="*/ 0 w 469"/>
                <a:gd name="T75" fmla="*/ 17 h 9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9"/>
                <a:gd name="T115" fmla="*/ 0 h 911"/>
                <a:gd name="T116" fmla="*/ 469 w 469"/>
                <a:gd name="T117" fmla="*/ 911 h 91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9" h="911">
                  <a:moveTo>
                    <a:pt x="35" y="654"/>
                  </a:moveTo>
                  <a:lnTo>
                    <a:pt x="22" y="671"/>
                  </a:lnTo>
                  <a:lnTo>
                    <a:pt x="13" y="695"/>
                  </a:lnTo>
                  <a:lnTo>
                    <a:pt x="6" y="727"/>
                  </a:lnTo>
                  <a:lnTo>
                    <a:pt x="2" y="761"/>
                  </a:lnTo>
                  <a:lnTo>
                    <a:pt x="0" y="799"/>
                  </a:lnTo>
                  <a:lnTo>
                    <a:pt x="1" y="837"/>
                  </a:lnTo>
                  <a:lnTo>
                    <a:pt x="5" y="871"/>
                  </a:lnTo>
                  <a:lnTo>
                    <a:pt x="11" y="903"/>
                  </a:lnTo>
                  <a:lnTo>
                    <a:pt x="17" y="905"/>
                  </a:lnTo>
                  <a:lnTo>
                    <a:pt x="40" y="911"/>
                  </a:lnTo>
                  <a:lnTo>
                    <a:pt x="52" y="836"/>
                  </a:lnTo>
                  <a:lnTo>
                    <a:pt x="52" y="737"/>
                  </a:lnTo>
                  <a:lnTo>
                    <a:pt x="80" y="651"/>
                  </a:lnTo>
                  <a:lnTo>
                    <a:pt x="69" y="587"/>
                  </a:lnTo>
                  <a:lnTo>
                    <a:pt x="74" y="530"/>
                  </a:lnTo>
                  <a:lnTo>
                    <a:pt x="126" y="553"/>
                  </a:lnTo>
                  <a:lnTo>
                    <a:pt x="195" y="570"/>
                  </a:lnTo>
                  <a:lnTo>
                    <a:pt x="225" y="622"/>
                  </a:lnTo>
                  <a:lnTo>
                    <a:pt x="264" y="628"/>
                  </a:lnTo>
                  <a:lnTo>
                    <a:pt x="242" y="542"/>
                  </a:lnTo>
                  <a:lnTo>
                    <a:pt x="242" y="484"/>
                  </a:lnTo>
                  <a:lnTo>
                    <a:pt x="236" y="380"/>
                  </a:lnTo>
                  <a:lnTo>
                    <a:pt x="281" y="328"/>
                  </a:lnTo>
                  <a:lnTo>
                    <a:pt x="351" y="305"/>
                  </a:lnTo>
                  <a:lnTo>
                    <a:pt x="469" y="257"/>
                  </a:lnTo>
                  <a:lnTo>
                    <a:pt x="402" y="219"/>
                  </a:lnTo>
                  <a:lnTo>
                    <a:pt x="388" y="163"/>
                  </a:lnTo>
                  <a:lnTo>
                    <a:pt x="388" y="119"/>
                  </a:lnTo>
                  <a:lnTo>
                    <a:pt x="399" y="82"/>
                  </a:lnTo>
                  <a:lnTo>
                    <a:pt x="417" y="55"/>
                  </a:lnTo>
                  <a:lnTo>
                    <a:pt x="436" y="33"/>
                  </a:lnTo>
                  <a:lnTo>
                    <a:pt x="453" y="18"/>
                  </a:lnTo>
                  <a:lnTo>
                    <a:pt x="464" y="8"/>
                  </a:lnTo>
                  <a:lnTo>
                    <a:pt x="465" y="0"/>
                  </a:lnTo>
                  <a:lnTo>
                    <a:pt x="463" y="0"/>
                  </a:lnTo>
                  <a:lnTo>
                    <a:pt x="459" y="1"/>
                  </a:lnTo>
                  <a:lnTo>
                    <a:pt x="452" y="3"/>
                  </a:lnTo>
                  <a:lnTo>
                    <a:pt x="443" y="6"/>
                  </a:lnTo>
                  <a:lnTo>
                    <a:pt x="433" y="9"/>
                  </a:lnTo>
                  <a:lnTo>
                    <a:pt x="421" y="13"/>
                  </a:lnTo>
                  <a:lnTo>
                    <a:pt x="406" y="17"/>
                  </a:lnTo>
                  <a:lnTo>
                    <a:pt x="392" y="23"/>
                  </a:lnTo>
                  <a:lnTo>
                    <a:pt x="378" y="29"/>
                  </a:lnTo>
                  <a:lnTo>
                    <a:pt x="364" y="36"/>
                  </a:lnTo>
                  <a:lnTo>
                    <a:pt x="350" y="44"/>
                  </a:lnTo>
                  <a:lnTo>
                    <a:pt x="335" y="54"/>
                  </a:lnTo>
                  <a:lnTo>
                    <a:pt x="323" y="64"/>
                  </a:lnTo>
                  <a:lnTo>
                    <a:pt x="312" y="74"/>
                  </a:lnTo>
                  <a:lnTo>
                    <a:pt x="302" y="86"/>
                  </a:lnTo>
                  <a:lnTo>
                    <a:pt x="295" y="98"/>
                  </a:lnTo>
                  <a:lnTo>
                    <a:pt x="279" y="140"/>
                  </a:lnTo>
                  <a:lnTo>
                    <a:pt x="274" y="181"/>
                  </a:lnTo>
                  <a:lnTo>
                    <a:pt x="278" y="219"/>
                  </a:lnTo>
                  <a:lnTo>
                    <a:pt x="294" y="254"/>
                  </a:lnTo>
                  <a:lnTo>
                    <a:pt x="213" y="306"/>
                  </a:lnTo>
                  <a:lnTo>
                    <a:pt x="200" y="328"/>
                  </a:lnTo>
                  <a:lnTo>
                    <a:pt x="189" y="354"/>
                  </a:lnTo>
                  <a:lnTo>
                    <a:pt x="182" y="380"/>
                  </a:lnTo>
                  <a:lnTo>
                    <a:pt x="177" y="409"/>
                  </a:lnTo>
                  <a:lnTo>
                    <a:pt x="175" y="437"/>
                  </a:lnTo>
                  <a:lnTo>
                    <a:pt x="174" y="465"/>
                  </a:lnTo>
                  <a:lnTo>
                    <a:pt x="176" y="493"/>
                  </a:lnTo>
                  <a:lnTo>
                    <a:pt x="179" y="518"/>
                  </a:lnTo>
                  <a:lnTo>
                    <a:pt x="166" y="521"/>
                  </a:lnTo>
                  <a:lnTo>
                    <a:pt x="151" y="520"/>
                  </a:lnTo>
                  <a:lnTo>
                    <a:pt x="137" y="517"/>
                  </a:lnTo>
                  <a:lnTo>
                    <a:pt x="123" y="513"/>
                  </a:lnTo>
                  <a:lnTo>
                    <a:pt x="109" y="506"/>
                  </a:lnTo>
                  <a:lnTo>
                    <a:pt x="97" y="499"/>
                  </a:lnTo>
                  <a:lnTo>
                    <a:pt x="84" y="492"/>
                  </a:lnTo>
                  <a:lnTo>
                    <a:pt x="74" y="484"/>
                  </a:lnTo>
                  <a:lnTo>
                    <a:pt x="31" y="499"/>
                  </a:lnTo>
                  <a:lnTo>
                    <a:pt x="22" y="531"/>
                  </a:lnTo>
                  <a:lnTo>
                    <a:pt x="18" y="581"/>
                  </a:lnTo>
                  <a:lnTo>
                    <a:pt x="21" y="630"/>
                  </a:lnTo>
                  <a:lnTo>
                    <a:pt x="35" y="65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41" name="Freeform 594"/>
            <p:cNvSpPr>
              <a:spLocks/>
            </p:cNvSpPr>
            <p:nvPr/>
          </p:nvSpPr>
          <p:spPr bwMode="auto">
            <a:xfrm>
              <a:off x="1853" y="1713"/>
              <a:ext cx="11" cy="30"/>
            </a:xfrm>
            <a:custGeom>
              <a:avLst/>
              <a:gdLst>
                <a:gd name="T0" fmla="*/ 2 w 65"/>
                <a:gd name="T1" fmla="*/ 0 h 180"/>
                <a:gd name="T2" fmla="*/ 2 w 65"/>
                <a:gd name="T3" fmla="*/ 0 h 180"/>
                <a:gd name="T4" fmla="*/ 2 w 65"/>
                <a:gd name="T5" fmla="*/ 1 h 180"/>
                <a:gd name="T6" fmla="*/ 2 w 65"/>
                <a:gd name="T7" fmla="*/ 2 h 180"/>
                <a:gd name="T8" fmla="*/ 2 w 65"/>
                <a:gd name="T9" fmla="*/ 2 h 180"/>
                <a:gd name="T10" fmla="*/ 1 w 65"/>
                <a:gd name="T11" fmla="*/ 3 h 180"/>
                <a:gd name="T12" fmla="*/ 1 w 65"/>
                <a:gd name="T13" fmla="*/ 3 h 180"/>
                <a:gd name="T14" fmla="*/ 2 w 65"/>
                <a:gd name="T15" fmla="*/ 4 h 180"/>
                <a:gd name="T16" fmla="*/ 2 w 65"/>
                <a:gd name="T17" fmla="*/ 4 h 180"/>
                <a:gd name="T18" fmla="*/ 2 w 65"/>
                <a:gd name="T19" fmla="*/ 5 h 180"/>
                <a:gd name="T20" fmla="*/ 0 w 65"/>
                <a:gd name="T21" fmla="*/ 5 h 180"/>
                <a:gd name="T22" fmla="*/ 0 w 65"/>
                <a:gd name="T23" fmla="*/ 3 h 180"/>
                <a:gd name="T24" fmla="*/ 0 w 65"/>
                <a:gd name="T25" fmla="*/ 3 h 180"/>
                <a:gd name="T26" fmla="*/ 0 w 65"/>
                <a:gd name="T27" fmla="*/ 3 h 180"/>
                <a:gd name="T28" fmla="*/ 0 w 65"/>
                <a:gd name="T29" fmla="*/ 3 h 180"/>
                <a:gd name="T30" fmla="*/ 0 w 65"/>
                <a:gd name="T31" fmla="*/ 2 h 180"/>
                <a:gd name="T32" fmla="*/ 1 w 65"/>
                <a:gd name="T33" fmla="*/ 2 h 180"/>
                <a:gd name="T34" fmla="*/ 1 w 65"/>
                <a:gd name="T35" fmla="*/ 1 h 180"/>
                <a:gd name="T36" fmla="*/ 1 w 65"/>
                <a:gd name="T37" fmla="*/ 1 h 180"/>
                <a:gd name="T38" fmla="*/ 2 w 65"/>
                <a:gd name="T39" fmla="*/ 0 h 1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5"/>
                <a:gd name="T61" fmla="*/ 0 h 180"/>
                <a:gd name="T62" fmla="*/ 65 w 65"/>
                <a:gd name="T63" fmla="*/ 180 h 18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5" h="180">
                  <a:moveTo>
                    <a:pt x="64" y="0"/>
                  </a:moveTo>
                  <a:lnTo>
                    <a:pt x="65" y="11"/>
                  </a:lnTo>
                  <a:lnTo>
                    <a:pt x="62" y="29"/>
                  </a:lnTo>
                  <a:lnTo>
                    <a:pt x="58" y="51"/>
                  </a:lnTo>
                  <a:lnTo>
                    <a:pt x="54" y="74"/>
                  </a:lnTo>
                  <a:lnTo>
                    <a:pt x="50" y="96"/>
                  </a:lnTo>
                  <a:lnTo>
                    <a:pt x="50" y="116"/>
                  </a:lnTo>
                  <a:lnTo>
                    <a:pt x="53" y="130"/>
                  </a:lnTo>
                  <a:lnTo>
                    <a:pt x="62" y="135"/>
                  </a:lnTo>
                  <a:lnTo>
                    <a:pt x="62" y="180"/>
                  </a:lnTo>
                  <a:lnTo>
                    <a:pt x="0" y="180"/>
                  </a:lnTo>
                  <a:lnTo>
                    <a:pt x="0" y="120"/>
                  </a:lnTo>
                  <a:lnTo>
                    <a:pt x="0" y="116"/>
                  </a:lnTo>
                  <a:lnTo>
                    <a:pt x="2" y="104"/>
                  </a:lnTo>
                  <a:lnTo>
                    <a:pt x="5" y="90"/>
                  </a:lnTo>
                  <a:lnTo>
                    <a:pt x="10" y="73"/>
                  </a:lnTo>
                  <a:lnTo>
                    <a:pt x="18" y="54"/>
                  </a:lnTo>
                  <a:lnTo>
                    <a:pt x="29" y="34"/>
                  </a:lnTo>
                  <a:lnTo>
                    <a:pt x="45" y="16"/>
                  </a:lnTo>
                  <a:lnTo>
                    <a:pt x="64" y="0"/>
                  </a:lnTo>
                  <a:close/>
                </a:path>
              </a:pathLst>
            </a:custGeom>
            <a:solidFill>
              <a:srgbClr val="E2DDB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42" name="Freeform 595"/>
            <p:cNvSpPr>
              <a:spLocks/>
            </p:cNvSpPr>
            <p:nvPr/>
          </p:nvSpPr>
          <p:spPr bwMode="auto">
            <a:xfrm>
              <a:off x="1807" y="1789"/>
              <a:ext cx="20" cy="64"/>
            </a:xfrm>
            <a:custGeom>
              <a:avLst/>
              <a:gdLst>
                <a:gd name="T0" fmla="*/ 0 w 114"/>
                <a:gd name="T1" fmla="*/ 11 h 387"/>
                <a:gd name="T2" fmla="*/ 0 w 114"/>
                <a:gd name="T3" fmla="*/ 10 h 387"/>
                <a:gd name="T4" fmla="*/ 0 w 114"/>
                <a:gd name="T5" fmla="*/ 6 h 387"/>
                <a:gd name="T6" fmla="*/ 0 w 114"/>
                <a:gd name="T7" fmla="*/ 6 h 387"/>
                <a:gd name="T8" fmla="*/ 0 w 114"/>
                <a:gd name="T9" fmla="*/ 6 h 387"/>
                <a:gd name="T10" fmla="*/ 0 w 114"/>
                <a:gd name="T11" fmla="*/ 6 h 387"/>
                <a:gd name="T12" fmla="*/ 0 w 114"/>
                <a:gd name="T13" fmla="*/ 6 h 387"/>
                <a:gd name="T14" fmla="*/ 0 w 114"/>
                <a:gd name="T15" fmla="*/ 5 h 387"/>
                <a:gd name="T16" fmla="*/ 0 w 114"/>
                <a:gd name="T17" fmla="*/ 5 h 387"/>
                <a:gd name="T18" fmla="*/ 0 w 114"/>
                <a:gd name="T19" fmla="*/ 5 h 387"/>
                <a:gd name="T20" fmla="*/ 0 w 114"/>
                <a:gd name="T21" fmla="*/ 4 h 387"/>
                <a:gd name="T22" fmla="*/ 0 w 114"/>
                <a:gd name="T23" fmla="*/ 4 h 387"/>
                <a:gd name="T24" fmla="*/ 1 w 114"/>
                <a:gd name="T25" fmla="*/ 4 h 387"/>
                <a:gd name="T26" fmla="*/ 1 w 114"/>
                <a:gd name="T27" fmla="*/ 4 h 387"/>
                <a:gd name="T28" fmla="*/ 1 w 114"/>
                <a:gd name="T29" fmla="*/ 4 h 387"/>
                <a:gd name="T30" fmla="*/ 1 w 114"/>
                <a:gd name="T31" fmla="*/ 3 h 387"/>
                <a:gd name="T32" fmla="*/ 1 w 114"/>
                <a:gd name="T33" fmla="*/ 2 h 387"/>
                <a:gd name="T34" fmla="*/ 1 w 114"/>
                <a:gd name="T35" fmla="*/ 1 h 387"/>
                <a:gd name="T36" fmla="*/ 1 w 114"/>
                <a:gd name="T37" fmla="*/ 1 h 387"/>
                <a:gd name="T38" fmla="*/ 1 w 114"/>
                <a:gd name="T39" fmla="*/ 0 h 387"/>
                <a:gd name="T40" fmla="*/ 1 w 114"/>
                <a:gd name="T41" fmla="*/ 0 h 387"/>
                <a:gd name="T42" fmla="*/ 1 w 114"/>
                <a:gd name="T43" fmla="*/ 0 h 387"/>
                <a:gd name="T44" fmla="*/ 1 w 114"/>
                <a:gd name="T45" fmla="*/ 0 h 387"/>
                <a:gd name="T46" fmla="*/ 1 w 114"/>
                <a:gd name="T47" fmla="*/ 0 h 387"/>
                <a:gd name="T48" fmla="*/ 1 w 114"/>
                <a:gd name="T49" fmla="*/ 0 h 387"/>
                <a:gd name="T50" fmla="*/ 1 w 114"/>
                <a:gd name="T51" fmla="*/ 0 h 387"/>
                <a:gd name="T52" fmla="*/ 2 w 114"/>
                <a:gd name="T53" fmla="*/ 0 h 387"/>
                <a:gd name="T54" fmla="*/ 2 w 114"/>
                <a:gd name="T55" fmla="*/ 0 h 387"/>
                <a:gd name="T56" fmla="*/ 2 w 114"/>
                <a:gd name="T57" fmla="*/ 0 h 387"/>
                <a:gd name="T58" fmla="*/ 2 w 114"/>
                <a:gd name="T59" fmla="*/ 0 h 387"/>
                <a:gd name="T60" fmla="*/ 3 w 114"/>
                <a:gd name="T61" fmla="*/ 0 h 387"/>
                <a:gd name="T62" fmla="*/ 3 w 114"/>
                <a:gd name="T63" fmla="*/ 0 h 387"/>
                <a:gd name="T64" fmla="*/ 3 w 114"/>
                <a:gd name="T65" fmla="*/ 1 h 387"/>
                <a:gd name="T66" fmla="*/ 3 w 114"/>
                <a:gd name="T67" fmla="*/ 1 h 387"/>
                <a:gd name="T68" fmla="*/ 4 w 114"/>
                <a:gd name="T69" fmla="*/ 1 h 387"/>
                <a:gd name="T70" fmla="*/ 3 w 114"/>
                <a:gd name="T71" fmla="*/ 1 h 387"/>
                <a:gd name="T72" fmla="*/ 1 w 114"/>
                <a:gd name="T73" fmla="*/ 0 h 387"/>
                <a:gd name="T74" fmla="*/ 1 w 114"/>
                <a:gd name="T75" fmla="*/ 2 h 387"/>
                <a:gd name="T76" fmla="*/ 1 w 114"/>
                <a:gd name="T77" fmla="*/ 4 h 387"/>
                <a:gd name="T78" fmla="*/ 1 w 114"/>
                <a:gd name="T79" fmla="*/ 6 h 387"/>
                <a:gd name="T80" fmla="*/ 1 w 114"/>
                <a:gd name="T81" fmla="*/ 9 h 387"/>
                <a:gd name="T82" fmla="*/ 0 w 114"/>
                <a:gd name="T83" fmla="*/ 11 h 38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4"/>
                <a:gd name="T127" fmla="*/ 0 h 387"/>
                <a:gd name="T128" fmla="*/ 114 w 114"/>
                <a:gd name="T129" fmla="*/ 387 h 38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4" h="387">
                  <a:moveTo>
                    <a:pt x="6" y="387"/>
                  </a:moveTo>
                  <a:lnTo>
                    <a:pt x="0" y="380"/>
                  </a:lnTo>
                  <a:lnTo>
                    <a:pt x="0" y="226"/>
                  </a:lnTo>
                  <a:lnTo>
                    <a:pt x="5" y="223"/>
                  </a:lnTo>
                  <a:lnTo>
                    <a:pt x="8" y="216"/>
                  </a:lnTo>
                  <a:lnTo>
                    <a:pt x="7" y="210"/>
                  </a:lnTo>
                  <a:lnTo>
                    <a:pt x="0" y="207"/>
                  </a:lnTo>
                  <a:lnTo>
                    <a:pt x="5" y="196"/>
                  </a:lnTo>
                  <a:lnTo>
                    <a:pt x="8" y="184"/>
                  </a:lnTo>
                  <a:lnTo>
                    <a:pt x="9" y="173"/>
                  </a:lnTo>
                  <a:lnTo>
                    <a:pt x="11" y="163"/>
                  </a:lnTo>
                  <a:lnTo>
                    <a:pt x="13" y="155"/>
                  </a:lnTo>
                  <a:lnTo>
                    <a:pt x="17" y="147"/>
                  </a:lnTo>
                  <a:lnTo>
                    <a:pt x="24" y="143"/>
                  </a:lnTo>
                  <a:lnTo>
                    <a:pt x="34" y="140"/>
                  </a:lnTo>
                  <a:lnTo>
                    <a:pt x="30" y="123"/>
                  </a:lnTo>
                  <a:lnTo>
                    <a:pt x="23" y="91"/>
                  </a:lnTo>
                  <a:lnTo>
                    <a:pt x="16" y="54"/>
                  </a:lnTo>
                  <a:lnTo>
                    <a:pt x="17" y="28"/>
                  </a:lnTo>
                  <a:lnTo>
                    <a:pt x="21" y="21"/>
                  </a:lnTo>
                  <a:lnTo>
                    <a:pt x="25" y="15"/>
                  </a:lnTo>
                  <a:lnTo>
                    <a:pt x="30" y="11"/>
                  </a:lnTo>
                  <a:lnTo>
                    <a:pt x="34" y="6"/>
                  </a:lnTo>
                  <a:lnTo>
                    <a:pt x="38" y="3"/>
                  </a:lnTo>
                  <a:lnTo>
                    <a:pt x="43" y="1"/>
                  </a:lnTo>
                  <a:lnTo>
                    <a:pt x="47" y="0"/>
                  </a:lnTo>
                  <a:lnTo>
                    <a:pt x="51" y="0"/>
                  </a:lnTo>
                  <a:lnTo>
                    <a:pt x="62" y="1"/>
                  </a:lnTo>
                  <a:lnTo>
                    <a:pt x="71" y="3"/>
                  </a:lnTo>
                  <a:lnTo>
                    <a:pt x="79" y="7"/>
                  </a:lnTo>
                  <a:lnTo>
                    <a:pt x="86" y="13"/>
                  </a:lnTo>
                  <a:lnTo>
                    <a:pt x="94" y="20"/>
                  </a:lnTo>
                  <a:lnTo>
                    <a:pt x="101" y="26"/>
                  </a:lnTo>
                  <a:lnTo>
                    <a:pt x="107" y="34"/>
                  </a:lnTo>
                  <a:lnTo>
                    <a:pt x="114" y="41"/>
                  </a:lnTo>
                  <a:lnTo>
                    <a:pt x="91" y="35"/>
                  </a:lnTo>
                  <a:lnTo>
                    <a:pt x="39" y="12"/>
                  </a:lnTo>
                  <a:lnTo>
                    <a:pt x="34" y="69"/>
                  </a:lnTo>
                  <a:lnTo>
                    <a:pt x="45" y="133"/>
                  </a:lnTo>
                  <a:lnTo>
                    <a:pt x="17" y="219"/>
                  </a:lnTo>
                  <a:lnTo>
                    <a:pt x="17" y="318"/>
                  </a:lnTo>
                  <a:lnTo>
                    <a:pt x="6" y="387"/>
                  </a:lnTo>
                  <a:close/>
                </a:path>
              </a:pathLst>
            </a:custGeom>
            <a:solidFill>
              <a:srgbClr val="E2DDB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43" name="Freeform 596"/>
            <p:cNvSpPr>
              <a:spLocks/>
            </p:cNvSpPr>
            <p:nvPr/>
          </p:nvSpPr>
          <p:spPr bwMode="auto">
            <a:xfrm>
              <a:off x="1853" y="1827"/>
              <a:ext cx="21" cy="15"/>
            </a:xfrm>
            <a:custGeom>
              <a:avLst/>
              <a:gdLst>
                <a:gd name="T0" fmla="*/ 3 w 126"/>
                <a:gd name="T1" fmla="*/ 0 h 91"/>
                <a:gd name="T2" fmla="*/ 4 w 126"/>
                <a:gd name="T3" fmla="*/ 0 h 91"/>
                <a:gd name="T4" fmla="*/ 4 w 126"/>
                <a:gd name="T5" fmla="*/ 1 h 91"/>
                <a:gd name="T6" fmla="*/ 3 w 126"/>
                <a:gd name="T7" fmla="*/ 1 h 91"/>
                <a:gd name="T8" fmla="*/ 3 w 126"/>
                <a:gd name="T9" fmla="*/ 1 h 91"/>
                <a:gd name="T10" fmla="*/ 3 w 126"/>
                <a:gd name="T11" fmla="*/ 1 h 91"/>
                <a:gd name="T12" fmla="*/ 2 w 126"/>
                <a:gd name="T13" fmla="*/ 1 h 91"/>
                <a:gd name="T14" fmla="*/ 2 w 126"/>
                <a:gd name="T15" fmla="*/ 2 h 91"/>
                <a:gd name="T16" fmla="*/ 2 w 126"/>
                <a:gd name="T17" fmla="*/ 2 h 91"/>
                <a:gd name="T18" fmla="*/ 2 w 126"/>
                <a:gd name="T19" fmla="*/ 2 h 91"/>
                <a:gd name="T20" fmla="*/ 1 w 126"/>
                <a:gd name="T21" fmla="*/ 2 h 91"/>
                <a:gd name="T22" fmla="*/ 1 w 126"/>
                <a:gd name="T23" fmla="*/ 2 h 91"/>
                <a:gd name="T24" fmla="*/ 1 w 126"/>
                <a:gd name="T25" fmla="*/ 2 h 91"/>
                <a:gd name="T26" fmla="*/ 1 w 126"/>
                <a:gd name="T27" fmla="*/ 2 h 91"/>
                <a:gd name="T28" fmla="*/ 1 w 126"/>
                <a:gd name="T29" fmla="*/ 2 h 91"/>
                <a:gd name="T30" fmla="*/ 1 w 126"/>
                <a:gd name="T31" fmla="*/ 2 h 91"/>
                <a:gd name="T32" fmla="*/ 0 w 126"/>
                <a:gd name="T33" fmla="*/ 2 h 91"/>
                <a:gd name="T34" fmla="*/ 0 w 126"/>
                <a:gd name="T35" fmla="*/ 2 h 91"/>
                <a:gd name="T36" fmla="*/ 0 w 126"/>
                <a:gd name="T37" fmla="*/ 2 h 91"/>
                <a:gd name="T38" fmla="*/ 0 w 126"/>
                <a:gd name="T39" fmla="*/ 2 h 91"/>
                <a:gd name="T40" fmla="*/ 2 w 126"/>
                <a:gd name="T41" fmla="*/ 2 h 91"/>
                <a:gd name="T42" fmla="*/ 2 w 126"/>
                <a:gd name="T43" fmla="*/ 1 h 91"/>
                <a:gd name="T44" fmla="*/ 2 w 126"/>
                <a:gd name="T45" fmla="*/ 1 h 91"/>
                <a:gd name="T46" fmla="*/ 2 w 126"/>
                <a:gd name="T47" fmla="*/ 1 h 91"/>
                <a:gd name="T48" fmla="*/ 2 w 126"/>
                <a:gd name="T49" fmla="*/ 0 h 91"/>
                <a:gd name="T50" fmla="*/ 2 w 126"/>
                <a:gd name="T51" fmla="*/ 0 h 91"/>
                <a:gd name="T52" fmla="*/ 3 w 126"/>
                <a:gd name="T53" fmla="*/ 0 h 91"/>
                <a:gd name="T54" fmla="*/ 3 w 126"/>
                <a:gd name="T55" fmla="*/ 0 h 91"/>
                <a:gd name="T56" fmla="*/ 3 w 126"/>
                <a:gd name="T57" fmla="*/ 0 h 9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6"/>
                <a:gd name="T88" fmla="*/ 0 h 91"/>
                <a:gd name="T89" fmla="*/ 126 w 126"/>
                <a:gd name="T90" fmla="*/ 91 h 9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6" h="91">
                  <a:moveTo>
                    <a:pt x="92" y="0"/>
                  </a:moveTo>
                  <a:lnTo>
                    <a:pt x="126" y="0"/>
                  </a:lnTo>
                  <a:lnTo>
                    <a:pt x="126" y="26"/>
                  </a:lnTo>
                  <a:lnTo>
                    <a:pt x="117" y="34"/>
                  </a:lnTo>
                  <a:lnTo>
                    <a:pt x="106" y="41"/>
                  </a:lnTo>
                  <a:lnTo>
                    <a:pt x="94" y="49"/>
                  </a:lnTo>
                  <a:lnTo>
                    <a:pt x="83" y="56"/>
                  </a:lnTo>
                  <a:lnTo>
                    <a:pt x="72" y="64"/>
                  </a:lnTo>
                  <a:lnTo>
                    <a:pt x="61" y="72"/>
                  </a:lnTo>
                  <a:lnTo>
                    <a:pt x="52" y="81"/>
                  </a:lnTo>
                  <a:lnTo>
                    <a:pt x="44" y="91"/>
                  </a:lnTo>
                  <a:lnTo>
                    <a:pt x="39" y="90"/>
                  </a:lnTo>
                  <a:lnTo>
                    <a:pt x="32" y="89"/>
                  </a:lnTo>
                  <a:lnTo>
                    <a:pt x="27" y="88"/>
                  </a:lnTo>
                  <a:lnTo>
                    <a:pt x="22" y="87"/>
                  </a:lnTo>
                  <a:lnTo>
                    <a:pt x="16" y="86"/>
                  </a:lnTo>
                  <a:lnTo>
                    <a:pt x="11" y="85"/>
                  </a:lnTo>
                  <a:lnTo>
                    <a:pt x="5" y="84"/>
                  </a:lnTo>
                  <a:lnTo>
                    <a:pt x="0" y="82"/>
                  </a:lnTo>
                  <a:lnTo>
                    <a:pt x="0" y="67"/>
                  </a:lnTo>
                  <a:lnTo>
                    <a:pt x="52" y="62"/>
                  </a:lnTo>
                  <a:lnTo>
                    <a:pt x="53" y="56"/>
                  </a:lnTo>
                  <a:lnTo>
                    <a:pt x="58" y="44"/>
                  </a:lnTo>
                  <a:lnTo>
                    <a:pt x="66" y="30"/>
                  </a:lnTo>
                  <a:lnTo>
                    <a:pt x="80" y="21"/>
                  </a:lnTo>
                  <a:lnTo>
                    <a:pt x="85" y="18"/>
                  </a:lnTo>
                  <a:lnTo>
                    <a:pt x="88" y="13"/>
                  </a:lnTo>
                  <a:lnTo>
                    <a:pt x="91" y="7"/>
                  </a:lnTo>
                  <a:lnTo>
                    <a:pt x="92" y="0"/>
                  </a:lnTo>
                  <a:close/>
                </a:path>
              </a:pathLst>
            </a:custGeom>
            <a:solidFill>
              <a:srgbClr val="E2DDB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44" name="Freeform 597"/>
            <p:cNvSpPr>
              <a:spLocks/>
            </p:cNvSpPr>
            <p:nvPr/>
          </p:nvSpPr>
          <p:spPr bwMode="auto">
            <a:xfrm>
              <a:off x="1868" y="1818"/>
              <a:ext cx="2" cy="7"/>
            </a:xfrm>
            <a:custGeom>
              <a:avLst/>
              <a:gdLst>
                <a:gd name="T0" fmla="*/ 0 w 11"/>
                <a:gd name="T1" fmla="*/ 0 h 40"/>
                <a:gd name="T2" fmla="*/ 0 w 11"/>
                <a:gd name="T3" fmla="*/ 0 h 40"/>
                <a:gd name="T4" fmla="*/ 0 w 11"/>
                <a:gd name="T5" fmla="*/ 1 h 40"/>
                <a:gd name="T6" fmla="*/ 0 w 11"/>
                <a:gd name="T7" fmla="*/ 1 h 40"/>
                <a:gd name="T8" fmla="*/ 0 w 11"/>
                <a:gd name="T9" fmla="*/ 1 h 40"/>
                <a:gd name="T10" fmla="*/ 0 w 11"/>
                <a:gd name="T11" fmla="*/ 1 h 40"/>
                <a:gd name="T12" fmla="*/ 0 w 11"/>
                <a:gd name="T13" fmla="*/ 1 h 40"/>
                <a:gd name="T14" fmla="*/ 0 w 11"/>
                <a:gd name="T15" fmla="*/ 0 h 40"/>
                <a:gd name="T16" fmla="*/ 0 w 11"/>
                <a:gd name="T17" fmla="*/ 0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40"/>
                <a:gd name="T29" fmla="*/ 11 w 11"/>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40">
                  <a:moveTo>
                    <a:pt x="0" y="0"/>
                  </a:moveTo>
                  <a:lnTo>
                    <a:pt x="5" y="8"/>
                  </a:lnTo>
                  <a:lnTo>
                    <a:pt x="11" y="19"/>
                  </a:lnTo>
                  <a:lnTo>
                    <a:pt x="11" y="29"/>
                  </a:lnTo>
                  <a:lnTo>
                    <a:pt x="4" y="40"/>
                  </a:lnTo>
                  <a:lnTo>
                    <a:pt x="4" y="29"/>
                  </a:lnTo>
                  <a:lnTo>
                    <a:pt x="2" y="19"/>
                  </a:lnTo>
                  <a:lnTo>
                    <a:pt x="1" y="8"/>
                  </a:lnTo>
                  <a:lnTo>
                    <a:pt x="0" y="0"/>
                  </a:lnTo>
                  <a:close/>
                </a:path>
              </a:pathLst>
            </a:custGeom>
            <a:solidFill>
              <a:srgbClr val="E2DDB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45" name="Freeform 598"/>
            <p:cNvSpPr>
              <a:spLocks/>
            </p:cNvSpPr>
            <p:nvPr/>
          </p:nvSpPr>
          <p:spPr bwMode="auto">
            <a:xfrm>
              <a:off x="1860" y="1786"/>
              <a:ext cx="87" cy="107"/>
            </a:xfrm>
            <a:custGeom>
              <a:avLst/>
              <a:gdLst>
                <a:gd name="T0" fmla="*/ 14 w 523"/>
                <a:gd name="T1" fmla="*/ 18 h 642"/>
                <a:gd name="T2" fmla="*/ 13 w 523"/>
                <a:gd name="T3" fmla="*/ 18 h 642"/>
                <a:gd name="T4" fmla="*/ 13 w 523"/>
                <a:gd name="T5" fmla="*/ 17 h 642"/>
                <a:gd name="T6" fmla="*/ 12 w 523"/>
                <a:gd name="T7" fmla="*/ 17 h 642"/>
                <a:gd name="T8" fmla="*/ 11 w 523"/>
                <a:gd name="T9" fmla="*/ 17 h 642"/>
                <a:gd name="T10" fmla="*/ 11 w 523"/>
                <a:gd name="T11" fmla="*/ 16 h 642"/>
                <a:gd name="T12" fmla="*/ 10 w 523"/>
                <a:gd name="T13" fmla="*/ 16 h 642"/>
                <a:gd name="T14" fmla="*/ 9 w 523"/>
                <a:gd name="T15" fmla="*/ 15 h 642"/>
                <a:gd name="T16" fmla="*/ 8 w 523"/>
                <a:gd name="T17" fmla="*/ 14 h 642"/>
                <a:gd name="T18" fmla="*/ 8 w 523"/>
                <a:gd name="T19" fmla="*/ 13 h 642"/>
                <a:gd name="T20" fmla="*/ 7 w 523"/>
                <a:gd name="T21" fmla="*/ 12 h 642"/>
                <a:gd name="T22" fmla="*/ 6 w 523"/>
                <a:gd name="T23" fmla="*/ 10 h 642"/>
                <a:gd name="T24" fmla="*/ 6 w 523"/>
                <a:gd name="T25" fmla="*/ 9 h 642"/>
                <a:gd name="T26" fmla="*/ 5 w 523"/>
                <a:gd name="T27" fmla="*/ 9 h 642"/>
                <a:gd name="T28" fmla="*/ 5 w 523"/>
                <a:gd name="T29" fmla="*/ 8 h 642"/>
                <a:gd name="T30" fmla="*/ 4 w 523"/>
                <a:gd name="T31" fmla="*/ 7 h 642"/>
                <a:gd name="T32" fmla="*/ 4 w 523"/>
                <a:gd name="T33" fmla="*/ 7 h 642"/>
                <a:gd name="T34" fmla="*/ 3 w 523"/>
                <a:gd name="T35" fmla="*/ 6 h 642"/>
                <a:gd name="T36" fmla="*/ 3 w 523"/>
                <a:gd name="T37" fmla="*/ 5 h 642"/>
                <a:gd name="T38" fmla="*/ 2 w 523"/>
                <a:gd name="T39" fmla="*/ 4 h 642"/>
                <a:gd name="T40" fmla="*/ 1 w 523"/>
                <a:gd name="T41" fmla="*/ 4 h 642"/>
                <a:gd name="T42" fmla="*/ 1 w 523"/>
                <a:gd name="T43" fmla="*/ 4 h 642"/>
                <a:gd name="T44" fmla="*/ 1 w 523"/>
                <a:gd name="T45" fmla="*/ 5 h 642"/>
                <a:gd name="T46" fmla="*/ 0 w 523"/>
                <a:gd name="T47" fmla="*/ 0 h 642"/>
                <a:gd name="T48" fmla="*/ 3 w 523"/>
                <a:gd name="T49" fmla="*/ 4 h 642"/>
                <a:gd name="T50" fmla="*/ 7 w 523"/>
                <a:gd name="T51" fmla="*/ 8 h 642"/>
                <a:gd name="T52" fmla="*/ 7 w 523"/>
                <a:gd name="T53" fmla="*/ 9 h 642"/>
                <a:gd name="T54" fmla="*/ 7 w 523"/>
                <a:gd name="T55" fmla="*/ 10 h 642"/>
                <a:gd name="T56" fmla="*/ 8 w 523"/>
                <a:gd name="T57" fmla="*/ 11 h 642"/>
                <a:gd name="T58" fmla="*/ 8 w 523"/>
                <a:gd name="T59" fmla="*/ 12 h 642"/>
                <a:gd name="T60" fmla="*/ 8 w 523"/>
                <a:gd name="T61" fmla="*/ 13 h 642"/>
                <a:gd name="T62" fmla="*/ 9 w 523"/>
                <a:gd name="T63" fmla="*/ 13 h 642"/>
                <a:gd name="T64" fmla="*/ 14 w 523"/>
                <a:gd name="T65" fmla="*/ 15 h 642"/>
                <a:gd name="T66" fmla="*/ 14 w 523"/>
                <a:gd name="T67" fmla="*/ 18 h 6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23"/>
                <a:gd name="T103" fmla="*/ 0 h 642"/>
                <a:gd name="T104" fmla="*/ 523 w 523"/>
                <a:gd name="T105" fmla="*/ 642 h 64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23" h="642">
                  <a:moveTo>
                    <a:pt x="523" y="642"/>
                  </a:moveTo>
                  <a:lnTo>
                    <a:pt x="512" y="638"/>
                  </a:lnTo>
                  <a:lnTo>
                    <a:pt x="499" y="633"/>
                  </a:lnTo>
                  <a:lnTo>
                    <a:pt x="488" y="627"/>
                  </a:lnTo>
                  <a:lnTo>
                    <a:pt x="476" y="623"/>
                  </a:lnTo>
                  <a:lnTo>
                    <a:pt x="464" y="617"/>
                  </a:lnTo>
                  <a:lnTo>
                    <a:pt x="451" y="612"/>
                  </a:lnTo>
                  <a:lnTo>
                    <a:pt x="439" y="606"/>
                  </a:lnTo>
                  <a:lnTo>
                    <a:pt x="425" y="600"/>
                  </a:lnTo>
                  <a:lnTo>
                    <a:pt x="413" y="593"/>
                  </a:lnTo>
                  <a:lnTo>
                    <a:pt x="400" y="586"/>
                  </a:lnTo>
                  <a:lnTo>
                    <a:pt x="388" y="578"/>
                  </a:lnTo>
                  <a:lnTo>
                    <a:pt x="376" y="570"/>
                  </a:lnTo>
                  <a:lnTo>
                    <a:pt x="363" y="560"/>
                  </a:lnTo>
                  <a:lnTo>
                    <a:pt x="352" y="551"/>
                  </a:lnTo>
                  <a:lnTo>
                    <a:pt x="341" y="541"/>
                  </a:lnTo>
                  <a:lnTo>
                    <a:pt x="330" y="530"/>
                  </a:lnTo>
                  <a:lnTo>
                    <a:pt x="309" y="506"/>
                  </a:lnTo>
                  <a:lnTo>
                    <a:pt x="291" y="484"/>
                  </a:lnTo>
                  <a:lnTo>
                    <a:pt x="275" y="463"/>
                  </a:lnTo>
                  <a:lnTo>
                    <a:pt x="261" y="440"/>
                  </a:lnTo>
                  <a:lnTo>
                    <a:pt x="250" y="417"/>
                  </a:lnTo>
                  <a:lnTo>
                    <a:pt x="240" y="393"/>
                  </a:lnTo>
                  <a:lnTo>
                    <a:pt x="234" y="364"/>
                  </a:lnTo>
                  <a:lnTo>
                    <a:pt x="231" y="334"/>
                  </a:lnTo>
                  <a:lnTo>
                    <a:pt x="218" y="326"/>
                  </a:lnTo>
                  <a:lnTo>
                    <a:pt x="206" y="318"/>
                  </a:lnTo>
                  <a:lnTo>
                    <a:pt x="194" y="308"/>
                  </a:lnTo>
                  <a:lnTo>
                    <a:pt x="183" y="297"/>
                  </a:lnTo>
                  <a:lnTo>
                    <a:pt x="172" y="286"/>
                  </a:lnTo>
                  <a:lnTo>
                    <a:pt x="162" y="273"/>
                  </a:lnTo>
                  <a:lnTo>
                    <a:pt x="153" y="259"/>
                  </a:lnTo>
                  <a:lnTo>
                    <a:pt x="143" y="245"/>
                  </a:lnTo>
                  <a:lnTo>
                    <a:pt x="134" y="231"/>
                  </a:lnTo>
                  <a:lnTo>
                    <a:pt x="125" y="216"/>
                  </a:lnTo>
                  <a:lnTo>
                    <a:pt x="114" y="200"/>
                  </a:lnTo>
                  <a:lnTo>
                    <a:pt x="105" y="185"/>
                  </a:lnTo>
                  <a:lnTo>
                    <a:pt x="96" y="170"/>
                  </a:lnTo>
                  <a:lnTo>
                    <a:pt x="86" y="155"/>
                  </a:lnTo>
                  <a:lnTo>
                    <a:pt x="76" y="140"/>
                  </a:lnTo>
                  <a:lnTo>
                    <a:pt x="65" y="126"/>
                  </a:lnTo>
                  <a:lnTo>
                    <a:pt x="51" y="126"/>
                  </a:lnTo>
                  <a:lnTo>
                    <a:pt x="50" y="136"/>
                  </a:lnTo>
                  <a:lnTo>
                    <a:pt x="47" y="146"/>
                  </a:lnTo>
                  <a:lnTo>
                    <a:pt x="44" y="158"/>
                  </a:lnTo>
                  <a:lnTo>
                    <a:pt x="41" y="168"/>
                  </a:lnTo>
                  <a:lnTo>
                    <a:pt x="23" y="104"/>
                  </a:lnTo>
                  <a:lnTo>
                    <a:pt x="0" y="0"/>
                  </a:lnTo>
                  <a:lnTo>
                    <a:pt x="52" y="104"/>
                  </a:lnTo>
                  <a:lnTo>
                    <a:pt x="127" y="150"/>
                  </a:lnTo>
                  <a:lnTo>
                    <a:pt x="178" y="162"/>
                  </a:lnTo>
                  <a:lnTo>
                    <a:pt x="260" y="294"/>
                  </a:lnTo>
                  <a:lnTo>
                    <a:pt x="262" y="302"/>
                  </a:lnTo>
                  <a:lnTo>
                    <a:pt x="266" y="320"/>
                  </a:lnTo>
                  <a:lnTo>
                    <a:pt x="269" y="343"/>
                  </a:lnTo>
                  <a:lnTo>
                    <a:pt x="271" y="363"/>
                  </a:lnTo>
                  <a:lnTo>
                    <a:pt x="273" y="374"/>
                  </a:lnTo>
                  <a:lnTo>
                    <a:pt x="277" y="390"/>
                  </a:lnTo>
                  <a:lnTo>
                    <a:pt x="284" y="406"/>
                  </a:lnTo>
                  <a:lnTo>
                    <a:pt x="291" y="424"/>
                  </a:lnTo>
                  <a:lnTo>
                    <a:pt x="298" y="440"/>
                  </a:lnTo>
                  <a:lnTo>
                    <a:pt x="305" y="454"/>
                  </a:lnTo>
                  <a:lnTo>
                    <a:pt x="309" y="464"/>
                  </a:lnTo>
                  <a:lnTo>
                    <a:pt x="312" y="467"/>
                  </a:lnTo>
                  <a:lnTo>
                    <a:pt x="426" y="501"/>
                  </a:lnTo>
                  <a:lnTo>
                    <a:pt x="490" y="536"/>
                  </a:lnTo>
                  <a:lnTo>
                    <a:pt x="513" y="593"/>
                  </a:lnTo>
                  <a:lnTo>
                    <a:pt x="523" y="642"/>
                  </a:lnTo>
                  <a:close/>
                </a:path>
              </a:pathLst>
            </a:custGeom>
            <a:solidFill>
              <a:srgbClr val="E2DDB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46" name="Freeform 599"/>
            <p:cNvSpPr>
              <a:spLocks/>
            </p:cNvSpPr>
            <p:nvPr/>
          </p:nvSpPr>
          <p:spPr bwMode="auto">
            <a:xfrm>
              <a:off x="1834" y="1748"/>
              <a:ext cx="38" cy="59"/>
            </a:xfrm>
            <a:custGeom>
              <a:avLst/>
              <a:gdLst>
                <a:gd name="T0" fmla="*/ 4 w 227"/>
                <a:gd name="T1" fmla="*/ 0 h 357"/>
                <a:gd name="T2" fmla="*/ 4 w 227"/>
                <a:gd name="T3" fmla="*/ 0 h 357"/>
                <a:gd name="T4" fmla="*/ 4 w 227"/>
                <a:gd name="T5" fmla="*/ 0 h 357"/>
                <a:gd name="T6" fmla="*/ 4 w 227"/>
                <a:gd name="T7" fmla="*/ 0 h 357"/>
                <a:gd name="T8" fmla="*/ 4 w 227"/>
                <a:gd name="T9" fmla="*/ 0 h 357"/>
                <a:gd name="T10" fmla="*/ 5 w 227"/>
                <a:gd name="T11" fmla="*/ 0 h 357"/>
                <a:gd name="T12" fmla="*/ 5 w 227"/>
                <a:gd name="T13" fmla="*/ 0 h 357"/>
                <a:gd name="T14" fmla="*/ 5 w 227"/>
                <a:gd name="T15" fmla="*/ 0 h 357"/>
                <a:gd name="T16" fmla="*/ 5 w 227"/>
                <a:gd name="T17" fmla="*/ 0 h 357"/>
                <a:gd name="T18" fmla="*/ 5 w 227"/>
                <a:gd name="T19" fmla="*/ 0 h 357"/>
                <a:gd name="T20" fmla="*/ 6 w 227"/>
                <a:gd name="T21" fmla="*/ 0 h 357"/>
                <a:gd name="T22" fmla="*/ 6 w 227"/>
                <a:gd name="T23" fmla="*/ 0 h 357"/>
                <a:gd name="T24" fmla="*/ 6 w 227"/>
                <a:gd name="T25" fmla="*/ 0 h 357"/>
                <a:gd name="T26" fmla="*/ 6 w 227"/>
                <a:gd name="T27" fmla="*/ 0 h 357"/>
                <a:gd name="T28" fmla="*/ 6 w 227"/>
                <a:gd name="T29" fmla="*/ 0 h 357"/>
                <a:gd name="T30" fmla="*/ 6 w 227"/>
                <a:gd name="T31" fmla="*/ 0 h 357"/>
                <a:gd name="T32" fmla="*/ 6 w 227"/>
                <a:gd name="T33" fmla="*/ 0 h 357"/>
                <a:gd name="T34" fmla="*/ 4 w 227"/>
                <a:gd name="T35" fmla="*/ 1 h 357"/>
                <a:gd name="T36" fmla="*/ 2 w 227"/>
                <a:gd name="T37" fmla="*/ 1 h 357"/>
                <a:gd name="T38" fmla="*/ 1 w 227"/>
                <a:gd name="T39" fmla="*/ 3 h 357"/>
                <a:gd name="T40" fmla="*/ 1 w 227"/>
                <a:gd name="T41" fmla="*/ 6 h 357"/>
                <a:gd name="T42" fmla="*/ 1 w 227"/>
                <a:gd name="T43" fmla="*/ 7 h 357"/>
                <a:gd name="T44" fmla="*/ 2 w 227"/>
                <a:gd name="T45" fmla="*/ 10 h 357"/>
                <a:gd name="T46" fmla="*/ 1 w 227"/>
                <a:gd name="T47" fmla="*/ 10 h 357"/>
                <a:gd name="T48" fmla="*/ 0 w 227"/>
                <a:gd name="T49" fmla="*/ 9 h 357"/>
                <a:gd name="T50" fmla="*/ 1 w 227"/>
                <a:gd name="T51" fmla="*/ 9 h 357"/>
                <a:gd name="T52" fmla="*/ 1 w 227"/>
                <a:gd name="T53" fmla="*/ 9 h 357"/>
                <a:gd name="T54" fmla="*/ 1 w 227"/>
                <a:gd name="T55" fmla="*/ 8 h 357"/>
                <a:gd name="T56" fmla="*/ 1 w 227"/>
                <a:gd name="T57" fmla="*/ 8 h 357"/>
                <a:gd name="T58" fmla="*/ 1 w 227"/>
                <a:gd name="T59" fmla="*/ 8 h 357"/>
                <a:gd name="T60" fmla="*/ 1 w 227"/>
                <a:gd name="T61" fmla="*/ 8 h 357"/>
                <a:gd name="T62" fmla="*/ 1 w 227"/>
                <a:gd name="T63" fmla="*/ 7 h 357"/>
                <a:gd name="T64" fmla="*/ 1 w 227"/>
                <a:gd name="T65" fmla="*/ 7 h 357"/>
                <a:gd name="T66" fmla="*/ 1 w 227"/>
                <a:gd name="T67" fmla="*/ 7 h 357"/>
                <a:gd name="T68" fmla="*/ 1 w 227"/>
                <a:gd name="T69" fmla="*/ 6 h 357"/>
                <a:gd name="T70" fmla="*/ 0 w 227"/>
                <a:gd name="T71" fmla="*/ 6 h 357"/>
                <a:gd name="T72" fmla="*/ 0 w 227"/>
                <a:gd name="T73" fmla="*/ 6 h 357"/>
                <a:gd name="T74" fmla="*/ 0 w 227"/>
                <a:gd name="T75" fmla="*/ 5 h 357"/>
                <a:gd name="T76" fmla="*/ 0 w 227"/>
                <a:gd name="T77" fmla="*/ 5 h 357"/>
                <a:gd name="T78" fmla="*/ 0 w 227"/>
                <a:gd name="T79" fmla="*/ 5 h 357"/>
                <a:gd name="T80" fmla="*/ 0 w 227"/>
                <a:gd name="T81" fmla="*/ 4 h 357"/>
                <a:gd name="T82" fmla="*/ 0 w 227"/>
                <a:gd name="T83" fmla="*/ 4 h 357"/>
                <a:gd name="T84" fmla="*/ 0 w 227"/>
                <a:gd name="T85" fmla="*/ 4 h 357"/>
                <a:gd name="T86" fmla="*/ 0 w 227"/>
                <a:gd name="T87" fmla="*/ 3 h 357"/>
                <a:gd name="T88" fmla="*/ 1 w 227"/>
                <a:gd name="T89" fmla="*/ 3 h 357"/>
                <a:gd name="T90" fmla="*/ 1 w 227"/>
                <a:gd name="T91" fmla="*/ 2 h 357"/>
                <a:gd name="T92" fmla="*/ 2 w 227"/>
                <a:gd name="T93" fmla="*/ 1 h 357"/>
                <a:gd name="T94" fmla="*/ 2 w 227"/>
                <a:gd name="T95" fmla="*/ 1 h 357"/>
                <a:gd name="T96" fmla="*/ 4 w 227"/>
                <a:gd name="T97" fmla="*/ 0 h 3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27"/>
                <a:gd name="T148" fmla="*/ 0 h 357"/>
                <a:gd name="T149" fmla="*/ 227 w 227"/>
                <a:gd name="T150" fmla="*/ 357 h 35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27" h="357">
                  <a:moveTo>
                    <a:pt x="123" y="10"/>
                  </a:moveTo>
                  <a:lnTo>
                    <a:pt x="129" y="8"/>
                  </a:lnTo>
                  <a:lnTo>
                    <a:pt x="136" y="7"/>
                  </a:lnTo>
                  <a:lnTo>
                    <a:pt x="145" y="5"/>
                  </a:lnTo>
                  <a:lnTo>
                    <a:pt x="155" y="3"/>
                  </a:lnTo>
                  <a:lnTo>
                    <a:pt x="164" y="2"/>
                  </a:lnTo>
                  <a:lnTo>
                    <a:pt x="173" y="1"/>
                  </a:lnTo>
                  <a:lnTo>
                    <a:pt x="181" y="0"/>
                  </a:lnTo>
                  <a:lnTo>
                    <a:pt x="187" y="0"/>
                  </a:lnTo>
                  <a:lnTo>
                    <a:pt x="192" y="0"/>
                  </a:lnTo>
                  <a:lnTo>
                    <a:pt x="197" y="0"/>
                  </a:lnTo>
                  <a:lnTo>
                    <a:pt x="202" y="1"/>
                  </a:lnTo>
                  <a:lnTo>
                    <a:pt x="207" y="1"/>
                  </a:lnTo>
                  <a:lnTo>
                    <a:pt x="211" y="2"/>
                  </a:lnTo>
                  <a:lnTo>
                    <a:pt x="217" y="3"/>
                  </a:lnTo>
                  <a:lnTo>
                    <a:pt x="222" y="4"/>
                  </a:lnTo>
                  <a:lnTo>
                    <a:pt x="227" y="5"/>
                  </a:lnTo>
                  <a:lnTo>
                    <a:pt x="156" y="34"/>
                  </a:lnTo>
                  <a:lnTo>
                    <a:pt x="86" y="57"/>
                  </a:lnTo>
                  <a:lnTo>
                    <a:pt x="41" y="109"/>
                  </a:lnTo>
                  <a:lnTo>
                    <a:pt x="47" y="213"/>
                  </a:lnTo>
                  <a:lnTo>
                    <a:pt x="47" y="271"/>
                  </a:lnTo>
                  <a:lnTo>
                    <a:pt x="69" y="357"/>
                  </a:lnTo>
                  <a:lnTo>
                    <a:pt x="30" y="351"/>
                  </a:lnTo>
                  <a:lnTo>
                    <a:pt x="13" y="323"/>
                  </a:lnTo>
                  <a:lnTo>
                    <a:pt x="25" y="320"/>
                  </a:lnTo>
                  <a:lnTo>
                    <a:pt x="34" y="314"/>
                  </a:lnTo>
                  <a:lnTo>
                    <a:pt x="40" y="306"/>
                  </a:lnTo>
                  <a:lnTo>
                    <a:pt x="43" y="297"/>
                  </a:lnTo>
                  <a:lnTo>
                    <a:pt x="44" y="288"/>
                  </a:lnTo>
                  <a:lnTo>
                    <a:pt x="43" y="278"/>
                  </a:lnTo>
                  <a:lnTo>
                    <a:pt x="40" y="269"/>
                  </a:lnTo>
                  <a:lnTo>
                    <a:pt x="35" y="262"/>
                  </a:lnTo>
                  <a:lnTo>
                    <a:pt x="25" y="249"/>
                  </a:lnTo>
                  <a:lnTo>
                    <a:pt x="16" y="236"/>
                  </a:lnTo>
                  <a:lnTo>
                    <a:pt x="9" y="223"/>
                  </a:lnTo>
                  <a:lnTo>
                    <a:pt x="4" y="210"/>
                  </a:lnTo>
                  <a:lnTo>
                    <a:pt x="1" y="197"/>
                  </a:lnTo>
                  <a:lnTo>
                    <a:pt x="0" y="185"/>
                  </a:lnTo>
                  <a:lnTo>
                    <a:pt x="0" y="175"/>
                  </a:lnTo>
                  <a:lnTo>
                    <a:pt x="3" y="166"/>
                  </a:lnTo>
                  <a:lnTo>
                    <a:pt x="7" y="155"/>
                  </a:lnTo>
                  <a:lnTo>
                    <a:pt x="9" y="139"/>
                  </a:lnTo>
                  <a:lnTo>
                    <a:pt x="13" y="118"/>
                  </a:lnTo>
                  <a:lnTo>
                    <a:pt x="20" y="96"/>
                  </a:lnTo>
                  <a:lnTo>
                    <a:pt x="33" y="72"/>
                  </a:lnTo>
                  <a:lnTo>
                    <a:pt x="53" y="49"/>
                  </a:lnTo>
                  <a:lnTo>
                    <a:pt x="82" y="28"/>
                  </a:lnTo>
                  <a:lnTo>
                    <a:pt x="123" y="10"/>
                  </a:lnTo>
                  <a:close/>
                </a:path>
              </a:pathLst>
            </a:custGeom>
            <a:solidFill>
              <a:srgbClr val="E2DDB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47" name="Freeform 600"/>
            <p:cNvSpPr>
              <a:spLocks/>
            </p:cNvSpPr>
            <p:nvPr/>
          </p:nvSpPr>
          <p:spPr bwMode="auto">
            <a:xfrm>
              <a:off x="1994" y="1893"/>
              <a:ext cx="34" cy="74"/>
            </a:xfrm>
            <a:custGeom>
              <a:avLst/>
              <a:gdLst>
                <a:gd name="T0" fmla="*/ 5 w 208"/>
                <a:gd name="T1" fmla="*/ 12 h 447"/>
                <a:gd name="T2" fmla="*/ 4 w 208"/>
                <a:gd name="T3" fmla="*/ 12 h 447"/>
                <a:gd name="T4" fmla="*/ 4 w 208"/>
                <a:gd name="T5" fmla="*/ 11 h 447"/>
                <a:gd name="T6" fmla="*/ 4 w 208"/>
                <a:gd name="T7" fmla="*/ 11 h 447"/>
                <a:gd name="T8" fmla="*/ 3 w 208"/>
                <a:gd name="T9" fmla="*/ 10 h 447"/>
                <a:gd name="T10" fmla="*/ 3 w 208"/>
                <a:gd name="T11" fmla="*/ 10 h 447"/>
                <a:gd name="T12" fmla="*/ 3 w 208"/>
                <a:gd name="T13" fmla="*/ 9 h 447"/>
                <a:gd name="T14" fmla="*/ 3 w 208"/>
                <a:gd name="T15" fmla="*/ 9 h 447"/>
                <a:gd name="T16" fmla="*/ 3 w 208"/>
                <a:gd name="T17" fmla="*/ 8 h 447"/>
                <a:gd name="T18" fmla="*/ 0 w 208"/>
                <a:gd name="T19" fmla="*/ 3 h 447"/>
                <a:gd name="T20" fmla="*/ 0 w 208"/>
                <a:gd name="T21" fmla="*/ 2 h 447"/>
                <a:gd name="T22" fmla="*/ 2 w 208"/>
                <a:gd name="T23" fmla="*/ 1 h 447"/>
                <a:gd name="T24" fmla="*/ 4 w 208"/>
                <a:gd name="T25" fmla="*/ 0 h 447"/>
                <a:gd name="T26" fmla="*/ 3 w 208"/>
                <a:gd name="T27" fmla="*/ 3 h 447"/>
                <a:gd name="T28" fmla="*/ 4 w 208"/>
                <a:gd name="T29" fmla="*/ 5 h 447"/>
                <a:gd name="T30" fmla="*/ 5 w 208"/>
                <a:gd name="T31" fmla="*/ 7 h 447"/>
                <a:gd name="T32" fmla="*/ 5 w 208"/>
                <a:gd name="T33" fmla="*/ 9 h 447"/>
                <a:gd name="T34" fmla="*/ 6 w 208"/>
                <a:gd name="T35" fmla="*/ 11 h 447"/>
                <a:gd name="T36" fmla="*/ 5 w 208"/>
                <a:gd name="T37" fmla="*/ 12 h 4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8"/>
                <a:gd name="T58" fmla="*/ 0 h 447"/>
                <a:gd name="T59" fmla="*/ 208 w 208"/>
                <a:gd name="T60" fmla="*/ 447 h 4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8" h="447">
                  <a:moveTo>
                    <a:pt x="178" y="447"/>
                  </a:moveTo>
                  <a:lnTo>
                    <a:pt x="164" y="430"/>
                  </a:lnTo>
                  <a:lnTo>
                    <a:pt x="151" y="412"/>
                  </a:lnTo>
                  <a:lnTo>
                    <a:pt x="138" y="393"/>
                  </a:lnTo>
                  <a:lnTo>
                    <a:pt x="128" y="375"/>
                  </a:lnTo>
                  <a:lnTo>
                    <a:pt x="120" y="358"/>
                  </a:lnTo>
                  <a:lnTo>
                    <a:pt x="113" y="339"/>
                  </a:lnTo>
                  <a:lnTo>
                    <a:pt x="108" y="322"/>
                  </a:lnTo>
                  <a:lnTo>
                    <a:pt x="105" y="305"/>
                  </a:lnTo>
                  <a:lnTo>
                    <a:pt x="1" y="129"/>
                  </a:lnTo>
                  <a:lnTo>
                    <a:pt x="0" y="69"/>
                  </a:lnTo>
                  <a:lnTo>
                    <a:pt x="87" y="29"/>
                  </a:lnTo>
                  <a:lnTo>
                    <a:pt x="138" y="0"/>
                  </a:lnTo>
                  <a:lnTo>
                    <a:pt x="121" y="109"/>
                  </a:lnTo>
                  <a:lnTo>
                    <a:pt x="167" y="179"/>
                  </a:lnTo>
                  <a:lnTo>
                    <a:pt x="173" y="243"/>
                  </a:lnTo>
                  <a:lnTo>
                    <a:pt x="201" y="317"/>
                  </a:lnTo>
                  <a:lnTo>
                    <a:pt x="208" y="392"/>
                  </a:lnTo>
                  <a:lnTo>
                    <a:pt x="178" y="44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48" name="Freeform 601"/>
            <p:cNvSpPr>
              <a:spLocks/>
            </p:cNvSpPr>
            <p:nvPr/>
          </p:nvSpPr>
          <p:spPr bwMode="auto">
            <a:xfrm>
              <a:off x="1996" y="1893"/>
              <a:ext cx="32" cy="64"/>
            </a:xfrm>
            <a:custGeom>
              <a:avLst/>
              <a:gdLst>
                <a:gd name="T0" fmla="*/ 5 w 195"/>
                <a:gd name="T1" fmla="*/ 11 h 387"/>
                <a:gd name="T2" fmla="*/ 5 w 195"/>
                <a:gd name="T3" fmla="*/ 11 h 387"/>
                <a:gd name="T4" fmla="*/ 5 w 195"/>
                <a:gd name="T5" fmla="*/ 10 h 387"/>
                <a:gd name="T6" fmla="*/ 5 w 195"/>
                <a:gd name="T7" fmla="*/ 10 h 387"/>
                <a:gd name="T8" fmla="*/ 5 w 195"/>
                <a:gd name="T9" fmla="*/ 10 h 387"/>
                <a:gd name="T10" fmla="*/ 5 w 195"/>
                <a:gd name="T11" fmla="*/ 10 h 387"/>
                <a:gd name="T12" fmla="*/ 4 w 195"/>
                <a:gd name="T13" fmla="*/ 10 h 387"/>
                <a:gd name="T14" fmla="*/ 4 w 195"/>
                <a:gd name="T15" fmla="*/ 9 h 387"/>
                <a:gd name="T16" fmla="*/ 4 w 195"/>
                <a:gd name="T17" fmla="*/ 9 h 387"/>
                <a:gd name="T18" fmla="*/ 4 w 195"/>
                <a:gd name="T19" fmla="*/ 8 h 387"/>
                <a:gd name="T20" fmla="*/ 3 w 195"/>
                <a:gd name="T21" fmla="*/ 8 h 387"/>
                <a:gd name="T22" fmla="*/ 3 w 195"/>
                <a:gd name="T23" fmla="*/ 7 h 387"/>
                <a:gd name="T24" fmla="*/ 3 w 195"/>
                <a:gd name="T25" fmla="*/ 7 h 387"/>
                <a:gd name="T26" fmla="*/ 2 w 195"/>
                <a:gd name="T27" fmla="*/ 6 h 387"/>
                <a:gd name="T28" fmla="*/ 2 w 195"/>
                <a:gd name="T29" fmla="*/ 5 h 387"/>
                <a:gd name="T30" fmla="*/ 2 w 195"/>
                <a:gd name="T31" fmla="*/ 4 h 387"/>
                <a:gd name="T32" fmla="*/ 1 w 195"/>
                <a:gd name="T33" fmla="*/ 4 h 387"/>
                <a:gd name="T34" fmla="*/ 1 w 195"/>
                <a:gd name="T35" fmla="*/ 4 h 387"/>
                <a:gd name="T36" fmla="*/ 1 w 195"/>
                <a:gd name="T37" fmla="*/ 3 h 387"/>
                <a:gd name="T38" fmla="*/ 1 w 195"/>
                <a:gd name="T39" fmla="*/ 3 h 387"/>
                <a:gd name="T40" fmla="*/ 1 w 195"/>
                <a:gd name="T41" fmla="*/ 3 h 387"/>
                <a:gd name="T42" fmla="*/ 1 w 195"/>
                <a:gd name="T43" fmla="*/ 3 h 387"/>
                <a:gd name="T44" fmla="*/ 1 w 195"/>
                <a:gd name="T45" fmla="*/ 2 h 387"/>
                <a:gd name="T46" fmla="*/ 0 w 195"/>
                <a:gd name="T47" fmla="*/ 2 h 387"/>
                <a:gd name="T48" fmla="*/ 0 w 195"/>
                <a:gd name="T49" fmla="*/ 2 h 387"/>
                <a:gd name="T50" fmla="*/ 0 w 195"/>
                <a:gd name="T51" fmla="*/ 2 h 387"/>
                <a:gd name="T52" fmla="*/ 0 w 195"/>
                <a:gd name="T53" fmla="*/ 2 h 387"/>
                <a:gd name="T54" fmla="*/ 0 w 195"/>
                <a:gd name="T55" fmla="*/ 2 h 387"/>
                <a:gd name="T56" fmla="*/ 0 w 195"/>
                <a:gd name="T57" fmla="*/ 2 h 387"/>
                <a:gd name="T58" fmla="*/ 2 w 195"/>
                <a:gd name="T59" fmla="*/ 1 h 387"/>
                <a:gd name="T60" fmla="*/ 3 w 195"/>
                <a:gd name="T61" fmla="*/ 0 h 387"/>
                <a:gd name="T62" fmla="*/ 3 w 195"/>
                <a:gd name="T63" fmla="*/ 3 h 387"/>
                <a:gd name="T64" fmla="*/ 4 w 195"/>
                <a:gd name="T65" fmla="*/ 5 h 387"/>
                <a:gd name="T66" fmla="*/ 4 w 195"/>
                <a:gd name="T67" fmla="*/ 7 h 387"/>
                <a:gd name="T68" fmla="*/ 5 w 195"/>
                <a:gd name="T69" fmla="*/ 9 h 387"/>
                <a:gd name="T70" fmla="*/ 5 w 195"/>
                <a:gd name="T71" fmla="*/ 11 h 3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5"/>
                <a:gd name="T109" fmla="*/ 0 h 387"/>
                <a:gd name="T110" fmla="*/ 195 w 195"/>
                <a:gd name="T111" fmla="*/ 387 h 3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5" h="387">
                  <a:moveTo>
                    <a:pt x="195" y="387"/>
                  </a:moveTo>
                  <a:lnTo>
                    <a:pt x="187" y="386"/>
                  </a:lnTo>
                  <a:lnTo>
                    <a:pt x="181" y="383"/>
                  </a:lnTo>
                  <a:lnTo>
                    <a:pt x="176" y="377"/>
                  </a:lnTo>
                  <a:lnTo>
                    <a:pt x="172" y="370"/>
                  </a:lnTo>
                  <a:lnTo>
                    <a:pt x="168" y="361"/>
                  </a:lnTo>
                  <a:lnTo>
                    <a:pt x="164" y="351"/>
                  </a:lnTo>
                  <a:lnTo>
                    <a:pt x="159" y="339"/>
                  </a:lnTo>
                  <a:lnTo>
                    <a:pt x="153" y="328"/>
                  </a:lnTo>
                  <a:lnTo>
                    <a:pt x="136" y="309"/>
                  </a:lnTo>
                  <a:lnTo>
                    <a:pt x="120" y="287"/>
                  </a:lnTo>
                  <a:lnTo>
                    <a:pt x="106" y="264"/>
                  </a:lnTo>
                  <a:lnTo>
                    <a:pt x="95" y="240"/>
                  </a:lnTo>
                  <a:lnTo>
                    <a:pt x="84" y="215"/>
                  </a:lnTo>
                  <a:lnTo>
                    <a:pt x="74" y="189"/>
                  </a:lnTo>
                  <a:lnTo>
                    <a:pt x="64" y="163"/>
                  </a:lnTo>
                  <a:lnTo>
                    <a:pt x="55" y="138"/>
                  </a:lnTo>
                  <a:lnTo>
                    <a:pt x="47" y="134"/>
                  </a:lnTo>
                  <a:lnTo>
                    <a:pt x="41" y="128"/>
                  </a:lnTo>
                  <a:lnTo>
                    <a:pt x="36" y="120"/>
                  </a:lnTo>
                  <a:lnTo>
                    <a:pt x="32" y="109"/>
                  </a:lnTo>
                  <a:lnTo>
                    <a:pt x="29" y="98"/>
                  </a:lnTo>
                  <a:lnTo>
                    <a:pt x="24" y="87"/>
                  </a:lnTo>
                  <a:lnTo>
                    <a:pt x="18" y="77"/>
                  </a:lnTo>
                  <a:lnTo>
                    <a:pt x="9" y="69"/>
                  </a:lnTo>
                  <a:lnTo>
                    <a:pt x="7" y="67"/>
                  </a:lnTo>
                  <a:lnTo>
                    <a:pt x="5" y="66"/>
                  </a:lnTo>
                  <a:lnTo>
                    <a:pt x="2" y="64"/>
                  </a:lnTo>
                  <a:lnTo>
                    <a:pt x="0" y="63"/>
                  </a:lnTo>
                  <a:lnTo>
                    <a:pt x="74" y="29"/>
                  </a:lnTo>
                  <a:lnTo>
                    <a:pt x="125" y="0"/>
                  </a:lnTo>
                  <a:lnTo>
                    <a:pt x="108" y="109"/>
                  </a:lnTo>
                  <a:lnTo>
                    <a:pt x="154" y="179"/>
                  </a:lnTo>
                  <a:lnTo>
                    <a:pt x="160" y="243"/>
                  </a:lnTo>
                  <a:lnTo>
                    <a:pt x="188" y="317"/>
                  </a:lnTo>
                  <a:lnTo>
                    <a:pt x="195" y="387"/>
                  </a:lnTo>
                  <a:close/>
                </a:path>
              </a:pathLst>
            </a:custGeom>
            <a:solidFill>
              <a:srgbClr val="E2DDB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49" name="Freeform 602"/>
            <p:cNvSpPr>
              <a:spLocks/>
            </p:cNvSpPr>
            <p:nvPr/>
          </p:nvSpPr>
          <p:spPr bwMode="auto">
            <a:xfrm>
              <a:off x="1994" y="1893"/>
              <a:ext cx="23" cy="11"/>
            </a:xfrm>
            <a:custGeom>
              <a:avLst/>
              <a:gdLst>
                <a:gd name="T0" fmla="*/ 4 w 136"/>
                <a:gd name="T1" fmla="*/ 0 h 69"/>
                <a:gd name="T2" fmla="*/ 4 w 136"/>
                <a:gd name="T3" fmla="*/ 0 h 69"/>
                <a:gd name="T4" fmla="*/ 3 w 136"/>
                <a:gd name="T5" fmla="*/ 0 h 69"/>
                <a:gd name="T6" fmla="*/ 3 w 136"/>
                <a:gd name="T7" fmla="*/ 1 h 69"/>
                <a:gd name="T8" fmla="*/ 3 w 136"/>
                <a:gd name="T9" fmla="*/ 1 h 69"/>
                <a:gd name="T10" fmla="*/ 3 w 136"/>
                <a:gd name="T11" fmla="*/ 1 h 69"/>
                <a:gd name="T12" fmla="*/ 3 w 136"/>
                <a:gd name="T13" fmla="*/ 1 h 69"/>
                <a:gd name="T14" fmla="*/ 3 w 136"/>
                <a:gd name="T15" fmla="*/ 1 h 69"/>
                <a:gd name="T16" fmla="*/ 3 w 136"/>
                <a:gd name="T17" fmla="*/ 1 h 69"/>
                <a:gd name="T18" fmla="*/ 2 w 136"/>
                <a:gd name="T19" fmla="*/ 1 h 69"/>
                <a:gd name="T20" fmla="*/ 2 w 136"/>
                <a:gd name="T21" fmla="*/ 1 h 69"/>
                <a:gd name="T22" fmla="*/ 2 w 136"/>
                <a:gd name="T23" fmla="*/ 1 h 69"/>
                <a:gd name="T24" fmla="*/ 2 w 136"/>
                <a:gd name="T25" fmla="*/ 1 h 69"/>
                <a:gd name="T26" fmla="*/ 2 w 136"/>
                <a:gd name="T27" fmla="*/ 1 h 69"/>
                <a:gd name="T28" fmla="*/ 2 w 136"/>
                <a:gd name="T29" fmla="*/ 1 h 69"/>
                <a:gd name="T30" fmla="*/ 2 w 136"/>
                <a:gd name="T31" fmla="*/ 1 h 69"/>
                <a:gd name="T32" fmla="*/ 2 w 136"/>
                <a:gd name="T33" fmla="*/ 1 h 69"/>
                <a:gd name="T34" fmla="*/ 0 w 136"/>
                <a:gd name="T35" fmla="*/ 2 h 69"/>
                <a:gd name="T36" fmla="*/ 0 w 136"/>
                <a:gd name="T37" fmla="*/ 2 h 69"/>
                <a:gd name="T38" fmla="*/ 2 w 136"/>
                <a:gd name="T39" fmla="*/ 1 h 69"/>
                <a:gd name="T40" fmla="*/ 4 w 136"/>
                <a:gd name="T41" fmla="*/ 0 h 69"/>
                <a:gd name="T42" fmla="*/ 4 w 136"/>
                <a:gd name="T43" fmla="*/ 0 h 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6"/>
                <a:gd name="T67" fmla="*/ 0 h 69"/>
                <a:gd name="T68" fmla="*/ 136 w 136"/>
                <a:gd name="T69" fmla="*/ 69 h 6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6" h="69">
                  <a:moveTo>
                    <a:pt x="133" y="19"/>
                  </a:moveTo>
                  <a:lnTo>
                    <a:pt x="126" y="20"/>
                  </a:lnTo>
                  <a:lnTo>
                    <a:pt x="120" y="21"/>
                  </a:lnTo>
                  <a:lnTo>
                    <a:pt x="113" y="24"/>
                  </a:lnTo>
                  <a:lnTo>
                    <a:pt x="106" y="27"/>
                  </a:lnTo>
                  <a:lnTo>
                    <a:pt x="100" y="30"/>
                  </a:lnTo>
                  <a:lnTo>
                    <a:pt x="94" y="32"/>
                  </a:lnTo>
                  <a:lnTo>
                    <a:pt x="90" y="34"/>
                  </a:lnTo>
                  <a:lnTo>
                    <a:pt x="86" y="35"/>
                  </a:lnTo>
                  <a:lnTo>
                    <a:pt x="82" y="35"/>
                  </a:lnTo>
                  <a:lnTo>
                    <a:pt x="77" y="36"/>
                  </a:lnTo>
                  <a:lnTo>
                    <a:pt x="71" y="38"/>
                  </a:lnTo>
                  <a:lnTo>
                    <a:pt x="66" y="39"/>
                  </a:lnTo>
                  <a:lnTo>
                    <a:pt x="61" y="40"/>
                  </a:lnTo>
                  <a:lnTo>
                    <a:pt x="57" y="42"/>
                  </a:lnTo>
                  <a:lnTo>
                    <a:pt x="54" y="43"/>
                  </a:lnTo>
                  <a:lnTo>
                    <a:pt x="53" y="43"/>
                  </a:lnTo>
                  <a:lnTo>
                    <a:pt x="1" y="69"/>
                  </a:lnTo>
                  <a:lnTo>
                    <a:pt x="0" y="68"/>
                  </a:lnTo>
                  <a:lnTo>
                    <a:pt x="85" y="29"/>
                  </a:lnTo>
                  <a:lnTo>
                    <a:pt x="136" y="0"/>
                  </a:lnTo>
                  <a:lnTo>
                    <a:pt x="133" y="1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50" name="Freeform 603"/>
            <p:cNvSpPr>
              <a:spLocks/>
            </p:cNvSpPr>
            <p:nvPr/>
          </p:nvSpPr>
          <p:spPr bwMode="auto">
            <a:xfrm>
              <a:off x="1982" y="1862"/>
              <a:ext cx="42" cy="9"/>
            </a:xfrm>
            <a:custGeom>
              <a:avLst/>
              <a:gdLst>
                <a:gd name="T0" fmla="*/ 0 w 253"/>
                <a:gd name="T1" fmla="*/ 0 h 51"/>
                <a:gd name="T2" fmla="*/ 2 w 253"/>
                <a:gd name="T3" fmla="*/ 1 h 51"/>
                <a:gd name="T4" fmla="*/ 4 w 253"/>
                <a:gd name="T5" fmla="*/ 0 h 51"/>
                <a:gd name="T6" fmla="*/ 7 w 253"/>
                <a:gd name="T7" fmla="*/ 0 h 51"/>
                <a:gd name="T8" fmla="*/ 4 w 253"/>
                <a:gd name="T9" fmla="*/ 2 h 51"/>
                <a:gd name="T10" fmla="*/ 2 w 253"/>
                <a:gd name="T11" fmla="*/ 2 h 51"/>
                <a:gd name="T12" fmla="*/ 0 w 253"/>
                <a:gd name="T13" fmla="*/ 0 h 51"/>
                <a:gd name="T14" fmla="*/ 0 60000 65536"/>
                <a:gd name="T15" fmla="*/ 0 60000 65536"/>
                <a:gd name="T16" fmla="*/ 0 60000 65536"/>
                <a:gd name="T17" fmla="*/ 0 60000 65536"/>
                <a:gd name="T18" fmla="*/ 0 60000 65536"/>
                <a:gd name="T19" fmla="*/ 0 60000 65536"/>
                <a:gd name="T20" fmla="*/ 0 60000 65536"/>
                <a:gd name="T21" fmla="*/ 0 w 253"/>
                <a:gd name="T22" fmla="*/ 0 h 51"/>
                <a:gd name="T23" fmla="*/ 253 w 253"/>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3" h="51">
                  <a:moveTo>
                    <a:pt x="0" y="0"/>
                  </a:moveTo>
                  <a:lnTo>
                    <a:pt x="69" y="23"/>
                  </a:lnTo>
                  <a:lnTo>
                    <a:pt x="156" y="11"/>
                  </a:lnTo>
                  <a:lnTo>
                    <a:pt x="253" y="0"/>
                  </a:lnTo>
                  <a:lnTo>
                    <a:pt x="150" y="51"/>
                  </a:lnTo>
                  <a:lnTo>
                    <a:pt x="87" y="51"/>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51" name="Freeform 604"/>
            <p:cNvSpPr>
              <a:spLocks/>
            </p:cNvSpPr>
            <p:nvPr/>
          </p:nvSpPr>
          <p:spPr bwMode="auto">
            <a:xfrm>
              <a:off x="1985" y="1872"/>
              <a:ext cx="35" cy="28"/>
            </a:xfrm>
            <a:custGeom>
              <a:avLst/>
              <a:gdLst>
                <a:gd name="T0" fmla="*/ 0 w 206"/>
                <a:gd name="T1" fmla="*/ 4 h 170"/>
                <a:gd name="T2" fmla="*/ 1 w 206"/>
                <a:gd name="T3" fmla="*/ 3 h 170"/>
                <a:gd name="T4" fmla="*/ 2 w 206"/>
                <a:gd name="T5" fmla="*/ 2 h 170"/>
                <a:gd name="T6" fmla="*/ 2 w 206"/>
                <a:gd name="T7" fmla="*/ 1 h 170"/>
                <a:gd name="T8" fmla="*/ 3 w 206"/>
                <a:gd name="T9" fmla="*/ 2 h 170"/>
                <a:gd name="T10" fmla="*/ 4 w 206"/>
                <a:gd name="T11" fmla="*/ 3 h 170"/>
                <a:gd name="T12" fmla="*/ 5 w 206"/>
                <a:gd name="T13" fmla="*/ 1 h 170"/>
                <a:gd name="T14" fmla="*/ 6 w 206"/>
                <a:gd name="T15" fmla="*/ 0 h 170"/>
                <a:gd name="T16" fmla="*/ 6 w 206"/>
                <a:gd name="T17" fmla="*/ 1 h 170"/>
                <a:gd name="T18" fmla="*/ 6 w 206"/>
                <a:gd name="T19" fmla="*/ 3 h 170"/>
                <a:gd name="T20" fmla="*/ 5 w 206"/>
                <a:gd name="T21" fmla="*/ 4 h 170"/>
                <a:gd name="T22" fmla="*/ 4 w 206"/>
                <a:gd name="T23" fmla="*/ 4 h 170"/>
                <a:gd name="T24" fmla="*/ 3 w 206"/>
                <a:gd name="T25" fmla="*/ 4 h 170"/>
                <a:gd name="T26" fmla="*/ 1 w 206"/>
                <a:gd name="T27" fmla="*/ 5 h 170"/>
                <a:gd name="T28" fmla="*/ 0 w 206"/>
                <a:gd name="T29" fmla="*/ 4 h 1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6"/>
                <a:gd name="T46" fmla="*/ 0 h 170"/>
                <a:gd name="T47" fmla="*/ 206 w 206"/>
                <a:gd name="T48" fmla="*/ 170 h 1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6" h="170">
                  <a:moveTo>
                    <a:pt x="0" y="165"/>
                  </a:moveTo>
                  <a:lnTo>
                    <a:pt x="38" y="125"/>
                  </a:lnTo>
                  <a:lnTo>
                    <a:pt x="73" y="90"/>
                  </a:lnTo>
                  <a:lnTo>
                    <a:pt x="79" y="39"/>
                  </a:lnTo>
                  <a:lnTo>
                    <a:pt x="102" y="85"/>
                  </a:lnTo>
                  <a:lnTo>
                    <a:pt x="137" y="96"/>
                  </a:lnTo>
                  <a:lnTo>
                    <a:pt x="165" y="45"/>
                  </a:lnTo>
                  <a:lnTo>
                    <a:pt x="206" y="0"/>
                  </a:lnTo>
                  <a:lnTo>
                    <a:pt x="206" y="50"/>
                  </a:lnTo>
                  <a:lnTo>
                    <a:pt x="199" y="104"/>
                  </a:lnTo>
                  <a:lnTo>
                    <a:pt x="171" y="132"/>
                  </a:lnTo>
                  <a:lnTo>
                    <a:pt x="131" y="150"/>
                  </a:lnTo>
                  <a:lnTo>
                    <a:pt x="93" y="157"/>
                  </a:lnTo>
                  <a:lnTo>
                    <a:pt x="33" y="170"/>
                  </a:lnTo>
                  <a:lnTo>
                    <a:pt x="0" y="165"/>
                  </a:lnTo>
                  <a:close/>
                </a:path>
              </a:pathLst>
            </a:custGeom>
            <a:solidFill>
              <a:srgbClr val="E2DDB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52" name="Freeform 605"/>
            <p:cNvSpPr>
              <a:spLocks/>
            </p:cNvSpPr>
            <p:nvPr/>
          </p:nvSpPr>
          <p:spPr bwMode="auto">
            <a:xfrm>
              <a:off x="1877" y="1766"/>
              <a:ext cx="55" cy="18"/>
            </a:xfrm>
            <a:custGeom>
              <a:avLst/>
              <a:gdLst>
                <a:gd name="T0" fmla="*/ 9 w 334"/>
                <a:gd name="T1" fmla="*/ 3 h 110"/>
                <a:gd name="T2" fmla="*/ 7 w 334"/>
                <a:gd name="T3" fmla="*/ 1 h 110"/>
                <a:gd name="T4" fmla="*/ 7 w 334"/>
                <a:gd name="T5" fmla="*/ 1 h 110"/>
                <a:gd name="T6" fmla="*/ 7 w 334"/>
                <a:gd name="T7" fmla="*/ 1 h 110"/>
                <a:gd name="T8" fmla="*/ 7 w 334"/>
                <a:gd name="T9" fmla="*/ 1 h 110"/>
                <a:gd name="T10" fmla="*/ 7 w 334"/>
                <a:gd name="T11" fmla="*/ 1 h 110"/>
                <a:gd name="T12" fmla="*/ 6 w 334"/>
                <a:gd name="T13" fmla="*/ 1 h 110"/>
                <a:gd name="T14" fmla="*/ 6 w 334"/>
                <a:gd name="T15" fmla="*/ 1 h 110"/>
                <a:gd name="T16" fmla="*/ 6 w 334"/>
                <a:gd name="T17" fmla="*/ 1 h 110"/>
                <a:gd name="T18" fmla="*/ 5 w 334"/>
                <a:gd name="T19" fmla="*/ 1 h 110"/>
                <a:gd name="T20" fmla="*/ 4 w 334"/>
                <a:gd name="T21" fmla="*/ 1 h 110"/>
                <a:gd name="T22" fmla="*/ 4 w 334"/>
                <a:gd name="T23" fmla="*/ 1 h 110"/>
                <a:gd name="T24" fmla="*/ 3 w 334"/>
                <a:gd name="T25" fmla="*/ 1 h 110"/>
                <a:gd name="T26" fmla="*/ 3 w 334"/>
                <a:gd name="T27" fmla="*/ 1 h 110"/>
                <a:gd name="T28" fmla="*/ 3 w 334"/>
                <a:gd name="T29" fmla="*/ 1 h 110"/>
                <a:gd name="T30" fmla="*/ 3 w 334"/>
                <a:gd name="T31" fmla="*/ 1 h 110"/>
                <a:gd name="T32" fmla="*/ 3 w 334"/>
                <a:gd name="T33" fmla="*/ 1 h 110"/>
                <a:gd name="T34" fmla="*/ 2 w 334"/>
                <a:gd name="T35" fmla="*/ 1 h 110"/>
                <a:gd name="T36" fmla="*/ 0 w 334"/>
                <a:gd name="T37" fmla="*/ 0 h 110"/>
                <a:gd name="T38" fmla="*/ 2 w 334"/>
                <a:gd name="T39" fmla="*/ 2 h 110"/>
                <a:gd name="T40" fmla="*/ 4 w 334"/>
                <a:gd name="T41" fmla="*/ 1 h 110"/>
                <a:gd name="T42" fmla="*/ 6 w 334"/>
                <a:gd name="T43" fmla="*/ 2 h 110"/>
                <a:gd name="T44" fmla="*/ 7 w 334"/>
                <a:gd name="T45" fmla="*/ 3 h 110"/>
                <a:gd name="T46" fmla="*/ 9 w 334"/>
                <a:gd name="T47" fmla="*/ 3 h 1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4"/>
                <a:gd name="T73" fmla="*/ 0 h 110"/>
                <a:gd name="T74" fmla="*/ 334 w 334"/>
                <a:gd name="T75" fmla="*/ 110 h 1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4" h="110">
                  <a:moveTo>
                    <a:pt x="334" y="110"/>
                  </a:moveTo>
                  <a:lnTo>
                    <a:pt x="259" y="52"/>
                  </a:lnTo>
                  <a:lnTo>
                    <a:pt x="258" y="52"/>
                  </a:lnTo>
                  <a:lnTo>
                    <a:pt x="255" y="51"/>
                  </a:lnTo>
                  <a:lnTo>
                    <a:pt x="251" y="50"/>
                  </a:lnTo>
                  <a:lnTo>
                    <a:pt x="243" y="49"/>
                  </a:lnTo>
                  <a:lnTo>
                    <a:pt x="233" y="48"/>
                  </a:lnTo>
                  <a:lnTo>
                    <a:pt x="221" y="47"/>
                  </a:lnTo>
                  <a:lnTo>
                    <a:pt x="204" y="46"/>
                  </a:lnTo>
                  <a:lnTo>
                    <a:pt x="184" y="46"/>
                  </a:lnTo>
                  <a:lnTo>
                    <a:pt x="164" y="45"/>
                  </a:lnTo>
                  <a:lnTo>
                    <a:pt x="145" y="43"/>
                  </a:lnTo>
                  <a:lnTo>
                    <a:pt x="130" y="41"/>
                  </a:lnTo>
                  <a:lnTo>
                    <a:pt x="117" y="37"/>
                  </a:lnTo>
                  <a:lnTo>
                    <a:pt x="107" y="34"/>
                  </a:lnTo>
                  <a:lnTo>
                    <a:pt x="99" y="32"/>
                  </a:lnTo>
                  <a:lnTo>
                    <a:pt x="95" y="30"/>
                  </a:lnTo>
                  <a:lnTo>
                    <a:pt x="93" y="29"/>
                  </a:lnTo>
                  <a:lnTo>
                    <a:pt x="0" y="0"/>
                  </a:lnTo>
                  <a:lnTo>
                    <a:pt x="86" y="69"/>
                  </a:lnTo>
                  <a:lnTo>
                    <a:pt x="144" y="52"/>
                  </a:lnTo>
                  <a:lnTo>
                    <a:pt x="225" y="75"/>
                  </a:lnTo>
                  <a:lnTo>
                    <a:pt x="270" y="98"/>
                  </a:lnTo>
                  <a:lnTo>
                    <a:pt x="334" y="110"/>
                  </a:lnTo>
                  <a:close/>
                </a:path>
              </a:pathLst>
            </a:custGeom>
            <a:solidFill>
              <a:srgbClr val="E2DDB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53" name="Freeform 606"/>
            <p:cNvSpPr>
              <a:spLocks/>
            </p:cNvSpPr>
            <p:nvPr/>
          </p:nvSpPr>
          <p:spPr bwMode="auto">
            <a:xfrm>
              <a:off x="1966" y="1998"/>
              <a:ext cx="27" cy="18"/>
            </a:xfrm>
            <a:custGeom>
              <a:avLst/>
              <a:gdLst>
                <a:gd name="T0" fmla="*/ 0 w 166"/>
                <a:gd name="T1" fmla="*/ 0 h 110"/>
                <a:gd name="T2" fmla="*/ 0 w 166"/>
                <a:gd name="T3" fmla="*/ 0 h 110"/>
                <a:gd name="T4" fmla="*/ 0 w 166"/>
                <a:gd name="T5" fmla="*/ 1 h 110"/>
                <a:gd name="T6" fmla="*/ 0 w 166"/>
                <a:gd name="T7" fmla="*/ 1 h 110"/>
                <a:gd name="T8" fmla="*/ 1 w 166"/>
                <a:gd name="T9" fmla="*/ 2 h 110"/>
                <a:gd name="T10" fmla="*/ 2 w 166"/>
                <a:gd name="T11" fmla="*/ 2 h 110"/>
                <a:gd name="T12" fmla="*/ 2 w 166"/>
                <a:gd name="T13" fmla="*/ 2 h 110"/>
                <a:gd name="T14" fmla="*/ 3 w 166"/>
                <a:gd name="T15" fmla="*/ 3 h 110"/>
                <a:gd name="T16" fmla="*/ 4 w 166"/>
                <a:gd name="T17" fmla="*/ 3 h 110"/>
                <a:gd name="T18" fmla="*/ 4 w 166"/>
                <a:gd name="T19" fmla="*/ 3 h 110"/>
                <a:gd name="T20" fmla="*/ 4 w 166"/>
                <a:gd name="T21" fmla="*/ 2 h 110"/>
                <a:gd name="T22" fmla="*/ 4 w 166"/>
                <a:gd name="T23" fmla="*/ 2 h 110"/>
                <a:gd name="T24" fmla="*/ 3 w 166"/>
                <a:gd name="T25" fmla="*/ 2 h 110"/>
                <a:gd name="T26" fmla="*/ 3 w 166"/>
                <a:gd name="T27" fmla="*/ 2 h 110"/>
                <a:gd name="T28" fmla="*/ 2 w 166"/>
                <a:gd name="T29" fmla="*/ 1 h 110"/>
                <a:gd name="T30" fmla="*/ 1 w 166"/>
                <a:gd name="T31" fmla="*/ 1 h 110"/>
                <a:gd name="T32" fmla="*/ 1 w 166"/>
                <a:gd name="T33" fmla="*/ 1 h 110"/>
                <a:gd name="T34" fmla="*/ 0 w 166"/>
                <a:gd name="T35" fmla="*/ 1 h 110"/>
                <a:gd name="T36" fmla="*/ 0 w 166"/>
                <a:gd name="T37" fmla="*/ 0 h 1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6"/>
                <a:gd name="T58" fmla="*/ 0 h 110"/>
                <a:gd name="T59" fmla="*/ 166 w 166"/>
                <a:gd name="T60" fmla="*/ 110 h 1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6" h="110">
                  <a:moveTo>
                    <a:pt x="5" y="0"/>
                  </a:moveTo>
                  <a:lnTo>
                    <a:pt x="0" y="2"/>
                  </a:lnTo>
                  <a:lnTo>
                    <a:pt x="7" y="28"/>
                  </a:lnTo>
                  <a:lnTo>
                    <a:pt x="20" y="48"/>
                  </a:lnTo>
                  <a:lnTo>
                    <a:pt x="38" y="64"/>
                  </a:lnTo>
                  <a:lnTo>
                    <a:pt x="60" y="77"/>
                  </a:lnTo>
                  <a:lnTo>
                    <a:pt x="83" y="88"/>
                  </a:lnTo>
                  <a:lnTo>
                    <a:pt x="107" y="97"/>
                  </a:lnTo>
                  <a:lnTo>
                    <a:pt x="133" y="104"/>
                  </a:lnTo>
                  <a:lnTo>
                    <a:pt x="156" y="110"/>
                  </a:lnTo>
                  <a:lnTo>
                    <a:pt x="166" y="88"/>
                  </a:lnTo>
                  <a:lnTo>
                    <a:pt x="145" y="77"/>
                  </a:lnTo>
                  <a:lnTo>
                    <a:pt x="123" y="70"/>
                  </a:lnTo>
                  <a:lnTo>
                    <a:pt x="99" y="64"/>
                  </a:lnTo>
                  <a:lnTo>
                    <a:pt x="76" y="57"/>
                  </a:lnTo>
                  <a:lnTo>
                    <a:pt x="53" y="49"/>
                  </a:lnTo>
                  <a:lnTo>
                    <a:pt x="34" y="38"/>
                  </a:lnTo>
                  <a:lnTo>
                    <a:pt x="17" y="22"/>
                  </a:lnTo>
                  <a:lnTo>
                    <a:pt x="5"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54" name="Freeform 607"/>
            <p:cNvSpPr>
              <a:spLocks/>
            </p:cNvSpPr>
            <p:nvPr/>
          </p:nvSpPr>
          <p:spPr bwMode="auto">
            <a:xfrm>
              <a:off x="2065" y="1987"/>
              <a:ext cx="19" cy="16"/>
            </a:xfrm>
            <a:custGeom>
              <a:avLst/>
              <a:gdLst>
                <a:gd name="T0" fmla="*/ 0 w 116"/>
                <a:gd name="T1" fmla="*/ 2 h 100"/>
                <a:gd name="T2" fmla="*/ 0 w 116"/>
                <a:gd name="T3" fmla="*/ 3 h 100"/>
                <a:gd name="T4" fmla="*/ 1 w 116"/>
                <a:gd name="T5" fmla="*/ 3 h 100"/>
                <a:gd name="T6" fmla="*/ 1 w 116"/>
                <a:gd name="T7" fmla="*/ 2 h 100"/>
                <a:gd name="T8" fmla="*/ 2 w 116"/>
                <a:gd name="T9" fmla="*/ 2 h 100"/>
                <a:gd name="T10" fmla="*/ 2 w 116"/>
                <a:gd name="T11" fmla="*/ 2 h 100"/>
                <a:gd name="T12" fmla="*/ 2 w 116"/>
                <a:gd name="T13" fmla="*/ 1 h 100"/>
                <a:gd name="T14" fmla="*/ 3 w 116"/>
                <a:gd name="T15" fmla="*/ 1 h 100"/>
                <a:gd name="T16" fmla="*/ 3 w 116"/>
                <a:gd name="T17" fmla="*/ 1 h 100"/>
                <a:gd name="T18" fmla="*/ 3 w 116"/>
                <a:gd name="T19" fmla="*/ 0 h 100"/>
                <a:gd name="T20" fmla="*/ 3 w 116"/>
                <a:gd name="T21" fmla="*/ 0 h 100"/>
                <a:gd name="T22" fmla="*/ 3 w 116"/>
                <a:gd name="T23" fmla="*/ 0 h 100"/>
                <a:gd name="T24" fmla="*/ 2 w 116"/>
                <a:gd name="T25" fmla="*/ 1 h 100"/>
                <a:gd name="T26" fmla="*/ 2 w 116"/>
                <a:gd name="T27" fmla="*/ 1 h 100"/>
                <a:gd name="T28" fmla="*/ 2 w 116"/>
                <a:gd name="T29" fmla="*/ 1 h 100"/>
                <a:gd name="T30" fmla="*/ 1 w 116"/>
                <a:gd name="T31" fmla="*/ 1 h 100"/>
                <a:gd name="T32" fmla="*/ 1 w 116"/>
                <a:gd name="T33" fmla="*/ 2 h 100"/>
                <a:gd name="T34" fmla="*/ 0 w 116"/>
                <a:gd name="T35" fmla="*/ 2 h 100"/>
                <a:gd name="T36" fmla="*/ 0 w 116"/>
                <a:gd name="T37" fmla="*/ 2 h 1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6"/>
                <a:gd name="T58" fmla="*/ 0 h 100"/>
                <a:gd name="T59" fmla="*/ 116 w 116"/>
                <a:gd name="T60" fmla="*/ 100 h 1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6" h="100">
                  <a:moveTo>
                    <a:pt x="0" y="72"/>
                  </a:moveTo>
                  <a:lnTo>
                    <a:pt x="1" y="100"/>
                  </a:lnTo>
                  <a:lnTo>
                    <a:pt x="22" y="98"/>
                  </a:lnTo>
                  <a:lnTo>
                    <a:pt x="42" y="93"/>
                  </a:lnTo>
                  <a:lnTo>
                    <a:pt x="61" y="84"/>
                  </a:lnTo>
                  <a:lnTo>
                    <a:pt x="77" y="73"/>
                  </a:lnTo>
                  <a:lnTo>
                    <a:pt x="91" y="59"/>
                  </a:lnTo>
                  <a:lnTo>
                    <a:pt x="104" y="43"/>
                  </a:lnTo>
                  <a:lnTo>
                    <a:pt x="112" y="24"/>
                  </a:lnTo>
                  <a:lnTo>
                    <a:pt x="116" y="4"/>
                  </a:lnTo>
                  <a:lnTo>
                    <a:pt x="111" y="0"/>
                  </a:lnTo>
                  <a:lnTo>
                    <a:pt x="103" y="16"/>
                  </a:lnTo>
                  <a:lnTo>
                    <a:pt x="92" y="31"/>
                  </a:lnTo>
                  <a:lnTo>
                    <a:pt x="80" y="42"/>
                  </a:lnTo>
                  <a:lnTo>
                    <a:pt x="66" y="52"/>
                  </a:lnTo>
                  <a:lnTo>
                    <a:pt x="52" y="59"/>
                  </a:lnTo>
                  <a:lnTo>
                    <a:pt x="36" y="65"/>
                  </a:lnTo>
                  <a:lnTo>
                    <a:pt x="18" y="69"/>
                  </a:lnTo>
                  <a:lnTo>
                    <a:pt x="0" y="7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55" name="Freeform 608"/>
            <p:cNvSpPr>
              <a:spLocks/>
            </p:cNvSpPr>
            <p:nvPr/>
          </p:nvSpPr>
          <p:spPr bwMode="auto">
            <a:xfrm>
              <a:off x="2081" y="1752"/>
              <a:ext cx="30" cy="39"/>
            </a:xfrm>
            <a:custGeom>
              <a:avLst/>
              <a:gdLst>
                <a:gd name="T0" fmla="*/ 1 w 185"/>
                <a:gd name="T1" fmla="*/ 5 h 239"/>
                <a:gd name="T2" fmla="*/ 2 w 185"/>
                <a:gd name="T3" fmla="*/ 5 h 239"/>
                <a:gd name="T4" fmla="*/ 2 w 185"/>
                <a:gd name="T5" fmla="*/ 4 h 239"/>
                <a:gd name="T6" fmla="*/ 3 w 185"/>
                <a:gd name="T7" fmla="*/ 3 h 239"/>
                <a:gd name="T8" fmla="*/ 3 w 185"/>
                <a:gd name="T9" fmla="*/ 3 h 239"/>
                <a:gd name="T10" fmla="*/ 3 w 185"/>
                <a:gd name="T11" fmla="*/ 2 h 239"/>
                <a:gd name="T12" fmla="*/ 4 w 185"/>
                <a:gd name="T13" fmla="*/ 2 h 239"/>
                <a:gd name="T14" fmla="*/ 4 w 185"/>
                <a:gd name="T15" fmla="*/ 1 h 239"/>
                <a:gd name="T16" fmla="*/ 5 w 185"/>
                <a:gd name="T17" fmla="*/ 0 h 239"/>
                <a:gd name="T18" fmla="*/ 5 w 185"/>
                <a:gd name="T19" fmla="*/ 0 h 239"/>
                <a:gd name="T20" fmla="*/ 4 w 185"/>
                <a:gd name="T21" fmla="*/ 0 h 239"/>
                <a:gd name="T22" fmla="*/ 4 w 185"/>
                <a:gd name="T23" fmla="*/ 1 h 239"/>
                <a:gd name="T24" fmla="*/ 3 w 185"/>
                <a:gd name="T25" fmla="*/ 1 h 239"/>
                <a:gd name="T26" fmla="*/ 3 w 185"/>
                <a:gd name="T27" fmla="*/ 1 h 239"/>
                <a:gd name="T28" fmla="*/ 3 w 185"/>
                <a:gd name="T29" fmla="*/ 2 h 239"/>
                <a:gd name="T30" fmla="*/ 3 w 185"/>
                <a:gd name="T31" fmla="*/ 2 h 239"/>
                <a:gd name="T32" fmla="*/ 2 w 185"/>
                <a:gd name="T33" fmla="*/ 3 h 239"/>
                <a:gd name="T34" fmla="*/ 2 w 185"/>
                <a:gd name="T35" fmla="*/ 3 h 239"/>
                <a:gd name="T36" fmla="*/ 2 w 185"/>
                <a:gd name="T37" fmla="*/ 3 h 239"/>
                <a:gd name="T38" fmla="*/ 1 w 185"/>
                <a:gd name="T39" fmla="*/ 4 h 239"/>
                <a:gd name="T40" fmla="*/ 1 w 185"/>
                <a:gd name="T41" fmla="*/ 4 h 239"/>
                <a:gd name="T42" fmla="*/ 1 w 185"/>
                <a:gd name="T43" fmla="*/ 5 h 239"/>
                <a:gd name="T44" fmla="*/ 1 w 185"/>
                <a:gd name="T45" fmla="*/ 5 h 239"/>
                <a:gd name="T46" fmla="*/ 0 w 185"/>
                <a:gd name="T47" fmla="*/ 5 h 239"/>
                <a:gd name="T48" fmla="*/ 0 w 185"/>
                <a:gd name="T49" fmla="*/ 6 h 239"/>
                <a:gd name="T50" fmla="*/ 0 w 185"/>
                <a:gd name="T51" fmla="*/ 6 h 239"/>
                <a:gd name="T52" fmla="*/ 0 w 185"/>
                <a:gd name="T53" fmla="*/ 6 h 239"/>
                <a:gd name="T54" fmla="*/ 0 w 185"/>
                <a:gd name="T55" fmla="*/ 6 h 239"/>
                <a:gd name="T56" fmla="*/ 0 w 185"/>
                <a:gd name="T57" fmla="*/ 6 h 239"/>
                <a:gd name="T58" fmla="*/ 1 w 185"/>
                <a:gd name="T59" fmla="*/ 6 h 239"/>
                <a:gd name="T60" fmla="*/ 1 w 185"/>
                <a:gd name="T61" fmla="*/ 6 h 239"/>
                <a:gd name="T62" fmla="*/ 1 w 185"/>
                <a:gd name="T63" fmla="*/ 6 h 239"/>
                <a:gd name="T64" fmla="*/ 1 w 185"/>
                <a:gd name="T65" fmla="*/ 6 h 239"/>
                <a:gd name="T66" fmla="*/ 1 w 185"/>
                <a:gd name="T67" fmla="*/ 5 h 239"/>
                <a:gd name="T68" fmla="*/ 1 w 185"/>
                <a:gd name="T69" fmla="*/ 5 h 2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5"/>
                <a:gd name="T106" fmla="*/ 0 h 239"/>
                <a:gd name="T107" fmla="*/ 185 w 185"/>
                <a:gd name="T108" fmla="*/ 239 h 23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5" h="239">
                  <a:moveTo>
                    <a:pt x="48" y="199"/>
                  </a:moveTo>
                  <a:lnTo>
                    <a:pt x="63" y="174"/>
                  </a:lnTo>
                  <a:lnTo>
                    <a:pt x="80" y="149"/>
                  </a:lnTo>
                  <a:lnTo>
                    <a:pt x="96" y="126"/>
                  </a:lnTo>
                  <a:lnTo>
                    <a:pt x="114" y="103"/>
                  </a:lnTo>
                  <a:lnTo>
                    <a:pt x="132" y="81"/>
                  </a:lnTo>
                  <a:lnTo>
                    <a:pt x="150" y="59"/>
                  </a:lnTo>
                  <a:lnTo>
                    <a:pt x="168" y="36"/>
                  </a:lnTo>
                  <a:lnTo>
                    <a:pt x="185" y="14"/>
                  </a:lnTo>
                  <a:lnTo>
                    <a:pt x="171" y="0"/>
                  </a:lnTo>
                  <a:lnTo>
                    <a:pt x="157" y="12"/>
                  </a:lnTo>
                  <a:lnTo>
                    <a:pt x="145" y="25"/>
                  </a:lnTo>
                  <a:lnTo>
                    <a:pt x="132" y="38"/>
                  </a:lnTo>
                  <a:lnTo>
                    <a:pt x="120" y="51"/>
                  </a:lnTo>
                  <a:lnTo>
                    <a:pt x="109" y="66"/>
                  </a:lnTo>
                  <a:lnTo>
                    <a:pt x="98" y="81"/>
                  </a:lnTo>
                  <a:lnTo>
                    <a:pt x="87" y="95"/>
                  </a:lnTo>
                  <a:lnTo>
                    <a:pt x="77" y="110"/>
                  </a:lnTo>
                  <a:lnTo>
                    <a:pt x="68" y="126"/>
                  </a:lnTo>
                  <a:lnTo>
                    <a:pt x="57" y="141"/>
                  </a:lnTo>
                  <a:lnTo>
                    <a:pt x="48" y="157"/>
                  </a:lnTo>
                  <a:lnTo>
                    <a:pt x="38" y="172"/>
                  </a:lnTo>
                  <a:lnTo>
                    <a:pt x="29" y="188"/>
                  </a:lnTo>
                  <a:lnTo>
                    <a:pt x="20" y="204"/>
                  </a:lnTo>
                  <a:lnTo>
                    <a:pt x="10" y="219"/>
                  </a:lnTo>
                  <a:lnTo>
                    <a:pt x="0" y="235"/>
                  </a:lnTo>
                  <a:lnTo>
                    <a:pt x="5" y="239"/>
                  </a:lnTo>
                  <a:lnTo>
                    <a:pt x="12" y="236"/>
                  </a:lnTo>
                  <a:lnTo>
                    <a:pt x="18" y="231"/>
                  </a:lnTo>
                  <a:lnTo>
                    <a:pt x="24" y="227"/>
                  </a:lnTo>
                  <a:lnTo>
                    <a:pt x="30" y="222"/>
                  </a:lnTo>
                  <a:lnTo>
                    <a:pt x="35" y="217"/>
                  </a:lnTo>
                  <a:lnTo>
                    <a:pt x="40" y="211"/>
                  </a:lnTo>
                  <a:lnTo>
                    <a:pt x="44" y="205"/>
                  </a:lnTo>
                  <a:lnTo>
                    <a:pt x="48" y="19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56" name="Freeform 609"/>
            <p:cNvSpPr>
              <a:spLocks/>
            </p:cNvSpPr>
            <p:nvPr/>
          </p:nvSpPr>
          <p:spPr bwMode="auto">
            <a:xfrm>
              <a:off x="2083" y="1794"/>
              <a:ext cx="16" cy="7"/>
            </a:xfrm>
            <a:custGeom>
              <a:avLst/>
              <a:gdLst>
                <a:gd name="T0" fmla="*/ 0 w 95"/>
                <a:gd name="T1" fmla="*/ 1 h 43"/>
                <a:gd name="T2" fmla="*/ 0 w 95"/>
                <a:gd name="T3" fmla="*/ 1 h 43"/>
                <a:gd name="T4" fmla="*/ 1 w 95"/>
                <a:gd name="T5" fmla="*/ 1 h 43"/>
                <a:gd name="T6" fmla="*/ 1 w 95"/>
                <a:gd name="T7" fmla="*/ 1 h 43"/>
                <a:gd name="T8" fmla="*/ 1 w 95"/>
                <a:gd name="T9" fmla="*/ 1 h 43"/>
                <a:gd name="T10" fmla="*/ 2 w 95"/>
                <a:gd name="T11" fmla="*/ 1 h 43"/>
                <a:gd name="T12" fmla="*/ 2 w 95"/>
                <a:gd name="T13" fmla="*/ 1 h 43"/>
                <a:gd name="T14" fmla="*/ 2 w 95"/>
                <a:gd name="T15" fmla="*/ 0 h 43"/>
                <a:gd name="T16" fmla="*/ 3 w 95"/>
                <a:gd name="T17" fmla="*/ 0 h 43"/>
                <a:gd name="T18" fmla="*/ 3 w 95"/>
                <a:gd name="T19" fmla="*/ 0 h 43"/>
                <a:gd name="T20" fmla="*/ 2 w 95"/>
                <a:gd name="T21" fmla="*/ 0 h 43"/>
                <a:gd name="T22" fmla="*/ 2 w 95"/>
                <a:gd name="T23" fmla="*/ 0 h 43"/>
                <a:gd name="T24" fmla="*/ 2 w 95"/>
                <a:gd name="T25" fmla="*/ 0 h 43"/>
                <a:gd name="T26" fmla="*/ 1 w 95"/>
                <a:gd name="T27" fmla="*/ 0 h 43"/>
                <a:gd name="T28" fmla="*/ 1 w 95"/>
                <a:gd name="T29" fmla="*/ 0 h 43"/>
                <a:gd name="T30" fmla="*/ 1 w 95"/>
                <a:gd name="T31" fmla="*/ 1 h 43"/>
                <a:gd name="T32" fmla="*/ 0 w 95"/>
                <a:gd name="T33" fmla="*/ 1 h 43"/>
                <a:gd name="T34" fmla="*/ 0 w 95"/>
                <a:gd name="T35" fmla="*/ 1 h 43"/>
                <a:gd name="T36" fmla="*/ 0 w 95"/>
                <a:gd name="T37" fmla="*/ 1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5"/>
                <a:gd name="T58" fmla="*/ 0 h 43"/>
                <a:gd name="T59" fmla="*/ 95 w 95"/>
                <a:gd name="T60" fmla="*/ 43 h 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5" h="43">
                  <a:moveTo>
                    <a:pt x="2" y="43"/>
                  </a:moveTo>
                  <a:lnTo>
                    <a:pt x="13" y="40"/>
                  </a:lnTo>
                  <a:lnTo>
                    <a:pt x="25" y="36"/>
                  </a:lnTo>
                  <a:lnTo>
                    <a:pt x="36" y="33"/>
                  </a:lnTo>
                  <a:lnTo>
                    <a:pt x="49" y="30"/>
                  </a:lnTo>
                  <a:lnTo>
                    <a:pt x="60" y="27"/>
                  </a:lnTo>
                  <a:lnTo>
                    <a:pt x="72" y="24"/>
                  </a:lnTo>
                  <a:lnTo>
                    <a:pt x="83" y="20"/>
                  </a:lnTo>
                  <a:lnTo>
                    <a:pt x="95" y="17"/>
                  </a:lnTo>
                  <a:lnTo>
                    <a:pt x="90" y="0"/>
                  </a:lnTo>
                  <a:lnTo>
                    <a:pt x="78" y="3"/>
                  </a:lnTo>
                  <a:lnTo>
                    <a:pt x="66" y="6"/>
                  </a:lnTo>
                  <a:lnTo>
                    <a:pt x="55" y="10"/>
                  </a:lnTo>
                  <a:lnTo>
                    <a:pt x="43" y="14"/>
                  </a:lnTo>
                  <a:lnTo>
                    <a:pt x="32" y="19"/>
                  </a:lnTo>
                  <a:lnTo>
                    <a:pt x="21" y="24"/>
                  </a:lnTo>
                  <a:lnTo>
                    <a:pt x="10" y="30"/>
                  </a:lnTo>
                  <a:lnTo>
                    <a:pt x="0" y="36"/>
                  </a:lnTo>
                  <a:lnTo>
                    <a:pt x="2" y="4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57" name="Freeform 610"/>
            <p:cNvSpPr>
              <a:spLocks/>
            </p:cNvSpPr>
            <p:nvPr/>
          </p:nvSpPr>
          <p:spPr bwMode="auto">
            <a:xfrm>
              <a:off x="2084" y="1814"/>
              <a:ext cx="42" cy="6"/>
            </a:xfrm>
            <a:custGeom>
              <a:avLst/>
              <a:gdLst>
                <a:gd name="T0" fmla="*/ 7 w 253"/>
                <a:gd name="T1" fmla="*/ 0 h 33"/>
                <a:gd name="T2" fmla="*/ 6 w 253"/>
                <a:gd name="T3" fmla="*/ 0 h 33"/>
                <a:gd name="T4" fmla="*/ 6 w 253"/>
                <a:gd name="T5" fmla="*/ 0 h 33"/>
                <a:gd name="T6" fmla="*/ 6 w 253"/>
                <a:gd name="T7" fmla="*/ 0 h 33"/>
                <a:gd name="T8" fmla="*/ 5 w 253"/>
                <a:gd name="T9" fmla="*/ 0 h 33"/>
                <a:gd name="T10" fmla="*/ 5 w 253"/>
                <a:gd name="T11" fmla="*/ 0 h 33"/>
                <a:gd name="T12" fmla="*/ 4 w 253"/>
                <a:gd name="T13" fmla="*/ 0 h 33"/>
                <a:gd name="T14" fmla="*/ 4 w 253"/>
                <a:gd name="T15" fmla="*/ 0 h 33"/>
                <a:gd name="T16" fmla="*/ 3 w 253"/>
                <a:gd name="T17" fmla="*/ 0 h 33"/>
                <a:gd name="T18" fmla="*/ 3 w 253"/>
                <a:gd name="T19" fmla="*/ 0 h 33"/>
                <a:gd name="T20" fmla="*/ 2 w 253"/>
                <a:gd name="T21" fmla="*/ 0 h 33"/>
                <a:gd name="T22" fmla="*/ 2 w 253"/>
                <a:gd name="T23" fmla="*/ 0 h 33"/>
                <a:gd name="T24" fmla="*/ 2 w 253"/>
                <a:gd name="T25" fmla="*/ 0 h 33"/>
                <a:gd name="T26" fmla="*/ 1 w 253"/>
                <a:gd name="T27" fmla="*/ 0 h 33"/>
                <a:gd name="T28" fmla="*/ 1 w 253"/>
                <a:gd name="T29" fmla="*/ 0 h 33"/>
                <a:gd name="T30" fmla="*/ 0 w 253"/>
                <a:gd name="T31" fmla="*/ 0 h 33"/>
                <a:gd name="T32" fmla="*/ 0 w 253"/>
                <a:gd name="T33" fmla="*/ 0 h 33"/>
                <a:gd name="T34" fmla="*/ 0 w 253"/>
                <a:gd name="T35" fmla="*/ 1 h 33"/>
                <a:gd name="T36" fmla="*/ 0 w 253"/>
                <a:gd name="T37" fmla="*/ 1 h 33"/>
                <a:gd name="T38" fmla="*/ 1 w 253"/>
                <a:gd name="T39" fmla="*/ 1 h 33"/>
                <a:gd name="T40" fmla="*/ 1 w 253"/>
                <a:gd name="T41" fmla="*/ 1 h 33"/>
                <a:gd name="T42" fmla="*/ 2 w 253"/>
                <a:gd name="T43" fmla="*/ 1 h 33"/>
                <a:gd name="T44" fmla="*/ 2 w 253"/>
                <a:gd name="T45" fmla="*/ 1 h 33"/>
                <a:gd name="T46" fmla="*/ 3 w 253"/>
                <a:gd name="T47" fmla="*/ 1 h 33"/>
                <a:gd name="T48" fmla="*/ 3 w 253"/>
                <a:gd name="T49" fmla="*/ 1 h 33"/>
                <a:gd name="T50" fmla="*/ 3 w 253"/>
                <a:gd name="T51" fmla="*/ 1 h 33"/>
                <a:gd name="T52" fmla="*/ 4 w 253"/>
                <a:gd name="T53" fmla="*/ 1 h 33"/>
                <a:gd name="T54" fmla="*/ 4 w 253"/>
                <a:gd name="T55" fmla="*/ 1 h 33"/>
                <a:gd name="T56" fmla="*/ 5 w 253"/>
                <a:gd name="T57" fmla="*/ 1 h 33"/>
                <a:gd name="T58" fmla="*/ 5 w 253"/>
                <a:gd name="T59" fmla="*/ 1 h 33"/>
                <a:gd name="T60" fmla="*/ 6 w 253"/>
                <a:gd name="T61" fmla="*/ 1 h 33"/>
                <a:gd name="T62" fmla="*/ 6 w 253"/>
                <a:gd name="T63" fmla="*/ 1 h 33"/>
                <a:gd name="T64" fmla="*/ 6 w 253"/>
                <a:gd name="T65" fmla="*/ 1 h 33"/>
                <a:gd name="T66" fmla="*/ 7 w 253"/>
                <a:gd name="T67" fmla="*/ 1 h 33"/>
                <a:gd name="T68" fmla="*/ 7 w 253"/>
                <a:gd name="T69" fmla="*/ 0 h 3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3"/>
                <a:gd name="T106" fmla="*/ 0 h 33"/>
                <a:gd name="T107" fmla="*/ 253 w 253"/>
                <a:gd name="T108" fmla="*/ 33 h 3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3" h="33">
                  <a:moveTo>
                    <a:pt x="252" y="0"/>
                  </a:moveTo>
                  <a:lnTo>
                    <a:pt x="236" y="2"/>
                  </a:lnTo>
                  <a:lnTo>
                    <a:pt x="220" y="3"/>
                  </a:lnTo>
                  <a:lnTo>
                    <a:pt x="204" y="4"/>
                  </a:lnTo>
                  <a:lnTo>
                    <a:pt x="189" y="5"/>
                  </a:lnTo>
                  <a:lnTo>
                    <a:pt x="173" y="5"/>
                  </a:lnTo>
                  <a:lnTo>
                    <a:pt x="156" y="5"/>
                  </a:lnTo>
                  <a:lnTo>
                    <a:pt x="141" y="5"/>
                  </a:lnTo>
                  <a:lnTo>
                    <a:pt x="125" y="5"/>
                  </a:lnTo>
                  <a:lnTo>
                    <a:pt x="110" y="5"/>
                  </a:lnTo>
                  <a:lnTo>
                    <a:pt x="93" y="6"/>
                  </a:lnTo>
                  <a:lnTo>
                    <a:pt x="78" y="6"/>
                  </a:lnTo>
                  <a:lnTo>
                    <a:pt x="62" y="7"/>
                  </a:lnTo>
                  <a:lnTo>
                    <a:pt x="47" y="8"/>
                  </a:lnTo>
                  <a:lnTo>
                    <a:pt x="31" y="9"/>
                  </a:lnTo>
                  <a:lnTo>
                    <a:pt x="15" y="11"/>
                  </a:lnTo>
                  <a:lnTo>
                    <a:pt x="0" y="13"/>
                  </a:lnTo>
                  <a:lnTo>
                    <a:pt x="1" y="19"/>
                  </a:lnTo>
                  <a:lnTo>
                    <a:pt x="16" y="22"/>
                  </a:lnTo>
                  <a:lnTo>
                    <a:pt x="32" y="24"/>
                  </a:lnTo>
                  <a:lnTo>
                    <a:pt x="48" y="26"/>
                  </a:lnTo>
                  <a:lnTo>
                    <a:pt x="63" y="28"/>
                  </a:lnTo>
                  <a:lnTo>
                    <a:pt x="79" y="30"/>
                  </a:lnTo>
                  <a:lnTo>
                    <a:pt x="94" y="31"/>
                  </a:lnTo>
                  <a:lnTo>
                    <a:pt x="111" y="32"/>
                  </a:lnTo>
                  <a:lnTo>
                    <a:pt x="126" y="33"/>
                  </a:lnTo>
                  <a:lnTo>
                    <a:pt x="142" y="33"/>
                  </a:lnTo>
                  <a:lnTo>
                    <a:pt x="157" y="33"/>
                  </a:lnTo>
                  <a:lnTo>
                    <a:pt x="174" y="33"/>
                  </a:lnTo>
                  <a:lnTo>
                    <a:pt x="190" y="33"/>
                  </a:lnTo>
                  <a:lnTo>
                    <a:pt x="205" y="32"/>
                  </a:lnTo>
                  <a:lnTo>
                    <a:pt x="221" y="31"/>
                  </a:lnTo>
                  <a:lnTo>
                    <a:pt x="237" y="30"/>
                  </a:lnTo>
                  <a:lnTo>
                    <a:pt x="253" y="29"/>
                  </a:lnTo>
                  <a:lnTo>
                    <a:pt x="25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58" name="Freeform 611"/>
            <p:cNvSpPr>
              <a:spLocks/>
            </p:cNvSpPr>
            <p:nvPr/>
          </p:nvSpPr>
          <p:spPr bwMode="auto">
            <a:xfrm>
              <a:off x="1863" y="1696"/>
              <a:ext cx="15" cy="7"/>
            </a:xfrm>
            <a:custGeom>
              <a:avLst/>
              <a:gdLst>
                <a:gd name="T0" fmla="*/ 0 w 88"/>
                <a:gd name="T1" fmla="*/ 1 h 44"/>
                <a:gd name="T2" fmla="*/ 0 w 88"/>
                <a:gd name="T3" fmla="*/ 1 h 44"/>
                <a:gd name="T4" fmla="*/ 1 w 88"/>
                <a:gd name="T5" fmla="*/ 1 h 44"/>
                <a:gd name="T6" fmla="*/ 1 w 88"/>
                <a:gd name="T7" fmla="*/ 1 h 44"/>
                <a:gd name="T8" fmla="*/ 1 w 88"/>
                <a:gd name="T9" fmla="*/ 1 h 44"/>
                <a:gd name="T10" fmla="*/ 1 w 88"/>
                <a:gd name="T11" fmla="*/ 1 h 44"/>
                <a:gd name="T12" fmla="*/ 2 w 88"/>
                <a:gd name="T13" fmla="*/ 0 h 44"/>
                <a:gd name="T14" fmla="*/ 2 w 88"/>
                <a:gd name="T15" fmla="*/ 0 h 44"/>
                <a:gd name="T16" fmla="*/ 2 w 88"/>
                <a:gd name="T17" fmla="*/ 0 h 44"/>
                <a:gd name="T18" fmla="*/ 3 w 88"/>
                <a:gd name="T19" fmla="*/ 0 h 44"/>
                <a:gd name="T20" fmla="*/ 3 w 88"/>
                <a:gd name="T21" fmla="*/ 0 h 44"/>
                <a:gd name="T22" fmla="*/ 2 w 88"/>
                <a:gd name="T23" fmla="*/ 0 h 44"/>
                <a:gd name="T24" fmla="*/ 2 w 88"/>
                <a:gd name="T25" fmla="*/ 0 h 44"/>
                <a:gd name="T26" fmla="*/ 2 w 88"/>
                <a:gd name="T27" fmla="*/ 0 h 44"/>
                <a:gd name="T28" fmla="*/ 1 w 88"/>
                <a:gd name="T29" fmla="*/ 0 h 44"/>
                <a:gd name="T30" fmla="*/ 1 w 88"/>
                <a:gd name="T31" fmla="*/ 0 h 44"/>
                <a:gd name="T32" fmla="*/ 1 w 88"/>
                <a:gd name="T33" fmla="*/ 0 h 44"/>
                <a:gd name="T34" fmla="*/ 0 w 88"/>
                <a:gd name="T35" fmla="*/ 0 h 44"/>
                <a:gd name="T36" fmla="*/ 0 w 88"/>
                <a:gd name="T37" fmla="*/ 1 h 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8"/>
                <a:gd name="T58" fmla="*/ 0 h 44"/>
                <a:gd name="T59" fmla="*/ 88 w 88"/>
                <a:gd name="T60" fmla="*/ 44 h 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8" h="44">
                  <a:moveTo>
                    <a:pt x="0" y="28"/>
                  </a:moveTo>
                  <a:lnTo>
                    <a:pt x="12" y="44"/>
                  </a:lnTo>
                  <a:lnTo>
                    <a:pt x="20" y="38"/>
                  </a:lnTo>
                  <a:lnTo>
                    <a:pt x="29" y="33"/>
                  </a:lnTo>
                  <a:lnTo>
                    <a:pt x="40" y="28"/>
                  </a:lnTo>
                  <a:lnTo>
                    <a:pt x="49" y="23"/>
                  </a:lnTo>
                  <a:lnTo>
                    <a:pt x="59" y="19"/>
                  </a:lnTo>
                  <a:lnTo>
                    <a:pt x="68" y="15"/>
                  </a:lnTo>
                  <a:lnTo>
                    <a:pt x="78" y="12"/>
                  </a:lnTo>
                  <a:lnTo>
                    <a:pt x="88" y="8"/>
                  </a:lnTo>
                  <a:lnTo>
                    <a:pt x="88" y="3"/>
                  </a:lnTo>
                  <a:lnTo>
                    <a:pt x="77" y="1"/>
                  </a:lnTo>
                  <a:lnTo>
                    <a:pt x="65" y="0"/>
                  </a:lnTo>
                  <a:lnTo>
                    <a:pt x="53" y="1"/>
                  </a:lnTo>
                  <a:lnTo>
                    <a:pt x="42" y="4"/>
                  </a:lnTo>
                  <a:lnTo>
                    <a:pt x="29" y="8"/>
                  </a:lnTo>
                  <a:lnTo>
                    <a:pt x="18" y="13"/>
                  </a:lnTo>
                  <a:lnTo>
                    <a:pt x="9" y="19"/>
                  </a:lnTo>
                  <a:lnTo>
                    <a:pt x="0" y="2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59" name="Freeform 612"/>
            <p:cNvSpPr>
              <a:spLocks/>
            </p:cNvSpPr>
            <p:nvPr/>
          </p:nvSpPr>
          <p:spPr bwMode="auto">
            <a:xfrm>
              <a:off x="1880" y="1700"/>
              <a:ext cx="9" cy="16"/>
            </a:xfrm>
            <a:custGeom>
              <a:avLst/>
              <a:gdLst>
                <a:gd name="T0" fmla="*/ 0 w 59"/>
                <a:gd name="T1" fmla="*/ 3 h 95"/>
                <a:gd name="T2" fmla="*/ 0 w 59"/>
                <a:gd name="T3" fmla="*/ 3 h 95"/>
                <a:gd name="T4" fmla="*/ 0 w 59"/>
                <a:gd name="T5" fmla="*/ 3 h 95"/>
                <a:gd name="T6" fmla="*/ 1 w 59"/>
                <a:gd name="T7" fmla="*/ 2 h 95"/>
                <a:gd name="T8" fmla="*/ 1 w 59"/>
                <a:gd name="T9" fmla="*/ 2 h 95"/>
                <a:gd name="T10" fmla="*/ 1 w 59"/>
                <a:gd name="T11" fmla="*/ 2 h 95"/>
                <a:gd name="T12" fmla="*/ 1 w 59"/>
                <a:gd name="T13" fmla="*/ 1 h 95"/>
                <a:gd name="T14" fmla="*/ 1 w 59"/>
                <a:gd name="T15" fmla="*/ 1 h 95"/>
                <a:gd name="T16" fmla="*/ 1 w 59"/>
                <a:gd name="T17" fmla="*/ 1 h 95"/>
                <a:gd name="T18" fmla="*/ 1 w 59"/>
                <a:gd name="T19" fmla="*/ 0 h 95"/>
                <a:gd name="T20" fmla="*/ 1 w 59"/>
                <a:gd name="T21" fmla="*/ 0 h 95"/>
                <a:gd name="T22" fmla="*/ 1 w 59"/>
                <a:gd name="T23" fmla="*/ 0 h 95"/>
                <a:gd name="T24" fmla="*/ 1 w 59"/>
                <a:gd name="T25" fmla="*/ 1 h 95"/>
                <a:gd name="T26" fmla="*/ 1 w 59"/>
                <a:gd name="T27" fmla="*/ 1 h 95"/>
                <a:gd name="T28" fmla="*/ 1 w 59"/>
                <a:gd name="T29" fmla="*/ 1 h 95"/>
                <a:gd name="T30" fmla="*/ 0 w 59"/>
                <a:gd name="T31" fmla="*/ 2 h 95"/>
                <a:gd name="T32" fmla="*/ 0 w 59"/>
                <a:gd name="T33" fmla="*/ 2 h 95"/>
                <a:gd name="T34" fmla="*/ 0 w 59"/>
                <a:gd name="T35" fmla="*/ 2 h 95"/>
                <a:gd name="T36" fmla="*/ 0 w 59"/>
                <a:gd name="T37" fmla="*/ 3 h 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9"/>
                <a:gd name="T58" fmla="*/ 0 h 95"/>
                <a:gd name="T59" fmla="*/ 59 w 59"/>
                <a:gd name="T60" fmla="*/ 95 h 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9" h="95">
                  <a:moveTo>
                    <a:pt x="0" y="91"/>
                  </a:moveTo>
                  <a:lnTo>
                    <a:pt x="4" y="95"/>
                  </a:lnTo>
                  <a:lnTo>
                    <a:pt x="17" y="88"/>
                  </a:lnTo>
                  <a:lnTo>
                    <a:pt x="27" y="80"/>
                  </a:lnTo>
                  <a:lnTo>
                    <a:pt x="35" y="70"/>
                  </a:lnTo>
                  <a:lnTo>
                    <a:pt x="42" y="58"/>
                  </a:lnTo>
                  <a:lnTo>
                    <a:pt x="48" y="46"/>
                  </a:lnTo>
                  <a:lnTo>
                    <a:pt x="53" y="34"/>
                  </a:lnTo>
                  <a:lnTo>
                    <a:pt x="56" y="21"/>
                  </a:lnTo>
                  <a:lnTo>
                    <a:pt x="59" y="8"/>
                  </a:lnTo>
                  <a:lnTo>
                    <a:pt x="37" y="0"/>
                  </a:lnTo>
                  <a:lnTo>
                    <a:pt x="34" y="13"/>
                  </a:lnTo>
                  <a:lnTo>
                    <a:pt x="31" y="25"/>
                  </a:lnTo>
                  <a:lnTo>
                    <a:pt x="27" y="36"/>
                  </a:lnTo>
                  <a:lnTo>
                    <a:pt x="23" y="47"/>
                  </a:lnTo>
                  <a:lnTo>
                    <a:pt x="19" y="58"/>
                  </a:lnTo>
                  <a:lnTo>
                    <a:pt x="14" y="70"/>
                  </a:lnTo>
                  <a:lnTo>
                    <a:pt x="8" y="81"/>
                  </a:lnTo>
                  <a:lnTo>
                    <a:pt x="0" y="9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60" name="Freeform 613"/>
            <p:cNvSpPr>
              <a:spLocks/>
            </p:cNvSpPr>
            <p:nvPr/>
          </p:nvSpPr>
          <p:spPr bwMode="auto">
            <a:xfrm>
              <a:off x="1807" y="1866"/>
              <a:ext cx="27" cy="6"/>
            </a:xfrm>
            <a:custGeom>
              <a:avLst/>
              <a:gdLst>
                <a:gd name="T0" fmla="*/ 0 w 164"/>
                <a:gd name="T1" fmla="*/ 1 h 35"/>
                <a:gd name="T2" fmla="*/ 0 w 164"/>
                <a:gd name="T3" fmla="*/ 1 h 35"/>
                <a:gd name="T4" fmla="*/ 1 w 164"/>
                <a:gd name="T5" fmla="*/ 1 h 35"/>
                <a:gd name="T6" fmla="*/ 2 w 164"/>
                <a:gd name="T7" fmla="*/ 1 h 35"/>
                <a:gd name="T8" fmla="*/ 2 w 164"/>
                <a:gd name="T9" fmla="*/ 1 h 35"/>
                <a:gd name="T10" fmla="*/ 3 w 164"/>
                <a:gd name="T11" fmla="*/ 1 h 35"/>
                <a:gd name="T12" fmla="*/ 3 w 164"/>
                <a:gd name="T13" fmla="*/ 1 h 35"/>
                <a:gd name="T14" fmla="*/ 4 w 164"/>
                <a:gd name="T15" fmla="*/ 1 h 35"/>
                <a:gd name="T16" fmla="*/ 4 w 164"/>
                <a:gd name="T17" fmla="*/ 1 h 35"/>
                <a:gd name="T18" fmla="*/ 4 w 164"/>
                <a:gd name="T19" fmla="*/ 0 h 35"/>
                <a:gd name="T20" fmla="*/ 4 w 164"/>
                <a:gd name="T21" fmla="*/ 0 h 35"/>
                <a:gd name="T22" fmla="*/ 4 w 164"/>
                <a:gd name="T23" fmla="*/ 0 h 35"/>
                <a:gd name="T24" fmla="*/ 4 w 164"/>
                <a:gd name="T25" fmla="*/ 0 h 35"/>
                <a:gd name="T26" fmla="*/ 3 w 164"/>
                <a:gd name="T27" fmla="*/ 0 h 35"/>
                <a:gd name="T28" fmla="*/ 3 w 164"/>
                <a:gd name="T29" fmla="*/ 0 h 35"/>
                <a:gd name="T30" fmla="*/ 3 w 164"/>
                <a:gd name="T31" fmla="*/ 0 h 35"/>
                <a:gd name="T32" fmla="*/ 2 w 164"/>
                <a:gd name="T33" fmla="*/ 0 h 35"/>
                <a:gd name="T34" fmla="*/ 2 w 164"/>
                <a:gd name="T35" fmla="*/ 0 h 35"/>
                <a:gd name="T36" fmla="*/ 2 w 164"/>
                <a:gd name="T37" fmla="*/ 0 h 35"/>
                <a:gd name="T38" fmla="*/ 2 w 164"/>
                <a:gd name="T39" fmla="*/ 0 h 35"/>
                <a:gd name="T40" fmla="*/ 1 w 164"/>
                <a:gd name="T41" fmla="*/ 0 h 35"/>
                <a:gd name="T42" fmla="*/ 1 w 164"/>
                <a:gd name="T43" fmla="*/ 0 h 35"/>
                <a:gd name="T44" fmla="*/ 1 w 164"/>
                <a:gd name="T45" fmla="*/ 0 h 35"/>
                <a:gd name="T46" fmla="*/ 0 w 164"/>
                <a:gd name="T47" fmla="*/ 0 h 35"/>
                <a:gd name="T48" fmla="*/ 0 w 164"/>
                <a:gd name="T49" fmla="*/ 0 h 35"/>
                <a:gd name="T50" fmla="*/ 0 w 164"/>
                <a:gd name="T51" fmla="*/ 0 h 35"/>
                <a:gd name="T52" fmla="*/ 0 w 164"/>
                <a:gd name="T53" fmla="*/ 1 h 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4"/>
                <a:gd name="T82" fmla="*/ 0 h 35"/>
                <a:gd name="T83" fmla="*/ 164 w 164"/>
                <a:gd name="T84" fmla="*/ 35 h 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4" h="35">
                  <a:moveTo>
                    <a:pt x="0" y="19"/>
                  </a:moveTo>
                  <a:lnTo>
                    <a:pt x="20" y="24"/>
                  </a:lnTo>
                  <a:lnTo>
                    <a:pt x="39" y="28"/>
                  </a:lnTo>
                  <a:lnTo>
                    <a:pt x="59" y="31"/>
                  </a:lnTo>
                  <a:lnTo>
                    <a:pt x="80" y="32"/>
                  </a:lnTo>
                  <a:lnTo>
                    <a:pt x="99" y="33"/>
                  </a:lnTo>
                  <a:lnTo>
                    <a:pt x="119" y="34"/>
                  </a:lnTo>
                  <a:lnTo>
                    <a:pt x="140" y="34"/>
                  </a:lnTo>
                  <a:lnTo>
                    <a:pt x="160" y="35"/>
                  </a:lnTo>
                  <a:lnTo>
                    <a:pt x="164" y="4"/>
                  </a:lnTo>
                  <a:lnTo>
                    <a:pt x="154" y="3"/>
                  </a:lnTo>
                  <a:lnTo>
                    <a:pt x="144" y="2"/>
                  </a:lnTo>
                  <a:lnTo>
                    <a:pt x="134" y="1"/>
                  </a:lnTo>
                  <a:lnTo>
                    <a:pt x="122" y="0"/>
                  </a:lnTo>
                  <a:lnTo>
                    <a:pt x="112" y="0"/>
                  </a:lnTo>
                  <a:lnTo>
                    <a:pt x="102" y="0"/>
                  </a:lnTo>
                  <a:lnTo>
                    <a:pt x="92" y="1"/>
                  </a:lnTo>
                  <a:lnTo>
                    <a:pt x="82" y="1"/>
                  </a:lnTo>
                  <a:lnTo>
                    <a:pt x="71" y="2"/>
                  </a:lnTo>
                  <a:lnTo>
                    <a:pt x="60" y="3"/>
                  </a:lnTo>
                  <a:lnTo>
                    <a:pt x="50" y="4"/>
                  </a:lnTo>
                  <a:lnTo>
                    <a:pt x="40" y="6"/>
                  </a:lnTo>
                  <a:lnTo>
                    <a:pt x="30" y="8"/>
                  </a:lnTo>
                  <a:lnTo>
                    <a:pt x="20" y="10"/>
                  </a:lnTo>
                  <a:lnTo>
                    <a:pt x="10" y="12"/>
                  </a:lnTo>
                  <a:lnTo>
                    <a:pt x="0" y="14"/>
                  </a:lnTo>
                  <a:lnTo>
                    <a:pt x="0" y="1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31767" name="Group 614"/>
          <p:cNvGrpSpPr>
            <a:grpSpLocks/>
          </p:cNvGrpSpPr>
          <p:nvPr/>
        </p:nvGrpSpPr>
        <p:grpSpPr bwMode="auto">
          <a:xfrm>
            <a:off x="2438400" y="1071563"/>
            <a:ext cx="395288" cy="722312"/>
            <a:chOff x="1614" y="483"/>
            <a:chExt cx="249" cy="455"/>
          </a:xfrm>
        </p:grpSpPr>
        <p:sp>
          <p:nvSpPr>
            <p:cNvPr id="32478" name="Freeform 615"/>
            <p:cNvSpPr>
              <a:spLocks/>
            </p:cNvSpPr>
            <p:nvPr/>
          </p:nvSpPr>
          <p:spPr bwMode="auto">
            <a:xfrm>
              <a:off x="1814" y="877"/>
              <a:ext cx="36" cy="55"/>
            </a:xfrm>
            <a:custGeom>
              <a:avLst/>
              <a:gdLst>
                <a:gd name="T0" fmla="*/ 4 w 177"/>
                <a:gd name="T1" fmla="*/ 0 h 274"/>
                <a:gd name="T2" fmla="*/ 0 w 177"/>
                <a:gd name="T3" fmla="*/ 7 h 274"/>
                <a:gd name="T4" fmla="*/ 1 w 177"/>
                <a:gd name="T5" fmla="*/ 10 h 274"/>
                <a:gd name="T6" fmla="*/ 4 w 177"/>
                <a:gd name="T7" fmla="*/ 11 h 274"/>
                <a:gd name="T8" fmla="*/ 7 w 177"/>
                <a:gd name="T9" fmla="*/ 9 h 274"/>
                <a:gd name="T10" fmla="*/ 7 w 177"/>
                <a:gd name="T11" fmla="*/ 6 h 274"/>
                <a:gd name="T12" fmla="*/ 4 w 177"/>
                <a:gd name="T13" fmla="*/ 0 h 274"/>
                <a:gd name="T14" fmla="*/ 4 w 177"/>
                <a:gd name="T15" fmla="*/ 0 h 274"/>
                <a:gd name="T16" fmla="*/ 0 60000 65536"/>
                <a:gd name="T17" fmla="*/ 0 60000 65536"/>
                <a:gd name="T18" fmla="*/ 0 60000 65536"/>
                <a:gd name="T19" fmla="*/ 0 60000 65536"/>
                <a:gd name="T20" fmla="*/ 0 60000 65536"/>
                <a:gd name="T21" fmla="*/ 0 60000 65536"/>
                <a:gd name="T22" fmla="*/ 0 60000 65536"/>
                <a:gd name="T23" fmla="*/ 0 60000 65536"/>
                <a:gd name="T24" fmla="*/ 0 w 177"/>
                <a:gd name="T25" fmla="*/ 0 h 274"/>
                <a:gd name="T26" fmla="*/ 177 w 177"/>
                <a:gd name="T27" fmla="*/ 274 h 2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7" h="274">
                  <a:moveTo>
                    <a:pt x="87" y="0"/>
                  </a:moveTo>
                  <a:lnTo>
                    <a:pt x="0" y="178"/>
                  </a:lnTo>
                  <a:lnTo>
                    <a:pt x="25" y="249"/>
                  </a:lnTo>
                  <a:lnTo>
                    <a:pt x="99" y="274"/>
                  </a:lnTo>
                  <a:lnTo>
                    <a:pt x="165" y="236"/>
                  </a:lnTo>
                  <a:lnTo>
                    <a:pt x="177" y="155"/>
                  </a:lnTo>
                  <a:lnTo>
                    <a:pt x="87" y="0"/>
                  </a:lnTo>
                  <a:close/>
                </a:path>
              </a:pathLst>
            </a:custGeom>
            <a:solidFill>
              <a:srgbClr val="B2B5E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79" name="Freeform 616"/>
            <p:cNvSpPr>
              <a:spLocks/>
            </p:cNvSpPr>
            <p:nvPr/>
          </p:nvSpPr>
          <p:spPr bwMode="auto">
            <a:xfrm>
              <a:off x="1815" y="781"/>
              <a:ext cx="33" cy="60"/>
            </a:xfrm>
            <a:custGeom>
              <a:avLst/>
              <a:gdLst>
                <a:gd name="T0" fmla="*/ 3 w 167"/>
                <a:gd name="T1" fmla="*/ 0 h 301"/>
                <a:gd name="T2" fmla="*/ 0 w 167"/>
                <a:gd name="T3" fmla="*/ 9 h 301"/>
                <a:gd name="T4" fmla="*/ 1 w 167"/>
                <a:gd name="T5" fmla="*/ 11 h 301"/>
                <a:gd name="T6" fmla="*/ 4 w 167"/>
                <a:gd name="T7" fmla="*/ 12 h 301"/>
                <a:gd name="T8" fmla="*/ 7 w 167"/>
                <a:gd name="T9" fmla="*/ 10 h 301"/>
                <a:gd name="T10" fmla="*/ 7 w 167"/>
                <a:gd name="T11" fmla="*/ 7 h 301"/>
                <a:gd name="T12" fmla="*/ 3 w 167"/>
                <a:gd name="T13" fmla="*/ 0 h 301"/>
                <a:gd name="T14" fmla="*/ 3 w 167"/>
                <a:gd name="T15" fmla="*/ 0 h 301"/>
                <a:gd name="T16" fmla="*/ 0 60000 65536"/>
                <a:gd name="T17" fmla="*/ 0 60000 65536"/>
                <a:gd name="T18" fmla="*/ 0 60000 65536"/>
                <a:gd name="T19" fmla="*/ 0 60000 65536"/>
                <a:gd name="T20" fmla="*/ 0 60000 65536"/>
                <a:gd name="T21" fmla="*/ 0 60000 65536"/>
                <a:gd name="T22" fmla="*/ 0 60000 65536"/>
                <a:gd name="T23" fmla="*/ 0 60000 65536"/>
                <a:gd name="T24" fmla="*/ 0 w 167"/>
                <a:gd name="T25" fmla="*/ 0 h 301"/>
                <a:gd name="T26" fmla="*/ 167 w 167"/>
                <a:gd name="T27" fmla="*/ 301 h 3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7" h="301">
                  <a:moveTo>
                    <a:pt x="65" y="0"/>
                  </a:moveTo>
                  <a:lnTo>
                    <a:pt x="0" y="218"/>
                  </a:lnTo>
                  <a:lnTo>
                    <a:pt x="25" y="283"/>
                  </a:lnTo>
                  <a:lnTo>
                    <a:pt x="109" y="301"/>
                  </a:lnTo>
                  <a:lnTo>
                    <a:pt x="165" y="255"/>
                  </a:lnTo>
                  <a:lnTo>
                    <a:pt x="167" y="181"/>
                  </a:lnTo>
                  <a:lnTo>
                    <a:pt x="65" y="0"/>
                  </a:lnTo>
                  <a:close/>
                </a:path>
              </a:pathLst>
            </a:custGeom>
            <a:solidFill>
              <a:srgbClr val="B2B5E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80" name="Freeform 617"/>
            <p:cNvSpPr>
              <a:spLocks/>
            </p:cNvSpPr>
            <p:nvPr/>
          </p:nvSpPr>
          <p:spPr bwMode="auto">
            <a:xfrm>
              <a:off x="1825" y="788"/>
              <a:ext cx="23" cy="49"/>
            </a:xfrm>
            <a:custGeom>
              <a:avLst/>
              <a:gdLst>
                <a:gd name="T0" fmla="*/ 0 w 111"/>
                <a:gd name="T1" fmla="*/ 2 h 242"/>
                <a:gd name="T2" fmla="*/ 2 w 111"/>
                <a:gd name="T3" fmla="*/ 6 h 242"/>
                <a:gd name="T4" fmla="*/ 3 w 111"/>
                <a:gd name="T5" fmla="*/ 8 h 242"/>
                <a:gd name="T6" fmla="*/ 2 w 111"/>
                <a:gd name="T7" fmla="*/ 9 h 242"/>
                <a:gd name="T8" fmla="*/ 1 w 111"/>
                <a:gd name="T9" fmla="*/ 10 h 242"/>
                <a:gd name="T10" fmla="*/ 4 w 111"/>
                <a:gd name="T11" fmla="*/ 10 h 242"/>
                <a:gd name="T12" fmla="*/ 5 w 111"/>
                <a:gd name="T13" fmla="*/ 5 h 242"/>
                <a:gd name="T14" fmla="*/ 1 w 111"/>
                <a:gd name="T15" fmla="*/ 0 h 242"/>
                <a:gd name="T16" fmla="*/ 0 w 111"/>
                <a:gd name="T17" fmla="*/ 2 h 242"/>
                <a:gd name="T18" fmla="*/ 0 w 111"/>
                <a:gd name="T19" fmla="*/ 2 h 2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1"/>
                <a:gd name="T31" fmla="*/ 0 h 242"/>
                <a:gd name="T32" fmla="*/ 111 w 111"/>
                <a:gd name="T33" fmla="*/ 242 h 2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1" h="242">
                  <a:moveTo>
                    <a:pt x="0" y="54"/>
                  </a:moveTo>
                  <a:lnTo>
                    <a:pt x="59" y="160"/>
                  </a:lnTo>
                  <a:lnTo>
                    <a:pt x="62" y="186"/>
                  </a:lnTo>
                  <a:lnTo>
                    <a:pt x="53" y="216"/>
                  </a:lnTo>
                  <a:lnTo>
                    <a:pt x="32" y="242"/>
                  </a:lnTo>
                  <a:lnTo>
                    <a:pt x="85" y="235"/>
                  </a:lnTo>
                  <a:lnTo>
                    <a:pt x="111" y="131"/>
                  </a:lnTo>
                  <a:lnTo>
                    <a:pt x="34" y="0"/>
                  </a:lnTo>
                  <a:lnTo>
                    <a:pt x="0" y="5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81" name="Freeform 618"/>
            <p:cNvSpPr>
              <a:spLocks/>
            </p:cNvSpPr>
            <p:nvPr/>
          </p:nvSpPr>
          <p:spPr bwMode="auto">
            <a:xfrm>
              <a:off x="1827" y="879"/>
              <a:ext cx="22" cy="48"/>
            </a:xfrm>
            <a:custGeom>
              <a:avLst/>
              <a:gdLst>
                <a:gd name="T0" fmla="*/ 0 w 111"/>
                <a:gd name="T1" fmla="*/ 2 h 243"/>
                <a:gd name="T2" fmla="*/ 2 w 111"/>
                <a:gd name="T3" fmla="*/ 6 h 243"/>
                <a:gd name="T4" fmla="*/ 3 w 111"/>
                <a:gd name="T5" fmla="*/ 7 h 243"/>
                <a:gd name="T6" fmla="*/ 2 w 111"/>
                <a:gd name="T7" fmla="*/ 8 h 243"/>
                <a:gd name="T8" fmla="*/ 1 w 111"/>
                <a:gd name="T9" fmla="*/ 9 h 243"/>
                <a:gd name="T10" fmla="*/ 3 w 111"/>
                <a:gd name="T11" fmla="*/ 9 h 243"/>
                <a:gd name="T12" fmla="*/ 4 w 111"/>
                <a:gd name="T13" fmla="*/ 5 h 243"/>
                <a:gd name="T14" fmla="*/ 1 w 111"/>
                <a:gd name="T15" fmla="*/ 0 h 243"/>
                <a:gd name="T16" fmla="*/ 0 w 111"/>
                <a:gd name="T17" fmla="*/ 2 h 243"/>
                <a:gd name="T18" fmla="*/ 0 w 111"/>
                <a:gd name="T19" fmla="*/ 2 h 2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1"/>
                <a:gd name="T31" fmla="*/ 0 h 243"/>
                <a:gd name="T32" fmla="*/ 111 w 111"/>
                <a:gd name="T33" fmla="*/ 243 h 2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1" h="243">
                  <a:moveTo>
                    <a:pt x="0" y="54"/>
                  </a:moveTo>
                  <a:lnTo>
                    <a:pt x="60" y="160"/>
                  </a:lnTo>
                  <a:lnTo>
                    <a:pt x="64" y="186"/>
                  </a:lnTo>
                  <a:lnTo>
                    <a:pt x="54" y="215"/>
                  </a:lnTo>
                  <a:lnTo>
                    <a:pt x="33" y="243"/>
                  </a:lnTo>
                  <a:lnTo>
                    <a:pt x="87" y="235"/>
                  </a:lnTo>
                  <a:lnTo>
                    <a:pt x="111" y="131"/>
                  </a:lnTo>
                  <a:lnTo>
                    <a:pt x="35" y="0"/>
                  </a:lnTo>
                  <a:lnTo>
                    <a:pt x="0" y="5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82" name="Freeform 619"/>
            <p:cNvSpPr>
              <a:spLocks/>
            </p:cNvSpPr>
            <p:nvPr/>
          </p:nvSpPr>
          <p:spPr bwMode="auto">
            <a:xfrm>
              <a:off x="1618" y="491"/>
              <a:ext cx="234" cy="269"/>
            </a:xfrm>
            <a:custGeom>
              <a:avLst/>
              <a:gdLst>
                <a:gd name="T0" fmla="*/ 7 w 1172"/>
                <a:gd name="T1" fmla="*/ 8 h 1344"/>
                <a:gd name="T2" fmla="*/ 6 w 1172"/>
                <a:gd name="T3" fmla="*/ 4 h 1344"/>
                <a:gd name="T4" fmla="*/ 6 w 1172"/>
                <a:gd name="T5" fmla="*/ 0 h 1344"/>
                <a:gd name="T6" fmla="*/ 21 w 1172"/>
                <a:gd name="T7" fmla="*/ 2 h 1344"/>
                <a:gd name="T8" fmla="*/ 23 w 1172"/>
                <a:gd name="T9" fmla="*/ 0 h 1344"/>
                <a:gd name="T10" fmla="*/ 26 w 1172"/>
                <a:gd name="T11" fmla="*/ 1 h 1344"/>
                <a:gd name="T12" fmla="*/ 28 w 1172"/>
                <a:gd name="T13" fmla="*/ 2 h 1344"/>
                <a:gd name="T14" fmla="*/ 40 w 1172"/>
                <a:gd name="T15" fmla="*/ 0 h 1344"/>
                <a:gd name="T16" fmla="*/ 42 w 1172"/>
                <a:gd name="T17" fmla="*/ 4 h 1344"/>
                <a:gd name="T18" fmla="*/ 40 w 1172"/>
                <a:gd name="T19" fmla="*/ 8 h 1344"/>
                <a:gd name="T20" fmla="*/ 27 w 1172"/>
                <a:gd name="T21" fmla="*/ 5 h 1344"/>
                <a:gd name="T22" fmla="*/ 27 w 1172"/>
                <a:gd name="T23" fmla="*/ 12 h 1344"/>
                <a:gd name="T24" fmla="*/ 29 w 1172"/>
                <a:gd name="T25" fmla="*/ 12 h 1344"/>
                <a:gd name="T26" fmla="*/ 32 w 1172"/>
                <a:gd name="T27" fmla="*/ 21 h 1344"/>
                <a:gd name="T28" fmla="*/ 33 w 1172"/>
                <a:gd name="T29" fmla="*/ 24 h 1344"/>
                <a:gd name="T30" fmla="*/ 40 w 1172"/>
                <a:gd name="T31" fmla="*/ 24 h 1344"/>
                <a:gd name="T32" fmla="*/ 44 w 1172"/>
                <a:gd name="T33" fmla="*/ 27 h 1344"/>
                <a:gd name="T34" fmla="*/ 47 w 1172"/>
                <a:gd name="T35" fmla="*/ 33 h 1344"/>
                <a:gd name="T36" fmla="*/ 47 w 1172"/>
                <a:gd name="T37" fmla="*/ 54 h 1344"/>
                <a:gd name="T38" fmla="*/ 37 w 1172"/>
                <a:gd name="T39" fmla="*/ 54 h 1344"/>
                <a:gd name="T40" fmla="*/ 37 w 1172"/>
                <a:gd name="T41" fmla="*/ 42 h 1344"/>
                <a:gd name="T42" fmla="*/ 35 w 1172"/>
                <a:gd name="T43" fmla="*/ 40 h 1344"/>
                <a:gd name="T44" fmla="*/ 31 w 1172"/>
                <a:gd name="T45" fmla="*/ 40 h 1344"/>
                <a:gd name="T46" fmla="*/ 26 w 1172"/>
                <a:gd name="T47" fmla="*/ 43 h 1344"/>
                <a:gd name="T48" fmla="*/ 21 w 1172"/>
                <a:gd name="T49" fmla="*/ 43 h 1344"/>
                <a:gd name="T50" fmla="*/ 18 w 1172"/>
                <a:gd name="T51" fmla="*/ 42 h 1344"/>
                <a:gd name="T52" fmla="*/ 14 w 1172"/>
                <a:gd name="T53" fmla="*/ 39 h 1344"/>
                <a:gd name="T54" fmla="*/ 5 w 1172"/>
                <a:gd name="T55" fmla="*/ 39 h 1344"/>
                <a:gd name="T56" fmla="*/ 5 w 1172"/>
                <a:gd name="T57" fmla="*/ 42 h 1344"/>
                <a:gd name="T58" fmla="*/ 0 w 1172"/>
                <a:gd name="T59" fmla="*/ 43 h 1344"/>
                <a:gd name="T60" fmla="*/ 0 w 1172"/>
                <a:gd name="T61" fmla="*/ 21 h 1344"/>
                <a:gd name="T62" fmla="*/ 5 w 1172"/>
                <a:gd name="T63" fmla="*/ 22 h 1344"/>
                <a:gd name="T64" fmla="*/ 5 w 1172"/>
                <a:gd name="T65" fmla="*/ 24 h 1344"/>
                <a:gd name="T66" fmla="*/ 13 w 1172"/>
                <a:gd name="T67" fmla="*/ 24 h 1344"/>
                <a:gd name="T68" fmla="*/ 17 w 1172"/>
                <a:gd name="T69" fmla="*/ 17 h 1344"/>
                <a:gd name="T70" fmla="*/ 16 w 1172"/>
                <a:gd name="T71" fmla="*/ 15 h 1344"/>
                <a:gd name="T72" fmla="*/ 19 w 1172"/>
                <a:gd name="T73" fmla="*/ 12 h 1344"/>
                <a:gd name="T74" fmla="*/ 21 w 1172"/>
                <a:gd name="T75" fmla="*/ 12 h 1344"/>
                <a:gd name="T76" fmla="*/ 21 w 1172"/>
                <a:gd name="T77" fmla="*/ 5 h 1344"/>
                <a:gd name="T78" fmla="*/ 7 w 1172"/>
                <a:gd name="T79" fmla="*/ 8 h 1344"/>
                <a:gd name="T80" fmla="*/ 7 w 1172"/>
                <a:gd name="T81" fmla="*/ 8 h 134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72"/>
                <a:gd name="T124" fmla="*/ 0 h 1344"/>
                <a:gd name="T125" fmla="*/ 1172 w 1172"/>
                <a:gd name="T126" fmla="*/ 1344 h 134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72" h="1344">
                  <a:moveTo>
                    <a:pt x="168" y="199"/>
                  </a:moveTo>
                  <a:lnTo>
                    <a:pt x="140" y="103"/>
                  </a:lnTo>
                  <a:lnTo>
                    <a:pt x="162" y="6"/>
                  </a:lnTo>
                  <a:lnTo>
                    <a:pt x="525" y="59"/>
                  </a:lnTo>
                  <a:lnTo>
                    <a:pt x="575" y="12"/>
                  </a:lnTo>
                  <a:lnTo>
                    <a:pt x="662" y="35"/>
                  </a:lnTo>
                  <a:lnTo>
                    <a:pt x="693" y="59"/>
                  </a:lnTo>
                  <a:lnTo>
                    <a:pt x="1005" y="0"/>
                  </a:lnTo>
                  <a:lnTo>
                    <a:pt x="1046" y="93"/>
                  </a:lnTo>
                  <a:lnTo>
                    <a:pt x="1011" y="202"/>
                  </a:lnTo>
                  <a:lnTo>
                    <a:pt x="671" y="118"/>
                  </a:lnTo>
                  <a:lnTo>
                    <a:pt x="665" y="289"/>
                  </a:lnTo>
                  <a:lnTo>
                    <a:pt x="715" y="311"/>
                  </a:lnTo>
                  <a:lnTo>
                    <a:pt x="799" y="528"/>
                  </a:lnTo>
                  <a:lnTo>
                    <a:pt x="837" y="597"/>
                  </a:lnTo>
                  <a:lnTo>
                    <a:pt x="999" y="606"/>
                  </a:lnTo>
                  <a:lnTo>
                    <a:pt x="1104" y="684"/>
                  </a:lnTo>
                  <a:lnTo>
                    <a:pt x="1172" y="812"/>
                  </a:lnTo>
                  <a:lnTo>
                    <a:pt x="1166" y="1344"/>
                  </a:lnTo>
                  <a:lnTo>
                    <a:pt x="934" y="1341"/>
                  </a:lnTo>
                  <a:lnTo>
                    <a:pt x="934" y="1055"/>
                  </a:lnTo>
                  <a:lnTo>
                    <a:pt x="868" y="1002"/>
                  </a:lnTo>
                  <a:lnTo>
                    <a:pt x="784" y="1002"/>
                  </a:lnTo>
                  <a:lnTo>
                    <a:pt x="644" y="1083"/>
                  </a:lnTo>
                  <a:lnTo>
                    <a:pt x="528" y="1076"/>
                  </a:lnTo>
                  <a:lnTo>
                    <a:pt x="442" y="1049"/>
                  </a:lnTo>
                  <a:lnTo>
                    <a:pt x="348" y="973"/>
                  </a:lnTo>
                  <a:lnTo>
                    <a:pt x="127" y="983"/>
                  </a:lnTo>
                  <a:lnTo>
                    <a:pt x="115" y="1061"/>
                  </a:lnTo>
                  <a:lnTo>
                    <a:pt x="0" y="1065"/>
                  </a:lnTo>
                  <a:lnTo>
                    <a:pt x="0" y="535"/>
                  </a:lnTo>
                  <a:lnTo>
                    <a:pt x="118" y="541"/>
                  </a:lnTo>
                  <a:lnTo>
                    <a:pt x="124" y="600"/>
                  </a:lnTo>
                  <a:lnTo>
                    <a:pt x="336" y="597"/>
                  </a:lnTo>
                  <a:lnTo>
                    <a:pt x="420" y="413"/>
                  </a:lnTo>
                  <a:lnTo>
                    <a:pt x="413" y="364"/>
                  </a:lnTo>
                  <a:lnTo>
                    <a:pt x="470" y="298"/>
                  </a:lnTo>
                  <a:lnTo>
                    <a:pt x="522" y="289"/>
                  </a:lnTo>
                  <a:lnTo>
                    <a:pt x="522" y="118"/>
                  </a:lnTo>
                  <a:lnTo>
                    <a:pt x="168" y="199"/>
                  </a:lnTo>
                  <a:close/>
                </a:path>
              </a:pathLst>
            </a:custGeom>
            <a:solidFill>
              <a:srgbClr val="F5CF1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83" name="Freeform 620"/>
            <p:cNvSpPr>
              <a:spLocks/>
            </p:cNvSpPr>
            <p:nvPr/>
          </p:nvSpPr>
          <p:spPr bwMode="auto">
            <a:xfrm>
              <a:off x="1643" y="669"/>
              <a:ext cx="148" cy="46"/>
            </a:xfrm>
            <a:custGeom>
              <a:avLst/>
              <a:gdLst>
                <a:gd name="T0" fmla="*/ 0 w 741"/>
                <a:gd name="T1" fmla="*/ 0 h 227"/>
                <a:gd name="T2" fmla="*/ 9 w 741"/>
                <a:gd name="T3" fmla="*/ 0 h 227"/>
                <a:gd name="T4" fmla="*/ 10 w 741"/>
                <a:gd name="T5" fmla="*/ 2 h 227"/>
                <a:gd name="T6" fmla="*/ 11 w 741"/>
                <a:gd name="T7" fmla="*/ 4 h 227"/>
                <a:gd name="T8" fmla="*/ 12 w 741"/>
                <a:gd name="T9" fmla="*/ 4 h 227"/>
                <a:gd name="T10" fmla="*/ 13 w 741"/>
                <a:gd name="T11" fmla="*/ 5 h 227"/>
                <a:gd name="T12" fmla="*/ 15 w 741"/>
                <a:gd name="T13" fmla="*/ 5 h 227"/>
                <a:gd name="T14" fmla="*/ 16 w 741"/>
                <a:gd name="T15" fmla="*/ 6 h 227"/>
                <a:gd name="T16" fmla="*/ 18 w 741"/>
                <a:gd name="T17" fmla="*/ 6 h 227"/>
                <a:gd name="T18" fmla="*/ 19 w 741"/>
                <a:gd name="T19" fmla="*/ 6 h 227"/>
                <a:gd name="T20" fmla="*/ 20 w 741"/>
                <a:gd name="T21" fmla="*/ 6 h 227"/>
                <a:gd name="T22" fmla="*/ 21 w 741"/>
                <a:gd name="T23" fmla="*/ 6 h 227"/>
                <a:gd name="T24" fmla="*/ 22 w 741"/>
                <a:gd name="T25" fmla="*/ 5 h 227"/>
                <a:gd name="T26" fmla="*/ 23 w 741"/>
                <a:gd name="T27" fmla="*/ 5 h 227"/>
                <a:gd name="T28" fmla="*/ 24 w 741"/>
                <a:gd name="T29" fmla="*/ 4 h 227"/>
                <a:gd name="T30" fmla="*/ 25 w 741"/>
                <a:gd name="T31" fmla="*/ 4 h 227"/>
                <a:gd name="T32" fmla="*/ 27 w 741"/>
                <a:gd name="T33" fmla="*/ 1 h 227"/>
                <a:gd name="T34" fmla="*/ 30 w 741"/>
                <a:gd name="T35" fmla="*/ 1 h 227"/>
                <a:gd name="T36" fmla="*/ 29 w 741"/>
                <a:gd name="T37" fmla="*/ 6 h 227"/>
                <a:gd name="T38" fmla="*/ 27 w 741"/>
                <a:gd name="T39" fmla="*/ 6 h 227"/>
                <a:gd name="T40" fmla="*/ 26 w 741"/>
                <a:gd name="T41" fmla="*/ 7 h 227"/>
                <a:gd name="T42" fmla="*/ 25 w 741"/>
                <a:gd name="T43" fmla="*/ 8 h 227"/>
                <a:gd name="T44" fmla="*/ 23 w 741"/>
                <a:gd name="T45" fmla="*/ 9 h 227"/>
                <a:gd name="T46" fmla="*/ 21 w 741"/>
                <a:gd name="T47" fmla="*/ 9 h 227"/>
                <a:gd name="T48" fmla="*/ 20 w 741"/>
                <a:gd name="T49" fmla="*/ 9 h 227"/>
                <a:gd name="T50" fmla="*/ 19 w 741"/>
                <a:gd name="T51" fmla="*/ 9 h 227"/>
                <a:gd name="T52" fmla="*/ 17 w 741"/>
                <a:gd name="T53" fmla="*/ 9 h 227"/>
                <a:gd name="T54" fmla="*/ 16 w 741"/>
                <a:gd name="T55" fmla="*/ 9 h 227"/>
                <a:gd name="T56" fmla="*/ 14 w 741"/>
                <a:gd name="T57" fmla="*/ 9 h 227"/>
                <a:gd name="T58" fmla="*/ 13 w 741"/>
                <a:gd name="T59" fmla="*/ 9 h 227"/>
                <a:gd name="T60" fmla="*/ 12 w 741"/>
                <a:gd name="T61" fmla="*/ 8 h 227"/>
                <a:gd name="T62" fmla="*/ 11 w 741"/>
                <a:gd name="T63" fmla="*/ 7 h 227"/>
                <a:gd name="T64" fmla="*/ 9 w 741"/>
                <a:gd name="T65" fmla="*/ 6 h 227"/>
                <a:gd name="T66" fmla="*/ 0 w 741"/>
                <a:gd name="T67" fmla="*/ 6 h 227"/>
                <a:gd name="T68" fmla="*/ 0 w 741"/>
                <a:gd name="T69" fmla="*/ 0 h 227"/>
                <a:gd name="T70" fmla="*/ 0 w 741"/>
                <a:gd name="T71" fmla="*/ 0 h 22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41"/>
                <a:gd name="T109" fmla="*/ 0 h 227"/>
                <a:gd name="T110" fmla="*/ 741 w 741"/>
                <a:gd name="T111" fmla="*/ 227 h 22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41" h="227">
                  <a:moveTo>
                    <a:pt x="0" y="0"/>
                  </a:moveTo>
                  <a:lnTo>
                    <a:pt x="229" y="0"/>
                  </a:lnTo>
                  <a:lnTo>
                    <a:pt x="253" y="50"/>
                  </a:lnTo>
                  <a:lnTo>
                    <a:pt x="283" y="95"/>
                  </a:lnTo>
                  <a:lnTo>
                    <a:pt x="307" y="109"/>
                  </a:lnTo>
                  <a:lnTo>
                    <a:pt x="335" y="124"/>
                  </a:lnTo>
                  <a:lnTo>
                    <a:pt x="370" y="135"/>
                  </a:lnTo>
                  <a:lnTo>
                    <a:pt x="406" y="143"/>
                  </a:lnTo>
                  <a:lnTo>
                    <a:pt x="444" y="148"/>
                  </a:lnTo>
                  <a:lnTo>
                    <a:pt x="477" y="148"/>
                  </a:lnTo>
                  <a:lnTo>
                    <a:pt x="503" y="146"/>
                  </a:lnTo>
                  <a:lnTo>
                    <a:pt x="533" y="140"/>
                  </a:lnTo>
                  <a:lnTo>
                    <a:pt x="558" y="132"/>
                  </a:lnTo>
                  <a:lnTo>
                    <a:pt x="582" y="122"/>
                  </a:lnTo>
                  <a:lnTo>
                    <a:pt x="607" y="106"/>
                  </a:lnTo>
                  <a:lnTo>
                    <a:pt x="623" y="91"/>
                  </a:lnTo>
                  <a:lnTo>
                    <a:pt x="665" y="24"/>
                  </a:lnTo>
                  <a:lnTo>
                    <a:pt x="741" y="24"/>
                  </a:lnTo>
                  <a:lnTo>
                    <a:pt x="735" y="143"/>
                  </a:lnTo>
                  <a:lnTo>
                    <a:pt x="668" y="143"/>
                  </a:lnTo>
                  <a:lnTo>
                    <a:pt x="642" y="169"/>
                  </a:lnTo>
                  <a:lnTo>
                    <a:pt x="615" y="188"/>
                  </a:lnTo>
                  <a:lnTo>
                    <a:pt x="574" y="209"/>
                  </a:lnTo>
                  <a:lnTo>
                    <a:pt x="534" y="221"/>
                  </a:lnTo>
                  <a:lnTo>
                    <a:pt x="503" y="225"/>
                  </a:lnTo>
                  <a:lnTo>
                    <a:pt x="470" y="227"/>
                  </a:lnTo>
                  <a:lnTo>
                    <a:pt x="433" y="227"/>
                  </a:lnTo>
                  <a:lnTo>
                    <a:pt x="393" y="222"/>
                  </a:lnTo>
                  <a:lnTo>
                    <a:pt x="360" y="215"/>
                  </a:lnTo>
                  <a:lnTo>
                    <a:pt x="325" y="205"/>
                  </a:lnTo>
                  <a:lnTo>
                    <a:pt x="294" y="193"/>
                  </a:lnTo>
                  <a:lnTo>
                    <a:pt x="263" y="175"/>
                  </a:lnTo>
                  <a:lnTo>
                    <a:pt x="215" y="139"/>
                  </a:lnTo>
                  <a:lnTo>
                    <a:pt x="0" y="139"/>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84" name="Freeform 621"/>
            <p:cNvSpPr>
              <a:spLocks/>
            </p:cNvSpPr>
            <p:nvPr/>
          </p:nvSpPr>
          <p:spPr bwMode="auto">
            <a:xfrm>
              <a:off x="1694" y="565"/>
              <a:ext cx="11" cy="10"/>
            </a:xfrm>
            <a:custGeom>
              <a:avLst/>
              <a:gdLst>
                <a:gd name="T0" fmla="*/ 0 w 59"/>
                <a:gd name="T1" fmla="*/ 1 h 53"/>
                <a:gd name="T2" fmla="*/ 0 w 59"/>
                <a:gd name="T3" fmla="*/ 0 h 53"/>
                <a:gd name="T4" fmla="*/ 2 w 59"/>
                <a:gd name="T5" fmla="*/ 0 h 53"/>
                <a:gd name="T6" fmla="*/ 2 w 59"/>
                <a:gd name="T7" fmla="*/ 2 h 53"/>
                <a:gd name="T8" fmla="*/ 0 w 59"/>
                <a:gd name="T9" fmla="*/ 1 h 53"/>
                <a:gd name="T10" fmla="*/ 0 w 59"/>
                <a:gd name="T11" fmla="*/ 1 h 53"/>
                <a:gd name="T12" fmla="*/ 0 60000 65536"/>
                <a:gd name="T13" fmla="*/ 0 60000 65536"/>
                <a:gd name="T14" fmla="*/ 0 60000 65536"/>
                <a:gd name="T15" fmla="*/ 0 60000 65536"/>
                <a:gd name="T16" fmla="*/ 0 60000 65536"/>
                <a:gd name="T17" fmla="*/ 0 60000 65536"/>
                <a:gd name="T18" fmla="*/ 0 w 59"/>
                <a:gd name="T19" fmla="*/ 0 h 53"/>
                <a:gd name="T20" fmla="*/ 59 w 59"/>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59" h="53">
                  <a:moveTo>
                    <a:pt x="0" y="39"/>
                  </a:moveTo>
                  <a:lnTo>
                    <a:pt x="0" y="0"/>
                  </a:lnTo>
                  <a:lnTo>
                    <a:pt x="59" y="0"/>
                  </a:lnTo>
                  <a:lnTo>
                    <a:pt x="59" y="53"/>
                  </a:lnTo>
                  <a:lnTo>
                    <a:pt x="0" y="39"/>
                  </a:lnTo>
                  <a:close/>
                </a:path>
              </a:pathLst>
            </a:custGeom>
            <a:solidFill>
              <a:srgbClr val="B2B2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85" name="Freeform 622"/>
            <p:cNvSpPr>
              <a:spLocks/>
            </p:cNvSpPr>
            <p:nvPr/>
          </p:nvSpPr>
          <p:spPr bwMode="auto">
            <a:xfrm>
              <a:off x="1614" y="684"/>
              <a:ext cx="33" cy="27"/>
            </a:xfrm>
            <a:custGeom>
              <a:avLst/>
              <a:gdLst>
                <a:gd name="T0" fmla="*/ 0 w 166"/>
                <a:gd name="T1" fmla="*/ 5 h 135"/>
                <a:gd name="T2" fmla="*/ 7 w 166"/>
                <a:gd name="T3" fmla="*/ 5 h 135"/>
                <a:gd name="T4" fmla="*/ 7 w 166"/>
                <a:gd name="T5" fmla="*/ 0 h 135"/>
                <a:gd name="T6" fmla="*/ 4 w 166"/>
                <a:gd name="T7" fmla="*/ 0 h 135"/>
                <a:gd name="T8" fmla="*/ 0 w 166"/>
                <a:gd name="T9" fmla="*/ 0 h 135"/>
                <a:gd name="T10" fmla="*/ 0 w 166"/>
                <a:gd name="T11" fmla="*/ 3 h 135"/>
                <a:gd name="T12" fmla="*/ 0 w 166"/>
                <a:gd name="T13" fmla="*/ 5 h 135"/>
                <a:gd name="T14" fmla="*/ 0 w 166"/>
                <a:gd name="T15" fmla="*/ 5 h 135"/>
                <a:gd name="T16" fmla="*/ 0 60000 65536"/>
                <a:gd name="T17" fmla="*/ 0 60000 65536"/>
                <a:gd name="T18" fmla="*/ 0 60000 65536"/>
                <a:gd name="T19" fmla="*/ 0 60000 65536"/>
                <a:gd name="T20" fmla="*/ 0 60000 65536"/>
                <a:gd name="T21" fmla="*/ 0 60000 65536"/>
                <a:gd name="T22" fmla="*/ 0 60000 65536"/>
                <a:gd name="T23" fmla="*/ 0 60000 65536"/>
                <a:gd name="T24" fmla="*/ 0 w 166"/>
                <a:gd name="T25" fmla="*/ 0 h 135"/>
                <a:gd name="T26" fmla="*/ 166 w 166"/>
                <a:gd name="T27" fmla="*/ 135 h 1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6" h="135">
                  <a:moveTo>
                    <a:pt x="0" y="135"/>
                  </a:moveTo>
                  <a:lnTo>
                    <a:pt x="166" y="135"/>
                  </a:lnTo>
                  <a:lnTo>
                    <a:pt x="166" y="0"/>
                  </a:lnTo>
                  <a:lnTo>
                    <a:pt x="106" y="0"/>
                  </a:lnTo>
                  <a:lnTo>
                    <a:pt x="12" y="1"/>
                  </a:lnTo>
                  <a:lnTo>
                    <a:pt x="0" y="69"/>
                  </a:lnTo>
                  <a:lnTo>
                    <a:pt x="0" y="13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86" name="Freeform 623"/>
            <p:cNvSpPr>
              <a:spLocks/>
            </p:cNvSpPr>
            <p:nvPr/>
          </p:nvSpPr>
          <p:spPr bwMode="auto">
            <a:xfrm>
              <a:off x="1807" y="768"/>
              <a:ext cx="47" cy="80"/>
            </a:xfrm>
            <a:custGeom>
              <a:avLst/>
              <a:gdLst>
                <a:gd name="T0" fmla="*/ 5 w 237"/>
                <a:gd name="T1" fmla="*/ 0 h 397"/>
                <a:gd name="T2" fmla="*/ 1 w 237"/>
                <a:gd name="T3" fmla="*/ 9 h 397"/>
                <a:gd name="T4" fmla="*/ 0 w 237"/>
                <a:gd name="T5" fmla="*/ 10 h 397"/>
                <a:gd name="T6" fmla="*/ 0 w 237"/>
                <a:gd name="T7" fmla="*/ 12 h 397"/>
                <a:gd name="T8" fmla="*/ 1 w 237"/>
                <a:gd name="T9" fmla="*/ 14 h 397"/>
                <a:gd name="T10" fmla="*/ 2 w 237"/>
                <a:gd name="T11" fmla="*/ 15 h 397"/>
                <a:gd name="T12" fmla="*/ 4 w 237"/>
                <a:gd name="T13" fmla="*/ 16 h 397"/>
                <a:gd name="T14" fmla="*/ 6 w 237"/>
                <a:gd name="T15" fmla="*/ 16 h 397"/>
                <a:gd name="T16" fmla="*/ 8 w 237"/>
                <a:gd name="T17" fmla="*/ 15 h 397"/>
                <a:gd name="T18" fmla="*/ 9 w 237"/>
                <a:gd name="T19" fmla="*/ 13 h 397"/>
                <a:gd name="T20" fmla="*/ 9 w 237"/>
                <a:gd name="T21" fmla="*/ 11 h 397"/>
                <a:gd name="T22" fmla="*/ 9 w 237"/>
                <a:gd name="T23" fmla="*/ 9 h 397"/>
                <a:gd name="T24" fmla="*/ 7 w 237"/>
                <a:gd name="T25" fmla="*/ 4 h 397"/>
                <a:gd name="T26" fmla="*/ 5 w 237"/>
                <a:gd name="T27" fmla="*/ 7 h 397"/>
                <a:gd name="T28" fmla="*/ 7 w 237"/>
                <a:gd name="T29" fmla="*/ 10 h 397"/>
                <a:gd name="T30" fmla="*/ 7 w 237"/>
                <a:gd name="T31" fmla="*/ 11 h 397"/>
                <a:gd name="T32" fmla="*/ 7 w 237"/>
                <a:gd name="T33" fmla="*/ 12 h 397"/>
                <a:gd name="T34" fmla="*/ 6 w 237"/>
                <a:gd name="T35" fmla="*/ 13 h 397"/>
                <a:gd name="T36" fmla="*/ 5 w 237"/>
                <a:gd name="T37" fmla="*/ 14 h 397"/>
                <a:gd name="T38" fmla="*/ 4 w 237"/>
                <a:gd name="T39" fmla="*/ 13 h 397"/>
                <a:gd name="T40" fmla="*/ 3 w 237"/>
                <a:gd name="T41" fmla="*/ 12 h 397"/>
                <a:gd name="T42" fmla="*/ 3 w 237"/>
                <a:gd name="T43" fmla="*/ 10 h 397"/>
                <a:gd name="T44" fmla="*/ 3 w 237"/>
                <a:gd name="T45" fmla="*/ 9 h 397"/>
                <a:gd name="T46" fmla="*/ 6 w 237"/>
                <a:gd name="T47" fmla="*/ 3 h 397"/>
                <a:gd name="T48" fmla="*/ 5 w 237"/>
                <a:gd name="T49" fmla="*/ 0 h 397"/>
                <a:gd name="T50" fmla="*/ 5 w 237"/>
                <a:gd name="T51" fmla="*/ 0 h 39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7"/>
                <a:gd name="T79" fmla="*/ 0 h 397"/>
                <a:gd name="T80" fmla="*/ 237 w 237"/>
                <a:gd name="T81" fmla="*/ 397 h 39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7" h="397">
                  <a:moveTo>
                    <a:pt x="117" y="0"/>
                  </a:moveTo>
                  <a:lnTo>
                    <a:pt x="22" y="211"/>
                  </a:lnTo>
                  <a:lnTo>
                    <a:pt x="6" y="253"/>
                  </a:lnTo>
                  <a:lnTo>
                    <a:pt x="0" y="297"/>
                  </a:lnTo>
                  <a:lnTo>
                    <a:pt x="18" y="344"/>
                  </a:lnTo>
                  <a:lnTo>
                    <a:pt x="49" y="378"/>
                  </a:lnTo>
                  <a:lnTo>
                    <a:pt x="102" y="393"/>
                  </a:lnTo>
                  <a:lnTo>
                    <a:pt x="152" y="397"/>
                  </a:lnTo>
                  <a:lnTo>
                    <a:pt x="202" y="366"/>
                  </a:lnTo>
                  <a:lnTo>
                    <a:pt x="229" y="328"/>
                  </a:lnTo>
                  <a:lnTo>
                    <a:pt x="237" y="281"/>
                  </a:lnTo>
                  <a:lnTo>
                    <a:pt x="227" y="219"/>
                  </a:lnTo>
                  <a:lnTo>
                    <a:pt x="172" y="105"/>
                  </a:lnTo>
                  <a:lnTo>
                    <a:pt x="135" y="165"/>
                  </a:lnTo>
                  <a:lnTo>
                    <a:pt x="173" y="238"/>
                  </a:lnTo>
                  <a:lnTo>
                    <a:pt x="179" y="273"/>
                  </a:lnTo>
                  <a:lnTo>
                    <a:pt x="172" y="303"/>
                  </a:lnTo>
                  <a:lnTo>
                    <a:pt x="150" y="328"/>
                  </a:lnTo>
                  <a:lnTo>
                    <a:pt x="121" y="332"/>
                  </a:lnTo>
                  <a:lnTo>
                    <a:pt x="93" y="322"/>
                  </a:lnTo>
                  <a:lnTo>
                    <a:pt x="67" y="297"/>
                  </a:lnTo>
                  <a:lnTo>
                    <a:pt x="67" y="259"/>
                  </a:lnTo>
                  <a:lnTo>
                    <a:pt x="87" y="213"/>
                  </a:lnTo>
                  <a:lnTo>
                    <a:pt x="154" y="79"/>
                  </a:lnTo>
                  <a:lnTo>
                    <a:pt x="11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87" name="Freeform 624"/>
            <p:cNvSpPr>
              <a:spLocks/>
            </p:cNvSpPr>
            <p:nvPr/>
          </p:nvSpPr>
          <p:spPr bwMode="auto">
            <a:xfrm>
              <a:off x="1827" y="769"/>
              <a:ext cx="16" cy="37"/>
            </a:xfrm>
            <a:custGeom>
              <a:avLst/>
              <a:gdLst>
                <a:gd name="T0" fmla="*/ 1 w 82"/>
                <a:gd name="T1" fmla="*/ 0 h 186"/>
                <a:gd name="T2" fmla="*/ 3 w 82"/>
                <a:gd name="T3" fmla="*/ 5 h 186"/>
                <a:gd name="T4" fmla="*/ 2 w 82"/>
                <a:gd name="T5" fmla="*/ 7 h 186"/>
                <a:gd name="T6" fmla="*/ 0 w 82"/>
                <a:gd name="T7" fmla="*/ 4 h 186"/>
                <a:gd name="T8" fmla="*/ 1 w 82"/>
                <a:gd name="T9" fmla="*/ 0 h 186"/>
                <a:gd name="T10" fmla="*/ 1 w 82"/>
                <a:gd name="T11" fmla="*/ 0 h 186"/>
                <a:gd name="T12" fmla="*/ 0 60000 65536"/>
                <a:gd name="T13" fmla="*/ 0 60000 65536"/>
                <a:gd name="T14" fmla="*/ 0 60000 65536"/>
                <a:gd name="T15" fmla="*/ 0 60000 65536"/>
                <a:gd name="T16" fmla="*/ 0 60000 65536"/>
                <a:gd name="T17" fmla="*/ 0 60000 65536"/>
                <a:gd name="T18" fmla="*/ 0 w 82"/>
                <a:gd name="T19" fmla="*/ 0 h 186"/>
                <a:gd name="T20" fmla="*/ 82 w 82"/>
                <a:gd name="T21" fmla="*/ 186 h 186"/>
              </a:gdLst>
              <a:ahLst/>
              <a:cxnLst>
                <a:cxn ang="T12">
                  <a:pos x="T0" y="T1"/>
                </a:cxn>
                <a:cxn ang="T13">
                  <a:pos x="T2" y="T3"/>
                </a:cxn>
                <a:cxn ang="T14">
                  <a:pos x="T4" y="T5"/>
                </a:cxn>
                <a:cxn ang="T15">
                  <a:pos x="T6" y="T7"/>
                </a:cxn>
                <a:cxn ang="T16">
                  <a:pos x="T8" y="T9"/>
                </a:cxn>
                <a:cxn ang="T17">
                  <a:pos x="T10" y="T11"/>
                </a:cxn>
              </a:cxnLst>
              <a:rect l="T18" t="T19" r="T20" b="T21"/>
              <a:pathLst>
                <a:path w="82" h="186">
                  <a:moveTo>
                    <a:pt x="17" y="0"/>
                  </a:moveTo>
                  <a:lnTo>
                    <a:pt x="82" y="125"/>
                  </a:lnTo>
                  <a:lnTo>
                    <a:pt x="50" y="186"/>
                  </a:lnTo>
                  <a:lnTo>
                    <a:pt x="0" y="107"/>
                  </a:lnTo>
                  <a:lnTo>
                    <a:pt x="1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88" name="Freeform 625"/>
            <p:cNvSpPr>
              <a:spLocks/>
            </p:cNvSpPr>
            <p:nvPr/>
          </p:nvSpPr>
          <p:spPr bwMode="auto">
            <a:xfrm>
              <a:off x="1808" y="859"/>
              <a:ext cx="47" cy="79"/>
            </a:xfrm>
            <a:custGeom>
              <a:avLst/>
              <a:gdLst>
                <a:gd name="T0" fmla="*/ 5 w 236"/>
                <a:gd name="T1" fmla="*/ 0 h 394"/>
                <a:gd name="T2" fmla="*/ 1 w 236"/>
                <a:gd name="T3" fmla="*/ 8 h 394"/>
                <a:gd name="T4" fmla="*/ 0 w 236"/>
                <a:gd name="T5" fmla="*/ 10 h 394"/>
                <a:gd name="T6" fmla="*/ 0 w 236"/>
                <a:gd name="T7" fmla="*/ 12 h 394"/>
                <a:gd name="T8" fmla="*/ 1 w 236"/>
                <a:gd name="T9" fmla="*/ 14 h 394"/>
                <a:gd name="T10" fmla="*/ 2 w 236"/>
                <a:gd name="T11" fmla="*/ 15 h 394"/>
                <a:gd name="T12" fmla="*/ 4 w 236"/>
                <a:gd name="T13" fmla="*/ 16 h 394"/>
                <a:gd name="T14" fmla="*/ 6 w 236"/>
                <a:gd name="T15" fmla="*/ 16 h 394"/>
                <a:gd name="T16" fmla="*/ 8 w 236"/>
                <a:gd name="T17" fmla="*/ 15 h 394"/>
                <a:gd name="T18" fmla="*/ 9 w 236"/>
                <a:gd name="T19" fmla="*/ 13 h 394"/>
                <a:gd name="T20" fmla="*/ 9 w 236"/>
                <a:gd name="T21" fmla="*/ 11 h 394"/>
                <a:gd name="T22" fmla="*/ 9 w 236"/>
                <a:gd name="T23" fmla="*/ 9 h 394"/>
                <a:gd name="T24" fmla="*/ 7 w 236"/>
                <a:gd name="T25" fmla="*/ 4 h 394"/>
                <a:gd name="T26" fmla="*/ 5 w 236"/>
                <a:gd name="T27" fmla="*/ 7 h 394"/>
                <a:gd name="T28" fmla="*/ 7 w 236"/>
                <a:gd name="T29" fmla="*/ 10 h 394"/>
                <a:gd name="T30" fmla="*/ 7 w 236"/>
                <a:gd name="T31" fmla="*/ 11 h 394"/>
                <a:gd name="T32" fmla="*/ 7 w 236"/>
                <a:gd name="T33" fmla="*/ 12 h 394"/>
                <a:gd name="T34" fmla="*/ 6 w 236"/>
                <a:gd name="T35" fmla="*/ 13 h 394"/>
                <a:gd name="T36" fmla="*/ 5 w 236"/>
                <a:gd name="T37" fmla="*/ 13 h 394"/>
                <a:gd name="T38" fmla="*/ 4 w 236"/>
                <a:gd name="T39" fmla="*/ 13 h 394"/>
                <a:gd name="T40" fmla="*/ 3 w 236"/>
                <a:gd name="T41" fmla="*/ 12 h 394"/>
                <a:gd name="T42" fmla="*/ 3 w 236"/>
                <a:gd name="T43" fmla="*/ 10 h 394"/>
                <a:gd name="T44" fmla="*/ 3 w 236"/>
                <a:gd name="T45" fmla="*/ 9 h 394"/>
                <a:gd name="T46" fmla="*/ 6 w 236"/>
                <a:gd name="T47" fmla="*/ 3 h 394"/>
                <a:gd name="T48" fmla="*/ 5 w 236"/>
                <a:gd name="T49" fmla="*/ 0 h 394"/>
                <a:gd name="T50" fmla="*/ 5 w 236"/>
                <a:gd name="T51" fmla="*/ 0 h 39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6"/>
                <a:gd name="T79" fmla="*/ 0 h 394"/>
                <a:gd name="T80" fmla="*/ 236 w 236"/>
                <a:gd name="T81" fmla="*/ 394 h 39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6" h="394">
                  <a:moveTo>
                    <a:pt x="117" y="0"/>
                  </a:moveTo>
                  <a:lnTo>
                    <a:pt x="22" y="211"/>
                  </a:lnTo>
                  <a:lnTo>
                    <a:pt x="6" y="253"/>
                  </a:lnTo>
                  <a:lnTo>
                    <a:pt x="0" y="297"/>
                  </a:lnTo>
                  <a:lnTo>
                    <a:pt x="18" y="344"/>
                  </a:lnTo>
                  <a:lnTo>
                    <a:pt x="48" y="378"/>
                  </a:lnTo>
                  <a:lnTo>
                    <a:pt x="101" y="393"/>
                  </a:lnTo>
                  <a:lnTo>
                    <a:pt x="152" y="394"/>
                  </a:lnTo>
                  <a:lnTo>
                    <a:pt x="201" y="366"/>
                  </a:lnTo>
                  <a:lnTo>
                    <a:pt x="228" y="328"/>
                  </a:lnTo>
                  <a:lnTo>
                    <a:pt x="236" y="280"/>
                  </a:lnTo>
                  <a:lnTo>
                    <a:pt x="226" y="219"/>
                  </a:lnTo>
                  <a:lnTo>
                    <a:pt x="170" y="105"/>
                  </a:lnTo>
                  <a:lnTo>
                    <a:pt x="134" y="165"/>
                  </a:lnTo>
                  <a:lnTo>
                    <a:pt x="172" y="238"/>
                  </a:lnTo>
                  <a:lnTo>
                    <a:pt x="178" y="273"/>
                  </a:lnTo>
                  <a:lnTo>
                    <a:pt x="170" y="303"/>
                  </a:lnTo>
                  <a:lnTo>
                    <a:pt x="150" y="328"/>
                  </a:lnTo>
                  <a:lnTo>
                    <a:pt x="121" y="332"/>
                  </a:lnTo>
                  <a:lnTo>
                    <a:pt x="93" y="322"/>
                  </a:lnTo>
                  <a:lnTo>
                    <a:pt x="67" y="297"/>
                  </a:lnTo>
                  <a:lnTo>
                    <a:pt x="67" y="259"/>
                  </a:lnTo>
                  <a:lnTo>
                    <a:pt x="87" y="213"/>
                  </a:lnTo>
                  <a:lnTo>
                    <a:pt x="154" y="79"/>
                  </a:lnTo>
                  <a:lnTo>
                    <a:pt x="11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89" name="Freeform 626"/>
            <p:cNvSpPr>
              <a:spLocks/>
            </p:cNvSpPr>
            <p:nvPr/>
          </p:nvSpPr>
          <p:spPr bwMode="auto">
            <a:xfrm>
              <a:off x="1828" y="860"/>
              <a:ext cx="16" cy="37"/>
            </a:xfrm>
            <a:custGeom>
              <a:avLst/>
              <a:gdLst>
                <a:gd name="T0" fmla="*/ 1 w 83"/>
                <a:gd name="T1" fmla="*/ 0 h 186"/>
                <a:gd name="T2" fmla="*/ 3 w 83"/>
                <a:gd name="T3" fmla="*/ 5 h 186"/>
                <a:gd name="T4" fmla="*/ 2 w 83"/>
                <a:gd name="T5" fmla="*/ 7 h 186"/>
                <a:gd name="T6" fmla="*/ 0 w 83"/>
                <a:gd name="T7" fmla="*/ 4 h 186"/>
                <a:gd name="T8" fmla="*/ 1 w 83"/>
                <a:gd name="T9" fmla="*/ 0 h 186"/>
                <a:gd name="T10" fmla="*/ 1 w 83"/>
                <a:gd name="T11" fmla="*/ 0 h 186"/>
                <a:gd name="T12" fmla="*/ 0 60000 65536"/>
                <a:gd name="T13" fmla="*/ 0 60000 65536"/>
                <a:gd name="T14" fmla="*/ 0 60000 65536"/>
                <a:gd name="T15" fmla="*/ 0 60000 65536"/>
                <a:gd name="T16" fmla="*/ 0 60000 65536"/>
                <a:gd name="T17" fmla="*/ 0 60000 65536"/>
                <a:gd name="T18" fmla="*/ 0 w 83"/>
                <a:gd name="T19" fmla="*/ 0 h 186"/>
                <a:gd name="T20" fmla="*/ 83 w 83"/>
                <a:gd name="T21" fmla="*/ 186 h 186"/>
              </a:gdLst>
              <a:ahLst/>
              <a:cxnLst>
                <a:cxn ang="T12">
                  <a:pos x="T0" y="T1"/>
                </a:cxn>
                <a:cxn ang="T13">
                  <a:pos x="T2" y="T3"/>
                </a:cxn>
                <a:cxn ang="T14">
                  <a:pos x="T4" y="T5"/>
                </a:cxn>
                <a:cxn ang="T15">
                  <a:pos x="T6" y="T7"/>
                </a:cxn>
                <a:cxn ang="T16">
                  <a:pos x="T8" y="T9"/>
                </a:cxn>
                <a:cxn ang="T17">
                  <a:pos x="T10" y="T11"/>
                </a:cxn>
              </a:cxnLst>
              <a:rect l="T18" t="T19" r="T20" b="T21"/>
              <a:pathLst>
                <a:path w="83" h="186">
                  <a:moveTo>
                    <a:pt x="18" y="0"/>
                  </a:moveTo>
                  <a:lnTo>
                    <a:pt x="83" y="124"/>
                  </a:lnTo>
                  <a:lnTo>
                    <a:pt x="51" y="186"/>
                  </a:lnTo>
                  <a:lnTo>
                    <a:pt x="0" y="107"/>
                  </a:lnTo>
                  <a:lnTo>
                    <a:pt x="1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90" name="Freeform 627"/>
            <p:cNvSpPr>
              <a:spLocks/>
            </p:cNvSpPr>
            <p:nvPr/>
          </p:nvSpPr>
          <p:spPr bwMode="auto">
            <a:xfrm>
              <a:off x="1648" y="495"/>
              <a:ext cx="78" cy="16"/>
            </a:xfrm>
            <a:custGeom>
              <a:avLst/>
              <a:gdLst>
                <a:gd name="T0" fmla="*/ 0 w 391"/>
                <a:gd name="T1" fmla="*/ 2 h 84"/>
                <a:gd name="T2" fmla="*/ 16 w 391"/>
                <a:gd name="T3" fmla="*/ 3 h 84"/>
                <a:gd name="T4" fmla="*/ 15 w 391"/>
                <a:gd name="T5" fmla="*/ 2 h 84"/>
                <a:gd name="T6" fmla="*/ 3 w 391"/>
                <a:gd name="T7" fmla="*/ 0 h 84"/>
                <a:gd name="T8" fmla="*/ 0 w 391"/>
                <a:gd name="T9" fmla="*/ 1 h 84"/>
                <a:gd name="T10" fmla="*/ 0 w 391"/>
                <a:gd name="T11" fmla="*/ 2 h 84"/>
                <a:gd name="T12" fmla="*/ 0 w 391"/>
                <a:gd name="T13" fmla="*/ 2 h 84"/>
                <a:gd name="T14" fmla="*/ 0 60000 65536"/>
                <a:gd name="T15" fmla="*/ 0 60000 65536"/>
                <a:gd name="T16" fmla="*/ 0 60000 65536"/>
                <a:gd name="T17" fmla="*/ 0 60000 65536"/>
                <a:gd name="T18" fmla="*/ 0 60000 65536"/>
                <a:gd name="T19" fmla="*/ 0 60000 65536"/>
                <a:gd name="T20" fmla="*/ 0 60000 65536"/>
                <a:gd name="T21" fmla="*/ 0 w 391"/>
                <a:gd name="T22" fmla="*/ 0 h 84"/>
                <a:gd name="T23" fmla="*/ 391 w 391"/>
                <a:gd name="T24" fmla="*/ 84 h 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1" h="84">
                  <a:moveTo>
                    <a:pt x="0" y="58"/>
                  </a:moveTo>
                  <a:lnTo>
                    <a:pt x="391" y="84"/>
                  </a:lnTo>
                  <a:lnTo>
                    <a:pt x="379" y="43"/>
                  </a:lnTo>
                  <a:lnTo>
                    <a:pt x="71" y="0"/>
                  </a:lnTo>
                  <a:lnTo>
                    <a:pt x="9" y="18"/>
                  </a:lnTo>
                  <a:lnTo>
                    <a:pt x="0" y="58"/>
                  </a:lnTo>
                  <a:close/>
                </a:path>
              </a:pathLst>
            </a:custGeom>
            <a:solidFill>
              <a:srgbClr val="FFFF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91" name="Freeform 628"/>
            <p:cNvSpPr>
              <a:spLocks/>
            </p:cNvSpPr>
            <p:nvPr/>
          </p:nvSpPr>
          <p:spPr bwMode="auto">
            <a:xfrm>
              <a:off x="1738" y="499"/>
              <a:ext cx="13" cy="49"/>
            </a:xfrm>
            <a:custGeom>
              <a:avLst/>
              <a:gdLst>
                <a:gd name="T0" fmla="*/ 0 w 65"/>
                <a:gd name="T1" fmla="*/ 0 h 243"/>
                <a:gd name="T2" fmla="*/ 0 w 65"/>
                <a:gd name="T3" fmla="*/ 10 h 243"/>
                <a:gd name="T4" fmla="*/ 3 w 65"/>
                <a:gd name="T5" fmla="*/ 10 h 243"/>
                <a:gd name="T6" fmla="*/ 3 w 65"/>
                <a:gd name="T7" fmla="*/ 0 h 243"/>
                <a:gd name="T8" fmla="*/ 0 w 65"/>
                <a:gd name="T9" fmla="*/ 0 h 243"/>
                <a:gd name="T10" fmla="*/ 0 w 65"/>
                <a:gd name="T11" fmla="*/ 0 h 243"/>
                <a:gd name="T12" fmla="*/ 0 60000 65536"/>
                <a:gd name="T13" fmla="*/ 0 60000 65536"/>
                <a:gd name="T14" fmla="*/ 0 60000 65536"/>
                <a:gd name="T15" fmla="*/ 0 60000 65536"/>
                <a:gd name="T16" fmla="*/ 0 60000 65536"/>
                <a:gd name="T17" fmla="*/ 0 60000 65536"/>
                <a:gd name="T18" fmla="*/ 0 w 65"/>
                <a:gd name="T19" fmla="*/ 0 h 243"/>
                <a:gd name="T20" fmla="*/ 65 w 65"/>
                <a:gd name="T21" fmla="*/ 243 h 243"/>
              </a:gdLst>
              <a:ahLst/>
              <a:cxnLst>
                <a:cxn ang="T12">
                  <a:pos x="T0" y="T1"/>
                </a:cxn>
                <a:cxn ang="T13">
                  <a:pos x="T2" y="T3"/>
                </a:cxn>
                <a:cxn ang="T14">
                  <a:pos x="T4" y="T5"/>
                </a:cxn>
                <a:cxn ang="T15">
                  <a:pos x="T6" y="T7"/>
                </a:cxn>
                <a:cxn ang="T16">
                  <a:pos x="T8" y="T9"/>
                </a:cxn>
                <a:cxn ang="T17">
                  <a:pos x="T10" y="T11"/>
                </a:cxn>
              </a:cxnLst>
              <a:rect l="T18" t="T19" r="T20" b="T21"/>
              <a:pathLst>
                <a:path w="65" h="243">
                  <a:moveTo>
                    <a:pt x="0" y="0"/>
                  </a:moveTo>
                  <a:lnTo>
                    <a:pt x="0" y="243"/>
                  </a:lnTo>
                  <a:lnTo>
                    <a:pt x="65" y="243"/>
                  </a:lnTo>
                  <a:lnTo>
                    <a:pt x="65" y="7"/>
                  </a:lnTo>
                  <a:lnTo>
                    <a:pt x="0" y="0"/>
                  </a:lnTo>
                  <a:close/>
                </a:path>
              </a:pathLst>
            </a:custGeom>
            <a:solidFill>
              <a:srgbClr val="FFFF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92" name="Freeform 629"/>
            <p:cNvSpPr>
              <a:spLocks/>
            </p:cNvSpPr>
            <p:nvPr/>
          </p:nvSpPr>
          <p:spPr bwMode="auto">
            <a:xfrm>
              <a:off x="1748" y="495"/>
              <a:ext cx="79" cy="34"/>
            </a:xfrm>
            <a:custGeom>
              <a:avLst/>
              <a:gdLst>
                <a:gd name="T0" fmla="*/ 0 w 396"/>
                <a:gd name="T1" fmla="*/ 3 h 170"/>
                <a:gd name="T2" fmla="*/ 13 w 396"/>
                <a:gd name="T3" fmla="*/ 3 h 170"/>
                <a:gd name="T4" fmla="*/ 14 w 396"/>
                <a:gd name="T5" fmla="*/ 7 h 170"/>
                <a:gd name="T6" fmla="*/ 16 w 396"/>
                <a:gd name="T7" fmla="*/ 4 h 170"/>
                <a:gd name="T8" fmla="*/ 15 w 396"/>
                <a:gd name="T9" fmla="*/ 0 h 170"/>
                <a:gd name="T10" fmla="*/ 1 w 396"/>
                <a:gd name="T11" fmla="*/ 1 h 170"/>
                <a:gd name="T12" fmla="*/ 0 w 396"/>
                <a:gd name="T13" fmla="*/ 3 h 170"/>
                <a:gd name="T14" fmla="*/ 0 w 396"/>
                <a:gd name="T15" fmla="*/ 3 h 170"/>
                <a:gd name="T16" fmla="*/ 0 60000 65536"/>
                <a:gd name="T17" fmla="*/ 0 60000 65536"/>
                <a:gd name="T18" fmla="*/ 0 60000 65536"/>
                <a:gd name="T19" fmla="*/ 0 60000 65536"/>
                <a:gd name="T20" fmla="*/ 0 60000 65536"/>
                <a:gd name="T21" fmla="*/ 0 60000 65536"/>
                <a:gd name="T22" fmla="*/ 0 60000 65536"/>
                <a:gd name="T23" fmla="*/ 0 60000 65536"/>
                <a:gd name="T24" fmla="*/ 0 w 396"/>
                <a:gd name="T25" fmla="*/ 0 h 170"/>
                <a:gd name="T26" fmla="*/ 396 w 396"/>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6" h="170">
                  <a:moveTo>
                    <a:pt x="0" y="71"/>
                  </a:moveTo>
                  <a:lnTo>
                    <a:pt x="318" y="68"/>
                  </a:lnTo>
                  <a:lnTo>
                    <a:pt x="349" y="170"/>
                  </a:lnTo>
                  <a:lnTo>
                    <a:pt x="396" y="105"/>
                  </a:lnTo>
                  <a:lnTo>
                    <a:pt x="364" y="0"/>
                  </a:lnTo>
                  <a:lnTo>
                    <a:pt x="15" y="31"/>
                  </a:lnTo>
                  <a:lnTo>
                    <a:pt x="0" y="71"/>
                  </a:lnTo>
                  <a:close/>
                </a:path>
              </a:pathLst>
            </a:custGeom>
            <a:solidFill>
              <a:srgbClr val="FFFF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93" name="Freeform 630"/>
            <p:cNvSpPr>
              <a:spLocks/>
            </p:cNvSpPr>
            <p:nvPr/>
          </p:nvSpPr>
          <p:spPr bwMode="auto">
            <a:xfrm>
              <a:off x="1741" y="549"/>
              <a:ext cx="29" cy="20"/>
            </a:xfrm>
            <a:custGeom>
              <a:avLst/>
              <a:gdLst>
                <a:gd name="T0" fmla="*/ 0 w 141"/>
                <a:gd name="T1" fmla="*/ 0 h 100"/>
                <a:gd name="T2" fmla="*/ 3 w 141"/>
                <a:gd name="T3" fmla="*/ 4 h 100"/>
                <a:gd name="T4" fmla="*/ 6 w 141"/>
                <a:gd name="T5" fmla="*/ 4 h 100"/>
                <a:gd name="T6" fmla="*/ 3 w 141"/>
                <a:gd name="T7" fmla="*/ 0 h 100"/>
                <a:gd name="T8" fmla="*/ 0 w 141"/>
                <a:gd name="T9" fmla="*/ 0 h 100"/>
                <a:gd name="T10" fmla="*/ 0 w 141"/>
                <a:gd name="T11" fmla="*/ 0 h 100"/>
                <a:gd name="T12" fmla="*/ 0 60000 65536"/>
                <a:gd name="T13" fmla="*/ 0 60000 65536"/>
                <a:gd name="T14" fmla="*/ 0 60000 65536"/>
                <a:gd name="T15" fmla="*/ 0 60000 65536"/>
                <a:gd name="T16" fmla="*/ 0 60000 65536"/>
                <a:gd name="T17" fmla="*/ 0 60000 65536"/>
                <a:gd name="T18" fmla="*/ 0 w 141"/>
                <a:gd name="T19" fmla="*/ 0 h 100"/>
                <a:gd name="T20" fmla="*/ 141 w 141"/>
                <a:gd name="T21" fmla="*/ 100 h 100"/>
              </a:gdLst>
              <a:ahLst/>
              <a:cxnLst>
                <a:cxn ang="T12">
                  <a:pos x="T0" y="T1"/>
                </a:cxn>
                <a:cxn ang="T13">
                  <a:pos x="T2" y="T3"/>
                </a:cxn>
                <a:cxn ang="T14">
                  <a:pos x="T4" y="T5"/>
                </a:cxn>
                <a:cxn ang="T15">
                  <a:pos x="T6" y="T7"/>
                </a:cxn>
                <a:cxn ang="T16">
                  <a:pos x="T8" y="T9"/>
                </a:cxn>
                <a:cxn ang="T17">
                  <a:pos x="T10" y="T11"/>
                </a:cxn>
              </a:cxnLst>
              <a:rect l="T18" t="T19" r="T20" b="T21"/>
              <a:pathLst>
                <a:path w="141" h="100">
                  <a:moveTo>
                    <a:pt x="0" y="12"/>
                  </a:moveTo>
                  <a:lnTo>
                    <a:pt x="74" y="100"/>
                  </a:lnTo>
                  <a:lnTo>
                    <a:pt x="141" y="96"/>
                  </a:lnTo>
                  <a:lnTo>
                    <a:pt x="83" y="0"/>
                  </a:lnTo>
                  <a:lnTo>
                    <a:pt x="0" y="12"/>
                  </a:lnTo>
                  <a:close/>
                </a:path>
              </a:pathLst>
            </a:custGeom>
            <a:solidFill>
              <a:srgbClr val="FFFF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94" name="Freeform 631"/>
            <p:cNvSpPr>
              <a:spLocks/>
            </p:cNvSpPr>
            <p:nvPr/>
          </p:nvSpPr>
          <p:spPr bwMode="auto">
            <a:xfrm>
              <a:off x="1618" y="598"/>
              <a:ext cx="22" cy="25"/>
            </a:xfrm>
            <a:custGeom>
              <a:avLst/>
              <a:gdLst>
                <a:gd name="T0" fmla="*/ 0 w 108"/>
                <a:gd name="T1" fmla="*/ 0 h 124"/>
                <a:gd name="T2" fmla="*/ 4 w 108"/>
                <a:gd name="T3" fmla="*/ 0 h 124"/>
                <a:gd name="T4" fmla="*/ 4 w 108"/>
                <a:gd name="T5" fmla="*/ 5 h 124"/>
                <a:gd name="T6" fmla="*/ 0 w 108"/>
                <a:gd name="T7" fmla="*/ 5 h 124"/>
                <a:gd name="T8" fmla="*/ 0 w 108"/>
                <a:gd name="T9" fmla="*/ 0 h 124"/>
                <a:gd name="T10" fmla="*/ 0 w 108"/>
                <a:gd name="T11" fmla="*/ 0 h 124"/>
                <a:gd name="T12" fmla="*/ 0 60000 65536"/>
                <a:gd name="T13" fmla="*/ 0 60000 65536"/>
                <a:gd name="T14" fmla="*/ 0 60000 65536"/>
                <a:gd name="T15" fmla="*/ 0 60000 65536"/>
                <a:gd name="T16" fmla="*/ 0 60000 65536"/>
                <a:gd name="T17" fmla="*/ 0 60000 65536"/>
                <a:gd name="T18" fmla="*/ 0 w 108"/>
                <a:gd name="T19" fmla="*/ 0 h 124"/>
                <a:gd name="T20" fmla="*/ 108 w 108"/>
                <a:gd name="T21" fmla="*/ 124 h 124"/>
              </a:gdLst>
              <a:ahLst/>
              <a:cxnLst>
                <a:cxn ang="T12">
                  <a:pos x="T0" y="T1"/>
                </a:cxn>
                <a:cxn ang="T13">
                  <a:pos x="T2" y="T3"/>
                </a:cxn>
                <a:cxn ang="T14">
                  <a:pos x="T4" y="T5"/>
                </a:cxn>
                <a:cxn ang="T15">
                  <a:pos x="T6" y="T7"/>
                </a:cxn>
                <a:cxn ang="T16">
                  <a:pos x="T8" y="T9"/>
                </a:cxn>
                <a:cxn ang="T17">
                  <a:pos x="T10" y="T11"/>
                </a:cxn>
              </a:cxnLst>
              <a:rect l="T18" t="T19" r="T20" b="T21"/>
              <a:pathLst>
                <a:path w="108" h="124">
                  <a:moveTo>
                    <a:pt x="0" y="0"/>
                  </a:moveTo>
                  <a:lnTo>
                    <a:pt x="105" y="6"/>
                  </a:lnTo>
                  <a:lnTo>
                    <a:pt x="108" y="124"/>
                  </a:lnTo>
                  <a:lnTo>
                    <a:pt x="0" y="124"/>
                  </a:lnTo>
                  <a:lnTo>
                    <a:pt x="0" y="0"/>
                  </a:lnTo>
                  <a:close/>
                </a:path>
              </a:pathLst>
            </a:custGeom>
            <a:solidFill>
              <a:srgbClr val="FFFF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95" name="Freeform 632"/>
            <p:cNvSpPr>
              <a:spLocks/>
            </p:cNvSpPr>
            <p:nvPr/>
          </p:nvSpPr>
          <p:spPr bwMode="auto">
            <a:xfrm>
              <a:off x="1643" y="573"/>
              <a:ext cx="131" cy="58"/>
            </a:xfrm>
            <a:custGeom>
              <a:avLst/>
              <a:gdLst>
                <a:gd name="T0" fmla="*/ 0 w 654"/>
                <a:gd name="T1" fmla="*/ 7 h 290"/>
                <a:gd name="T2" fmla="*/ 0 w 654"/>
                <a:gd name="T3" fmla="*/ 12 h 290"/>
                <a:gd name="T4" fmla="*/ 9 w 654"/>
                <a:gd name="T5" fmla="*/ 12 h 290"/>
                <a:gd name="T6" fmla="*/ 10 w 654"/>
                <a:gd name="T7" fmla="*/ 11 h 290"/>
                <a:gd name="T8" fmla="*/ 12 w 654"/>
                <a:gd name="T9" fmla="*/ 10 h 290"/>
                <a:gd name="T10" fmla="*/ 12 w 654"/>
                <a:gd name="T11" fmla="*/ 8 h 290"/>
                <a:gd name="T12" fmla="*/ 13 w 654"/>
                <a:gd name="T13" fmla="*/ 6 h 290"/>
                <a:gd name="T14" fmla="*/ 13 w 654"/>
                <a:gd name="T15" fmla="*/ 3 h 290"/>
                <a:gd name="T16" fmla="*/ 14 w 654"/>
                <a:gd name="T17" fmla="*/ 3 h 290"/>
                <a:gd name="T18" fmla="*/ 16 w 654"/>
                <a:gd name="T19" fmla="*/ 3 h 290"/>
                <a:gd name="T20" fmla="*/ 21 w 654"/>
                <a:gd name="T21" fmla="*/ 3 h 290"/>
                <a:gd name="T22" fmla="*/ 23 w 654"/>
                <a:gd name="T23" fmla="*/ 3 h 290"/>
                <a:gd name="T24" fmla="*/ 23 w 654"/>
                <a:gd name="T25" fmla="*/ 4 h 290"/>
                <a:gd name="T26" fmla="*/ 24 w 654"/>
                <a:gd name="T27" fmla="*/ 6 h 290"/>
                <a:gd name="T28" fmla="*/ 26 w 654"/>
                <a:gd name="T29" fmla="*/ 7 h 290"/>
                <a:gd name="T30" fmla="*/ 25 w 654"/>
                <a:gd name="T31" fmla="*/ 0 h 290"/>
                <a:gd name="T32" fmla="*/ 12 w 654"/>
                <a:gd name="T33" fmla="*/ 0 h 290"/>
                <a:gd name="T34" fmla="*/ 9 w 654"/>
                <a:gd name="T35" fmla="*/ 5 h 290"/>
                <a:gd name="T36" fmla="*/ 8 w 654"/>
                <a:gd name="T37" fmla="*/ 6 h 290"/>
                <a:gd name="T38" fmla="*/ 0 w 654"/>
                <a:gd name="T39" fmla="*/ 7 h 290"/>
                <a:gd name="T40" fmla="*/ 0 w 654"/>
                <a:gd name="T41" fmla="*/ 7 h 2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54"/>
                <a:gd name="T64" fmla="*/ 0 h 290"/>
                <a:gd name="T65" fmla="*/ 654 w 654"/>
                <a:gd name="T66" fmla="*/ 290 h 29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54" h="290">
                  <a:moveTo>
                    <a:pt x="4" y="178"/>
                  </a:moveTo>
                  <a:lnTo>
                    <a:pt x="0" y="290"/>
                  </a:lnTo>
                  <a:lnTo>
                    <a:pt x="221" y="290"/>
                  </a:lnTo>
                  <a:lnTo>
                    <a:pt x="262" y="277"/>
                  </a:lnTo>
                  <a:lnTo>
                    <a:pt x="293" y="246"/>
                  </a:lnTo>
                  <a:lnTo>
                    <a:pt x="312" y="199"/>
                  </a:lnTo>
                  <a:lnTo>
                    <a:pt x="320" y="147"/>
                  </a:lnTo>
                  <a:lnTo>
                    <a:pt x="333" y="87"/>
                  </a:lnTo>
                  <a:lnTo>
                    <a:pt x="355" y="69"/>
                  </a:lnTo>
                  <a:lnTo>
                    <a:pt x="395" y="63"/>
                  </a:lnTo>
                  <a:lnTo>
                    <a:pt x="532" y="63"/>
                  </a:lnTo>
                  <a:lnTo>
                    <a:pt x="566" y="81"/>
                  </a:lnTo>
                  <a:lnTo>
                    <a:pt x="585" y="110"/>
                  </a:lnTo>
                  <a:lnTo>
                    <a:pt x="609" y="156"/>
                  </a:lnTo>
                  <a:lnTo>
                    <a:pt x="654" y="184"/>
                  </a:lnTo>
                  <a:lnTo>
                    <a:pt x="619" y="10"/>
                  </a:lnTo>
                  <a:lnTo>
                    <a:pt x="299" y="0"/>
                  </a:lnTo>
                  <a:lnTo>
                    <a:pt x="234" y="134"/>
                  </a:lnTo>
                  <a:lnTo>
                    <a:pt x="200" y="162"/>
                  </a:lnTo>
                  <a:lnTo>
                    <a:pt x="4" y="178"/>
                  </a:lnTo>
                  <a:close/>
                </a:path>
              </a:pathLst>
            </a:custGeom>
            <a:solidFill>
              <a:srgbClr val="FFFF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96" name="Freeform 633"/>
            <p:cNvSpPr>
              <a:spLocks/>
            </p:cNvSpPr>
            <p:nvPr/>
          </p:nvSpPr>
          <p:spPr bwMode="auto">
            <a:xfrm>
              <a:off x="1780" y="613"/>
              <a:ext cx="70" cy="116"/>
            </a:xfrm>
            <a:custGeom>
              <a:avLst/>
              <a:gdLst>
                <a:gd name="T0" fmla="*/ 3 w 348"/>
                <a:gd name="T1" fmla="*/ 0 h 583"/>
                <a:gd name="T2" fmla="*/ 0 w 348"/>
                <a:gd name="T3" fmla="*/ 1 h 583"/>
                <a:gd name="T4" fmla="*/ 3 w 348"/>
                <a:gd name="T5" fmla="*/ 3 h 583"/>
                <a:gd name="T6" fmla="*/ 6 w 348"/>
                <a:gd name="T7" fmla="*/ 3 h 583"/>
                <a:gd name="T8" fmla="*/ 8 w 348"/>
                <a:gd name="T9" fmla="*/ 4 h 583"/>
                <a:gd name="T10" fmla="*/ 10 w 348"/>
                <a:gd name="T11" fmla="*/ 5 h 583"/>
                <a:gd name="T12" fmla="*/ 11 w 348"/>
                <a:gd name="T13" fmla="*/ 8 h 583"/>
                <a:gd name="T14" fmla="*/ 11 w 348"/>
                <a:gd name="T15" fmla="*/ 23 h 583"/>
                <a:gd name="T16" fmla="*/ 14 w 348"/>
                <a:gd name="T17" fmla="*/ 23 h 583"/>
                <a:gd name="T18" fmla="*/ 14 w 348"/>
                <a:gd name="T19" fmla="*/ 5 h 583"/>
                <a:gd name="T20" fmla="*/ 8 w 348"/>
                <a:gd name="T21" fmla="*/ 0 h 583"/>
                <a:gd name="T22" fmla="*/ 3 w 348"/>
                <a:gd name="T23" fmla="*/ 0 h 583"/>
                <a:gd name="T24" fmla="*/ 3 w 348"/>
                <a:gd name="T25" fmla="*/ 0 h 5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8"/>
                <a:gd name="T40" fmla="*/ 0 h 583"/>
                <a:gd name="T41" fmla="*/ 348 w 348"/>
                <a:gd name="T42" fmla="*/ 583 h 5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8" h="583">
                  <a:moveTo>
                    <a:pt x="65" y="0"/>
                  </a:moveTo>
                  <a:lnTo>
                    <a:pt x="0" y="16"/>
                  </a:lnTo>
                  <a:lnTo>
                    <a:pt x="71" y="69"/>
                  </a:lnTo>
                  <a:lnTo>
                    <a:pt x="143" y="69"/>
                  </a:lnTo>
                  <a:lnTo>
                    <a:pt x="202" y="94"/>
                  </a:lnTo>
                  <a:lnTo>
                    <a:pt x="248" y="137"/>
                  </a:lnTo>
                  <a:lnTo>
                    <a:pt x="273" y="197"/>
                  </a:lnTo>
                  <a:lnTo>
                    <a:pt x="273" y="580"/>
                  </a:lnTo>
                  <a:lnTo>
                    <a:pt x="348" y="583"/>
                  </a:lnTo>
                  <a:lnTo>
                    <a:pt x="341" y="119"/>
                  </a:lnTo>
                  <a:lnTo>
                    <a:pt x="202" y="10"/>
                  </a:lnTo>
                  <a:lnTo>
                    <a:pt x="65" y="0"/>
                  </a:lnTo>
                  <a:close/>
                </a:path>
              </a:pathLst>
            </a:custGeom>
            <a:solidFill>
              <a:srgbClr val="FFFF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97" name="Freeform 634"/>
            <p:cNvSpPr>
              <a:spLocks/>
            </p:cNvSpPr>
            <p:nvPr/>
          </p:nvSpPr>
          <p:spPr bwMode="auto">
            <a:xfrm>
              <a:off x="1835" y="732"/>
              <a:ext cx="16" cy="25"/>
            </a:xfrm>
            <a:custGeom>
              <a:avLst/>
              <a:gdLst>
                <a:gd name="T0" fmla="*/ 0 w 81"/>
                <a:gd name="T1" fmla="*/ 0 h 121"/>
                <a:gd name="T2" fmla="*/ 0 w 81"/>
                <a:gd name="T3" fmla="*/ 5 h 121"/>
                <a:gd name="T4" fmla="*/ 3 w 81"/>
                <a:gd name="T5" fmla="*/ 5 h 121"/>
                <a:gd name="T6" fmla="*/ 3 w 81"/>
                <a:gd name="T7" fmla="*/ 0 h 121"/>
                <a:gd name="T8" fmla="*/ 0 w 81"/>
                <a:gd name="T9" fmla="*/ 0 h 121"/>
                <a:gd name="T10" fmla="*/ 0 w 81"/>
                <a:gd name="T11" fmla="*/ 0 h 121"/>
                <a:gd name="T12" fmla="*/ 0 60000 65536"/>
                <a:gd name="T13" fmla="*/ 0 60000 65536"/>
                <a:gd name="T14" fmla="*/ 0 60000 65536"/>
                <a:gd name="T15" fmla="*/ 0 60000 65536"/>
                <a:gd name="T16" fmla="*/ 0 60000 65536"/>
                <a:gd name="T17" fmla="*/ 0 60000 65536"/>
                <a:gd name="T18" fmla="*/ 0 w 81"/>
                <a:gd name="T19" fmla="*/ 0 h 121"/>
                <a:gd name="T20" fmla="*/ 81 w 81"/>
                <a:gd name="T21" fmla="*/ 121 h 121"/>
              </a:gdLst>
              <a:ahLst/>
              <a:cxnLst>
                <a:cxn ang="T12">
                  <a:pos x="T0" y="T1"/>
                </a:cxn>
                <a:cxn ang="T13">
                  <a:pos x="T2" y="T3"/>
                </a:cxn>
                <a:cxn ang="T14">
                  <a:pos x="T4" y="T5"/>
                </a:cxn>
                <a:cxn ang="T15">
                  <a:pos x="T6" y="T7"/>
                </a:cxn>
                <a:cxn ang="T16">
                  <a:pos x="T8" y="T9"/>
                </a:cxn>
                <a:cxn ang="T17">
                  <a:pos x="T10" y="T11"/>
                </a:cxn>
              </a:cxnLst>
              <a:rect l="T18" t="T19" r="T20" b="T21"/>
              <a:pathLst>
                <a:path w="81" h="121">
                  <a:moveTo>
                    <a:pt x="0" y="12"/>
                  </a:moveTo>
                  <a:lnTo>
                    <a:pt x="0" y="121"/>
                  </a:lnTo>
                  <a:lnTo>
                    <a:pt x="81" y="121"/>
                  </a:lnTo>
                  <a:lnTo>
                    <a:pt x="81" y="0"/>
                  </a:lnTo>
                  <a:lnTo>
                    <a:pt x="0" y="12"/>
                  </a:lnTo>
                  <a:close/>
                </a:path>
              </a:pathLst>
            </a:custGeom>
            <a:solidFill>
              <a:srgbClr val="FFFF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98" name="Freeform 635"/>
            <p:cNvSpPr>
              <a:spLocks/>
            </p:cNvSpPr>
            <p:nvPr/>
          </p:nvSpPr>
          <p:spPr bwMode="auto">
            <a:xfrm>
              <a:off x="1641" y="483"/>
              <a:ext cx="84" cy="55"/>
            </a:xfrm>
            <a:custGeom>
              <a:avLst/>
              <a:gdLst>
                <a:gd name="T0" fmla="*/ 3 w 420"/>
                <a:gd name="T1" fmla="*/ 7 h 278"/>
                <a:gd name="T2" fmla="*/ 2 w 420"/>
                <a:gd name="T3" fmla="*/ 7 h 278"/>
                <a:gd name="T4" fmla="*/ 2 w 420"/>
                <a:gd name="T5" fmla="*/ 6 h 278"/>
                <a:gd name="T6" fmla="*/ 2 w 420"/>
                <a:gd name="T7" fmla="*/ 6 h 278"/>
                <a:gd name="T8" fmla="*/ 2 w 420"/>
                <a:gd name="T9" fmla="*/ 5 h 278"/>
                <a:gd name="T10" fmla="*/ 2 w 420"/>
                <a:gd name="T11" fmla="*/ 5 h 278"/>
                <a:gd name="T12" fmla="*/ 2 w 420"/>
                <a:gd name="T13" fmla="*/ 5 h 278"/>
                <a:gd name="T14" fmla="*/ 2 w 420"/>
                <a:gd name="T15" fmla="*/ 4 h 278"/>
                <a:gd name="T16" fmla="*/ 3 w 420"/>
                <a:gd name="T17" fmla="*/ 4 h 278"/>
                <a:gd name="T18" fmla="*/ 3 w 420"/>
                <a:gd name="T19" fmla="*/ 4 h 278"/>
                <a:gd name="T20" fmla="*/ 3 w 420"/>
                <a:gd name="T21" fmla="*/ 4 h 278"/>
                <a:gd name="T22" fmla="*/ 17 w 420"/>
                <a:gd name="T23" fmla="*/ 5 h 278"/>
                <a:gd name="T24" fmla="*/ 4 w 420"/>
                <a:gd name="T25" fmla="*/ 0 h 278"/>
                <a:gd name="T26" fmla="*/ 2 w 420"/>
                <a:gd name="T27" fmla="*/ 0 h 278"/>
                <a:gd name="T28" fmla="*/ 2 w 420"/>
                <a:gd name="T29" fmla="*/ 1 h 278"/>
                <a:gd name="T30" fmla="*/ 1 w 420"/>
                <a:gd name="T31" fmla="*/ 1 h 278"/>
                <a:gd name="T32" fmla="*/ 1 w 420"/>
                <a:gd name="T33" fmla="*/ 1 h 278"/>
                <a:gd name="T34" fmla="*/ 1 w 420"/>
                <a:gd name="T35" fmla="*/ 2 h 278"/>
                <a:gd name="T36" fmla="*/ 1 w 420"/>
                <a:gd name="T37" fmla="*/ 2 h 278"/>
                <a:gd name="T38" fmla="*/ 1 w 420"/>
                <a:gd name="T39" fmla="*/ 2 h 278"/>
                <a:gd name="T40" fmla="*/ 0 w 420"/>
                <a:gd name="T41" fmla="*/ 3 h 278"/>
                <a:gd name="T42" fmla="*/ 0 w 420"/>
                <a:gd name="T43" fmla="*/ 3 h 278"/>
                <a:gd name="T44" fmla="*/ 0 w 420"/>
                <a:gd name="T45" fmla="*/ 3 h 278"/>
                <a:gd name="T46" fmla="*/ 0 w 420"/>
                <a:gd name="T47" fmla="*/ 3 h 278"/>
                <a:gd name="T48" fmla="*/ 0 w 420"/>
                <a:gd name="T49" fmla="*/ 4 h 278"/>
                <a:gd name="T50" fmla="*/ 0 w 420"/>
                <a:gd name="T51" fmla="*/ 4 h 278"/>
                <a:gd name="T52" fmla="*/ 0 w 420"/>
                <a:gd name="T53" fmla="*/ 4 h 278"/>
                <a:gd name="T54" fmla="*/ 0 w 420"/>
                <a:gd name="T55" fmla="*/ 5 h 278"/>
                <a:gd name="T56" fmla="*/ 0 w 420"/>
                <a:gd name="T57" fmla="*/ 6 h 278"/>
                <a:gd name="T58" fmla="*/ 0 w 420"/>
                <a:gd name="T59" fmla="*/ 7 h 278"/>
                <a:gd name="T60" fmla="*/ 0 w 420"/>
                <a:gd name="T61" fmla="*/ 7 h 278"/>
                <a:gd name="T62" fmla="*/ 0 w 420"/>
                <a:gd name="T63" fmla="*/ 7 h 278"/>
                <a:gd name="T64" fmla="*/ 0 w 420"/>
                <a:gd name="T65" fmla="*/ 8 h 278"/>
                <a:gd name="T66" fmla="*/ 0 w 420"/>
                <a:gd name="T67" fmla="*/ 8 h 278"/>
                <a:gd name="T68" fmla="*/ 1 w 420"/>
                <a:gd name="T69" fmla="*/ 8 h 278"/>
                <a:gd name="T70" fmla="*/ 1 w 420"/>
                <a:gd name="T71" fmla="*/ 9 h 278"/>
                <a:gd name="T72" fmla="*/ 1 w 420"/>
                <a:gd name="T73" fmla="*/ 9 h 278"/>
                <a:gd name="T74" fmla="*/ 1 w 420"/>
                <a:gd name="T75" fmla="*/ 9 h 278"/>
                <a:gd name="T76" fmla="*/ 1 w 420"/>
                <a:gd name="T77" fmla="*/ 9 h 278"/>
                <a:gd name="T78" fmla="*/ 1 w 420"/>
                <a:gd name="T79" fmla="*/ 10 h 278"/>
                <a:gd name="T80" fmla="*/ 2 w 420"/>
                <a:gd name="T81" fmla="*/ 10 h 278"/>
                <a:gd name="T82" fmla="*/ 2 w 420"/>
                <a:gd name="T83" fmla="*/ 10 h 278"/>
                <a:gd name="T84" fmla="*/ 2 w 420"/>
                <a:gd name="T85" fmla="*/ 10 h 278"/>
                <a:gd name="T86" fmla="*/ 3 w 420"/>
                <a:gd name="T87" fmla="*/ 11 h 278"/>
                <a:gd name="T88" fmla="*/ 4 w 420"/>
                <a:gd name="T89" fmla="*/ 10 h 278"/>
                <a:gd name="T90" fmla="*/ 17 w 420"/>
                <a:gd name="T91" fmla="*/ 6 h 278"/>
                <a:gd name="T92" fmla="*/ 3 w 420"/>
                <a:gd name="T93" fmla="*/ 7 h 27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20"/>
                <a:gd name="T142" fmla="*/ 0 h 278"/>
                <a:gd name="T143" fmla="*/ 420 w 420"/>
                <a:gd name="T144" fmla="*/ 278 h 27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20" h="278">
                  <a:moveTo>
                    <a:pt x="85" y="182"/>
                  </a:moveTo>
                  <a:lnTo>
                    <a:pt x="73" y="182"/>
                  </a:lnTo>
                  <a:lnTo>
                    <a:pt x="63" y="175"/>
                  </a:lnTo>
                  <a:lnTo>
                    <a:pt x="59" y="168"/>
                  </a:lnTo>
                  <a:lnTo>
                    <a:pt x="57" y="165"/>
                  </a:lnTo>
                  <a:lnTo>
                    <a:pt x="56" y="162"/>
                  </a:lnTo>
                  <a:lnTo>
                    <a:pt x="54" y="158"/>
                  </a:lnTo>
                  <a:lnTo>
                    <a:pt x="54" y="153"/>
                  </a:lnTo>
                  <a:lnTo>
                    <a:pt x="52" y="146"/>
                  </a:lnTo>
                  <a:lnTo>
                    <a:pt x="52" y="137"/>
                  </a:lnTo>
                  <a:lnTo>
                    <a:pt x="53" y="128"/>
                  </a:lnTo>
                  <a:lnTo>
                    <a:pt x="54" y="123"/>
                  </a:lnTo>
                  <a:lnTo>
                    <a:pt x="54" y="119"/>
                  </a:lnTo>
                  <a:lnTo>
                    <a:pt x="56" y="116"/>
                  </a:lnTo>
                  <a:lnTo>
                    <a:pt x="57" y="112"/>
                  </a:lnTo>
                  <a:lnTo>
                    <a:pt x="59" y="108"/>
                  </a:lnTo>
                  <a:lnTo>
                    <a:pt x="61" y="105"/>
                  </a:lnTo>
                  <a:lnTo>
                    <a:pt x="63" y="103"/>
                  </a:lnTo>
                  <a:lnTo>
                    <a:pt x="65" y="100"/>
                  </a:lnTo>
                  <a:lnTo>
                    <a:pt x="70" y="96"/>
                  </a:lnTo>
                  <a:lnTo>
                    <a:pt x="75" y="94"/>
                  </a:lnTo>
                  <a:lnTo>
                    <a:pt x="85" y="95"/>
                  </a:lnTo>
                  <a:lnTo>
                    <a:pt x="105" y="94"/>
                  </a:lnTo>
                  <a:lnTo>
                    <a:pt x="420" y="126"/>
                  </a:lnTo>
                  <a:lnTo>
                    <a:pt x="420" y="74"/>
                  </a:lnTo>
                  <a:lnTo>
                    <a:pt x="105" y="6"/>
                  </a:lnTo>
                  <a:lnTo>
                    <a:pt x="64" y="0"/>
                  </a:lnTo>
                  <a:lnTo>
                    <a:pt x="55" y="3"/>
                  </a:lnTo>
                  <a:lnTo>
                    <a:pt x="47" y="10"/>
                  </a:lnTo>
                  <a:lnTo>
                    <a:pt x="44" y="13"/>
                  </a:lnTo>
                  <a:lnTo>
                    <a:pt x="41" y="16"/>
                  </a:lnTo>
                  <a:lnTo>
                    <a:pt x="37" y="21"/>
                  </a:lnTo>
                  <a:lnTo>
                    <a:pt x="34" y="25"/>
                  </a:lnTo>
                  <a:lnTo>
                    <a:pt x="30" y="29"/>
                  </a:lnTo>
                  <a:lnTo>
                    <a:pt x="27" y="34"/>
                  </a:lnTo>
                  <a:lnTo>
                    <a:pt x="24" y="39"/>
                  </a:lnTo>
                  <a:lnTo>
                    <a:pt x="21" y="43"/>
                  </a:lnTo>
                  <a:lnTo>
                    <a:pt x="18" y="49"/>
                  </a:lnTo>
                  <a:lnTo>
                    <a:pt x="16" y="55"/>
                  </a:lnTo>
                  <a:lnTo>
                    <a:pt x="14" y="60"/>
                  </a:lnTo>
                  <a:lnTo>
                    <a:pt x="12" y="63"/>
                  </a:lnTo>
                  <a:lnTo>
                    <a:pt x="12" y="66"/>
                  </a:lnTo>
                  <a:lnTo>
                    <a:pt x="10" y="69"/>
                  </a:lnTo>
                  <a:lnTo>
                    <a:pt x="8" y="72"/>
                  </a:lnTo>
                  <a:lnTo>
                    <a:pt x="7" y="75"/>
                  </a:lnTo>
                  <a:lnTo>
                    <a:pt x="7" y="79"/>
                  </a:lnTo>
                  <a:lnTo>
                    <a:pt x="7" y="81"/>
                  </a:lnTo>
                  <a:lnTo>
                    <a:pt x="5" y="84"/>
                  </a:lnTo>
                  <a:lnTo>
                    <a:pt x="5" y="88"/>
                  </a:lnTo>
                  <a:lnTo>
                    <a:pt x="4" y="91"/>
                  </a:lnTo>
                  <a:lnTo>
                    <a:pt x="4" y="94"/>
                  </a:lnTo>
                  <a:lnTo>
                    <a:pt x="3" y="98"/>
                  </a:lnTo>
                  <a:lnTo>
                    <a:pt x="2" y="101"/>
                  </a:lnTo>
                  <a:lnTo>
                    <a:pt x="2" y="105"/>
                  </a:lnTo>
                  <a:lnTo>
                    <a:pt x="1" y="117"/>
                  </a:lnTo>
                  <a:lnTo>
                    <a:pt x="0" y="132"/>
                  </a:lnTo>
                  <a:lnTo>
                    <a:pt x="0" y="146"/>
                  </a:lnTo>
                  <a:lnTo>
                    <a:pt x="0" y="153"/>
                  </a:lnTo>
                  <a:lnTo>
                    <a:pt x="1" y="159"/>
                  </a:lnTo>
                  <a:lnTo>
                    <a:pt x="2" y="167"/>
                  </a:lnTo>
                  <a:lnTo>
                    <a:pt x="2" y="171"/>
                  </a:lnTo>
                  <a:lnTo>
                    <a:pt x="3" y="175"/>
                  </a:lnTo>
                  <a:lnTo>
                    <a:pt x="3" y="179"/>
                  </a:lnTo>
                  <a:lnTo>
                    <a:pt x="4" y="184"/>
                  </a:lnTo>
                  <a:lnTo>
                    <a:pt x="5" y="188"/>
                  </a:lnTo>
                  <a:lnTo>
                    <a:pt x="7" y="192"/>
                  </a:lnTo>
                  <a:lnTo>
                    <a:pt x="7" y="196"/>
                  </a:lnTo>
                  <a:lnTo>
                    <a:pt x="10" y="201"/>
                  </a:lnTo>
                  <a:lnTo>
                    <a:pt x="11" y="205"/>
                  </a:lnTo>
                  <a:lnTo>
                    <a:pt x="13" y="210"/>
                  </a:lnTo>
                  <a:lnTo>
                    <a:pt x="15" y="214"/>
                  </a:lnTo>
                  <a:lnTo>
                    <a:pt x="17" y="218"/>
                  </a:lnTo>
                  <a:lnTo>
                    <a:pt x="18" y="223"/>
                  </a:lnTo>
                  <a:lnTo>
                    <a:pt x="20" y="227"/>
                  </a:lnTo>
                  <a:lnTo>
                    <a:pt x="23" y="229"/>
                  </a:lnTo>
                  <a:lnTo>
                    <a:pt x="25" y="234"/>
                  </a:lnTo>
                  <a:lnTo>
                    <a:pt x="27" y="238"/>
                  </a:lnTo>
                  <a:lnTo>
                    <a:pt x="29" y="241"/>
                  </a:lnTo>
                  <a:lnTo>
                    <a:pt x="32" y="245"/>
                  </a:lnTo>
                  <a:lnTo>
                    <a:pt x="34" y="248"/>
                  </a:lnTo>
                  <a:lnTo>
                    <a:pt x="37" y="251"/>
                  </a:lnTo>
                  <a:lnTo>
                    <a:pt x="39" y="254"/>
                  </a:lnTo>
                  <a:lnTo>
                    <a:pt x="42" y="257"/>
                  </a:lnTo>
                  <a:lnTo>
                    <a:pt x="44" y="260"/>
                  </a:lnTo>
                  <a:lnTo>
                    <a:pt x="49" y="265"/>
                  </a:lnTo>
                  <a:lnTo>
                    <a:pt x="55" y="269"/>
                  </a:lnTo>
                  <a:lnTo>
                    <a:pt x="61" y="273"/>
                  </a:lnTo>
                  <a:lnTo>
                    <a:pt x="67" y="275"/>
                  </a:lnTo>
                  <a:lnTo>
                    <a:pt x="72" y="278"/>
                  </a:lnTo>
                  <a:lnTo>
                    <a:pt x="105" y="268"/>
                  </a:lnTo>
                  <a:lnTo>
                    <a:pt x="420" y="200"/>
                  </a:lnTo>
                  <a:lnTo>
                    <a:pt x="420" y="149"/>
                  </a:lnTo>
                  <a:lnTo>
                    <a:pt x="105" y="181"/>
                  </a:lnTo>
                  <a:lnTo>
                    <a:pt x="85" y="18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99" name="Freeform 636"/>
            <p:cNvSpPr>
              <a:spLocks/>
            </p:cNvSpPr>
            <p:nvPr/>
          </p:nvSpPr>
          <p:spPr bwMode="auto">
            <a:xfrm>
              <a:off x="1720" y="489"/>
              <a:ext cx="35" cy="60"/>
            </a:xfrm>
            <a:custGeom>
              <a:avLst/>
              <a:gdLst>
                <a:gd name="T0" fmla="*/ 0 w 173"/>
                <a:gd name="T1" fmla="*/ 11 h 299"/>
                <a:gd name="T2" fmla="*/ 0 w 173"/>
                <a:gd name="T3" fmla="*/ 2 h 299"/>
                <a:gd name="T4" fmla="*/ 0 w 173"/>
                <a:gd name="T5" fmla="*/ 1 h 299"/>
                <a:gd name="T6" fmla="*/ 1 w 173"/>
                <a:gd name="T7" fmla="*/ 0 h 299"/>
                <a:gd name="T8" fmla="*/ 1 w 173"/>
                <a:gd name="T9" fmla="*/ 0 h 299"/>
                <a:gd name="T10" fmla="*/ 2 w 173"/>
                <a:gd name="T11" fmla="*/ 0 h 299"/>
                <a:gd name="T12" fmla="*/ 4 w 173"/>
                <a:gd name="T13" fmla="*/ 0 h 299"/>
                <a:gd name="T14" fmla="*/ 5 w 173"/>
                <a:gd name="T15" fmla="*/ 0 h 299"/>
                <a:gd name="T16" fmla="*/ 6 w 173"/>
                <a:gd name="T17" fmla="*/ 0 h 299"/>
                <a:gd name="T18" fmla="*/ 6 w 173"/>
                <a:gd name="T19" fmla="*/ 1 h 299"/>
                <a:gd name="T20" fmla="*/ 7 w 173"/>
                <a:gd name="T21" fmla="*/ 2 h 299"/>
                <a:gd name="T22" fmla="*/ 7 w 173"/>
                <a:gd name="T23" fmla="*/ 3 h 299"/>
                <a:gd name="T24" fmla="*/ 7 w 173"/>
                <a:gd name="T25" fmla="*/ 12 h 299"/>
                <a:gd name="T26" fmla="*/ 5 w 173"/>
                <a:gd name="T27" fmla="*/ 12 h 299"/>
                <a:gd name="T28" fmla="*/ 5 w 173"/>
                <a:gd name="T29" fmla="*/ 3 h 299"/>
                <a:gd name="T30" fmla="*/ 2 w 173"/>
                <a:gd name="T31" fmla="*/ 3 h 299"/>
                <a:gd name="T32" fmla="*/ 2 w 173"/>
                <a:gd name="T33" fmla="*/ 12 h 299"/>
                <a:gd name="T34" fmla="*/ 0 w 173"/>
                <a:gd name="T35" fmla="*/ 11 h 299"/>
                <a:gd name="T36" fmla="*/ 0 w 173"/>
                <a:gd name="T37" fmla="*/ 11 h 2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3"/>
                <a:gd name="T58" fmla="*/ 0 h 299"/>
                <a:gd name="T59" fmla="*/ 173 w 173"/>
                <a:gd name="T60" fmla="*/ 299 h 29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3" h="299">
                  <a:moveTo>
                    <a:pt x="0" y="285"/>
                  </a:moveTo>
                  <a:lnTo>
                    <a:pt x="0" y="58"/>
                  </a:lnTo>
                  <a:lnTo>
                    <a:pt x="8" y="25"/>
                  </a:lnTo>
                  <a:lnTo>
                    <a:pt x="21" y="12"/>
                  </a:lnTo>
                  <a:lnTo>
                    <a:pt x="37" y="6"/>
                  </a:lnTo>
                  <a:lnTo>
                    <a:pt x="58" y="2"/>
                  </a:lnTo>
                  <a:lnTo>
                    <a:pt x="89" y="0"/>
                  </a:lnTo>
                  <a:lnTo>
                    <a:pt x="120" y="5"/>
                  </a:lnTo>
                  <a:lnTo>
                    <a:pt x="140" y="12"/>
                  </a:lnTo>
                  <a:lnTo>
                    <a:pt x="158" y="28"/>
                  </a:lnTo>
                  <a:lnTo>
                    <a:pt x="169" y="58"/>
                  </a:lnTo>
                  <a:lnTo>
                    <a:pt x="173" y="84"/>
                  </a:lnTo>
                  <a:lnTo>
                    <a:pt x="173" y="294"/>
                  </a:lnTo>
                  <a:lnTo>
                    <a:pt x="121" y="294"/>
                  </a:lnTo>
                  <a:lnTo>
                    <a:pt x="121" y="75"/>
                  </a:lnTo>
                  <a:lnTo>
                    <a:pt x="47" y="75"/>
                  </a:lnTo>
                  <a:lnTo>
                    <a:pt x="47" y="299"/>
                  </a:lnTo>
                  <a:lnTo>
                    <a:pt x="0" y="28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00" name="Freeform 637"/>
            <p:cNvSpPr>
              <a:spLocks/>
            </p:cNvSpPr>
            <p:nvPr/>
          </p:nvSpPr>
          <p:spPr bwMode="auto">
            <a:xfrm>
              <a:off x="1746" y="483"/>
              <a:ext cx="84" cy="55"/>
            </a:xfrm>
            <a:custGeom>
              <a:avLst/>
              <a:gdLst>
                <a:gd name="T0" fmla="*/ 14 w 420"/>
                <a:gd name="T1" fmla="*/ 7 h 278"/>
                <a:gd name="T2" fmla="*/ 14 w 420"/>
                <a:gd name="T3" fmla="*/ 7 h 278"/>
                <a:gd name="T4" fmla="*/ 15 w 420"/>
                <a:gd name="T5" fmla="*/ 6 h 278"/>
                <a:gd name="T6" fmla="*/ 15 w 420"/>
                <a:gd name="T7" fmla="*/ 6 h 278"/>
                <a:gd name="T8" fmla="*/ 15 w 420"/>
                <a:gd name="T9" fmla="*/ 5 h 278"/>
                <a:gd name="T10" fmla="*/ 15 w 420"/>
                <a:gd name="T11" fmla="*/ 5 h 278"/>
                <a:gd name="T12" fmla="*/ 15 w 420"/>
                <a:gd name="T13" fmla="*/ 5 h 278"/>
                <a:gd name="T14" fmla="*/ 14 w 420"/>
                <a:gd name="T15" fmla="*/ 4 h 278"/>
                <a:gd name="T16" fmla="*/ 14 w 420"/>
                <a:gd name="T17" fmla="*/ 4 h 278"/>
                <a:gd name="T18" fmla="*/ 14 w 420"/>
                <a:gd name="T19" fmla="*/ 4 h 278"/>
                <a:gd name="T20" fmla="*/ 13 w 420"/>
                <a:gd name="T21" fmla="*/ 4 h 278"/>
                <a:gd name="T22" fmla="*/ 0 w 420"/>
                <a:gd name="T23" fmla="*/ 5 h 278"/>
                <a:gd name="T24" fmla="*/ 13 w 420"/>
                <a:gd name="T25" fmla="*/ 0 h 278"/>
                <a:gd name="T26" fmla="*/ 15 w 420"/>
                <a:gd name="T27" fmla="*/ 0 h 278"/>
                <a:gd name="T28" fmla="*/ 15 w 420"/>
                <a:gd name="T29" fmla="*/ 1 h 278"/>
                <a:gd name="T30" fmla="*/ 15 w 420"/>
                <a:gd name="T31" fmla="*/ 1 h 278"/>
                <a:gd name="T32" fmla="*/ 16 w 420"/>
                <a:gd name="T33" fmla="*/ 1 h 278"/>
                <a:gd name="T34" fmla="*/ 16 w 420"/>
                <a:gd name="T35" fmla="*/ 2 h 278"/>
                <a:gd name="T36" fmla="*/ 16 w 420"/>
                <a:gd name="T37" fmla="*/ 2 h 278"/>
                <a:gd name="T38" fmla="*/ 16 w 420"/>
                <a:gd name="T39" fmla="*/ 2 h 278"/>
                <a:gd name="T40" fmla="*/ 16 w 420"/>
                <a:gd name="T41" fmla="*/ 3 h 278"/>
                <a:gd name="T42" fmla="*/ 16 w 420"/>
                <a:gd name="T43" fmla="*/ 3 h 278"/>
                <a:gd name="T44" fmla="*/ 16 w 420"/>
                <a:gd name="T45" fmla="*/ 3 h 278"/>
                <a:gd name="T46" fmla="*/ 17 w 420"/>
                <a:gd name="T47" fmla="*/ 3 h 278"/>
                <a:gd name="T48" fmla="*/ 17 w 420"/>
                <a:gd name="T49" fmla="*/ 4 h 278"/>
                <a:gd name="T50" fmla="*/ 17 w 420"/>
                <a:gd name="T51" fmla="*/ 4 h 278"/>
                <a:gd name="T52" fmla="*/ 17 w 420"/>
                <a:gd name="T53" fmla="*/ 5 h 278"/>
                <a:gd name="T54" fmla="*/ 17 w 420"/>
                <a:gd name="T55" fmla="*/ 6 h 278"/>
                <a:gd name="T56" fmla="*/ 17 w 420"/>
                <a:gd name="T57" fmla="*/ 6 h 278"/>
                <a:gd name="T58" fmla="*/ 17 w 420"/>
                <a:gd name="T59" fmla="*/ 7 h 278"/>
                <a:gd name="T60" fmla="*/ 17 w 420"/>
                <a:gd name="T61" fmla="*/ 7 h 278"/>
                <a:gd name="T62" fmla="*/ 17 w 420"/>
                <a:gd name="T63" fmla="*/ 7 h 278"/>
                <a:gd name="T64" fmla="*/ 16 w 420"/>
                <a:gd name="T65" fmla="*/ 8 h 278"/>
                <a:gd name="T66" fmla="*/ 16 w 420"/>
                <a:gd name="T67" fmla="*/ 8 h 278"/>
                <a:gd name="T68" fmla="*/ 16 w 420"/>
                <a:gd name="T69" fmla="*/ 8 h 278"/>
                <a:gd name="T70" fmla="*/ 16 w 420"/>
                <a:gd name="T71" fmla="*/ 9 h 278"/>
                <a:gd name="T72" fmla="*/ 16 w 420"/>
                <a:gd name="T73" fmla="*/ 9 h 278"/>
                <a:gd name="T74" fmla="*/ 16 w 420"/>
                <a:gd name="T75" fmla="*/ 9 h 278"/>
                <a:gd name="T76" fmla="*/ 16 w 420"/>
                <a:gd name="T77" fmla="*/ 9 h 278"/>
                <a:gd name="T78" fmla="*/ 15 w 420"/>
                <a:gd name="T79" fmla="*/ 10 h 278"/>
                <a:gd name="T80" fmla="*/ 15 w 420"/>
                <a:gd name="T81" fmla="*/ 10 h 278"/>
                <a:gd name="T82" fmla="*/ 15 w 420"/>
                <a:gd name="T83" fmla="*/ 10 h 278"/>
                <a:gd name="T84" fmla="*/ 14 w 420"/>
                <a:gd name="T85" fmla="*/ 11 h 278"/>
                <a:gd name="T86" fmla="*/ 14 w 420"/>
                <a:gd name="T87" fmla="*/ 11 h 278"/>
                <a:gd name="T88" fmla="*/ 0 w 420"/>
                <a:gd name="T89" fmla="*/ 8 h 278"/>
                <a:gd name="T90" fmla="*/ 13 w 420"/>
                <a:gd name="T91" fmla="*/ 7 h 278"/>
                <a:gd name="T92" fmla="*/ 13 w 420"/>
                <a:gd name="T93" fmla="*/ 7 h 27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20"/>
                <a:gd name="T142" fmla="*/ 0 h 278"/>
                <a:gd name="T143" fmla="*/ 420 w 420"/>
                <a:gd name="T144" fmla="*/ 278 h 27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20" h="278">
                  <a:moveTo>
                    <a:pt x="334" y="182"/>
                  </a:moveTo>
                  <a:lnTo>
                    <a:pt x="348" y="182"/>
                  </a:lnTo>
                  <a:lnTo>
                    <a:pt x="358" y="175"/>
                  </a:lnTo>
                  <a:lnTo>
                    <a:pt x="361" y="168"/>
                  </a:lnTo>
                  <a:lnTo>
                    <a:pt x="363" y="165"/>
                  </a:lnTo>
                  <a:lnTo>
                    <a:pt x="364" y="162"/>
                  </a:lnTo>
                  <a:lnTo>
                    <a:pt x="366" y="158"/>
                  </a:lnTo>
                  <a:lnTo>
                    <a:pt x="367" y="153"/>
                  </a:lnTo>
                  <a:lnTo>
                    <a:pt x="368" y="146"/>
                  </a:lnTo>
                  <a:lnTo>
                    <a:pt x="368" y="137"/>
                  </a:lnTo>
                  <a:lnTo>
                    <a:pt x="367" y="128"/>
                  </a:lnTo>
                  <a:lnTo>
                    <a:pt x="367" y="123"/>
                  </a:lnTo>
                  <a:lnTo>
                    <a:pt x="366" y="119"/>
                  </a:lnTo>
                  <a:lnTo>
                    <a:pt x="365" y="116"/>
                  </a:lnTo>
                  <a:lnTo>
                    <a:pt x="363" y="112"/>
                  </a:lnTo>
                  <a:lnTo>
                    <a:pt x="362" y="108"/>
                  </a:lnTo>
                  <a:lnTo>
                    <a:pt x="359" y="105"/>
                  </a:lnTo>
                  <a:lnTo>
                    <a:pt x="358" y="103"/>
                  </a:lnTo>
                  <a:lnTo>
                    <a:pt x="355" y="100"/>
                  </a:lnTo>
                  <a:lnTo>
                    <a:pt x="351" y="96"/>
                  </a:lnTo>
                  <a:lnTo>
                    <a:pt x="345" y="94"/>
                  </a:lnTo>
                  <a:lnTo>
                    <a:pt x="334" y="95"/>
                  </a:lnTo>
                  <a:lnTo>
                    <a:pt x="316" y="94"/>
                  </a:lnTo>
                  <a:lnTo>
                    <a:pt x="0" y="126"/>
                  </a:lnTo>
                  <a:lnTo>
                    <a:pt x="0" y="74"/>
                  </a:lnTo>
                  <a:lnTo>
                    <a:pt x="316" y="6"/>
                  </a:lnTo>
                  <a:lnTo>
                    <a:pt x="357" y="0"/>
                  </a:lnTo>
                  <a:lnTo>
                    <a:pt x="365" y="3"/>
                  </a:lnTo>
                  <a:lnTo>
                    <a:pt x="372" y="10"/>
                  </a:lnTo>
                  <a:lnTo>
                    <a:pt x="376" y="13"/>
                  </a:lnTo>
                  <a:lnTo>
                    <a:pt x="380" y="16"/>
                  </a:lnTo>
                  <a:lnTo>
                    <a:pt x="384" y="21"/>
                  </a:lnTo>
                  <a:lnTo>
                    <a:pt x="387" y="25"/>
                  </a:lnTo>
                  <a:lnTo>
                    <a:pt x="390" y="29"/>
                  </a:lnTo>
                  <a:lnTo>
                    <a:pt x="394" y="34"/>
                  </a:lnTo>
                  <a:lnTo>
                    <a:pt x="396" y="39"/>
                  </a:lnTo>
                  <a:lnTo>
                    <a:pt x="399" y="43"/>
                  </a:lnTo>
                  <a:lnTo>
                    <a:pt x="402" y="49"/>
                  </a:lnTo>
                  <a:lnTo>
                    <a:pt x="404" y="55"/>
                  </a:lnTo>
                  <a:lnTo>
                    <a:pt x="406" y="60"/>
                  </a:lnTo>
                  <a:lnTo>
                    <a:pt x="407" y="63"/>
                  </a:lnTo>
                  <a:lnTo>
                    <a:pt x="408" y="66"/>
                  </a:lnTo>
                  <a:lnTo>
                    <a:pt x="409" y="69"/>
                  </a:lnTo>
                  <a:lnTo>
                    <a:pt x="410" y="72"/>
                  </a:lnTo>
                  <a:lnTo>
                    <a:pt x="411" y="75"/>
                  </a:lnTo>
                  <a:lnTo>
                    <a:pt x="412" y="79"/>
                  </a:lnTo>
                  <a:lnTo>
                    <a:pt x="413" y="81"/>
                  </a:lnTo>
                  <a:lnTo>
                    <a:pt x="414" y="84"/>
                  </a:lnTo>
                  <a:lnTo>
                    <a:pt x="415" y="91"/>
                  </a:lnTo>
                  <a:lnTo>
                    <a:pt x="416" y="94"/>
                  </a:lnTo>
                  <a:lnTo>
                    <a:pt x="416" y="98"/>
                  </a:lnTo>
                  <a:lnTo>
                    <a:pt x="417" y="101"/>
                  </a:lnTo>
                  <a:lnTo>
                    <a:pt x="417" y="105"/>
                  </a:lnTo>
                  <a:lnTo>
                    <a:pt x="419" y="117"/>
                  </a:lnTo>
                  <a:lnTo>
                    <a:pt x="420" y="132"/>
                  </a:lnTo>
                  <a:lnTo>
                    <a:pt x="420" y="146"/>
                  </a:lnTo>
                  <a:lnTo>
                    <a:pt x="420" y="153"/>
                  </a:lnTo>
                  <a:lnTo>
                    <a:pt x="419" y="159"/>
                  </a:lnTo>
                  <a:lnTo>
                    <a:pt x="418" y="167"/>
                  </a:lnTo>
                  <a:lnTo>
                    <a:pt x="417" y="171"/>
                  </a:lnTo>
                  <a:lnTo>
                    <a:pt x="417" y="175"/>
                  </a:lnTo>
                  <a:lnTo>
                    <a:pt x="416" y="179"/>
                  </a:lnTo>
                  <a:lnTo>
                    <a:pt x="415" y="184"/>
                  </a:lnTo>
                  <a:lnTo>
                    <a:pt x="414" y="188"/>
                  </a:lnTo>
                  <a:lnTo>
                    <a:pt x="413" y="192"/>
                  </a:lnTo>
                  <a:lnTo>
                    <a:pt x="411" y="196"/>
                  </a:lnTo>
                  <a:lnTo>
                    <a:pt x="410" y="201"/>
                  </a:lnTo>
                  <a:lnTo>
                    <a:pt x="409" y="205"/>
                  </a:lnTo>
                  <a:lnTo>
                    <a:pt x="407" y="210"/>
                  </a:lnTo>
                  <a:lnTo>
                    <a:pt x="405" y="214"/>
                  </a:lnTo>
                  <a:lnTo>
                    <a:pt x="403" y="218"/>
                  </a:lnTo>
                  <a:lnTo>
                    <a:pt x="402" y="223"/>
                  </a:lnTo>
                  <a:lnTo>
                    <a:pt x="400" y="227"/>
                  </a:lnTo>
                  <a:lnTo>
                    <a:pt x="398" y="229"/>
                  </a:lnTo>
                  <a:lnTo>
                    <a:pt x="396" y="234"/>
                  </a:lnTo>
                  <a:lnTo>
                    <a:pt x="394" y="238"/>
                  </a:lnTo>
                  <a:lnTo>
                    <a:pt x="391" y="241"/>
                  </a:lnTo>
                  <a:lnTo>
                    <a:pt x="389" y="245"/>
                  </a:lnTo>
                  <a:lnTo>
                    <a:pt x="386" y="248"/>
                  </a:lnTo>
                  <a:lnTo>
                    <a:pt x="384" y="251"/>
                  </a:lnTo>
                  <a:lnTo>
                    <a:pt x="381" y="254"/>
                  </a:lnTo>
                  <a:lnTo>
                    <a:pt x="378" y="257"/>
                  </a:lnTo>
                  <a:lnTo>
                    <a:pt x="376" y="260"/>
                  </a:lnTo>
                  <a:lnTo>
                    <a:pt x="370" y="265"/>
                  </a:lnTo>
                  <a:lnTo>
                    <a:pt x="365" y="269"/>
                  </a:lnTo>
                  <a:lnTo>
                    <a:pt x="359" y="273"/>
                  </a:lnTo>
                  <a:lnTo>
                    <a:pt x="354" y="275"/>
                  </a:lnTo>
                  <a:lnTo>
                    <a:pt x="348" y="278"/>
                  </a:lnTo>
                  <a:lnTo>
                    <a:pt x="316" y="268"/>
                  </a:lnTo>
                  <a:lnTo>
                    <a:pt x="0" y="200"/>
                  </a:lnTo>
                  <a:lnTo>
                    <a:pt x="0" y="149"/>
                  </a:lnTo>
                  <a:lnTo>
                    <a:pt x="316" y="181"/>
                  </a:lnTo>
                  <a:lnTo>
                    <a:pt x="334" y="18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01" name="Freeform 638"/>
            <p:cNvSpPr>
              <a:spLocks/>
            </p:cNvSpPr>
            <p:nvPr/>
          </p:nvSpPr>
          <p:spPr bwMode="auto">
            <a:xfrm>
              <a:off x="1705" y="543"/>
              <a:ext cx="59" cy="11"/>
            </a:xfrm>
            <a:custGeom>
              <a:avLst/>
              <a:gdLst>
                <a:gd name="T0" fmla="*/ 0 w 291"/>
                <a:gd name="T1" fmla="*/ 2 h 54"/>
                <a:gd name="T2" fmla="*/ 0 w 291"/>
                <a:gd name="T3" fmla="*/ 0 h 54"/>
                <a:gd name="T4" fmla="*/ 12 w 291"/>
                <a:gd name="T5" fmla="*/ 0 h 54"/>
                <a:gd name="T6" fmla="*/ 12 w 291"/>
                <a:gd name="T7" fmla="*/ 2 h 54"/>
                <a:gd name="T8" fmla="*/ 0 w 291"/>
                <a:gd name="T9" fmla="*/ 2 h 54"/>
                <a:gd name="T10" fmla="*/ 0 w 291"/>
                <a:gd name="T11" fmla="*/ 2 h 54"/>
                <a:gd name="T12" fmla="*/ 0 60000 65536"/>
                <a:gd name="T13" fmla="*/ 0 60000 65536"/>
                <a:gd name="T14" fmla="*/ 0 60000 65536"/>
                <a:gd name="T15" fmla="*/ 0 60000 65536"/>
                <a:gd name="T16" fmla="*/ 0 60000 65536"/>
                <a:gd name="T17" fmla="*/ 0 60000 65536"/>
                <a:gd name="T18" fmla="*/ 0 w 291"/>
                <a:gd name="T19" fmla="*/ 0 h 54"/>
                <a:gd name="T20" fmla="*/ 291 w 291"/>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291" h="54">
                  <a:moveTo>
                    <a:pt x="0" y="54"/>
                  </a:moveTo>
                  <a:lnTo>
                    <a:pt x="0" y="0"/>
                  </a:lnTo>
                  <a:lnTo>
                    <a:pt x="291" y="0"/>
                  </a:lnTo>
                  <a:lnTo>
                    <a:pt x="291" y="54"/>
                  </a:lnTo>
                  <a:lnTo>
                    <a:pt x="0" y="5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02" name="Freeform 639"/>
            <p:cNvSpPr>
              <a:spLocks/>
            </p:cNvSpPr>
            <p:nvPr/>
          </p:nvSpPr>
          <p:spPr bwMode="auto">
            <a:xfrm>
              <a:off x="1694" y="551"/>
              <a:ext cx="23" cy="14"/>
            </a:xfrm>
            <a:custGeom>
              <a:avLst/>
              <a:gdLst>
                <a:gd name="T0" fmla="*/ 0 w 117"/>
                <a:gd name="T1" fmla="*/ 3 h 68"/>
                <a:gd name="T2" fmla="*/ 2 w 117"/>
                <a:gd name="T3" fmla="*/ 0 h 68"/>
                <a:gd name="T4" fmla="*/ 5 w 117"/>
                <a:gd name="T5" fmla="*/ 0 h 68"/>
                <a:gd name="T6" fmla="*/ 2 w 117"/>
                <a:gd name="T7" fmla="*/ 3 h 68"/>
                <a:gd name="T8" fmla="*/ 0 w 117"/>
                <a:gd name="T9" fmla="*/ 3 h 68"/>
                <a:gd name="T10" fmla="*/ 0 w 117"/>
                <a:gd name="T11" fmla="*/ 3 h 68"/>
                <a:gd name="T12" fmla="*/ 0 60000 65536"/>
                <a:gd name="T13" fmla="*/ 0 60000 65536"/>
                <a:gd name="T14" fmla="*/ 0 60000 65536"/>
                <a:gd name="T15" fmla="*/ 0 60000 65536"/>
                <a:gd name="T16" fmla="*/ 0 60000 65536"/>
                <a:gd name="T17" fmla="*/ 0 60000 65536"/>
                <a:gd name="T18" fmla="*/ 0 w 117"/>
                <a:gd name="T19" fmla="*/ 0 h 68"/>
                <a:gd name="T20" fmla="*/ 117 w 117"/>
                <a:gd name="T21" fmla="*/ 68 h 68"/>
              </a:gdLst>
              <a:ahLst/>
              <a:cxnLst>
                <a:cxn ang="T12">
                  <a:pos x="T0" y="T1"/>
                </a:cxn>
                <a:cxn ang="T13">
                  <a:pos x="T2" y="T3"/>
                </a:cxn>
                <a:cxn ang="T14">
                  <a:pos x="T4" y="T5"/>
                </a:cxn>
                <a:cxn ang="T15">
                  <a:pos x="T6" y="T7"/>
                </a:cxn>
                <a:cxn ang="T16">
                  <a:pos x="T8" y="T9"/>
                </a:cxn>
                <a:cxn ang="T17">
                  <a:pos x="T10" y="T11"/>
                </a:cxn>
              </a:cxnLst>
              <a:rect l="T18" t="T19" r="T20" b="T21"/>
              <a:pathLst>
                <a:path w="117" h="68">
                  <a:moveTo>
                    <a:pt x="0" y="68"/>
                  </a:moveTo>
                  <a:lnTo>
                    <a:pt x="59" y="0"/>
                  </a:lnTo>
                  <a:lnTo>
                    <a:pt x="117" y="0"/>
                  </a:lnTo>
                  <a:lnTo>
                    <a:pt x="59" y="68"/>
                  </a:lnTo>
                  <a:lnTo>
                    <a:pt x="0" y="6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03" name="Freeform 640"/>
            <p:cNvSpPr>
              <a:spLocks/>
            </p:cNvSpPr>
            <p:nvPr/>
          </p:nvSpPr>
          <p:spPr bwMode="auto">
            <a:xfrm>
              <a:off x="1694" y="565"/>
              <a:ext cx="81" cy="13"/>
            </a:xfrm>
            <a:custGeom>
              <a:avLst/>
              <a:gdLst>
                <a:gd name="T0" fmla="*/ 0 w 409"/>
                <a:gd name="T1" fmla="*/ 3 h 66"/>
                <a:gd name="T2" fmla="*/ 16 w 409"/>
                <a:gd name="T3" fmla="*/ 3 h 66"/>
                <a:gd name="T4" fmla="*/ 16 w 409"/>
                <a:gd name="T5" fmla="*/ 0 h 66"/>
                <a:gd name="T6" fmla="*/ 0 w 409"/>
                <a:gd name="T7" fmla="*/ 0 h 66"/>
                <a:gd name="T8" fmla="*/ 0 w 409"/>
                <a:gd name="T9" fmla="*/ 3 h 66"/>
                <a:gd name="T10" fmla="*/ 0 w 409"/>
                <a:gd name="T11" fmla="*/ 3 h 66"/>
                <a:gd name="T12" fmla="*/ 0 60000 65536"/>
                <a:gd name="T13" fmla="*/ 0 60000 65536"/>
                <a:gd name="T14" fmla="*/ 0 60000 65536"/>
                <a:gd name="T15" fmla="*/ 0 60000 65536"/>
                <a:gd name="T16" fmla="*/ 0 60000 65536"/>
                <a:gd name="T17" fmla="*/ 0 60000 65536"/>
                <a:gd name="T18" fmla="*/ 0 w 409"/>
                <a:gd name="T19" fmla="*/ 0 h 66"/>
                <a:gd name="T20" fmla="*/ 409 w 409"/>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409" h="66">
                  <a:moveTo>
                    <a:pt x="0" y="66"/>
                  </a:moveTo>
                  <a:lnTo>
                    <a:pt x="409" y="66"/>
                  </a:lnTo>
                  <a:lnTo>
                    <a:pt x="409" y="0"/>
                  </a:lnTo>
                  <a:lnTo>
                    <a:pt x="0" y="0"/>
                  </a:lnTo>
                  <a:lnTo>
                    <a:pt x="0" y="6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04" name="Freeform 641"/>
            <p:cNvSpPr>
              <a:spLocks/>
            </p:cNvSpPr>
            <p:nvPr/>
          </p:nvSpPr>
          <p:spPr bwMode="auto">
            <a:xfrm>
              <a:off x="1752" y="551"/>
              <a:ext cx="23" cy="14"/>
            </a:xfrm>
            <a:custGeom>
              <a:avLst/>
              <a:gdLst>
                <a:gd name="T0" fmla="*/ 0 w 117"/>
                <a:gd name="T1" fmla="*/ 0 h 68"/>
                <a:gd name="T2" fmla="*/ 2 w 117"/>
                <a:gd name="T3" fmla="*/ 3 h 68"/>
                <a:gd name="T4" fmla="*/ 5 w 117"/>
                <a:gd name="T5" fmla="*/ 3 h 68"/>
                <a:gd name="T6" fmla="*/ 2 w 117"/>
                <a:gd name="T7" fmla="*/ 0 h 68"/>
                <a:gd name="T8" fmla="*/ 0 w 117"/>
                <a:gd name="T9" fmla="*/ 0 h 68"/>
                <a:gd name="T10" fmla="*/ 0 w 117"/>
                <a:gd name="T11" fmla="*/ 0 h 68"/>
                <a:gd name="T12" fmla="*/ 0 60000 65536"/>
                <a:gd name="T13" fmla="*/ 0 60000 65536"/>
                <a:gd name="T14" fmla="*/ 0 60000 65536"/>
                <a:gd name="T15" fmla="*/ 0 60000 65536"/>
                <a:gd name="T16" fmla="*/ 0 60000 65536"/>
                <a:gd name="T17" fmla="*/ 0 60000 65536"/>
                <a:gd name="T18" fmla="*/ 0 w 117"/>
                <a:gd name="T19" fmla="*/ 0 h 68"/>
                <a:gd name="T20" fmla="*/ 117 w 117"/>
                <a:gd name="T21" fmla="*/ 68 h 68"/>
              </a:gdLst>
              <a:ahLst/>
              <a:cxnLst>
                <a:cxn ang="T12">
                  <a:pos x="T0" y="T1"/>
                </a:cxn>
                <a:cxn ang="T13">
                  <a:pos x="T2" y="T3"/>
                </a:cxn>
                <a:cxn ang="T14">
                  <a:pos x="T4" y="T5"/>
                </a:cxn>
                <a:cxn ang="T15">
                  <a:pos x="T6" y="T7"/>
                </a:cxn>
                <a:cxn ang="T16">
                  <a:pos x="T8" y="T9"/>
                </a:cxn>
                <a:cxn ang="T17">
                  <a:pos x="T10" y="T11"/>
                </a:cxn>
              </a:cxnLst>
              <a:rect l="T18" t="T19" r="T20" b="T21"/>
              <a:pathLst>
                <a:path w="117" h="68">
                  <a:moveTo>
                    <a:pt x="0" y="0"/>
                  </a:moveTo>
                  <a:lnTo>
                    <a:pt x="58" y="68"/>
                  </a:lnTo>
                  <a:lnTo>
                    <a:pt x="117" y="68"/>
                  </a:lnTo>
                  <a:lnTo>
                    <a:pt x="58"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05" name="Freeform 642"/>
            <p:cNvSpPr>
              <a:spLocks/>
            </p:cNvSpPr>
            <p:nvPr/>
          </p:nvSpPr>
          <p:spPr bwMode="auto">
            <a:xfrm>
              <a:off x="1614" y="591"/>
              <a:ext cx="33" cy="120"/>
            </a:xfrm>
            <a:custGeom>
              <a:avLst/>
              <a:gdLst>
                <a:gd name="T0" fmla="*/ 0 w 166"/>
                <a:gd name="T1" fmla="*/ 0 h 600"/>
                <a:gd name="T2" fmla="*/ 0 w 166"/>
                <a:gd name="T3" fmla="*/ 24 h 600"/>
                <a:gd name="T4" fmla="*/ 2 w 166"/>
                <a:gd name="T5" fmla="*/ 24 h 600"/>
                <a:gd name="T6" fmla="*/ 2 w 166"/>
                <a:gd name="T7" fmla="*/ 3 h 600"/>
                <a:gd name="T8" fmla="*/ 4 w 166"/>
                <a:gd name="T9" fmla="*/ 3 h 600"/>
                <a:gd name="T10" fmla="*/ 7 w 166"/>
                <a:gd name="T11" fmla="*/ 3 h 600"/>
                <a:gd name="T12" fmla="*/ 7 w 166"/>
                <a:gd name="T13" fmla="*/ 0 h 600"/>
                <a:gd name="T14" fmla="*/ 0 w 166"/>
                <a:gd name="T15" fmla="*/ 0 h 600"/>
                <a:gd name="T16" fmla="*/ 0 w 166"/>
                <a:gd name="T17" fmla="*/ 0 h 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6"/>
                <a:gd name="T28" fmla="*/ 0 h 600"/>
                <a:gd name="T29" fmla="*/ 166 w 166"/>
                <a:gd name="T30" fmla="*/ 600 h 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6" h="600">
                  <a:moveTo>
                    <a:pt x="0" y="0"/>
                  </a:moveTo>
                  <a:lnTo>
                    <a:pt x="0" y="600"/>
                  </a:lnTo>
                  <a:lnTo>
                    <a:pt x="48" y="600"/>
                  </a:lnTo>
                  <a:lnTo>
                    <a:pt x="48" y="66"/>
                  </a:lnTo>
                  <a:lnTo>
                    <a:pt x="106" y="66"/>
                  </a:lnTo>
                  <a:lnTo>
                    <a:pt x="166" y="66"/>
                  </a:lnTo>
                  <a:lnTo>
                    <a:pt x="166"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06" name="Freeform 643"/>
            <p:cNvSpPr>
              <a:spLocks/>
            </p:cNvSpPr>
            <p:nvPr/>
          </p:nvSpPr>
          <p:spPr bwMode="auto">
            <a:xfrm>
              <a:off x="1635" y="598"/>
              <a:ext cx="12" cy="95"/>
            </a:xfrm>
            <a:custGeom>
              <a:avLst/>
              <a:gdLst>
                <a:gd name="T0" fmla="*/ 2 w 60"/>
                <a:gd name="T1" fmla="*/ 0 h 475"/>
                <a:gd name="T2" fmla="*/ 2 w 60"/>
                <a:gd name="T3" fmla="*/ 19 h 475"/>
                <a:gd name="T4" fmla="*/ 0 w 60"/>
                <a:gd name="T5" fmla="*/ 19 h 475"/>
                <a:gd name="T6" fmla="*/ 0 w 60"/>
                <a:gd name="T7" fmla="*/ 0 h 475"/>
                <a:gd name="T8" fmla="*/ 2 w 60"/>
                <a:gd name="T9" fmla="*/ 0 h 475"/>
                <a:gd name="T10" fmla="*/ 2 w 60"/>
                <a:gd name="T11" fmla="*/ 0 h 475"/>
                <a:gd name="T12" fmla="*/ 0 60000 65536"/>
                <a:gd name="T13" fmla="*/ 0 60000 65536"/>
                <a:gd name="T14" fmla="*/ 0 60000 65536"/>
                <a:gd name="T15" fmla="*/ 0 60000 65536"/>
                <a:gd name="T16" fmla="*/ 0 60000 65536"/>
                <a:gd name="T17" fmla="*/ 0 60000 65536"/>
                <a:gd name="T18" fmla="*/ 0 w 60"/>
                <a:gd name="T19" fmla="*/ 0 h 475"/>
                <a:gd name="T20" fmla="*/ 60 w 60"/>
                <a:gd name="T21" fmla="*/ 475 h 475"/>
              </a:gdLst>
              <a:ahLst/>
              <a:cxnLst>
                <a:cxn ang="T12">
                  <a:pos x="T0" y="T1"/>
                </a:cxn>
                <a:cxn ang="T13">
                  <a:pos x="T2" y="T3"/>
                </a:cxn>
                <a:cxn ang="T14">
                  <a:pos x="T4" y="T5"/>
                </a:cxn>
                <a:cxn ang="T15">
                  <a:pos x="T6" y="T7"/>
                </a:cxn>
                <a:cxn ang="T16">
                  <a:pos x="T8" y="T9"/>
                </a:cxn>
                <a:cxn ang="T17">
                  <a:pos x="T10" y="T11"/>
                </a:cxn>
              </a:cxnLst>
              <a:rect l="T18" t="T19" r="T20" b="T21"/>
              <a:pathLst>
                <a:path w="60" h="475">
                  <a:moveTo>
                    <a:pt x="60" y="4"/>
                  </a:moveTo>
                  <a:lnTo>
                    <a:pt x="60" y="475"/>
                  </a:lnTo>
                  <a:lnTo>
                    <a:pt x="0" y="465"/>
                  </a:lnTo>
                  <a:lnTo>
                    <a:pt x="0" y="0"/>
                  </a:lnTo>
                  <a:lnTo>
                    <a:pt x="60"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07" name="Freeform 644"/>
            <p:cNvSpPr>
              <a:spLocks/>
            </p:cNvSpPr>
            <p:nvPr/>
          </p:nvSpPr>
          <p:spPr bwMode="auto">
            <a:xfrm>
              <a:off x="1635" y="578"/>
              <a:ext cx="75" cy="40"/>
            </a:xfrm>
            <a:custGeom>
              <a:avLst/>
              <a:gdLst>
                <a:gd name="T0" fmla="*/ 7 w 374"/>
                <a:gd name="T1" fmla="*/ 5 h 199"/>
                <a:gd name="T2" fmla="*/ 8 w 374"/>
                <a:gd name="T3" fmla="*/ 5 h 199"/>
                <a:gd name="T4" fmla="*/ 9 w 374"/>
                <a:gd name="T5" fmla="*/ 5 h 199"/>
                <a:gd name="T6" fmla="*/ 9 w 374"/>
                <a:gd name="T7" fmla="*/ 5 h 199"/>
                <a:gd name="T8" fmla="*/ 10 w 374"/>
                <a:gd name="T9" fmla="*/ 5 h 199"/>
                <a:gd name="T10" fmla="*/ 10 w 374"/>
                <a:gd name="T11" fmla="*/ 4 h 199"/>
                <a:gd name="T12" fmla="*/ 10 w 374"/>
                <a:gd name="T13" fmla="*/ 4 h 199"/>
                <a:gd name="T14" fmla="*/ 10 w 374"/>
                <a:gd name="T15" fmla="*/ 4 h 199"/>
                <a:gd name="T16" fmla="*/ 10 w 374"/>
                <a:gd name="T17" fmla="*/ 3 h 199"/>
                <a:gd name="T18" fmla="*/ 11 w 374"/>
                <a:gd name="T19" fmla="*/ 3 h 199"/>
                <a:gd name="T20" fmla="*/ 11 w 374"/>
                <a:gd name="T21" fmla="*/ 3 h 199"/>
                <a:gd name="T22" fmla="*/ 11 w 374"/>
                <a:gd name="T23" fmla="*/ 2 h 199"/>
                <a:gd name="T24" fmla="*/ 11 w 374"/>
                <a:gd name="T25" fmla="*/ 2 h 199"/>
                <a:gd name="T26" fmla="*/ 11 w 374"/>
                <a:gd name="T27" fmla="*/ 2 h 199"/>
                <a:gd name="T28" fmla="*/ 11 w 374"/>
                <a:gd name="T29" fmla="*/ 2 h 199"/>
                <a:gd name="T30" fmla="*/ 11 w 374"/>
                <a:gd name="T31" fmla="*/ 2 h 199"/>
                <a:gd name="T32" fmla="*/ 11 w 374"/>
                <a:gd name="T33" fmla="*/ 2 h 199"/>
                <a:gd name="T34" fmla="*/ 11 w 374"/>
                <a:gd name="T35" fmla="*/ 1 h 199"/>
                <a:gd name="T36" fmla="*/ 11 w 374"/>
                <a:gd name="T37" fmla="*/ 1 h 199"/>
                <a:gd name="T38" fmla="*/ 11 w 374"/>
                <a:gd name="T39" fmla="*/ 1 h 199"/>
                <a:gd name="T40" fmla="*/ 11 w 374"/>
                <a:gd name="T41" fmla="*/ 1 h 199"/>
                <a:gd name="T42" fmla="*/ 11 w 374"/>
                <a:gd name="T43" fmla="*/ 1 h 199"/>
                <a:gd name="T44" fmla="*/ 12 w 374"/>
                <a:gd name="T45" fmla="*/ 0 h 199"/>
                <a:gd name="T46" fmla="*/ 12 w 374"/>
                <a:gd name="T47" fmla="*/ 0 h 199"/>
                <a:gd name="T48" fmla="*/ 15 w 374"/>
                <a:gd name="T49" fmla="*/ 0 h 199"/>
                <a:gd name="T50" fmla="*/ 14 w 374"/>
                <a:gd name="T51" fmla="*/ 0 h 199"/>
                <a:gd name="T52" fmla="*/ 14 w 374"/>
                <a:gd name="T53" fmla="*/ 1 h 199"/>
                <a:gd name="T54" fmla="*/ 14 w 374"/>
                <a:gd name="T55" fmla="*/ 1 h 199"/>
                <a:gd name="T56" fmla="*/ 14 w 374"/>
                <a:gd name="T57" fmla="*/ 1 h 199"/>
                <a:gd name="T58" fmla="*/ 14 w 374"/>
                <a:gd name="T59" fmla="*/ 2 h 199"/>
                <a:gd name="T60" fmla="*/ 14 w 374"/>
                <a:gd name="T61" fmla="*/ 2 h 199"/>
                <a:gd name="T62" fmla="*/ 14 w 374"/>
                <a:gd name="T63" fmla="*/ 2 h 199"/>
                <a:gd name="T64" fmla="*/ 13 w 374"/>
                <a:gd name="T65" fmla="*/ 2 h 199"/>
                <a:gd name="T66" fmla="*/ 13 w 374"/>
                <a:gd name="T67" fmla="*/ 2 h 199"/>
                <a:gd name="T68" fmla="*/ 13 w 374"/>
                <a:gd name="T69" fmla="*/ 3 h 199"/>
                <a:gd name="T70" fmla="*/ 13 w 374"/>
                <a:gd name="T71" fmla="*/ 3 h 199"/>
                <a:gd name="T72" fmla="*/ 13 w 374"/>
                <a:gd name="T73" fmla="*/ 3 h 199"/>
                <a:gd name="T74" fmla="*/ 13 w 374"/>
                <a:gd name="T75" fmla="*/ 3 h 199"/>
                <a:gd name="T76" fmla="*/ 13 w 374"/>
                <a:gd name="T77" fmla="*/ 4 h 199"/>
                <a:gd name="T78" fmla="*/ 13 w 374"/>
                <a:gd name="T79" fmla="*/ 5 h 199"/>
                <a:gd name="T80" fmla="*/ 13 w 374"/>
                <a:gd name="T81" fmla="*/ 5 h 199"/>
                <a:gd name="T82" fmla="*/ 13 w 374"/>
                <a:gd name="T83" fmla="*/ 6 h 199"/>
                <a:gd name="T84" fmla="*/ 13 w 374"/>
                <a:gd name="T85" fmla="*/ 6 h 199"/>
                <a:gd name="T86" fmla="*/ 13 w 374"/>
                <a:gd name="T87" fmla="*/ 6 h 199"/>
                <a:gd name="T88" fmla="*/ 13 w 374"/>
                <a:gd name="T89" fmla="*/ 6 h 199"/>
                <a:gd name="T90" fmla="*/ 12 w 374"/>
                <a:gd name="T91" fmla="*/ 7 h 199"/>
                <a:gd name="T92" fmla="*/ 12 w 374"/>
                <a:gd name="T93" fmla="*/ 7 h 199"/>
                <a:gd name="T94" fmla="*/ 12 w 374"/>
                <a:gd name="T95" fmla="*/ 7 h 199"/>
                <a:gd name="T96" fmla="*/ 12 w 374"/>
                <a:gd name="T97" fmla="*/ 7 h 199"/>
                <a:gd name="T98" fmla="*/ 11 w 374"/>
                <a:gd name="T99" fmla="*/ 7 h 199"/>
                <a:gd name="T100" fmla="*/ 11 w 374"/>
                <a:gd name="T101" fmla="*/ 8 h 199"/>
                <a:gd name="T102" fmla="*/ 11 w 374"/>
                <a:gd name="T103" fmla="*/ 8 h 199"/>
                <a:gd name="T104" fmla="*/ 10 w 374"/>
                <a:gd name="T105" fmla="*/ 8 h 199"/>
                <a:gd name="T106" fmla="*/ 0 w 374"/>
                <a:gd name="T107" fmla="*/ 8 h 199"/>
                <a:gd name="T108" fmla="*/ 2 w 374"/>
                <a:gd name="T109" fmla="*/ 5 h 19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74"/>
                <a:gd name="T166" fmla="*/ 0 h 199"/>
                <a:gd name="T167" fmla="*/ 374 w 374"/>
                <a:gd name="T168" fmla="*/ 199 h 19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74" h="199">
                  <a:moveTo>
                    <a:pt x="49" y="133"/>
                  </a:moveTo>
                  <a:lnTo>
                    <a:pt x="177" y="133"/>
                  </a:lnTo>
                  <a:lnTo>
                    <a:pt x="192" y="134"/>
                  </a:lnTo>
                  <a:lnTo>
                    <a:pt x="206" y="133"/>
                  </a:lnTo>
                  <a:lnTo>
                    <a:pt x="220" y="127"/>
                  </a:lnTo>
                  <a:lnTo>
                    <a:pt x="227" y="124"/>
                  </a:lnTo>
                  <a:lnTo>
                    <a:pt x="233" y="121"/>
                  </a:lnTo>
                  <a:lnTo>
                    <a:pt x="236" y="118"/>
                  </a:lnTo>
                  <a:lnTo>
                    <a:pt x="239" y="116"/>
                  </a:lnTo>
                  <a:lnTo>
                    <a:pt x="242" y="113"/>
                  </a:lnTo>
                  <a:lnTo>
                    <a:pt x="244" y="110"/>
                  </a:lnTo>
                  <a:lnTo>
                    <a:pt x="247" y="107"/>
                  </a:lnTo>
                  <a:lnTo>
                    <a:pt x="250" y="104"/>
                  </a:lnTo>
                  <a:lnTo>
                    <a:pt x="251" y="101"/>
                  </a:lnTo>
                  <a:lnTo>
                    <a:pt x="253" y="97"/>
                  </a:lnTo>
                  <a:lnTo>
                    <a:pt x="255" y="94"/>
                  </a:lnTo>
                  <a:lnTo>
                    <a:pt x="257" y="90"/>
                  </a:lnTo>
                  <a:lnTo>
                    <a:pt x="259" y="86"/>
                  </a:lnTo>
                  <a:lnTo>
                    <a:pt x="260" y="84"/>
                  </a:lnTo>
                  <a:lnTo>
                    <a:pt x="262" y="80"/>
                  </a:lnTo>
                  <a:lnTo>
                    <a:pt x="263" y="75"/>
                  </a:lnTo>
                  <a:lnTo>
                    <a:pt x="264" y="71"/>
                  </a:lnTo>
                  <a:lnTo>
                    <a:pt x="265" y="67"/>
                  </a:lnTo>
                  <a:lnTo>
                    <a:pt x="265" y="62"/>
                  </a:lnTo>
                  <a:lnTo>
                    <a:pt x="266" y="58"/>
                  </a:lnTo>
                  <a:lnTo>
                    <a:pt x="267" y="56"/>
                  </a:lnTo>
                  <a:lnTo>
                    <a:pt x="267" y="54"/>
                  </a:lnTo>
                  <a:lnTo>
                    <a:pt x="268" y="51"/>
                  </a:lnTo>
                  <a:lnTo>
                    <a:pt x="268" y="49"/>
                  </a:lnTo>
                  <a:lnTo>
                    <a:pt x="269" y="47"/>
                  </a:lnTo>
                  <a:lnTo>
                    <a:pt x="270" y="45"/>
                  </a:lnTo>
                  <a:lnTo>
                    <a:pt x="271" y="42"/>
                  </a:lnTo>
                  <a:lnTo>
                    <a:pt x="271" y="40"/>
                  </a:lnTo>
                  <a:lnTo>
                    <a:pt x="272" y="38"/>
                  </a:lnTo>
                  <a:lnTo>
                    <a:pt x="273" y="35"/>
                  </a:lnTo>
                  <a:lnTo>
                    <a:pt x="274" y="33"/>
                  </a:lnTo>
                  <a:lnTo>
                    <a:pt x="275" y="31"/>
                  </a:lnTo>
                  <a:lnTo>
                    <a:pt x="276" y="29"/>
                  </a:lnTo>
                  <a:lnTo>
                    <a:pt x="277" y="26"/>
                  </a:lnTo>
                  <a:lnTo>
                    <a:pt x="279" y="22"/>
                  </a:lnTo>
                  <a:lnTo>
                    <a:pt x="280" y="19"/>
                  </a:lnTo>
                  <a:lnTo>
                    <a:pt x="282" y="18"/>
                  </a:lnTo>
                  <a:lnTo>
                    <a:pt x="283" y="15"/>
                  </a:lnTo>
                  <a:lnTo>
                    <a:pt x="284" y="13"/>
                  </a:lnTo>
                  <a:lnTo>
                    <a:pt x="285" y="10"/>
                  </a:lnTo>
                  <a:lnTo>
                    <a:pt x="288" y="6"/>
                  </a:lnTo>
                  <a:lnTo>
                    <a:pt x="290" y="3"/>
                  </a:lnTo>
                  <a:lnTo>
                    <a:pt x="293" y="0"/>
                  </a:lnTo>
                  <a:lnTo>
                    <a:pt x="374" y="0"/>
                  </a:lnTo>
                  <a:lnTo>
                    <a:pt x="367" y="3"/>
                  </a:lnTo>
                  <a:lnTo>
                    <a:pt x="360" y="9"/>
                  </a:lnTo>
                  <a:lnTo>
                    <a:pt x="357" y="11"/>
                  </a:lnTo>
                  <a:lnTo>
                    <a:pt x="355" y="14"/>
                  </a:lnTo>
                  <a:lnTo>
                    <a:pt x="353" y="18"/>
                  </a:lnTo>
                  <a:lnTo>
                    <a:pt x="350" y="21"/>
                  </a:lnTo>
                  <a:lnTo>
                    <a:pt x="348" y="25"/>
                  </a:lnTo>
                  <a:lnTo>
                    <a:pt x="346" y="30"/>
                  </a:lnTo>
                  <a:lnTo>
                    <a:pt x="343" y="34"/>
                  </a:lnTo>
                  <a:lnTo>
                    <a:pt x="343" y="36"/>
                  </a:lnTo>
                  <a:lnTo>
                    <a:pt x="342" y="38"/>
                  </a:lnTo>
                  <a:lnTo>
                    <a:pt x="340" y="43"/>
                  </a:lnTo>
                  <a:lnTo>
                    <a:pt x="339" y="46"/>
                  </a:lnTo>
                  <a:lnTo>
                    <a:pt x="338" y="47"/>
                  </a:lnTo>
                  <a:lnTo>
                    <a:pt x="337" y="50"/>
                  </a:lnTo>
                  <a:lnTo>
                    <a:pt x="337" y="52"/>
                  </a:lnTo>
                  <a:lnTo>
                    <a:pt x="336" y="55"/>
                  </a:lnTo>
                  <a:lnTo>
                    <a:pt x="335" y="57"/>
                  </a:lnTo>
                  <a:lnTo>
                    <a:pt x="334" y="62"/>
                  </a:lnTo>
                  <a:lnTo>
                    <a:pt x="333" y="65"/>
                  </a:lnTo>
                  <a:lnTo>
                    <a:pt x="333" y="67"/>
                  </a:lnTo>
                  <a:lnTo>
                    <a:pt x="332" y="70"/>
                  </a:lnTo>
                  <a:lnTo>
                    <a:pt x="332" y="73"/>
                  </a:lnTo>
                  <a:lnTo>
                    <a:pt x="331" y="76"/>
                  </a:lnTo>
                  <a:lnTo>
                    <a:pt x="331" y="78"/>
                  </a:lnTo>
                  <a:lnTo>
                    <a:pt x="330" y="81"/>
                  </a:lnTo>
                  <a:lnTo>
                    <a:pt x="330" y="83"/>
                  </a:lnTo>
                  <a:lnTo>
                    <a:pt x="329" y="88"/>
                  </a:lnTo>
                  <a:lnTo>
                    <a:pt x="327" y="98"/>
                  </a:lnTo>
                  <a:lnTo>
                    <a:pt x="326" y="108"/>
                  </a:lnTo>
                  <a:lnTo>
                    <a:pt x="324" y="117"/>
                  </a:lnTo>
                  <a:lnTo>
                    <a:pt x="323" y="125"/>
                  </a:lnTo>
                  <a:lnTo>
                    <a:pt x="322" y="133"/>
                  </a:lnTo>
                  <a:lnTo>
                    <a:pt x="322" y="135"/>
                  </a:lnTo>
                  <a:lnTo>
                    <a:pt x="321" y="137"/>
                  </a:lnTo>
                  <a:lnTo>
                    <a:pt x="320" y="140"/>
                  </a:lnTo>
                  <a:lnTo>
                    <a:pt x="320" y="144"/>
                  </a:lnTo>
                  <a:lnTo>
                    <a:pt x="319" y="147"/>
                  </a:lnTo>
                  <a:lnTo>
                    <a:pt x="317" y="151"/>
                  </a:lnTo>
                  <a:lnTo>
                    <a:pt x="315" y="154"/>
                  </a:lnTo>
                  <a:lnTo>
                    <a:pt x="313" y="157"/>
                  </a:lnTo>
                  <a:lnTo>
                    <a:pt x="311" y="159"/>
                  </a:lnTo>
                  <a:lnTo>
                    <a:pt x="309" y="162"/>
                  </a:lnTo>
                  <a:lnTo>
                    <a:pt x="306" y="165"/>
                  </a:lnTo>
                  <a:lnTo>
                    <a:pt x="304" y="168"/>
                  </a:lnTo>
                  <a:lnTo>
                    <a:pt x="301" y="171"/>
                  </a:lnTo>
                  <a:lnTo>
                    <a:pt x="298" y="173"/>
                  </a:lnTo>
                  <a:lnTo>
                    <a:pt x="295" y="176"/>
                  </a:lnTo>
                  <a:lnTo>
                    <a:pt x="292" y="178"/>
                  </a:lnTo>
                  <a:lnTo>
                    <a:pt x="289" y="181"/>
                  </a:lnTo>
                  <a:lnTo>
                    <a:pt x="286" y="183"/>
                  </a:lnTo>
                  <a:lnTo>
                    <a:pt x="283" y="185"/>
                  </a:lnTo>
                  <a:lnTo>
                    <a:pt x="276" y="189"/>
                  </a:lnTo>
                  <a:lnTo>
                    <a:pt x="269" y="192"/>
                  </a:lnTo>
                  <a:lnTo>
                    <a:pt x="262" y="195"/>
                  </a:lnTo>
                  <a:lnTo>
                    <a:pt x="255" y="196"/>
                  </a:lnTo>
                  <a:lnTo>
                    <a:pt x="249" y="198"/>
                  </a:lnTo>
                  <a:lnTo>
                    <a:pt x="235" y="199"/>
                  </a:lnTo>
                  <a:lnTo>
                    <a:pt x="0" y="199"/>
                  </a:lnTo>
                  <a:lnTo>
                    <a:pt x="0" y="133"/>
                  </a:lnTo>
                  <a:lnTo>
                    <a:pt x="49" y="13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08" name="Freeform 645"/>
            <p:cNvSpPr>
              <a:spLocks/>
            </p:cNvSpPr>
            <p:nvPr/>
          </p:nvSpPr>
          <p:spPr bwMode="auto">
            <a:xfrm>
              <a:off x="1759" y="578"/>
              <a:ext cx="98" cy="187"/>
            </a:xfrm>
            <a:custGeom>
              <a:avLst/>
              <a:gdLst>
                <a:gd name="T0" fmla="*/ 10 w 490"/>
                <a:gd name="T1" fmla="*/ 27 h 934"/>
                <a:gd name="T2" fmla="*/ 17 w 490"/>
                <a:gd name="T3" fmla="*/ 16 h 934"/>
                <a:gd name="T4" fmla="*/ 17 w 490"/>
                <a:gd name="T5" fmla="*/ 15 h 934"/>
                <a:gd name="T6" fmla="*/ 17 w 490"/>
                <a:gd name="T7" fmla="*/ 14 h 934"/>
                <a:gd name="T8" fmla="*/ 17 w 490"/>
                <a:gd name="T9" fmla="*/ 14 h 934"/>
                <a:gd name="T10" fmla="*/ 17 w 490"/>
                <a:gd name="T11" fmla="*/ 13 h 934"/>
                <a:gd name="T12" fmla="*/ 16 w 490"/>
                <a:gd name="T13" fmla="*/ 13 h 934"/>
                <a:gd name="T14" fmla="*/ 16 w 490"/>
                <a:gd name="T15" fmla="*/ 12 h 934"/>
                <a:gd name="T16" fmla="*/ 16 w 490"/>
                <a:gd name="T17" fmla="*/ 12 h 934"/>
                <a:gd name="T18" fmla="*/ 15 w 490"/>
                <a:gd name="T19" fmla="*/ 11 h 934"/>
                <a:gd name="T20" fmla="*/ 15 w 490"/>
                <a:gd name="T21" fmla="*/ 11 h 934"/>
                <a:gd name="T22" fmla="*/ 14 w 490"/>
                <a:gd name="T23" fmla="*/ 10 h 934"/>
                <a:gd name="T24" fmla="*/ 14 w 490"/>
                <a:gd name="T25" fmla="*/ 9 h 934"/>
                <a:gd name="T26" fmla="*/ 13 w 490"/>
                <a:gd name="T27" fmla="*/ 9 h 934"/>
                <a:gd name="T28" fmla="*/ 12 w 490"/>
                <a:gd name="T29" fmla="*/ 8 h 934"/>
                <a:gd name="T30" fmla="*/ 9 w 490"/>
                <a:gd name="T31" fmla="*/ 8 h 934"/>
                <a:gd name="T32" fmla="*/ 4 w 490"/>
                <a:gd name="T33" fmla="*/ 8 h 934"/>
                <a:gd name="T34" fmla="*/ 3 w 490"/>
                <a:gd name="T35" fmla="*/ 7 h 934"/>
                <a:gd name="T36" fmla="*/ 3 w 490"/>
                <a:gd name="T37" fmla="*/ 6 h 934"/>
                <a:gd name="T38" fmla="*/ 2 w 490"/>
                <a:gd name="T39" fmla="*/ 6 h 934"/>
                <a:gd name="T40" fmla="*/ 2 w 490"/>
                <a:gd name="T41" fmla="*/ 5 h 934"/>
                <a:gd name="T42" fmla="*/ 2 w 490"/>
                <a:gd name="T43" fmla="*/ 3 h 934"/>
                <a:gd name="T44" fmla="*/ 2 w 490"/>
                <a:gd name="T45" fmla="*/ 3 h 934"/>
                <a:gd name="T46" fmla="*/ 2 w 490"/>
                <a:gd name="T47" fmla="*/ 2 h 934"/>
                <a:gd name="T48" fmla="*/ 1 w 490"/>
                <a:gd name="T49" fmla="*/ 2 h 934"/>
                <a:gd name="T50" fmla="*/ 1 w 490"/>
                <a:gd name="T51" fmla="*/ 1 h 934"/>
                <a:gd name="T52" fmla="*/ 1 w 490"/>
                <a:gd name="T53" fmla="*/ 1 h 934"/>
                <a:gd name="T54" fmla="*/ 0 w 490"/>
                <a:gd name="T55" fmla="*/ 0 h 934"/>
                <a:gd name="T56" fmla="*/ 3 w 490"/>
                <a:gd name="T57" fmla="*/ 0 h 934"/>
                <a:gd name="T58" fmla="*/ 4 w 490"/>
                <a:gd name="T59" fmla="*/ 1 h 934"/>
                <a:gd name="T60" fmla="*/ 4 w 490"/>
                <a:gd name="T61" fmla="*/ 1 h 934"/>
                <a:gd name="T62" fmla="*/ 4 w 490"/>
                <a:gd name="T63" fmla="*/ 2 h 934"/>
                <a:gd name="T64" fmla="*/ 4 w 490"/>
                <a:gd name="T65" fmla="*/ 2 h 934"/>
                <a:gd name="T66" fmla="*/ 5 w 490"/>
                <a:gd name="T67" fmla="*/ 3 h 934"/>
                <a:gd name="T68" fmla="*/ 5 w 490"/>
                <a:gd name="T69" fmla="*/ 4 h 934"/>
                <a:gd name="T70" fmla="*/ 5 w 490"/>
                <a:gd name="T71" fmla="*/ 4 h 934"/>
                <a:gd name="T72" fmla="*/ 6 w 490"/>
                <a:gd name="T73" fmla="*/ 5 h 934"/>
                <a:gd name="T74" fmla="*/ 7 w 490"/>
                <a:gd name="T75" fmla="*/ 5 h 934"/>
                <a:gd name="T76" fmla="*/ 13 w 490"/>
                <a:gd name="T77" fmla="*/ 6 h 934"/>
                <a:gd name="T78" fmla="*/ 14 w 490"/>
                <a:gd name="T79" fmla="*/ 6 h 934"/>
                <a:gd name="T80" fmla="*/ 15 w 490"/>
                <a:gd name="T81" fmla="*/ 7 h 934"/>
                <a:gd name="T82" fmla="*/ 16 w 490"/>
                <a:gd name="T83" fmla="*/ 8 h 934"/>
                <a:gd name="T84" fmla="*/ 17 w 490"/>
                <a:gd name="T85" fmla="*/ 8 h 934"/>
                <a:gd name="T86" fmla="*/ 17 w 490"/>
                <a:gd name="T87" fmla="*/ 9 h 934"/>
                <a:gd name="T88" fmla="*/ 17 w 490"/>
                <a:gd name="T89" fmla="*/ 9 h 934"/>
                <a:gd name="T90" fmla="*/ 18 w 490"/>
                <a:gd name="T91" fmla="*/ 10 h 934"/>
                <a:gd name="T92" fmla="*/ 18 w 490"/>
                <a:gd name="T93" fmla="*/ 11 h 934"/>
                <a:gd name="T94" fmla="*/ 18 w 490"/>
                <a:gd name="T95" fmla="*/ 11 h 934"/>
                <a:gd name="T96" fmla="*/ 19 w 490"/>
                <a:gd name="T97" fmla="*/ 12 h 934"/>
                <a:gd name="T98" fmla="*/ 19 w 490"/>
                <a:gd name="T99" fmla="*/ 12 h 934"/>
                <a:gd name="T100" fmla="*/ 19 w 490"/>
                <a:gd name="T101" fmla="*/ 13 h 934"/>
                <a:gd name="T102" fmla="*/ 19 w 490"/>
                <a:gd name="T103" fmla="*/ 14 h 934"/>
                <a:gd name="T104" fmla="*/ 19 w 490"/>
                <a:gd name="T105" fmla="*/ 14 h 934"/>
                <a:gd name="T106" fmla="*/ 20 w 490"/>
                <a:gd name="T107" fmla="*/ 35 h 934"/>
                <a:gd name="T108" fmla="*/ 8 w 490"/>
                <a:gd name="T109" fmla="*/ 26 h 934"/>
                <a:gd name="T110" fmla="*/ 8 w 490"/>
                <a:gd name="T111" fmla="*/ 26 h 934"/>
                <a:gd name="T112" fmla="*/ 7 w 490"/>
                <a:gd name="T113" fmla="*/ 25 h 934"/>
                <a:gd name="T114" fmla="*/ 7 w 490"/>
                <a:gd name="T115" fmla="*/ 24 h 934"/>
                <a:gd name="T116" fmla="*/ 6 w 490"/>
                <a:gd name="T117" fmla="*/ 21 h 934"/>
                <a:gd name="T118" fmla="*/ 9 w 490"/>
                <a:gd name="T119" fmla="*/ 20 h 934"/>
                <a:gd name="T120" fmla="*/ 10 w 490"/>
                <a:gd name="T121" fmla="*/ 24 h 9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0"/>
                <a:gd name="T184" fmla="*/ 0 h 934"/>
                <a:gd name="T185" fmla="*/ 490 w 490"/>
                <a:gd name="T186" fmla="*/ 934 h 93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0" h="934">
                  <a:moveTo>
                    <a:pt x="252" y="591"/>
                  </a:moveTo>
                  <a:lnTo>
                    <a:pt x="255" y="617"/>
                  </a:lnTo>
                  <a:lnTo>
                    <a:pt x="255" y="643"/>
                  </a:lnTo>
                  <a:lnTo>
                    <a:pt x="257" y="667"/>
                  </a:lnTo>
                  <a:lnTo>
                    <a:pt x="257" y="679"/>
                  </a:lnTo>
                  <a:lnTo>
                    <a:pt x="257" y="866"/>
                  </a:lnTo>
                  <a:lnTo>
                    <a:pt x="432" y="866"/>
                  </a:lnTo>
                  <a:lnTo>
                    <a:pt x="432" y="480"/>
                  </a:lnTo>
                  <a:lnTo>
                    <a:pt x="432" y="399"/>
                  </a:lnTo>
                  <a:lnTo>
                    <a:pt x="431" y="394"/>
                  </a:lnTo>
                  <a:lnTo>
                    <a:pt x="430" y="388"/>
                  </a:lnTo>
                  <a:lnTo>
                    <a:pt x="429" y="385"/>
                  </a:lnTo>
                  <a:lnTo>
                    <a:pt x="428" y="382"/>
                  </a:lnTo>
                  <a:lnTo>
                    <a:pt x="428" y="380"/>
                  </a:lnTo>
                  <a:lnTo>
                    <a:pt x="427" y="377"/>
                  </a:lnTo>
                  <a:lnTo>
                    <a:pt x="427" y="374"/>
                  </a:lnTo>
                  <a:lnTo>
                    <a:pt x="426" y="371"/>
                  </a:lnTo>
                  <a:lnTo>
                    <a:pt x="425" y="368"/>
                  </a:lnTo>
                  <a:lnTo>
                    <a:pt x="424" y="365"/>
                  </a:lnTo>
                  <a:lnTo>
                    <a:pt x="423" y="362"/>
                  </a:lnTo>
                  <a:lnTo>
                    <a:pt x="423" y="360"/>
                  </a:lnTo>
                  <a:lnTo>
                    <a:pt x="422" y="357"/>
                  </a:lnTo>
                  <a:lnTo>
                    <a:pt x="421" y="354"/>
                  </a:lnTo>
                  <a:lnTo>
                    <a:pt x="420" y="351"/>
                  </a:lnTo>
                  <a:lnTo>
                    <a:pt x="419" y="348"/>
                  </a:lnTo>
                  <a:lnTo>
                    <a:pt x="418" y="346"/>
                  </a:lnTo>
                  <a:lnTo>
                    <a:pt x="417" y="343"/>
                  </a:lnTo>
                  <a:lnTo>
                    <a:pt x="416" y="341"/>
                  </a:lnTo>
                  <a:lnTo>
                    <a:pt x="415" y="339"/>
                  </a:lnTo>
                  <a:lnTo>
                    <a:pt x="414" y="336"/>
                  </a:lnTo>
                  <a:lnTo>
                    <a:pt x="413" y="333"/>
                  </a:lnTo>
                  <a:lnTo>
                    <a:pt x="412" y="331"/>
                  </a:lnTo>
                  <a:lnTo>
                    <a:pt x="411" y="328"/>
                  </a:lnTo>
                  <a:lnTo>
                    <a:pt x="409" y="326"/>
                  </a:lnTo>
                  <a:lnTo>
                    <a:pt x="408" y="323"/>
                  </a:lnTo>
                  <a:lnTo>
                    <a:pt x="407" y="320"/>
                  </a:lnTo>
                  <a:lnTo>
                    <a:pt x="406" y="318"/>
                  </a:lnTo>
                  <a:lnTo>
                    <a:pt x="403" y="313"/>
                  </a:lnTo>
                  <a:lnTo>
                    <a:pt x="402" y="310"/>
                  </a:lnTo>
                  <a:lnTo>
                    <a:pt x="401" y="308"/>
                  </a:lnTo>
                  <a:lnTo>
                    <a:pt x="399" y="306"/>
                  </a:lnTo>
                  <a:lnTo>
                    <a:pt x="398" y="304"/>
                  </a:lnTo>
                  <a:lnTo>
                    <a:pt x="396" y="302"/>
                  </a:lnTo>
                  <a:lnTo>
                    <a:pt x="395" y="299"/>
                  </a:lnTo>
                  <a:lnTo>
                    <a:pt x="393" y="297"/>
                  </a:lnTo>
                  <a:lnTo>
                    <a:pt x="392" y="295"/>
                  </a:lnTo>
                  <a:lnTo>
                    <a:pt x="390" y="292"/>
                  </a:lnTo>
                  <a:lnTo>
                    <a:pt x="389" y="290"/>
                  </a:lnTo>
                  <a:lnTo>
                    <a:pt x="386" y="285"/>
                  </a:lnTo>
                  <a:lnTo>
                    <a:pt x="384" y="283"/>
                  </a:lnTo>
                  <a:lnTo>
                    <a:pt x="382" y="281"/>
                  </a:lnTo>
                  <a:lnTo>
                    <a:pt x="381" y="279"/>
                  </a:lnTo>
                  <a:lnTo>
                    <a:pt x="379" y="277"/>
                  </a:lnTo>
                  <a:lnTo>
                    <a:pt x="377" y="274"/>
                  </a:lnTo>
                  <a:lnTo>
                    <a:pt x="375" y="273"/>
                  </a:lnTo>
                  <a:lnTo>
                    <a:pt x="373" y="269"/>
                  </a:lnTo>
                  <a:lnTo>
                    <a:pt x="369" y="265"/>
                  </a:lnTo>
                  <a:lnTo>
                    <a:pt x="365" y="262"/>
                  </a:lnTo>
                  <a:lnTo>
                    <a:pt x="361" y="258"/>
                  </a:lnTo>
                  <a:lnTo>
                    <a:pt x="358" y="254"/>
                  </a:lnTo>
                  <a:lnTo>
                    <a:pt x="354" y="250"/>
                  </a:lnTo>
                  <a:lnTo>
                    <a:pt x="350" y="247"/>
                  </a:lnTo>
                  <a:lnTo>
                    <a:pt x="346" y="243"/>
                  </a:lnTo>
                  <a:lnTo>
                    <a:pt x="341" y="240"/>
                  </a:lnTo>
                  <a:lnTo>
                    <a:pt x="338" y="237"/>
                  </a:lnTo>
                  <a:lnTo>
                    <a:pt x="334" y="234"/>
                  </a:lnTo>
                  <a:lnTo>
                    <a:pt x="329" y="231"/>
                  </a:lnTo>
                  <a:lnTo>
                    <a:pt x="325" y="229"/>
                  </a:lnTo>
                  <a:lnTo>
                    <a:pt x="321" y="226"/>
                  </a:lnTo>
                  <a:lnTo>
                    <a:pt x="316" y="223"/>
                  </a:lnTo>
                  <a:lnTo>
                    <a:pt x="311" y="221"/>
                  </a:lnTo>
                  <a:lnTo>
                    <a:pt x="307" y="219"/>
                  </a:lnTo>
                  <a:lnTo>
                    <a:pt x="303" y="216"/>
                  </a:lnTo>
                  <a:lnTo>
                    <a:pt x="298" y="214"/>
                  </a:lnTo>
                  <a:lnTo>
                    <a:pt x="289" y="210"/>
                  </a:lnTo>
                  <a:lnTo>
                    <a:pt x="279" y="206"/>
                  </a:lnTo>
                  <a:lnTo>
                    <a:pt x="269" y="204"/>
                  </a:lnTo>
                  <a:lnTo>
                    <a:pt x="260" y="201"/>
                  </a:lnTo>
                  <a:lnTo>
                    <a:pt x="239" y="198"/>
                  </a:lnTo>
                  <a:lnTo>
                    <a:pt x="219" y="198"/>
                  </a:lnTo>
                  <a:lnTo>
                    <a:pt x="198" y="199"/>
                  </a:lnTo>
                  <a:lnTo>
                    <a:pt x="140" y="199"/>
                  </a:lnTo>
                  <a:lnTo>
                    <a:pt x="127" y="198"/>
                  </a:lnTo>
                  <a:lnTo>
                    <a:pt x="113" y="195"/>
                  </a:lnTo>
                  <a:lnTo>
                    <a:pt x="106" y="192"/>
                  </a:lnTo>
                  <a:lnTo>
                    <a:pt x="99" y="189"/>
                  </a:lnTo>
                  <a:lnTo>
                    <a:pt x="92" y="185"/>
                  </a:lnTo>
                  <a:lnTo>
                    <a:pt x="87" y="181"/>
                  </a:lnTo>
                  <a:lnTo>
                    <a:pt x="83" y="178"/>
                  </a:lnTo>
                  <a:lnTo>
                    <a:pt x="80" y="176"/>
                  </a:lnTo>
                  <a:lnTo>
                    <a:pt x="77" y="173"/>
                  </a:lnTo>
                  <a:lnTo>
                    <a:pt x="74" y="171"/>
                  </a:lnTo>
                  <a:lnTo>
                    <a:pt x="72" y="168"/>
                  </a:lnTo>
                  <a:lnTo>
                    <a:pt x="69" y="165"/>
                  </a:lnTo>
                  <a:lnTo>
                    <a:pt x="67" y="162"/>
                  </a:lnTo>
                  <a:lnTo>
                    <a:pt x="64" y="159"/>
                  </a:lnTo>
                  <a:lnTo>
                    <a:pt x="62" y="157"/>
                  </a:lnTo>
                  <a:lnTo>
                    <a:pt x="60" y="154"/>
                  </a:lnTo>
                  <a:lnTo>
                    <a:pt x="58" y="151"/>
                  </a:lnTo>
                  <a:lnTo>
                    <a:pt x="57" y="147"/>
                  </a:lnTo>
                  <a:lnTo>
                    <a:pt x="55" y="144"/>
                  </a:lnTo>
                  <a:lnTo>
                    <a:pt x="55" y="140"/>
                  </a:lnTo>
                  <a:lnTo>
                    <a:pt x="54" y="137"/>
                  </a:lnTo>
                  <a:lnTo>
                    <a:pt x="54" y="133"/>
                  </a:lnTo>
                  <a:lnTo>
                    <a:pt x="52" y="125"/>
                  </a:lnTo>
                  <a:lnTo>
                    <a:pt x="50" y="117"/>
                  </a:lnTo>
                  <a:lnTo>
                    <a:pt x="48" y="108"/>
                  </a:lnTo>
                  <a:lnTo>
                    <a:pt x="47" y="98"/>
                  </a:lnTo>
                  <a:lnTo>
                    <a:pt x="45" y="88"/>
                  </a:lnTo>
                  <a:lnTo>
                    <a:pt x="44" y="83"/>
                  </a:lnTo>
                  <a:lnTo>
                    <a:pt x="44" y="81"/>
                  </a:lnTo>
                  <a:lnTo>
                    <a:pt x="43" y="78"/>
                  </a:lnTo>
                  <a:lnTo>
                    <a:pt x="43" y="76"/>
                  </a:lnTo>
                  <a:lnTo>
                    <a:pt x="42" y="73"/>
                  </a:lnTo>
                  <a:lnTo>
                    <a:pt x="42" y="70"/>
                  </a:lnTo>
                  <a:lnTo>
                    <a:pt x="41" y="67"/>
                  </a:lnTo>
                  <a:lnTo>
                    <a:pt x="41" y="65"/>
                  </a:lnTo>
                  <a:lnTo>
                    <a:pt x="40" y="62"/>
                  </a:lnTo>
                  <a:lnTo>
                    <a:pt x="39" y="60"/>
                  </a:lnTo>
                  <a:lnTo>
                    <a:pt x="39" y="57"/>
                  </a:lnTo>
                  <a:lnTo>
                    <a:pt x="38" y="55"/>
                  </a:lnTo>
                  <a:lnTo>
                    <a:pt x="37" y="52"/>
                  </a:lnTo>
                  <a:lnTo>
                    <a:pt x="37" y="50"/>
                  </a:lnTo>
                  <a:lnTo>
                    <a:pt x="36" y="47"/>
                  </a:lnTo>
                  <a:lnTo>
                    <a:pt x="35" y="46"/>
                  </a:lnTo>
                  <a:lnTo>
                    <a:pt x="34" y="43"/>
                  </a:lnTo>
                  <a:lnTo>
                    <a:pt x="33" y="41"/>
                  </a:lnTo>
                  <a:lnTo>
                    <a:pt x="32" y="38"/>
                  </a:lnTo>
                  <a:lnTo>
                    <a:pt x="32" y="36"/>
                  </a:lnTo>
                  <a:lnTo>
                    <a:pt x="31" y="34"/>
                  </a:lnTo>
                  <a:lnTo>
                    <a:pt x="30" y="31"/>
                  </a:lnTo>
                  <a:lnTo>
                    <a:pt x="29" y="30"/>
                  </a:lnTo>
                  <a:lnTo>
                    <a:pt x="28" y="27"/>
                  </a:lnTo>
                  <a:lnTo>
                    <a:pt x="26" y="25"/>
                  </a:lnTo>
                  <a:lnTo>
                    <a:pt x="24" y="21"/>
                  </a:lnTo>
                  <a:lnTo>
                    <a:pt x="22" y="18"/>
                  </a:lnTo>
                  <a:lnTo>
                    <a:pt x="19" y="14"/>
                  </a:lnTo>
                  <a:lnTo>
                    <a:pt x="17" y="11"/>
                  </a:lnTo>
                  <a:lnTo>
                    <a:pt x="14" y="9"/>
                  </a:lnTo>
                  <a:lnTo>
                    <a:pt x="11" y="6"/>
                  </a:lnTo>
                  <a:lnTo>
                    <a:pt x="7" y="3"/>
                  </a:lnTo>
                  <a:lnTo>
                    <a:pt x="4" y="2"/>
                  </a:lnTo>
                  <a:lnTo>
                    <a:pt x="0" y="0"/>
                  </a:lnTo>
                  <a:lnTo>
                    <a:pt x="82" y="0"/>
                  </a:lnTo>
                  <a:lnTo>
                    <a:pt x="85" y="3"/>
                  </a:lnTo>
                  <a:lnTo>
                    <a:pt x="88" y="6"/>
                  </a:lnTo>
                  <a:lnTo>
                    <a:pt x="90" y="10"/>
                  </a:lnTo>
                  <a:lnTo>
                    <a:pt x="92" y="13"/>
                  </a:lnTo>
                  <a:lnTo>
                    <a:pt x="94" y="18"/>
                  </a:lnTo>
                  <a:lnTo>
                    <a:pt x="96" y="22"/>
                  </a:lnTo>
                  <a:lnTo>
                    <a:pt x="97" y="24"/>
                  </a:lnTo>
                  <a:lnTo>
                    <a:pt x="98" y="26"/>
                  </a:lnTo>
                  <a:lnTo>
                    <a:pt x="99" y="29"/>
                  </a:lnTo>
                  <a:lnTo>
                    <a:pt x="100" y="31"/>
                  </a:lnTo>
                  <a:lnTo>
                    <a:pt x="101" y="33"/>
                  </a:lnTo>
                  <a:lnTo>
                    <a:pt x="102" y="35"/>
                  </a:lnTo>
                  <a:lnTo>
                    <a:pt x="104" y="40"/>
                  </a:lnTo>
                  <a:lnTo>
                    <a:pt x="104" y="42"/>
                  </a:lnTo>
                  <a:lnTo>
                    <a:pt x="105" y="45"/>
                  </a:lnTo>
                  <a:lnTo>
                    <a:pt x="106" y="47"/>
                  </a:lnTo>
                  <a:lnTo>
                    <a:pt x="107" y="49"/>
                  </a:lnTo>
                  <a:lnTo>
                    <a:pt x="107" y="51"/>
                  </a:lnTo>
                  <a:lnTo>
                    <a:pt x="108" y="54"/>
                  </a:lnTo>
                  <a:lnTo>
                    <a:pt x="109" y="58"/>
                  </a:lnTo>
                  <a:lnTo>
                    <a:pt x="110" y="62"/>
                  </a:lnTo>
                  <a:lnTo>
                    <a:pt x="111" y="67"/>
                  </a:lnTo>
                  <a:lnTo>
                    <a:pt x="111" y="71"/>
                  </a:lnTo>
                  <a:lnTo>
                    <a:pt x="112" y="73"/>
                  </a:lnTo>
                  <a:lnTo>
                    <a:pt x="112" y="75"/>
                  </a:lnTo>
                  <a:lnTo>
                    <a:pt x="113" y="80"/>
                  </a:lnTo>
                  <a:lnTo>
                    <a:pt x="114" y="81"/>
                  </a:lnTo>
                  <a:lnTo>
                    <a:pt x="115" y="84"/>
                  </a:lnTo>
                  <a:lnTo>
                    <a:pt x="116" y="86"/>
                  </a:lnTo>
                  <a:lnTo>
                    <a:pt x="118" y="90"/>
                  </a:lnTo>
                  <a:lnTo>
                    <a:pt x="120" y="94"/>
                  </a:lnTo>
                  <a:lnTo>
                    <a:pt x="122" y="97"/>
                  </a:lnTo>
                  <a:lnTo>
                    <a:pt x="124" y="101"/>
                  </a:lnTo>
                  <a:lnTo>
                    <a:pt x="127" y="104"/>
                  </a:lnTo>
                  <a:lnTo>
                    <a:pt x="128" y="107"/>
                  </a:lnTo>
                  <a:lnTo>
                    <a:pt x="131" y="110"/>
                  </a:lnTo>
                  <a:lnTo>
                    <a:pt x="133" y="113"/>
                  </a:lnTo>
                  <a:lnTo>
                    <a:pt x="136" y="116"/>
                  </a:lnTo>
                  <a:lnTo>
                    <a:pt x="139" y="118"/>
                  </a:lnTo>
                  <a:lnTo>
                    <a:pt x="142" y="121"/>
                  </a:lnTo>
                  <a:lnTo>
                    <a:pt x="145" y="122"/>
                  </a:lnTo>
                  <a:lnTo>
                    <a:pt x="148" y="124"/>
                  </a:lnTo>
                  <a:lnTo>
                    <a:pt x="156" y="127"/>
                  </a:lnTo>
                  <a:lnTo>
                    <a:pt x="162" y="130"/>
                  </a:lnTo>
                  <a:lnTo>
                    <a:pt x="169" y="133"/>
                  </a:lnTo>
                  <a:lnTo>
                    <a:pt x="184" y="134"/>
                  </a:lnTo>
                  <a:lnTo>
                    <a:pt x="198" y="133"/>
                  </a:lnTo>
                  <a:lnTo>
                    <a:pt x="258" y="133"/>
                  </a:lnTo>
                  <a:lnTo>
                    <a:pt x="281" y="135"/>
                  </a:lnTo>
                  <a:lnTo>
                    <a:pt x="303" y="140"/>
                  </a:lnTo>
                  <a:lnTo>
                    <a:pt x="314" y="144"/>
                  </a:lnTo>
                  <a:lnTo>
                    <a:pt x="325" y="148"/>
                  </a:lnTo>
                  <a:lnTo>
                    <a:pt x="336" y="152"/>
                  </a:lnTo>
                  <a:lnTo>
                    <a:pt x="340" y="155"/>
                  </a:lnTo>
                  <a:lnTo>
                    <a:pt x="346" y="158"/>
                  </a:lnTo>
                  <a:lnTo>
                    <a:pt x="351" y="159"/>
                  </a:lnTo>
                  <a:lnTo>
                    <a:pt x="356" y="162"/>
                  </a:lnTo>
                  <a:lnTo>
                    <a:pt x="361" y="165"/>
                  </a:lnTo>
                  <a:lnTo>
                    <a:pt x="366" y="168"/>
                  </a:lnTo>
                  <a:lnTo>
                    <a:pt x="371" y="172"/>
                  </a:lnTo>
                  <a:lnTo>
                    <a:pt x="375" y="175"/>
                  </a:lnTo>
                  <a:lnTo>
                    <a:pt x="380" y="178"/>
                  </a:lnTo>
                  <a:lnTo>
                    <a:pt x="385" y="183"/>
                  </a:lnTo>
                  <a:lnTo>
                    <a:pt x="389" y="186"/>
                  </a:lnTo>
                  <a:lnTo>
                    <a:pt x="394" y="190"/>
                  </a:lnTo>
                  <a:lnTo>
                    <a:pt x="398" y="194"/>
                  </a:lnTo>
                  <a:lnTo>
                    <a:pt x="403" y="197"/>
                  </a:lnTo>
                  <a:lnTo>
                    <a:pt x="407" y="202"/>
                  </a:lnTo>
                  <a:lnTo>
                    <a:pt x="411" y="206"/>
                  </a:lnTo>
                  <a:lnTo>
                    <a:pt x="413" y="208"/>
                  </a:lnTo>
                  <a:lnTo>
                    <a:pt x="415" y="210"/>
                  </a:lnTo>
                  <a:lnTo>
                    <a:pt x="417" y="213"/>
                  </a:lnTo>
                  <a:lnTo>
                    <a:pt x="419" y="215"/>
                  </a:lnTo>
                  <a:lnTo>
                    <a:pt x="421" y="217"/>
                  </a:lnTo>
                  <a:lnTo>
                    <a:pt x="423" y="220"/>
                  </a:lnTo>
                  <a:lnTo>
                    <a:pt x="425" y="222"/>
                  </a:lnTo>
                  <a:lnTo>
                    <a:pt x="427" y="224"/>
                  </a:lnTo>
                  <a:lnTo>
                    <a:pt x="430" y="230"/>
                  </a:lnTo>
                  <a:lnTo>
                    <a:pt x="432" y="232"/>
                  </a:lnTo>
                  <a:lnTo>
                    <a:pt x="434" y="233"/>
                  </a:lnTo>
                  <a:lnTo>
                    <a:pt x="436" y="236"/>
                  </a:lnTo>
                  <a:lnTo>
                    <a:pt x="438" y="238"/>
                  </a:lnTo>
                  <a:lnTo>
                    <a:pt x="439" y="241"/>
                  </a:lnTo>
                  <a:lnTo>
                    <a:pt x="441" y="244"/>
                  </a:lnTo>
                  <a:lnTo>
                    <a:pt x="443" y="246"/>
                  </a:lnTo>
                  <a:lnTo>
                    <a:pt x="445" y="249"/>
                  </a:lnTo>
                  <a:lnTo>
                    <a:pt x="447" y="254"/>
                  </a:lnTo>
                  <a:lnTo>
                    <a:pt x="449" y="257"/>
                  </a:lnTo>
                  <a:lnTo>
                    <a:pt x="450" y="260"/>
                  </a:lnTo>
                  <a:lnTo>
                    <a:pt x="452" y="263"/>
                  </a:lnTo>
                  <a:lnTo>
                    <a:pt x="453" y="265"/>
                  </a:lnTo>
                  <a:lnTo>
                    <a:pt x="455" y="268"/>
                  </a:lnTo>
                  <a:lnTo>
                    <a:pt x="456" y="271"/>
                  </a:lnTo>
                  <a:lnTo>
                    <a:pt x="458" y="273"/>
                  </a:lnTo>
                  <a:lnTo>
                    <a:pt x="459" y="276"/>
                  </a:lnTo>
                  <a:lnTo>
                    <a:pt x="461" y="278"/>
                  </a:lnTo>
                  <a:lnTo>
                    <a:pt x="462" y="281"/>
                  </a:lnTo>
                  <a:lnTo>
                    <a:pt x="463" y="284"/>
                  </a:lnTo>
                  <a:lnTo>
                    <a:pt x="465" y="287"/>
                  </a:lnTo>
                  <a:lnTo>
                    <a:pt x="466" y="290"/>
                  </a:lnTo>
                  <a:lnTo>
                    <a:pt x="467" y="293"/>
                  </a:lnTo>
                  <a:lnTo>
                    <a:pt x="468" y="296"/>
                  </a:lnTo>
                  <a:lnTo>
                    <a:pt x="469" y="299"/>
                  </a:lnTo>
                  <a:lnTo>
                    <a:pt x="471" y="302"/>
                  </a:lnTo>
                  <a:lnTo>
                    <a:pt x="472" y="305"/>
                  </a:lnTo>
                  <a:lnTo>
                    <a:pt x="473" y="308"/>
                  </a:lnTo>
                  <a:lnTo>
                    <a:pt x="474" y="310"/>
                  </a:lnTo>
                  <a:lnTo>
                    <a:pt x="475" y="313"/>
                  </a:lnTo>
                  <a:lnTo>
                    <a:pt x="476" y="316"/>
                  </a:lnTo>
                  <a:lnTo>
                    <a:pt x="477" y="320"/>
                  </a:lnTo>
                  <a:lnTo>
                    <a:pt x="478" y="323"/>
                  </a:lnTo>
                  <a:lnTo>
                    <a:pt x="479" y="326"/>
                  </a:lnTo>
                  <a:lnTo>
                    <a:pt x="480" y="329"/>
                  </a:lnTo>
                  <a:lnTo>
                    <a:pt x="481" y="332"/>
                  </a:lnTo>
                  <a:lnTo>
                    <a:pt x="481" y="335"/>
                  </a:lnTo>
                  <a:lnTo>
                    <a:pt x="481" y="338"/>
                  </a:lnTo>
                  <a:lnTo>
                    <a:pt x="482" y="342"/>
                  </a:lnTo>
                  <a:lnTo>
                    <a:pt x="483" y="345"/>
                  </a:lnTo>
                  <a:lnTo>
                    <a:pt x="484" y="347"/>
                  </a:lnTo>
                  <a:lnTo>
                    <a:pt x="484" y="351"/>
                  </a:lnTo>
                  <a:lnTo>
                    <a:pt x="485" y="353"/>
                  </a:lnTo>
                  <a:lnTo>
                    <a:pt x="486" y="360"/>
                  </a:lnTo>
                  <a:lnTo>
                    <a:pt x="488" y="374"/>
                  </a:lnTo>
                  <a:lnTo>
                    <a:pt x="490" y="399"/>
                  </a:lnTo>
                  <a:lnTo>
                    <a:pt x="490" y="500"/>
                  </a:lnTo>
                  <a:lnTo>
                    <a:pt x="490" y="866"/>
                  </a:lnTo>
                  <a:lnTo>
                    <a:pt x="490" y="934"/>
                  </a:lnTo>
                  <a:lnTo>
                    <a:pt x="198" y="934"/>
                  </a:lnTo>
                  <a:lnTo>
                    <a:pt x="198" y="681"/>
                  </a:lnTo>
                  <a:lnTo>
                    <a:pt x="198" y="667"/>
                  </a:lnTo>
                  <a:lnTo>
                    <a:pt x="198" y="654"/>
                  </a:lnTo>
                  <a:lnTo>
                    <a:pt x="197" y="648"/>
                  </a:lnTo>
                  <a:lnTo>
                    <a:pt x="197" y="645"/>
                  </a:lnTo>
                  <a:lnTo>
                    <a:pt x="197" y="642"/>
                  </a:lnTo>
                  <a:lnTo>
                    <a:pt x="196" y="640"/>
                  </a:lnTo>
                  <a:lnTo>
                    <a:pt x="195" y="637"/>
                  </a:lnTo>
                  <a:lnTo>
                    <a:pt x="194" y="635"/>
                  </a:lnTo>
                  <a:lnTo>
                    <a:pt x="193" y="632"/>
                  </a:lnTo>
                  <a:lnTo>
                    <a:pt x="191" y="629"/>
                  </a:lnTo>
                  <a:lnTo>
                    <a:pt x="190" y="627"/>
                  </a:lnTo>
                  <a:lnTo>
                    <a:pt x="187" y="622"/>
                  </a:lnTo>
                  <a:lnTo>
                    <a:pt x="185" y="620"/>
                  </a:lnTo>
                  <a:lnTo>
                    <a:pt x="183" y="618"/>
                  </a:lnTo>
                  <a:lnTo>
                    <a:pt x="179" y="614"/>
                  </a:lnTo>
                  <a:lnTo>
                    <a:pt x="175" y="610"/>
                  </a:lnTo>
                  <a:lnTo>
                    <a:pt x="170" y="607"/>
                  </a:lnTo>
                  <a:lnTo>
                    <a:pt x="166" y="605"/>
                  </a:lnTo>
                  <a:lnTo>
                    <a:pt x="162" y="603"/>
                  </a:lnTo>
                  <a:lnTo>
                    <a:pt x="151" y="601"/>
                  </a:lnTo>
                  <a:lnTo>
                    <a:pt x="140" y="601"/>
                  </a:lnTo>
                  <a:lnTo>
                    <a:pt x="139" y="532"/>
                  </a:lnTo>
                  <a:lnTo>
                    <a:pt x="146" y="482"/>
                  </a:lnTo>
                  <a:lnTo>
                    <a:pt x="179" y="482"/>
                  </a:lnTo>
                  <a:lnTo>
                    <a:pt x="202" y="489"/>
                  </a:lnTo>
                  <a:lnTo>
                    <a:pt x="216" y="496"/>
                  </a:lnTo>
                  <a:lnTo>
                    <a:pt x="228" y="509"/>
                  </a:lnTo>
                  <a:lnTo>
                    <a:pt x="238" y="526"/>
                  </a:lnTo>
                  <a:lnTo>
                    <a:pt x="243" y="541"/>
                  </a:lnTo>
                  <a:lnTo>
                    <a:pt x="249" y="566"/>
                  </a:lnTo>
                  <a:lnTo>
                    <a:pt x="252" y="59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509" name="Freeform 646"/>
            <p:cNvSpPr>
              <a:spLocks/>
            </p:cNvSpPr>
            <p:nvPr/>
          </p:nvSpPr>
          <p:spPr bwMode="auto">
            <a:xfrm>
              <a:off x="1793" y="725"/>
              <a:ext cx="70" cy="40"/>
            </a:xfrm>
            <a:custGeom>
              <a:avLst/>
              <a:gdLst>
                <a:gd name="T0" fmla="*/ 11 w 349"/>
                <a:gd name="T1" fmla="*/ 0 h 201"/>
                <a:gd name="T2" fmla="*/ 11 w 349"/>
                <a:gd name="T3" fmla="*/ 3 h 201"/>
                <a:gd name="T4" fmla="*/ 2 w 349"/>
                <a:gd name="T5" fmla="*/ 3 h 201"/>
                <a:gd name="T6" fmla="*/ 2 w 349"/>
                <a:gd name="T7" fmla="*/ 6 h 201"/>
                <a:gd name="T8" fmla="*/ 12 w 349"/>
                <a:gd name="T9" fmla="*/ 7 h 201"/>
                <a:gd name="T10" fmla="*/ 12 w 349"/>
                <a:gd name="T11" fmla="*/ 0 h 201"/>
                <a:gd name="T12" fmla="*/ 14 w 349"/>
                <a:gd name="T13" fmla="*/ 0 h 201"/>
                <a:gd name="T14" fmla="*/ 14 w 349"/>
                <a:gd name="T15" fmla="*/ 8 h 201"/>
                <a:gd name="T16" fmla="*/ 0 w 349"/>
                <a:gd name="T17" fmla="*/ 8 h 201"/>
                <a:gd name="T18" fmla="*/ 0 w 349"/>
                <a:gd name="T19" fmla="*/ 0 h 201"/>
                <a:gd name="T20" fmla="*/ 11 w 349"/>
                <a:gd name="T21" fmla="*/ 0 h 201"/>
                <a:gd name="T22" fmla="*/ 11 w 349"/>
                <a:gd name="T23" fmla="*/ 0 h 2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9"/>
                <a:gd name="T37" fmla="*/ 0 h 201"/>
                <a:gd name="T38" fmla="*/ 349 w 349"/>
                <a:gd name="T39" fmla="*/ 201 h 2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9" h="201">
                  <a:moveTo>
                    <a:pt x="279" y="0"/>
                  </a:moveTo>
                  <a:lnTo>
                    <a:pt x="278" y="67"/>
                  </a:lnTo>
                  <a:lnTo>
                    <a:pt x="55" y="67"/>
                  </a:lnTo>
                  <a:lnTo>
                    <a:pt x="55" y="163"/>
                  </a:lnTo>
                  <a:lnTo>
                    <a:pt x="302" y="168"/>
                  </a:lnTo>
                  <a:lnTo>
                    <a:pt x="301" y="0"/>
                  </a:lnTo>
                  <a:lnTo>
                    <a:pt x="349" y="0"/>
                  </a:lnTo>
                  <a:lnTo>
                    <a:pt x="349" y="201"/>
                  </a:lnTo>
                  <a:lnTo>
                    <a:pt x="0" y="201"/>
                  </a:lnTo>
                  <a:lnTo>
                    <a:pt x="0" y="0"/>
                  </a:lnTo>
                  <a:lnTo>
                    <a:pt x="27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31768" name="Group 647"/>
          <p:cNvGrpSpPr>
            <a:grpSpLocks/>
          </p:cNvGrpSpPr>
          <p:nvPr/>
        </p:nvGrpSpPr>
        <p:grpSpPr bwMode="auto">
          <a:xfrm>
            <a:off x="5227638" y="5913438"/>
            <a:ext cx="804862" cy="241300"/>
            <a:chOff x="3161" y="3197"/>
            <a:chExt cx="507" cy="152"/>
          </a:xfrm>
        </p:grpSpPr>
        <p:sp>
          <p:nvSpPr>
            <p:cNvPr id="32429" name="Freeform 648"/>
            <p:cNvSpPr>
              <a:spLocks/>
            </p:cNvSpPr>
            <p:nvPr/>
          </p:nvSpPr>
          <p:spPr bwMode="auto">
            <a:xfrm>
              <a:off x="3161" y="3197"/>
              <a:ext cx="504" cy="152"/>
            </a:xfrm>
            <a:custGeom>
              <a:avLst/>
              <a:gdLst>
                <a:gd name="T0" fmla="*/ 34 w 2017"/>
                <a:gd name="T1" fmla="*/ 0 h 607"/>
                <a:gd name="T2" fmla="*/ 31 w 2017"/>
                <a:gd name="T3" fmla="*/ 0 h 607"/>
                <a:gd name="T4" fmla="*/ 27 w 2017"/>
                <a:gd name="T5" fmla="*/ 1 h 607"/>
                <a:gd name="T6" fmla="*/ 23 w 2017"/>
                <a:gd name="T7" fmla="*/ 2 h 607"/>
                <a:gd name="T8" fmla="*/ 19 w 2017"/>
                <a:gd name="T9" fmla="*/ 4 h 607"/>
                <a:gd name="T10" fmla="*/ 15 w 2017"/>
                <a:gd name="T11" fmla="*/ 4 h 607"/>
                <a:gd name="T12" fmla="*/ 11 w 2017"/>
                <a:gd name="T13" fmla="*/ 4 h 607"/>
                <a:gd name="T14" fmla="*/ 8 w 2017"/>
                <a:gd name="T15" fmla="*/ 4 h 607"/>
                <a:gd name="T16" fmla="*/ 5 w 2017"/>
                <a:gd name="T17" fmla="*/ 5 h 607"/>
                <a:gd name="T18" fmla="*/ 2 w 2017"/>
                <a:gd name="T19" fmla="*/ 6 h 607"/>
                <a:gd name="T20" fmla="*/ 1 w 2017"/>
                <a:gd name="T21" fmla="*/ 8 h 607"/>
                <a:gd name="T22" fmla="*/ 0 w 2017"/>
                <a:gd name="T23" fmla="*/ 12 h 607"/>
                <a:gd name="T24" fmla="*/ 0 w 2017"/>
                <a:gd name="T25" fmla="*/ 16 h 607"/>
                <a:gd name="T26" fmla="*/ 0 w 2017"/>
                <a:gd name="T27" fmla="*/ 20 h 607"/>
                <a:gd name="T28" fmla="*/ 0 w 2017"/>
                <a:gd name="T29" fmla="*/ 25 h 607"/>
                <a:gd name="T30" fmla="*/ 1 w 2017"/>
                <a:gd name="T31" fmla="*/ 29 h 607"/>
                <a:gd name="T32" fmla="*/ 2 w 2017"/>
                <a:gd name="T33" fmla="*/ 33 h 607"/>
                <a:gd name="T34" fmla="*/ 4 w 2017"/>
                <a:gd name="T35" fmla="*/ 36 h 607"/>
                <a:gd name="T36" fmla="*/ 7 w 2017"/>
                <a:gd name="T37" fmla="*/ 38 h 607"/>
                <a:gd name="T38" fmla="*/ 11 w 2017"/>
                <a:gd name="T39" fmla="*/ 38 h 607"/>
                <a:gd name="T40" fmla="*/ 14 w 2017"/>
                <a:gd name="T41" fmla="*/ 37 h 607"/>
                <a:gd name="T42" fmla="*/ 17 w 2017"/>
                <a:gd name="T43" fmla="*/ 35 h 607"/>
                <a:gd name="T44" fmla="*/ 22 w 2017"/>
                <a:gd name="T45" fmla="*/ 33 h 607"/>
                <a:gd name="T46" fmla="*/ 26 w 2017"/>
                <a:gd name="T47" fmla="*/ 31 h 607"/>
                <a:gd name="T48" fmla="*/ 30 w 2017"/>
                <a:gd name="T49" fmla="*/ 29 h 607"/>
                <a:gd name="T50" fmla="*/ 33 w 2017"/>
                <a:gd name="T51" fmla="*/ 27 h 607"/>
                <a:gd name="T52" fmla="*/ 35 w 2017"/>
                <a:gd name="T53" fmla="*/ 26 h 607"/>
                <a:gd name="T54" fmla="*/ 38 w 2017"/>
                <a:gd name="T55" fmla="*/ 26 h 607"/>
                <a:gd name="T56" fmla="*/ 42 w 2017"/>
                <a:gd name="T57" fmla="*/ 25 h 607"/>
                <a:gd name="T58" fmla="*/ 46 w 2017"/>
                <a:gd name="T59" fmla="*/ 24 h 607"/>
                <a:gd name="T60" fmla="*/ 50 w 2017"/>
                <a:gd name="T61" fmla="*/ 24 h 607"/>
                <a:gd name="T62" fmla="*/ 55 w 2017"/>
                <a:gd name="T63" fmla="*/ 23 h 607"/>
                <a:gd name="T64" fmla="*/ 59 w 2017"/>
                <a:gd name="T65" fmla="*/ 22 h 607"/>
                <a:gd name="T66" fmla="*/ 63 w 2017"/>
                <a:gd name="T67" fmla="*/ 22 h 607"/>
                <a:gd name="T68" fmla="*/ 66 w 2017"/>
                <a:gd name="T69" fmla="*/ 21 h 607"/>
                <a:gd name="T70" fmla="*/ 69 w 2017"/>
                <a:gd name="T71" fmla="*/ 21 h 607"/>
                <a:gd name="T72" fmla="*/ 72 w 2017"/>
                <a:gd name="T73" fmla="*/ 21 h 607"/>
                <a:gd name="T74" fmla="*/ 81 w 2017"/>
                <a:gd name="T75" fmla="*/ 21 h 607"/>
                <a:gd name="T76" fmla="*/ 92 w 2017"/>
                <a:gd name="T77" fmla="*/ 21 h 607"/>
                <a:gd name="T78" fmla="*/ 105 w 2017"/>
                <a:gd name="T79" fmla="*/ 21 h 607"/>
                <a:gd name="T80" fmla="*/ 115 w 2017"/>
                <a:gd name="T81" fmla="*/ 20 h 607"/>
                <a:gd name="T82" fmla="*/ 122 w 2017"/>
                <a:gd name="T83" fmla="*/ 19 h 607"/>
                <a:gd name="T84" fmla="*/ 125 w 2017"/>
                <a:gd name="T85" fmla="*/ 16 h 607"/>
                <a:gd name="T86" fmla="*/ 126 w 2017"/>
                <a:gd name="T87" fmla="*/ 14 h 607"/>
                <a:gd name="T88" fmla="*/ 126 w 2017"/>
                <a:gd name="T89" fmla="*/ 11 h 607"/>
                <a:gd name="T90" fmla="*/ 125 w 2017"/>
                <a:gd name="T91" fmla="*/ 9 h 607"/>
                <a:gd name="T92" fmla="*/ 123 w 2017"/>
                <a:gd name="T93" fmla="*/ 5 h 607"/>
                <a:gd name="T94" fmla="*/ 119 w 2017"/>
                <a:gd name="T95" fmla="*/ 4 h 607"/>
                <a:gd name="T96" fmla="*/ 112 w 2017"/>
                <a:gd name="T97" fmla="*/ 4 h 607"/>
                <a:gd name="T98" fmla="*/ 101 w 2017"/>
                <a:gd name="T99" fmla="*/ 3 h 607"/>
                <a:gd name="T100" fmla="*/ 90 w 2017"/>
                <a:gd name="T101" fmla="*/ 4 h 607"/>
                <a:gd name="T102" fmla="*/ 80 w 2017"/>
                <a:gd name="T103" fmla="*/ 4 h 607"/>
                <a:gd name="T104" fmla="*/ 73 w 2017"/>
                <a:gd name="T105" fmla="*/ 4 h 607"/>
                <a:gd name="T106" fmla="*/ 70 w 2017"/>
                <a:gd name="T107" fmla="*/ 4 h 607"/>
                <a:gd name="T108" fmla="*/ 67 w 2017"/>
                <a:gd name="T109" fmla="*/ 3 h 607"/>
                <a:gd name="T110" fmla="*/ 63 w 2017"/>
                <a:gd name="T111" fmla="*/ 2 h 607"/>
                <a:gd name="T112" fmla="*/ 60 w 2017"/>
                <a:gd name="T113" fmla="*/ 2 h 607"/>
                <a:gd name="T114" fmla="*/ 55 w 2017"/>
                <a:gd name="T115" fmla="*/ 1 h 607"/>
                <a:gd name="T116" fmla="*/ 50 w 2017"/>
                <a:gd name="T117" fmla="*/ 1 h 607"/>
                <a:gd name="T118" fmla="*/ 46 w 2017"/>
                <a:gd name="T119" fmla="*/ 1 h 607"/>
                <a:gd name="T120" fmla="*/ 41 w 2017"/>
                <a:gd name="T121" fmla="*/ 0 h 607"/>
                <a:gd name="T122" fmla="*/ 38 w 2017"/>
                <a:gd name="T123" fmla="*/ 0 h 60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17"/>
                <a:gd name="T187" fmla="*/ 0 h 607"/>
                <a:gd name="T188" fmla="*/ 2017 w 2017"/>
                <a:gd name="T189" fmla="*/ 607 h 60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17" h="607">
                  <a:moveTo>
                    <a:pt x="582" y="2"/>
                  </a:moveTo>
                  <a:lnTo>
                    <a:pt x="577" y="1"/>
                  </a:lnTo>
                  <a:lnTo>
                    <a:pt x="572" y="1"/>
                  </a:lnTo>
                  <a:lnTo>
                    <a:pt x="567" y="0"/>
                  </a:lnTo>
                  <a:lnTo>
                    <a:pt x="563" y="0"/>
                  </a:lnTo>
                  <a:lnTo>
                    <a:pt x="558" y="0"/>
                  </a:lnTo>
                  <a:lnTo>
                    <a:pt x="552" y="0"/>
                  </a:lnTo>
                  <a:lnTo>
                    <a:pt x="548" y="0"/>
                  </a:lnTo>
                  <a:lnTo>
                    <a:pt x="544" y="0"/>
                  </a:lnTo>
                  <a:lnTo>
                    <a:pt x="540" y="0"/>
                  </a:lnTo>
                  <a:lnTo>
                    <a:pt x="536" y="0"/>
                  </a:lnTo>
                  <a:lnTo>
                    <a:pt x="532" y="0"/>
                  </a:lnTo>
                  <a:lnTo>
                    <a:pt x="528" y="0"/>
                  </a:lnTo>
                  <a:lnTo>
                    <a:pt x="523" y="0"/>
                  </a:lnTo>
                  <a:lnTo>
                    <a:pt x="520" y="0"/>
                  </a:lnTo>
                  <a:lnTo>
                    <a:pt x="516" y="0"/>
                  </a:lnTo>
                  <a:lnTo>
                    <a:pt x="513" y="0"/>
                  </a:lnTo>
                  <a:lnTo>
                    <a:pt x="509" y="0"/>
                  </a:lnTo>
                  <a:lnTo>
                    <a:pt x="504" y="0"/>
                  </a:lnTo>
                  <a:lnTo>
                    <a:pt x="500" y="0"/>
                  </a:lnTo>
                  <a:lnTo>
                    <a:pt x="497" y="0"/>
                  </a:lnTo>
                  <a:lnTo>
                    <a:pt x="489" y="0"/>
                  </a:lnTo>
                  <a:lnTo>
                    <a:pt x="483" y="0"/>
                  </a:lnTo>
                  <a:lnTo>
                    <a:pt x="476" y="0"/>
                  </a:lnTo>
                  <a:lnTo>
                    <a:pt x="469" y="1"/>
                  </a:lnTo>
                  <a:lnTo>
                    <a:pt x="461" y="2"/>
                  </a:lnTo>
                  <a:lnTo>
                    <a:pt x="455" y="3"/>
                  </a:lnTo>
                  <a:lnTo>
                    <a:pt x="449" y="4"/>
                  </a:lnTo>
                  <a:lnTo>
                    <a:pt x="442" y="5"/>
                  </a:lnTo>
                  <a:lnTo>
                    <a:pt x="436" y="6"/>
                  </a:lnTo>
                  <a:lnTo>
                    <a:pt x="430" y="8"/>
                  </a:lnTo>
                  <a:lnTo>
                    <a:pt x="423" y="10"/>
                  </a:lnTo>
                  <a:lnTo>
                    <a:pt x="416" y="12"/>
                  </a:lnTo>
                  <a:lnTo>
                    <a:pt x="409" y="15"/>
                  </a:lnTo>
                  <a:lnTo>
                    <a:pt x="403" y="18"/>
                  </a:lnTo>
                  <a:lnTo>
                    <a:pt x="396" y="20"/>
                  </a:lnTo>
                  <a:lnTo>
                    <a:pt x="389" y="24"/>
                  </a:lnTo>
                  <a:lnTo>
                    <a:pt x="382" y="27"/>
                  </a:lnTo>
                  <a:lnTo>
                    <a:pt x="375" y="33"/>
                  </a:lnTo>
                  <a:lnTo>
                    <a:pt x="367" y="37"/>
                  </a:lnTo>
                  <a:lnTo>
                    <a:pt x="360" y="42"/>
                  </a:lnTo>
                  <a:lnTo>
                    <a:pt x="356" y="44"/>
                  </a:lnTo>
                  <a:lnTo>
                    <a:pt x="353" y="47"/>
                  </a:lnTo>
                  <a:lnTo>
                    <a:pt x="349" y="50"/>
                  </a:lnTo>
                  <a:lnTo>
                    <a:pt x="345" y="53"/>
                  </a:lnTo>
                  <a:lnTo>
                    <a:pt x="339" y="53"/>
                  </a:lnTo>
                  <a:lnTo>
                    <a:pt x="332" y="54"/>
                  </a:lnTo>
                  <a:lnTo>
                    <a:pt x="325" y="55"/>
                  </a:lnTo>
                  <a:lnTo>
                    <a:pt x="319" y="55"/>
                  </a:lnTo>
                  <a:lnTo>
                    <a:pt x="312" y="55"/>
                  </a:lnTo>
                  <a:lnTo>
                    <a:pt x="305" y="56"/>
                  </a:lnTo>
                  <a:lnTo>
                    <a:pt x="299" y="57"/>
                  </a:lnTo>
                  <a:lnTo>
                    <a:pt x="293" y="57"/>
                  </a:lnTo>
                  <a:lnTo>
                    <a:pt x="286" y="57"/>
                  </a:lnTo>
                  <a:lnTo>
                    <a:pt x="279" y="57"/>
                  </a:lnTo>
                  <a:lnTo>
                    <a:pt x="273" y="58"/>
                  </a:lnTo>
                  <a:lnTo>
                    <a:pt x="267" y="59"/>
                  </a:lnTo>
                  <a:lnTo>
                    <a:pt x="260" y="59"/>
                  </a:lnTo>
                  <a:lnTo>
                    <a:pt x="254" y="59"/>
                  </a:lnTo>
                  <a:lnTo>
                    <a:pt x="248" y="59"/>
                  </a:lnTo>
                  <a:lnTo>
                    <a:pt x="242" y="60"/>
                  </a:lnTo>
                  <a:lnTo>
                    <a:pt x="235" y="60"/>
                  </a:lnTo>
                  <a:lnTo>
                    <a:pt x="228" y="60"/>
                  </a:lnTo>
                  <a:lnTo>
                    <a:pt x="222" y="60"/>
                  </a:lnTo>
                  <a:lnTo>
                    <a:pt x="216" y="61"/>
                  </a:lnTo>
                  <a:lnTo>
                    <a:pt x="210" y="61"/>
                  </a:lnTo>
                  <a:lnTo>
                    <a:pt x="204" y="62"/>
                  </a:lnTo>
                  <a:lnTo>
                    <a:pt x="197" y="62"/>
                  </a:lnTo>
                  <a:lnTo>
                    <a:pt x="191" y="62"/>
                  </a:lnTo>
                  <a:lnTo>
                    <a:pt x="185" y="62"/>
                  </a:lnTo>
                  <a:lnTo>
                    <a:pt x="179" y="62"/>
                  </a:lnTo>
                  <a:lnTo>
                    <a:pt x="173" y="62"/>
                  </a:lnTo>
                  <a:lnTo>
                    <a:pt x="167" y="63"/>
                  </a:lnTo>
                  <a:lnTo>
                    <a:pt x="161" y="63"/>
                  </a:lnTo>
                  <a:lnTo>
                    <a:pt x="156" y="64"/>
                  </a:lnTo>
                  <a:lnTo>
                    <a:pt x="151" y="64"/>
                  </a:lnTo>
                  <a:lnTo>
                    <a:pt x="145" y="65"/>
                  </a:lnTo>
                  <a:lnTo>
                    <a:pt x="139" y="65"/>
                  </a:lnTo>
                  <a:lnTo>
                    <a:pt x="133" y="65"/>
                  </a:lnTo>
                  <a:lnTo>
                    <a:pt x="128" y="66"/>
                  </a:lnTo>
                  <a:lnTo>
                    <a:pt x="123" y="66"/>
                  </a:lnTo>
                  <a:lnTo>
                    <a:pt x="118" y="66"/>
                  </a:lnTo>
                  <a:lnTo>
                    <a:pt x="113" y="67"/>
                  </a:lnTo>
                  <a:lnTo>
                    <a:pt x="108" y="68"/>
                  </a:lnTo>
                  <a:lnTo>
                    <a:pt x="103" y="69"/>
                  </a:lnTo>
                  <a:lnTo>
                    <a:pt x="97" y="69"/>
                  </a:lnTo>
                  <a:lnTo>
                    <a:pt x="93" y="70"/>
                  </a:lnTo>
                  <a:lnTo>
                    <a:pt x="89" y="70"/>
                  </a:lnTo>
                  <a:lnTo>
                    <a:pt x="84" y="73"/>
                  </a:lnTo>
                  <a:lnTo>
                    <a:pt x="80" y="73"/>
                  </a:lnTo>
                  <a:lnTo>
                    <a:pt x="76" y="75"/>
                  </a:lnTo>
                  <a:lnTo>
                    <a:pt x="72" y="75"/>
                  </a:lnTo>
                  <a:lnTo>
                    <a:pt x="68" y="77"/>
                  </a:lnTo>
                  <a:lnTo>
                    <a:pt x="64" y="77"/>
                  </a:lnTo>
                  <a:lnTo>
                    <a:pt x="59" y="79"/>
                  </a:lnTo>
                  <a:lnTo>
                    <a:pt x="56" y="79"/>
                  </a:lnTo>
                  <a:lnTo>
                    <a:pt x="53" y="81"/>
                  </a:lnTo>
                  <a:lnTo>
                    <a:pt x="46" y="83"/>
                  </a:lnTo>
                  <a:lnTo>
                    <a:pt x="41" y="87"/>
                  </a:lnTo>
                  <a:lnTo>
                    <a:pt x="35" y="89"/>
                  </a:lnTo>
                  <a:lnTo>
                    <a:pt x="31" y="93"/>
                  </a:lnTo>
                  <a:lnTo>
                    <a:pt x="27" y="97"/>
                  </a:lnTo>
                  <a:lnTo>
                    <a:pt x="25" y="102"/>
                  </a:lnTo>
                  <a:lnTo>
                    <a:pt x="21" y="106"/>
                  </a:lnTo>
                  <a:lnTo>
                    <a:pt x="19" y="113"/>
                  </a:lnTo>
                  <a:lnTo>
                    <a:pt x="17" y="116"/>
                  </a:lnTo>
                  <a:lnTo>
                    <a:pt x="17" y="119"/>
                  </a:lnTo>
                  <a:lnTo>
                    <a:pt x="14" y="123"/>
                  </a:lnTo>
                  <a:lnTo>
                    <a:pt x="14" y="127"/>
                  </a:lnTo>
                  <a:lnTo>
                    <a:pt x="12" y="130"/>
                  </a:lnTo>
                  <a:lnTo>
                    <a:pt x="11" y="134"/>
                  </a:lnTo>
                  <a:lnTo>
                    <a:pt x="10" y="139"/>
                  </a:lnTo>
                  <a:lnTo>
                    <a:pt x="9" y="144"/>
                  </a:lnTo>
                  <a:lnTo>
                    <a:pt x="8" y="148"/>
                  </a:lnTo>
                  <a:lnTo>
                    <a:pt x="8" y="154"/>
                  </a:lnTo>
                  <a:lnTo>
                    <a:pt x="6" y="160"/>
                  </a:lnTo>
                  <a:lnTo>
                    <a:pt x="6" y="166"/>
                  </a:lnTo>
                  <a:lnTo>
                    <a:pt x="5" y="171"/>
                  </a:lnTo>
                  <a:lnTo>
                    <a:pt x="4" y="176"/>
                  </a:lnTo>
                  <a:lnTo>
                    <a:pt x="4" y="182"/>
                  </a:lnTo>
                  <a:lnTo>
                    <a:pt x="3" y="188"/>
                  </a:lnTo>
                  <a:lnTo>
                    <a:pt x="2" y="195"/>
                  </a:lnTo>
                  <a:lnTo>
                    <a:pt x="2" y="201"/>
                  </a:lnTo>
                  <a:lnTo>
                    <a:pt x="1" y="207"/>
                  </a:lnTo>
                  <a:lnTo>
                    <a:pt x="1" y="213"/>
                  </a:lnTo>
                  <a:lnTo>
                    <a:pt x="0" y="219"/>
                  </a:lnTo>
                  <a:lnTo>
                    <a:pt x="0" y="226"/>
                  </a:lnTo>
                  <a:lnTo>
                    <a:pt x="0" y="234"/>
                  </a:lnTo>
                  <a:lnTo>
                    <a:pt x="0" y="241"/>
                  </a:lnTo>
                  <a:lnTo>
                    <a:pt x="0" y="247"/>
                  </a:lnTo>
                  <a:lnTo>
                    <a:pt x="0" y="255"/>
                  </a:lnTo>
                  <a:lnTo>
                    <a:pt x="0" y="262"/>
                  </a:lnTo>
                  <a:lnTo>
                    <a:pt x="0" y="269"/>
                  </a:lnTo>
                  <a:lnTo>
                    <a:pt x="0" y="276"/>
                  </a:lnTo>
                  <a:lnTo>
                    <a:pt x="0" y="284"/>
                  </a:lnTo>
                  <a:lnTo>
                    <a:pt x="0" y="290"/>
                  </a:lnTo>
                  <a:lnTo>
                    <a:pt x="0" y="298"/>
                  </a:lnTo>
                  <a:lnTo>
                    <a:pt x="0" y="305"/>
                  </a:lnTo>
                  <a:lnTo>
                    <a:pt x="0" y="312"/>
                  </a:lnTo>
                  <a:lnTo>
                    <a:pt x="0" y="320"/>
                  </a:lnTo>
                  <a:lnTo>
                    <a:pt x="1" y="328"/>
                  </a:lnTo>
                  <a:lnTo>
                    <a:pt x="1" y="335"/>
                  </a:lnTo>
                  <a:lnTo>
                    <a:pt x="1" y="342"/>
                  </a:lnTo>
                  <a:lnTo>
                    <a:pt x="2" y="349"/>
                  </a:lnTo>
                  <a:lnTo>
                    <a:pt x="2" y="358"/>
                  </a:lnTo>
                  <a:lnTo>
                    <a:pt x="3" y="365"/>
                  </a:lnTo>
                  <a:lnTo>
                    <a:pt x="4" y="372"/>
                  </a:lnTo>
                  <a:lnTo>
                    <a:pt x="4" y="379"/>
                  </a:lnTo>
                  <a:lnTo>
                    <a:pt x="6" y="387"/>
                  </a:lnTo>
                  <a:lnTo>
                    <a:pt x="6" y="394"/>
                  </a:lnTo>
                  <a:lnTo>
                    <a:pt x="7" y="401"/>
                  </a:lnTo>
                  <a:lnTo>
                    <a:pt x="8" y="408"/>
                  </a:lnTo>
                  <a:lnTo>
                    <a:pt x="9" y="416"/>
                  </a:lnTo>
                  <a:lnTo>
                    <a:pt x="10" y="422"/>
                  </a:lnTo>
                  <a:lnTo>
                    <a:pt x="12" y="429"/>
                  </a:lnTo>
                  <a:lnTo>
                    <a:pt x="12" y="436"/>
                  </a:lnTo>
                  <a:lnTo>
                    <a:pt x="14" y="444"/>
                  </a:lnTo>
                  <a:lnTo>
                    <a:pt x="17" y="450"/>
                  </a:lnTo>
                  <a:lnTo>
                    <a:pt x="18" y="456"/>
                  </a:lnTo>
                  <a:lnTo>
                    <a:pt x="19" y="462"/>
                  </a:lnTo>
                  <a:lnTo>
                    <a:pt x="21" y="469"/>
                  </a:lnTo>
                  <a:lnTo>
                    <a:pt x="23" y="475"/>
                  </a:lnTo>
                  <a:lnTo>
                    <a:pt x="25" y="482"/>
                  </a:lnTo>
                  <a:lnTo>
                    <a:pt x="27" y="488"/>
                  </a:lnTo>
                  <a:lnTo>
                    <a:pt x="29" y="494"/>
                  </a:lnTo>
                  <a:lnTo>
                    <a:pt x="30" y="499"/>
                  </a:lnTo>
                  <a:lnTo>
                    <a:pt x="32" y="504"/>
                  </a:lnTo>
                  <a:lnTo>
                    <a:pt x="34" y="509"/>
                  </a:lnTo>
                  <a:lnTo>
                    <a:pt x="36" y="514"/>
                  </a:lnTo>
                  <a:lnTo>
                    <a:pt x="38" y="520"/>
                  </a:lnTo>
                  <a:lnTo>
                    <a:pt x="40" y="525"/>
                  </a:lnTo>
                  <a:lnTo>
                    <a:pt x="42" y="529"/>
                  </a:lnTo>
                  <a:lnTo>
                    <a:pt x="44" y="534"/>
                  </a:lnTo>
                  <a:lnTo>
                    <a:pt x="46" y="537"/>
                  </a:lnTo>
                  <a:lnTo>
                    <a:pt x="48" y="541"/>
                  </a:lnTo>
                  <a:lnTo>
                    <a:pt x="51" y="546"/>
                  </a:lnTo>
                  <a:lnTo>
                    <a:pt x="52" y="550"/>
                  </a:lnTo>
                  <a:lnTo>
                    <a:pt x="57" y="556"/>
                  </a:lnTo>
                  <a:lnTo>
                    <a:pt x="63" y="564"/>
                  </a:lnTo>
                  <a:lnTo>
                    <a:pt x="67" y="569"/>
                  </a:lnTo>
                  <a:lnTo>
                    <a:pt x="72" y="575"/>
                  </a:lnTo>
                  <a:lnTo>
                    <a:pt x="76" y="580"/>
                  </a:lnTo>
                  <a:lnTo>
                    <a:pt x="81" y="584"/>
                  </a:lnTo>
                  <a:lnTo>
                    <a:pt x="86" y="588"/>
                  </a:lnTo>
                  <a:lnTo>
                    <a:pt x="91" y="592"/>
                  </a:lnTo>
                  <a:lnTo>
                    <a:pt x="96" y="594"/>
                  </a:lnTo>
                  <a:lnTo>
                    <a:pt x="102" y="599"/>
                  </a:lnTo>
                  <a:lnTo>
                    <a:pt x="108" y="600"/>
                  </a:lnTo>
                  <a:lnTo>
                    <a:pt x="113" y="602"/>
                  </a:lnTo>
                  <a:lnTo>
                    <a:pt x="119" y="604"/>
                  </a:lnTo>
                  <a:lnTo>
                    <a:pt x="125" y="605"/>
                  </a:lnTo>
                  <a:lnTo>
                    <a:pt x="130" y="606"/>
                  </a:lnTo>
                  <a:lnTo>
                    <a:pt x="135" y="606"/>
                  </a:lnTo>
                  <a:lnTo>
                    <a:pt x="141" y="606"/>
                  </a:lnTo>
                  <a:lnTo>
                    <a:pt x="147" y="607"/>
                  </a:lnTo>
                  <a:lnTo>
                    <a:pt x="153" y="606"/>
                  </a:lnTo>
                  <a:lnTo>
                    <a:pt x="159" y="606"/>
                  </a:lnTo>
                  <a:lnTo>
                    <a:pt x="165" y="604"/>
                  </a:lnTo>
                  <a:lnTo>
                    <a:pt x="171" y="604"/>
                  </a:lnTo>
                  <a:lnTo>
                    <a:pt x="176" y="602"/>
                  </a:lnTo>
                  <a:lnTo>
                    <a:pt x="182" y="601"/>
                  </a:lnTo>
                  <a:lnTo>
                    <a:pt x="188" y="599"/>
                  </a:lnTo>
                  <a:lnTo>
                    <a:pt x="195" y="599"/>
                  </a:lnTo>
                  <a:lnTo>
                    <a:pt x="197" y="596"/>
                  </a:lnTo>
                  <a:lnTo>
                    <a:pt x="201" y="595"/>
                  </a:lnTo>
                  <a:lnTo>
                    <a:pt x="205" y="594"/>
                  </a:lnTo>
                  <a:lnTo>
                    <a:pt x="209" y="592"/>
                  </a:lnTo>
                  <a:lnTo>
                    <a:pt x="212" y="590"/>
                  </a:lnTo>
                  <a:lnTo>
                    <a:pt x="216" y="588"/>
                  </a:lnTo>
                  <a:lnTo>
                    <a:pt x="221" y="586"/>
                  </a:lnTo>
                  <a:lnTo>
                    <a:pt x="226" y="585"/>
                  </a:lnTo>
                  <a:lnTo>
                    <a:pt x="231" y="582"/>
                  </a:lnTo>
                  <a:lnTo>
                    <a:pt x="237" y="580"/>
                  </a:lnTo>
                  <a:lnTo>
                    <a:pt x="243" y="577"/>
                  </a:lnTo>
                  <a:lnTo>
                    <a:pt x="249" y="575"/>
                  </a:lnTo>
                  <a:lnTo>
                    <a:pt x="254" y="571"/>
                  </a:lnTo>
                  <a:lnTo>
                    <a:pt x="260" y="569"/>
                  </a:lnTo>
                  <a:lnTo>
                    <a:pt x="267" y="566"/>
                  </a:lnTo>
                  <a:lnTo>
                    <a:pt x="273" y="563"/>
                  </a:lnTo>
                  <a:lnTo>
                    <a:pt x="279" y="560"/>
                  </a:lnTo>
                  <a:lnTo>
                    <a:pt x="286" y="556"/>
                  </a:lnTo>
                  <a:lnTo>
                    <a:pt x="293" y="552"/>
                  </a:lnTo>
                  <a:lnTo>
                    <a:pt x="300" y="549"/>
                  </a:lnTo>
                  <a:lnTo>
                    <a:pt x="307" y="546"/>
                  </a:lnTo>
                  <a:lnTo>
                    <a:pt x="313" y="542"/>
                  </a:lnTo>
                  <a:lnTo>
                    <a:pt x="320" y="539"/>
                  </a:lnTo>
                  <a:lnTo>
                    <a:pt x="328" y="535"/>
                  </a:lnTo>
                  <a:lnTo>
                    <a:pt x="335" y="531"/>
                  </a:lnTo>
                  <a:lnTo>
                    <a:pt x="343" y="528"/>
                  </a:lnTo>
                  <a:lnTo>
                    <a:pt x="349" y="524"/>
                  </a:lnTo>
                  <a:lnTo>
                    <a:pt x="357" y="521"/>
                  </a:lnTo>
                  <a:lnTo>
                    <a:pt x="364" y="515"/>
                  </a:lnTo>
                  <a:lnTo>
                    <a:pt x="371" y="512"/>
                  </a:lnTo>
                  <a:lnTo>
                    <a:pt x="379" y="509"/>
                  </a:lnTo>
                  <a:lnTo>
                    <a:pt x="387" y="505"/>
                  </a:lnTo>
                  <a:lnTo>
                    <a:pt x="393" y="501"/>
                  </a:lnTo>
                  <a:lnTo>
                    <a:pt x="400" y="497"/>
                  </a:lnTo>
                  <a:lnTo>
                    <a:pt x="407" y="494"/>
                  </a:lnTo>
                  <a:lnTo>
                    <a:pt x="414" y="490"/>
                  </a:lnTo>
                  <a:lnTo>
                    <a:pt x="421" y="486"/>
                  </a:lnTo>
                  <a:lnTo>
                    <a:pt x="428" y="483"/>
                  </a:lnTo>
                  <a:lnTo>
                    <a:pt x="434" y="480"/>
                  </a:lnTo>
                  <a:lnTo>
                    <a:pt x="441" y="477"/>
                  </a:lnTo>
                  <a:lnTo>
                    <a:pt x="447" y="472"/>
                  </a:lnTo>
                  <a:lnTo>
                    <a:pt x="453" y="469"/>
                  </a:lnTo>
                  <a:lnTo>
                    <a:pt x="459" y="465"/>
                  </a:lnTo>
                  <a:lnTo>
                    <a:pt x="466" y="462"/>
                  </a:lnTo>
                  <a:lnTo>
                    <a:pt x="471" y="459"/>
                  </a:lnTo>
                  <a:lnTo>
                    <a:pt x="477" y="456"/>
                  </a:lnTo>
                  <a:lnTo>
                    <a:pt x="483" y="454"/>
                  </a:lnTo>
                  <a:lnTo>
                    <a:pt x="488" y="452"/>
                  </a:lnTo>
                  <a:lnTo>
                    <a:pt x="492" y="448"/>
                  </a:lnTo>
                  <a:lnTo>
                    <a:pt x="497" y="446"/>
                  </a:lnTo>
                  <a:lnTo>
                    <a:pt x="501" y="444"/>
                  </a:lnTo>
                  <a:lnTo>
                    <a:pt x="506" y="442"/>
                  </a:lnTo>
                  <a:lnTo>
                    <a:pt x="513" y="437"/>
                  </a:lnTo>
                  <a:lnTo>
                    <a:pt x="520" y="434"/>
                  </a:lnTo>
                  <a:lnTo>
                    <a:pt x="525" y="430"/>
                  </a:lnTo>
                  <a:lnTo>
                    <a:pt x="529" y="429"/>
                  </a:lnTo>
                  <a:lnTo>
                    <a:pt x="531" y="428"/>
                  </a:lnTo>
                  <a:lnTo>
                    <a:pt x="532" y="428"/>
                  </a:lnTo>
                  <a:lnTo>
                    <a:pt x="533" y="427"/>
                  </a:lnTo>
                  <a:lnTo>
                    <a:pt x="538" y="426"/>
                  </a:lnTo>
                  <a:lnTo>
                    <a:pt x="540" y="424"/>
                  </a:lnTo>
                  <a:lnTo>
                    <a:pt x="544" y="424"/>
                  </a:lnTo>
                  <a:lnTo>
                    <a:pt x="548" y="422"/>
                  </a:lnTo>
                  <a:lnTo>
                    <a:pt x="555" y="422"/>
                  </a:lnTo>
                  <a:lnTo>
                    <a:pt x="560" y="420"/>
                  </a:lnTo>
                  <a:lnTo>
                    <a:pt x="567" y="418"/>
                  </a:lnTo>
                  <a:lnTo>
                    <a:pt x="570" y="417"/>
                  </a:lnTo>
                  <a:lnTo>
                    <a:pt x="574" y="417"/>
                  </a:lnTo>
                  <a:lnTo>
                    <a:pt x="578" y="416"/>
                  </a:lnTo>
                  <a:lnTo>
                    <a:pt x="582" y="416"/>
                  </a:lnTo>
                  <a:lnTo>
                    <a:pt x="585" y="414"/>
                  </a:lnTo>
                  <a:lnTo>
                    <a:pt x="589" y="414"/>
                  </a:lnTo>
                  <a:lnTo>
                    <a:pt x="593" y="412"/>
                  </a:lnTo>
                  <a:lnTo>
                    <a:pt x="599" y="412"/>
                  </a:lnTo>
                  <a:lnTo>
                    <a:pt x="603" y="410"/>
                  </a:lnTo>
                  <a:lnTo>
                    <a:pt x="608" y="409"/>
                  </a:lnTo>
                  <a:lnTo>
                    <a:pt x="613" y="409"/>
                  </a:lnTo>
                  <a:lnTo>
                    <a:pt x="619" y="408"/>
                  </a:lnTo>
                  <a:lnTo>
                    <a:pt x="623" y="406"/>
                  </a:lnTo>
                  <a:lnTo>
                    <a:pt x="628" y="405"/>
                  </a:lnTo>
                  <a:lnTo>
                    <a:pt x="633" y="404"/>
                  </a:lnTo>
                  <a:lnTo>
                    <a:pt x="639" y="403"/>
                  </a:lnTo>
                  <a:lnTo>
                    <a:pt x="645" y="401"/>
                  </a:lnTo>
                  <a:lnTo>
                    <a:pt x="651" y="401"/>
                  </a:lnTo>
                  <a:lnTo>
                    <a:pt x="657" y="399"/>
                  </a:lnTo>
                  <a:lnTo>
                    <a:pt x="663" y="399"/>
                  </a:lnTo>
                  <a:lnTo>
                    <a:pt x="668" y="397"/>
                  </a:lnTo>
                  <a:lnTo>
                    <a:pt x="674" y="396"/>
                  </a:lnTo>
                  <a:lnTo>
                    <a:pt x="680" y="394"/>
                  </a:lnTo>
                  <a:lnTo>
                    <a:pt x="688" y="393"/>
                  </a:lnTo>
                  <a:lnTo>
                    <a:pt x="694" y="392"/>
                  </a:lnTo>
                  <a:lnTo>
                    <a:pt x="700" y="391"/>
                  </a:lnTo>
                  <a:lnTo>
                    <a:pt x="707" y="390"/>
                  </a:lnTo>
                  <a:lnTo>
                    <a:pt x="714" y="389"/>
                  </a:lnTo>
                  <a:lnTo>
                    <a:pt x="720" y="387"/>
                  </a:lnTo>
                  <a:lnTo>
                    <a:pt x="727" y="386"/>
                  </a:lnTo>
                  <a:lnTo>
                    <a:pt x="735" y="385"/>
                  </a:lnTo>
                  <a:lnTo>
                    <a:pt x="742" y="384"/>
                  </a:lnTo>
                  <a:lnTo>
                    <a:pt x="748" y="382"/>
                  </a:lnTo>
                  <a:lnTo>
                    <a:pt x="756" y="381"/>
                  </a:lnTo>
                  <a:lnTo>
                    <a:pt x="762" y="380"/>
                  </a:lnTo>
                  <a:lnTo>
                    <a:pt x="771" y="379"/>
                  </a:lnTo>
                  <a:lnTo>
                    <a:pt x="778" y="378"/>
                  </a:lnTo>
                  <a:lnTo>
                    <a:pt x="786" y="377"/>
                  </a:lnTo>
                  <a:lnTo>
                    <a:pt x="793" y="376"/>
                  </a:lnTo>
                  <a:lnTo>
                    <a:pt x="801" y="375"/>
                  </a:lnTo>
                  <a:lnTo>
                    <a:pt x="809" y="374"/>
                  </a:lnTo>
                  <a:lnTo>
                    <a:pt x="817" y="373"/>
                  </a:lnTo>
                  <a:lnTo>
                    <a:pt x="826" y="372"/>
                  </a:lnTo>
                  <a:lnTo>
                    <a:pt x="834" y="372"/>
                  </a:lnTo>
                  <a:lnTo>
                    <a:pt x="841" y="371"/>
                  </a:lnTo>
                  <a:lnTo>
                    <a:pt x="849" y="370"/>
                  </a:lnTo>
                  <a:lnTo>
                    <a:pt x="856" y="369"/>
                  </a:lnTo>
                  <a:lnTo>
                    <a:pt x="864" y="368"/>
                  </a:lnTo>
                  <a:lnTo>
                    <a:pt x="871" y="367"/>
                  </a:lnTo>
                  <a:lnTo>
                    <a:pt x="879" y="366"/>
                  </a:lnTo>
                  <a:lnTo>
                    <a:pt x="886" y="365"/>
                  </a:lnTo>
                  <a:lnTo>
                    <a:pt x="894" y="364"/>
                  </a:lnTo>
                  <a:lnTo>
                    <a:pt x="900" y="363"/>
                  </a:lnTo>
                  <a:lnTo>
                    <a:pt x="906" y="362"/>
                  </a:lnTo>
                  <a:lnTo>
                    <a:pt x="914" y="361"/>
                  </a:lnTo>
                  <a:lnTo>
                    <a:pt x="921" y="360"/>
                  </a:lnTo>
                  <a:lnTo>
                    <a:pt x="927" y="358"/>
                  </a:lnTo>
                  <a:lnTo>
                    <a:pt x="934" y="358"/>
                  </a:lnTo>
                  <a:lnTo>
                    <a:pt x="940" y="356"/>
                  </a:lnTo>
                  <a:lnTo>
                    <a:pt x="947" y="356"/>
                  </a:lnTo>
                  <a:lnTo>
                    <a:pt x="953" y="355"/>
                  </a:lnTo>
                  <a:lnTo>
                    <a:pt x="960" y="353"/>
                  </a:lnTo>
                  <a:lnTo>
                    <a:pt x="966" y="353"/>
                  </a:lnTo>
                  <a:lnTo>
                    <a:pt x="972" y="352"/>
                  </a:lnTo>
                  <a:lnTo>
                    <a:pt x="977" y="351"/>
                  </a:lnTo>
                  <a:lnTo>
                    <a:pt x="983" y="351"/>
                  </a:lnTo>
                  <a:lnTo>
                    <a:pt x="988" y="349"/>
                  </a:lnTo>
                  <a:lnTo>
                    <a:pt x="994" y="349"/>
                  </a:lnTo>
                  <a:lnTo>
                    <a:pt x="999" y="348"/>
                  </a:lnTo>
                  <a:lnTo>
                    <a:pt x="1005" y="347"/>
                  </a:lnTo>
                  <a:lnTo>
                    <a:pt x="1010" y="347"/>
                  </a:lnTo>
                  <a:lnTo>
                    <a:pt x="1015" y="347"/>
                  </a:lnTo>
                  <a:lnTo>
                    <a:pt x="1019" y="346"/>
                  </a:lnTo>
                  <a:lnTo>
                    <a:pt x="1024" y="345"/>
                  </a:lnTo>
                  <a:lnTo>
                    <a:pt x="1029" y="345"/>
                  </a:lnTo>
                  <a:lnTo>
                    <a:pt x="1033" y="345"/>
                  </a:lnTo>
                  <a:lnTo>
                    <a:pt x="1038" y="343"/>
                  </a:lnTo>
                  <a:lnTo>
                    <a:pt x="1042" y="343"/>
                  </a:lnTo>
                  <a:lnTo>
                    <a:pt x="1047" y="342"/>
                  </a:lnTo>
                  <a:lnTo>
                    <a:pt x="1051" y="342"/>
                  </a:lnTo>
                  <a:lnTo>
                    <a:pt x="1057" y="341"/>
                  </a:lnTo>
                  <a:lnTo>
                    <a:pt x="1065" y="340"/>
                  </a:lnTo>
                  <a:lnTo>
                    <a:pt x="1071" y="339"/>
                  </a:lnTo>
                  <a:lnTo>
                    <a:pt x="1077" y="338"/>
                  </a:lnTo>
                  <a:lnTo>
                    <a:pt x="1082" y="337"/>
                  </a:lnTo>
                  <a:lnTo>
                    <a:pt x="1088" y="337"/>
                  </a:lnTo>
                  <a:lnTo>
                    <a:pt x="1093" y="336"/>
                  </a:lnTo>
                  <a:lnTo>
                    <a:pt x="1097" y="335"/>
                  </a:lnTo>
                  <a:lnTo>
                    <a:pt x="1100" y="335"/>
                  </a:lnTo>
                  <a:lnTo>
                    <a:pt x="1103" y="335"/>
                  </a:lnTo>
                  <a:lnTo>
                    <a:pt x="1106" y="335"/>
                  </a:lnTo>
                  <a:lnTo>
                    <a:pt x="1108" y="335"/>
                  </a:lnTo>
                  <a:lnTo>
                    <a:pt x="1110" y="335"/>
                  </a:lnTo>
                  <a:lnTo>
                    <a:pt x="1112" y="335"/>
                  </a:lnTo>
                  <a:lnTo>
                    <a:pt x="1117" y="335"/>
                  </a:lnTo>
                  <a:lnTo>
                    <a:pt x="1121" y="335"/>
                  </a:lnTo>
                  <a:lnTo>
                    <a:pt x="1127" y="335"/>
                  </a:lnTo>
                  <a:lnTo>
                    <a:pt x="1134" y="335"/>
                  </a:lnTo>
                  <a:lnTo>
                    <a:pt x="1143" y="335"/>
                  </a:lnTo>
                  <a:lnTo>
                    <a:pt x="1151" y="335"/>
                  </a:lnTo>
                  <a:lnTo>
                    <a:pt x="1161" y="335"/>
                  </a:lnTo>
                  <a:lnTo>
                    <a:pt x="1171" y="335"/>
                  </a:lnTo>
                  <a:lnTo>
                    <a:pt x="1183" y="335"/>
                  </a:lnTo>
                  <a:lnTo>
                    <a:pt x="1195" y="335"/>
                  </a:lnTo>
                  <a:lnTo>
                    <a:pt x="1207" y="336"/>
                  </a:lnTo>
                  <a:lnTo>
                    <a:pt x="1220" y="336"/>
                  </a:lnTo>
                  <a:lnTo>
                    <a:pt x="1235" y="337"/>
                  </a:lnTo>
                  <a:lnTo>
                    <a:pt x="1250" y="337"/>
                  </a:lnTo>
                  <a:lnTo>
                    <a:pt x="1264" y="337"/>
                  </a:lnTo>
                  <a:lnTo>
                    <a:pt x="1281" y="337"/>
                  </a:lnTo>
                  <a:lnTo>
                    <a:pt x="1297" y="337"/>
                  </a:lnTo>
                  <a:lnTo>
                    <a:pt x="1313" y="337"/>
                  </a:lnTo>
                  <a:lnTo>
                    <a:pt x="1331" y="337"/>
                  </a:lnTo>
                  <a:lnTo>
                    <a:pt x="1348" y="337"/>
                  </a:lnTo>
                  <a:lnTo>
                    <a:pt x="1367" y="338"/>
                  </a:lnTo>
                  <a:lnTo>
                    <a:pt x="1385" y="338"/>
                  </a:lnTo>
                  <a:lnTo>
                    <a:pt x="1403" y="338"/>
                  </a:lnTo>
                  <a:lnTo>
                    <a:pt x="1423" y="338"/>
                  </a:lnTo>
                  <a:lnTo>
                    <a:pt x="1442" y="338"/>
                  </a:lnTo>
                  <a:lnTo>
                    <a:pt x="1461" y="338"/>
                  </a:lnTo>
                  <a:lnTo>
                    <a:pt x="1481" y="338"/>
                  </a:lnTo>
                  <a:lnTo>
                    <a:pt x="1500" y="338"/>
                  </a:lnTo>
                  <a:lnTo>
                    <a:pt x="1521" y="338"/>
                  </a:lnTo>
                  <a:lnTo>
                    <a:pt x="1541" y="337"/>
                  </a:lnTo>
                  <a:lnTo>
                    <a:pt x="1560" y="337"/>
                  </a:lnTo>
                  <a:lnTo>
                    <a:pt x="1579" y="336"/>
                  </a:lnTo>
                  <a:lnTo>
                    <a:pt x="1600" y="336"/>
                  </a:lnTo>
                  <a:lnTo>
                    <a:pt x="1618" y="335"/>
                  </a:lnTo>
                  <a:lnTo>
                    <a:pt x="1638" y="335"/>
                  </a:lnTo>
                  <a:lnTo>
                    <a:pt x="1657" y="335"/>
                  </a:lnTo>
                  <a:lnTo>
                    <a:pt x="1677" y="335"/>
                  </a:lnTo>
                  <a:lnTo>
                    <a:pt x="1695" y="333"/>
                  </a:lnTo>
                  <a:lnTo>
                    <a:pt x="1713" y="333"/>
                  </a:lnTo>
                  <a:lnTo>
                    <a:pt x="1731" y="332"/>
                  </a:lnTo>
                  <a:lnTo>
                    <a:pt x="1750" y="331"/>
                  </a:lnTo>
                  <a:lnTo>
                    <a:pt x="1767" y="330"/>
                  </a:lnTo>
                  <a:lnTo>
                    <a:pt x="1785" y="329"/>
                  </a:lnTo>
                  <a:lnTo>
                    <a:pt x="1801" y="328"/>
                  </a:lnTo>
                  <a:lnTo>
                    <a:pt x="1818" y="327"/>
                  </a:lnTo>
                  <a:lnTo>
                    <a:pt x="1833" y="325"/>
                  </a:lnTo>
                  <a:lnTo>
                    <a:pt x="1848" y="324"/>
                  </a:lnTo>
                  <a:lnTo>
                    <a:pt x="1862" y="322"/>
                  </a:lnTo>
                  <a:lnTo>
                    <a:pt x="1877" y="321"/>
                  </a:lnTo>
                  <a:lnTo>
                    <a:pt x="1889" y="319"/>
                  </a:lnTo>
                  <a:lnTo>
                    <a:pt x="1903" y="318"/>
                  </a:lnTo>
                  <a:lnTo>
                    <a:pt x="1914" y="316"/>
                  </a:lnTo>
                  <a:lnTo>
                    <a:pt x="1926" y="313"/>
                  </a:lnTo>
                  <a:lnTo>
                    <a:pt x="1935" y="311"/>
                  </a:lnTo>
                  <a:lnTo>
                    <a:pt x="1945" y="309"/>
                  </a:lnTo>
                  <a:lnTo>
                    <a:pt x="1953" y="307"/>
                  </a:lnTo>
                  <a:lnTo>
                    <a:pt x="1962" y="305"/>
                  </a:lnTo>
                  <a:lnTo>
                    <a:pt x="1968" y="302"/>
                  </a:lnTo>
                  <a:lnTo>
                    <a:pt x="1974" y="299"/>
                  </a:lnTo>
                  <a:lnTo>
                    <a:pt x="1979" y="296"/>
                  </a:lnTo>
                  <a:lnTo>
                    <a:pt x="1982" y="294"/>
                  </a:lnTo>
                  <a:lnTo>
                    <a:pt x="1989" y="288"/>
                  </a:lnTo>
                  <a:lnTo>
                    <a:pt x="1994" y="282"/>
                  </a:lnTo>
                  <a:lnTo>
                    <a:pt x="1998" y="275"/>
                  </a:lnTo>
                  <a:lnTo>
                    <a:pt x="2002" y="267"/>
                  </a:lnTo>
                  <a:lnTo>
                    <a:pt x="2004" y="263"/>
                  </a:lnTo>
                  <a:lnTo>
                    <a:pt x="2006" y="259"/>
                  </a:lnTo>
                  <a:lnTo>
                    <a:pt x="2007" y="255"/>
                  </a:lnTo>
                  <a:lnTo>
                    <a:pt x="2009" y="252"/>
                  </a:lnTo>
                  <a:lnTo>
                    <a:pt x="2010" y="247"/>
                  </a:lnTo>
                  <a:lnTo>
                    <a:pt x="2011" y="244"/>
                  </a:lnTo>
                  <a:lnTo>
                    <a:pt x="2012" y="240"/>
                  </a:lnTo>
                  <a:lnTo>
                    <a:pt x="2014" y="237"/>
                  </a:lnTo>
                  <a:lnTo>
                    <a:pt x="2014" y="231"/>
                  </a:lnTo>
                  <a:lnTo>
                    <a:pt x="2015" y="227"/>
                  </a:lnTo>
                  <a:lnTo>
                    <a:pt x="2015" y="223"/>
                  </a:lnTo>
                  <a:lnTo>
                    <a:pt x="2016" y="219"/>
                  </a:lnTo>
                  <a:lnTo>
                    <a:pt x="2016" y="215"/>
                  </a:lnTo>
                  <a:lnTo>
                    <a:pt x="2016" y="211"/>
                  </a:lnTo>
                  <a:lnTo>
                    <a:pt x="2016" y="207"/>
                  </a:lnTo>
                  <a:lnTo>
                    <a:pt x="2017" y="203"/>
                  </a:lnTo>
                  <a:lnTo>
                    <a:pt x="2016" y="198"/>
                  </a:lnTo>
                  <a:lnTo>
                    <a:pt x="2016" y="194"/>
                  </a:lnTo>
                  <a:lnTo>
                    <a:pt x="2015" y="189"/>
                  </a:lnTo>
                  <a:lnTo>
                    <a:pt x="2015" y="185"/>
                  </a:lnTo>
                  <a:lnTo>
                    <a:pt x="2015" y="181"/>
                  </a:lnTo>
                  <a:lnTo>
                    <a:pt x="2014" y="177"/>
                  </a:lnTo>
                  <a:lnTo>
                    <a:pt x="2013" y="173"/>
                  </a:lnTo>
                  <a:lnTo>
                    <a:pt x="2013" y="168"/>
                  </a:lnTo>
                  <a:lnTo>
                    <a:pt x="2012" y="164"/>
                  </a:lnTo>
                  <a:lnTo>
                    <a:pt x="2011" y="160"/>
                  </a:lnTo>
                  <a:lnTo>
                    <a:pt x="2009" y="156"/>
                  </a:lnTo>
                  <a:lnTo>
                    <a:pt x="2008" y="151"/>
                  </a:lnTo>
                  <a:lnTo>
                    <a:pt x="2006" y="147"/>
                  </a:lnTo>
                  <a:lnTo>
                    <a:pt x="2006" y="143"/>
                  </a:lnTo>
                  <a:lnTo>
                    <a:pt x="2004" y="138"/>
                  </a:lnTo>
                  <a:lnTo>
                    <a:pt x="2003" y="135"/>
                  </a:lnTo>
                  <a:lnTo>
                    <a:pt x="2001" y="131"/>
                  </a:lnTo>
                  <a:lnTo>
                    <a:pt x="1999" y="127"/>
                  </a:lnTo>
                  <a:lnTo>
                    <a:pt x="1997" y="124"/>
                  </a:lnTo>
                  <a:lnTo>
                    <a:pt x="1996" y="120"/>
                  </a:lnTo>
                  <a:lnTo>
                    <a:pt x="1992" y="113"/>
                  </a:lnTo>
                  <a:lnTo>
                    <a:pt x="1988" y="106"/>
                  </a:lnTo>
                  <a:lnTo>
                    <a:pt x="1982" y="100"/>
                  </a:lnTo>
                  <a:lnTo>
                    <a:pt x="1978" y="94"/>
                  </a:lnTo>
                  <a:lnTo>
                    <a:pt x="1972" y="88"/>
                  </a:lnTo>
                  <a:lnTo>
                    <a:pt x="1968" y="83"/>
                  </a:lnTo>
                  <a:lnTo>
                    <a:pt x="1962" y="79"/>
                  </a:lnTo>
                  <a:lnTo>
                    <a:pt x="1957" y="75"/>
                  </a:lnTo>
                  <a:lnTo>
                    <a:pt x="1951" y="70"/>
                  </a:lnTo>
                  <a:lnTo>
                    <a:pt x="1947" y="68"/>
                  </a:lnTo>
                  <a:lnTo>
                    <a:pt x="1943" y="66"/>
                  </a:lnTo>
                  <a:lnTo>
                    <a:pt x="1938" y="65"/>
                  </a:lnTo>
                  <a:lnTo>
                    <a:pt x="1932" y="64"/>
                  </a:lnTo>
                  <a:lnTo>
                    <a:pt x="1926" y="63"/>
                  </a:lnTo>
                  <a:lnTo>
                    <a:pt x="1919" y="62"/>
                  </a:lnTo>
                  <a:lnTo>
                    <a:pt x="1911" y="61"/>
                  </a:lnTo>
                  <a:lnTo>
                    <a:pt x="1903" y="59"/>
                  </a:lnTo>
                  <a:lnTo>
                    <a:pt x="1893" y="59"/>
                  </a:lnTo>
                  <a:lnTo>
                    <a:pt x="1882" y="58"/>
                  </a:lnTo>
                  <a:lnTo>
                    <a:pt x="1871" y="57"/>
                  </a:lnTo>
                  <a:lnTo>
                    <a:pt x="1859" y="56"/>
                  </a:lnTo>
                  <a:lnTo>
                    <a:pt x="1847" y="56"/>
                  </a:lnTo>
                  <a:lnTo>
                    <a:pt x="1834" y="55"/>
                  </a:lnTo>
                  <a:lnTo>
                    <a:pt x="1821" y="55"/>
                  </a:lnTo>
                  <a:lnTo>
                    <a:pt x="1806" y="55"/>
                  </a:lnTo>
                  <a:lnTo>
                    <a:pt x="1792" y="55"/>
                  </a:lnTo>
                  <a:lnTo>
                    <a:pt x="1777" y="54"/>
                  </a:lnTo>
                  <a:lnTo>
                    <a:pt x="1761" y="53"/>
                  </a:lnTo>
                  <a:lnTo>
                    <a:pt x="1745" y="53"/>
                  </a:lnTo>
                  <a:lnTo>
                    <a:pt x="1729" y="53"/>
                  </a:lnTo>
                  <a:lnTo>
                    <a:pt x="1711" y="53"/>
                  </a:lnTo>
                  <a:lnTo>
                    <a:pt x="1695" y="53"/>
                  </a:lnTo>
                  <a:lnTo>
                    <a:pt x="1678" y="53"/>
                  </a:lnTo>
                  <a:lnTo>
                    <a:pt x="1661" y="53"/>
                  </a:lnTo>
                  <a:lnTo>
                    <a:pt x="1643" y="53"/>
                  </a:lnTo>
                  <a:lnTo>
                    <a:pt x="1624" y="53"/>
                  </a:lnTo>
                  <a:lnTo>
                    <a:pt x="1607" y="53"/>
                  </a:lnTo>
                  <a:lnTo>
                    <a:pt x="1589" y="53"/>
                  </a:lnTo>
                  <a:lnTo>
                    <a:pt x="1570" y="53"/>
                  </a:lnTo>
                  <a:lnTo>
                    <a:pt x="1553" y="54"/>
                  </a:lnTo>
                  <a:lnTo>
                    <a:pt x="1534" y="54"/>
                  </a:lnTo>
                  <a:lnTo>
                    <a:pt x="1517" y="55"/>
                  </a:lnTo>
                  <a:lnTo>
                    <a:pt x="1498" y="55"/>
                  </a:lnTo>
                  <a:lnTo>
                    <a:pt x="1479" y="55"/>
                  </a:lnTo>
                  <a:lnTo>
                    <a:pt x="1462" y="55"/>
                  </a:lnTo>
                  <a:lnTo>
                    <a:pt x="1443" y="55"/>
                  </a:lnTo>
                  <a:lnTo>
                    <a:pt x="1426" y="55"/>
                  </a:lnTo>
                  <a:lnTo>
                    <a:pt x="1409" y="56"/>
                  </a:lnTo>
                  <a:lnTo>
                    <a:pt x="1391" y="56"/>
                  </a:lnTo>
                  <a:lnTo>
                    <a:pt x="1375" y="57"/>
                  </a:lnTo>
                  <a:lnTo>
                    <a:pt x="1357" y="57"/>
                  </a:lnTo>
                  <a:lnTo>
                    <a:pt x="1341" y="57"/>
                  </a:lnTo>
                  <a:lnTo>
                    <a:pt x="1325" y="57"/>
                  </a:lnTo>
                  <a:lnTo>
                    <a:pt x="1309" y="58"/>
                  </a:lnTo>
                  <a:lnTo>
                    <a:pt x="1294" y="58"/>
                  </a:lnTo>
                  <a:lnTo>
                    <a:pt x="1280" y="59"/>
                  </a:lnTo>
                  <a:lnTo>
                    <a:pt x="1264" y="59"/>
                  </a:lnTo>
                  <a:lnTo>
                    <a:pt x="1252" y="60"/>
                  </a:lnTo>
                  <a:lnTo>
                    <a:pt x="1239" y="60"/>
                  </a:lnTo>
                  <a:lnTo>
                    <a:pt x="1227" y="60"/>
                  </a:lnTo>
                  <a:lnTo>
                    <a:pt x="1214" y="61"/>
                  </a:lnTo>
                  <a:lnTo>
                    <a:pt x="1203" y="62"/>
                  </a:lnTo>
                  <a:lnTo>
                    <a:pt x="1193" y="62"/>
                  </a:lnTo>
                  <a:lnTo>
                    <a:pt x="1184" y="62"/>
                  </a:lnTo>
                  <a:lnTo>
                    <a:pt x="1174" y="62"/>
                  </a:lnTo>
                  <a:lnTo>
                    <a:pt x="1167" y="63"/>
                  </a:lnTo>
                  <a:lnTo>
                    <a:pt x="1159" y="63"/>
                  </a:lnTo>
                  <a:lnTo>
                    <a:pt x="1153" y="63"/>
                  </a:lnTo>
                  <a:lnTo>
                    <a:pt x="1147" y="63"/>
                  </a:lnTo>
                  <a:lnTo>
                    <a:pt x="1143" y="64"/>
                  </a:lnTo>
                  <a:lnTo>
                    <a:pt x="1137" y="64"/>
                  </a:lnTo>
                  <a:lnTo>
                    <a:pt x="1136" y="64"/>
                  </a:lnTo>
                  <a:lnTo>
                    <a:pt x="1133" y="64"/>
                  </a:lnTo>
                  <a:lnTo>
                    <a:pt x="1132" y="63"/>
                  </a:lnTo>
                  <a:lnTo>
                    <a:pt x="1129" y="62"/>
                  </a:lnTo>
                  <a:lnTo>
                    <a:pt x="1125" y="60"/>
                  </a:lnTo>
                  <a:lnTo>
                    <a:pt x="1120" y="58"/>
                  </a:lnTo>
                  <a:lnTo>
                    <a:pt x="1114" y="56"/>
                  </a:lnTo>
                  <a:lnTo>
                    <a:pt x="1110" y="55"/>
                  </a:lnTo>
                  <a:lnTo>
                    <a:pt x="1107" y="54"/>
                  </a:lnTo>
                  <a:lnTo>
                    <a:pt x="1103" y="53"/>
                  </a:lnTo>
                  <a:lnTo>
                    <a:pt x="1100" y="52"/>
                  </a:lnTo>
                  <a:lnTo>
                    <a:pt x="1095" y="50"/>
                  </a:lnTo>
                  <a:lnTo>
                    <a:pt x="1089" y="49"/>
                  </a:lnTo>
                  <a:lnTo>
                    <a:pt x="1084" y="47"/>
                  </a:lnTo>
                  <a:lnTo>
                    <a:pt x="1079" y="47"/>
                  </a:lnTo>
                  <a:lnTo>
                    <a:pt x="1074" y="45"/>
                  </a:lnTo>
                  <a:lnTo>
                    <a:pt x="1068" y="43"/>
                  </a:lnTo>
                  <a:lnTo>
                    <a:pt x="1062" y="42"/>
                  </a:lnTo>
                  <a:lnTo>
                    <a:pt x="1057" y="41"/>
                  </a:lnTo>
                  <a:lnTo>
                    <a:pt x="1050" y="39"/>
                  </a:lnTo>
                  <a:lnTo>
                    <a:pt x="1042" y="39"/>
                  </a:lnTo>
                  <a:lnTo>
                    <a:pt x="1036" y="37"/>
                  </a:lnTo>
                  <a:lnTo>
                    <a:pt x="1029" y="36"/>
                  </a:lnTo>
                  <a:lnTo>
                    <a:pt x="1021" y="35"/>
                  </a:lnTo>
                  <a:lnTo>
                    <a:pt x="1015" y="34"/>
                  </a:lnTo>
                  <a:lnTo>
                    <a:pt x="1011" y="33"/>
                  </a:lnTo>
                  <a:lnTo>
                    <a:pt x="1007" y="32"/>
                  </a:lnTo>
                  <a:lnTo>
                    <a:pt x="1003" y="32"/>
                  </a:lnTo>
                  <a:lnTo>
                    <a:pt x="999" y="32"/>
                  </a:lnTo>
                  <a:lnTo>
                    <a:pt x="991" y="29"/>
                  </a:lnTo>
                  <a:lnTo>
                    <a:pt x="985" y="29"/>
                  </a:lnTo>
                  <a:lnTo>
                    <a:pt x="978" y="27"/>
                  </a:lnTo>
                  <a:lnTo>
                    <a:pt x="972" y="27"/>
                  </a:lnTo>
                  <a:lnTo>
                    <a:pt x="964" y="25"/>
                  </a:lnTo>
                  <a:lnTo>
                    <a:pt x="958" y="25"/>
                  </a:lnTo>
                  <a:lnTo>
                    <a:pt x="950" y="24"/>
                  </a:lnTo>
                  <a:lnTo>
                    <a:pt x="943" y="24"/>
                  </a:lnTo>
                  <a:lnTo>
                    <a:pt x="935" y="23"/>
                  </a:lnTo>
                  <a:lnTo>
                    <a:pt x="928" y="22"/>
                  </a:lnTo>
                  <a:lnTo>
                    <a:pt x="920" y="21"/>
                  </a:lnTo>
                  <a:lnTo>
                    <a:pt x="913" y="21"/>
                  </a:lnTo>
                  <a:lnTo>
                    <a:pt x="905" y="20"/>
                  </a:lnTo>
                  <a:lnTo>
                    <a:pt x="898" y="19"/>
                  </a:lnTo>
                  <a:lnTo>
                    <a:pt x="890" y="19"/>
                  </a:lnTo>
                  <a:lnTo>
                    <a:pt x="883" y="19"/>
                  </a:lnTo>
                  <a:lnTo>
                    <a:pt x="875" y="17"/>
                  </a:lnTo>
                  <a:lnTo>
                    <a:pt x="868" y="17"/>
                  </a:lnTo>
                  <a:lnTo>
                    <a:pt x="860" y="16"/>
                  </a:lnTo>
                  <a:lnTo>
                    <a:pt x="852" y="16"/>
                  </a:lnTo>
                  <a:lnTo>
                    <a:pt x="844" y="15"/>
                  </a:lnTo>
                  <a:lnTo>
                    <a:pt x="837" y="14"/>
                  </a:lnTo>
                  <a:lnTo>
                    <a:pt x="829" y="13"/>
                  </a:lnTo>
                  <a:lnTo>
                    <a:pt x="822" y="13"/>
                  </a:lnTo>
                  <a:lnTo>
                    <a:pt x="813" y="13"/>
                  </a:lnTo>
                  <a:lnTo>
                    <a:pt x="806" y="12"/>
                  </a:lnTo>
                  <a:lnTo>
                    <a:pt x="799" y="11"/>
                  </a:lnTo>
                  <a:lnTo>
                    <a:pt x="791" y="11"/>
                  </a:lnTo>
                  <a:lnTo>
                    <a:pt x="784" y="11"/>
                  </a:lnTo>
                  <a:lnTo>
                    <a:pt x="776" y="10"/>
                  </a:lnTo>
                  <a:lnTo>
                    <a:pt x="769" y="10"/>
                  </a:lnTo>
                  <a:lnTo>
                    <a:pt x="762" y="10"/>
                  </a:lnTo>
                  <a:lnTo>
                    <a:pt x="754" y="9"/>
                  </a:lnTo>
                  <a:lnTo>
                    <a:pt x="747" y="8"/>
                  </a:lnTo>
                  <a:lnTo>
                    <a:pt x="740" y="8"/>
                  </a:lnTo>
                  <a:lnTo>
                    <a:pt x="733" y="8"/>
                  </a:lnTo>
                  <a:lnTo>
                    <a:pt x="725" y="7"/>
                  </a:lnTo>
                  <a:lnTo>
                    <a:pt x="718" y="6"/>
                  </a:lnTo>
                  <a:lnTo>
                    <a:pt x="712" y="6"/>
                  </a:lnTo>
                  <a:lnTo>
                    <a:pt x="705" y="6"/>
                  </a:lnTo>
                  <a:lnTo>
                    <a:pt x="699" y="5"/>
                  </a:lnTo>
                  <a:lnTo>
                    <a:pt x="692" y="5"/>
                  </a:lnTo>
                  <a:lnTo>
                    <a:pt x="685" y="4"/>
                  </a:lnTo>
                  <a:lnTo>
                    <a:pt x="679" y="4"/>
                  </a:lnTo>
                  <a:lnTo>
                    <a:pt x="672" y="4"/>
                  </a:lnTo>
                  <a:lnTo>
                    <a:pt x="666" y="4"/>
                  </a:lnTo>
                  <a:lnTo>
                    <a:pt x="661" y="4"/>
                  </a:lnTo>
                  <a:lnTo>
                    <a:pt x="655" y="4"/>
                  </a:lnTo>
                  <a:lnTo>
                    <a:pt x="649" y="3"/>
                  </a:lnTo>
                  <a:lnTo>
                    <a:pt x="643" y="3"/>
                  </a:lnTo>
                  <a:lnTo>
                    <a:pt x="637" y="2"/>
                  </a:lnTo>
                  <a:lnTo>
                    <a:pt x="632" y="2"/>
                  </a:lnTo>
                  <a:lnTo>
                    <a:pt x="627" y="2"/>
                  </a:lnTo>
                  <a:lnTo>
                    <a:pt x="622" y="2"/>
                  </a:lnTo>
                  <a:lnTo>
                    <a:pt x="617" y="2"/>
                  </a:lnTo>
                  <a:lnTo>
                    <a:pt x="613" y="2"/>
                  </a:lnTo>
                  <a:lnTo>
                    <a:pt x="608" y="2"/>
                  </a:lnTo>
                  <a:lnTo>
                    <a:pt x="604" y="2"/>
                  </a:lnTo>
                  <a:lnTo>
                    <a:pt x="600" y="2"/>
                  </a:lnTo>
                  <a:lnTo>
                    <a:pt x="595" y="2"/>
                  </a:lnTo>
                  <a:lnTo>
                    <a:pt x="588" y="2"/>
                  </a:lnTo>
                  <a:lnTo>
                    <a:pt x="582" y="2"/>
                  </a:lnTo>
                  <a:close/>
                </a:path>
              </a:pathLst>
            </a:custGeom>
            <a:solidFill>
              <a:srgbClr val="FFEB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30" name="Freeform 649"/>
            <p:cNvSpPr>
              <a:spLocks/>
            </p:cNvSpPr>
            <p:nvPr/>
          </p:nvSpPr>
          <p:spPr bwMode="auto">
            <a:xfrm>
              <a:off x="3176" y="3207"/>
              <a:ext cx="472" cy="120"/>
            </a:xfrm>
            <a:custGeom>
              <a:avLst/>
              <a:gdLst>
                <a:gd name="T0" fmla="*/ 29 w 1890"/>
                <a:gd name="T1" fmla="*/ 1 h 482"/>
                <a:gd name="T2" fmla="*/ 26 w 1890"/>
                <a:gd name="T3" fmla="*/ 1 h 482"/>
                <a:gd name="T4" fmla="*/ 25 w 1890"/>
                <a:gd name="T5" fmla="*/ 4 h 482"/>
                <a:gd name="T6" fmla="*/ 24 w 1890"/>
                <a:gd name="T7" fmla="*/ 6 h 482"/>
                <a:gd name="T8" fmla="*/ 20 w 1890"/>
                <a:gd name="T9" fmla="*/ 6 h 482"/>
                <a:gd name="T10" fmla="*/ 15 w 1890"/>
                <a:gd name="T11" fmla="*/ 7 h 482"/>
                <a:gd name="T12" fmla="*/ 9 w 1890"/>
                <a:gd name="T13" fmla="*/ 7 h 482"/>
                <a:gd name="T14" fmla="*/ 4 w 1890"/>
                <a:gd name="T15" fmla="*/ 7 h 482"/>
                <a:gd name="T16" fmla="*/ 1 w 1890"/>
                <a:gd name="T17" fmla="*/ 8 h 482"/>
                <a:gd name="T18" fmla="*/ 0 w 1890"/>
                <a:gd name="T19" fmla="*/ 12 h 482"/>
                <a:gd name="T20" fmla="*/ 0 w 1890"/>
                <a:gd name="T21" fmla="*/ 16 h 482"/>
                <a:gd name="T22" fmla="*/ 0 w 1890"/>
                <a:gd name="T23" fmla="*/ 21 h 482"/>
                <a:gd name="T24" fmla="*/ 1 w 1890"/>
                <a:gd name="T25" fmla="*/ 26 h 482"/>
                <a:gd name="T26" fmla="*/ 4 w 1890"/>
                <a:gd name="T27" fmla="*/ 30 h 482"/>
                <a:gd name="T28" fmla="*/ 8 w 1890"/>
                <a:gd name="T29" fmla="*/ 29 h 482"/>
                <a:gd name="T30" fmla="*/ 11 w 1890"/>
                <a:gd name="T31" fmla="*/ 28 h 482"/>
                <a:gd name="T32" fmla="*/ 15 w 1890"/>
                <a:gd name="T33" fmla="*/ 27 h 482"/>
                <a:gd name="T34" fmla="*/ 19 w 1890"/>
                <a:gd name="T35" fmla="*/ 25 h 482"/>
                <a:gd name="T36" fmla="*/ 22 w 1890"/>
                <a:gd name="T37" fmla="*/ 23 h 482"/>
                <a:gd name="T38" fmla="*/ 26 w 1890"/>
                <a:gd name="T39" fmla="*/ 21 h 482"/>
                <a:gd name="T40" fmla="*/ 30 w 1890"/>
                <a:gd name="T41" fmla="*/ 19 h 482"/>
                <a:gd name="T42" fmla="*/ 32 w 1890"/>
                <a:gd name="T43" fmla="*/ 20 h 482"/>
                <a:gd name="T44" fmla="*/ 36 w 1890"/>
                <a:gd name="T45" fmla="*/ 20 h 482"/>
                <a:gd name="T46" fmla="*/ 40 w 1890"/>
                <a:gd name="T47" fmla="*/ 18 h 482"/>
                <a:gd name="T48" fmla="*/ 41 w 1890"/>
                <a:gd name="T49" fmla="*/ 16 h 482"/>
                <a:gd name="T50" fmla="*/ 45 w 1890"/>
                <a:gd name="T51" fmla="*/ 16 h 482"/>
                <a:gd name="T52" fmla="*/ 48 w 1890"/>
                <a:gd name="T53" fmla="*/ 16 h 482"/>
                <a:gd name="T54" fmla="*/ 51 w 1890"/>
                <a:gd name="T55" fmla="*/ 16 h 482"/>
                <a:gd name="T56" fmla="*/ 55 w 1890"/>
                <a:gd name="T57" fmla="*/ 15 h 482"/>
                <a:gd name="T58" fmla="*/ 58 w 1890"/>
                <a:gd name="T59" fmla="*/ 15 h 482"/>
                <a:gd name="T60" fmla="*/ 62 w 1890"/>
                <a:gd name="T61" fmla="*/ 15 h 482"/>
                <a:gd name="T62" fmla="*/ 66 w 1890"/>
                <a:gd name="T63" fmla="*/ 14 h 482"/>
                <a:gd name="T64" fmla="*/ 68 w 1890"/>
                <a:gd name="T65" fmla="*/ 14 h 482"/>
                <a:gd name="T66" fmla="*/ 75 w 1890"/>
                <a:gd name="T67" fmla="*/ 14 h 482"/>
                <a:gd name="T68" fmla="*/ 84 w 1890"/>
                <a:gd name="T69" fmla="*/ 13 h 482"/>
                <a:gd name="T70" fmla="*/ 93 w 1890"/>
                <a:gd name="T71" fmla="*/ 13 h 482"/>
                <a:gd name="T72" fmla="*/ 99 w 1890"/>
                <a:gd name="T73" fmla="*/ 13 h 482"/>
                <a:gd name="T74" fmla="*/ 103 w 1890"/>
                <a:gd name="T75" fmla="*/ 13 h 482"/>
                <a:gd name="T76" fmla="*/ 107 w 1890"/>
                <a:gd name="T77" fmla="*/ 13 h 482"/>
                <a:gd name="T78" fmla="*/ 111 w 1890"/>
                <a:gd name="T79" fmla="*/ 13 h 482"/>
                <a:gd name="T80" fmla="*/ 114 w 1890"/>
                <a:gd name="T81" fmla="*/ 13 h 482"/>
                <a:gd name="T82" fmla="*/ 117 w 1890"/>
                <a:gd name="T83" fmla="*/ 12 h 482"/>
                <a:gd name="T84" fmla="*/ 117 w 1890"/>
                <a:gd name="T85" fmla="*/ 8 h 482"/>
                <a:gd name="T86" fmla="*/ 115 w 1890"/>
                <a:gd name="T87" fmla="*/ 5 h 482"/>
                <a:gd name="T88" fmla="*/ 111 w 1890"/>
                <a:gd name="T89" fmla="*/ 5 h 482"/>
                <a:gd name="T90" fmla="*/ 105 w 1890"/>
                <a:gd name="T91" fmla="*/ 5 h 482"/>
                <a:gd name="T92" fmla="*/ 99 w 1890"/>
                <a:gd name="T93" fmla="*/ 5 h 482"/>
                <a:gd name="T94" fmla="*/ 93 w 1890"/>
                <a:gd name="T95" fmla="*/ 5 h 482"/>
                <a:gd name="T96" fmla="*/ 89 w 1890"/>
                <a:gd name="T97" fmla="*/ 5 h 482"/>
                <a:gd name="T98" fmla="*/ 85 w 1890"/>
                <a:gd name="T99" fmla="*/ 5 h 482"/>
                <a:gd name="T100" fmla="*/ 79 w 1890"/>
                <a:gd name="T101" fmla="*/ 5 h 482"/>
                <a:gd name="T102" fmla="*/ 74 w 1890"/>
                <a:gd name="T103" fmla="*/ 5 h 482"/>
                <a:gd name="T104" fmla="*/ 69 w 1890"/>
                <a:gd name="T105" fmla="*/ 5 h 482"/>
                <a:gd name="T106" fmla="*/ 66 w 1890"/>
                <a:gd name="T107" fmla="*/ 5 h 482"/>
                <a:gd name="T108" fmla="*/ 62 w 1890"/>
                <a:gd name="T109" fmla="*/ 4 h 482"/>
                <a:gd name="T110" fmla="*/ 59 w 1890"/>
                <a:gd name="T111" fmla="*/ 4 h 482"/>
                <a:gd name="T112" fmla="*/ 53 w 1890"/>
                <a:gd name="T113" fmla="*/ 4 h 482"/>
                <a:gd name="T114" fmla="*/ 47 w 1890"/>
                <a:gd name="T115" fmla="*/ 3 h 482"/>
                <a:gd name="T116" fmla="*/ 42 w 1890"/>
                <a:gd name="T117" fmla="*/ 3 h 482"/>
                <a:gd name="T118" fmla="*/ 37 w 1890"/>
                <a:gd name="T119" fmla="*/ 3 h 482"/>
                <a:gd name="T120" fmla="*/ 33 w 1890"/>
                <a:gd name="T121" fmla="*/ 3 h 4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90"/>
                <a:gd name="T184" fmla="*/ 0 h 482"/>
                <a:gd name="T185" fmla="*/ 1890 w 1890"/>
                <a:gd name="T186" fmla="*/ 482 h 4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90" h="482">
                  <a:moveTo>
                    <a:pt x="510" y="63"/>
                  </a:moveTo>
                  <a:lnTo>
                    <a:pt x="509" y="61"/>
                  </a:lnTo>
                  <a:lnTo>
                    <a:pt x="508" y="59"/>
                  </a:lnTo>
                  <a:lnTo>
                    <a:pt x="505" y="56"/>
                  </a:lnTo>
                  <a:lnTo>
                    <a:pt x="503" y="53"/>
                  </a:lnTo>
                  <a:lnTo>
                    <a:pt x="499" y="47"/>
                  </a:lnTo>
                  <a:lnTo>
                    <a:pt x="496" y="42"/>
                  </a:lnTo>
                  <a:lnTo>
                    <a:pt x="491" y="36"/>
                  </a:lnTo>
                  <a:lnTo>
                    <a:pt x="487" y="30"/>
                  </a:lnTo>
                  <a:lnTo>
                    <a:pt x="483" y="24"/>
                  </a:lnTo>
                  <a:lnTo>
                    <a:pt x="478" y="18"/>
                  </a:lnTo>
                  <a:lnTo>
                    <a:pt x="473" y="12"/>
                  </a:lnTo>
                  <a:lnTo>
                    <a:pt x="469" y="8"/>
                  </a:lnTo>
                  <a:lnTo>
                    <a:pt x="465" y="4"/>
                  </a:lnTo>
                  <a:lnTo>
                    <a:pt x="461" y="2"/>
                  </a:lnTo>
                  <a:lnTo>
                    <a:pt x="458" y="0"/>
                  </a:lnTo>
                  <a:lnTo>
                    <a:pt x="456" y="0"/>
                  </a:lnTo>
                  <a:lnTo>
                    <a:pt x="452" y="0"/>
                  </a:lnTo>
                  <a:lnTo>
                    <a:pt x="447" y="2"/>
                  </a:lnTo>
                  <a:lnTo>
                    <a:pt x="443" y="4"/>
                  </a:lnTo>
                  <a:lnTo>
                    <a:pt x="439" y="7"/>
                  </a:lnTo>
                  <a:lnTo>
                    <a:pt x="432" y="10"/>
                  </a:lnTo>
                  <a:lnTo>
                    <a:pt x="427" y="14"/>
                  </a:lnTo>
                  <a:lnTo>
                    <a:pt x="422" y="19"/>
                  </a:lnTo>
                  <a:lnTo>
                    <a:pt x="416" y="24"/>
                  </a:lnTo>
                  <a:lnTo>
                    <a:pt x="410" y="28"/>
                  </a:lnTo>
                  <a:lnTo>
                    <a:pt x="405" y="34"/>
                  </a:lnTo>
                  <a:lnTo>
                    <a:pt x="399" y="38"/>
                  </a:lnTo>
                  <a:lnTo>
                    <a:pt x="395" y="43"/>
                  </a:lnTo>
                  <a:lnTo>
                    <a:pt x="391" y="47"/>
                  </a:lnTo>
                  <a:lnTo>
                    <a:pt x="388" y="51"/>
                  </a:lnTo>
                  <a:lnTo>
                    <a:pt x="386" y="55"/>
                  </a:lnTo>
                  <a:lnTo>
                    <a:pt x="386" y="58"/>
                  </a:lnTo>
                  <a:lnTo>
                    <a:pt x="388" y="63"/>
                  </a:lnTo>
                  <a:lnTo>
                    <a:pt x="392" y="69"/>
                  </a:lnTo>
                  <a:lnTo>
                    <a:pt x="395" y="74"/>
                  </a:lnTo>
                  <a:lnTo>
                    <a:pt x="398" y="78"/>
                  </a:lnTo>
                  <a:lnTo>
                    <a:pt x="402" y="81"/>
                  </a:lnTo>
                  <a:lnTo>
                    <a:pt x="407" y="85"/>
                  </a:lnTo>
                  <a:lnTo>
                    <a:pt x="411" y="88"/>
                  </a:lnTo>
                  <a:lnTo>
                    <a:pt x="414" y="91"/>
                  </a:lnTo>
                  <a:lnTo>
                    <a:pt x="418" y="94"/>
                  </a:lnTo>
                  <a:lnTo>
                    <a:pt x="421" y="97"/>
                  </a:lnTo>
                  <a:lnTo>
                    <a:pt x="426" y="101"/>
                  </a:lnTo>
                  <a:lnTo>
                    <a:pt x="428" y="103"/>
                  </a:lnTo>
                  <a:lnTo>
                    <a:pt x="397" y="105"/>
                  </a:lnTo>
                  <a:lnTo>
                    <a:pt x="396" y="105"/>
                  </a:lnTo>
                  <a:lnTo>
                    <a:pt x="393" y="105"/>
                  </a:lnTo>
                  <a:lnTo>
                    <a:pt x="388" y="105"/>
                  </a:lnTo>
                  <a:lnTo>
                    <a:pt x="382" y="105"/>
                  </a:lnTo>
                  <a:lnTo>
                    <a:pt x="378" y="105"/>
                  </a:lnTo>
                  <a:lnTo>
                    <a:pt x="374" y="105"/>
                  </a:lnTo>
                  <a:lnTo>
                    <a:pt x="369" y="105"/>
                  </a:lnTo>
                  <a:lnTo>
                    <a:pt x="365" y="105"/>
                  </a:lnTo>
                  <a:lnTo>
                    <a:pt x="358" y="105"/>
                  </a:lnTo>
                  <a:lnTo>
                    <a:pt x="354" y="105"/>
                  </a:lnTo>
                  <a:lnTo>
                    <a:pt x="348" y="105"/>
                  </a:lnTo>
                  <a:lnTo>
                    <a:pt x="343" y="105"/>
                  </a:lnTo>
                  <a:lnTo>
                    <a:pt x="336" y="105"/>
                  </a:lnTo>
                  <a:lnTo>
                    <a:pt x="330" y="105"/>
                  </a:lnTo>
                  <a:lnTo>
                    <a:pt x="323" y="105"/>
                  </a:lnTo>
                  <a:lnTo>
                    <a:pt x="316" y="105"/>
                  </a:lnTo>
                  <a:lnTo>
                    <a:pt x="308" y="105"/>
                  </a:lnTo>
                  <a:lnTo>
                    <a:pt x="301" y="105"/>
                  </a:lnTo>
                  <a:lnTo>
                    <a:pt x="293" y="105"/>
                  </a:lnTo>
                  <a:lnTo>
                    <a:pt x="286" y="106"/>
                  </a:lnTo>
                  <a:lnTo>
                    <a:pt x="278" y="106"/>
                  </a:lnTo>
                  <a:lnTo>
                    <a:pt x="271" y="106"/>
                  </a:lnTo>
                  <a:lnTo>
                    <a:pt x="262" y="106"/>
                  </a:lnTo>
                  <a:lnTo>
                    <a:pt x="254" y="106"/>
                  </a:lnTo>
                  <a:lnTo>
                    <a:pt x="246" y="106"/>
                  </a:lnTo>
                  <a:lnTo>
                    <a:pt x="238" y="107"/>
                  </a:lnTo>
                  <a:lnTo>
                    <a:pt x="230" y="107"/>
                  </a:lnTo>
                  <a:lnTo>
                    <a:pt x="222" y="108"/>
                  </a:lnTo>
                  <a:lnTo>
                    <a:pt x="213" y="108"/>
                  </a:lnTo>
                  <a:lnTo>
                    <a:pt x="205" y="108"/>
                  </a:lnTo>
                  <a:lnTo>
                    <a:pt x="197" y="108"/>
                  </a:lnTo>
                  <a:lnTo>
                    <a:pt x="189" y="108"/>
                  </a:lnTo>
                  <a:lnTo>
                    <a:pt x="181" y="108"/>
                  </a:lnTo>
                  <a:lnTo>
                    <a:pt x="172" y="108"/>
                  </a:lnTo>
                  <a:lnTo>
                    <a:pt x="164" y="108"/>
                  </a:lnTo>
                  <a:lnTo>
                    <a:pt x="157" y="109"/>
                  </a:lnTo>
                  <a:lnTo>
                    <a:pt x="149" y="109"/>
                  </a:lnTo>
                  <a:lnTo>
                    <a:pt x="140" y="109"/>
                  </a:lnTo>
                  <a:lnTo>
                    <a:pt x="132" y="109"/>
                  </a:lnTo>
                  <a:lnTo>
                    <a:pt x="125" y="110"/>
                  </a:lnTo>
                  <a:lnTo>
                    <a:pt x="118" y="110"/>
                  </a:lnTo>
                  <a:lnTo>
                    <a:pt x="111" y="110"/>
                  </a:lnTo>
                  <a:lnTo>
                    <a:pt x="105" y="110"/>
                  </a:lnTo>
                  <a:lnTo>
                    <a:pt x="99" y="111"/>
                  </a:lnTo>
                  <a:lnTo>
                    <a:pt x="92" y="111"/>
                  </a:lnTo>
                  <a:lnTo>
                    <a:pt x="85" y="111"/>
                  </a:lnTo>
                  <a:lnTo>
                    <a:pt x="79" y="111"/>
                  </a:lnTo>
                  <a:lnTo>
                    <a:pt x="74" y="112"/>
                  </a:lnTo>
                  <a:lnTo>
                    <a:pt x="68" y="112"/>
                  </a:lnTo>
                  <a:lnTo>
                    <a:pt x="64" y="112"/>
                  </a:lnTo>
                  <a:lnTo>
                    <a:pt x="60" y="112"/>
                  </a:lnTo>
                  <a:lnTo>
                    <a:pt x="56" y="114"/>
                  </a:lnTo>
                  <a:lnTo>
                    <a:pt x="52" y="114"/>
                  </a:lnTo>
                  <a:lnTo>
                    <a:pt x="48" y="114"/>
                  </a:lnTo>
                  <a:lnTo>
                    <a:pt x="44" y="114"/>
                  </a:lnTo>
                  <a:lnTo>
                    <a:pt x="42" y="115"/>
                  </a:lnTo>
                  <a:lnTo>
                    <a:pt x="38" y="115"/>
                  </a:lnTo>
                  <a:lnTo>
                    <a:pt x="36" y="117"/>
                  </a:lnTo>
                  <a:lnTo>
                    <a:pt x="30" y="120"/>
                  </a:lnTo>
                  <a:lnTo>
                    <a:pt x="25" y="126"/>
                  </a:lnTo>
                  <a:lnTo>
                    <a:pt x="22" y="129"/>
                  </a:lnTo>
                  <a:lnTo>
                    <a:pt x="19" y="134"/>
                  </a:lnTo>
                  <a:lnTo>
                    <a:pt x="17" y="139"/>
                  </a:lnTo>
                  <a:lnTo>
                    <a:pt x="15" y="145"/>
                  </a:lnTo>
                  <a:lnTo>
                    <a:pt x="12" y="150"/>
                  </a:lnTo>
                  <a:lnTo>
                    <a:pt x="10" y="158"/>
                  </a:lnTo>
                  <a:lnTo>
                    <a:pt x="8" y="164"/>
                  </a:lnTo>
                  <a:lnTo>
                    <a:pt x="7" y="172"/>
                  </a:lnTo>
                  <a:lnTo>
                    <a:pt x="6" y="175"/>
                  </a:lnTo>
                  <a:lnTo>
                    <a:pt x="5" y="179"/>
                  </a:lnTo>
                  <a:lnTo>
                    <a:pt x="5" y="183"/>
                  </a:lnTo>
                  <a:lnTo>
                    <a:pt x="5" y="187"/>
                  </a:lnTo>
                  <a:lnTo>
                    <a:pt x="4" y="191"/>
                  </a:lnTo>
                  <a:lnTo>
                    <a:pt x="3" y="196"/>
                  </a:lnTo>
                  <a:lnTo>
                    <a:pt x="3" y="201"/>
                  </a:lnTo>
                  <a:lnTo>
                    <a:pt x="3" y="206"/>
                  </a:lnTo>
                  <a:lnTo>
                    <a:pt x="3" y="210"/>
                  </a:lnTo>
                  <a:lnTo>
                    <a:pt x="2" y="214"/>
                  </a:lnTo>
                  <a:lnTo>
                    <a:pt x="0" y="219"/>
                  </a:lnTo>
                  <a:lnTo>
                    <a:pt x="0" y="224"/>
                  </a:lnTo>
                  <a:lnTo>
                    <a:pt x="0" y="229"/>
                  </a:lnTo>
                  <a:lnTo>
                    <a:pt x="0" y="235"/>
                  </a:lnTo>
                  <a:lnTo>
                    <a:pt x="0" y="241"/>
                  </a:lnTo>
                  <a:lnTo>
                    <a:pt x="0" y="247"/>
                  </a:lnTo>
                  <a:lnTo>
                    <a:pt x="0" y="253"/>
                  </a:lnTo>
                  <a:lnTo>
                    <a:pt x="0" y="259"/>
                  </a:lnTo>
                  <a:lnTo>
                    <a:pt x="0" y="266"/>
                  </a:lnTo>
                  <a:lnTo>
                    <a:pt x="2" y="272"/>
                  </a:lnTo>
                  <a:lnTo>
                    <a:pt x="2" y="279"/>
                  </a:lnTo>
                  <a:lnTo>
                    <a:pt x="3" y="285"/>
                  </a:lnTo>
                  <a:lnTo>
                    <a:pt x="3" y="292"/>
                  </a:lnTo>
                  <a:lnTo>
                    <a:pt x="4" y="300"/>
                  </a:lnTo>
                  <a:lnTo>
                    <a:pt x="4" y="306"/>
                  </a:lnTo>
                  <a:lnTo>
                    <a:pt x="5" y="312"/>
                  </a:lnTo>
                  <a:lnTo>
                    <a:pt x="5" y="320"/>
                  </a:lnTo>
                  <a:lnTo>
                    <a:pt x="7" y="327"/>
                  </a:lnTo>
                  <a:lnTo>
                    <a:pt x="7" y="334"/>
                  </a:lnTo>
                  <a:lnTo>
                    <a:pt x="9" y="340"/>
                  </a:lnTo>
                  <a:lnTo>
                    <a:pt x="9" y="347"/>
                  </a:lnTo>
                  <a:lnTo>
                    <a:pt x="11" y="355"/>
                  </a:lnTo>
                  <a:lnTo>
                    <a:pt x="11" y="362"/>
                  </a:lnTo>
                  <a:lnTo>
                    <a:pt x="13" y="368"/>
                  </a:lnTo>
                  <a:lnTo>
                    <a:pt x="14" y="375"/>
                  </a:lnTo>
                  <a:lnTo>
                    <a:pt x="16" y="382"/>
                  </a:lnTo>
                  <a:lnTo>
                    <a:pt x="17" y="388"/>
                  </a:lnTo>
                  <a:lnTo>
                    <a:pt x="19" y="395"/>
                  </a:lnTo>
                  <a:lnTo>
                    <a:pt x="21" y="403"/>
                  </a:lnTo>
                  <a:lnTo>
                    <a:pt x="23" y="409"/>
                  </a:lnTo>
                  <a:lnTo>
                    <a:pt x="24" y="415"/>
                  </a:lnTo>
                  <a:lnTo>
                    <a:pt x="25" y="420"/>
                  </a:lnTo>
                  <a:lnTo>
                    <a:pt x="27" y="426"/>
                  </a:lnTo>
                  <a:lnTo>
                    <a:pt x="29" y="431"/>
                  </a:lnTo>
                  <a:lnTo>
                    <a:pt x="31" y="435"/>
                  </a:lnTo>
                  <a:lnTo>
                    <a:pt x="33" y="441"/>
                  </a:lnTo>
                  <a:lnTo>
                    <a:pt x="35" y="445"/>
                  </a:lnTo>
                  <a:lnTo>
                    <a:pt x="37" y="449"/>
                  </a:lnTo>
                  <a:lnTo>
                    <a:pt x="40" y="456"/>
                  </a:lnTo>
                  <a:lnTo>
                    <a:pt x="44" y="462"/>
                  </a:lnTo>
                  <a:lnTo>
                    <a:pt x="50" y="467"/>
                  </a:lnTo>
                  <a:lnTo>
                    <a:pt x="55" y="472"/>
                  </a:lnTo>
                  <a:lnTo>
                    <a:pt x="59" y="474"/>
                  </a:lnTo>
                  <a:lnTo>
                    <a:pt x="64" y="478"/>
                  </a:lnTo>
                  <a:lnTo>
                    <a:pt x="70" y="479"/>
                  </a:lnTo>
                  <a:lnTo>
                    <a:pt x="76" y="481"/>
                  </a:lnTo>
                  <a:lnTo>
                    <a:pt x="81" y="481"/>
                  </a:lnTo>
                  <a:lnTo>
                    <a:pt x="88" y="482"/>
                  </a:lnTo>
                  <a:lnTo>
                    <a:pt x="92" y="482"/>
                  </a:lnTo>
                  <a:lnTo>
                    <a:pt x="95" y="482"/>
                  </a:lnTo>
                  <a:lnTo>
                    <a:pt x="99" y="482"/>
                  </a:lnTo>
                  <a:lnTo>
                    <a:pt x="103" y="482"/>
                  </a:lnTo>
                  <a:lnTo>
                    <a:pt x="106" y="480"/>
                  </a:lnTo>
                  <a:lnTo>
                    <a:pt x="111" y="479"/>
                  </a:lnTo>
                  <a:lnTo>
                    <a:pt x="117" y="476"/>
                  </a:lnTo>
                  <a:lnTo>
                    <a:pt x="123" y="474"/>
                  </a:lnTo>
                  <a:lnTo>
                    <a:pt x="126" y="473"/>
                  </a:lnTo>
                  <a:lnTo>
                    <a:pt x="129" y="472"/>
                  </a:lnTo>
                  <a:lnTo>
                    <a:pt x="133" y="470"/>
                  </a:lnTo>
                  <a:lnTo>
                    <a:pt x="138" y="469"/>
                  </a:lnTo>
                  <a:lnTo>
                    <a:pt x="143" y="468"/>
                  </a:lnTo>
                  <a:lnTo>
                    <a:pt x="147" y="466"/>
                  </a:lnTo>
                  <a:lnTo>
                    <a:pt x="151" y="465"/>
                  </a:lnTo>
                  <a:lnTo>
                    <a:pt x="156" y="464"/>
                  </a:lnTo>
                  <a:lnTo>
                    <a:pt x="160" y="462"/>
                  </a:lnTo>
                  <a:lnTo>
                    <a:pt x="164" y="460"/>
                  </a:lnTo>
                  <a:lnTo>
                    <a:pt x="169" y="458"/>
                  </a:lnTo>
                  <a:lnTo>
                    <a:pt x="174" y="456"/>
                  </a:lnTo>
                  <a:lnTo>
                    <a:pt x="178" y="454"/>
                  </a:lnTo>
                  <a:lnTo>
                    <a:pt x="185" y="451"/>
                  </a:lnTo>
                  <a:lnTo>
                    <a:pt x="189" y="449"/>
                  </a:lnTo>
                  <a:lnTo>
                    <a:pt x="195" y="448"/>
                  </a:lnTo>
                  <a:lnTo>
                    <a:pt x="200" y="445"/>
                  </a:lnTo>
                  <a:lnTo>
                    <a:pt x="206" y="443"/>
                  </a:lnTo>
                  <a:lnTo>
                    <a:pt x="210" y="441"/>
                  </a:lnTo>
                  <a:lnTo>
                    <a:pt x="216" y="439"/>
                  </a:lnTo>
                  <a:lnTo>
                    <a:pt x="221" y="436"/>
                  </a:lnTo>
                  <a:lnTo>
                    <a:pt x="227" y="434"/>
                  </a:lnTo>
                  <a:lnTo>
                    <a:pt x="233" y="432"/>
                  </a:lnTo>
                  <a:lnTo>
                    <a:pt x="239" y="430"/>
                  </a:lnTo>
                  <a:lnTo>
                    <a:pt x="244" y="427"/>
                  </a:lnTo>
                  <a:lnTo>
                    <a:pt x="249" y="424"/>
                  </a:lnTo>
                  <a:lnTo>
                    <a:pt x="254" y="421"/>
                  </a:lnTo>
                  <a:lnTo>
                    <a:pt x="260" y="419"/>
                  </a:lnTo>
                  <a:lnTo>
                    <a:pt x="265" y="417"/>
                  </a:lnTo>
                  <a:lnTo>
                    <a:pt x="272" y="414"/>
                  </a:lnTo>
                  <a:lnTo>
                    <a:pt x="277" y="412"/>
                  </a:lnTo>
                  <a:lnTo>
                    <a:pt x="282" y="410"/>
                  </a:lnTo>
                  <a:lnTo>
                    <a:pt x="287" y="407"/>
                  </a:lnTo>
                  <a:lnTo>
                    <a:pt x="293" y="405"/>
                  </a:lnTo>
                  <a:lnTo>
                    <a:pt x="297" y="402"/>
                  </a:lnTo>
                  <a:lnTo>
                    <a:pt x="303" y="400"/>
                  </a:lnTo>
                  <a:lnTo>
                    <a:pt x="307" y="397"/>
                  </a:lnTo>
                  <a:lnTo>
                    <a:pt x="313" y="394"/>
                  </a:lnTo>
                  <a:lnTo>
                    <a:pt x="319" y="392"/>
                  </a:lnTo>
                  <a:lnTo>
                    <a:pt x="324" y="390"/>
                  </a:lnTo>
                  <a:lnTo>
                    <a:pt x="328" y="387"/>
                  </a:lnTo>
                  <a:lnTo>
                    <a:pt x="332" y="385"/>
                  </a:lnTo>
                  <a:lnTo>
                    <a:pt x="336" y="383"/>
                  </a:lnTo>
                  <a:lnTo>
                    <a:pt x="341" y="381"/>
                  </a:lnTo>
                  <a:lnTo>
                    <a:pt x="345" y="379"/>
                  </a:lnTo>
                  <a:lnTo>
                    <a:pt x="349" y="377"/>
                  </a:lnTo>
                  <a:lnTo>
                    <a:pt x="353" y="375"/>
                  </a:lnTo>
                  <a:lnTo>
                    <a:pt x="357" y="374"/>
                  </a:lnTo>
                  <a:lnTo>
                    <a:pt x="364" y="370"/>
                  </a:lnTo>
                  <a:lnTo>
                    <a:pt x="371" y="367"/>
                  </a:lnTo>
                  <a:lnTo>
                    <a:pt x="376" y="364"/>
                  </a:lnTo>
                  <a:lnTo>
                    <a:pt x="381" y="362"/>
                  </a:lnTo>
                  <a:lnTo>
                    <a:pt x="386" y="359"/>
                  </a:lnTo>
                  <a:lnTo>
                    <a:pt x="390" y="355"/>
                  </a:lnTo>
                  <a:lnTo>
                    <a:pt x="394" y="353"/>
                  </a:lnTo>
                  <a:lnTo>
                    <a:pt x="399" y="350"/>
                  </a:lnTo>
                  <a:lnTo>
                    <a:pt x="403" y="347"/>
                  </a:lnTo>
                  <a:lnTo>
                    <a:pt x="408" y="345"/>
                  </a:lnTo>
                  <a:lnTo>
                    <a:pt x="413" y="341"/>
                  </a:lnTo>
                  <a:lnTo>
                    <a:pt x="418" y="339"/>
                  </a:lnTo>
                  <a:lnTo>
                    <a:pt x="422" y="336"/>
                  </a:lnTo>
                  <a:lnTo>
                    <a:pt x="426" y="333"/>
                  </a:lnTo>
                  <a:lnTo>
                    <a:pt x="430" y="330"/>
                  </a:lnTo>
                  <a:lnTo>
                    <a:pt x="434" y="328"/>
                  </a:lnTo>
                  <a:lnTo>
                    <a:pt x="439" y="325"/>
                  </a:lnTo>
                  <a:lnTo>
                    <a:pt x="443" y="322"/>
                  </a:lnTo>
                  <a:lnTo>
                    <a:pt x="447" y="319"/>
                  </a:lnTo>
                  <a:lnTo>
                    <a:pt x="452" y="317"/>
                  </a:lnTo>
                  <a:lnTo>
                    <a:pt x="458" y="311"/>
                  </a:lnTo>
                  <a:lnTo>
                    <a:pt x="465" y="307"/>
                  </a:lnTo>
                  <a:lnTo>
                    <a:pt x="471" y="302"/>
                  </a:lnTo>
                  <a:lnTo>
                    <a:pt x="476" y="300"/>
                  </a:lnTo>
                  <a:lnTo>
                    <a:pt x="479" y="296"/>
                  </a:lnTo>
                  <a:lnTo>
                    <a:pt x="483" y="294"/>
                  </a:lnTo>
                  <a:lnTo>
                    <a:pt x="485" y="293"/>
                  </a:lnTo>
                  <a:lnTo>
                    <a:pt x="486" y="293"/>
                  </a:lnTo>
                  <a:lnTo>
                    <a:pt x="487" y="294"/>
                  </a:lnTo>
                  <a:lnTo>
                    <a:pt x="493" y="300"/>
                  </a:lnTo>
                  <a:lnTo>
                    <a:pt x="498" y="303"/>
                  </a:lnTo>
                  <a:lnTo>
                    <a:pt x="503" y="307"/>
                  </a:lnTo>
                  <a:lnTo>
                    <a:pt x="509" y="311"/>
                  </a:lnTo>
                  <a:lnTo>
                    <a:pt x="515" y="316"/>
                  </a:lnTo>
                  <a:lnTo>
                    <a:pt x="518" y="317"/>
                  </a:lnTo>
                  <a:lnTo>
                    <a:pt x="521" y="319"/>
                  </a:lnTo>
                  <a:lnTo>
                    <a:pt x="525" y="321"/>
                  </a:lnTo>
                  <a:lnTo>
                    <a:pt x="530" y="323"/>
                  </a:lnTo>
                  <a:lnTo>
                    <a:pt x="534" y="324"/>
                  </a:lnTo>
                  <a:lnTo>
                    <a:pt x="538" y="325"/>
                  </a:lnTo>
                  <a:lnTo>
                    <a:pt x="543" y="326"/>
                  </a:lnTo>
                  <a:lnTo>
                    <a:pt x="549" y="328"/>
                  </a:lnTo>
                  <a:lnTo>
                    <a:pt x="553" y="328"/>
                  </a:lnTo>
                  <a:lnTo>
                    <a:pt x="557" y="328"/>
                  </a:lnTo>
                  <a:lnTo>
                    <a:pt x="562" y="328"/>
                  </a:lnTo>
                  <a:lnTo>
                    <a:pt x="568" y="328"/>
                  </a:lnTo>
                  <a:lnTo>
                    <a:pt x="573" y="328"/>
                  </a:lnTo>
                  <a:lnTo>
                    <a:pt x="578" y="327"/>
                  </a:lnTo>
                  <a:lnTo>
                    <a:pt x="585" y="326"/>
                  </a:lnTo>
                  <a:lnTo>
                    <a:pt x="591" y="325"/>
                  </a:lnTo>
                  <a:lnTo>
                    <a:pt x="596" y="322"/>
                  </a:lnTo>
                  <a:lnTo>
                    <a:pt x="601" y="320"/>
                  </a:lnTo>
                  <a:lnTo>
                    <a:pt x="606" y="317"/>
                  </a:lnTo>
                  <a:lnTo>
                    <a:pt x="610" y="314"/>
                  </a:lnTo>
                  <a:lnTo>
                    <a:pt x="614" y="312"/>
                  </a:lnTo>
                  <a:lnTo>
                    <a:pt x="618" y="309"/>
                  </a:lnTo>
                  <a:lnTo>
                    <a:pt x="621" y="306"/>
                  </a:lnTo>
                  <a:lnTo>
                    <a:pt x="625" y="304"/>
                  </a:lnTo>
                  <a:lnTo>
                    <a:pt x="632" y="298"/>
                  </a:lnTo>
                  <a:lnTo>
                    <a:pt x="637" y="293"/>
                  </a:lnTo>
                  <a:lnTo>
                    <a:pt x="640" y="287"/>
                  </a:lnTo>
                  <a:lnTo>
                    <a:pt x="644" y="281"/>
                  </a:lnTo>
                  <a:lnTo>
                    <a:pt x="646" y="274"/>
                  </a:lnTo>
                  <a:lnTo>
                    <a:pt x="648" y="270"/>
                  </a:lnTo>
                  <a:lnTo>
                    <a:pt x="648" y="265"/>
                  </a:lnTo>
                  <a:lnTo>
                    <a:pt x="650" y="261"/>
                  </a:lnTo>
                  <a:lnTo>
                    <a:pt x="651" y="255"/>
                  </a:lnTo>
                  <a:lnTo>
                    <a:pt x="651" y="253"/>
                  </a:lnTo>
                  <a:lnTo>
                    <a:pt x="653" y="253"/>
                  </a:lnTo>
                  <a:lnTo>
                    <a:pt x="657" y="253"/>
                  </a:lnTo>
                  <a:lnTo>
                    <a:pt x="659" y="253"/>
                  </a:lnTo>
                  <a:lnTo>
                    <a:pt x="663" y="253"/>
                  </a:lnTo>
                  <a:lnTo>
                    <a:pt x="667" y="253"/>
                  </a:lnTo>
                  <a:lnTo>
                    <a:pt x="675" y="253"/>
                  </a:lnTo>
                  <a:lnTo>
                    <a:pt x="680" y="253"/>
                  </a:lnTo>
                  <a:lnTo>
                    <a:pt x="686" y="253"/>
                  </a:lnTo>
                  <a:lnTo>
                    <a:pt x="689" y="253"/>
                  </a:lnTo>
                  <a:lnTo>
                    <a:pt x="692" y="253"/>
                  </a:lnTo>
                  <a:lnTo>
                    <a:pt x="696" y="253"/>
                  </a:lnTo>
                  <a:lnTo>
                    <a:pt x="700" y="253"/>
                  </a:lnTo>
                  <a:lnTo>
                    <a:pt x="703" y="253"/>
                  </a:lnTo>
                  <a:lnTo>
                    <a:pt x="707" y="253"/>
                  </a:lnTo>
                  <a:lnTo>
                    <a:pt x="711" y="253"/>
                  </a:lnTo>
                  <a:lnTo>
                    <a:pt x="715" y="253"/>
                  </a:lnTo>
                  <a:lnTo>
                    <a:pt x="720" y="253"/>
                  </a:lnTo>
                  <a:lnTo>
                    <a:pt x="724" y="253"/>
                  </a:lnTo>
                  <a:lnTo>
                    <a:pt x="728" y="253"/>
                  </a:lnTo>
                  <a:lnTo>
                    <a:pt x="733" y="253"/>
                  </a:lnTo>
                  <a:lnTo>
                    <a:pt x="737" y="253"/>
                  </a:lnTo>
                  <a:lnTo>
                    <a:pt x="741" y="253"/>
                  </a:lnTo>
                  <a:lnTo>
                    <a:pt x="745" y="253"/>
                  </a:lnTo>
                  <a:lnTo>
                    <a:pt x="750" y="253"/>
                  </a:lnTo>
                  <a:lnTo>
                    <a:pt x="754" y="253"/>
                  </a:lnTo>
                  <a:lnTo>
                    <a:pt x="758" y="253"/>
                  </a:lnTo>
                  <a:lnTo>
                    <a:pt x="764" y="253"/>
                  </a:lnTo>
                  <a:lnTo>
                    <a:pt x="769" y="253"/>
                  </a:lnTo>
                  <a:lnTo>
                    <a:pt x="773" y="253"/>
                  </a:lnTo>
                  <a:lnTo>
                    <a:pt x="778" y="253"/>
                  </a:lnTo>
                  <a:lnTo>
                    <a:pt x="782" y="253"/>
                  </a:lnTo>
                  <a:lnTo>
                    <a:pt x="787" y="253"/>
                  </a:lnTo>
                  <a:lnTo>
                    <a:pt x="792" y="253"/>
                  </a:lnTo>
                  <a:lnTo>
                    <a:pt x="797" y="253"/>
                  </a:lnTo>
                  <a:lnTo>
                    <a:pt x="801" y="253"/>
                  </a:lnTo>
                  <a:lnTo>
                    <a:pt x="808" y="253"/>
                  </a:lnTo>
                  <a:lnTo>
                    <a:pt x="812" y="252"/>
                  </a:lnTo>
                  <a:lnTo>
                    <a:pt x="816" y="252"/>
                  </a:lnTo>
                  <a:lnTo>
                    <a:pt x="821" y="252"/>
                  </a:lnTo>
                  <a:lnTo>
                    <a:pt x="826" y="252"/>
                  </a:lnTo>
                  <a:lnTo>
                    <a:pt x="830" y="251"/>
                  </a:lnTo>
                  <a:lnTo>
                    <a:pt x="835" y="251"/>
                  </a:lnTo>
                  <a:lnTo>
                    <a:pt x="839" y="251"/>
                  </a:lnTo>
                  <a:lnTo>
                    <a:pt x="844" y="251"/>
                  </a:lnTo>
                  <a:lnTo>
                    <a:pt x="848" y="251"/>
                  </a:lnTo>
                  <a:lnTo>
                    <a:pt x="854" y="251"/>
                  </a:lnTo>
                  <a:lnTo>
                    <a:pt x="858" y="251"/>
                  </a:lnTo>
                  <a:lnTo>
                    <a:pt x="863" y="251"/>
                  </a:lnTo>
                  <a:lnTo>
                    <a:pt x="867" y="251"/>
                  </a:lnTo>
                  <a:lnTo>
                    <a:pt x="871" y="251"/>
                  </a:lnTo>
                  <a:lnTo>
                    <a:pt x="875" y="251"/>
                  </a:lnTo>
                  <a:lnTo>
                    <a:pt x="880" y="251"/>
                  </a:lnTo>
                  <a:lnTo>
                    <a:pt x="883" y="250"/>
                  </a:lnTo>
                  <a:lnTo>
                    <a:pt x="888" y="249"/>
                  </a:lnTo>
                  <a:lnTo>
                    <a:pt x="892" y="249"/>
                  </a:lnTo>
                  <a:lnTo>
                    <a:pt x="896" y="249"/>
                  </a:lnTo>
                  <a:lnTo>
                    <a:pt x="901" y="249"/>
                  </a:lnTo>
                  <a:lnTo>
                    <a:pt x="905" y="248"/>
                  </a:lnTo>
                  <a:lnTo>
                    <a:pt x="909" y="248"/>
                  </a:lnTo>
                  <a:lnTo>
                    <a:pt x="913" y="248"/>
                  </a:lnTo>
                  <a:lnTo>
                    <a:pt x="916" y="247"/>
                  </a:lnTo>
                  <a:lnTo>
                    <a:pt x="920" y="247"/>
                  </a:lnTo>
                  <a:lnTo>
                    <a:pt x="924" y="246"/>
                  </a:lnTo>
                  <a:lnTo>
                    <a:pt x="928" y="246"/>
                  </a:lnTo>
                  <a:lnTo>
                    <a:pt x="932" y="245"/>
                  </a:lnTo>
                  <a:lnTo>
                    <a:pt x="936" y="245"/>
                  </a:lnTo>
                  <a:lnTo>
                    <a:pt x="940" y="244"/>
                  </a:lnTo>
                  <a:lnTo>
                    <a:pt x="945" y="244"/>
                  </a:lnTo>
                  <a:lnTo>
                    <a:pt x="952" y="243"/>
                  </a:lnTo>
                  <a:lnTo>
                    <a:pt x="959" y="241"/>
                  </a:lnTo>
                  <a:lnTo>
                    <a:pt x="962" y="241"/>
                  </a:lnTo>
                  <a:lnTo>
                    <a:pt x="966" y="240"/>
                  </a:lnTo>
                  <a:lnTo>
                    <a:pt x="970" y="239"/>
                  </a:lnTo>
                  <a:lnTo>
                    <a:pt x="974" y="239"/>
                  </a:lnTo>
                  <a:lnTo>
                    <a:pt x="981" y="238"/>
                  </a:lnTo>
                  <a:lnTo>
                    <a:pt x="988" y="237"/>
                  </a:lnTo>
                  <a:lnTo>
                    <a:pt x="994" y="236"/>
                  </a:lnTo>
                  <a:lnTo>
                    <a:pt x="1001" y="235"/>
                  </a:lnTo>
                  <a:lnTo>
                    <a:pt x="1007" y="232"/>
                  </a:lnTo>
                  <a:lnTo>
                    <a:pt x="1013" y="231"/>
                  </a:lnTo>
                  <a:lnTo>
                    <a:pt x="1017" y="229"/>
                  </a:lnTo>
                  <a:lnTo>
                    <a:pt x="1023" y="229"/>
                  </a:lnTo>
                  <a:lnTo>
                    <a:pt x="1027" y="227"/>
                  </a:lnTo>
                  <a:lnTo>
                    <a:pt x="1033" y="227"/>
                  </a:lnTo>
                  <a:lnTo>
                    <a:pt x="1037" y="225"/>
                  </a:lnTo>
                  <a:lnTo>
                    <a:pt x="1041" y="225"/>
                  </a:lnTo>
                  <a:lnTo>
                    <a:pt x="1047" y="223"/>
                  </a:lnTo>
                  <a:lnTo>
                    <a:pt x="1052" y="223"/>
                  </a:lnTo>
                  <a:lnTo>
                    <a:pt x="1055" y="222"/>
                  </a:lnTo>
                  <a:lnTo>
                    <a:pt x="1056" y="222"/>
                  </a:lnTo>
                  <a:lnTo>
                    <a:pt x="1057" y="221"/>
                  </a:lnTo>
                  <a:lnTo>
                    <a:pt x="1061" y="221"/>
                  </a:lnTo>
                  <a:lnTo>
                    <a:pt x="1063" y="221"/>
                  </a:lnTo>
                  <a:lnTo>
                    <a:pt x="1067" y="221"/>
                  </a:lnTo>
                  <a:lnTo>
                    <a:pt x="1070" y="221"/>
                  </a:lnTo>
                  <a:lnTo>
                    <a:pt x="1075" y="221"/>
                  </a:lnTo>
                  <a:lnTo>
                    <a:pt x="1080" y="221"/>
                  </a:lnTo>
                  <a:lnTo>
                    <a:pt x="1086" y="221"/>
                  </a:lnTo>
                  <a:lnTo>
                    <a:pt x="1092" y="221"/>
                  </a:lnTo>
                  <a:lnTo>
                    <a:pt x="1098" y="221"/>
                  </a:lnTo>
                  <a:lnTo>
                    <a:pt x="1104" y="221"/>
                  </a:lnTo>
                  <a:lnTo>
                    <a:pt x="1112" y="221"/>
                  </a:lnTo>
                  <a:lnTo>
                    <a:pt x="1120" y="221"/>
                  </a:lnTo>
                  <a:lnTo>
                    <a:pt x="1130" y="221"/>
                  </a:lnTo>
                  <a:lnTo>
                    <a:pt x="1138" y="220"/>
                  </a:lnTo>
                  <a:lnTo>
                    <a:pt x="1146" y="220"/>
                  </a:lnTo>
                  <a:lnTo>
                    <a:pt x="1155" y="220"/>
                  </a:lnTo>
                  <a:lnTo>
                    <a:pt x="1166" y="220"/>
                  </a:lnTo>
                  <a:lnTo>
                    <a:pt x="1175" y="220"/>
                  </a:lnTo>
                  <a:lnTo>
                    <a:pt x="1185" y="220"/>
                  </a:lnTo>
                  <a:lnTo>
                    <a:pt x="1195" y="220"/>
                  </a:lnTo>
                  <a:lnTo>
                    <a:pt x="1206" y="220"/>
                  </a:lnTo>
                  <a:lnTo>
                    <a:pt x="1217" y="219"/>
                  </a:lnTo>
                  <a:lnTo>
                    <a:pt x="1228" y="219"/>
                  </a:lnTo>
                  <a:lnTo>
                    <a:pt x="1239" y="219"/>
                  </a:lnTo>
                  <a:lnTo>
                    <a:pt x="1251" y="219"/>
                  </a:lnTo>
                  <a:lnTo>
                    <a:pt x="1263" y="219"/>
                  </a:lnTo>
                  <a:lnTo>
                    <a:pt x="1274" y="219"/>
                  </a:lnTo>
                  <a:lnTo>
                    <a:pt x="1286" y="219"/>
                  </a:lnTo>
                  <a:lnTo>
                    <a:pt x="1298" y="219"/>
                  </a:lnTo>
                  <a:lnTo>
                    <a:pt x="1310" y="219"/>
                  </a:lnTo>
                  <a:lnTo>
                    <a:pt x="1322" y="219"/>
                  </a:lnTo>
                  <a:lnTo>
                    <a:pt x="1333" y="218"/>
                  </a:lnTo>
                  <a:lnTo>
                    <a:pt x="1346" y="218"/>
                  </a:lnTo>
                  <a:lnTo>
                    <a:pt x="1358" y="217"/>
                  </a:lnTo>
                  <a:lnTo>
                    <a:pt x="1370" y="217"/>
                  </a:lnTo>
                  <a:lnTo>
                    <a:pt x="1381" y="217"/>
                  </a:lnTo>
                  <a:lnTo>
                    <a:pt x="1395" y="217"/>
                  </a:lnTo>
                  <a:lnTo>
                    <a:pt x="1405" y="217"/>
                  </a:lnTo>
                  <a:lnTo>
                    <a:pt x="1417" y="217"/>
                  </a:lnTo>
                  <a:lnTo>
                    <a:pt x="1428" y="217"/>
                  </a:lnTo>
                  <a:lnTo>
                    <a:pt x="1441" y="217"/>
                  </a:lnTo>
                  <a:lnTo>
                    <a:pt x="1452" y="217"/>
                  </a:lnTo>
                  <a:lnTo>
                    <a:pt x="1462" y="217"/>
                  </a:lnTo>
                  <a:lnTo>
                    <a:pt x="1473" y="217"/>
                  </a:lnTo>
                  <a:lnTo>
                    <a:pt x="1485" y="217"/>
                  </a:lnTo>
                  <a:lnTo>
                    <a:pt x="1494" y="216"/>
                  </a:lnTo>
                  <a:lnTo>
                    <a:pt x="1504" y="216"/>
                  </a:lnTo>
                  <a:lnTo>
                    <a:pt x="1514" y="216"/>
                  </a:lnTo>
                  <a:lnTo>
                    <a:pt x="1525" y="216"/>
                  </a:lnTo>
                  <a:lnTo>
                    <a:pt x="1534" y="215"/>
                  </a:lnTo>
                  <a:lnTo>
                    <a:pt x="1543" y="215"/>
                  </a:lnTo>
                  <a:lnTo>
                    <a:pt x="1551" y="215"/>
                  </a:lnTo>
                  <a:lnTo>
                    <a:pt x="1560" y="215"/>
                  </a:lnTo>
                  <a:lnTo>
                    <a:pt x="1567" y="215"/>
                  </a:lnTo>
                  <a:lnTo>
                    <a:pt x="1575" y="215"/>
                  </a:lnTo>
                  <a:lnTo>
                    <a:pt x="1582" y="215"/>
                  </a:lnTo>
                  <a:lnTo>
                    <a:pt x="1589" y="215"/>
                  </a:lnTo>
                  <a:lnTo>
                    <a:pt x="1595" y="215"/>
                  </a:lnTo>
                  <a:lnTo>
                    <a:pt x="1601" y="215"/>
                  </a:lnTo>
                  <a:lnTo>
                    <a:pt x="1606" y="215"/>
                  </a:lnTo>
                  <a:lnTo>
                    <a:pt x="1611" y="215"/>
                  </a:lnTo>
                  <a:lnTo>
                    <a:pt x="1616" y="214"/>
                  </a:lnTo>
                  <a:lnTo>
                    <a:pt x="1620" y="214"/>
                  </a:lnTo>
                  <a:lnTo>
                    <a:pt x="1624" y="213"/>
                  </a:lnTo>
                  <a:lnTo>
                    <a:pt x="1629" y="213"/>
                  </a:lnTo>
                  <a:lnTo>
                    <a:pt x="1633" y="213"/>
                  </a:lnTo>
                  <a:lnTo>
                    <a:pt x="1638" y="213"/>
                  </a:lnTo>
                  <a:lnTo>
                    <a:pt x="1643" y="213"/>
                  </a:lnTo>
                  <a:lnTo>
                    <a:pt x="1648" y="213"/>
                  </a:lnTo>
                  <a:lnTo>
                    <a:pt x="1652" y="212"/>
                  </a:lnTo>
                  <a:lnTo>
                    <a:pt x="1659" y="212"/>
                  </a:lnTo>
                  <a:lnTo>
                    <a:pt x="1664" y="211"/>
                  </a:lnTo>
                  <a:lnTo>
                    <a:pt x="1669" y="211"/>
                  </a:lnTo>
                  <a:lnTo>
                    <a:pt x="1674" y="210"/>
                  </a:lnTo>
                  <a:lnTo>
                    <a:pt x="1679" y="210"/>
                  </a:lnTo>
                  <a:lnTo>
                    <a:pt x="1684" y="210"/>
                  </a:lnTo>
                  <a:lnTo>
                    <a:pt x="1690" y="210"/>
                  </a:lnTo>
                  <a:lnTo>
                    <a:pt x="1695" y="210"/>
                  </a:lnTo>
                  <a:lnTo>
                    <a:pt x="1700" y="210"/>
                  </a:lnTo>
                  <a:lnTo>
                    <a:pt x="1706" y="209"/>
                  </a:lnTo>
                  <a:lnTo>
                    <a:pt x="1711" y="209"/>
                  </a:lnTo>
                  <a:lnTo>
                    <a:pt x="1716" y="208"/>
                  </a:lnTo>
                  <a:lnTo>
                    <a:pt x="1721" y="208"/>
                  </a:lnTo>
                  <a:lnTo>
                    <a:pt x="1727" y="208"/>
                  </a:lnTo>
                  <a:lnTo>
                    <a:pt x="1732" y="208"/>
                  </a:lnTo>
                  <a:lnTo>
                    <a:pt x="1737" y="208"/>
                  </a:lnTo>
                  <a:lnTo>
                    <a:pt x="1742" y="208"/>
                  </a:lnTo>
                  <a:lnTo>
                    <a:pt x="1747" y="208"/>
                  </a:lnTo>
                  <a:lnTo>
                    <a:pt x="1753" y="208"/>
                  </a:lnTo>
                  <a:lnTo>
                    <a:pt x="1758" y="207"/>
                  </a:lnTo>
                  <a:lnTo>
                    <a:pt x="1763" y="207"/>
                  </a:lnTo>
                  <a:lnTo>
                    <a:pt x="1768" y="207"/>
                  </a:lnTo>
                  <a:lnTo>
                    <a:pt x="1773" y="207"/>
                  </a:lnTo>
                  <a:lnTo>
                    <a:pt x="1778" y="206"/>
                  </a:lnTo>
                  <a:lnTo>
                    <a:pt x="1782" y="206"/>
                  </a:lnTo>
                  <a:lnTo>
                    <a:pt x="1787" y="206"/>
                  </a:lnTo>
                  <a:lnTo>
                    <a:pt x="1793" y="206"/>
                  </a:lnTo>
                  <a:lnTo>
                    <a:pt x="1797" y="205"/>
                  </a:lnTo>
                  <a:lnTo>
                    <a:pt x="1801" y="204"/>
                  </a:lnTo>
                  <a:lnTo>
                    <a:pt x="1806" y="204"/>
                  </a:lnTo>
                  <a:lnTo>
                    <a:pt x="1810" y="204"/>
                  </a:lnTo>
                  <a:lnTo>
                    <a:pt x="1814" y="204"/>
                  </a:lnTo>
                  <a:lnTo>
                    <a:pt x="1818" y="204"/>
                  </a:lnTo>
                  <a:lnTo>
                    <a:pt x="1822" y="203"/>
                  </a:lnTo>
                  <a:lnTo>
                    <a:pt x="1826" y="203"/>
                  </a:lnTo>
                  <a:lnTo>
                    <a:pt x="1833" y="202"/>
                  </a:lnTo>
                  <a:lnTo>
                    <a:pt x="1842" y="202"/>
                  </a:lnTo>
                  <a:lnTo>
                    <a:pt x="1847" y="202"/>
                  </a:lnTo>
                  <a:lnTo>
                    <a:pt x="1853" y="201"/>
                  </a:lnTo>
                  <a:lnTo>
                    <a:pt x="1858" y="200"/>
                  </a:lnTo>
                  <a:lnTo>
                    <a:pt x="1862" y="200"/>
                  </a:lnTo>
                  <a:lnTo>
                    <a:pt x="1866" y="200"/>
                  </a:lnTo>
                  <a:lnTo>
                    <a:pt x="1869" y="199"/>
                  </a:lnTo>
                  <a:lnTo>
                    <a:pt x="1871" y="198"/>
                  </a:lnTo>
                  <a:lnTo>
                    <a:pt x="1873" y="198"/>
                  </a:lnTo>
                  <a:lnTo>
                    <a:pt x="1875" y="195"/>
                  </a:lnTo>
                  <a:lnTo>
                    <a:pt x="1879" y="189"/>
                  </a:lnTo>
                  <a:lnTo>
                    <a:pt x="1881" y="183"/>
                  </a:lnTo>
                  <a:lnTo>
                    <a:pt x="1886" y="176"/>
                  </a:lnTo>
                  <a:lnTo>
                    <a:pt x="1886" y="172"/>
                  </a:lnTo>
                  <a:lnTo>
                    <a:pt x="1887" y="168"/>
                  </a:lnTo>
                  <a:lnTo>
                    <a:pt x="1888" y="164"/>
                  </a:lnTo>
                  <a:lnTo>
                    <a:pt x="1889" y="161"/>
                  </a:lnTo>
                  <a:lnTo>
                    <a:pt x="1890" y="152"/>
                  </a:lnTo>
                  <a:lnTo>
                    <a:pt x="1890" y="146"/>
                  </a:lnTo>
                  <a:lnTo>
                    <a:pt x="1887" y="140"/>
                  </a:lnTo>
                  <a:lnTo>
                    <a:pt x="1885" y="136"/>
                  </a:lnTo>
                  <a:lnTo>
                    <a:pt x="1881" y="132"/>
                  </a:lnTo>
                  <a:lnTo>
                    <a:pt x="1879" y="129"/>
                  </a:lnTo>
                  <a:lnTo>
                    <a:pt x="1873" y="126"/>
                  </a:lnTo>
                  <a:lnTo>
                    <a:pt x="1872" y="125"/>
                  </a:lnTo>
                  <a:lnTo>
                    <a:pt x="1871" y="123"/>
                  </a:lnTo>
                  <a:lnTo>
                    <a:pt x="1870" y="120"/>
                  </a:lnTo>
                  <a:lnTo>
                    <a:pt x="1867" y="115"/>
                  </a:lnTo>
                  <a:lnTo>
                    <a:pt x="1864" y="108"/>
                  </a:lnTo>
                  <a:lnTo>
                    <a:pt x="1859" y="102"/>
                  </a:lnTo>
                  <a:lnTo>
                    <a:pt x="1854" y="97"/>
                  </a:lnTo>
                  <a:lnTo>
                    <a:pt x="1850" y="94"/>
                  </a:lnTo>
                  <a:lnTo>
                    <a:pt x="1847" y="92"/>
                  </a:lnTo>
                  <a:lnTo>
                    <a:pt x="1843" y="90"/>
                  </a:lnTo>
                  <a:lnTo>
                    <a:pt x="1840" y="90"/>
                  </a:lnTo>
                  <a:lnTo>
                    <a:pt x="1835" y="89"/>
                  </a:lnTo>
                  <a:lnTo>
                    <a:pt x="1830" y="89"/>
                  </a:lnTo>
                  <a:lnTo>
                    <a:pt x="1824" y="88"/>
                  </a:lnTo>
                  <a:lnTo>
                    <a:pt x="1818" y="88"/>
                  </a:lnTo>
                  <a:lnTo>
                    <a:pt x="1813" y="87"/>
                  </a:lnTo>
                  <a:lnTo>
                    <a:pt x="1809" y="87"/>
                  </a:lnTo>
                  <a:lnTo>
                    <a:pt x="1804" y="87"/>
                  </a:lnTo>
                  <a:lnTo>
                    <a:pt x="1799" y="87"/>
                  </a:lnTo>
                  <a:lnTo>
                    <a:pt x="1794" y="87"/>
                  </a:lnTo>
                  <a:lnTo>
                    <a:pt x="1788" y="87"/>
                  </a:lnTo>
                  <a:lnTo>
                    <a:pt x="1782" y="87"/>
                  </a:lnTo>
                  <a:lnTo>
                    <a:pt x="1777" y="87"/>
                  </a:lnTo>
                  <a:lnTo>
                    <a:pt x="1770" y="86"/>
                  </a:lnTo>
                  <a:lnTo>
                    <a:pt x="1764" y="86"/>
                  </a:lnTo>
                  <a:lnTo>
                    <a:pt x="1757" y="86"/>
                  </a:lnTo>
                  <a:lnTo>
                    <a:pt x="1751" y="86"/>
                  </a:lnTo>
                  <a:lnTo>
                    <a:pt x="1742" y="85"/>
                  </a:lnTo>
                  <a:lnTo>
                    <a:pt x="1735" y="85"/>
                  </a:lnTo>
                  <a:lnTo>
                    <a:pt x="1728" y="85"/>
                  </a:lnTo>
                  <a:lnTo>
                    <a:pt x="1721" y="85"/>
                  </a:lnTo>
                  <a:lnTo>
                    <a:pt x="1713" y="85"/>
                  </a:lnTo>
                  <a:lnTo>
                    <a:pt x="1706" y="85"/>
                  </a:lnTo>
                  <a:lnTo>
                    <a:pt x="1697" y="85"/>
                  </a:lnTo>
                  <a:lnTo>
                    <a:pt x="1690" y="85"/>
                  </a:lnTo>
                  <a:lnTo>
                    <a:pt x="1682" y="85"/>
                  </a:lnTo>
                  <a:lnTo>
                    <a:pt x="1674" y="85"/>
                  </a:lnTo>
                  <a:lnTo>
                    <a:pt x="1666" y="85"/>
                  </a:lnTo>
                  <a:lnTo>
                    <a:pt x="1657" y="85"/>
                  </a:lnTo>
                  <a:lnTo>
                    <a:pt x="1648" y="85"/>
                  </a:lnTo>
                  <a:lnTo>
                    <a:pt x="1640" y="85"/>
                  </a:lnTo>
                  <a:lnTo>
                    <a:pt x="1632" y="85"/>
                  </a:lnTo>
                  <a:lnTo>
                    <a:pt x="1623" y="85"/>
                  </a:lnTo>
                  <a:lnTo>
                    <a:pt x="1615" y="85"/>
                  </a:lnTo>
                  <a:lnTo>
                    <a:pt x="1606" y="85"/>
                  </a:lnTo>
                  <a:lnTo>
                    <a:pt x="1598" y="85"/>
                  </a:lnTo>
                  <a:lnTo>
                    <a:pt x="1590" y="85"/>
                  </a:lnTo>
                  <a:lnTo>
                    <a:pt x="1582" y="85"/>
                  </a:lnTo>
                  <a:lnTo>
                    <a:pt x="1574" y="85"/>
                  </a:lnTo>
                  <a:lnTo>
                    <a:pt x="1565" y="85"/>
                  </a:lnTo>
                  <a:lnTo>
                    <a:pt x="1557" y="85"/>
                  </a:lnTo>
                  <a:lnTo>
                    <a:pt x="1549" y="85"/>
                  </a:lnTo>
                  <a:lnTo>
                    <a:pt x="1541" y="85"/>
                  </a:lnTo>
                  <a:lnTo>
                    <a:pt x="1534" y="85"/>
                  </a:lnTo>
                  <a:lnTo>
                    <a:pt x="1527" y="85"/>
                  </a:lnTo>
                  <a:lnTo>
                    <a:pt x="1518" y="85"/>
                  </a:lnTo>
                  <a:lnTo>
                    <a:pt x="1511" y="85"/>
                  </a:lnTo>
                  <a:lnTo>
                    <a:pt x="1503" y="85"/>
                  </a:lnTo>
                  <a:lnTo>
                    <a:pt x="1497" y="85"/>
                  </a:lnTo>
                  <a:lnTo>
                    <a:pt x="1490" y="85"/>
                  </a:lnTo>
                  <a:lnTo>
                    <a:pt x="1484" y="85"/>
                  </a:lnTo>
                  <a:lnTo>
                    <a:pt x="1476" y="85"/>
                  </a:lnTo>
                  <a:lnTo>
                    <a:pt x="1471" y="85"/>
                  </a:lnTo>
                  <a:lnTo>
                    <a:pt x="1465" y="85"/>
                  </a:lnTo>
                  <a:lnTo>
                    <a:pt x="1459" y="85"/>
                  </a:lnTo>
                  <a:lnTo>
                    <a:pt x="1454" y="85"/>
                  </a:lnTo>
                  <a:lnTo>
                    <a:pt x="1449" y="85"/>
                  </a:lnTo>
                  <a:lnTo>
                    <a:pt x="1444" y="85"/>
                  </a:lnTo>
                  <a:lnTo>
                    <a:pt x="1439" y="85"/>
                  </a:lnTo>
                  <a:lnTo>
                    <a:pt x="1435" y="85"/>
                  </a:lnTo>
                  <a:lnTo>
                    <a:pt x="1431" y="85"/>
                  </a:lnTo>
                  <a:lnTo>
                    <a:pt x="1426" y="85"/>
                  </a:lnTo>
                  <a:lnTo>
                    <a:pt x="1422" y="85"/>
                  </a:lnTo>
                  <a:lnTo>
                    <a:pt x="1418" y="85"/>
                  </a:lnTo>
                  <a:lnTo>
                    <a:pt x="1413" y="85"/>
                  </a:lnTo>
                  <a:lnTo>
                    <a:pt x="1407" y="85"/>
                  </a:lnTo>
                  <a:lnTo>
                    <a:pt x="1402" y="85"/>
                  </a:lnTo>
                  <a:lnTo>
                    <a:pt x="1397" y="85"/>
                  </a:lnTo>
                  <a:lnTo>
                    <a:pt x="1391" y="85"/>
                  </a:lnTo>
                  <a:lnTo>
                    <a:pt x="1383" y="85"/>
                  </a:lnTo>
                  <a:lnTo>
                    <a:pt x="1377" y="85"/>
                  </a:lnTo>
                  <a:lnTo>
                    <a:pt x="1371" y="85"/>
                  </a:lnTo>
                  <a:lnTo>
                    <a:pt x="1365" y="85"/>
                  </a:lnTo>
                  <a:lnTo>
                    <a:pt x="1358" y="85"/>
                  </a:lnTo>
                  <a:lnTo>
                    <a:pt x="1351" y="85"/>
                  </a:lnTo>
                  <a:lnTo>
                    <a:pt x="1343" y="85"/>
                  </a:lnTo>
                  <a:lnTo>
                    <a:pt x="1337" y="85"/>
                  </a:lnTo>
                  <a:lnTo>
                    <a:pt x="1329" y="84"/>
                  </a:lnTo>
                  <a:lnTo>
                    <a:pt x="1321" y="84"/>
                  </a:lnTo>
                  <a:lnTo>
                    <a:pt x="1314" y="84"/>
                  </a:lnTo>
                  <a:lnTo>
                    <a:pt x="1306" y="84"/>
                  </a:lnTo>
                  <a:lnTo>
                    <a:pt x="1297" y="84"/>
                  </a:lnTo>
                  <a:lnTo>
                    <a:pt x="1290" y="84"/>
                  </a:lnTo>
                  <a:lnTo>
                    <a:pt x="1282" y="84"/>
                  </a:lnTo>
                  <a:lnTo>
                    <a:pt x="1275" y="84"/>
                  </a:lnTo>
                  <a:lnTo>
                    <a:pt x="1267" y="83"/>
                  </a:lnTo>
                  <a:lnTo>
                    <a:pt x="1259" y="83"/>
                  </a:lnTo>
                  <a:lnTo>
                    <a:pt x="1250" y="83"/>
                  </a:lnTo>
                  <a:lnTo>
                    <a:pt x="1243" y="83"/>
                  </a:lnTo>
                  <a:lnTo>
                    <a:pt x="1235" y="83"/>
                  </a:lnTo>
                  <a:lnTo>
                    <a:pt x="1227" y="83"/>
                  </a:lnTo>
                  <a:lnTo>
                    <a:pt x="1220" y="83"/>
                  </a:lnTo>
                  <a:lnTo>
                    <a:pt x="1213" y="83"/>
                  </a:lnTo>
                  <a:lnTo>
                    <a:pt x="1203" y="83"/>
                  </a:lnTo>
                  <a:lnTo>
                    <a:pt x="1195" y="83"/>
                  </a:lnTo>
                  <a:lnTo>
                    <a:pt x="1188" y="83"/>
                  </a:lnTo>
                  <a:lnTo>
                    <a:pt x="1181" y="83"/>
                  </a:lnTo>
                  <a:lnTo>
                    <a:pt x="1173" y="83"/>
                  </a:lnTo>
                  <a:lnTo>
                    <a:pt x="1166" y="83"/>
                  </a:lnTo>
                  <a:lnTo>
                    <a:pt x="1158" y="83"/>
                  </a:lnTo>
                  <a:lnTo>
                    <a:pt x="1152" y="83"/>
                  </a:lnTo>
                  <a:lnTo>
                    <a:pt x="1144" y="82"/>
                  </a:lnTo>
                  <a:lnTo>
                    <a:pt x="1138" y="82"/>
                  </a:lnTo>
                  <a:lnTo>
                    <a:pt x="1132" y="82"/>
                  </a:lnTo>
                  <a:lnTo>
                    <a:pt x="1126" y="82"/>
                  </a:lnTo>
                  <a:lnTo>
                    <a:pt x="1118" y="82"/>
                  </a:lnTo>
                  <a:lnTo>
                    <a:pt x="1112" y="82"/>
                  </a:lnTo>
                  <a:lnTo>
                    <a:pt x="1107" y="82"/>
                  </a:lnTo>
                  <a:lnTo>
                    <a:pt x="1102" y="82"/>
                  </a:lnTo>
                  <a:lnTo>
                    <a:pt x="1096" y="82"/>
                  </a:lnTo>
                  <a:lnTo>
                    <a:pt x="1092" y="82"/>
                  </a:lnTo>
                  <a:lnTo>
                    <a:pt x="1087" y="82"/>
                  </a:lnTo>
                  <a:lnTo>
                    <a:pt x="1083" y="82"/>
                  </a:lnTo>
                  <a:lnTo>
                    <a:pt x="1079" y="82"/>
                  </a:lnTo>
                  <a:lnTo>
                    <a:pt x="1074" y="82"/>
                  </a:lnTo>
                  <a:lnTo>
                    <a:pt x="1070" y="82"/>
                  </a:lnTo>
                  <a:lnTo>
                    <a:pt x="1068" y="82"/>
                  </a:lnTo>
                  <a:lnTo>
                    <a:pt x="1062" y="82"/>
                  </a:lnTo>
                  <a:lnTo>
                    <a:pt x="1059" y="82"/>
                  </a:lnTo>
                  <a:lnTo>
                    <a:pt x="1056" y="82"/>
                  </a:lnTo>
                  <a:lnTo>
                    <a:pt x="1055" y="81"/>
                  </a:lnTo>
                  <a:lnTo>
                    <a:pt x="1054" y="81"/>
                  </a:lnTo>
                  <a:lnTo>
                    <a:pt x="1051" y="79"/>
                  </a:lnTo>
                  <a:lnTo>
                    <a:pt x="1048" y="78"/>
                  </a:lnTo>
                  <a:lnTo>
                    <a:pt x="1044" y="78"/>
                  </a:lnTo>
                  <a:lnTo>
                    <a:pt x="1038" y="77"/>
                  </a:lnTo>
                  <a:lnTo>
                    <a:pt x="1033" y="76"/>
                  </a:lnTo>
                  <a:lnTo>
                    <a:pt x="1028" y="76"/>
                  </a:lnTo>
                  <a:lnTo>
                    <a:pt x="1023" y="74"/>
                  </a:lnTo>
                  <a:lnTo>
                    <a:pt x="1018" y="74"/>
                  </a:lnTo>
                  <a:lnTo>
                    <a:pt x="1011" y="73"/>
                  </a:lnTo>
                  <a:lnTo>
                    <a:pt x="1005" y="73"/>
                  </a:lnTo>
                  <a:lnTo>
                    <a:pt x="1001" y="71"/>
                  </a:lnTo>
                  <a:lnTo>
                    <a:pt x="998" y="71"/>
                  </a:lnTo>
                  <a:lnTo>
                    <a:pt x="994" y="71"/>
                  </a:lnTo>
                  <a:lnTo>
                    <a:pt x="990" y="71"/>
                  </a:lnTo>
                  <a:lnTo>
                    <a:pt x="985" y="70"/>
                  </a:lnTo>
                  <a:lnTo>
                    <a:pt x="980" y="69"/>
                  </a:lnTo>
                  <a:lnTo>
                    <a:pt x="975" y="69"/>
                  </a:lnTo>
                  <a:lnTo>
                    <a:pt x="971" y="69"/>
                  </a:lnTo>
                  <a:lnTo>
                    <a:pt x="965" y="68"/>
                  </a:lnTo>
                  <a:lnTo>
                    <a:pt x="960" y="68"/>
                  </a:lnTo>
                  <a:lnTo>
                    <a:pt x="955" y="67"/>
                  </a:lnTo>
                  <a:lnTo>
                    <a:pt x="950" y="67"/>
                  </a:lnTo>
                  <a:lnTo>
                    <a:pt x="943" y="67"/>
                  </a:lnTo>
                  <a:lnTo>
                    <a:pt x="936" y="66"/>
                  </a:lnTo>
                  <a:lnTo>
                    <a:pt x="930" y="66"/>
                  </a:lnTo>
                  <a:lnTo>
                    <a:pt x="924" y="66"/>
                  </a:lnTo>
                  <a:lnTo>
                    <a:pt x="917" y="65"/>
                  </a:lnTo>
                  <a:lnTo>
                    <a:pt x="910" y="65"/>
                  </a:lnTo>
                  <a:lnTo>
                    <a:pt x="903" y="65"/>
                  </a:lnTo>
                  <a:lnTo>
                    <a:pt x="896" y="65"/>
                  </a:lnTo>
                  <a:lnTo>
                    <a:pt x="888" y="64"/>
                  </a:lnTo>
                  <a:lnTo>
                    <a:pt x="880" y="63"/>
                  </a:lnTo>
                  <a:lnTo>
                    <a:pt x="872" y="63"/>
                  </a:lnTo>
                  <a:lnTo>
                    <a:pt x="865" y="63"/>
                  </a:lnTo>
                  <a:lnTo>
                    <a:pt x="857" y="62"/>
                  </a:lnTo>
                  <a:lnTo>
                    <a:pt x="848" y="61"/>
                  </a:lnTo>
                  <a:lnTo>
                    <a:pt x="840" y="61"/>
                  </a:lnTo>
                  <a:lnTo>
                    <a:pt x="833" y="61"/>
                  </a:lnTo>
                  <a:lnTo>
                    <a:pt x="824" y="60"/>
                  </a:lnTo>
                  <a:lnTo>
                    <a:pt x="816" y="59"/>
                  </a:lnTo>
                  <a:lnTo>
                    <a:pt x="808" y="59"/>
                  </a:lnTo>
                  <a:lnTo>
                    <a:pt x="800" y="59"/>
                  </a:lnTo>
                  <a:lnTo>
                    <a:pt x="792" y="59"/>
                  </a:lnTo>
                  <a:lnTo>
                    <a:pt x="784" y="58"/>
                  </a:lnTo>
                  <a:lnTo>
                    <a:pt x="776" y="58"/>
                  </a:lnTo>
                  <a:lnTo>
                    <a:pt x="769" y="58"/>
                  </a:lnTo>
                  <a:lnTo>
                    <a:pt x="760" y="57"/>
                  </a:lnTo>
                  <a:lnTo>
                    <a:pt x="752" y="57"/>
                  </a:lnTo>
                  <a:lnTo>
                    <a:pt x="744" y="57"/>
                  </a:lnTo>
                  <a:lnTo>
                    <a:pt x="737" y="57"/>
                  </a:lnTo>
                  <a:lnTo>
                    <a:pt x="729" y="56"/>
                  </a:lnTo>
                  <a:lnTo>
                    <a:pt x="721" y="56"/>
                  </a:lnTo>
                  <a:lnTo>
                    <a:pt x="713" y="56"/>
                  </a:lnTo>
                  <a:lnTo>
                    <a:pt x="706" y="56"/>
                  </a:lnTo>
                  <a:lnTo>
                    <a:pt x="698" y="55"/>
                  </a:lnTo>
                  <a:lnTo>
                    <a:pt x="691" y="55"/>
                  </a:lnTo>
                  <a:lnTo>
                    <a:pt x="684" y="55"/>
                  </a:lnTo>
                  <a:lnTo>
                    <a:pt x="677" y="55"/>
                  </a:lnTo>
                  <a:lnTo>
                    <a:pt x="669" y="55"/>
                  </a:lnTo>
                  <a:lnTo>
                    <a:pt x="662" y="55"/>
                  </a:lnTo>
                  <a:lnTo>
                    <a:pt x="655" y="55"/>
                  </a:lnTo>
                  <a:lnTo>
                    <a:pt x="649" y="55"/>
                  </a:lnTo>
                  <a:lnTo>
                    <a:pt x="642" y="55"/>
                  </a:lnTo>
                  <a:lnTo>
                    <a:pt x="636" y="55"/>
                  </a:lnTo>
                  <a:lnTo>
                    <a:pt x="630" y="55"/>
                  </a:lnTo>
                  <a:lnTo>
                    <a:pt x="623" y="55"/>
                  </a:lnTo>
                  <a:lnTo>
                    <a:pt x="616" y="54"/>
                  </a:lnTo>
                  <a:lnTo>
                    <a:pt x="610" y="54"/>
                  </a:lnTo>
                  <a:lnTo>
                    <a:pt x="604" y="54"/>
                  </a:lnTo>
                  <a:lnTo>
                    <a:pt x="600" y="54"/>
                  </a:lnTo>
                  <a:lnTo>
                    <a:pt x="594" y="54"/>
                  </a:lnTo>
                  <a:lnTo>
                    <a:pt x="588" y="54"/>
                  </a:lnTo>
                  <a:lnTo>
                    <a:pt x="582" y="54"/>
                  </a:lnTo>
                  <a:lnTo>
                    <a:pt x="578" y="54"/>
                  </a:lnTo>
                  <a:lnTo>
                    <a:pt x="572" y="54"/>
                  </a:lnTo>
                  <a:lnTo>
                    <a:pt x="568" y="54"/>
                  </a:lnTo>
                  <a:lnTo>
                    <a:pt x="564" y="54"/>
                  </a:lnTo>
                  <a:lnTo>
                    <a:pt x="560" y="54"/>
                  </a:lnTo>
                  <a:lnTo>
                    <a:pt x="556" y="54"/>
                  </a:lnTo>
                  <a:lnTo>
                    <a:pt x="552" y="54"/>
                  </a:lnTo>
                  <a:lnTo>
                    <a:pt x="548" y="54"/>
                  </a:lnTo>
                  <a:lnTo>
                    <a:pt x="545" y="54"/>
                  </a:lnTo>
                  <a:lnTo>
                    <a:pt x="538" y="54"/>
                  </a:lnTo>
                  <a:lnTo>
                    <a:pt x="534" y="54"/>
                  </a:lnTo>
                  <a:lnTo>
                    <a:pt x="530" y="54"/>
                  </a:lnTo>
                  <a:lnTo>
                    <a:pt x="527" y="54"/>
                  </a:lnTo>
                  <a:lnTo>
                    <a:pt x="525" y="54"/>
                  </a:lnTo>
                  <a:lnTo>
                    <a:pt x="510" y="6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31" name="Freeform 650"/>
            <p:cNvSpPr>
              <a:spLocks/>
            </p:cNvSpPr>
            <p:nvPr/>
          </p:nvSpPr>
          <p:spPr bwMode="auto">
            <a:xfrm>
              <a:off x="3437" y="3233"/>
              <a:ext cx="206" cy="12"/>
            </a:xfrm>
            <a:custGeom>
              <a:avLst/>
              <a:gdLst>
                <a:gd name="T0" fmla="*/ 0 w 820"/>
                <a:gd name="T1" fmla="*/ 0 h 49"/>
                <a:gd name="T2" fmla="*/ 1 w 820"/>
                <a:gd name="T3" fmla="*/ 3 h 49"/>
                <a:gd name="T4" fmla="*/ 52 w 820"/>
                <a:gd name="T5" fmla="*/ 3 h 49"/>
                <a:gd name="T6" fmla="*/ 51 w 820"/>
                <a:gd name="T7" fmla="*/ 2 h 49"/>
                <a:gd name="T8" fmla="*/ 50 w 820"/>
                <a:gd name="T9" fmla="*/ 0 h 49"/>
                <a:gd name="T10" fmla="*/ 33 w 820"/>
                <a:gd name="T11" fmla="*/ 0 h 49"/>
                <a:gd name="T12" fmla="*/ 16 w 820"/>
                <a:gd name="T13" fmla="*/ 0 h 49"/>
                <a:gd name="T14" fmla="*/ 0 w 820"/>
                <a:gd name="T15" fmla="*/ 0 h 49"/>
                <a:gd name="T16" fmla="*/ 0 w 820"/>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0"/>
                <a:gd name="T28" fmla="*/ 0 h 49"/>
                <a:gd name="T29" fmla="*/ 820 w 820"/>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0" h="49">
                  <a:moveTo>
                    <a:pt x="0" y="2"/>
                  </a:moveTo>
                  <a:lnTo>
                    <a:pt x="6" y="47"/>
                  </a:lnTo>
                  <a:lnTo>
                    <a:pt x="820" y="49"/>
                  </a:lnTo>
                  <a:lnTo>
                    <a:pt x="806" y="27"/>
                  </a:lnTo>
                  <a:lnTo>
                    <a:pt x="787" y="0"/>
                  </a:lnTo>
                  <a:lnTo>
                    <a:pt x="523" y="0"/>
                  </a:lnTo>
                  <a:lnTo>
                    <a:pt x="260" y="3"/>
                  </a:lnTo>
                  <a:lnTo>
                    <a:pt x="0" y="2"/>
                  </a:lnTo>
                  <a:close/>
                </a:path>
              </a:pathLst>
            </a:custGeom>
            <a:solidFill>
              <a:srgbClr val="5C5C6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32" name="Freeform 651"/>
            <p:cNvSpPr>
              <a:spLocks/>
            </p:cNvSpPr>
            <p:nvPr/>
          </p:nvSpPr>
          <p:spPr bwMode="auto">
            <a:xfrm>
              <a:off x="3308" y="3262"/>
              <a:ext cx="14" cy="13"/>
            </a:xfrm>
            <a:custGeom>
              <a:avLst/>
              <a:gdLst>
                <a:gd name="T0" fmla="*/ 0 w 58"/>
                <a:gd name="T1" fmla="*/ 1 h 49"/>
                <a:gd name="T2" fmla="*/ 0 w 58"/>
                <a:gd name="T3" fmla="*/ 1 h 49"/>
                <a:gd name="T4" fmla="*/ 0 w 58"/>
                <a:gd name="T5" fmla="*/ 0 h 49"/>
                <a:gd name="T6" fmla="*/ 0 w 58"/>
                <a:gd name="T7" fmla="*/ 0 h 49"/>
                <a:gd name="T8" fmla="*/ 1 w 58"/>
                <a:gd name="T9" fmla="*/ 0 h 49"/>
                <a:gd name="T10" fmla="*/ 1 w 58"/>
                <a:gd name="T11" fmla="*/ 0 h 49"/>
                <a:gd name="T12" fmla="*/ 1 w 58"/>
                <a:gd name="T13" fmla="*/ 0 h 49"/>
                <a:gd name="T14" fmla="*/ 2 w 58"/>
                <a:gd name="T15" fmla="*/ 0 h 49"/>
                <a:gd name="T16" fmla="*/ 2 w 58"/>
                <a:gd name="T17" fmla="*/ 0 h 49"/>
                <a:gd name="T18" fmla="*/ 2 w 58"/>
                <a:gd name="T19" fmla="*/ 0 h 49"/>
                <a:gd name="T20" fmla="*/ 2 w 58"/>
                <a:gd name="T21" fmla="*/ 1 h 49"/>
                <a:gd name="T22" fmla="*/ 2 w 58"/>
                <a:gd name="T23" fmla="*/ 1 h 49"/>
                <a:gd name="T24" fmla="*/ 2 w 58"/>
                <a:gd name="T25" fmla="*/ 1 h 49"/>
                <a:gd name="T26" fmla="*/ 2 w 58"/>
                <a:gd name="T27" fmla="*/ 1 h 49"/>
                <a:gd name="T28" fmla="*/ 2 w 58"/>
                <a:gd name="T29" fmla="*/ 2 h 49"/>
                <a:gd name="T30" fmla="*/ 3 w 58"/>
                <a:gd name="T31" fmla="*/ 2 h 49"/>
                <a:gd name="T32" fmla="*/ 3 w 58"/>
                <a:gd name="T33" fmla="*/ 2 h 49"/>
                <a:gd name="T34" fmla="*/ 3 w 58"/>
                <a:gd name="T35" fmla="*/ 2 h 49"/>
                <a:gd name="T36" fmla="*/ 3 w 58"/>
                <a:gd name="T37" fmla="*/ 2 h 49"/>
                <a:gd name="T38" fmla="*/ 3 w 58"/>
                <a:gd name="T39" fmla="*/ 2 h 49"/>
                <a:gd name="T40" fmla="*/ 3 w 58"/>
                <a:gd name="T41" fmla="*/ 3 h 49"/>
                <a:gd name="T42" fmla="*/ 3 w 58"/>
                <a:gd name="T43" fmla="*/ 3 h 49"/>
                <a:gd name="T44" fmla="*/ 3 w 58"/>
                <a:gd name="T45" fmla="*/ 3 h 49"/>
                <a:gd name="T46" fmla="*/ 3 w 58"/>
                <a:gd name="T47" fmla="*/ 3 h 49"/>
                <a:gd name="T48" fmla="*/ 2 w 58"/>
                <a:gd name="T49" fmla="*/ 3 h 49"/>
                <a:gd name="T50" fmla="*/ 2 w 58"/>
                <a:gd name="T51" fmla="*/ 3 h 49"/>
                <a:gd name="T52" fmla="*/ 2 w 58"/>
                <a:gd name="T53" fmla="*/ 3 h 49"/>
                <a:gd name="T54" fmla="*/ 2 w 58"/>
                <a:gd name="T55" fmla="*/ 3 h 49"/>
                <a:gd name="T56" fmla="*/ 1 w 58"/>
                <a:gd name="T57" fmla="*/ 3 h 49"/>
                <a:gd name="T58" fmla="*/ 1 w 58"/>
                <a:gd name="T59" fmla="*/ 2 h 49"/>
                <a:gd name="T60" fmla="*/ 1 w 58"/>
                <a:gd name="T61" fmla="*/ 2 h 49"/>
                <a:gd name="T62" fmla="*/ 1 w 58"/>
                <a:gd name="T63" fmla="*/ 2 h 49"/>
                <a:gd name="T64" fmla="*/ 1 w 58"/>
                <a:gd name="T65" fmla="*/ 2 h 49"/>
                <a:gd name="T66" fmla="*/ 0 w 58"/>
                <a:gd name="T67" fmla="*/ 1 h 49"/>
                <a:gd name="T68" fmla="*/ 0 w 58"/>
                <a:gd name="T69" fmla="*/ 1 h 4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8"/>
                <a:gd name="T106" fmla="*/ 0 h 49"/>
                <a:gd name="T107" fmla="*/ 58 w 58"/>
                <a:gd name="T108" fmla="*/ 49 h 4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8" h="49">
                  <a:moveTo>
                    <a:pt x="0" y="10"/>
                  </a:moveTo>
                  <a:lnTo>
                    <a:pt x="2" y="9"/>
                  </a:lnTo>
                  <a:lnTo>
                    <a:pt x="6" y="5"/>
                  </a:lnTo>
                  <a:lnTo>
                    <a:pt x="10" y="2"/>
                  </a:lnTo>
                  <a:lnTo>
                    <a:pt x="16" y="0"/>
                  </a:lnTo>
                  <a:lnTo>
                    <a:pt x="20" y="0"/>
                  </a:lnTo>
                  <a:lnTo>
                    <a:pt x="25" y="1"/>
                  </a:lnTo>
                  <a:lnTo>
                    <a:pt x="29" y="3"/>
                  </a:lnTo>
                  <a:lnTo>
                    <a:pt x="32" y="4"/>
                  </a:lnTo>
                  <a:lnTo>
                    <a:pt x="32" y="5"/>
                  </a:lnTo>
                  <a:lnTo>
                    <a:pt x="33" y="7"/>
                  </a:lnTo>
                  <a:lnTo>
                    <a:pt x="34" y="11"/>
                  </a:lnTo>
                  <a:lnTo>
                    <a:pt x="37" y="16"/>
                  </a:lnTo>
                  <a:lnTo>
                    <a:pt x="39" y="20"/>
                  </a:lnTo>
                  <a:lnTo>
                    <a:pt x="42" y="24"/>
                  </a:lnTo>
                  <a:lnTo>
                    <a:pt x="44" y="27"/>
                  </a:lnTo>
                  <a:lnTo>
                    <a:pt x="47" y="29"/>
                  </a:lnTo>
                  <a:lnTo>
                    <a:pt x="50" y="31"/>
                  </a:lnTo>
                  <a:lnTo>
                    <a:pt x="54" y="33"/>
                  </a:lnTo>
                  <a:lnTo>
                    <a:pt x="57" y="35"/>
                  </a:lnTo>
                  <a:lnTo>
                    <a:pt x="58" y="36"/>
                  </a:lnTo>
                  <a:lnTo>
                    <a:pt x="56" y="38"/>
                  </a:lnTo>
                  <a:lnTo>
                    <a:pt x="51" y="43"/>
                  </a:lnTo>
                  <a:lnTo>
                    <a:pt x="46" y="47"/>
                  </a:lnTo>
                  <a:lnTo>
                    <a:pt x="40" y="49"/>
                  </a:lnTo>
                  <a:lnTo>
                    <a:pt x="36" y="47"/>
                  </a:lnTo>
                  <a:lnTo>
                    <a:pt x="33" y="45"/>
                  </a:lnTo>
                  <a:lnTo>
                    <a:pt x="27" y="42"/>
                  </a:lnTo>
                  <a:lnTo>
                    <a:pt x="23" y="39"/>
                  </a:lnTo>
                  <a:lnTo>
                    <a:pt x="19" y="35"/>
                  </a:lnTo>
                  <a:lnTo>
                    <a:pt x="15" y="33"/>
                  </a:lnTo>
                  <a:lnTo>
                    <a:pt x="13" y="31"/>
                  </a:lnTo>
                  <a:lnTo>
                    <a:pt x="12" y="31"/>
                  </a:lnTo>
                  <a:lnTo>
                    <a:pt x="0" y="10"/>
                  </a:lnTo>
                  <a:close/>
                </a:path>
              </a:pathLst>
            </a:custGeom>
            <a:solidFill>
              <a:srgbClr val="5C5C6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33" name="Freeform 652"/>
            <p:cNvSpPr>
              <a:spLocks/>
            </p:cNvSpPr>
            <p:nvPr/>
          </p:nvSpPr>
          <p:spPr bwMode="auto">
            <a:xfrm>
              <a:off x="3181" y="3240"/>
              <a:ext cx="24" cy="80"/>
            </a:xfrm>
            <a:custGeom>
              <a:avLst/>
              <a:gdLst>
                <a:gd name="T0" fmla="*/ 3 w 93"/>
                <a:gd name="T1" fmla="*/ 0 h 321"/>
                <a:gd name="T2" fmla="*/ 2 w 93"/>
                <a:gd name="T3" fmla="*/ 0 h 321"/>
                <a:gd name="T4" fmla="*/ 1 w 93"/>
                <a:gd name="T5" fmla="*/ 0 h 321"/>
                <a:gd name="T6" fmla="*/ 1 w 93"/>
                <a:gd name="T7" fmla="*/ 1 h 321"/>
                <a:gd name="T8" fmla="*/ 1 w 93"/>
                <a:gd name="T9" fmla="*/ 2 h 321"/>
                <a:gd name="T10" fmla="*/ 0 w 93"/>
                <a:gd name="T11" fmla="*/ 3 h 321"/>
                <a:gd name="T12" fmla="*/ 0 w 93"/>
                <a:gd name="T13" fmla="*/ 4 h 321"/>
                <a:gd name="T14" fmla="*/ 0 w 93"/>
                <a:gd name="T15" fmla="*/ 4 h 321"/>
                <a:gd name="T16" fmla="*/ 0 w 93"/>
                <a:gd name="T17" fmla="*/ 5 h 321"/>
                <a:gd name="T18" fmla="*/ 0 w 93"/>
                <a:gd name="T19" fmla="*/ 6 h 321"/>
                <a:gd name="T20" fmla="*/ 0 w 93"/>
                <a:gd name="T21" fmla="*/ 7 h 321"/>
                <a:gd name="T22" fmla="*/ 0 w 93"/>
                <a:gd name="T23" fmla="*/ 8 h 321"/>
                <a:gd name="T24" fmla="*/ 0 w 93"/>
                <a:gd name="T25" fmla="*/ 9 h 321"/>
                <a:gd name="T26" fmla="*/ 0 w 93"/>
                <a:gd name="T27" fmla="*/ 9 h 321"/>
                <a:gd name="T28" fmla="*/ 0 w 93"/>
                <a:gd name="T29" fmla="*/ 10 h 321"/>
                <a:gd name="T30" fmla="*/ 0 w 93"/>
                <a:gd name="T31" fmla="*/ 11 h 321"/>
                <a:gd name="T32" fmla="*/ 1 w 93"/>
                <a:gd name="T33" fmla="*/ 12 h 321"/>
                <a:gd name="T34" fmla="*/ 1 w 93"/>
                <a:gd name="T35" fmla="*/ 13 h 321"/>
                <a:gd name="T36" fmla="*/ 1 w 93"/>
                <a:gd name="T37" fmla="*/ 14 h 321"/>
                <a:gd name="T38" fmla="*/ 1 w 93"/>
                <a:gd name="T39" fmla="*/ 15 h 321"/>
                <a:gd name="T40" fmla="*/ 1 w 93"/>
                <a:gd name="T41" fmla="*/ 16 h 321"/>
                <a:gd name="T42" fmla="*/ 2 w 93"/>
                <a:gd name="T43" fmla="*/ 17 h 321"/>
                <a:gd name="T44" fmla="*/ 2 w 93"/>
                <a:gd name="T45" fmla="*/ 18 h 321"/>
                <a:gd name="T46" fmla="*/ 3 w 93"/>
                <a:gd name="T47" fmla="*/ 19 h 321"/>
                <a:gd name="T48" fmla="*/ 3 w 93"/>
                <a:gd name="T49" fmla="*/ 20 h 321"/>
                <a:gd name="T50" fmla="*/ 4 w 93"/>
                <a:gd name="T51" fmla="*/ 20 h 321"/>
                <a:gd name="T52" fmla="*/ 5 w 93"/>
                <a:gd name="T53" fmla="*/ 19 h 321"/>
                <a:gd name="T54" fmla="*/ 5 w 93"/>
                <a:gd name="T55" fmla="*/ 18 h 321"/>
                <a:gd name="T56" fmla="*/ 6 w 93"/>
                <a:gd name="T57" fmla="*/ 18 h 321"/>
                <a:gd name="T58" fmla="*/ 6 w 93"/>
                <a:gd name="T59" fmla="*/ 17 h 321"/>
                <a:gd name="T60" fmla="*/ 6 w 93"/>
                <a:gd name="T61" fmla="*/ 15 h 321"/>
                <a:gd name="T62" fmla="*/ 6 w 93"/>
                <a:gd name="T63" fmla="*/ 15 h 321"/>
                <a:gd name="T64" fmla="*/ 6 w 93"/>
                <a:gd name="T65" fmla="*/ 13 h 321"/>
                <a:gd name="T66" fmla="*/ 6 w 93"/>
                <a:gd name="T67" fmla="*/ 13 h 321"/>
                <a:gd name="T68" fmla="*/ 6 w 93"/>
                <a:gd name="T69" fmla="*/ 12 h 321"/>
                <a:gd name="T70" fmla="*/ 6 w 93"/>
                <a:gd name="T71" fmla="*/ 11 h 321"/>
                <a:gd name="T72" fmla="*/ 6 w 93"/>
                <a:gd name="T73" fmla="*/ 10 h 321"/>
                <a:gd name="T74" fmla="*/ 6 w 93"/>
                <a:gd name="T75" fmla="*/ 9 h 321"/>
                <a:gd name="T76" fmla="*/ 6 w 93"/>
                <a:gd name="T77" fmla="*/ 8 h 321"/>
                <a:gd name="T78" fmla="*/ 6 w 93"/>
                <a:gd name="T79" fmla="*/ 7 h 321"/>
                <a:gd name="T80" fmla="*/ 6 w 93"/>
                <a:gd name="T81" fmla="*/ 7 h 321"/>
                <a:gd name="T82" fmla="*/ 5 w 93"/>
                <a:gd name="T83" fmla="*/ 6 h 321"/>
                <a:gd name="T84" fmla="*/ 5 w 93"/>
                <a:gd name="T85" fmla="*/ 4 h 321"/>
                <a:gd name="T86" fmla="*/ 5 w 93"/>
                <a:gd name="T87" fmla="*/ 3 h 321"/>
                <a:gd name="T88" fmla="*/ 4 w 93"/>
                <a:gd name="T89" fmla="*/ 2 h 321"/>
                <a:gd name="T90" fmla="*/ 4 w 93"/>
                <a:gd name="T91" fmla="*/ 1 h 321"/>
                <a:gd name="T92" fmla="*/ 4 w 93"/>
                <a:gd name="T93" fmla="*/ 1 h 321"/>
                <a:gd name="T94" fmla="*/ 4 w 93"/>
                <a:gd name="T95" fmla="*/ 0 h 32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3"/>
                <a:gd name="T145" fmla="*/ 0 h 321"/>
                <a:gd name="T146" fmla="*/ 93 w 93"/>
                <a:gd name="T147" fmla="*/ 321 h 32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3" h="321">
                  <a:moveTo>
                    <a:pt x="57" y="1"/>
                  </a:moveTo>
                  <a:lnTo>
                    <a:pt x="56" y="0"/>
                  </a:lnTo>
                  <a:lnTo>
                    <a:pt x="52" y="0"/>
                  </a:lnTo>
                  <a:lnTo>
                    <a:pt x="47" y="0"/>
                  </a:lnTo>
                  <a:lnTo>
                    <a:pt x="42" y="1"/>
                  </a:lnTo>
                  <a:lnTo>
                    <a:pt x="35" y="1"/>
                  </a:lnTo>
                  <a:lnTo>
                    <a:pt x="29" y="2"/>
                  </a:lnTo>
                  <a:lnTo>
                    <a:pt x="22" y="4"/>
                  </a:lnTo>
                  <a:lnTo>
                    <a:pt x="19" y="8"/>
                  </a:lnTo>
                  <a:lnTo>
                    <a:pt x="16" y="11"/>
                  </a:lnTo>
                  <a:lnTo>
                    <a:pt x="13" y="16"/>
                  </a:lnTo>
                  <a:lnTo>
                    <a:pt x="11" y="18"/>
                  </a:lnTo>
                  <a:lnTo>
                    <a:pt x="10" y="24"/>
                  </a:lnTo>
                  <a:lnTo>
                    <a:pt x="8" y="28"/>
                  </a:lnTo>
                  <a:lnTo>
                    <a:pt x="8" y="32"/>
                  </a:lnTo>
                  <a:lnTo>
                    <a:pt x="6" y="36"/>
                  </a:lnTo>
                  <a:lnTo>
                    <a:pt x="5" y="42"/>
                  </a:lnTo>
                  <a:lnTo>
                    <a:pt x="3" y="48"/>
                  </a:lnTo>
                  <a:lnTo>
                    <a:pt x="3" y="55"/>
                  </a:lnTo>
                  <a:lnTo>
                    <a:pt x="3" y="58"/>
                  </a:lnTo>
                  <a:lnTo>
                    <a:pt x="2" y="62"/>
                  </a:lnTo>
                  <a:lnTo>
                    <a:pt x="1" y="66"/>
                  </a:lnTo>
                  <a:lnTo>
                    <a:pt x="1" y="70"/>
                  </a:lnTo>
                  <a:lnTo>
                    <a:pt x="1" y="74"/>
                  </a:lnTo>
                  <a:lnTo>
                    <a:pt x="1" y="79"/>
                  </a:lnTo>
                  <a:lnTo>
                    <a:pt x="1" y="83"/>
                  </a:lnTo>
                  <a:lnTo>
                    <a:pt x="1" y="88"/>
                  </a:lnTo>
                  <a:lnTo>
                    <a:pt x="1" y="92"/>
                  </a:lnTo>
                  <a:lnTo>
                    <a:pt x="1" y="96"/>
                  </a:lnTo>
                  <a:lnTo>
                    <a:pt x="1" y="101"/>
                  </a:lnTo>
                  <a:lnTo>
                    <a:pt x="1" y="106"/>
                  </a:lnTo>
                  <a:lnTo>
                    <a:pt x="0" y="110"/>
                  </a:lnTo>
                  <a:lnTo>
                    <a:pt x="0" y="115"/>
                  </a:lnTo>
                  <a:lnTo>
                    <a:pt x="0" y="119"/>
                  </a:lnTo>
                  <a:lnTo>
                    <a:pt x="0" y="123"/>
                  </a:lnTo>
                  <a:lnTo>
                    <a:pt x="0" y="127"/>
                  </a:lnTo>
                  <a:lnTo>
                    <a:pt x="0" y="132"/>
                  </a:lnTo>
                  <a:lnTo>
                    <a:pt x="0" y="136"/>
                  </a:lnTo>
                  <a:lnTo>
                    <a:pt x="0" y="140"/>
                  </a:lnTo>
                  <a:lnTo>
                    <a:pt x="0" y="145"/>
                  </a:lnTo>
                  <a:lnTo>
                    <a:pt x="1" y="150"/>
                  </a:lnTo>
                  <a:lnTo>
                    <a:pt x="1" y="154"/>
                  </a:lnTo>
                  <a:lnTo>
                    <a:pt x="1" y="159"/>
                  </a:lnTo>
                  <a:lnTo>
                    <a:pt x="1" y="163"/>
                  </a:lnTo>
                  <a:lnTo>
                    <a:pt x="1" y="167"/>
                  </a:lnTo>
                  <a:lnTo>
                    <a:pt x="2" y="172"/>
                  </a:lnTo>
                  <a:lnTo>
                    <a:pt x="3" y="176"/>
                  </a:lnTo>
                  <a:lnTo>
                    <a:pt x="3" y="180"/>
                  </a:lnTo>
                  <a:lnTo>
                    <a:pt x="3" y="186"/>
                  </a:lnTo>
                  <a:lnTo>
                    <a:pt x="4" y="191"/>
                  </a:lnTo>
                  <a:lnTo>
                    <a:pt x="6" y="196"/>
                  </a:lnTo>
                  <a:lnTo>
                    <a:pt x="6" y="200"/>
                  </a:lnTo>
                  <a:lnTo>
                    <a:pt x="7" y="205"/>
                  </a:lnTo>
                  <a:lnTo>
                    <a:pt x="8" y="210"/>
                  </a:lnTo>
                  <a:lnTo>
                    <a:pt x="9" y="215"/>
                  </a:lnTo>
                  <a:lnTo>
                    <a:pt x="10" y="220"/>
                  </a:lnTo>
                  <a:lnTo>
                    <a:pt x="11" y="226"/>
                  </a:lnTo>
                  <a:lnTo>
                    <a:pt x="12" y="231"/>
                  </a:lnTo>
                  <a:lnTo>
                    <a:pt x="14" y="237"/>
                  </a:lnTo>
                  <a:lnTo>
                    <a:pt x="15" y="242"/>
                  </a:lnTo>
                  <a:lnTo>
                    <a:pt x="16" y="247"/>
                  </a:lnTo>
                  <a:lnTo>
                    <a:pt x="18" y="251"/>
                  </a:lnTo>
                  <a:lnTo>
                    <a:pt x="20" y="257"/>
                  </a:lnTo>
                  <a:lnTo>
                    <a:pt x="20" y="261"/>
                  </a:lnTo>
                  <a:lnTo>
                    <a:pt x="22" y="266"/>
                  </a:lnTo>
                  <a:lnTo>
                    <a:pt x="23" y="270"/>
                  </a:lnTo>
                  <a:lnTo>
                    <a:pt x="26" y="275"/>
                  </a:lnTo>
                  <a:lnTo>
                    <a:pt x="28" y="281"/>
                  </a:lnTo>
                  <a:lnTo>
                    <a:pt x="32" y="288"/>
                  </a:lnTo>
                  <a:lnTo>
                    <a:pt x="33" y="294"/>
                  </a:lnTo>
                  <a:lnTo>
                    <a:pt x="37" y="300"/>
                  </a:lnTo>
                  <a:lnTo>
                    <a:pt x="39" y="305"/>
                  </a:lnTo>
                  <a:lnTo>
                    <a:pt x="42" y="309"/>
                  </a:lnTo>
                  <a:lnTo>
                    <a:pt x="44" y="313"/>
                  </a:lnTo>
                  <a:lnTo>
                    <a:pt x="48" y="316"/>
                  </a:lnTo>
                  <a:lnTo>
                    <a:pt x="53" y="320"/>
                  </a:lnTo>
                  <a:lnTo>
                    <a:pt x="58" y="321"/>
                  </a:lnTo>
                  <a:lnTo>
                    <a:pt x="63" y="320"/>
                  </a:lnTo>
                  <a:lnTo>
                    <a:pt x="67" y="317"/>
                  </a:lnTo>
                  <a:lnTo>
                    <a:pt x="70" y="315"/>
                  </a:lnTo>
                  <a:lnTo>
                    <a:pt x="74" y="313"/>
                  </a:lnTo>
                  <a:lnTo>
                    <a:pt x="78" y="307"/>
                  </a:lnTo>
                  <a:lnTo>
                    <a:pt x="82" y="302"/>
                  </a:lnTo>
                  <a:lnTo>
                    <a:pt x="82" y="298"/>
                  </a:lnTo>
                  <a:lnTo>
                    <a:pt x="83" y="293"/>
                  </a:lnTo>
                  <a:lnTo>
                    <a:pt x="83" y="288"/>
                  </a:lnTo>
                  <a:lnTo>
                    <a:pt x="84" y="284"/>
                  </a:lnTo>
                  <a:lnTo>
                    <a:pt x="84" y="279"/>
                  </a:lnTo>
                  <a:lnTo>
                    <a:pt x="85" y="274"/>
                  </a:lnTo>
                  <a:lnTo>
                    <a:pt x="85" y="268"/>
                  </a:lnTo>
                  <a:lnTo>
                    <a:pt x="85" y="261"/>
                  </a:lnTo>
                  <a:lnTo>
                    <a:pt x="86" y="254"/>
                  </a:lnTo>
                  <a:lnTo>
                    <a:pt x="86" y="247"/>
                  </a:lnTo>
                  <a:lnTo>
                    <a:pt x="86" y="243"/>
                  </a:lnTo>
                  <a:lnTo>
                    <a:pt x="86" y="240"/>
                  </a:lnTo>
                  <a:lnTo>
                    <a:pt x="86" y="236"/>
                  </a:lnTo>
                  <a:lnTo>
                    <a:pt x="87" y="232"/>
                  </a:lnTo>
                  <a:lnTo>
                    <a:pt x="88" y="225"/>
                  </a:lnTo>
                  <a:lnTo>
                    <a:pt x="88" y="217"/>
                  </a:lnTo>
                  <a:lnTo>
                    <a:pt x="88" y="213"/>
                  </a:lnTo>
                  <a:lnTo>
                    <a:pt x="88" y="209"/>
                  </a:lnTo>
                  <a:lnTo>
                    <a:pt x="88" y="205"/>
                  </a:lnTo>
                  <a:lnTo>
                    <a:pt x="88" y="202"/>
                  </a:lnTo>
                  <a:lnTo>
                    <a:pt x="88" y="198"/>
                  </a:lnTo>
                  <a:lnTo>
                    <a:pt x="89" y="194"/>
                  </a:lnTo>
                  <a:lnTo>
                    <a:pt x="89" y="190"/>
                  </a:lnTo>
                  <a:lnTo>
                    <a:pt x="90" y="187"/>
                  </a:lnTo>
                  <a:lnTo>
                    <a:pt x="90" y="178"/>
                  </a:lnTo>
                  <a:lnTo>
                    <a:pt x="90" y="172"/>
                  </a:lnTo>
                  <a:lnTo>
                    <a:pt x="91" y="166"/>
                  </a:lnTo>
                  <a:lnTo>
                    <a:pt x="91" y="160"/>
                  </a:lnTo>
                  <a:lnTo>
                    <a:pt x="91" y="154"/>
                  </a:lnTo>
                  <a:lnTo>
                    <a:pt x="91" y="149"/>
                  </a:lnTo>
                  <a:lnTo>
                    <a:pt x="91" y="144"/>
                  </a:lnTo>
                  <a:lnTo>
                    <a:pt x="92" y="140"/>
                  </a:lnTo>
                  <a:lnTo>
                    <a:pt x="92" y="134"/>
                  </a:lnTo>
                  <a:lnTo>
                    <a:pt x="93" y="131"/>
                  </a:lnTo>
                  <a:lnTo>
                    <a:pt x="92" y="127"/>
                  </a:lnTo>
                  <a:lnTo>
                    <a:pt x="91" y="123"/>
                  </a:lnTo>
                  <a:lnTo>
                    <a:pt x="89" y="119"/>
                  </a:lnTo>
                  <a:lnTo>
                    <a:pt x="88" y="115"/>
                  </a:lnTo>
                  <a:lnTo>
                    <a:pt x="87" y="111"/>
                  </a:lnTo>
                  <a:lnTo>
                    <a:pt x="86" y="107"/>
                  </a:lnTo>
                  <a:lnTo>
                    <a:pt x="85" y="102"/>
                  </a:lnTo>
                  <a:lnTo>
                    <a:pt x="84" y="96"/>
                  </a:lnTo>
                  <a:lnTo>
                    <a:pt x="82" y="91"/>
                  </a:lnTo>
                  <a:lnTo>
                    <a:pt x="81" y="85"/>
                  </a:lnTo>
                  <a:lnTo>
                    <a:pt x="79" y="79"/>
                  </a:lnTo>
                  <a:lnTo>
                    <a:pt x="78" y="74"/>
                  </a:lnTo>
                  <a:lnTo>
                    <a:pt x="76" y="68"/>
                  </a:lnTo>
                  <a:lnTo>
                    <a:pt x="75" y="63"/>
                  </a:lnTo>
                  <a:lnTo>
                    <a:pt x="73" y="56"/>
                  </a:lnTo>
                  <a:lnTo>
                    <a:pt x="71" y="50"/>
                  </a:lnTo>
                  <a:lnTo>
                    <a:pt x="70" y="44"/>
                  </a:lnTo>
                  <a:lnTo>
                    <a:pt x="67" y="39"/>
                  </a:lnTo>
                  <a:lnTo>
                    <a:pt x="65" y="34"/>
                  </a:lnTo>
                  <a:lnTo>
                    <a:pt x="64" y="29"/>
                  </a:lnTo>
                  <a:lnTo>
                    <a:pt x="63" y="24"/>
                  </a:lnTo>
                  <a:lnTo>
                    <a:pt x="62" y="20"/>
                  </a:lnTo>
                  <a:lnTo>
                    <a:pt x="61" y="15"/>
                  </a:lnTo>
                  <a:lnTo>
                    <a:pt x="60" y="11"/>
                  </a:lnTo>
                  <a:lnTo>
                    <a:pt x="58" y="8"/>
                  </a:lnTo>
                  <a:lnTo>
                    <a:pt x="58" y="6"/>
                  </a:lnTo>
                  <a:lnTo>
                    <a:pt x="57" y="2"/>
                  </a:lnTo>
                  <a:lnTo>
                    <a:pt x="57" y="1"/>
                  </a:lnTo>
                  <a:close/>
                </a:path>
              </a:pathLst>
            </a:custGeom>
            <a:solidFill>
              <a:srgbClr val="ED8F4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34" name="Freeform 653"/>
            <p:cNvSpPr>
              <a:spLocks/>
            </p:cNvSpPr>
            <p:nvPr/>
          </p:nvSpPr>
          <p:spPr bwMode="auto">
            <a:xfrm>
              <a:off x="3193" y="3227"/>
              <a:ext cx="247" cy="93"/>
            </a:xfrm>
            <a:custGeom>
              <a:avLst/>
              <a:gdLst>
                <a:gd name="T0" fmla="*/ 61 w 987"/>
                <a:gd name="T1" fmla="*/ 1 h 374"/>
                <a:gd name="T2" fmla="*/ 62 w 987"/>
                <a:gd name="T3" fmla="*/ 3 h 374"/>
                <a:gd name="T4" fmla="*/ 62 w 987"/>
                <a:gd name="T5" fmla="*/ 4 h 374"/>
                <a:gd name="T6" fmla="*/ 62 w 987"/>
                <a:gd name="T7" fmla="*/ 5 h 374"/>
                <a:gd name="T8" fmla="*/ 62 w 987"/>
                <a:gd name="T9" fmla="*/ 5 h 374"/>
                <a:gd name="T10" fmla="*/ 62 w 987"/>
                <a:gd name="T11" fmla="*/ 6 h 374"/>
                <a:gd name="T12" fmla="*/ 62 w 987"/>
                <a:gd name="T13" fmla="*/ 7 h 374"/>
                <a:gd name="T14" fmla="*/ 30 w 987"/>
                <a:gd name="T15" fmla="*/ 9 h 374"/>
                <a:gd name="T16" fmla="*/ 19 w 987"/>
                <a:gd name="T17" fmla="*/ 16 h 374"/>
                <a:gd name="T18" fmla="*/ 18 w 987"/>
                <a:gd name="T19" fmla="*/ 16 h 374"/>
                <a:gd name="T20" fmla="*/ 17 w 987"/>
                <a:gd name="T21" fmla="*/ 17 h 374"/>
                <a:gd name="T22" fmla="*/ 16 w 987"/>
                <a:gd name="T23" fmla="*/ 17 h 374"/>
                <a:gd name="T24" fmla="*/ 15 w 987"/>
                <a:gd name="T25" fmla="*/ 18 h 374"/>
                <a:gd name="T26" fmla="*/ 14 w 987"/>
                <a:gd name="T27" fmla="*/ 18 h 374"/>
                <a:gd name="T28" fmla="*/ 13 w 987"/>
                <a:gd name="T29" fmla="*/ 18 h 374"/>
                <a:gd name="T30" fmla="*/ 13 w 987"/>
                <a:gd name="T31" fmla="*/ 19 h 374"/>
                <a:gd name="T32" fmla="*/ 12 w 987"/>
                <a:gd name="T33" fmla="*/ 19 h 374"/>
                <a:gd name="T34" fmla="*/ 11 w 987"/>
                <a:gd name="T35" fmla="*/ 20 h 374"/>
                <a:gd name="T36" fmla="*/ 10 w 987"/>
                <a:gd name="T37" fmla="*/ 20 h 374"/>
                <a:gd name="T38" fmla="*/ 10 w 987"/>
                <a:gd name="T39" fmla="*/ 20 h 374"/>
                <a:gd name="T40" fmla="*/ 9 w 987"/>
                <a:gd name="T41" fmla="*/ 21 h 374"/>
                <a:gd name="T42" fmla="*/ 8 w 987"/>
                <a:gd name="T43" fmla="*/ 21 h 374"/>
                <a:gd name="T44" fmla="*/ 7 w 987"/>
                <a:gd name="T45" fmla="*/ 21 h 374"/>
                <a:gd name="T46" fmla="*/ 6 w 987"/>
                <a:gd name="T47" fmla="*/ 21 h 374"/>
                <a:gd name="T48" fmla="*/ 6 w 987"/>
                <a:gd name="T49" fmla="*/ 22 h 374"/>
                <a:gd name="T50" fmla="*/ 4 w 987"/>
                <a:gd name="T51" fmla="*/ 22 h 374"/>
                <a:gd name="T52" fmla="*/ 3 w 987"/>
                <a:gd name="T53" fmla="*/ 23 h 374"/>
                <a:gd name="T54" fmla="*/ 3 w 987"/>
                <a:gd name="T55" fmla="*/ 23 h 374"/>
                <a:gd name="T56" fmla="*/ 2 w 987"/>
                <a:gd name="T57" fmla="*/ 23 h 374"/>
                <a:gd name="T58" fmla="*/ 1 w 987"/>
                <a:gd name="T59" fmla="*/ 23 h 374"/>
                <a:gd name="T60" fmla="*/ 1 w 987"/>
                <a:gd name="T61" fmla="*/ 23 h 374"/>
                <a:gd name="T62" fmla="*/ 1 w 987"/>
                <a:gd name="T63" fmla="*/ 22 h 374"/>
                <a:gd name="T64" fmla="*/ 2 w 987"/>
                <a:gd name="T65" fmla="*/ 21 h 374"/>
                <a:gd name="T66" fmla="*/ 2 w 987"/>
                <a:gd name="T67" fmla="*/ 20 h 374"/>
                <a:gd name="T68" fmla="*/ 2 w 987"/>
                <a:gd name="T69" fmla="*/ 18 h 374"/>
                <a:gd name="T70" fmla="*/ 2 w 987"/>
                <a:gd name="T71" fmla="*/ 18 h 374"/>
                <a:gd name="T72" fmla="*/ 2 w 987"/>
                <a:gd name="T73" fmla="*/ 17 h 374"/>
                <a:gd name="T74" fmla="*/ 2 w 987"/>
                <a:gd name="T75" fmla="*/ 15 h 374"/>
                <a:gd name="T76" fmla="*/ 2 w 987"/>
                <a:gd name="T77" fmla="*/ 14 h 374"/>
                <a:gd name="T78" fmla="*/ 2 w 987"/>
                <a:gd name="T79" fmla="*/ 13 h 374"/>
                <a:gd name="T80" fmla="*/ 2 w 987"/>
                <a:gd name="T81" fmla="*/ 12 h 374"/>
                <a:gd name="T82" fmla="*/ 1 w 987"/>
                <a:gd name="T83" fmla="*/ 11 h 374"/>
                <a:gd name="T84" fmla="*/ 1 w 987"/>
                <a:gd name="T85" fmla="*/ 11 h 374"/>
                <a:gd name="T86" fmla="*/ 1 w 987"/>
                <a:gd name="T87" fmla="*/ 10 h 374"/>
                <a:gd name="T88" fmla="*/ 1 w 987"/>
                <a:gd name="T89" fmla="*/ 8 h 374"/>
                <a:gd name="T90" fmla="*/ 1 w 987"/>
                <a:gd name="T91" fmla="*/ 7 h 374"/>
                <a:gd name="T92" fmla="*/ 1 w 987"/>
                <a:gd name="T93" fmla="*/ 6 h 374"/>
                <a:gd name="T94" fmla="*/ 0 w 987"/>
                <a:gd name="T95" fmla="*/ 5 h 374"/>
                <a:gd name="T96" fmla="*/ 0 w 987"/>
                <a:gd name="T97" fmla="*/ 5 h 374"/>
                <a:gd name="T98" fmla="*/ 0 w 987"/>
                <a:gd name="T99" fmla="*/ 4 h 374"/>
                <a:gd name="T100" fmla="*/ 0 w 987"/>
                <a:gd name="T101" fmla="*/ 3 h 374"/>
                <a:gd name="T102" fmla="*/ 23 w 987"/>
                <a:gd name="T103" fmla="*/ 3 h 374"/>
                <a:gd name="T104" fmla="*/ 24 w 987"/>
                <a:gd name="T105" fmla="*/ 2 h 374"/>
                <a:gd name="T106" fmla="*/ 25 w 987"/>
                <a:gd name="T107" fmla="*/ 2 h 374"/>
                <a:gd name="T108" fmla="*/ 25 w 987"/>
                <a:gd name="T109" fmla="*/ 2 h 374"/>
                <a:gd name="T110" fmla="*/ 26 w 987"/>
                <a:gd name="T111" fmla="*/ 1 h 374"/>
                <a:gd name="T112" fmla="*/ 27 w 987"/>
                <a:gd name="T113" fmla="*/ 1 h 374"/>
                <a:gd name="T114" fmla="*/ 28 w 987"/>
                <a:gd name="T115" fmla="*/ 1 h 374"/>
                <a:gd name="T116" fmla="*/ 28 w 987"/>
                <a:gd name="T117" fmla="*/ 0 h 374"/>
                <a:gd name="T118" fmla="*/ 29 w 987"/>
                <a:gd name="T119" fmla="*/ 0 h 374"/>
                <a:gd name="T120" fmla="*/ 61 w 987"/>
                <a:gd name="T121" fmla="*/ 1 h 3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87"/>
                <a:gd name="T184" fmla="*/ 0 h 374"/>
                <a:gd name="T185" fmla="*/ 987 w 987"/>
                <a:gd name="T186" fmla="*/ 374 h 3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87" h="374">
                  <a:moveTo>
                    <a:pt x="973" y="20"/>
                  </a:moveTo>
                  <a:lnTo>
                    <a:pt x="974" y="23"/>
                  </a:lnTo>
                  <a:lnTo>
                    <a:pt x="976" y="26"/>
                  </a:lnTo>
                  <a:lnTo>
                    <a:pt x="978" y="31"/>
                  </a:lnTo>
                  <a:lnTo>
                    <a:pt x="980" y="38"/>
                  </a:lnTo>
                  <a:lnTo>
                    <a:pt x="983" y="44"/>
                  </a:lnTo>
                  <a:lnTo>
                    <a:pt x="984" y="51"/>
                  </a:lnTo>
                  <a:lnTo>
                    <a:pt x="986" y="58"/>
                  </a:lnTo>
                  <a:lnTo>
                    <a:pt x="986" y="61"/>
                  </a:lnTo>
                  <a:lnTo>
                    <a:pt x="986" y="65"/>
                  </a:lnTo>
                  <a:lnTo>
                    <a:pt x="986" y="69"/>
                  </a:lnTo>
                  <a:lnTo>
                    <a:pt x="987" y="75"/>
                  </a:lnTo>
                  <a:lnTo>
                    <a:pt x="986" y="79"/>
                  </a:lnTo>
                  <a:lnTo>
                    <a:pt x="986" y="84"/>
                  </a:lnTo>
                  <a:lnTo>
                    <a:pt x="985" y="88"/>
                  </a:lnTo>
                  <a:lnTo>
                    <a:pt x="985" y="93"/>
                  </a:lnTo>
                  <a:lnTo>
                    <a:pt x="985" y="96"/>
                  </a:lnTo>
                  <a:lnTo>
                    <a:pt x="984" y="100"/>
                  </a:lnTo>
                  <a:lnTo>
                    <a:pt x="983" y="104"/>
                  </a:lnTo>
                  <a:lnTo>
                    <a:pt x="983" y="107"/>
                  </a:lnTo>
                  <a:lnTo>
                    <a:pt x="983" y="111"/>
                  </a:lnTo>
                  <a:lnTo>
                    <a:pt x="983" y="114"/>
                  </a:lnTo>
                  <a:lnTo>
                    <a:pt x="774" y="149"/>
                  </a:lnTo>
                  <a:lnTo>
                    <a:pt x="472" y="142"/>
                  </a:lnTo>
                  <a:lnTo>
                    <a:pt x="299" y="259"/>
                  </a:lnTo>
                  <a:lnTo>
                    <a:pt x="297" y="259"/>
                  </a:lnTo>
                  <a:lnTo>
                    <a:pt x="294" y="261"/>
                  </a:lnTo>
                  <a:lnTo>
                    <a:pt x="290" y="261"/>
                  </a:lnTo>
                  <a:lnTo>
                    <a:pt x="287" y="263"/>
                  </a:lnTo>
                  <a:lnTo>
                    <a:pt x="283" y="265"/>
                  </a:lnTo>
                  <a:lnTo>
                    <a:pt x="280" y="267"/>
                  </a:lnTo>
                  <a:lnTo>
                    <a:pt x="275" y="269"/>
                  </a:lnTo>
                  <a:lnTo>
                    <a:pt x="271" y="271"/>
                  </a:lnTo>
                  <a:lnTo>
                    <a:pt x="265" y="273"/>
                  </a:lnTo>
                  <a:lnTo>
                    <a:pt x="261" y="277"/>
                  </a:lnTo>
                  <a:lnTo>
                    <a:pt x="254" y="279"/>
                  </a:lnTo>
                  <a:lnTo>
                    <a:pt x="248" y="283"/>
                  </a:lnTo>
                  <a:lnTo>
                    <a:pt x="241" y="285"/>
                  </a:lnTo>
                  <a:lnTo>
                    <a:pt x="235" y="289"/>
                  </a:lnTo>
                  <a:lnTo>
                    <a:pt x="231" y="291"/>
                  </a:lnTo>
                  <a:lnTo>
                    <a:pt x="228" y="292"/>
                  </a:lnTo>
                  <a:lnTo>
                    <a:pt x="224" y="294"/>
                  </a:lnTo>
                  <a:lnTo>
                    <a:pt x="220" y="296"/>
                  </a:lnTo>
                  <a:lnTo>
                    <a:pt x="216" y="297"/>
                  </a:lnTo>
                  <a:lnTo>
                    <a:pt x="213" y="299"/>
                  </a:lnTo>
                  <a:lnTo>
                    <a:pt x="209" y="301"/>
                  </a:lnTo>
                  <a:lnTo>
                    <a:pt x="206" y="303"/>
                  </a:lnTo>
                  <a:lnTo>
                    <a:pt x="201" y="304"/>
                  </a:lnTo>
                  <a:lnTo>
                    <a:pt x="197" y="306"/>
                  </a:lnTo>
                  <a:lnTo>
                    <a:pt x="192" y="308"/>
                  </a:lnTo>
                  <a:lnTo>
                    <a:pt x="188" y="310"/>
                  </a:lnTo>
                  <a:lnTo>
                    <a:pt x="184" y="311"/>
                  </a:lnTo>
                  <a:lnTo>
                    <a:pt x="180" y="313"/>
                  </a:lnTo>
                  <a:lnTo>
                    <a:pt x="176" y="316"/>
                  </a:lnTo>
                  <a:lnTo>
                    <a:pt x="173" y="318"/>
                  </a:lnTo>
                  <a:lnTo>
                    <a:pt x="168" y="319"/>
                  </a:lnTo>
                  <a:lnTo>
                    <a:pt x="164" y="322"/>
                  </a:lnTo>
                  <a:lnTo>
                    <a:pt x="160" y="323"/>
                  </a:lnTo>
                  <a:lnTo>
                    <a:pt x="155" y="325"/>
                  </a:lnTo>
                  <a:lnTo>
                    <a:pt x="150" y="326"/>
                  </a:lnTo>
                  <a:lnTo>
                    <a:pt x="146" y="328"/>
                  </a:lnTo>
                  <a:lnTo>
                    <a:pt x="142" y="330"/>
                  </a:lnTo>
                  <a:lnTo>
                    <a:pt x="138" y="332"/>
                  </a:lnTo>
                  <a:lnTo>
                    <a:pt x="133" y="334"/>
                  </a:lnTo>
                  <a:lnTo>
                    <a:pt x="129" y="336"/>
                  </a:lnTo>
                  <a:lnTo>
                    <a:pt x="125" y="337"/>
                  </a:lnTo>
                  <a:lnTo>
                    <a:pt x="121" y="339"/>
                  </a:lnTo>
                  <a:lnTo>
                    <a:pt x="117" y="340"/>
                  </a:lnTo>
                  <a:lnTo>
                    <a:pt x="113" y="342"/>
                  </a:lnTo>
                  <a:lnTo>
                    <a:pt x="108" y="345"/>
                  </a:lnTo>
                  <a:lnTo>
                    <a:pt x="104" y="346"/>
                  </a:lnTo>
                  <a:lnTo>
                    <a:pt x="99" y="347"/>
                  </a:lnTo>
                  <a:lnTo>
                    <a:pt x="95" y="349"/>
                  </a:lnTo>
                  <a:lnTo>
                    <a:pt x="91" y="350"/>
                  </a:lnTo>
                  <a:lnTo>
                    <a:pt x="88" y="352"/>
                  </a:lnTo>
                  <a:lnTo>
                    <a:pt x="81" y="354"/>
                  </a:lnTo>
                  <a:lnTo>
                    <a:pt x="75" y="358"/>
                  </a:lnTo>
                  <a:lnTo>
                    <a:pt x="68" y="360"/>
                  </a:lnTo>
                  <a:lnTo>
                    <a:pt x="62" y="362"/>
                  </a:lnTo>
                  <a:lnTo>
                    <a:pt x="57" y="364"/>
                  </a:lnTo>
                  <a:lnTo>
                    <a:pt x="53" y="366"/>
                  </a:lnTo>
                  <a:lnTo>
                    <a:pt x="49" y="366"/>
                  </a:lnTo>
                  <a:lnTo>
                    <a:pt x="45" y="368"/>
                  </a:lnTo>
                  <a:lnTo>
                    <a:pt x="41" y="369"/>
                  </a:lnTo>
                  <a:lnTo>
                    <a:pt x="38" y="370"/>
                  </a:lnTo>
                  <a:lnTo>
                    <a:pt x="33" y="372"/>
                  </a:lnTo>
                  <a:lnTo>
                    <a:pt x="30" y="373"/>
                  </a:lnTo>
                  <a:lnTo>
                    <a:pt x="24" y="373"/>
                  </a:lnTo>
                  <a:lnTo>
                    <a:pt x="21" y="374"/>
                  </a:lnTo>
                  <a:lnTo>
                    <a:pt x="21" y="373"/>
                  </a:lnTo>
                  <a:lnTo>
                    <a:pt x="21" y="371"/>
                  </a:lnTo>
                  <a:lnTo>
                    <a:pt x="21" y="367"/>
                  </a:lnTo>
                  <a:lnTo>
                    <a:pt x="21" y="363"/>
                  </a:lnTo>
                  <a:lnTo>
                    <a:pt x="21" y="360"/>
                  </a:lnTo>
                  <a:lnTo>
                    <a:pt x="21" y="354"/>
                  </a:lnTo>
                  <a:lnTo>
                    <a:pt x="22" y="350"/>
                  </a:lnTo>
                  <a:lnTo>
                    <a:pt x="22" y="344"/>
                  </a:lnTo>
                  <a:lnTo>
                    <a:pt x="22" y="338"/>
                  </a:lnTo>
                  <a:lnTo>
                    <a:pt x="24" y="332"/>
                  </a:lnTo>
                  <a:lnTo>
                    <a:pt x="24" y="326"/>
                  </a:lnTo>
                  <a:lnTo>
                    <a:pt x="24" y="319"/>
                  </a:lnTo>
                  <a:lnTo>
                    <a:pt x="24" y="312"/>
                  </a:lnTo>
                  <a:lnTo>
                    <a:pt x="25" y="305"/>
                  </a:lnTo>
                  <a:lnTo>
                    <a:pt x="26" y="298"/>
                  </a:lnTo>
                  <a:lnTo>
                    <a:pt x="26" y="294"/>
                  </a:lnTo>
                  <a:lnTo>
                    <a:pt x="26" y="290"/>
                  </a:lnTo>
                  <a:lnTo>
                    <a:pt x="26" y="286"/>
                  </a:lnTo>
                  <a:lnTo>
                    <a:pt x="26" y="283"/>
                  </a:lnTo>
                  <a:lnTo>
                    <a:pt x="26" y="274"/>
                  </a:lnTo>
                  <a:lnTo>
                    <a:pt x="26" y="268"/>
                  </a:lnTo>
                  <a:lnTo>
                    <a:pt x="26" y="260"/>
                  </a:lnTo>
                  <a:lnTo>
                    <a:pt x="26" y="253"/>
                  </a:lnTo>
                  <a:lnTo>
                    <a:pt x="26" y="246"/>
                  </a:lnTo>
                  <a:lnTo>
                    <a:pt x="26" y="240"/>
                  </a:lnTo>
                  <a:lnTo>
                    <a:pt x="26" y="232"/>
                  </a:lnTo>
                  <a:lnTo>
                    <a:pt x="26" y="226"/>
                  </a:lnTo>
                  <a:lnTo>
                    <a:pt x="26" y="220"/>
                  </a:lnTo>
                  <a:lnTo>
                    <a:pt x="26" y="215"/>
                  </a:lnTo>
                  <a:lnTo>
                    <a:pt x="25" y="210"/>
                  </a:lnTo>
                  <a:lnTo>
                    <a:pt x="25" y="206"/>
                  </a:lnTo>
                  <a:lnTo>
                    <a:pt x="24" y="202"/>
                  </a:lnTo>
                  <a:lnTo>
                    <a:pt x="24" y="199"/>
                  </a:lnTo>
                  <a:lnTo>
                    <a:pt x="22" y="195"/>
                  </a:lnTo>
                  <a:lnTo>
                    <a:pt x="21" y="190"/>
                  </a:lnTo>
                  <a:lnTo>
                    <a:pt x="21" y="186"/>
                  </a:lnTo>
                  <a:lnTo>
                    <a:pt x="20" y="182"/>
                  </a:lnTo>
                  <a:lnTo>
                    <a:pt x="19" y="176"/>
                  </a:lnTo>
                  <a:lnTo>
                    <a:pt x="18" y="172"/>
                  </a:lnTo>
                  <a:lnTo>
                    <a:pt x="17" y="167"/>
                  </a:lnTo>
                  <a:lnTo>
                    <a:pt x="17" y="162"/>
                  </a:lnTo>
                  <a:lnTo>
                    <a:pt x="15" y="156"/>
                  </a:lnTo>
                  <a:lnTo>
                    <a:pt x="15" y="150"/>
                  </a:lnTo>
                  <a:lnTo>
                    <a:pt x="13" y="144"/>
                  </a:lnTo>
                  <a:lnTo>
                    <a:pt x="12" y="138"/>
                  </a:lnTo>
                  <a:lnTo>
                    <a:pt x="11" y="132"/>
                  </a:lnTo>
                  <a:lnTo>
                    <a:pt x="10" y="127"/>
                  </a:lnTo>
                  <a:lnTo>
                    <a:pt x="9" y="121"/>
                  </a:lnTo>
                  <a:lnTo>
                    <a:pt x="8" y="116"/>
                  </a:lnTo>
                  <a:lnTo>
                    <a:pt x="7" y="109"/>
                  </a:lnTo>
                  <a:lnTo>
                    <a:pt x="6" y="103"/>
                  </a:lnTo>
                  <a:lnTo>
                    <a:pt x="5" y="97"/>
                  </a:lnTo>
                  <a:lnTo>
                    <a:pt x="4" y="93"/>
                  </a:lnTo>
                  <a:lnTo>
                    <a:pt x="3" y="87"/>
                  </a:lnTo>
                  <a:lnTo>
                    <a:pt x="3" y="83"/>
                  </a:lnTo>
                  <a:lnTo>
                    <a:pt x="2" y="78"/>
                  </a:lnTo>
                  <a:lnTo>
                    <a:pt x="2" y="75"/>
                  </a:lnTo>
                  <a:lnTo>
                    <a:pt x="1" y="70"/>
                  </a:lnTo>
                  <a:lnTo>
                    <a:pt x="0" y="67"/>
                  </a:lnTo>
                  <a:lnTo>
                    <a:pt x="0" y="64"/>
                  </a:lnTo>
                  <a:lnTo>
                    <a:pt x="0" y="62"/>
                  </a:lnTo>
                  <a:lnTo>
                    <a:pt x="0" y="59"/>
                  </a:lnTo>
                  <a:lnTo>
                    <a:pt x="0" y="58"/>
                  </a:lnTo>
                  <a:lnTo>
                    <a:pt x="360" y="44"/>
                  </a:lnTo>
                  <a:lnTo>
                    <a:pt x="363" y="43"/>
                  </a:lnTo>
                  <a:lnTo>
                    <a:pt x="366" y="41"/>
                  </a:lnTo>
                  <a:lnTo>
                    <a:pt x="372" y="40"/>
                  </a:lnTo>
                  <a:lnTo>
                    <a:pt x="377" y="38"/>
                  </a:lnTo>
                  <a:lnTo>
                    <a:pt x="386" y="36"/>
                  </a:lnTo>
                  <a:lnTo>
                    <a:pt x="389" y="34"/>
                  </a:lnTo>
                  <a:lnTo>
                    <a:pt x="392" y="33"/>
                  </a:lnTo>
                  <a:lnTo>
                    <a:pt x="396" y="31"/>
                  </a:lnTo>
                  <a:lnTo>
                    <a:pt x="401" y="30"/>
                  </a:lnTo>
                  <a:lnTo>
                    <a:pt x="404" y="28"/>
                  </a:lnTo>
                  <a:lnTo>
                    <a:pt x="408" y="27"/>
                  </a:lnTo>
                  <a:lnTo>
                    <a:pt x="411" y="25"/>
                  </a:lnTo>
                  <a:lnTo>
                    <a:pt x="415" y="24"/>
                  </a:lnTo>
                  <a:lnTo>
                    <a:pt x="419" y="23"/>
                  </a:lnTo>
                  <a:lnTo>
                    <a:pt x="423" y="21"/>
                  </a:lnTo>
                  <a:lnTo>
                    <a:pt x="427" y="20"/>
                  </a:lnTo>
                  <a:lnTo>
                    <a:pt x="431" y="19"/>
                  </a:lnTo>
                  <a:lnTo>
                    <a:pt x="436" y="16"/>
                  </a:lnTo>
                  <a:lnTo>
                    <a:pt x="441" y="14"/>
                  </a:lnTo>
                  <a:lnTo>
                    <a:pt x="445" y="12"/>
                  </a:lnTo>
                  <a:lnTo>
                    <a:pt x="447" y="12"/>
                  </a:lnTo>
                  <a:lnTo>
                    <a:pt x="452" y="8"/>
                  </a:lnTo>
                  <a:lnTo>
                    <a:pt x="457" y="5"/>
                  </a:lnTo>
                  <a:lnTo>
                    <a:pt x="460" y="2"/>
                  </a:lnTo>
                  <a:lnTo>
                    <a:pt x="462" y="2"/>
                  </a:lnTo>
                  <a:lnTo>
                    <a:pt x="712" y="0"/>
                  </a:lnTo>
                  <a:lnTo>
                    <a:pt x="973" y="20"/>
                  </a:lnTo>
                  <a:close/>
                </a:path>
              </a:pathLst>
            </a:custGeom>
            <a:solidFill>
              <a:srgbClr val="E65E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35" name="Freeform 654"/>
            <p:cNvSpPr>
              <a:spLocks/>
            </p:cNvSpPr>
            <p:nvPr/>
          </p:nvSpPr>
          <p:spPr bwMode="auto">
            <a:xfrm>
              <a:off x="3438" y="3241"/>
              <a:ext cx="205" cy="15"/>
            </a:xfrm>
            <a:custGeom>
              <a:avLst/>
              <a:gdLst>
                <a:gd name="T0" fmla="*/ 0 w 816"/>
                <a:gd name="T1" fmla="*/ 4 h 60"/>
                <a:gd name="T2" fmla="*/ 34 w 816"/>
                <a:gd name="T3" fmla="*/ 4 h 60"/>
                <a:gd name="T4" fmla="*/ 34 w 816"/>
                <a:gd name="T5" fmla="*/ 4 h 60"/>
                <a:gd name="T6" fmla="*/ 35 w 816"/>
                <a:gd name="T7" fmla="*/ 4 h 60"/>
                <a:gd name="T8" fmla="*/ 35 w 816"/>
                <a:gd name="T9" fmla="*/ 4 h 60"/>
                <a:gd name="T10" fmla="*/ 36 w 816"/>
                <a:gd name="T11" fmla="*/ 4 h 60"/>
                <a:gd name="T12" fmla="*/ 36 w 816"/>
                <a:gd name="T13" fmla="*/ 4 h 60"/>
                <a:gd name="T14" fmla="*/ 37 w 816"/>
                <a:gd name="T15" fmla="*/ 4 h 60"/>
                <a:gd name="T16" fmla="*/ 38 w 816"/>
                <a:gd name="T17" fmla="*/ 4 h 60"/>
                <a:gd name="T18" fmla="*/ 38 w 816"/>
                <a:gd name="T19" fmla="*/ 4 h 60"/>
                <a:gd name="T20" fmla="*/ 39 w 816"/>
                <a:gd name="T21" fmla="*/ 3 h 60"/>
                <a:gd name="T22" fmla="*/ 40 w 816"/>
                <a:gd name="T23" fmla="*/ 3 h 60"/>
                <a:gd name="T24" fmla="*/ 41 w 816"/>
                <a:gd name="T25" fmla="*/ 3 h 60"/>
                <a:gd name="T26" fmla="*/ 42 w 816"/>
                <a:gd name="T27" fmla="*/ 3 h 60"/>
                <a:gd name="T28" fmla="*/ 42 w 816"/>
                <a:gd name="T29" fmla="*/ 3 h 60"/>
                <a:gd name="T30" fmla="*/ 43 w 816"/>
                <a:gd name="T31" fmla="*/ 3 h 60"/>
                <a:gd name="T32" fmla="*/ 44 w 816"/>
                <a:gd name="T33" fmla="*/ 3 h 60"/>
                <a:gd name="T34" fmla="*/ 45 w 816"/>
                <a:gd name="T35" fmla="*/ 3 h 60"/>
                <a:gd name="T36" fmla="*/ 45 w 816"/>
                <a:gd name="T37" fmla="*/ 3 h 60"/>
                <a:gd name="T38" fmla="*/ 46 w 816"/>
                <a:gd name="T39" fmla="*/ 3 h 60"/>
                <a:gd name="T40" fmla="*/ 47 w 816"/>
                <a:gd name="T41" fmla="*/ 3 h 60"/>
                <a:gd name="T42" fmla="*/ 48 w 816"/>
                <a:gd name="T43" fmla="*/ 3 h 60"/>
                <a:gd name="T44" fmla="*/ 48 w 816"/>
                <a:gd name="T45" fmla="*/ 3 h 60"/>
                <a:gd name="T46" fmla="*/ 49 w 816"/>
                <a:gd name="T47" fmla="*/ 3 h 60"/>
                <a:gd name="T48" fmla="*/ 49 w 816"/>
                <a:gd name="T49" fmla="*/ 3 h 60"/>
                <a:gd name="T50" fmla="*/ 50 w 816"/>
                <a:gd name="T51" fmla="*/ 3 h 60"/>
                <a:gd name="T52" fmla="*/ 51 w 816"/>
                <a:gd name="T53" fmla="*/ 3 h 60"/>
                <a:gd name="T54" fmla="*/ 51 w 816"/>
                <a:gd name="T55" fmla="*/ 3 h 60"/>
                <a:gd name="T56" fmla="*/ 52 w 816"/>
                <a:gd name="T57" fmla="*/ 2 h 60"/>
                <a:gd name="T58" fmla="*/ 52 w 816"/>
                <a:gd name="T59" fmla="*/ 1 h 60"/>
                <a:gd name="T60" fmla="*/ 51 w 816"/>
                <a:gd name="T61" fmla="*/ 1 h 60"/>
                <a:gd name="T62" fmla="*/ 51 w 816"/>
                <a:gd name="T63" fmla="*/ 0 h 60"/>
                <a:gd name="T64" fmla="*/ 50 w 816"/>
                <a:gd name="T65" fmla="*/ 0 h 60"/>
                <a:gd name="T66" fmla="*/ 0 w 816"/>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16"/>
                <a:gd name="T103" fmla="*/ 0 h 60"/>
                <a:gd name="T104" fmla="*/ 816 w 816"/>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16" h="60">
                  <a:moveTo>
                    <a:pt x="0" y="5"/>
                  </a:moveTo>
                  <a:lnTo>
                    <a:pt x="2" y="60"/>
                  </a:lnTo>
                  <a:lnTo>
                    <a:pt x="318" y="60"/>
                  </a:lnTo>
                  <a:lnTo>
                    <a:pt x="537" y="59"/>
                  </a:lnTo>
                  <a:lnTo>
                    <a:pt x="537" y="57"/>
                  </a:lnTo>
                  <a:lnTo>
                    <a:pt x="540" y="57"/>
                  </a:lnTo>
                  <a:lnTo>
                    <a:pt x="543" y="57"/>
                  </a:lnTo>
                  <a:lnTo>
                    <a:pt x="548" y="57"/>
                  </a:lnTo>
                  <a:lnTo>
                    <a:pt x="553" y="57"/>
                  </a:lnTo>
                  <a:lnTo>
                    <a:pt x="561" y="57"/>
                  </a:lnTo>
                  <a:lnTo>
                    <a:pt x="565" y="56"/>
                  </a:lnTo>
                  <a:lnTo>
                    <a:pt x="569" y="56"/>
                  </a:lnTo>
                  <a:lnTo>
                    <a:pt x="574" y="56"/>
                  </a:lnTo>
                  <a:lnTo>
                    <a:pt x="579" y="56"/>
                  </a:lnTo>
                  <a:lnTo>
                    <a:pt x="583" y="55"/>
                  </a:lnTo>
                  <a:lnTo>
                    <a:pt x="588" y="55"/>
                  </a:lnTo>
                  <a:lnTo>
                    <a:pt x="593" y="55"/>
                  </a:lnTo>
                  <a:lnTo>
                    <a:pt x="598" y="55"/>
                  </a:lnTo>
                  <a:lnTo>
                    <a:pt x="604" y="54"/>
                  </a:lnTo>
                  <a:lnTo>
                    <a:pt x="610" y="54"/>
                  </a:lnTo>
                  <a:lnTo>
                    <a:pt x="616" y="53"/>
                  </a:lnTo>
                  <a:lnTo>
                    <a:pt x="622" y="53"/>
                  </a:lnTo>
                  <a:lnTo>
                    <a:pt x="627" y="53"/>
                  </a:lnTo>
                  <a:lnTo>
                    <a:pt x="634" y="53"/>
                  </a:lnTo>
                  <a:lnTo>
                    <a:pt x="640" y="52"/>
                  </a:lnTo>
                  <a:lnTo>
                    <a:pt x="646" y="52"/>
                  </a:lnTo>
                  <a:lnTo>
                    <a:pt x="653" y="51"/>
                  </a:lnTo>
                  <a:lnTo>
                    <a:pt x="659" y="51"/>
                  </a:lnTo>
                  <a:lnTo>
                    <a:pt x="666" y="51"/>
                  </a:lnTo>
                  <a:lnTo>
                    <a:pt x="672" y="51"/>
                  </a:lnTo>
                  <a:lnTo>
                    <a:pt x="678" y="51"/>
                  </a:lnTo>
                  <a:lnTo>
                    <a:pt x="684" y="50"/>
                  </a:lnTo>
                  <a:lnTo>
                    <a:pt x="690" y="49"/>
                  </a:lnTo>
                  <a:lnTo>
                    <a:pt x="698" y="49"/>
                  </a:lnTo>
                  <a:lnTo>
                    <a:pt x="704" y="49"/>
                  </a:lnTo>
                  <a:lnTo>
                    <a:pt x="710" y="49"/>
                  </a:lnTo>
                  <a:lnTo>
                    <a:pt x="716" y="48"/>
                  </a:lnTo>
                  <a:lnTo>
                    <a:pt x="722" y="48"/>
                  </a:lnTo>
                  <a:lnTo>
                    <a:pt x="727" y="47"/>
                  </a:lnTo>
                  <a:lnTo>
                    <a:pt x="733" y="47"/>
                  </a:lnTo>
                  <a:lnTo>
                    <a:pt x="738" y="46"/>
                  </a:lnTo>
                  <a:lnTo>
                    <a:pt x="745" y="46"/>
                  </a:lnTo>
                  <a:lnTo>
                    <a:pt x="750" y="46"/>
                  </a:lnTo>
                  <a:lnTo>
                    <a:pt x="755" y="46"/>
                  </a:lnTo>
                  <a:lnTo>
                    <a:pt x="761" y="46"/>
                  </a:lnTo>
                  <a:lnTo>
                    <a:pt x="766" y="46"/>
                  </a:lnTo>
                  <a:lnTo>
                    <a:pt x="770" y="45"/>
                  </a:lnTo>
                  <a:lnTo>
                    <a:pt x="775" y="44"/>
                  </a:lnTo>
                  <a:lnTo>
                    <a:pt x="779" y="44"/>
                  </a:lnTo>
                  <a:lnTo>
                    <a:pt x="784" y="44"/>
                  </a:lnTo>
                  <a:lnTo>
                    <a:pt x="791" y="43"/>
                  </a:lnTo>
                  <a:lnTo>
                    <a:pt x="798" y="43"/>
                  </a:lnTo>
                  <a:lnTo>
                    <a:pt x="803" y="42"/>
                  </a:lnTo>
                  <a:lnTo>
                    <a:pt x="807" y="42"/>
                  </a:lnTo>
                  <a:lnTo>
                    <a:pt x="810" y="41"/>
                  </a:lnTo>
                  <a:lnTo>
                    <a:pt x="812" y="41"/>
                  </a:lnTo>
                  <a:lnTo>
                    <a:pt x="815" y="36"/>
                  </a:lnTo>
                  <a:lnTo>
                    <a:pt x="816" y="29"/>
                  </a:lnTo>
                  <a:lnTo>
                    <a:pt x="816" y="25"/>
                  </a:lnTo>
                  <a:lnTo>
                    <a:pt x="815" y="21"/>
                  </a:lnTo>
                  <a:lnTo>
                    <a:pt x="814" y="16"/>
                  </a:lnTo>
                  <a:lnTo>
                    <a:pt x="813" y="14"/>
                  </a:lnTo>
                  <a:lnTo>
                    <a:pt x="809" y="8"/>
                  </a:lnTo>
                  <a:lnTo>
                    <a:pt x="805" y="4"/>
                  </a:lnTo>
                  <a:lnTo>
                    <a:pt x="802" y="1"/>
                  </a:lnTo>
                  <a:lnTo>
                    <a:pt x="801" y="0"/>
                  </a:lnTo>
                  <a:lnTo>
                    <a:pt x="449" y="3"/>
                  </a:lnTo>
                  <a:lnTo>
                    <a:pt x="0" y="5"/>
                  </a:lnTo>
                  <a:close/>
                </a:path>
              </a:pathLst>
            </a:custGeom>
            <a:solidFill>
              <a:srgbClr val="918C9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36" name="Freeform 655"/>
            <p:cNvSpPr>
              <a:spLocks/>
            </p:cNvSpPr>
            <p:nvPr/>
          </p:nvSpPr>
          <p:spPr bwMode="auto">
            <a:xfrm>
              <a:off x="3282" y="3215"/>
              <a:ext cx="17" cy="19"/>
            </a:xfrm>
            <a:custGeom>
              <a:avLst/>
              <a:gdLst>
                <a:gd name="T0" fmla="*/ 3 w 68"/>
                <a:gd name="T1" fmla="*/ 5 h 77"/>
                <a:gd name="T2" fmla="*/ 3 w 68"/>
                <a:gd name="T3" fmla="*/ 5 h 77"/>
                <a:gd name="T4" fmla="*/ 3 w 68"/>
                <a:gd name="T5" fmla="*/ 4 h 77"/>
                <a:gd name="T6" fmla="*/ 2 w 68"/>
                <a:gd name="T7" fmla="*/ 4 h 77"/>
                <a:gd name="T8" fmla="*/ 2 w 68"/>
                <a:gd name="T9" fmla="*/ 4 h 77"/>
                <a:gd name="T10" fmla="*/ 2 w 68"/>
                <a:gd name="T11" fmla="*/ 4 h 77"/>
                <a:gd name="T12" fmla="*/ 2 w 68"/>
                <a:gd name="T13" fmla="*/ 3 h 77"/>
                <a:gd name="T14" fmla="*/ 1 w 68"/>
                <a:gd name="T15" fmla="*/ 3 h 77"/>
                <a:gd name="T16" fmla="*/ 1 w 68"/>
                <a:gd name="T17" fmla="*/ 3 h 77"/>
                <a:gd name="T18" fmla="*/ 1 w 68"/>
                <a:gd name="T19" fmla="*/ 2 h 77"/>
                <a:gd name="T20" fmla="*/ 1 w 68"/>
                <a:gd name="T21" fmla="*/ 2 h 77"/>
                <a:gd name="T22" fmla="*/ 0 w 68"/>
                <a:gd name="T23" fmla="*/ 2 h 77"/>
                <a:gd name="T24" fmla="*/ 0 w 68"/>
                <a:gd name="T25" fmla="*/ 2 h 77"/>
                <a:gd name="T26" fmla="*/ 0 w 68"/>
                <a:gd name="T27" fmla="*/ 1 h 77"/>
                <a:gd name="T28" fmla="*/ 0 w 68"/>
                <a:gd name="T29" fmla="*/ 1 h 77"/>
                <a:gd name="T30" fmla="*/ 1 w 68"/>
                <a:gd name="T31" fmla="*/ 1 h 77"/>
                <a:gd name="T32" fmla="*/ 1 w 68"/>
                <a:gd name="T33" fmla="*/ 0 h 77"/>
                <a:gd name="T34" fmla="*/ 1 w 68"/>
                <a:gd name="T35" fmla="*/ 0 h 77"/>
                <a:gd name="T36" fmla="*/ 1 w 68"/>
                <a:gd name="T37" fmla="*/ 0 h 77"/>
                <a:gd name="T38" fmla="*/ 2 w 68"/>
                <a:gd name="T39" fmla="*/ 0 h 77"/>
                <a:gd name="T40" fmla="*/ 2 w 68"/>
                <a:gd name="T41" fmla="*/ 0 h 77"/>
                <a:gd name="T42" fmla="*/ 2 w 68"/>
                <a:gd name="T43" fmla="*/ 0 h 77"/>
                <a:gd name="T44" fmla="*/ 2 w 68"/>
                <a:gd name="T45" fmla="*/ 0 h 77"/>
                <a:gd name="T46" fmla="*/ 2 w 68"/>
                <a:gd name="T47" fmla="*/ 0 h 77"/>
                <a:gd name="T48" fmla="*/ 2 w 68"/>
                <a:gd name="T49" fmla="*/ 1 h 77"/>
                <a:gd name="T50" fmla="*/ 3 w 68"/>
                <a:gd name="T51" fmla="*/ 1 h 77"/>
                <a:gd name="T52" fmla="*/ 3 w 68"/>
                <a:gd name="T53" fmla="*/ 1 h 77"/>
                <a:gd name="T54" fmla="*/ 3 w 68"/>
                <a:gd name="T55" fmla="*/ 2 h 77"/>
                <a:gd name="T56" fmla="*/ 3 w 68"/>
                <a:gd name="T57" fmla="*/ 2 h 77"/>
                <a:gd name="T58" fmla="*/ 3 w 68"/>
                <a:gd name="T59" fmla="*/ 3 h 77"/>
                <a:gd name="T60" fmla="*/ 4 w 68"/>
                <a:gd name="T61" fmla="*/ 3 h 77"/>
                <a:gd name="T62" fmla="*/ 4 w 68"/>
                <a:gd name="T63" fmla="*/ 3 h 77"/>
                <a:gd name="T64" fmla="*/ 4 w 68"/>
                <a:gd name="T65" fmla="*/ 3 h 77"/>
                <a:gd name="T66" fmla="*/ 4 w 68"/>
                <a:gd name="T67" fmla="*/ 4 h 77"/>
                <a:gd name="T68" fmla="*/ 4 w 68"/>
                <a:gd name="T69" fmla="*/ 4 h 77"/>
                <a:gd name="T70" fmla="*/ 4 w 68"/>
                <a:gd name="T71" fmla="*/ 4 h 77"/>
                <a:gd name="T72" fmla="*/ 4 w 68"/>
                <a:gd name="T73" fmla="*/ 4 h 77"/>
                <a:gd name="T74" fmla="*/ 3 w 68"/>
                <a:gd name="T75" fmla="*/ 5 h 77"/>
                <a:gd name="T76" fmla="*/ 3 w 68"/>
                <a:gd name="T77" fmla="*/ 5 h 7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8"/>
                <a:gd name="T118" fmla="*/ 0 h 77"/>
                <a:gd name="T119" fmla="*/ 68 w 68"/>
                <a:gd name="T120" fmla="*/ 77 h 7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8" h="77">
                  <a:moveTo>
                    <a:pt x="48" y="77"/>
                  </a:moveTo>
                  <a:lnTo>
                    <a:pt x="45" y="75"/>
                  </a:lnTo>
                  <a:lnTo>
                    <a:pt x="40" y="70"/>
                  </a:lnTo>
                  <a:lnTo>
                    <a:pt x="36" y="66"/>
                  </a:lnTo>
                  <a:lnTo>
                    <a:pt x="32" y="63"/>
                  </a:lnTo>
                  <a:lnTo>
                    <a:pt x="28" y="59"/>
                  </a:lnTo>
                  <a:lnTo>
                    <a:pt x="23" y="56"/>
                  </a:lnTo>
                  <a:lnTo>
                    <a:pt x="19" y="51"/>
                  </a:lnTo>
                  <a:lnTo>
                    <a:pt x="14" y="46"/>
                  </a:lnTo>
                  <a:lnTo>
                    <a:pt x="10" y="42"/>
                  </a:lnTo>
                  <a:lnTo>
                    <a:pt x="6" y="38"/>
                  </a:lnTo>
                  <a:lnTo>
                    <a:pt x="1" y="31"/>
                  </a:lnTo>
                  <a:lnTo>
                    <a:pt x="0" y="27"/>
                  </a:lnTo>
                  <a:lnTo>
                    <a:pt x="1" y="22"/>
                  </a:lnTo>
                  <a:lnTo>
                    <a:pt x="4" y="18"/>
                  </a:lnTo>
                  <a:lnTo>
                    <a:pt x="7" y="13"/>
                  </a:lnTo>
                  <a:lnTo>
                    <a:pt x="12" y="9"/>
                  </a:lnTo>
                  <a:lnTo>
                    <a:pt x="17" y="5"/>
                  </a:lnTo>
                  <a:lnTo>
                    <a:pt x="21" y="2"/>
                  </a:lnTo>
                  <a:lnTo>
                    <a:pt x="26" y="0"/>
                  </a:lnTo>
                  <a:lnTo>
                    <a:pt x="29" y="2"/>
                  </a:lnTo>
                  <a:lnTo>
                    <a:pt x="30" y="3"/>
                  </a:lnTo>
                  <a:lnTo>
                    <a:pt x="32" y="6"/>
                  </a:lnTo>
                  <a:lnTo>
                    <a:pt x="34" y="9"/>
                  </a:lnTo>
                  <a:lnTo>
                    <a:pt x="36" y="14"/>
                  </a:lnTo>
                  <a:lnTo>
                    <a:pt x="39" y="18"/>
                  </a:lnTo>
                  <a:lnTo>
                    <a:pt x="42" y="24"/>
                  </a:lnTo>
                  <a:lnTo>
                    <a:pt x="46" y="30"/>
                  </a:lnTo>
                  <a:lnTo>
                    <a:pt x="50" y="36"/>
                  </a:lnTo>
                  <a:lnTo>
                    <a:pt x="53" y="43"/>
                  </a:lnTo>
                  <a:lnTo>
                    <a:pt x="56" y="48"/>
                  </a:lnTo>
                  <a:lnTo>
                    <a:pt x="59" y="54"/>
                  </a:lnTo>
                  <a:lnTo>
                    <a:pt x="62" y="58"/>
                  </a:lnTo>
                  <a:lnTo>
                    <a:pt x="64" y="62"/>
                  </a:lnTo>
                  <a:lnTo>
                    <a:pt x="66" y="65"/>
                  </a:lnTo>
                  <a:lnTo>
                    <a:pt x="67" y="67"/>
                  </a:lnTo>
                  <a:lnTo>
                    <a:pt x="68" y="68"/>
                  </a:lnTo>
                  <a:lnTo>
                    <a:pt x="48" y="77"/>
                  </a:lnTo>
                  <a:close/>
                </a:path>
              </a:pathLst>
            </a:custGeom>
            <a:solidFill>
              <a:srgbClr val="918C9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37" name="Freeform 656"/>
            <p:cNvSpPr>
              <a:spLocks/>
            </p:cNvSpPr>
            <p:nvPr/>
          </p:nvSpPr>
          <p:spPr bwMode="auto">
            <a:xfrm>
              <a:off x="3298" y="3263"/>
              <a:ext cx="34" cy="20"/>
            </a:xfrm>
            <a:custGeom>
              <a:avLst/>
              <a:gdLst>
                <a:gd name="T0" fmla="*/ 2 w 135"/>
                <a:gd name="T1" fmla="*/ 2 h 80"/>
                <a:gd name="T2" fmla="*/ 2 w 135"/>
                <a:gd name="T3" fmla="*/ 3 h 80"/>
                <a:gd name="T4" fmla="*/ 2 w 135"/>
                <a:gd name="T5" fmla="*/ 3 h 80"/>
                <a:gd name="T6" fmla="*/ 3 w 135"/>
                <a:gd name="T7" fmla="*/ 4 h 80"/>
                <a:gd name="T8" fmla="*/ 3 w 135"/>
                <a:gd name="T9" fmla="*/ 4 h 80"/>
                <a:gd name="T10" fmla="*/ 4 w 135"/>
                <a:gd name="T11" fmla="*/ 4 h 80"/>
                <a:gd name="T12" fmla="*/ 5 w 135"/>
                <a:gd name="T13" fmla="*/ 4 h 80"/>
                <a:gd name="T14" fmla="*/ 5 w 135"/>
                <a:gd name="T15" fmla="*/ 4 h 80"/>
                <a:gd name="T16" fmla="*/ 5 w 135"/>
                <a:gd name="T17" fmla="*/ 4 h 80"/>
                <a:gd name="T18" fmla="*/ 6 w 135"/>
                <a:gd name="T19" fmla="*/ 3 h 80"/>
                <a:gd name="T20" fmla="*/ 7 w 135"/>
                <a:gd name="T21" fmla="*/ 3 h 80"/>
                <a:gd name="T22" fmla="*/ 7 w 135"/>
                <a:gd name="T23" fmla="*/ 2 h 80"/>
                <a:gd name="T24" fmla="*/ 7 w 135"/>
                <a:gd name="T25" fmla="*/ 2 h 80"/>
                <a:gd name="T26" fmla="*/ 7 w 135"/>
                <a:gd name="T27" fmla="*/ 1 h 80"/>
                <a:gd name="T28" fmla="*/ 7 w 135"/>
                <a:gd name="T29" fmla="*/ 1 h 80"/>
                <a:gd name="T30" fmla="*/ 7 w 135"/>
                <a:gd name="T31" fmla="*/ 0 h 80"/>
                <a:gd name="T32" fmla="*/ 8 w 135"/>
                <a:gd name="T33" fmla="*/ 0 h 80"/>
                <a:gd name="T34" fmla="*/ 8 w 135"/>
                <a:gd name="T35" fmla="*/ 0 h 80"/>
                <a:gd name="T36" fmla="*/ 9 w 135"/>
                <a:gd name="T37" fmla="*/ 1 h 80"/>
                <a:gd name="T38" fmla="*/ 9 w 135"/>
                <a:gd name="T39" fmla="*/ 2 h 80"/>
                <a:gd name="T40" fmla="*/ 8 w 135"/>
                <a:gd name="T41" fmla="*/ 3 h 80"/>
                <a:gd name="T42" fmla="*/ 8 w 135"/>
                <a:gd name="T43" fmla="*/ 3 h 80"/>
                <a:gd name="T44" fmla="*/ 8 w 135"/>
                <a:gd name="T45" fmla="*/ 4 h 80"/>
                <a:gd name="T46" fmla="*/ 7 w 135"/>
                <a:gd name="T47" fmla="*/ 4 h 80"/>
                <a:gd name="T48" fmla="*/ 6 w 135"/>
                <a:gd name="T49" fmla="*/ 5 h 80"/>
                <a:gd name="T50" fmla="*/ 6 w 135"/>
                <a:gd name="T51" fmla="*/ 5 h 80"/>
                <a:gd name="T52" fmla="*/ 5 w 135"/>
                <a:gd name="T53" fmla="*/ 5 h 80"/>
                <a:gd name="T54" fmla="*/ 5 w 135"/>
                <a:gd name="T55" fmla="*/ 5 h 80"/>
                <a:gd name="T56" fmla="*/ 4 w 135"/>
                <a:gd name="T57" fmla="*/ 5 h 80"/>
                <a:gd name="T58" fmla="*/ 3 w 135"/>
                <a:gd name="T59" fmla="*/ 5 h 80"/>
                <a:gd name="T60" fmla="*/ 3 w 135"/>
                <a:gd name="T61" fmla="*/ 5 h 80"/>
                <a:gd name="T62" fmla="*/ 2 w 135"/>
                <a:gd name="T63" fmla="*/ 5 h 80"/>
                <a:gd name="T64" fmla="*/ 2 w 135"/>
                <a:gd name="T65" fmla="*/ 4 h 80"/>
                <a:gd name="T66" fmla="*/ 1 w 135"/>
                <a:gd name="T67" fmla="*/ 4 h 80"/>
                <a:gd name="T68" fmla="*/ 1 w 135"/>
                <a:gd name="T69" fmla="*/ 3 h 80"/>
                <a:gd name="T70" fmla="*/ 0 w 135"/>
                <a:gd name="T71" fmla="*/ 3 h 80"/>
                <a:gd name="T72" fmla="*/ 0 w 135"/>
                <a:gd name="T73" fmla="*/ 2 h 80"/>
                <a:gd name="T74" fmla="*/ 1 w 135"/>
                <a:gd name="T75" fmla="*/ 2 h 80"/>
                <a:gd name="T76" fmla="*/ 1 w 135"/>
                <a:gd name="T77" fmla="*/ 2 h 80"/>
                <a:gd name="T78" fmla="*/ 1 w 135"/>
                <a:gd name="T79" fmla="*/ 2 h 80"/>
                <a:gd name="T80" fmla="*/ 2 w 135"/>
                <a:gd name="T81" fmla="*/ 2 h 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5"/>
                <a:gd name="T124" fmla="*/ 0 h 80"/>
                <a:gd name="T125" fmla="*/ 135 w 135"/>
                <a:gd name="T126" fmla="*/ 80 h 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5" h="80">
                  <a:moveTo>
                    <a:pt x="22" y="27"/>
                  </a:moveTo>
                  <a:lnTo>
                    <a:pt x="22" y="29"/>
                  </a:lnTo>
                  <a:lnTo>
                    <a:pt x="23" y="33"/>
                  </a:lnTo>
                  <a:lnTo>
                    <a:pt x="26" y="38"/>
                  </a:lnTo>
                  <a:lnTo>
                    <a:pt x="31" y="46"/>
                  </a:lnTo>
                  <a:lnTo>
                    <a:pt x="33" y="48"/>
                  </a:lnTo>
                  <a:lnTo>
                    <a:pt x="37" y="52"/>
                  </a:lnTo>
                  <a:lnTo>
                    <a:pt x="41" y="55"/>
                  </a:lnTo>
                  <a:lnTo>
                    <a:pt x="46" y="57"/>
                  </a:lnTo>
                  <a:lnTo>
                    <a:pt x="52" y="59"/>
                  </a:lnTo>
                  <a:lnTo>
                    <a:pt x="59" y="60"/>
                  </a:lnTo>
                  <a:lnTo>
                    <a:pt x="62" y="60"/>
                  </a:lnTo>
                  <a:lnTo>
                    <a:pt x="65" y="60"/>
                  </a:lnTo>
                  <a:lnTo>
                    <a:pt x="70" y="60"/>
                  </a:lnTo>
                  <a:lnTo>
                    <a:pt x="74" y="60"/>
                  </a:lnTo>
                  <a:lnTo>
                    <a:pt x="78" y="59"/>
                  </a:lnTo>
                  <a:lnTo>
                    <a:pt x="82" y="57"/>
                  </a:lnTo>
                  <a:lnTo>
                    <a:pt x="85" y="56"/>
                  </a:lnTo>
                  <a:lnTo>
                    <a:pt x="88" y="55"/>
                  </a:lnTo>
                  <a:lnTo>
                    <a:pt x="95" y="50"/>
                  </a:lnTo>
                  <a:lnTo>
                    <a:pt x="100" y="47"/>
                  </a:lnTo>
                  <a:lnTo>
                    <a:pt x="104" y="42"/>
                  </a:lnTo>
                  <a:lnTo>
                    <a:pt x="107" y="38"/>
                  </a:lnTo>
                  <a:lnTo>
                    <a:pt x="109" y="33"/>
                  </a:lnTo>
                  <a:lnTo>
                    <a:pt x="112" y="29"/>
                  </a:lnTo>
                  <a:lnTo>
                    <a:pt x="112" y="24"/>
                  </a:lnTo>
                  <a:lnTo>
                    <a:pt x="114" y="20"/>
                  </a:lnTo>
                  <a:lnTo>
                    <a:pt x="114" y="15"/>
                  </a:lnTo>
                  <a:lnTo>
                    <a:pt x="115" y="13"/>
                  </a:lnTo>
                  <a:lnTo>
                    <a:pt x="115" y="6"/>
                  </a:lnTo>
                  <a:lnTo>
                    <a:pt x="116" y="5"/>
                  </a:lnTo>
                  <a:lnTo>
                    <a:pt x="117" y="3"/>
                  </a:lnTo>
                  <a:lnTo>
                    <a:pt x="121" y="1"/>
                  </a:lnTo>
                  <a:lnTo>
                    <a:pt x="126" y="0"/>
                  </a:lnTo>
                  <a:lnTo>
                    <a:pt x="131" y="3"/>
                  </a:lnTo>
                  <a:lnTo>
                    <a:pt x="133" y="5"/>
                  </a:lnTo>
                  <a:lnTo>
                    <a:pt x="135" y="9"/>
                  </a:lnTo>
                  <a:lnTo>
                    <a:pt x="135" y="14"/>
                  </a:lnTo>
                  <a:lnTo>
                    <a:pt x="135" y="21"/>
                  </a:lnTo>
                  <a:lnTo>
                    <a:pt x="134" y="27"/>
                  </a:lnTo>
                  <a:lnTo>
                    <a:pt x="133" y="34"/>
                  </a:lnTo>
                  <a:lnTo>
                    <a:pt x="131" y="38"/>
                  </a:lnTo>
                  <a:lnTo>
                    <a:pt x="130" y="42"/>
                  </a:lnTo>
                  <a:lnTo>
                    <a:pt x="128" y="46"/>
                  </a:lnTo>
                  <a:lnTo>
                    <a:pt x="126" y="50"/>
                  </a:lnTo>
                  <a:lnTo>
                    <a:pt x="122" y="58"/>
                  </a:lnTo>
                  <a:lnTo>
                    <a:pt x="116" y="64"/>
                  </a:lnTo>
                  <a:lnTo>
                    <a:pt x="110" y="69"/>
                  </a:lnTo>
                  <a:lnTo>
                    <a:pt x="103" y="74"/>
                  </a:lnTo>
                  <a:lnTo>
                    <a:pt x="98" y="75"/>
                  </a:lnTo>
                  <a:lnTo>
                    <a:pt x="94" y="76"/>
                  </a:lnTo>
                  <a:lnTo>
                    <a:pt x="89" y="77"/>
                  </a:lnTo>
                  <a:lnTo>
                    <a:pt x="85" y="78"/>
                  </a:lnTo>
                  <a:lnTo>
                    <a:pt x="80" y="79"/>
                  </a:lnTo>
                  <a:lnTo>
                    <a:pt x="75" y="80"/>
                  </a:lnTo>
                  <a:lnTo>
                    <a:pt x="70" y="80"/>
                  </a:lnTo>
                  <a:lnTo>
                    <a:pt x="65" y="80"/>
                  </a:lnTo>
                  <a:lnTo>
                    <a:pt x="60" y="80"/>
                  </a:lnTo>
                  <a:lnTo>
                    <a:pt x="55" y="79"/>
                  </a:lnTo>
                  <a:lnTo>
                    <a:pt x="50" y="78"/>
                  </a:lnTo>
                  <a:lnTo>
                    <a:pt x="45" y="76"/>
                  </a:lnTo>
                  <a:lnTo>
                    <a:pt x="41" y="74"/>
                  </a:lnTo>
                  <a:lnTo>
                    <a:pt x="37" y="72"/>
                  </a:lnTo>
                  <a:lnTo>
                    <a:pt x="33" y="70"/>
                  </a:lnTo>
                  <a:lnTo>
                    <a:pt x="29" y="69"/>
                  </a:lnTo>
                  <a:lnTo>
                    <a:pt x="23" y="64"/>
                  </a:lnTo>
                  <a:lnTo>
                    <a:pt x="18" y="60"/>
                  </a:lnTo>
                  <a:lnTo>
                    <a:pt x="14" y="56"/>
                  </a:lnTo>
                  <a:lnTo>
                    <a:pt x="13" y="55"/>
                  </a:lnTo>
                  <a:lnTo>
                    <a:pt x="9" y="50"/>
                  </a:lnTo>
                  <a:lnTo>
                    <a:pt x="5" y="44"/>
                  </a:lnTo>
                  <a:lnTo>
                    <a:pt x="1" y="39"/>
                  </a:lnTo>
                  <a:lnTo>
                    <a:pt x="0" y="36"/>
                  </a:lnTo>
                  <a:lnTo>
                    <a:pt x="1" y="35"/>
                  </a:lnTo>
                  <a:lnTo>
                    <a:pt x="3" y="33"/>
                  </a:lnTo>
                  <a:lnTo>
                    <a:pt x="8" y="32"/>
                  </a:lnTo>
                  <a:lnTo>
                    <a:pt x="12" y="31"/>
                  </a:lnTo>
                  <a:lnTo>
                    <a:pt x="15" y="29"/>
                  </a:lnTo>
                  <a:lnTo>
                    <a:pt x="19" y="28"/>
                  </a:lnTo>
                  <a:lnTo>
                    <a:pt x="21" y="27"/>
                  </a:lnTo>
                  <a:lnTo>
                    <a:pt x="22" y="27"/>
                  </a:lnTo>
                  <a:close/>
                </a:path>
              </a:pathLst>
            </a:custGeom>
            <a:solidFill>
              <a:srgbClr val="918C9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38" name="Freeform 657"/>
            <p:cNvSpPr>
              <a:spLocks/>
            </p:cNvSpPr>
            <p:nvPr/>
          </p:nvSpPr>
          <p:spPr bwMode="auto">
            <a:xfrm>
              <a:off x="3186" y="3226"/>
              <a:ext cx="123" cy="17"/>
            </a:xfrm>
            <a:custGeom>
              <a:avLst/>
              <a:gdLst>
                <a:gd name="T0" fmla="*/ 30 w 493"/>
                <a:gd name="T1" fmla="*/ 0 h 66"/>
                <a:gd name="T2" fmla="*/ 29 w 493"/>
                <a:gd name="T3" fmla="*/ 1 h 66"/>
                <a:gd name="T4" fmla="*/ 28 w 493"/>
                <a:gd name="T5" fmla="*/ 1 h 66"/>
                <a:gd name="T6" fmla="*/ 27 w 493"/>
                <a:gd name="T7" fmla="*/ 2 h 66"/>
                <a:gd name="T8" fmla="*/ 26 w 493"/>
                <a:gd name="T9" fmla="*/ 2 h 66"/>
                <a:gd name="T10" fmla="*/ 25 w 493"/>
                <a:gd name="T11" fmla="*/ 3 h 66"/>
                <a:gd name="T12" fmla="*/ 24 w 493"/>
                <a:gd name="T13" fmla="*/ 3 h 66"/>
                <a:gd name="T14" fmla="*/ 22 w 493"/>
                <a:gd name="T15" fmla="*/ 3 h 66"/>
                <a:gd name="T16" fmla="*/ 22 w 493"/>
                <a:gd name="T17" fmla="*/ 3 h 66"/>
                <a:gd name="T18" fmla="*/ 21 w 493"/>
                <a:gd name="T19" fmla="*/ 3 h 66"/>
                <a:gd name="T20" fmla="*/ 19 w 493"/>
                <a:gd name="T21" fmla="*/ 3 h 66"/>
                <a:gd name="T22" fmla="*/ 18 w 493"/>
                <a:gd name="T23" fmla="*/ 3 h 66"/>
                <a:gd name="T24" fmla="*/ 17 w 493"/>
                <a:gd name="T25" fmla="*/ 3 h 66"/>
                <a:gd name="T26" fmla="*/ 15 w 493"/>
                <a:gd name="T27" fmla="*/ 3 h 66"/>
                <a:gd name="T28" fmla="*/ 14 w 493"/>
                <a:gd name="T29" fmla="*/ 3 h 66"/>
                <a:gd name="T30" fmla="*/ 13 w 493"/>
                <a:gd name="T31" fmla="*/ 3 h 66"/>
                <a:gd name="T32" fmla="*/ 11 w 493"/>
                <a:gd name="T33" fmla="*/ 3 h 66"/>
                <a:gd name="T34" fmla="*/ 10 w 493"/>
                <a:gd name="T35" fmla="*/ 3 h 66"/>
                <a:gd name="T36" fmla="*/ 9 w 493"/>
                <a:gd name="T37" fmla="*/ 3 h 66"/>
                <a:gd name="T38" fmla="*/ 8 w 493"/>
                <a:gd name="T39" fmla="*/ 3 h 66"/>
                <a:gd name="T40" fmla="*/ 7 w 493"/>
                <a:gd name="T41" fmla="*/ 3 h 66"/>
                <a:gd name="T42" fmla="*/ 6 w 493"/>
                <a:gd name="T43" fmla="*/ 3 h 66"/>
                <a:gd name="T44" fmla="*/ 5 w 493"/>
                <a:gd name="T45" fmla="*/ 3 h 66"/>
                <a:gd name="T46" fmla="*/ 3 w 493"/>
                <a:gd name="T47" fmla="*/ 3 h 66"/>
                <a:gd name="T48" fmla="*/ 2 w 493"/>
                <a:gd name="T49" fmla="*/ 4 h 66"/>
                <a:gd name="T50" fmla="*/ 1 w 493"/>
                <a:gd name="T51" fmla="*/ 4 h 66"/>
                <a:gd name="T52" fmla="*/ 0 w 493"/>
                <a:gd name="T53" fmla="*/ 4 h 66"/>
                <a:gd name="T54" fmla="*/ 0 w 493"/>
                <a:gd name="T55" fmla="*/ 4 h 66"/>
                <a:gd name="T56" fmla="*/ 0 w 493"/>
                <a:gd name="T57" fmla="*/ 4 h 66"/>
                <a:gd name="T58" fmla="*/ 1 w 493"/>
                <a:gd name="T59" fmla="*/ 4 h 66"/>
                <a:gd name="T60" fmla="*/ 3 w 493"/>
                <a:gd name="T61" fmla="*/ 4 h 66"/>
                <a:gd name="T62" fmla="*/ 4 w 493"/>
                <a:gd name="T63" fmla="*/ 4 h 66"/>
                <a:gd name="T64" fmla="*/ 6 w 493"/>
                <a:gd name="T65" fmla="*/ 4 h 66"/>
                <a:gd name="T66" fmla="*/ 7 w 493"/>
                <a:gd name="T67" fmla="*/ 4 h 66"/>
                <a:gd name="T68" fmla="*/ 8 w 493"/>
                <a:gd name="T69" fmla="*/ 4 h 66"/>
                <a:gd name="T70" fmla="*/ 9 w 493"/>
                <a:gd name="T71" fmla="*/ 4 h 66"/>
                <a:gd name="T72" fmla="*/ 10 w 493"/>
                <a:gd name="T73" fmla="*/ 4 h 66"/>
                <a:gd name="T74" fmla="*/ 11 w 493"/>
                <a:gd name="T75" fmla="*/ 4 h 66"/>
                <a:gd name="T76" fmla="*/ 13 w 493"/>
                <a:gd name="T77" fmla="*/ 4 h 66"/>
                <a:gd name="T78" fmla="*/ 14 w 493"/>
                <a:gd name="T79" fmla="*/ 4 h 66"/>
                <a:gd name="T80" fmla="*/ 15 w 493"/>
                <a:gd name="T81" fmla="*/ 4 h 66"/>
                <a:gd name="T82" fmla="*/ 16 w 493"/>
                <a:gd name="T83" fmla="*/ 4 h 66"/>
                <a:gd name="T84" fmla="*/ 17 w 493"/>
                <a:gd name="T85" fmla="*/ 4 h 66"/>
                <a:gd name="T86" fmla="*/ 18 w 493"/>
                <a:gd name="T87" fmla="*/ 4 h 66"/>
                <a:gd name="T88" fmla="*/ 19 w 493"/>
                <a:gd name="T89" fmla="*/ 4 h 66"/>
                <a:gd name="T90" fmla="*/ 20 w 493"/>
                <a:gd name="T91" fmla="*/ 4 h 66"/>
                <a:gd name="T92" fmla="*/ 22 w 493"/>
                <a:gd name="T93" fmla="*/ 4 h 66"/>
                <a:gd name="T94" fmla="*/ 23 w 493"/>
                <a:gd name="T95" fmla="*/ 4 h 66"/>
                <a:gd name="T96" fmla="*/ 24 w 493"/>
                <a:gd name="T97" fmla="*/ 4 h 66"/>
                <a:gd name="T98" fmla="*/ 25 w 493"/>
                <a:gd name="T99" fmla="*/ 3 h 66"/>
                <a:gd name="T100" fmla="*/ 26 w 493"/>
                <a:gd name="T101" fmla="*/ 3 h 66"/>
                <a:gd name="T102" fmla="*/ 27 w 493"/>
                <a:gd name="T103" fmla="*/ 2 h 66"/>
                <a:gd name="T104" fmla="*/ 28 w 493"/>
                <a:gd name="T105" fmla="*/ 2 h 66"/>
                <a:gd name="T106" fmla="*/ 29 w 493"/>
                <a:gd name="T107" fmla="*/ 1 h 66"/>
                <a:gd name="T108" fmla="*/ 31 w 493"/>
                <a:gd name="T109" fmla="*/ 1 h 66"/>
                <a:gd name="T110" fmla="*/ 30 w 493"/>
                <a:gd name="T111" fmla="*/ 0 h 6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93"/>
                <a:gd name="T169" fmla="*/ 0 h 66"/>
                <a:gd name="T170" fmla="*/ 493 w 493"/>
                <a:gd name="T171" fmla="*/ 66 h 6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93" h="66">
                  <a:moveTo>
                    <a:pt x="485" y="1"/>
                  </a:moveTo>
                  <a:lnTo>
                    <a:pt x="484" y="1"/>
                  </a:lnTo>
                  <a:lnTo>
                    <a:pt x="481" y="3"/>
                  </a:lnTo>
                  <a:lnTo>
                    <a:pt x="477" y="5"/>
                  </a:lnTo>
                  <a:lnTo>
                    <a:pt x="472" y="7"/>
                  </a:lnTo>
                  <a:lnTo>
                    <a:pt x="468" y="9"/>
                  </a:lnTo>
                  <a:lnTo>
                    <a:pt x="465" y="10"/>
                  </a:lnTo>
                  <a:lnTo>
                    <a:pt x="461" y="12"/>
                  </a:lnTo>
                  <a:lnTo>
                    <a:pt x="458" y="14"/>
                  </a:lnTo>
                  <a:lnTo>
                    <a:pt x="452" y="16"/>
                  </a:lnTo>
                  <a:lnTo>
                    <a:pt x="448" y="18"/>
                  </a:lnTo>
                  <a:lnTo>
                    <a:pt x="444" y="20"/>
                  </a:lnTo>
                  <a:lnTo>
                    <a:pt x="441" y="22"/>
                  </a:lnTo>
                  <a:lnTo>
                    <a:pt x="436" y="23"/>
                  </a:lnTo>
                  <a:lnTo>
                    <a:pt x="432" y="26"/>
                  </a:lnTo>
                  <a:lnTo>
                    <a:pt x="428" y="28"/>
                  </a:lnTo>
                  <a:lnTo>
                    <a:pt x="423" y="30"/>
                  </a:lnTo>
                  <a:lnTo>
                    <a:pt x="419" y="31"/>
                  </a:lnTo>
                  <a:lnTo>
                    <a:pt x="415" y="33"/>
                  </a:lnTo>
                  <a:lnTo>
                    <a:pt x="411" y="34"/>
                  </a:lnTo>
                  <a:lnTo>
                    <a:pt x="406" y="37"/>
                  </a:lnTo>
                  <a:lnTo>
                    <a:pt x="402" y="38"/>
                  </a:lnTo>
                  <a:lnTo>
                    <a:pt x="398" y="39"/>
                  </a:lnTo>
                  <a:lnTo>
                    <a:pt x="395" y="41"/>
                  </a:lnTo>
                  <a:lnTo>
                    <a:pt x="392" y="42"/>
                  </a:lnTo>
                  <a:lnTo>
                    <a:pt x="386" y="43"/>
                  </a:lnTo>
                  <a:lnTo>
                    <a:pt x="383" y="44"/>
                  </a:lnTo>
                  <a:lnTo>
                    <a:pt x="379" y="43"/>
                  </a:lnTo>
                  <a:lnTo>
                    <a:pt x="376" y="43"/>
                  </a:lnTo>
                  <a:lnTo>
                    <a:pt x="371" y="43"/>
                  </a:lnTo>
                  <a:lnTo>
                    <a:pt x="366" y="43"/>
                  </a:lnTo>
                  <a:lnTo>
                    <a:pt x="362" y="43"/>
                  </a:lnTo>
                  <a:lnTo>
                    <a:pt x="359" y="43"/>
                  </a:lnTo>
                  <a:lnTo>
                    <a:pt x="355" y="43"/>
                  </a:lnTo>
                  <a:lnTo>
                    <a:pt x="351" y="44"/>
                  </a:lnTo>
                  <a:lnTo>
                    <a:pt x="347" y="44"/>
                  </a:lnTo>
                  <a:lnTo>
                    <a:pt x="343" y="44"/>
                  </a:lnTo>
                  <a:lnTo>
                    <a:pt x="339" y="44"/>
                  </a:lnTo>
                  <a:lnTo>
                    <a:pt x="336" y="45"/>
                  </a:lnTo>
                  <a:lnTo>
                    <a:pt x="331" y="45"/>
                  </a:lnTo>
                  <a:lnTo>
                    <a:pt x="326" y="45"/>
                  </a:lnTo>
                  <a:lnTo>
                    <a:pt x="322" y="45"/>
                  </a:lnTo>
                  <a:lnTo>
                    <a:pt x="316" y="45"/>
                  </a:lnTo>
                  <a:lnTo>
                    <a:pt x="310" y="45"/>
                  </a:lnTo>
                  <a:lnTo>
                    <a:pt x="306" y="45"/>
                  </a:lnTo>
                  <a:lnTo>
                    <a:pt x="301" y="45"/>
                  </a:lnTo>
                  <a:lnTo>
                    <a:pt x="296" y="45"/>
                  </a:lnTo>
                  <a:lnTo>
                    <a:pt x="291" y="45"/>
                  </a:lnTo>
                  <a:lnTo>
                    <a:pt x="286" y="45"/>
                  </a:lnTo>
                  <a:lnTo>
                    <a:pt x="280" y="45"/>
                  </a:lnTo>
                  <a:lnTo>
                    <a:pt x="275" y="46"/>
                  </a:lnTo>
                  <a:lnTo>
                    <a:pt x="268" y="46"/>
                  </a:lnTo>
                  <a:lnTo>
                    <a:pt x="263" y="47"/>
                  </a:lnTo>
                  <a:lnTo>
                    <a:pt x="258" y="47"/>
                  </a:lnTo>
                  <a:lnTo>
                    <a:pt x="253" y="47"/>
                  </a:lnTo>
                  <a:lnTo>
                    <a:pt x="247" y="47"/>
                  </a:lnTo>
                  <a:lnTo>
                    <a:pt x="241" y="47"/>
                  </a:lnTo>
                  <a:lnTo>
                    <a:pt x="236" y="47"/>
                  </a:lnTo>
                  <a:lnTo>
                    <a:pt x="231" y="47"/>
                  </a:lnTo>
                  <a:lnTo>
                    <a:pt x="224" y="47"/>
                  </a:lnTo>
                  <a:lnTo>
                    <a:pt x="218" y="48"/>
                  </a:lnTo>
                  <a:lnTo>
                    <a:pt x="213" y="48"/>
                  </a:lnTo>
                  <a:lnTo>
                    <a:pt x="208" y="49"/>
                  </a:lnTo>
                  <a:lnTo>
                    <a:pt x="203" y="49"/>
                  </a:lnTo>
                  <a:lnTo>
                    <a:pt x="198" y="49"/>
                  </a:lnTo>
                  <a:lnTo>
                    <a:pt x="193" y="49"/>
                  </a:lnTo>
                  <a:lnTo>
                    <a:pt x="188" y="49"/>
                  </a:lnTo>
                  <a:lnTo>
                    <a:pt x="182" y="49"/>
                  </a:lnTo>
                  <a:lnTo>
                    <a:pt x="178" y="49"/>
                  </a:lnTo>
                  <a:lnTo>
                    <a:pt x="174" y="49"/>
                  </a:lnTo>
                  <a:lnTo>
                    <a:pt x="170" y="50"/>
                  </a:lnTo>
                  <a:lnTo>
                    <a:pt x="165" y="50"/>
                  </a:lnTo>
                  <a:lnTo>
                    <a:pt x="161" y="50"/>
                  </a:lnTo>
                  <a:lnTo>
                    <a:pt x="157" y="50"/>
                  </a:lnTo>
                  <a:lnTo>
                    <a:pt x="154" y="50"/>
                  </a:lnTo>
                  <a:lnTo>
                    <a:pt x="147" y="50"/>
                  </a:lnTo>
                  <a:lnTo>
                    <a:pt x="142" y="50"/>
                  </a:lnTo>
                  <a:lnTo>
                    <a:pt x="135" y="50"/>
                  </a:lnTo>
                  <a:lnTo>
                    <a:pt x="131" y="50"/>
                  </a:lnTo>
                  <a:lnTo>
                    <a:pt x="128" y="50"/>
                  </a:lnTo>
                  <a:lnTo>
                    <a:pt x="127" y="51"/>
                  </a:lnTo>
                  <a:lnTo>
                    <a:pt x="123" y="50"/>
                  </a:lnTo>
                  <a:lnTo>
                    <a:pt x="118" y="50"/>
                  </a:lnTo>
                  <a:lnTo>
                    <a:pt x="114" y="50"/>
                  </a:lnTo>
                  <a:lnTo>
                    <a:pt x="111" y="50"/>
                  </a:lnTo>
                  <a:lnTo>
                    <a:pt x="107" y="50"/>
                  </a:lnTo>
                  <a:lnTo>
                    <a:pt x="104" y="50"/>
                  </a:lnTo>
                  <a:lnTo>
                    <a:pt x="99" y="50"/>
                  </a:lnTo>
                  <a:lnTo>
                    <a:pt x="93" y="50"/>
                  </a:lnTo>
                  <a:lnTo>
                    <a:pt x="88" y="50"/>
                  </a:lnTo>
                  <a:lnTo>
                    <a:pt x="84" y="51"/>
                  </a:lnTo>
                  <a:lnTo>
                    <a:pt x="78" y="51"/>
                  </a:lnTo>
                  <a:lnTo>
                    <a:pt x="74" y="51"/>
                  </a:lnTo>
                  <a:lnTo>
                    <a:pt x="68" y="51"/>
                  </a:lnTo>
                  <a:lnTo>
                    <a:pt x="63" y="52"/>
                  </a:lnTo>
                  <a:lnTo>
                    <a:pt x="58" y="52"/>
                  </a:lnTo>
                  <a:lnTo>
                    <a:pt x="53" y="52"/>
                  </a:lnTo>
                  <a:lnTo>
                    <a:pt x="47" y="52"/>
                  </a:lnTo>
                  <a:lnTo>
                    <a:pt x="42" y="53"/>
                  </a:lnTo>
                  <a:lnTo>
                    <a:pt x="37" y="53"/>
                  </a:lnTo>
                  <a:lnTo>
                    <a:pt x="33" y="54"/>
                  </a:lnTo>
                  <a:lnTo>
                    <a:pt x="29" y="54"/>
                  </a:lnTo>
                  <a:lnTo>
                    <a:pt x="25" y="54"/>
                  </a:lnTo>
                  <a:lnTo>
                    <a:pt x="21" y="54"/>
                  </a:lnTo>
                  <a:lnTo>
                    <a:pt x="18" y="54"/>
                  </a:lnTo>
                  <a:lnTo>
                    <a:pt x="14" y="55"/>
                  </a:lnTo>
                  <a:lnTo>
                    <a:pt x="13" y="56"/>
                  </a:lnTo>
                  <a:lnTo>
                    <a:pt x="8" y="56"/>
                  </a:lnTo>
                  <a:lnTo>
                    <a:pt x="7" y="57"/>
                  </a:lnTo>
                  <a:lnTo>
                    <a:pt x="3" y="59"/>
                  </a:lnTo>
                  <a:lnTo>
                    <a:pt x="1" y="62"/>
                  </a:lnTo>
                  <a:lnTo>
                    <a:pt x="0" y="64"/>
                  </a:lnTo>
                  <a:lnTo>
                    <a:pt x="0" y="66"/>
                  </a:lnTo>
                  <a:lnTo>
                    <a:pt x="0" y="65"/>
                  </a:lnTo>
                  <a:lnTo>
                    <a:pt x="2" y="65"/>
                  </a:lnTo>
                  <a:lnTo>
                    <a:pt x="6" y="64"/>
                  </a:lnTo>
                  <a:lnTo>
                    <a:pt x="11" y="64"/>
                  </a:lnTo>
                  <a:lnTo>
                    <a:pt x="15" y="64"/>
                  </a:lnTo>
                  <a:lnTo>
                    <a:pt x="22" y="64"/>
                  </a:lnTo>
                  <a:lnTo>
                    <a:pt x="25" y="63"/>
                  </a:lnTo>
                  <a:lnTo>
                    <a:pt x="29" y="63"/>
                  </a:lnTo>
                  <a:lnTo>
                    <a:pt x="33" y="63"/>
                  </a:lnTo>
                  <a:lnTo>
                    <a:pt x="39" y="63"/>
                  </a:lnTo>
                  <a:lnTo>
                    <a:pt x="43" y="62"/>
                  </a:lnTo>
                  <a:lnTo>
                    <a:pt x="48" y="62"/>
                  </a:lnTo>
                  <a:lnTo>
                    <a:pt x="54" y="62"/>
                  </a:lnTo>
                  <a:lnTo>
                    <a:pt x="60" y="62"/>
                  </a:lnTo>
                  <a:lnTo>
                    <a:pt x="66" y="62"/>
                  </a:lnTo>
                  <a:lnTo>
                    <a:pt x="72" y="62"/>
                  </a:lnTo>
                  <a:lnTo>
                    <a:pt x="79" y="62"/>
                  </a:lnTo>
                  <a:lnTo>
                    <a:pt x="86" y="62"/>
                  </a:lnTo>
                  <a:lnTo>
                    <a:pt x="93" y="61"/>
                  </a:lnTo>
                  <a:lnTo>
                    <a:pt x="102" y="61"/>
                  </a:lnTo>
                  <a:lnTo>
                    <a:pt x="106" y="61"/>
                  </a:lnTo>
                  <a:lnTo>
                    <a:pt x="110" y="61"/>
                  </a:lnTo>
                  <a:lnTo>
                    <a:pt x="114" y="61"/>
                  </a:lnTo>
                  <a:lnTo>
                    <a:pt x="118" y="61"/>
                  </a:lnTo>
                  <a:lnTo>
                    <a:pt x="122" y="61"/>
                  </a:lnTo>
                  <a:lnTo>
                    <a:pt x="126" y="61"/>
                  </a:lnTo>
                  <a:lnTo>
                    <a:pt x="130" y="61"/>
                  </a:lnTo>
                  <a:lnTo>
                    <a:pt x="134" y="61"/>
                  </a:lnTo>
                  <a:lnTo>
                    <a:pt x="138" y="61"/>
                  </a:lnTo>
                  <a:lnTo>
                    <a:pt x="144" y="61"/>
                  </a:lnTo>
                  <a:lnTo>
                    <a:pt x="148" y="61"/>
                  </a:lnTo>
                  <a:lnTo>
                    <a:pt x="154" y="61"/>
                  </a:lnTo>
                  <a:lnTo>
                    <a:pt x="158" y="60"/>
                  </a:lnTo>
                  <a:lnTo>
                    <a:pt x="163" y="60"/>
                  </a:lnTo>
                  <a:lnTo>
                    <a:pt x="167" y="60"/>
                  </a:lnTo>
                  <a:lnTo>
                    <a:pt x="172" y="60"/>
                  </a:lnTo>
                  <a:lnTo>
                    <a:pt x="176" y="60"/>
                  </a:lnTo>
                  <a:lnTo>
                    <a:pt x="181" y="60"/>
                  </a:lnTo>
                  <a:lnTo>
                    <a:pt x="186" y="60"/>
                  </a:lnTo>
                  <a:lnTo>
                    <a:pt x="191" y="60"/>
                  </a:lnTo>
                  <a:lnTo>
                    <a:pt x="195" y="59"/>
                  </a:lnTo>
                  <a:lnTo>
                    <a:pt x="200" y="59"/>
                  </a:lnTo>
                  <a:lnTo>
                    <a:pt x="205" y="59"/>
                  </a:lnTo>
                  <a:lnTo>
                    <a:pt x="209" y="59"/>
                  </a:lnTo>
                  <a:lnTo>
                    <a:pt x="213" y="59"/>
                  </a:lnTo>
                  <a:lnTo>
                    <a:pt x="218" y="59"/>
                  </a:lnTo>
                  <a:lnTo>
                    <a:pt x="223" y="59"/>
                  </a:lnTo>
                  <a:lnTo>
                    <a:pt x="228" y="59"/>
                  </a:lnTo>
                  <a:lnTo>
                    <a:pt x="233" y="58"/>
                  </a:lnTo>
                  <a:lnTo>
                    <a:pt x="237" y="58"/>
                  </a:lnTo>
                  <a:lnTo>
                    <a:pt x="241" y="58"/>
                  </a:lnTo>
                  <a:lnTo>
                    <a:pt x="246" y="58"/>
                  </a:lnTo>
                  <a:lnTo>
                    <a:pt x="250" y="58"/>
                  </a:lnTo>
                  <a:lnTo>
                    <a:pt x="255" y="58"/>
                  </a:lnTo>
                  <a:lnTo>
                    <a:pt x="259" y="58"/>
                  </a:lnTo>
                  <a:lnTo>
                    <a:pt x="264" y="58"/>
                  </a:lnTo>
                  <a:lnTo>
                    <a:pt x="268" y="58"/>
                  </a:lnTo>
                  <a:lnTo>
                    <a:pt x="272" y="58"/>
                  </a:lnTo>
                  <a:lnTo>
                    <a:pt x="277" y="58"/>
                  </a:lnTo>
                  <a:lnTo>
                    <a:pt x="281" y="58"/>
                  </a:lnTo>
                  <a:lnTo>
                    <a:pt x="286" y="58"/>
                  </a:lnTo>
                  <a:lnTo>
                    <a:pt x="290" y="58"/>
                  </a:lnTo>
                  <a:lnTo>
                    <a:pt x="294" y="58"/>
                  </a:lnTo>
                  <a:lnTo>
                    <a:pt x="298" y="58"/>
                  </a:lnTo>
                  <a:lnTo>
                    <a:pt x="302" y="58"/>
                  </a:lnTo>
                  <a:lnTo>
                    <a:pt x="306" y="58"/>
                  </a:lnTo>
                  <a:lnTo>
                    <a:pt x="309" y="58"/>
                  </a:lnTo>
                  <a:lnTo>
                    <a:pt x="313" y="58"/>
                  </a:lnTo>
                  <a:lnTo>
                    <a:pt x="317" y="57"/>
                  </a:lnTo>
                  <a:lnTo>
                    <a:pt x="322" y="57"/>
                  </a:lnTo>
                  <a:lnTo>
                    <a:pt x="325" y="57"/>
                  </a:lnTo>
                  <a:lnTo>
                    <a:pt x="329" y="57"/>
                  </a:lnTo>
                  <a:lnTo>
                    <a:pt x="335" y="56"/>
                  </a:lnTo>
                  <a:lnTo>
                    <a:pt x="342" y="56"/>
                  </a:lnTo>
                  <a:lnTo>
                    <a:pt x="348" y="56"/>
                  </a:lnTo>
                  <a:lnTo>
                    <a:pt x="355" y="56"/>
                  </a:lnTo>
                  <a:lnTo>
                    <a:pt x="360" y="55"/>
                  </a:lnTo>
                  <a:lnTo>
                    <a:pt x="366" y="55"/>
                  </a:lnTo>
                  <a:lnTo>
                    <a:pt x="371" y="54"/>
                  </a:lnTo>
                  <a:lnTo>
                    <a:pt x="377" y="54"/>
                  </a:lnTo>
                  <a:lnTo>
                    <a:pt x="381" y="54"/>
                  </a:lnTo>
                  <a:lnTo>
                    <a:pt x="385" y="54"/>
                  </a:lnTo>
                  <a:lnTo>
                    <a:pt x="388" y="53"/>
                  </a:lnTo>
                  <a:lnTo>
                    <a:pt x="391" y="53"/>
                  </a:lnTo>
                  <a:lnTo>
                    <a:pt x="397" y="51"/>
                  </a:lnTo>
                  <a:lnTo>
                    <a:pt x="403" y="49"/>
                  </a:lnTo>
                  <a:lnTo>
                    <a:pt x="406" y="47"/>
                  </a:lnTo>
                  <a:lnTo>
                    <a:pt x="411" y="47"/>
                  </a:lnTo>
                  <a:lnTo>
                    <a:pt x="415" y="45"/>
                  </a:lnTo>
                  <a:lnTo>
                    <a:pt x="419" y="44"/>
                  </a:lnTo>
                  <a:lnTo>
                    <a:pt x="423" y="42"/>
                  </a:lnTo>
                  <a:lnTo>
                    <a:pt x="428" y="41"/>
                  </a:lnTo>
                  <a:lnTo>
                    <a:pt x="432" y="39"/>
                  </a:lnTo>
                  <a:lnTo>
                    <a:pt x="436" y="38"/>
                  </a:lnTo>
                  <a:lnTo>
                    <a:pt x="440" y="36"/>
                  </a:lnTo>
                  <a:lnTo>
                    <a:pt x="444" y="34"/>
                  </a:lnTo>
                  <a:lnTo>
                    <a:pt x="448" y="32"/>
                  </a:lnTo>
                  <a:lnTo>
                    <a:pt x="452" y="30"/>
                  </a:lnTo>
                  <a:lnTo>
                    <a:pt x="457" y="28"/>
                  </a:lnTo>
                  <a:lnTo>
                    <a:pt x="460" y="26"/>
                  </a:lnTo>
                  <a:lnTo>
                    <a:pt x="464" y="24"/>
                  </a:lnTo>
                  <a:lnTo>
                    <a:pt x="468" y="22"/>
                  </a:lnTo>
                  <a:lnTo>
                    <a:pt x="474" y="19"/>
                  </a:lnTo>
                  <a:lnTo>
                    <a:pt x="480" y="15"/>
                  </a:lnTo>
                  <a:lnTo>
                    <a:pt x="485" y="12"/>
                  </a:lnTo>
                  <a:lnTo>
                    <a:pt x="489" y="9"/>
                  </a:lnTo>
                  <a:lnTo>
                    <a:pt x="491" y="7"/>
                  </a:lnTo>
                  <a:lnTo>
                    <a:pt x="493" y="6"/>
                  </a:lnTo>
                  <a:lnTo>
                    <a:pt x="492" y="0"/>
                  </a:lnTo>
                  <a:lnTo>
                    <a:pt x="489" y="0"/>
                  </a:lnTo>
                  <a:lnTo>
                    <a:pt x="486" y="0"/>
                  </a:lnTo>
                  <a:lnTo>
                    <a:pt x="485" y="1"/>
                  </a:lnTo>
                  <a:close/>
                </a:path>
              </a:pathLst>
            </a:custGeom>
            <a:solidFill>
              <a:srgbClr val="FFC97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39" name="Freeform 658"/>
            <p:cNvSpPr>
              <a:spLocks/>
            </p:cNvSpPr>
            <p:nvPr/>
          </p:nvSpPr>
          <p:spPr bwMode="auto">
            <a:xfrm>
              <a:off x="3180" y="3226"/>
              <a:ext cx="260" cy="97"/>
            </a:xfrm>
            <a:custGeom>
              <a:avLst/>
              <a:gdLst>
                <a:gd name="T0" fmla="*/ 36 w 1040"/>
                <a:gd name="T1" fmla="*/ 0 h 386"/>
                <a:gd name="T2" fmla="*/ 40 w 1040"/>
                <a:gd name="T3" fmla="*/ 0 h 386"/>
                <a:gd name="T4" fmla="*/ 43 w 1040"/>
                <a:gd name="T5" fmla="*/ 0 h 386"/>
                <a:gd name="T6" fmla="*/ 47 w 1040"/>
                <a:gd name="T7" fmla="*/ 0 h 386"/>
                <a:gd name="T8" fmla="*/ 51 w 1040"/>
                <a:gd name="T9" fmla="*/ 0 h 386"/>
                <a:gd name="T10" fmla="*/ 56 w 1040"/>
                <a:gd name="T11" fmla="*/ 1 h 386"/>
                <a:gd name="T12" fmla="*/ 61 w 1040"/>
                <a:gd name="T13" fmla="*/ 1 h 386"/>
                <a:gd name="T14" fmla="*/ 64 w 1040"/>
                <a:gd name="T15" fmla="*/ 1 h 386"/>
                <a:gd name="T16" fmla="*/ 65 w 1040"/>
                <a:gd name="T17" fmla="*/ 5 h 386"/>
                <a:gd name="T18" fmla="*/ 64 w 1040"/>
                <a:gd name="T19" fmla="*/ 8 h 386"/>
                <a:gd name="T20" fmla="*/ 61 w 1040"/>
                <a:gd name="T21" fmla="*/ 9 h 386"/>
                <a:gd name="T22" fmla="*/ 57 w 1040"/>
                <a:gd name="T23" fmla="*/ 9 h 386"/>
                <a:gd name="T24" fmla="*/ 52 w 1040"/>
                <a:gd name="T25" fmla="*/ 10 h 386"/>
                <a:gd name="T26" fmla="*/ 49 w 1040"/>
                <a:gd name="T27" fmla="*/ 10 h 386"/>
                <a:gd name="T28" fmla="*/ 46 w 1040"/>
                <a:gd name="T29" fmla="*/ 10 h 386"/>
                <a:gd name="T30" fmla="*/ 41 w 1040"/>
                <a:gd name="T31" fmla="*/ 10 h 386"/>
                <a:gd name="T32" fmla="*/ 37 w 1040"/>
                <a:gd name="T33" fmla="*/ 10 h 386"/>
                <a:gd name="T34" fmla="*/ 34 w 1040"/>
                <a:gd name="T35" fmla="*/ 10 h 386"/>
                <a:gd name="T36" fmla="*/ 31 w 1040"/>
                <a:gd name="T37" fmla="*/ 11 h 386"/>
                <a:gd name="T38" fmla="*/ 26 w 1040"/>
                <a:gd name="T39" fmla="*/ 14 h 386"/>
                <a:gd name="T40" fmla="*/ 22 w 1040"/>
                <a:gd name="T41" fmla="*/ 17 h 386"/>
                <a:gd name="T42" fmla="*/ 17 w 1040"/>
                <a:gd name="T43" fmla="*/ 19 h 386"/>
                <a:gd name="T44" fmla="*/ 12 w 1040"/>
                <a:gd name="T45" fmla="*/ 21 h 386"/>
                <a:gd name="T46" fmla="*/ 9 w 1040"/>
                <a:gd name="T47" fmla="*/ 23 h 386"/>
                <a:gd name="T48" fmla="*/ 4 w 1040"/>
                <a:gd name="T49" fmla="*/ 24 h 386"/>
                <a:gd name="T50" fmla="*/ 2 w 1040"/>
                <a:gd name="T51" fmla="*/ 22 h 386"/>
                <a:gd name="T52" fmla="*/ 1 w 1040"/>
                <a:gd name="T53" fmla="*/ 18 h 386"/>
                <a:gd name="T54" fmla="*/ 0 w 1040"/>
                <a:gd name="T55" fmla="*/ 14 h 386"/>
                <a:gd name="T56" fmla="*/ 0 w 1040"/>
                <a:gd name="T57" fmla="*/ 9 h 386"/>
                <a:gd name="T58" fmla="*/ 1 w 1040"/>
                <a:gd name="T59" fmla="*/ 5 h 386"/>
                <a:gd name="T60" fmla="*/ 2 w 1040"/>
                <a:gd name="T61" fmla="*/ 4 h 386"/>
                <a:gd name="T62" fmla="*/ 1 w 1040"/>
                <a:gd name="T63" fmla="*/ 8 h 386"/>
                <a:gd name="T64" fmla="*/ 1 w 1040"/>
                <a:gd name="T65" fmla="*/ 12 h 386"/>
                <a:gd name="T66" fmla="*/ 1 w 1040"/>
                <a:gd name="T67" fmla="*/ 16 h 386"/>
                <a:gd name="T68" fmla="*/ 2 w 1040"/>
                <a:gd name="T69" fmla="*/ 21 h 386"/>
                <a:gd name="T70" fmla="*/ 4 w 1040"/>
                <a:gd name="T71" fmla="*/ 24 h 386"/>
                <a:gd name="T72" fmla="*/ 7 w 1040"/>
                <a:gd name="T73" fmla="*/ 23 h 386"/>
                <a:gd name="T74" fmla="*/ 11 w 1040"/>
                <a:gd name="T75" fmla="*/ 21 h 386"/>
                <a:gd name="T76" fmla="*/ 15 w 1040"/>
                <a:gd name="T77" fmla="*/ 20 h 386"/>
                <a:gd name="T78" fmla="*/ 18 w 1040"/>
                <a:gd name="T79" fmla="*/ 18 h 386"/>
                <a:gd name="T80" fmla="*/ 22 w 1040"/>
                <a:gd name="T81" fmla="*/ 16 h 386"/>
                <a:gd name="T82" fmla="*/ 26 w 1040"/>
                <a:gd name="T83" fmla="*/ 14 h 386"/>
                <a:gd name="T84" fmla="*/ 29 w 1040"/>
                <a:gd name="T85" fmla="*/ 11 h 386"/>
                <a:gd name="T86" fmla="*/ 33 w 1040"/>
                <a:gd name="T87" fmla="*/ 9 h 386"/>
                <a:gd name="T88" fmla="*/ 37 w 1040"/>
                <a:gd name="T89" fmla="*/ 9 h 386"/>
                <a:gd name="T90" fmla="*/ 41 w 1040"/>
                <a:gd name="T91" fmla="*/ 9 h 386"/>
                <a:gd name="T92" fmla="*/ 46 w 1040"/>
                <a:gd name="T93" fmla="*/ 9 h 386"/>
                <a:gd name="T94" fmla="*/ 51 w 1040"/>
                <a:gd name="T95" fmla="*/ 9 h 386"/>
                <a:gd name="T96" fmla="*/ 55 w 1040"/>
                <a:gd name="T97" fmla="*/ 9 h 386"/>
                <a:gd name="T98" fmla="*/ 58 w 1040"/>
                <a:gd name="T99" fmla="*/ 8 h 386"/>
                <a:gd name="T100" fmla="*/ 62 w 1040"/>
                <a:gd name="T101" fmla="*/ 8 h 386"/>
                <a:gd name="T102" fmla="*/ 65 w 1040"/>
                <a:gd name="T103" fmla="*/ 5 h 386"/>
                <a:gd name="T104" fmla="*/ 64 w 1040"/>
                <a:gd name="T105" fmla="*/ 2 h 386"/>
                <a:gd name="T106" fmla="*/ 60 w 1040"/>
                <a:gd name="T107" fmla="*/ 1 h 386"/>
                <a:gd name="T108" fmla="*/ 55 w 1040"/>
                <a:gd name="T109" fmla="*/ 1 h 386"/>
                <a:gd name="T110" fmla="*/ 50 w 1040"/>
                <a:gd name="T111" fmla="*/ 1 h 386"/>
                <a:gd name="T112" fmla="*/ 47 w 1040"/>
                <a:gd name="T113" fmla="*/ 1 h 386"/>
                <a:gd name="T114" fmla="*/ 43 w 1040"/>
                <a:gd name="T115" fmla="*/ 1 h 386"/>
                <a:gd name="T116" fmla="*/ 39 w 1040"/>
                <a:gd name="T117" fmla="*/ 1 h 386"/>
                <a:gd name="T118" fmla="*/ 35 w 1040"/>
                <a:gd name="T119" fmla="*/ 1 h 386"/>
                <a:gd name="T120" fmla="*/ 32 w 1040"/>
                <a:gd name="T121" fmla="*/ 0 h 38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40"/>
                <a:gd name="T184" fmla="*/ 0 h 386"/>
                <a:gd name="T185" fmla="*/ 1040 w 1040"/>
                <a:gd name="T186" fmla="*/ 386 h 38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40" h="386">
                  <a:moveTo>
                    <a:pt x="513" y="0"/>
                  </a:moveTo>
                  <a:lnTo>
                    <a:pt x="515" y="0"/>
                  </a:lnTo>
                  <a:lnTo>
                    <a:pt x="519" y="0"/>
                  </a:lnTo>
                  <a:lnTo>
                    <a:pt x="521" y="0"/>
                  </a:lnTo>
                  <a:lnTo>
                    <a:pt x="526" y="0"/>
                  </a:lnTo>
                  <a:lnTo>
                    <a:pt x="530" y="0"/>
                  </a:lnTo>
                  <a:lnTo>
                    <a:pt x="536" y="0"/>
                  </a:lnTo>
                  <a:lnTo>
                    <a:pt x="540" y="0"/>
                  </a:lnTo>
                  <a:lnTo>
                    <a:pt x="547" y="0"/>
                  </a:lnTo>
                  <a:lnTo>
                    <a:pt x="553" y="0"/>
                  </a:lnTo>
                  <a:lnTo>
                    <a:pt x="559" y="0"/>
                  </a:lnTo>
                  <a:lnTo>
                    <a:pt x="567" y="0"/>
                  </a:lnTo>
                  <a:lnTo>
                    <a:pt x="575" y="0"/>
                  </a:lnTo>
                  <a:lnTo>
                    <a:pt x="579" y="0"/>
                  </a:lnTo>
                  <a:lnTo>
                    <a:pt x="583" y="0"/>
                  </a:lnTo>
                  <a:lnTo>
                    <a:pt x="587" y="0"/>
                  </a:lnTo>
                  <a:lnTo>
                    <a:pt x="591" y="0"/>
                  </a:lnTo>
                  <a:lnTo>
                    <a:pt x="595" y="0"/>
                  </a:lnTo>
                  <a:lnTo>
                    <a:pt x="599" y="0"/>
                  </a:lnTo>
                  <a:lnTo>
                    <a:pt x="604" y="0"/>
                  </a:lnTo>
                  <a:lnTo>
                    <a:pt x="608" y="0"/>
                  </a:lnTo>
                  <a:lnTo>
                    <a:pt x="613" y="0"/>
                  </a:lnTo>
                  <a:lnTo>
                    <a:pt x="617" y="0"/>
                  </a:lnTo>
                  <a:lnTo>
                    <a:pt x="621" y="0"/>
                  </a:lnTo>
                  <a:lnTo>
                    <a:pt x="626" y="0"/>
                  </a:lnTo>
                  <a:lnTo>
                    <a:pt x="630" y="0"/>
                  </a:lnTo>
                  <a:lnTo>
                    <a:pt x="635" y="0"/>
                  </a:lnTo>
                  <a:lnTo>
                    <a:pt x="640" y="0"/>
                  </a:lnTo>
                  <a:lnTo>
                    <a:pt x="644" y="0"/>
                  </a:lnTo>
                  <a:lnTo>
                    <a:pt x="648" y="0"/>
                  </a:lnTo>
                  <a:lnTo>
                    <a:pt x="653" y="0"/>
                  </a:lnTo>
                  <a:lnTo>
                    <a:pt x="659" y="0"/>
                  </a:lnTo>
                  <a:lnTo>
                    <a:pt x="664" y="0"/>
                  </a:lnTo>
                  <a:lnTo>
                    <a:pt x="668" y="0"/>
                  </a:lnTo>
                  <a:lnTo>
                    <a:pt x="673" y="0"/>
                  </a:lnTo>
                  <a:lnTo>
                    <a:pt x="678" y="0"/>
                  </a:lnTo>
                  <a:lnTo>
                    <a:pt x="682" y="0"/>
                  </a:lnTo>
                  <a:lnTo>
                    <a:pt x="686" y="0"/>
                  </a:lnTo>
                  <a:lnTo>
                    <a:pt x="692" y="0"/>
                  </a:lnTo>
                  <a:lnTo>
                    <a:pt x="696" y="0"/>
                  </a:lnTo>
                  <a:lnTo>
                    <a:pt x="702" y="0"/>
                  </a:lnTo>
                  <a:lnTo>
                    <a:pt x="706" y="0"/>
                  </a:lnTo>
                  <a:lnTo>
                    <a:pt x="711" y="0"/>
                  </a:lnTo>
                  <a:lnTo>
                    <a:pt x="715" y="0"/>
                  </a:lnTo>
                  <a:lnTo>
                    <a:pt x="720" y="0"/>
                  </a:lnTo>
                  <a:lnTo>
                    <a:pt x="724" y="0"/>
                  </a:lnTo>
                  <a:lnTo>
                    <a:pt x="729" y="0"/>
                  </a:lnTo>
                  <a:lnTo>
                    <a:pt x="733" y="0"/>
                  </a:lnTo>
                  <a:lnTo>
                    <a:pt x="737" y="1"/>
                  </a:lnTo>
                  <a:lnTo>
                    <a:pt x="741" y="1"/>
                  </a:lnTo>
                  <a:lnTo>
                    <a:pt x="746" y="1"/>
                  </a:lnTo>
                  <a:lnTo>
                    <a:pt x="751" y="1"/>
                  </a:lnTo>
                  <a:lnTo>
                    <a:pt x="756" y="1"/>
                  </a:lnTo>
                  <a:lnTo>
                    <a:pt x="760" y="1"/>
                  </a:lnTo>
                  <a:lnTo>
                    <a:pt x="765" y="1"/>
                  </a:lnTo>
                  <a:lnTo>
                    <a:pt x="770" y="1"/>
                  </a:lnTo>
                  <a:lnTo>
                    <a:pt x="775" y="1"/>
                  </a:lnTo>
                  <a:lnTo>
                    <a:pt x="780" y="1"/>
                  </a:lnTo>
                  <a:lnTo>
                    <a:pt x="786" y="1"/>
                  </a:lnTo>
                  <a:lnTo>
                    <a:pt x="791" y="1"/>
                  </a:lnTo>
                  <a:lnTo>
                    <a:pt x="797" y="1"/>
                  </a:lnTo>
                  <a:lnTo>
                    <a:pt x="803" y="1"/>
                  </a:lnTo>
                  <a:lnTo>
                    <a:pt x="808" y="2"/>
                  </a:lnTo>
                  <a:lnTo>
                    <a:pt x="814" y="2"/>
                  </a:lnTo>
                  <a:lnTo>
                    <a:pt x="820" y="3"/>
                  </a:lnTo>
                  <a:lnTo>
                    <a:pt x="826" y="3"/>
                  </a:lnTo>
                  <a:lnTo>
                    <a:pt x="831" y="3"/>
                  </a:lnTo>
                  <a:lnTo>
                    <a:pt x="837" y="3"/>
                  </a:lnTo>
                  <a:lnTo>
                    <a:pt x="844" y="4"/>
                  </a:lnTo>
                  <a:lnTo>
                    <a:pt x="849" y="4"/>
                  </a:lnTo>
                  <a:lnTo>
                    <a:pt x="855" y="4"/>
                  </a:lnTo>
                  <a:lnTo>
                    <a:pt x="861" y="4"/>
                  </a:lnTo>
                  <a:lnTo>
                    <a:pt x="867" y="5"/>
                  </a:lnTo>
                  <a:lnTo>
                    <a:pt x="873" y="5"/>
                  </a:lnTo>
                  <a:lnTo>
                    <a:pt x="879" y="6"/>
                  </a:lnTo>
                  <a:lnTo>
                    <a:pt x="885" y="6"/>
                  </a:lnTo>
                  <a:lnTo>
                    <a:pt x="891" y="6"/>
                  </a:lnTo>
                  <a:lnTo>
                    <a:pt x="896" y="6"/>
                  </a:lnTo>
                  <a:lnTo>
                    <a:pt x="903" y="7"/>
                  </a:lnTo>
                  <a:lnTo>
                    <a:pt x="908" y="8"/>
                  </a:lnTo>
                  <a:lnTo>
                    <a:pt x="914" y="8"/>
                  </a:lnTo>
                  <a:lnTo>
                    <a:pt x="919" y="8"/>
                  </a:lnTo>
                  <a:lnTo>
                    <a:pt x="926" y="8"/>
                  </a:lnTo>
                  <a:lnTo>
                    <a:pt x="931" y="9"/>
                  </a:lnTo>
                  <a:lnTo>
                    <a:pt x="937" y="10"/>
                  </a:lnTo>
                  <a:lnTo>
                    <a:pt x="941" y="10"/>
                  </a:lnTo>
                  <a:lnTo>
                    <a:pt x="947" y="10"/>
                  </a:lnTo>
                  <a:lnTo>
                    <a:pt x="951" y="10"/>
                  </a:lnTo>
                  <a:lnTo>
                    <a:pt x="957" y="11"/>
                  </a:lnTo>
                  <a:lnTo>
                    <a:pt x="961" y="11"/>
                  </a:lnTo>
                  <a:lnTo>
                    <a:pt x="966" y="12"/>
                  </a:lnTo>
                  <a:lnTo>
                    <a:pt x="971" y="12"/>
                  </a:lnTo>
                  <a:lnTo>
                    <a:pt x="976" y="12"/>
                  </a:lnTo>
                  <a:lnTo>
                    <a:pt x="980" y="12"/>
                  </a:lnTo>
                  <a:lnTo>
                    <a:pt x="984" y="13"/>
                  </a:lnTo>
                  <a:lnTo>
                    <a:pt x="988" y="14"/>
                  </a:lnTo>
                  <a:lnTo>
                    <a:pt x="993" y="14"/>
                  </a:lnTo>
                  <a:lnTo>
                    <a:pt x="1000" y="14"/>
                  </a:lnTo>
                  <a:lnTo>
                    <a:pt x="1006" y="16"/>
                  </a:lnTo>
                  <a:lnTo>
                    <a:pt x="1012" y="16"/>
                  </a:lnTo>
                  <a:lnTo>
                    <a:pt x="1018" y="17"/>
                  </a:lnTo>
                  <a:lnTo>
                    <a:pt x="1022" y="18"/>
                  </a:lnTo>
                  <a:lnTo>
                    <a:pt x="1026" y="18"/>
                  </a:lnTo>
                  <a:lnTo>
                    <a:pt x="1028" y="19"/>
                  </a:lnTo>
                  <a:lnTo>
                    <a:pt x="1030" y="20"/>
                  </a:lnTo>
                  <a:lnTo>
                    <a:pt x="1032" y="22"/>
                  </a:lnTo>
                  <a:lnTo>
                    <a:pt x="1033" y="25"/>
                  </a:lnTo>
                  <a:lnTo>
                    <a:pt x="1034" y="30"/>
                  </a:lnTo>
                  <a:lnTo>
                    <a:pt x="1036" y="37"/>
                  </a:lnTo>
                  <a:lnTo>
                    <a:pt x="1036" y="43"/>
                  </a:lnTo>
                  <a:lnTo>
                    <a:pt x="1038" y="50"/>
                  </a:lnTo>
                  <a:lnTo>
                    <a:pt x="1038" y="55"/>
                  </a:lnTo>
                  <a:lnTo>
                    <a:pt x="1038" y="59"/>
                  </a:lnTo>
                  <a:lnTo>
                    <a:pt x="1039" y="63"/>
                  </a:lnTo>
                  <a:lnTo>
                    <a:pt x="1040" y="67"/>
                  </a:lnTo>
                  <a:lnTo>
                    <a:pt x="1040" y="70"/>
                  </a:lnTo>
                  <a:lnTo>
                    <a:pt x="1040" y="74"/>
                  </a:lnTo>
                  <a:lnTo>
                    <a:pt x="1040" y="79"/>
                  </a:lnTo>
                  <a:lnTo>
                    <a:pt x="1040" y="82"/>
                  </a:lnTo>
                  <a:lnTo>
                    <a:pt x="1040" y="86"/>
                  </a:lnTo>
                  <a:lnTo>
                    <a:pt x="1040" y="90"/>
                  </a:lnTo>
                  <a:lnTo>
                    <a:pt x="1040" y="93"/>
                  </a:lnTo>
                  <a:lnTo>
                    <a:pt x="1040" y="97"/>
                  </a:lnTo>
                  <a:lnTo>
                    <a:pt x="1039" y="103"/>
                  </a:lnTo>
                  <a:lnTo>
                    <a:pt x="1038" y="110"/>
                  </a:lnTo>
                  <a:lnTo>
                    <a:pt x="1037" y="114"/>
                  </a:lnTo>
                  <a:lnTo>
                    <a:pt x="1036" y="119"/>
                  </a:lnTo>
                  <a:lnTo>
                    <a:pt x="1034" y="119"/>
                  </a:lnTo>
                  <a:lnTo>
                    <a:pt x="1032" y="121"/>
                  </a:lnTo>
                  <a:lnTo>
                    <a:pt x="1028" y="122"/>
                  </a:lnTo>
                  <a:lnTo>
                    <a:pt x="1025" y="124"/>
                  </a:lnTo>
                  <a:lnTo>
                    <a:pt x="1020" y="125"/>
                  </a:lnTo>
                  <a:lnTo>
                    <a:pt x="1013" y="127"/>
                  </a:lnTo>
                  <a:lnTo>
                    <a:pt x="1007" y="128"/>
                  </a:lnTo>
                  <a:lnTo>
                    <a:pt x="1001" y="130"/>
                  </a:lnTo>
                  <a:lnTo>
                    <a:pt x="997" y="130"/>
                  </a:lnTo>
                  <a:lnTo>
                    <a:pt x="993" y="131"/>
                  </a:lnTo>
                  <a:lnTo>
                    <a:pt x="989" y="131"/>
                  </a:lnTo>
                  <a:lnTo>
                    <a:pt x="986" y="133"/>
                  </a:lnTo>
                  <a:lnTo>
                    <a:pt x="981" y="133"/>
                  </a:lnTo>
                  <a:lnTo>
                    <a:pt x="977" y="134"/>
                  </a:lnTo>
                  <a:lnTo>
                    <a:pt x="973" y="135"/>
                  </a:lnTo>
                  <a:lnTo>
                    <a:pt x="968" y="136"/>
                  </a:lnTo>
                  <a:lnTo>
                    <a:pt x="964" y="136"/>
                  </a:lnTo>
                  <a:lnTo>
                    <a:pt x="959" y="138"/>
                  </a:lnTo>
                  <a:lnTo>
                    <a:pt x="954" y="138"/>
                  </a:lnTo>
                  <a:lnTo>
                    <a:pt x="950" y="140"/>
                  </a:lnTo>
                  <a:lnTo>
                    <a:pt x="945" y="140"/>
                  </a:lnTo>
                  <a:lnTo>
                    <a:pt x="941" y="141"/>
                  </a:lnTo>
                  <a:lnTo>
                    <a:pt x="935" y="142"/>
                  </a:lnTo>
                  <a:lnTo>
                    <a:pt x="931" y="143"/>
                  </a:lnTo>
                  <a:lnTo>
                    <a:pt x="926" y="143"/>
                  </a:lnTo>
                  <a:lnTo>
                    <a:pt x="919" y="144"/>
                  </a:lnTo>
                  <a:lnTo>
                    <a:pt x="914" y="144"/>
                  </a:lnTo>
                  <a:lnTo>
                    <a:pt x="909" y="146"/>
                  </a:lnTo>
                  <a:lnTo>
                    <a:pt x="904" y="146"/>
                  </a:lnTo>
                  <a:lnTo>
                    <a:pt x="899" y="146"/>
                  </a:lnTo>
                  <a:lnTo>
                    <a:pt x="894" y="147"/>
                  </a:lnTo>
                  <a:lnTo>
                    <a:pt x="889" y="148"/>
                  </a:lnTo>
                  <a:lnTo>
                    <a:pt x="883" y="148"/>
                  </a:lnTo>
                  <a:lnTo>
                    <a:pt x="877" y="149"/>
                  </a:lnTo>
                  <a:lnTo>
                    <a:pt x="872" y="150"/>
                  </a:lnTo>
                  <a:lnTo>
                    <a:pt x="867" y="150"/>
                  </a:lnTo>
                  <a:lnTo>
                    <a:pt x="862" y="150"/>
                  </a:lnTo>
                  <a:lnTo>
                    <a:pt x="857" y="152"/>
                  </a:lnTo>
                  <a:lnTo>
                    <a:pt x="852" y="152"/>
                  </a:lnTo>
                  <a:lnTo>
                    <a:pt x="848" y="153"/>
                  </a:lnTo>
                  <a:lnTo>
                    <a:pt x="842" y="153"/>
                  </a:lnTo>
                  <a:lnTo>
                    <a:pt x="837" y="154"/>
                  </a:lnTo>
                  <a:lnTo>
                    <a:pt x="832" y="154"/>
                  </a:lnTo>
                  <a:lnTo>
                    <a:pt x="827" y="154"/>
                  </a:lnTo>
                  <a:lnTo>
                    <a:pt x="822" y="154"/>
                  </a:lnTo>
                  <a:lnTo>
                    <a:pt x="818" y="155"/>
                  </a:lnTo>
                  <a:lnTo>
                    <a:pt x="814" y="155"/>
                  </a:lnTo>
                  <a:lnTo>
                    <a:pt x="810" y="156"/>
                  </a:lnTo>
                  <a:lnTo>
                    <a:pt x="805" y="156"/>
                  </a:lnTo>
                  <a:lnTo>
                    <a:pt x="801" y="156"/>
                  </a:lnTo>
                  <a:lnTo>
                    <a:pt x="797" y="156"/>
                  </a:lnTo>
                  <a:lnTo>
                    <a:pt x="793" y="156"/>
                  </a:lnTo>
                  <a:lnTo>
                    <a:pt x="788" y="156"/>
                  </a:lnTo>
                  <a:lnTo>
                    <a:pt x="784" y="156"/>
                  </a:lnTo>
                  <a:lnTo>
                    <a:pt x="781" y="156"/>
                  </a:lnTo>
                  <a:lnTo>
                    <a:pt x="778" y="158"/>
                  </a:lnTo>
                  <a:lnTo>
                    <a:pt x="774" y="156"/>
                  </a:lnTo>
                  <a:lnTo>
                    <a:pt x="771" y="156"/>
                  </a:lnTo>
                  <a:lnTo>
                    <a:pt x="767" y="156"/>
                  </a:lnTo>
                  <a:lnTo>
                    <a:pt x="763" y="156"/>
                  </a:lnTo>
                  <a:lnTo>
                    <a:pt x="759" y="155"/>
                  </a:lnTo>
                  <a:lnTo>
                    <a:pt x="755" y="155"/>
                  </a:lnTo>
                  <a:lnTo>
                    <a:pt x="751" y="155"/>
                  </a:lnTo>
                  <a:lnTo>
                    <a:pt x="746" y="155"/>
                  </a:lnTo>
                  <a:lnTo>
                    <a:pt x="741" y="154"/>
                  </a:lnTo>
                  <a:lnTo>
                    <a:pt x="736" y="154"/>
                  </a:lnTo>
                  <a:lnTo>
                    <a:pt x="731" y="154"/>
                  </a:lnTo>
                  <a:lnTo>
                    <a:pt x="727" y="154"/>
                  </a:lnTo>
                  <a:lnTo>
                    <a:pt x="722" y="154"/>
                  </a:lnTo>
                  <a:lnTo>
                    <a:pt x="718" y="154"/>
                  </a:lnTo>
                  <a:lnTo>
                    <a:pt x="712" y="154"/>
                  </a:lnTo>
                  <a:lnTo>
                    <a:pt x="708" y="154"/>
                  </a:lnTo>
                  <a:lnTo>
                    <a:pt x="703" y="154"/>
                  </a:lnTo>
                  <a:lnTo>
                    <a:pt x="697" y="154"/>
                  </a:lnTo>
                  <a:lnTo>
                    <a:pt x="691" y="154"/>
                  </a:lnTo>
                  <a:lnTo>
                    <a:pt x="686" y="154"/>
                  </a:lnTo>
                  <a:lnTo>
                    <a:pt x="681" y="153"/>
                  </a:lnTo>
                  <a:lnTo>
                    <a:pt x="676" y="153"/>
                  </a:lnTo>
                  <a:lnTo>
                    <a:pt x="670" y="153"/>
                  </a:lnTo>
                  <a:lnTo>
                    <a:pt x="666" y="153"/>
                  </a:lnTo>
                  <a:lnTo>
                    <a:pt x="660" y="153"/>
                  </a:lnTo>
                  <a:lnTo>
                    <a:pt x="654" y="153"/>
                  </a:lnTo>
                  <a:lnTo>
                    <a:pt x="648" y="153"/>
                  </a:lnTo>
                  <a:lnTo>
                    <a:pt x="644" y="153"/>
                  </a:lnTo>
                  <a:lnTo>
                    <a:pt x="638" y="153"/>
                  </a:lnTo>
                  <a:lnTo>
                    <a:pt x="634" y="153"/>
                  </a:lnTo>
                  <a:lnTo>
                    <a:pt x="628" y="153"/>
                  </a:lnTo>
                  <a:lnTo>
                    <a:pt x="624" y="153"/>
                  </a:lnTo>
                  <a:lnTo>
                    <a:pt x="619" y="152"/>
                  </a:lnTo>
                  <a:lnTo>
                    <a:pt x="614" y="152"/>
                  </a:lnTo>
                  <a:lnTo>
                    <a:pt x="608" y="152"/>
                  </a:lnTo>
                  <a:lnTo>
                    <a:pt x="603" y="152"/>
                  </a:lnTo>
                  <a:lnTo>
                    <a:pt x="598" y="152"/>
                  </a:lnTo>
                  <a:lnTo>
                    <a:pt x="593" y="152"/>
                  </a:lnTo>
                  <a:lnTo>
                    <a:pt x="589" y="152"/>
                  </a:lnTo>
                  <a:lnTo>
                    <a:pt x="585" y="152"/>
                  </a:lnTo>
                  <a:lnTo>
                    <a:pt x="580" y="152"/>
                  </a:lnTo>
                  <a:lnTo>
                    <a:pt x="576" y="152"/>
                  </a:lnTo>
                  <a:lnTo>
                    <a:pt x="572" y="152"/>
                  </a:lnTo>
                  <a:lnTo>
                    <a:pt x="568" y="152"/>
                  </a:lnTo>
                  <a:lnTo>
                    <a:pt x="563" y="152"/>
                  </a:lnTo>
                  <a:lnTo>
                    <a:pt x="559" y="152"/>
                  </a:lnTo>
                  <a:lnTo>
                    <a:pt x="555" y="152"/>
                  </a:lnTo>
                  <a:lnTo>
                    <a:pt x="553" y="152"/>
                  </a:lnTo>
                  <a:lnTo>
                    <a:pt x="546" y="152"/>
                  </a:lnTo>
                  <a:lnTo>
                    <a:pt x="540" y="152"/>
                  </a:lnTo>
                  <a:lnTo>
                    <a:pt x="535" y="152"/>
                  </a:lnTo>
                  <a:lnTo>
                    <a:pt x="532" y="152"/>
                  </a:lnTo>
                  <a:lnTo>
                    <a:pt x="526" y="152"/>
                  </a:lnTo>
                  <a:lnTo>
                    <a:pt x="524" y="152"/>
                  </a:lnTo>
                  <a:lnTo>
                    <a:pt x="523" y="152"/>
                  </a:lnTo>
                  <a:lnTo>
                    <a:pt x="519" y="155"/>
                  </a:lnTo>
                  <a:lnTo>
                    <a:pt x="516" y="156"/>
                  </a:lnTo>
                  <a:lnTo>
                    <a:pt x="513" y="160"/>
                  </a:lnTo>
                  <a:lnTo>
                    <a:pt x="510" y="162"/>
                  </a:lnTo>
                  <a:lnTo>
                    <a:pt x="506" y="166"/>
                  </a:lnTo>
                  <a:lnTo>
                    <a:pt x="502" y="168"/>
                  </a:lnTo>
                  <a:lnTo>
                    <a:pt x="497" y="172"/>
                  </a:lnTo>
                  <a:lnTo>
                    <a:pt x="492" y="176"/>
                  </a:lnTo>
                  <a:lnTo>
                    <a:pt x="486" y="180"/>
                  </a:lnTo>
                  <a:lnTo>
                    <a:pt x="480" y="184"/>
                  </a:lnTo>
                  <a:lnTo>
                    <a:pt x="473" y="189"/>
                  </a:lnTo>
                  <a:lnTo>
                    <a:pt x="466" y="193"/>
                  </a:lnTo>
                  <a:lnTo>
                    <a:pt x="460" y="200"/>
                  </a:lnTo>
                  <a:lnTo>
                    <a:pt x="456" y="202"/>
                  </a:lnTo>
                  <a:lnTo>
                    <a:pt x="452" y="204"/>
                  </a:lnTo>
                  <a:lnTo>
                    <a:pt x="447" y="207"/>
                  </a:lnTo>
                  <a:lnTo>
                    <a:pt x="443" y="210"/>
                  </a:lnTo>
                  <a:lnTo>
                    <a:pt x="439" y="212"/>
                  </a:lnTo>
                  <a:lnTo>
                    <a:pt x="435" y="215"/>
                  </a:lnTo>
                  <a:lnTo>
                    <a:pt x="429" y="218"/>
                  </a:lnTo>
                  <a:lnTo>
                    <a:pt x="425" y="221"/>
                  </a:lnTo>
                  <a:lnTo>
                    <a:pt x="419" y="224"/>
                  </a:lnTo>
                  <a:lnTo>
                    <a:pt x="415" y="227"/>
                  </a:lnTo>
                  <a:lnTo>
                    <a:pt x="410" y="230"/>
                  </a:lnTo>
                  <a:lnTo>
                    <a:pt x="406" y="233"/>
                  </a:lnTo>
                  <a:lnTo>
                    <a:pt x="401" y="236"/>
                  </a:lnTo>
                  <a:lnTo>
                    <a:pt x="396" y="240"/>
                  </a:lnTo>
                  <a:lnTo>
                    <a:pt x="391" y="243"/>
                  </a:lnTo>
                  <a:lnTo>
                    <a:pt x="385" y="247"/>
                  </a:lnTo>
                  <a:lnTo>
                    <a:pt x="379" y="249"/>
                  </a:lnTo>
                  <a:lnTo>
                    <a:pt x="374" y="253"/>
                  </a:lnTo>
                  <a:lnTo>
                    <a:pt x="369" y="255"/>
                  </a:lnTo>
                  <a:lnTo>
                    <a:pt x="363" y="259"/>
                  </a:lnTo>
                  <a:lnTo>
                    <a:pt x="357" y="261"/>
                  </a:lnTo>
                  <a:lnTo>
                    <a:pt x="352" y="265"/>
                  </a:lnTo>
                  <a:lnTo>
                    <a:pt x="346" y="268"/>
                  </a:lnTo>
                  <a:lnTo>
                    <a:pt x="340" y="272"/>
                  </a:lnTo>
                  <a:lnTo>
                    <a:pt x="334" y="275"/>
                  </a:lnTo>
                  <a:lnTo>
                    <a:pt x="328" y="278"/>
                  </a:lnTo>
                  <a:lnTo>
                    <a:pt x="322" y="282"/>
                  </a:lnTo>
                  <a:lnTo>
                    <a:pt x="316" y="285"/>
                  </a:lnTo>
                  <a:lnTo>
                    <a:pt x="310" y="288"/>
                  </a:lnTo>
                  <a:lnTo>
                    <a:pt x="303" y="292"/>
                  </a:lnTo>
                  <a:lnTo>
                    <a:pt x="296" y="295"/>
                  </a:lnTo>
                  <a:lnTo>
                    <a:pt x="290" y="299"/>
                  </a:lnTo>
                  <a:lnTo>
                    <a:pt x="284" y="302"/>
                  </a:lnTo>
                  <a:lnTo>
                    <a:pt x="277" y="304"/>
                  </a:lnTo>
                  <a:lnTo>
                    <a:pt x="271" y="307"/>
                  </a:lnTo>
                  <a:lnTo>
                    <a:pt x="265" y="310"/>
                  </a:lnTo>
                  <a:lnTo>
                    <a:pt x="259" y="312"/>
                  </a:lnTo>
                  <a:lnTo>
                    <a:pt x="252" y="316"/>
                  </a:lnTo>
                  <a:lnTo>
                    <a:pt x="246" y="318"/>
                  </a:lnTo>
                  <a:lnTo>
                    <a:pt x="241" y="322"/>
                  </a:lnTo>
                  <a:lnTo>
                    <a:pt x="235" y="324"/>
                  </a:lnTo>
                  <a:lnTo>
                    <a:pt x="229" y="327"/>
                  </a:lnTo>
                  <a:lnTo>
                    <a:pt x="223" y="329"/>
                  </a:lnTo>
                  <a:lnTo>
                    <a:pt x="219" y="332"/>
                  </a:lnTo>
                  <a:lnTo>
                    <a:pt x="212" y="334"/>
                  </a:lnTo>
                  <a:lnTo>
                    <a:pt x="207" y="336"/>
                  </a:lnTo>
                  <a:lnTo>
                    <a:pt x="201" y="338"/>
                  </a:lnTo>
                  <a:lnTo>
                    <a:pt x="197" y="340"/>
                  </a:lnTo>
                  <a:lnTo>
                    <a:pt x="192" y="342"/>
                  </a:lnTo>
                  <a:lnTo>
                    <a:pt x="187" y="344"/>
                  </a:lnTo>
                  <a:lnTo>
                    <a:pt x="182" y="346"/>
                  </a:lnTo>
                  <a:lnTo>
                    <a:pt x="178" y="348"/>
                  </a:lnTo>
                  <a:lnTo>
                    <a:pt x="173" y="349"/>
                  </a:lnTo>
                  <a:lnTo>
                    <a:pt x="168" y="351"/>
                  </a:lnTo>
                  <a:lnTo>
                    <a:pt x="164" y="353"/>
                  </a:lnTo>
                  <a:lnTo>
                    <a:pt x="159" y="355"/>
                  </a:lnTo>
                  <a:lnTo>
                    <a:pt x="155" y="356"/>
                  </a:lnTo>
                  <a:lnTo>
                    <a:pt x="151" y="357"/>
                  </a:lnTo>
                  <a:lnTo>
                    <a:pt x="147" y="359"/>
                  </a:lnTo>
                  <a:lnTo>
                    <a:pt x="143" y="362"/>
                  </a:lnTo>
                  <a:lnTo>
                    <a:pt x="136" y="364"/>
                  </a:lnTo>
                  <a:lnTo>
                    <a:pt x="129" y="368"/>
                  </a:lnTo>
                  <a:lnTo>
                    <a:pt x="121" y="369"/>
                  </a:lnTo>
                  <a:lnTo>
                    <a:pt x="114" y="371"/>
                  </a:lnTo>
                  <a:lnTo>
                    <a:pt x="108" y="373"/>
                  </a:lnTo>
                  <a:lnTo>
                    <a:pt x="102" y="375"/>
                  </a:lnTo>
                  <a:lnTo>
                    <a:pt x="96" y="377"/>
                  </a:lnTo>
                  <a:lnTo>
                    <a:pt x="91" y="379"/>
                  </a:lnTo>
                  <a:lnTo>
                    <a:pt x="87" y="380"/>
                  </a:lnTo>
                  <a:lnTo>
                    <a:pt x="83" y="381"/>
                  </a:lnTo>
                  <a:lnTo>
                    <a:pt x="79" y="382"/>
                  </a:lnTo>
                  <a:lnTo>
                    <a:pt x="75" y="383"/>
                  </a:lnTo>
                  <a:lnTo>
                    <a:pt x="71" y="383"/>
                  </a:lnTo>
                  <a:lnTo>
                    <a:pt x="69" y="385"/>
                  </a:lnTo>
                  <a:lnTo>
                    <a:pt x="64" y="385"/>
                  </a:lnTo>
                  <a:lnTo>
                    <a:pt x="62" y="386"/>
                  </a:lnTo>
                  <a:lnTo>
                    <a:pt x="57" y="385"/>
                  </a:lnTo>
                  <a:lnTo>
                    <a:pt x="51" y="381"/>
                  </a:lnTo>
                  <a:lnTo>
                    <a:pt x="47" y="377"/>
                  </a:lnTo>
                  <a:lnTo>
                    <a:pt x="44" y="374"/>
                  </a:lnTo>
                  <a:lnTo>
                    <a:pt x="41" y="369"/>
                  </a:lnTo>
                  <a:lnTo>
                    <a:pt x="38" y="364"/>
                  </a:lnTo>
                  <a:lnTo>
                    <a:pt x="36" y="359"/>
                  </a:lnTo>
                  <a:lnTo>
                    <a:pt x="34" y="355"/>
                  </a:lnTo>
                  <a:lnTo>
                    <a:pt x="32" y="351"/>
                  </a:lnTo>
                  <a:lnTo>
                    <a:pt x="30" y="348"/>
                  </a:lnTo>
                  <a:lnTo>
                    <a:pt x="27" y="343"/>
                  </a:lnTo>
                  <a:lnTo>
                    <a:pt x="26" y="338"/>
                  </a:lnTo>
                  <a:lnTo>
                    <a:pt x="24" y="333"/>
                  </a:lnTo>
                  <a:lnTo>
                    <a:pt x="23" y="328"/>
                  </a:lnTo>
                  <a:lnTo>
                    <a:pt x="21" y="322"/>
                  </a:lnTo>
                  <a:lnTo>
                    <a:pt x="19" y="315"/>
                  </a:lnTo>
                  <a:lnTo>
                    <a:pt x="17" y="308"/>
                  </a:lnTo>
                  <a:lnTo>
                    <a:pt x="16" y="302"/>
                  </a:lnTo>
                  <a:lnTo>
                    <a:pt x="15" y="298"/>
                  </a:lnTo>
                  <a:lnTo>
                    <a:pt x="14" y="295"/>
                  </a:lnTo>
                  <a:lnTo>
                    <a:pt x="13" y="291"/>
                  </a:lnTo>
                  <a:lnTo>
                    <a:pt x="13" y="287"/>
                  </a:lnTo>
                  <a:lnTo>
                    <a:pt x="12" y="283"/>
                  </a:lnTo>
                  <a:lnTo>
                    <a:pt x="11" y="278"/>
                  </a:lnTo>
                  <a:lnTo>
                    <a:pt x="11" y="274"/>
                  </a:lnTo>
                  <a:lnTo>
                    <a:pt x="11" y="270"/>
                  </a:lnTo>
                  <a:lnTo>
                    <a:pt x="9" y="265"/>
                  </a:lnTo>
                  <a:lnTo>
                    <a:pt x="8" y="261"/>
                  </a:lnTo>
                  <a:lnTo>
                    <a:pt x="7" y="257"/>
                  </a:lnTo>
                  <a:lnTo>
                    <a:pt x="6" y="253"/>
                  </a:lnTo>
                  <a:lnTo>
                    <a:pt x="6" y="249"/>
                  </a:lnTo>
                  <a:lnTo>
                    <a:pt x="5" y="245"/>
                  </a:lnTo>
                  <a:lnTo>
                    <a:pt x="5" y="240"/>
                  </a:lnTo>
                  <a:lnTo>
                    <a:pt x="5" y="236"/>
                  </a:lnTo>
                  <a:lnTo>
                    <a:pt x="4" y="232"/>
                  </a:lnTo>
                  <a:lnTo>
                    <a:pt x="3" y="228"/>
                  </a:lnTo>
                  <a:lnTo>
                    <a:pt x="2" y="224"/>
                  </a:lnTo>
                  <a:lnTo>
                    <a:pt x="2" y="221"/>
                  </a:lnTo>
                  <a:lnTo>
                    <a:pt x="2" y="213"/>
                  </a:lnTo>
                  <a:lnTo>
                    <a:pt x="2" y="206"/>
                  </a:lnTo>
                  <a:lnTo>
                    <a:pt x="0" y="199"/>
                  </a:lnTo>
                  <a:lnTo>
                    <a:pt x="0" y="191"/>
                  </a:lnTo>
                  <a:lnTo>
                    <a:pt x="0" y="184"/>
                  </a:lnTo>
                  <a:lnTo>
                    <a:pt x="0" y="178"/>
                  </a:lnTo>
                  <a:lnTo>
                    <a:pt x="0" y="172"/>
                  </a:lnTo>
                  <a:lnTo>
                    <a:pt x="0" y="166"/>
                  </a:lnTo>
                  <a:lnTo>
                    <a:pt x="0" y="161"/>
                  </a:lnTo>
                  <a:lnTo>
                    <a:pt x="0" y="154"/>
                  </a:lnTo>
                  <a:lnTo>
                    <a:pt x="0" y="148"/>
                  </a:lnTo>
                  <a:lnTo>
                    <a:pt x="0" y="144"/>
                  </a:lnTo>
                  <a:lnTo>
                    <a:pt x="0" y="138"/>
                  </a:lnTo>
                  <a:lnTo>
                    <a:pt x="0" y="133"/>
                  </a:lnTo>
                  <a:lnTo>
                    <a:pt x="0" y="129"/>
                  </a:lnTo>
                  <a:lnTo>
                    <a:pt x="0" y="125"/>
                  </a:lnTo>
                  <a:lnTo>
                    <a:pt x="1" y="121"/>
                  </a:lnTo>
                  <a:lnTo>
                    <a:pt x="2" y="116"/>
                  </a:lnTo>
                  <a:lnTo>
                    <a:pt x="2" y="112"/>
                  </a:lnTo>
                  <a:lnTo>
                    <a:pt x="2" y="108"/>
                  </a:lnTo>
                  <a:lnTo>
                    <a:pt x="3" y="104"/>
                  </a:lnTo>
                  <a:lnTo>
                    <a:pt x="4" y="101"/>
                  </a:lnTo>
                  <a:lnTo>
                    <a:pt x="5" y="95"/>
                  </a:lnTo>
                  <a:lnTo>
                    <a:pt x="6" y="90"/>
                  </a:lnTo>
                  <a:lnTo>
                    <a:pt x="7" y="85"/>
                  </a:lnTo>
                  <a:lnTo>
                    <a:pt x="8" y="81"/>
                  </a:lnTo>
                  <a:lnTo>
                    <a:pt x="11" y="75"/>
                  </a:lnTo>
                  <a:lnTo>
                    <a:pt x="13" y="72"/>
                  </a:lnTo>
                  <a:lnTo>
                    <a:pt x="16" y="66"/>
                  </a:lnTo>
                  <a:lnTo>
                    <a:pt x="21" y="62"/>
                  </a:lnTo>
                  <a:lnTo>
                    <a:pt x="24" y="59"/>
                  </a:lnTo>
                  <a:lnTo>
                    <a:pt x="28" y="57"/>
                  </a:lnTo>
                  <a:lnTo>
                    <a:pt x="31" y="56"/>
                  </a:lnTo>
                  <a:lnTo>
                    <a:pt x="32" y="56"/>
                  </a:lnTo>
                  <a:lnTo>
                    <a:pt x="33" y="66"/>
                  </a:lnTo>
                  <a:lnTo>
                    <a:pt x="32" y="66"/>
                  </a:lnTo>
                  <a:lnTo>
                    <a:pt x="30" y="67"/>
                  </a:lnTo>
                  <a:lnTo>
                    <a:pt x="25" y="69"/>
                  </a:lnTo>
                  <a:lnTo>
                    <a:pt x="23" y="73"/>
                  </a:lnTo>
                  <a:lnTo>
                    <a:pt x="21" y="77"/>
                  </a:lnTo>
                  <a:lnTo>
                    <a:pt x="19" y="81"/>
                  </a:lnTo>
                  <a:lnTo>
                    <a:pt x="17" y="86"/>
                  </a:lnTo>
                  <a:lnTo>
                    <a:pt x="16" y="93"/>
                  </a:lnTo>
                  <a:lnTo>
                    <a:pt x="15" y="95"/>
                  </a:lnTo>
                  <a:lnTo>
                    <a:pt x="14" y="99"/>
                  </a:lnTo>
                  <a:lnTo>
                    <a:pt x="13" y="103"/>
                  </a:lnTo>
                  <a:lnTo>
                    <a:pt x="13" y="108"/>
                  </a:lnTo>
                  <a:lnTo>
                    <a:pt x="13" y="112"/>
                  </a:lnTo>
                  <a:lnTo>
                    <a:pt x="12" y="118"/>
                  </a:lnTo>
                  <a:lnTo>
                    <a:pt x="12" y="123"/>
                  </a:lnTo>
                  <a:lnTo>
                    <a:pt x="12" y="129"/>
                  </a:lnTo>
                  <a:lnTo>
                    <a:pt x="11" y="134"/>
                  </a:lnTo>
                  <a:lnTo>
                    <a:pt x="11" y="140"/>
                  </a:lnTo>
                  <a:lnTo>
                    <a:pt x="10" y="144"/>
                  </a:lnTo>
                  <a:lnTo>
                    <a:pt x="10" y="150"/>
                  </a:lnTo>
                  <a:lnTo>
                    <a:pt x="9" y="154"/>
                  </a:lnTo>
                  <a:lnTo>
                    <a:pt x="9" y="160"/>
                  </a:lnTo>
                  <a:lnTo>
                    <a:pt x="9" y="165"/>
                  </a:lnTo>
                  <a:lnTo>
                    <a:pt x="9" y="170"/>
                  </a:lnTo>
                  <a:lnTo>
                    <a:pt x="9" y="174"/>
                  </a:lnTo>
                  <a:lnTo>
                    <a:pt x="9" y="178"/>
                  </a:lnTo>
                  <a:lnTo>
                    <a:pt x="9" y="182"/>
                  </a:lnTo>
                  <a:lnTo>
                    <a:pt x="9" y="186"/>
                  </a:lnTo>
                  <a:lnTo>
                    <a:pt x="9" y="190"/>
                  </a:lnTo>
                  <a:lnTo>
                    <a:pt x="9" y="194"/>
                  </a:lnTo>
                  <a:lnTo>
                    <a:pt x="9" y="199"/>
                  </a:lnTo>
                  <a:lnTo>
                    <a:pt x="10" y="204"/>
                  </a:lnTo>
                  <a:lnTo>
                    <a:pt x="10" y="208"/>
                  </a:lnTo>
                  <a:lnTo>
                    <a:pt x="10" y="212"/>
                  </a:lnTo>
                  <a:lnTo>
                    <a:pt x="11" y="216"/>
                  </a:lnTo>
                  <a:lnTo>
                    <a:pt x="11" y="220"/>
                  </a:lnTo>
                  <a:lnTo>
                    <a:pt x="11" y="224"/>
                  </a:lnTo>
                  <a:lnTo>
                    <a:pt x="12" y="228"/>
                  </a:lnTo>
                  <a:lnTo>
                    <a:pt x="13" y="233"/>
                  </a:lnTo>
                  <a:lnTo>
                    <a:pt x="14" y="239"/>
                  </a:lnTo>
                  <a:lnTo>
                    <a:pt x="14" y="243"/>
                  </a:lnTo>
                  <a:lnTo>
                    <a:pt x="15" y="249"/>
                  </a:lnTo>
                  <a:lnTo>
                    <a:pt x="16" y="254"/>
                  </a:lnTo>
                  <a:lnTo>
                    <a:pt x="17" y="260"/>
                  </a:lnTo>
                  <a:lnTo>
                    <a:pt x="19" y="265"/>
                  </a:lnTo>
                  <a:lnTo>
                    <a:pt x="20" y="272"/>
                  </a:lnTo>
                  <a:lnTo>
                    <a:pt x="21" y="278"/>
                  </a:lnTo>
                  <a:lnTo>
                    <a:pt x="23" y="286"/>
                  </a:lnTo>
                  <a:lnTo>
                    <a:pt x="24" y="292"/>
                  </a:lnTo>
                  <a:lnTo>
                    <a:pt x="25" y="298"/>
                  </a:lnTo>
                  <a:lnTo>
                    <a:pt x="27" y="304"/>
                  </a:lnTo>
                  <a:lnTo>
                    <a:pt x="30" y="310"/>
                  </a:lnTo>
                  <a:lnTo>
                    <a:pt x="31" y="314"/>
                  </a:lnTo>
                  <a:lnTo>
                    <a:pt x="32" y="321"/>
                  </a:lnTo>
                  <a:lnTo>
                    <a:pt x="34" y="326"/>
                  </a:lnTo>
                  <a:lnTo>
                    <a:pt x="36" y="330"/>
                  </a:lnTo>
                  <a:lnTo>
                    <a:pt x="37" y="334"/>
                  </a:lnTo>
                  <a:lnTo>
                    <a:pt x="38" y="338"/>
                  </a:lnTo>
                  <a:lnTo>
                    <a:pt x="40" y="341"/>
                  </a:lnTo>
                  <a:lnTo>
                    <a:pt x="42" y="345"/>
                  </a:lnTo>
                  <a:lnTo>
                    <a:pt x="45" y="351"/>
                  </a:lnTo>
                  <a:lnTo>
                    <a:pt x="48" y="357"/>
                  </a:lnTo>
                  <a:lnTo>
                    <a:pt x="50" y="362"/>
                  </a:lnTo>
                  <a:lnTo>
                    <a:pt x="53" y="366"/>
                  </a:lnTo>
                  <a:lnTo>
                    <a:pt x="55" y="368"/>
                  </a:lnTo>
                  <a:lnTo>
                    <a:pt x="58" y="371"/>
                  </a:lnTo>
                  <a:lnTo>
                    <a:pt x="61" y="374"/>
                  </a:lnTo>
                  <a:lnTo>
                    <a:pt x="66" y="377"/>
                  </a:lnTo>
                  <a:lnTo>
                    <a:pt x="66" y="376"/>
                  </a:lnTo>
                  <a:lnTo>
                    <a:pt x="68" y="375"/>
                  </a:lnTo>
                  <a:lnTo>
                    <a:pt x="70" y="374"/>
                  </a:lnTo>
                  <a:lnTo>
                    <a:pt x="75" y="374"/>
                  </a:lnTo>
                  <a:lnTo>
                    <a:pt x="79" y="372"/>
                  </a:lnTo>
                  <a:lnTo>
                    <a:pt x="85" y="370"/>
                  </a:lnTo>
                  <a:lnTo>
                    <a:pt x="90" y="368"/>
                  </a:lnTo>
                  <a:lnTo>
                    <a:pt x="97" y="366"/>
                  </a:lnTo>
                  <a:lnTo>
                    <a:pt x="100" y="364"/>
                  </a:lnTo>
                  <a:lnTo>
                    <a:pt x="103" y="364"/>
                  </a:lnTo>
                  <a:lnTo>
                    <a:pt x="107" y="362"/>
                  </a:lnTo>
                  <a:lnTo>
                    <a:pt x="111" y="361"/>
                  </a:lnTo>
                  <a:lnTo>
                    <a:pt x="114" y="358"/>
                  </a:lnTo>
                  <a:lnTo>
                    <a:pt x="119" y="357"/>
                  </a:lnTo>
                  <a:lnTo>
                    <a:pt x="123" y="355"/>
                  </a:lnTo>
                  <a:lnTo>
                    <a:pt x="128" y="354"/>
                  </a:lnTo>
                  <a:lnTo>
                    <a:pt x="132" y="352"/>
                  </a:lnTo>
                  <a:lnTo>
                    <a:pt x="136" y="350"/>
                  </a:lnTo>
                  <a:lnTo>
                    <a:pt x="140" y="349"/>
                  </a:lnTo>
                  <a:lnTo>
                    <a:pt x="145" y="347"/>
                  </a:lnTo>
                  <a:lnTo>
                    <a:pt x="150" y="345"/>
                  </a:lnTo>
                  <a:lnTo>
                    <a:pt x="155" y="344"/>
                  </a:lnTo>
                  <a:lnTo>
                    <a:pt x="159" y="342"/>
                  </a:lnTo>
                  <a:lnTo>
                    <a:pt x="166" y="340"/>
                  </a:lnTo>
                  <a:lnTo>
                    <a:pt x="170" y="338"/>
                  </a:lnTo>
                  <a:lnTo>
                    <a:pt x="174" y="336"/>
                  </a:lnTo>
                  <a:lnTo>
                    <a:pt x="179" y="334"/>
                  </a:lnTo>
                  <a:lnTo>
                    <a:pt x="184" y="332"/>
                  </a:lnTo>
                  <a:lnTo>
                    <a:pt x="189" y="330"/>
                  </a:lnTo>
                  <a:lnTo>
                    <a:pt x="193" y="328"/>
                  </a:lnTo>
                  <a:lnTo>
                    <a:pt x="198" y="326"/>
                  </a:lnTo>
                  <a:lnTo>
                    <a:pt x="203" y="325"/>
                  </a:lnTo>
                  <a:lnTo>
                    <a:pt x="209" y="323"/>
                  </a:lnTo>
                  <a:lnTo>
                    <a:pt x="214" y="321"/>
                  </a:lnTo>
                  <a:lnTo>
                    <a:pt x="219" y="318"/>
                  </a:lnTo>
                  <a:lnTo>
                    <a:pt x="224" y="316"/>
                  </a:lnTo>
                  <a:lnTo>
                    <a:pt x="228" y="314"/>
                  </a:lnTo>
                  <a:lnTo>
                    <a:pt x="233" y="312"/>
                  </a:lnTo>
                  <a:lnTo>
                    <a:pt x="237" y="310"/>
                  </a:lnTo>
                  <a:lnTo>
                    <a:pt x="243" y="308"/>
                  </a:lnTo>
                  <a:lnTo>
                    <a:pt x="247" y="306"/>
                  </a:lnTo>
                  <a:lnTo>
                    <a:pt x="252" y="304"/>
                  </a:lnTo>
                  <a:lnTo>
                    <a:pt x="257" y="302"/>
                  </a:lnTo>
                  <a:lnTo>
                    <a:pt x="261" y="300"/>
                  </a:lnTo>
                  <a:lnTo>
                    <a:pt x="265" y="298"/>
                  </a:lnTo>
                  <a:lnTo>
                    <a:pt x="269" y="296"/>
                  </a:lnTo>
                  <a:lnTo>
                    <a:pt x="273" y="294"/>
                  </a:lnTo>
                  <a:lnTo>
                    <a:pt x="278" y="293"/>
                  </a:lnTo>
                  <a:lnTo>
                    <a:pt x="282" y="291"/>
                  </a:lnTo>
                  <a:lnTo>
                    <a:pt x="286" y="289"/>
                  </a:lnTo>
                  <a:lnTo>
                    <a:pt x="289" y="287"/>
                  </a:lnTo>
                  <a:lnTo>
                    <a:pt x="293" y="286"/>
                  </a:lnTo>
                  <a:lnTo>
                    <a:pt x="301" y="283"/>
                  </a:lnTo>
                  <a:lnTo>
                    <a:pt x="308" y="280"/>
                  </a:lnTo>
                  <a:lnTo>
                    <a:pt x="313" y="275"/>
                  </a:lnTo>
                  <a:lnTo>
                    <a:pt x="320" y="272"/>
                  </a:lnTo>
                  <a:lnTo>
                    <a:pt x="322" y="270"/>
                  </a:lnTo>
                  <a:lnTo>
                    <a:pt x="326" y="268"/>
                  </a:lnTo>
                  <a:lnTo>
                    <a:pt x="330" y="265"/>
                  </a:lnTo>
                  <a:lnTo>
                    <a:pt x="334" y="263"/>
                  </a:lnTo>
                  <a:lnTo>
                    <a:pt x="337" y="261"/>
                  </a:lnTo>
                  <a:lnTo>
                    <a:pt x="341" y="259"/>
                  </a:lnTo>
                  <a:lnTo>
                    <a:pt x="346" y="256"/>
                  </a:lnTo>
                  <a:lnTo>
                    <a:pt x="350" y="254"/>
                  </a:lnTo>
                  <a:lnTo>
                    <a:pt x="354" y="251"/>
                  </a:lnTo>
                  <a:lnTo>
                    <a:pt x="358" y="249"/>
                  </a:lnTo>
                  <a:lnTo>
                    <a:pt x="362" y="247"/>
                  </a:lnTo>
                  <a:lnTo>
                    <a:pt x="367" y="245"/>
                  </a:lnTo>
                  <a:lnTo>
                    <a:pt x="371" y="241"/>
                  </a:lnTo>
                  <a:lnTo>
                    <a:pt x="375" y="237"/>
                  </a:lnTo>
                  <a:lnTo>
                    <a:pt x="379" y="235"/>
                  </a:lnTo>
                  <a:lnTo>
                    <a:pt x="383" y="232"/>
                  </a:lnTo>
                  <a:lnTo>
                    <a:pt x="388" y="229"/>
                  </a:lnTo>
                  <a:lnTo>
                    <a:pt x="393" y="227"/>
                  </a:lnTo>
                  <a:lnTo>
                    <a:pt x="397" y="223"/>
                  </a:lnTo>
                  <a:lnTo>
                    <a:pt x="402" y="221"/>
                  </a:lnTo>
                  <a:lnTo>
                    <a:pt x="406" y="218"/>
                  </a:lnTo>
                  <a:lnTo>
                    <a:pt x="410" y="215"/>
                  </a:lnTo>
                  <a:lnTo>
                    <a:pt x="414" y="212"/>
                  </a:lnTo>
                  <a:lnTo>
                    <a:pt x="419" y="210"/>
                  </a:lnTo>
                  <a:lnTo>
                    <a:pt x="423" y="206"/>
                  </a:lnTo>
                  <a:lnTo>
                    <a:pt x="428" y="204"/>
                  </a:lnTo>
                  <a:lnTo>
                    <a:pt x="433" y="201"/>
                  </a:lnTo>
                  <a:lnTo>
                    <a:pt x="437" y="199"/>
                  </a:lnTo>
                  <a:lnTo>
                    <a:pt x="441" y="195"/>
                  </a:lnTo>
                  <a:lnTo>
                    <a:pt x="445" y="192"/>
                  </a:lnTo>
                  <a:lnTo>
                    <a:pt x="449" y="189"/>
                  </a:lnTo>
                  <a:lnTo>
                    <a:pt x="453" y="187"/>
                  </a:lnTo>
                  <a:lnTo>
                    <a:pt x="456" y="184"/>
                  </a:lnTo>
                  <a:lnTo>
                    <a:pt x="460" y="181"/>
                  </a:lnTo>
                  <a:lnTo>
                    <a:pt x="464" y="178"/>
                  </a:lnTo>
                  <a:lnTo>
                    <a:pt x="468" y="176"/>
                  </a:lnTo>
                  <a:lnTo>
                    <a:pt x="475" y="172"/>
                  </a:lnTo>
                  <a:lnTo>
                    <a:pt x="484" y="167"/>
                  </a:lnTo>
                  <a:lnTo>
                    <a:pt x="490" y="163"/>
                  </a:lnTo>
                  <a:lnTo>
                    <a:pt x="496" y="159"/>
                  </a:lnTo>
                  <a:lnTo>
                    <a:pt x="500" y="154"/>
                  </a:lnTo>
                  <a:lnTo>
                    <a:pt x="506" y="150"/>
                  </a:lnTo>
                  <a:lnTo>
                    <a:pt x="510" y="147"/>
                  </a:lnTo>
                  <a:lnTo>
                    <a:pt x="515" y="145"/>
                  </a:lnTo>
                  <a:lnTo>
                    <a:pt x="520" y="142"/>
                  </a:lnTo>
                  <a:lnTo>
                    <a:pt x="524" y="141"/>
                  </a:lnTo>
                  <a:lnTo>
                    <a:pt x="524" y="140"/>
                  </a:lnTo>
                  <a:lnTo>
                    <a:pt x="527" y="140"/>
                  </a:lnTo>
                  <a:lnTo>
                    <a:pt x="530" y="140"/>
                  </a:lnTo>
                  <a:lnTo>
                    <a:pt x="535" y="140"/>
                  </a:lnTo>
                  <a:lnTo>
                    <a:pt x="540" y="140"/>
                  </a:lnTo>
                  <a:lnTo>
                    <a:pt x="547" y="140"/>
                  </a:lnTo>
                  <a:lnTo>
                    <a:pt x="549" y="140"/>
                  </a:lnTo>
                  <a:lnTo>
                    <a:pt x="553" y="140"/>
                  </a:lnTo>
                  <a:lnTo>
                    <a:pt x="557" y="140"/>
                  </a:lnTo>
                  <a:lnTo>
                    <a:pt x="562" y="140"/>
                  </a:lnTo>
                  <a:lnTo>
                    <a:pt x="567" y="140"/>
                  </a:lnTo>
                  <a:lnTo>
                    <a:pt x="571" y="140"/>
                  </a:lnTo>
                  <a:lnTo>
                    <a:pt x="576" y="140"/>
                  </a:lnTo>
                  <a:lnTo>
                    <a:pt x="581" y="140"/>
                  </a:lnTo>
                  <a:lnTo>
                    <a:pt x="585" y="140"/>
                  </a:lnTo>
                  <a:lnTo>
                    <a:pt x="591" y="140"/>
                  </a:lnTo>
                  <a:lnTo>
                    <a:pt x="595" y="140"/>
                  </a:lnTo>
                  <a:lnTo>
                    <a:pt x="602" y="141"/>
                  </a:lnTo>
                  <a:lnTo>
                    <a:pt x="606" y="141"/>
                  </a:lnTo>
                  <a:lnTo>
                    <a:pt x="613" y="141"/>
                  </a:lnTo>
                  <a:lnTo>
                    <a:pt x="619" y="141"/>
                  </a:lnTo>
                  <a:lnTo>
                    <a:pt x="625" y="142"/>
                  </a:lnTo>
                  <a:lnTo>
                    <a:pt x="631" y="142"/>
                  </a:lnTo>
                  <a:lnTo>
                    <a:pt x="637" y="142"/>
                  </a:lnTo>
                  <a:lnTo>
                    <a:pt x="643" y="142"/>
                  </a:lnTo>
                  <a:lnTo>
                    <a:pt x="649" y="143"/>
                  </a:lnTo>
                  <a:lnTo>
                    <a:pt x="654" y="143"/>
                  </a:lnTo>
                  <a:lnTo>
                    <a:pt x="661" y="143"/>
                  </a:lnTo>
                  <a:lnTo>
                    <a:pt x="668" y="143"/>
                  </a:lnTo>
                  <a:lnTo>
                    <a:pt x="674" y="143"/>
                  </a:lnTo>
                  <a:lnTo>
                    <a:pt x="680" y="143"/>
                  </a:lnTo>
                  <a:lnTo>
                    <a:pt x="686" y="143"/>
                  </a:lnTo>
                  <a:lnTo>
                    <a:pt x="692" y="143"/>
                  </a:lnTo>
                  <a:lnTo>
                    <a:pt x="699" y="144"/>
                  </a:lnTo>
                  <a:lnTo>
                    <a:pt x="705" y="144"/>
                  </a:lnTo>
                  <a:lnTo>
                    <a:pt x="711" y="144"/>
                  </a:lnTo>
                  <a:lnTo>
                    <a:pt x="717" y="144"/>
                  </a:lnTo>
                  <a:lnTo>
                    <a:pt x="723" y="144"/>
                  </a:lnTo>
                  <a:lnTo>
                    <a:pt x="729" y="144"/>
                  </a:lnTo>
                  <a:lnTo>
                    <a:pt x="735" y="144"/>
                  </a:lnTo>
                  <a:lnTo>
                    <a:pt x="741" y="144"/>
                  </a:lnTo>
                  <a:lnTo>
                    <a:pt x="749" y="144"/>
                  </a:lnTo>
                  <a:lnTo>
                    <a:pt x="753" y="144"/>
                  </a:lnTo>
                  <a:lnTo>
                    <a:pt x="759" y="144"/>
                  </a:lnTo>
                  <a:lnTo>
                    <a:pt x="764" y="144"/>
                  </a:lnTo>
                  <a:lnTo>
                    <a:pt x="770" y="144"/>
                  </a:lnTo>
                  <a:lnTo>
                    <a:pt x="775" y="144"/>
                  </a:lnTo>
                  <a:lnTo>
                    <a:pt x="780" y="144"/>
                  </a:lnTo>
                  <a:lnTo>
                    <a:pt x="785" y="144"/>
                  </a:lnTo>
                  <a:lnTo>
                    <a:pt x="791" y="144"/>
                  </a:lnTo>
                  <a:lnTo>
                    <a:pt x="795" y="144"/>
                  </a:lnTo>
                  <a:lnTo>
                    <a:pt x="800" y="144"/>
                  </a:lnTo>
                  <a:lnTo>
                    <a:pt x="804" y="144"/>
                  </a:lnTo>
                  <a:lnTo>
                    <a:pt x="809" y="144"/>
                  </a:lnTo>
                  <a:lnTo>
                    <a:pt x="813" y="144"/>
                  </a:lnTo>
                  <a:lnTo>
                    <a:pt x="817" y="144"/>
                  </a:lnTo>
                  <a:lnTo>
                    <a:pt x="820" y="144"/>
                  </a:lnTo>
                  <a:lnTo>
                    <a:pt x="824" y="145"/>
                  </a:lnTo>
                  <a:lnTo>
                    <a:pt x="830" y="144"/>
                  </a:lnTo>
                  <a:lnTo>
                    <a:pt x="838" y="144"/>
                  </a:lnTo>
                  <a:lnTo>
                    <a:pt x="845" y="143"/>
                  </a:lnTo>
                  <a:lnTo>
                    <a:pt x="852" y="143"/>
                  </a:lnTo>
                  <a:lnTo>
                    <a:pt x="856" y="142"/>
                  </a:lnTo>
                  <a:lnTo>
                    <a:pt x="860" y="142"/>
                  </a:lnTo>
                  <a:lnTo>
                    <a:pt x="864" y="141"/>
                  </a:lnTo>
                  <a:lnTo>
                    <a:pt x="868" y="141"/>
                  </a:lnTo>
                  <a:lnTo>
                    <a:pt x="872" y="140"/>
                  </a:lnTo>
                  <a:lnTo>
                    <a:pt x="876" y="140"/>
                  </a:lnTo>
                  <a:lnTo>
                    <a:pt x="881" y="140"/>
                  </a:lnTo>
                  <a:lnTo>
                    <a:pt x="885" y="140"/>
                  </a:lnTo>
                  <a:lnTo>
                    <a:pt x="889" y="138"/>
                  </a:lnTo>
                  <a:lnTo>
                    <a:pt x="893" y="138"/>
                  </a:lnTo>
                  <a:lnTo>
                    <a:pt x="897" y="137"/>
                  </a:lnTo>
                  <a:lnTo>
                    <a:pt x="901" y="137"/>
                  </a:lnTo>
                  <a:lnTo>
                    <a:pt x="905" y="136"/>
                  </a:lnTo>
                  <a:lnTo>
                    <a:pt x="909" y="136"/>
                  </a:lnTo>
                  <a:lnTo>
                    <a:pt x="913" y="135"/>
                  </a:lnTo>
                  <a:lnTo>
                    <a:pt x="917" y="135"/>
                  </a:lnTo>
                  <a:lnTo>
                    <a:pt x="921" y="133"/>
                  </a:lnTo>
                  <a:lnTo>
                    <a:pt x="926" y="133"/>
                  </a:lnTo>
                  <a:lnTo>
                    <a:pt x="930" y="132"/>
                  </a:lnTo>
                  <a:lnTo>
                    <a:pt x="934" y="132"/>
                  </a:lnTo>
                  <a:lnTo>
                    <a:pt x="938" y="131"/>
                  </a:lnTo>
                  <a:lnTo>
                    <a:pt x="942" y="131"/>
                  </a:lnTo>
                  <a:lnTo>
                    <a:pt x="946" y="130"/>
                  </a:lnTo>
                  <a:lnTo>
                    <a:pt x="950" y="130"/>
                  </a:lnTo>
                  <a:lnTo>
                    <a:pt x="957" y="128"/>
                  </a:lnTo>
                  <a:lnTo>
                    <a:pt x="964" y="127"/>
                  </a:lnTo>
                  <a:lnTo>
                    <a:pt x="972" y="125"/>
                  </a:lnTo>
                  <a:lnTo>
                    <a:pt x="979" y="124"/>
                  </a:lnTo>
                  <a:lnTo>
                    <a:pt x="986" y="122"/>
                  </a:lnTo>
                  <a:lnTo>
                    <a:pt x="992" y="121"/>
                  </a:lnTo>
                  <a:lnTo>
                    <a:pt x="997" y="119"/>
                  </a:lnTo>
                  <a:lnTo>
                    <a:pt x="1003" y="119"/>
                  </a:lnTo>
                  <a:lnTo>
                    <a:pt x="1008" y="116"/>
                  </a:lnTo>
                  <a:lnTo>
                    <a:pt x="1012" y="114"/>
                  </a:lnTo>
                  <a:lnTo>
                    <a:pt x="1017" y="113"/>
                  </a:lnTo>
                  <a:lnTo>
                    <a:pt x="1021" y="112"/>
                  </a:lnTo>
                  <a:lnTo>
                    <a:pt x="1026" y="110"/>
                  </a:lnTo>
                  <a:lnTo>
                    <a:pt x="1028" y="109"/>
                  </a:lnTo>
                  <a:lnTo>
                    <a:pt x="1028" y="106"/>
                  </a:lnTo>
                  <a:lnTo>
                    <a:pt x="1029" y="103"/>
                  </a:lnTo>
                  <a:lnTo>
                    <a:pt x="1029" y="98"/>
                  </a:lnTo>
                  <a:lnTo>
                    <a:pt x="1030" y="93"/>
                  </a:lnTo>
                  <a:lnTo>
                    <a:pt x="1030" y="87"/>
                  </a:lnTo>
                  <a:lnTo>
                    <a:pt x="1030" y="81"/>
                  </a:lnTo>
                  <a:lnTo>
                    <a:pt x="1030" y="73"/>
                  </a:lnTo>
                  <a:lnTo>
                    <a:pt x="1030" y="67"/>
                  </a:lnTo>
                  <a:lnTo>
                    <a:pt x="1029" y="61"/>
                  </a:lnTo>
                  <a:lnTo>
                    <a:pt x="1028" y="54"/>
                  </a:lnTo>
                  <a:lnTo>
                    <a:pt x="1028" y="48"/>
                  </a:lnTo>
                  <a:lnTo>
                    <a:pt x="1028" y="42"/>
                  </a:lnTo>
                  <a:lnTo>
                    <a:pt x="1026" y="37"/>
                  </a:lnTo>
                  <a:lnTo>
                    <a:pt x="1026" y="33"/>
                  </a:lnTo>
                  <a:lnTo>
                    <a:pt x="1024" y="30"/>
                  </a:lnTo>
                  <a:lnTo>
                    <a:pt x="1024" y="29"/>
                  </a:lnTo>
                  <a:lnTo>
                    <a:pt x="1022" y="27"/>
                  </a:lnTo>
                  <a:lnTo>
                    <a:pt x="1019" y="27"/>
                  </a:lnTo>
                  <a:lnTo>
                    <a:pt x="1015" y="26"/>
                  </a:lnTo>
                  <a:lnTo>
                    <a:pt x="1010" y="26"/>
                  </a:lnTo>
                  <a:lnTo>
                    <a:pt x="1004" y="24"/>
                  </a:lnTo>
                  <a:lnTo>
                    <a:pt x="998" y="24"/>
                  </a:lnTo>
                  <a:lnTo>
                    <a:pt x="994" y="24"/>
                  </a:lnTo>
                  <a:lnTo>
                    <a:pt x="990" y="23"/>
                  </a:lnTo>
                  <a:lnTo>
                    <a:pt x="986" y="23"/>
                  </a:lnTo>
                  <a:lnTo>
                    <a:pt x="983" y="23"/>
                  </a:lnTo>
                  <a:lnTo>
                    <a:pt x="978" y="22"/>
                  </a:lnTo>
                  <a:lnTo>
                    <a:pt x="973" y="22"/>
                  </a:lnTo>
                  <a:lnTo>
                    <a:pt x="968" y="22"/>
                  </a:lnTo>
                  <a:lnTo>
                    <a:pt x="963" y="22"/>
                  </a:lnTo>
                  <a:lnTo>
                    <a:pt x="957" y="21"/>
                  </a:lnTo>
                  <a:lnTo>
                    <a:pt x="953" y="20"/>
                  </a:lnTo>
                  <a:lnTo>
                    <a:pt x="947" y="20"/>
                  </a:lnTo>
                  <a:lnTo>
                    <a:pt x="943" y="20"/>
                  </a:lnTo>
                  <a:lnTo>
                    <a:pt x="937" y="20"/>
                  </a:lnTo>
                  <a:lnTo>
                    <a:pt x="931" y="19"/>
                  </a:lnTo>
                  <a:lnTo>
                    <a:pt x="926" y="19"/>
                  </a:lnTo>
                  <a:lnTo>
                    <a:pt x="919" y="19"/>
                  </a:lnTo>
                  <a:lnTo>
                    <a:pt x="913" y="18"/>
                  </a:lnTo>
                  <a:lnTo>
                    <a:pt x="908" y="18"/>
                  </a:lnTo>
                  <a:lnTo>
                    <a:pt x="903" y="18"/>
                  </a:lnTo>
                  <a:lnTo>
                    <a:pt x="897" y="18"/>
                  </a:lnTo>
                  <a:lnTo>
                    <a:pt x="891" y="17"/>
                  </a:lnTo>
                  <a:lnTo>
                    <a:pt x="885" y="16"/>
                  </a:lnTo>
                  <a:lnTo>
                    <a:pt x="878" y="16"/>
                  </a:lnTo>
                  <a:lnTo>
                    <a:pt x="873" y="16"/>
                  </a:lnTo>
                  <a:lnTo>
                    <a:pt x="866" y="15"/>
                  </a:lnTo>
                  <a:lnTo>
                    <a:pt x="860" y="15"/>
                  </a:lnTo>
                  <a:lnTo>
                    <a:pt x="854" y="15"/>
                  </a:lnTo>
                  <a:lnTo>
                    <a:pt x="849" y="15"/>
                  </a:lnTo>
                  <a:lnTo>
                    <a:pt x="843" y="14"/>
                  </a:lnTo>
                  <a:lnTo>
                    <a:pt x="837" y="14"/>
                  </a:lnTo>
                  <a:lnTo>
                    <a:pt x="831" y="14"/>
                  </a:lnTo>
                  <a:lnTo>
                    <a:pt x="826" y="14"/>
                  </a:lnTo>
                  <a:lnTo>
                    <a:pt x="820" y="13"/>
                  </a:lnTo>
                  <a:lnTo>
                    <a:pt x="815" y="13"/>
                  </a:lnTo>
                  <a:lnTo>
                    <a:pt x="810" y="13"/>
                  </a:lnTo>
                  <a:lnTo>
                    <a:pt x="805" y="13"/>
                  </a:lnTo>
                  <a:lnTo>
                    <a:pt x="800" y="12"/>
                  </a:lnTo>
                  <a:lnTo>
                    <a:pt x="795" y="12"/>
                  </a:lnTo>
                  <a:lnTo>
                    <a:pt x="789" y="12"/>
                  </a:lnTo>
                  <a:lnTo>
                    <a:pt x="785" y="12"/>
                  </a:lnTo>
                  <a:lnTo>
                    <a:pt x="780" y="11"/>
                  </a:lnTo>
                  <a:lnTo>
                    <a:pt x="776" y="11"/>
                  </a:lnTo>
                  <a:lnTo>
                    <a:pt x="772" y="11"/>
                  </a:lnTo>
                  <a:lnTo>
                    <a:pt x="769" y="11"/>
                  </a:lnTo>
                  <a:lnTo>
                    <a:pt x="761" y="11"/>
                  </a:lnTo>
                  <a:lnTo>
                    <a:pt x="756" y="11"/>
                  </a:lnTo>
                  <a:lnTo>
                    <a:pt x="751" y="11"/>
                  </a:lnTo>
                  <a:lnTo>
                    <a:pt x="748" y="11"/>
                  </a:lnTo>
                  <a:lnTo>
                    <a:pt x="742" y="10"/>
                  </a:lnTo>
                  <a:lnTo>
                    <a:pt x="737" y="10"/>
                  </a:lnTo>
                  <a:lnTo>
                    <a:pt x="731" y="10"/>
                  </a:lnTo>
                  <a:lnTo>
                    <a:pt x="725" y="10"/>
                  </a:lnTo>
                  <a:lnTo>
                    <a:pt x="721" y="10"/>
                  </a:lnTo>
                  <a:lnTo>
                    <a:pt x="717" y="10"/>
                  </a:lnTo>
                  <a:lnTo>
                    <a:pt x="713" y="10"/>
                  </a:lnTo>
                  <a:lnTo>
                    <a:pt x="710" y="10"/>
                  </a:lnTo>
                  <a:lnTo>
                    <a:pt x="705" y="10"/>
                  </a:lnTo>
                  <a:lnTo>
                    <a:pt x="700" y="10"/>
                  </a:lnTo>
                  <a:lnTo>
                    <a:pt x="696" y="10"/>
                  </a:lnTo>
                  <a:lnTo>
                    <a:pt x="692" y="10"/>
                  </a:lnTo>
                  <a:lnTo>
                    <a:pt x="686" y="10"/>
                  </a:lnTo>
                  <a:lnTo>
                    <a:pt x="682" y="10"/>
                  </a:lnTo>
                  <a:lnTo>
                    <a:pt x="677" y="10"/>
                  </a:lnTo>
                  <a:lnTo>
                    <a:pt x="672" y="10"/>
                  </a:lnTo>
                  <a:lnTo>
                    <a:pt x="667" y="10"/>
                  </a:lnTo>
                  <a:lnTo>
                    <a:pt x="662" y="10"/>
                  </a:lnTo>
                  <a:lnTo>
                    <a:pt x="658" y="10"/>
                  </a:lnTo>
                  <a:lnTo>
                    <a:pt x="652" y="11"/>
                  </a:lnTo>
                  <a:lnTo>
                    <a:pt x="646" y="11"/>
                  </a:lnTo>
                  <a:lnTo>
                    <a:pt x="641" y="11"/>
                  </a:lnTo>
                  <a:lnTo>
                    <a:pt x="636" y="11"/>
                  </a:lnTo>
                  <a:lnTo>
                    <a:pt x="631" y="11"/>
                  </a:lnTo>
                  <a:lnTo>
                    <a:pt x="625" y="11"/>
                  </a:lnTo>
                  <a:lnTo>
                    <a:pt x="621" y="11"/>
                  </a:lnTo>
                  <a:lnTo>
                    <a:pt x="615" y="11"/>
                  </a:lnTo>
                  <a:lnTo>
                    <a:pt x="610" y="12"/>
                  </a:lnTo>
                  <a:lnTo>
                    <a:pt x="604" y="12"/>
                  </a:lnTo>
                  <a:lnTo>
                    <a:pt x="599" y="12"/>
                  </a:lnTo>
                  <a:lnTo>
                    <a:pt x="593" y="12"/>
                  </a:lnTo>
                  <a:lnTo>
                    <a:pt x="589" y="12"/>
                  </a:lnTo>
                  <a:lnTo>
                    <a:pt x="583" y="12"/>
                  </a:lnTo>
                  <a:lnTo>
                    <a:pt x="579" y="12"/>
                  </a:lnTo>
                  <a:lnTo>
                    <a:pt x="574" y="12"/>
                  </a:lnTo>
                  <a:lnTo>
                    <a:pt x="570" y="12"/>
                  </a:lnTo>
                  <a:lnTo>
                    <a:pt x="563" y="12"/>
                  </a:lnTo>
                  <a:lnTo>
                    <a:pt x="559" y="12"/>
                  </a:lnTo>
                  <a:lnTo>
                    <a:pt x="555" y="12"/>
                  </a:lnTo>
                  <a:lnTo>
                    <a:pt x="551" y="12"/>
                  </a:lnTo>
                  <a:lnTo>
                    <a:pt x="546" y="12"/>
                  </a:lnTo>
                  <a:lnTo>
                    <a:pt x="542" y="12"/>
                  </a:lnTo>
                  <a:lnTo>
                    <a:pt x="538" y="12"/>
                  </a:lnTo>
                  <a:lnTo>
                    <a:pt x="535" y="12"/>
                  </a:lnTo>
                  <a:lnTo>
                    <a:pt x="531" y="12"/>
                  </a:lnTo>
                  <a:lnTo>
                    <a:pt x="527" y="12"/>
                  </a:lnTo>
                  <a:lnTo>
                    <a:pt x="524" y="12"/>
                  </a:lnTo>
                  <a:lnTo>
                    <a:pt x="520" y="12"/>
                  </a:lnTo>
                  <a:lnTo>
                    <a:pt x="515" y="12"/>
                  </a:lnTo>
                  <a:lnTo>
                    <a:pt x="510" y="12"/>
                  </a:lnTo>
                  <a:lnTo>
                    <a:pt x="506" y="12"/>
                  </a:lnTo>
                  <a:lnTo>
                    <a:pt x="504" y="12"/>
                  </a:lnTo>
                  <a:lnTo>
                    <a:pt x="513" y="0"/>
                  </a:lnTo>
                  <a:close/>
                </a:path>
              </a:pathLst>
            </a:custGeom>
            <a:solidFill>
              <a:srgbClr val="FFC97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40" name="Freeform 659"/>
            <p:cNvSpPr>
              <a:spLocks/>
            </p:cNvSpPr>
            <p:nvPr/>
          </p:nvSpPr>
          <p:spPr bwMode="auto">
            <a:xfrm>
              <a:off x="3191" y="3241"/>
              <a:ext cx="9" cy="80"/>
            </a:xfrm>
            <a:custGeom>
              <a:avLst/>
              <a:gdLst>
                <a:gd name="T0" fmla="*/ 0 w 38"/>
                <a:gd name="T1" fmla="*/ 0 h 321"/>
                <a:gd name="T2" fmla="*/ 0 w 38"/>
                <a:gd name="T3" fmla="*/ 1 h 321"/>
                <a:gd name="T4" fmla="*/ 0 w 38"/>
                <a:gd name="T5" fmla="*/ 2 h 321"/>
                <a:gd name="T6" fmla="*/ 1 w 38"/>
                <a:gd name="T7" fmla="*/ 2 h 321"/>
                <a:gd name="T8" fmla="*/ 1 w 38"/>
                <a:gd name="T9" fmla="*/ 4 h 321"/>
                <a:gd name="T10" fmla="*/ 1 w 38"/>
                <a:gd name="T11" fmla="*/ 5 h 321"/>
                <a:gd name="T12" fmla="*/ 1 w 38"/>
                <a:gd name="T13" fmla="*/ 5 h 321"/>
                <a:gd name="T14" fmla="*/ 1 w 38"/>
                <a:gd name="T15" fmla="*/ 6 h 321"/>
                <a:gd name="T16" fmla="*/ 1 w 38"/>
                <a:gd name="T17" fmla="*/ 7 h 321"/>
                <a:gd name="T18" fmla="*/ 1 w 38"/>
                <a:gd name="T19" fmla="*/ 8 h 321"/>
                <a:gd name="T20" fmla="*/ 1 w 38"/>
                <a:gd name="T21" fmla="*/ 9 h 321"/>
                <a:gd name="T22" fmla="*/ 1 w 38"/>
                <a:gd name="T23" fmla="*/ 10 h 321"/>
                <a:gd name="T24" fmla="*/ 1 w 38"/>
                <a:gd name="T25" fmla="*/ 11 h 321"/>
                <a:gd name="T26" fmla="*/ 1 w 38"/>
                <a:gd name="T27" fmla="*/ 12 h 321"/>
                <a:gd name="T28" fmla="*/ 1 w 38"/>
                <a:gd name="T29" fmla="*/ 12 h 321"/>
                <a:gd name="T30" fmla="*/ 1 w 38"/>
                <a:gd name="T31" fmla="*/ 13 h 321"/>
                <a:gd name="T32" fmla="*/ 1 w 38"/>
                <a:gd name="T33" fmla="*/ 14 h 321"/>
                <a:gd name="T34" fmla="*/ 1 w 38"/>
                <a:gd name="T35" fmla="*/ 15 h 321"/>
                <a:gd name="T36" fmla="*/ 1 w 38"/>
                <a:gd name="T37" fmla="*/ 15 h 321"/>
                <a:gd name="T38" fmla="*/ 1 w 38"/>
                <a:gd name="T39" fmla="*/ 17 h 321"/>
                <a:gd name="T40" fmla="*/ 1 w 38"/>
                <a:gd name="T41" fmla="*/ 18 h 321"/>
                <a:gd name="T42" fmla="*/ 1 w 38"/>
                <a:gd name="T43" fmla="*/ 19 h 321"/>
                <a:gd name="T44" fmla="*/ 1 w 38"/>
                <a:gd name="T45" fmla="*/ 19 h 321"/>
                <a:gd name="T46" fmla="*/ 1 w 38"/>
                <a:gd name="T47" fmla="*/ 20 h 321"/>
                <a:gd name="T48" fmla="*/ 2 w 38"/>
                <a:gd name="T49" fmla="*/ 19 h 321"/>
                <a:gd name="T50" fmla="*/ 2 w 38"/>
                <a:gd name="T51" fmla="*/ 19 h 321"/>
                <a:gd name="T52" fmla="*/ 2 w 38"/>
                <a:gd name="T53" fmla="*/ 18 h 321"/>
                <a:gd name="T54" fmla="*/ 2 w 38"/>
                <a:gd name="T55" fmla="*/ 16 h 321"/>
                <a:gd name="T56" fmla="*/ 2 w 38"/>
                <a:gd name="T57" fmla="*/ 15 h 321"/>
                <a:gd name="T58" fmla="*/ 2 w 38"/>
                <a:gd name="T59" fmla="*/ 15 h 321"/>
                <a:gd name="T60" fmla="*/ 2 w 38"/>
                <a:gd name="T61" fmla="*/ 14 h 321"/>
                <a:gd name="T62" fmla="*/ 2 w 38"/>
                <a:gd name="T63" fmla="*/ 13 h 321"/>
                <a:gd name="T64" fmla="*/ 2 w 38"/>
                <a:gd name="T65" fmla="*/ 12 h 321"/>
                <a:gd name="T66" fmla="*/ 2 w 38"/>
                <a:gd name="T67" fmla="*/ 11 h 321"/>
                <a:gd name="T68" fmla="*/ 2 w 38"/>
                <a:gd name="T69" fmla="*/ 10 h 321"/>
                <a:gd name="T70" fmla="*/ 2 w 38"/>
                <a:gd name="T71" fmla="*/ 10 h 321"/>
                <a:gd name="T72" fmla="*/ 2 w 38"/>
                <a:gd name="T73" fmla="*/ 9 h 321"/>
                <a:gd name="T74" fmla="*/ 2 w 38"/>
                <a:gd name="T75" fmla="*/ 8 h 321"/>
                <a:gd name="T76" fmla="*/ 2 w 38"/>
                <a:gd name="T77" fmla="*/ 7 h 321"/>
                <a:gd name="T78" fmla="*/ 2 w 38"/>
                <a:gd name="T79" fmla="*/ 6 h 321"/>
                <a:gd name="T80" fmla="*/ 2 w 38"/>
                <a:gd name="T81" fmla="*/ 5 h 321"/>
                <a:gd name="T82" fmla="*/ 1 w 38"/>
                <a:gd name="T83" fmla="*/ 4 h 321"/>
                <a:gd name="T84" fmla="*/ 1 w 38"/>
                <a:gd name="T85" fmla="*/ 3 h 321"/>
                <a:gd name="T86" fmla="*/ 1 w 38"/>
                <a:gd name="T87" fmla="*/ 2 h 321"/>
                <a:gd name="T88" fmla="*/ 1 w 38"/>
                <a:gd name="T89" fmla="*/ 1 h 321"/>
                <a:gd name="T90" fmla="*/ 1 w 38"/>
                <a:gd name="T91" fmla="*/ 0 h 321"/>
                <a:gd name="T92" fmla="*/ 1 w 38"/>
                <a:gd name="T93" fmla="*/ 0 h 32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8"/>
                <a:gd name="T142" fmla="*/ 0 h 321"/>
                <a:gd name="T143" fmla="*/ 38 w 38"/>
                <a:gd name="T144" fmla="*/ 321 h 32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8" h="321">
                  <a:moveTo>
                    <a:pt x="0" y="0"/>
                  </a:moveTo>
                  <a:lnTo>
                    <a:pt x="1" y="3"/>
                  </a:lnTo>
                  <a:lnTo>
                    <a:pt x="2" y="5"/>
                  </a:lnTo>
                  <a:lnTo>
                    <a:pt x="3" y="8"/>
                  </a:lnTo>
                  <a:lnTo>
                    <a:pt x="5" y="12"/>
                  </a:lnTo>
                  <a:lnTo>
                    <a:pt x="7" y="19"/>
                  </a:lnTo>
                  <a:lnTo>
                    <a:pt x="7" y="21"/>
                  </a:lnTo>
                  <a:lnTo>
                    <a:pt x="8" y="25"/>
                  </a:lnTo>
                  <a:lnTo>
                    <a:pt x="8" y="29"/>
                  </a:lnTo>
                  <a:lnTo>
                    <a:pt x="10" y="33"/>
                  </a:lnTo>
                  <a:lnTo>
                    <a:pt x="10" y="37"/>
                  </a:lnTo>
                  <a:lnTo>
                    <a:pt x="12" y="41"/>
                  </a:lnTo>
                  <a:lnTo>
                    <a:pt x="12" y="46"/>
                  </a:lnTo>
                  <a:lnTo>
                    <a:pt x="14" y="52"/>
                  </a:lnTo>
                  <a:lnTo>
                    <a:pt x="14" y="59"/>
                  </a:lnTo>
                  <a:lnTo>
                    <a:pt x="16" y="65"/>
                  </a:lnTo>
                  <a:lnTo>
                    <a:pt x="16" y="71"/>
                  </a:lnTo>
                  <a:lnTo>
                    <a:pt x="18" y="78"/>
                  </a:lnTo>
                  <a:lnTo>
                    <a:pt x="18" y="82"/>
                  </a:lnTo>
                  <a:lnTo>
                    <a:pt x="18" y="86"/>
                  </a:lnTo>
                  <a:lnTo>
                    <a:pt x="19" y="90"/>
                  </a:lnTo>
                  <a:lnTo>
                    <a:pt x="20" y="94"/>
                  </a:lnTo>
                  <a:lnTo>
                    <a:pt x="20" y="99"/>
                  </a:lnTo>
                  <a:lnTo>
                    <a:pt x="21" y="103"/>
                  </a:lnTo>
                  <a:lnTo>
                    <a:pt x="21" y="108"/>
                  </a:lnTo>
                  <a:lnTo>
                    <a:pt x="23" y="112"/>
                  </a:lnTo>
                  <a:lnTo>
                    <a:pt x="23" y="116"/>
                  </a:lnTo>
                  <a:lnTo>
                    <a:pt x="23" y="121"/>
                  </a:lnTo>
                  <a:lnTo>
                    <a:pt x="23" y="126"/>
                  </a:lnTo>
                  <a:lnTo>
                    <a:pt x="24" y="131"/>
                  </a:lnTo>
                  <a:lnTo>
                    <a:pt x="24" y="135"/>
                  </a:lnTo>
                  <a:lnTo>
                    <a:pt x="25" y="140"/>
                  </a:lnTo>
                  <a:lnTo>
                    <a:pt x="25" y="145"/>
                  </a:lnTo>
                  <a:lnTo>
                    <a:pt x="25" y="150"/>
                  </a:lnTo>
                  <a:lnTo>
                    <a:pt x="25" y="154"/>
                  </a:lnTo>
                  <a:lnTo>
                    <a:pt x="25" y="159"/>
                  </a:lnTo>
                  <a:lnTo>
                    <a:pt x="25" y="163"/>
                  </a:lnTo>
                  <a:lnTo>
                    <a:pt x="26" y="168"/>
                  </a:lnTo>
                  <a:lnTo>
                    <a:pt x="26" y="172"/>
                  </a:lnTo>
                  <a:lnTo>
                    <a:pt x="27" y="177"/>
                  </a:lnTo>
                  <a:lnTo>
                    <a:pt x="27" y="182"/>
                  </a:lnTo>
                  <a:lnTo>
                    <a:pt x="27" y="187"/>
                  </a:lnTo>
                  <a:lnTo>
                    <a:pt x="27" y="191"/>
                  </a:lnTo>
                  <a:lnTo>
                    <a:pt x="27" y="195"/>
                  </a:lnTo>
                  <a:lnTo>
                    <a:pt x="27" y="199"/>
                  </a:lnTo>
                  <a:lnTo>
                    <a:pt x="27" y="204"/>
                  </a:lnTo>
                  <a:lnTo>
                    <a:pt x="27" y="208"/>
                  </a:lnTo>
                  <a:lnTo>
                    <a:pt x="27" y="212"/>
                  </a:lnTo>
                  <a:lnTo>
                    <a:pt x="27" y="216"/>
                  </a:lnTo>
                  <a:lnTo>
                    <a:pt x="27" y="222"/>
                  </a:lnTo>
                  <a:lnTo>
                    <a:pt x="27" y="226"/>
                  </a:lnTo>
                  <a:lnTo>
                    <a:pt x="27" y="230"/>
                  </a:lnTo>
                  <a:lnTo>
                    <a:pt x="27" y="234"/>
                  </a:lnTo>
                  <a:lnTo>
                    <a:pt x="27" y="238"/>
                  </a:lnTo>
                  <a:lnTo>
                    <a:pt x="27" y="242"/>
                  </a:lnTo>
                  <a:lnTo>
                    <a:pt x="27" y="246"/>
                  </a:lnTo>
                  <a:lnTo>
                    <a:pt x="27" y="250"/>
                  </a:lnTo>
                  <a:lnTo>
                    <a:pt x="28" y="254"/>
                  </a:lnTo>
                  <a:lnTo>
                    <a:pt x="27" y="261"/>
                  </a:lnTo>
                  <a:lnTo>
                    <a:pt x="27" y="268"/>
                  </a:lnTo>
                  <a:lnTo>
                    <a:pt x="27" y="274"/>
                  </a:lnTo>
                  <a:lnTo>
                    <a:pt x="27" y="280"/>
                  </a:lnTo>
                  <a:lnTo>
                    <a:pt x="26" y="286"/>
                  </a:lnTo>
                  <a:lnTo>
                    <a:pt x="26" y="291"/>
                  </a:lnTo>
                  <a:lnTo>
                    <a:pt x="26" y="296"/>
                  </a:lnTo>
                  <a:lnTo>
                    <a:pt x="26" y="302"/>
                  </a:lnTo>
                  <a:lnTo>
                    <a:pt x="25" y="306"/>
                  </a:lnTo>
                  <a:lnTo>
                    <a:pt x="25" y="310"/>
                  </a:lnTo>
                  <a:lnTo>
                    <a:pt x="25" y="313"/>
                  </a:lnTo>
                  <a:lnTo>
                    <a:pt x="25" y="316"/>
                  </a:lnTo>
                  <a:lnTo>
                    <a:pt x="25" y="319"/>
                  </a:lnTo>
                  <a:lnTo>
                    <a:pt x="25" y="321"/>
                  </a:lnTo>
                  <a:lnTo>
                    <a:pt x="35" y="318"/>
                  </a:lnTo>
                  <a:lnTo>
                    <a:pt x="35" y="316"/>
                  </a:lnTo>
                  <a:lnTo>
                    <a:pt x="35" y="312"/>
                  </a:lnTo>
                  <a:lnTo>
                    <a:pt x="35" y="308"/>
                  </a:lnTo>
                  <a:lnTo>
                    <a:pt x="35" y="304"/>
                  </a:lnTo>
                  <a:lnTo>
                    <a:pt x="35" y="299"/>
                  </a:lnTo>
                  <a:lnTo>
                    <a:pt x="36" y="295"/>
                  </a:lnTo>
                  <a:lnTo>
                    <a:pt x="36" y="289"/>
                  </a:lnTo>
                  <a:lnTo>
                    <a:pt x="36" y="283"/>
                  </a:lnTo>
                  <a:lnTo>
                    <a:pt x="36" y="276"/>
                  </a:lnTo>
                  <a:lnTo>
                    <a:pt x="36" y="270"/>
                  </a:lnTo>
                  <a:lnTo>
                    <a:pt x="36" y="263"/>
                  </a:lnTo>
                  <a:lnTo>
                    <a:pt x="37" y="255"/>
                  </a:lnTo>
                  <a:lnTo>
                    <a:pt x="37" y="251"/>
                  </a:lnTo>
                  <a:lnTo>
                    <a:pt x="37" y="248"/>
                  </a:lnTo>
                  <a:lnTo>
                    <a:pt x="37" y="244"/>
                  </a:lnTo>
                  <a:lnTo>
                    <a:pt x="38" y="240"/>
                  </a:lnTo>
                  <a:lnTo>
                    <a:pt x="37" y="236"/>
                  </a:lnTo>
                  <a:lnTo>
                    <a:pt x="37" y="231"/>
                  </a:lnTo>
                  <a:lnTo>
                    <a:pt x="37" y="227"/>
                  </a:lnTo>
                  <a:lnTo>
                    <a:pt x="37" y="223"/>
                  </a:lnTo>
                  <a:lnTo>
                    <a:pt x="37" y="218"/>
                  </a:lnTo>
                  <a:lnTo>
                    <a:pt x="37" y="214"/>
                  </a:lnTo>
                  <a:lnTo>
                    <a:pt x="37" y="210"/>
                  </a:lnTo>
                  <a:lnTo>
                    <a:pt x="37" y="205"/>
                  </a:lnTo>
                  <a:lnTo>
                    <a:pt x="37" y="201"/>
                  </a:lnTo>
                  <a:lnTo>
                    <a:pt x="37" y="197"/>
                  </a:lnTo>
                  <a:lnTo>
                    <a:pt x="37" y="192"/>
                  </a:lnTo>
                  <a:lnTo>
                    <a:pt x="37" y="188"/>
                  </a:lnTo>
                  <a:lnTo>
                    <a:pt x="37" y="183"/>
                  </a:lnTo>
                  <a:lnTo>
                    <a:pt x="37" y="179"/>
                  </a:lnTo>
                  <a:lnTo>
                    <a:pt x="37" y="174"/>
                  </a:lnTo>
                  <a:lnTo>
                    <a:pt x="37" y="170"/>
                  </a:lnTo>
                  <a:lnTo>
                    <a:pt x="36" y="165"/>
                  </a:lnTo>
                  <a:lnTo>
                    <a:pt x="36" y="161"/>
                  </a:lnTo>
                  <a:lnTo>
                    <a:pt x="36" y="157"/>
                  </a:lnTo>
                  <a:lnTo>
                    <a:pt x="36" y="152"/>
                  </a:lnTo>
                  <a:lnTo>
                    <a:pt x="35" y="148"/>
                  </a:lnTo>
                  <a:lnTo>
                    <a:pt x="35" y="144"/>
                  </a:lnTo>
                  <a:lnTo>
                    <a:pt x="35" y="140"/>
                  </a:lnTo>
                  <a:lnTo>
                    <a:pt x="35" y="135"/>
                  </a:lnTo>
                  <a:lnTo>
                    <a:pt x="34" y="131"/>
                  </a:lnTo>
                  <a:lnTo>
                    <a:pt x="34" y="127"/>
                  </a:lnTo>
                  <a:lnTo>
                    <a:pt x="34" y="123"/>
                  </a:lnTo>
                  <a:lnTo>
                    <a:pt x="34" y="119"/>
                  </a:lnTo>
                  <a:lnTo>
                    <a:pt x="33" y="112"/>
                  </a:lnTo>
                  <a:lnTo>
                    <a:pt x="32" y="105"/>
                  </a:lnTo>
                  <a:lnTo>
                    <a:pt x="30" y="101"/>
                  </a:lnTo>
                  <a:lnTo>
                    <a:pt x="29" y="96"/>
                  </a:lnTo>
                  <a:lnTo>
                    <a:pt x="29" y="92"/>
                  </a:lnTo>
                  <a:lnTo>
                    <a:pt x="29" y="89"/>
                  </a:lnTo>
                  <a:lnTo>
                    <a:pt x="27" y="83"/>
                  </a:lnTo>
                  <a:lnTo>
                    <a:pt x="27" y="77"/>
                  </a:lnTo>
                  <a:lnTo>
                    <a:pt x="25" y="71"/>
                  </a:lnTo>
                  <a:lnTo>
                    <a:pt x="25" y="65"/>
                  </a:lnTo>
                  <a:lnTo>
                    <a:pt x="23" y="59"/>
                  </a:lnTo>
                  <a:lnTo>
                    <a:pt x="23" y="54"/>
                  </a:lnTo>
                  <a:lnTo>
                    <a:pt x="21" y="49"/>
                  </a:lnTo>
                  <a:lnTo>
                    <a:pt x="20" y="44"/>
                  </a:lnTo>
                  <a:lnTo>
                    <a:pt x="19" y="40"/>
                  </a:lnTo>
                  <a:lnTo>
                    <a:pt x="18" y="36"/>
                  </a:lnTo>
                  <a:lnTo>
                    <a:pt x="17" y="29"/>
                  </a:lnTo>
                  <a:lnTo>
                    <a:pt x="16" y="23"/>
                  </a:lnTo>
                  <a:lnTo>
                    <a:pt x="14" y="17"/>
                  </a:lnTo>
                  <a:lnTo>
                    <a:pt x="14" y="11"/>
                  </a:lnTo>
                  <a:lnTo>
                    <a:pt x="12" y="7"/>
                  </a:lnTo>
                  <a:lnTo>
                    <a:pt x="12" y="5"/>
                  </a:lnTo>
                  <a:lnTo>
                    <a:pt x="12" y="1"/>
                  </a:lnTo>
                  <a:lnTo>
                    <a:pt x="12" y="0"/>
                  </a:lnTo>
                  <a:lnTo>
                    <a:pt x="0" y="0"/>
                  </a:lnTo>
                  <a:close/>
                </a:path>
              </a:pathLst>
            </a:custGeom>
            <a:solidFill>
              <a:srgbClr val="FFC97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41" name="Freeform 660"/>
            <p:cNvSpPr>
              <a:spLocks/>
            </p:cNvSpPr>
            <p:nvPr/>
          </p:nvSpPr>
          <p:spPr bwMode="auto">
            <a:xfrm>
              <a:off x="3280" y="3213"/>
              <a:ext cx="21" cy="23"/>
            </a:xfrm>
            <a:custGeom>
              <a:avLst/>
              <a:gdLst>
                <a:gd name="T0" fmla="*/ 3 w 84"/>
                <a:gd name="T1" fmla="*/ 5 h 94"/>
                <a:gd name="T2" fmla="*/ 3 w 84"/>
                <a:gd name="T3" fmla="*/ 5 h 94"/>
                <a:gd name="T4" fmla="*/ 2 w 84"/>
                <a:gd name="T5" fmla="*/ 4 h 94"/>
                <a:gd name="T6" fmla="*/ 2 w 84"/>
                <a:gd name="T7" fmla="*/ 4 h 94"/>
                <a:gd name="T8" fmla="*/ 1 w 84"/>
                <a:gd name="T9" fmla="*/ 3 h 94"/>
                <a:gd name="T10" fmla="*/ 1 w 84"/>
                <a:gd name="T11" fmla="*/ 3 h 94"/>
                <a:gd name="T12" fmla="*/ 0 w 84"/>
                <a:gd name="T13" fmla="*/ 2 h 94"/>
                <a:gd name="T14" fmla="*/ 0 w 84"/>
                <a:gd name="T15" fmla="*/ 2 h 94"/>
                <a:gd name="T16" fmla="*/ 1 w 84"/>
                <a:gd name="T17" fmla="*/ 1 h 94"/>
                <a:gd name="T18" fmla="*/ 1 w 84"/>
                <a:gd name="T19" fmla="*/ 1 h 94"/>
                <a:gd name="T20" fmla="*/ 2 w 84"/>
                <a:gd name="T21" fmla="*/ 0 h 94"/>
                <a:gd name="T22" fmla="*/ 3 w 84"/>
                <a:gd name="T23" fmla="*/ 0 h 94"/>
                <a:gd name="T24" fmla="*/ 3 w 84"/>
                <a:gd name="T25" fmla="*/ 0 h 94"/>
                <a:gd name="T26" fmla="*/ 3 w 84"/>
                <a:gd name="T27" fmla="*/ 1 h 94"/>
                <a:gd name="T28" fmla="*/ 4 w 84"/>
                <a:gd name="T29" fmla="*/ 2 h 94"/>
                <a:gd name="T30" fmla="*/ 4 w 84"/>
                <a:gd name="T31" fmla="*/ 3 h 94"/>
                <a:gd name="T32" fmla="*/ 5 w 84"/>
                <a:gd name="T33" fmla="*/ 3 h 94"/>
                <a:gd name="T34" fmla="*/ 5 w 84"/>
                <a:gd name="T35" fmla="*/ 4 h 94"/>
                <a:gd name="T36" fmla="*/ 5 w 84"/>
                <a:gd name="T37" fmla="*/ 4 h 94"/>
                <a:gd name="T38" fmla="*/ 5 w 84"/>
                <a:gd name="T39" fmla="*/ 5 h 94"/>
                <a:gd name="T40" fmla="*/ 5 w 84"/>
                <a:gd name="T41" fmla="*/ 5 h 94"/>
                <a:gd name="T42" fmla="*/ 4 w 84"/>
                <a:gd name="T43" fmla="*/ 4 h 94"/>
                <a:gd name="T44" fmla="*/ 4 w 84"/>
                <a:gd name="T45" fmla="*/ 4 h 94"/>
                <a:gd name="T46" fmla="*/ 4 w 84"/>
                <a:gd name="T47" fmla="*/ 3 h 94"/>
                <a:gd name="T48" fmla="*/ 3 w 84"/>
                <a:gd name="T49" fmla="*/ 2 h 94"/>
                <a:gd name="T50" fmla="*/ 3 w 84"/>
                <a:gd name="T51" fmla="*/ 1 h 94"/>
                <a:gd name="T52" fmla="*/ 3 w 84"/>
                <a:gd name="T53" fmla="*/ 1 h 94"/>
                <a:gd name="T54" fmla="*/ 2 w 84"/>
                <a:gd name="T55" fmla="*/ 1 h 94"/>
                <a:gd name="T56" fmla="*/ 2 w 84"/>
                <a:gd name="T57" fmla="*/ 1 h 94"/>
                <a:gd name="T58" fmla="*/ 1 w 84"/>
                <a:gd name="T59" fmla="*/ 1 h 94"/>
                <a:gd name="T60" fmla="*/ 1 w 84"/>
                <a:gd name="T61" fmla="*/ 2 h 94"/>
                <a:gd name="T62" fmla="*/ 1 w 84"/>
                <a:gd name="T63" fmla="*/ 2 h 94"/>
                <a:gd name="T64" fmla="*/ 3 w 84"/>
                <a:gd name="T65" fmla="*/ 6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94"/>
                <a:gd name="T101" fmla="*/ 84 w 84"/>
                <a:gd name="T102" fmla="*/ 94 h 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94">
                  <a:moveTo>
                    <a:pt x="53" y="94"/>
                  </a:moveTo>
                  <a:lnTo>
                    <a:pt x="50" y="91"/>
                  </a:lnTo>
                  <a:lnTo>
                    <a:pt x="45" y="85"/>
                  </a:lnTo>
                  <a:lnTo>
                    <a:pt x="41" y="81"/>
                  </a:lnTo>
                  <a:lnTo>
                    <a:pt x="37" y="77"/>
                  </a:lnTo>
                  <a:lnTo>
                    <a:pt x="33" y="72"/>
                  </a:lnTo>
                  <a:lnTo>
                    <a:pt x="28" y="68"/>
                  </a:lnTo>
                  <a:lnTo>
                    <a:pt x="23" y="63"/>
                  </a:lnTo>
                  <a:lnTo>
                    <a:pt x="19" y="58"/>
                  </a:lnTo>
                  <a:lnTo>
                    <a:pt x="14" y="54"/>
                  </a:lnTo>
                  <a:lnTo>
                    <a:pt x="11" y="50"/>
                  </a:lnTo>
                  <a:lnTo>
                    <a:pt x="7" y="45"/>
                  </a:lnTo>
                  <a:lnTo>
                    <a:pt x="4" y="42"/>
                  </a:lnTo>
                  <a:lnTo>
                    <a:pt x="1" y="40"/>
                  </a:lnTo>
                  <a:lnTo>
                    <a:pt x="1" y="38"/>
                  </a:lnTo>
                  <a:lnTo>
                    <a:pt x="0" y="34"/>
                  </a:lnTo>
                  <a:lnTo>
                    <a:pt x="3" y="30"/>
                  </a:lnTo>
                  <a:lnTo>
                    <a:pt x="7" y="23"/>
                  </a:lnTo>
                  <a:lnTo>
                    <a:pt x="15" y="17"/>
                  </a:lnTo>
                  <a:lnTo>
                    <a:pt x="21" y="11"/>
                  </a:lnTo>
                  <a:lnTo>
                    <a:pt x="28" y="4"/>
                  </a:lnTo>
                  <a:lnTo>
                    <a:pt x="34" y="1"/>
                  </a:lnTo>
                  <a:lnTo>
                    <a:pt x="38" y="0"/>
                  </a:lnTo>
                  <a:lnTo>
                    <a:pt x="39" y="0"/>
                  </a:lnTo>
                  <a:lnTo>
                    <a:pt x="41" y="2"/>
                  </a:lnTo>
                  <a:lnTo>
                    <a:pt x="43" y="5"/>
                  </a:lnTo>
                  <a:lnTo>
                    <a:pt x="47" y="11"/>
                  </a:lnTo>
                  <a:lnTo>
                    <a:pt x="50" y="17"/>
                  </a:lnTo>
                  <a:lnTo>
                    <a:pt x="54" y="23"/>
                  </a:lnTo>
                  <a:lnTo>
                    <a:pt x="58" y="30"/>
                  </a:lnTo>
                  <a:lnTo>
                    <a:pt x="62" y="37"/>
                  </a:lnTo>
                  <a:lnTo>
                    <a:pt x="66" y="44"/>
                  </a:lnTo>
                  <a:lnTo>
                    <a:pt x="70" y="51"/>
                  </a:lnTo>
                  <a:lnTo>
                    <a:pt x="73" y="58"/>
                  </a:lnTo>
                  <a:lnTo>
                    <a:pt x="76" y="64"/>
                  </a:lnTo>
                  <a:lnTo>
                    <a:pt x="79" y="68"/>
                  </a:lnTo>
                  <a:lnTo>
                    <a:pt x="82" y="72"/>
                  </a:lnTo>
                  <a:lnTo>
                    <a:pt x="84" y="74"/>
                  </a:lnTo>
                  <a:lnTo>
                    <a:pt x="84" y="76"/>
                  </a:lnTo>
                  <a:lnTo>
                    <a:pt x="74" y="80"/>
                  </a:lnTo>
                  <a:lnTo>
                    <a:pt x="74" y="78"/>
                  </a:lnTo>
                  <a:lnTo>
                    <a:pt x="72" y="76"/>
                  </a:lnTo>
                  <a:lnTo>
                    <a:pt x="70" y="73"/>
                  </a:lnTo>
                  <a:lnTo>
                    <a:pt x="69" y="70"/>
                  </a:lnTo>
                  <a:lnTo>
                    <a:pt x="66" y="64"/>
                  </a:lnTo>
                  <a:lnTo>
                    <a:pt x="63" y="60"/>
                  </a:lnTo>
                  <a:lnTo>
                    <a:pt x="60" y="54"/>
                  </a:lnTo>
                  <a:lnTo>
                    <a:pt x="57" y="47"/>
                  </a:lnTo>
                  <a:lnTo>
                    <a:pt x="53" y="41"/>
                  </a:lnTo>
                  <a:lnTo>
                    <a:pt x="49" y="35"/>
                  </a:lnTo>
                  <a:lnTo>
                    <a:pt x="46" y="30"/>
                  </a:lnTo>
                  <a:lnTo>
                    <a:pt x="44" y="25"/>
                  </a:lnTo>
                  <a:lnTo>
                    <a:pt x="41" y="21"/>
                  </a:lnTo>
                  <a:lnTo>
                    <a:pt x="39" y="18"/>
                  </a:lnTo>
                  <a:lnTo>
                    <a:pt x="36" y="16"/>
                  </a:lnTo>
                  <a:lnTo>
                    <a:pt x="35" y="16"/>
                  </a:lnTo>
                  <a:lnTo>
                    <a:pt x="31" y="16"/>
                  </a:lnTo>
                  <a:lnTo>
                    <a:pt x="28" y="19"/>
                  </a:lnTo>
                  <a:lnTo>
                    <a:pt x="24" y="21"/>
                  </a:lnTo>
                  <a:lnTo>
                    <a:pt x="20" y="25"/>
                  </a:lnTo>
                  <a:lnTo>
                    <a:pt x="16" y="29"/>
                  </a:lnTo>
                  <a:lnTo>
                    <a:pt x="13" y="33"/>
                  </a:lnTo>
                  <a:lnTo>
                    <a:pt x="11" y="35"/>
                  </a:lnTo>
                  <a:lnTo>
                    <a:pt x="11" y="36"/>
                  </a:lnTo>
                  <a:lnTo>
                    <a:pt x="60" y="84"/>
                  </a:lnTo>
                  <a:lnTo>
                    <a:pt x="53" y="94"/>
                  </a:lnTo>
                  <a:close/>
                </a:path>
              </a:pathLst>
            </a:custGeom>
            <a:solidFill>
              <a:srgbClr val="FFC97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42" name="Freeform 661"/>
            <p:cNvSpPr>
              <a:spLocks/>
            </p:cNvSpPr>
            <p:nvPr/>
          </p:nvSpPr>
          <p:spPr bwMode="auto">
            <a:xfrm>
              <a:off x="3298" y="3263"/>
              <a:ext cx="35" cy="21"/>
            </a:xfrm>
            <a:custGeom>
              <a:avLst/>
              <a:gdLst>
                <a:gd name="T0" fmla="*/ 0 w 144"/>
                <a:gd name="T1" fmla="*/ 2 h 83"/>
                <a:gd name="T2" fmla="*/ 1 w 144"/>
                <a:gd name="T3" fmla="*/ 3 h 83"/>
                <a:gd name="T4" fmla="*/ 1 w 144"/>
                <a:gd name="T5" fmla="*/ 3 h 83"/>
                <a:gd name="T6" fmla="*/ 2 w 144"/>
                <a:gd name="T7" fmla="*/ 4 h 83"/>
                <a:gd name="T8" fmla="*/ 2 w 144"/>
                <a:gd name="T9" fmla="*/ 4 h 83"/>
                <a:gd name="T10" fmla="*/ 3 w 144"/>
                <a:gd name="T11" fmla="*/ 4 h 83"/>
                <a:gd name="T12" fmla="*/ 3 w 144"/>
                <a:gd name="T13" fmla="*/ 5 h 83"/>
                <a:gd name="T14" fmla="*/ 4 w 144"/>
                <a:gd name="T15" fmla="*/ 5 h 83"/>
                <a:gd name="T16" fmla="*/ 4 w 144"/>
                <a:gd name="T17" fmla="*/ 5 h 83"/>
                <a:gd name="T18" fmla="*/ 5 w 144"/>
                <a:gd name="T19" fmla="*/ 5 h 83"/>
                <a:gd name="T20" fmla="*/ 5 w 144"/>
                <a:gd name="T21" fmla="*/ 5 h 83"/>
                <a:gd name="T22" fmla="*/ 6 w 144"/>
                <a:gd name="T23" fmla="*/ 4 h 83"/>
                <a:gd name="T24" fmla="*/ 7 w 144"/>
                <a:gd name="T25" fmla="*/ 4 h 83"/>
                <a:gd name="T26" fmla="*/ 7 w 144"/>
                <a:gd name="T27" fmla="*/ 4 h 83"/>
                <a:gd name="T28" fmla="*/ 7 w 144"/>
                <a:gd name="T29" fmla="*/ 3 h 83"/>
                <a:gd name="T30" fmla="*/ 8 w 144"/>
                <a:gd name="T31" fmla="*/ 3 h 83"/>
                <a:gd name="T32" fmla="*/ 8 w 144"/>
                <a:gd name="T33" fmla="*/ 2 h 83"/>
                <a:gd name="T34" fmla="*/ 8 w 144"/>
                <a:gd name="T35" fmla="*/ 1 h 83"/>
                <a:gd name="T36" fmla="*/ 8 w 144"/>
                <a:gd name="T37" fmla="*/ 0 h 83"/>
                <a:gd name="T38" fmla="*/ 8 w 144"/>
                <a:gd name="T39" fmla="*/ 0 h 83"/>
                <a:gd name="T40" fmla="*/ 9 w 144"/>
                <a:gd name="T41" fmla="*/ 0 h 83"/>
                <a:gd name="T42" fmla="*/ 9 w 144"/>
                <a:gd name="T43" fmla="*/ 1 h 83"/>
                <a:gd name="T44" fmla="*/ 9 w 144"/>
                <a:gd name="T45" fmla="*/ 2 h 83"/>
                <a:gd name="T46" fmla="*/ 8 w 144"/>
                <a:gd name="T47" fmla="*/ 2 h 83"/>
                <a:gd name="T48" fmla="*/ 8 w 144"/>
                <a:gd name="T49" fmla="*/ 3 h 83"/>
                <a:gd name="T50" fmla="*/ 8 w 144"/>
                <a:gd name="T51" fmla="*/ 4 h 83"/>
                <a:gd name="T52" fmla="*/ 7 w 144"/>
                <a:gd name="T53" fmla="*/ 4 h 83"/>
                <a:gd name="T54" fmla="*/ 7 w 144"/>
                <a:gd name="T55" fmla="*/ 5 h 83"/>
                <a:gd name="T56" fmla="*/ 6 w 144"/>
                <a:gd name="T57" fmla="*/ 5 h 83"/>
                <a:gd name="T58" fmla="*/ 6 w 144"/>
                <a:gd name="T59" fmla="*/ 5 h 83"/>
                <a:gd name="T60" fmla="*/ 5 w 144"/>
                <a:gd name="T61" fmla="*/ 5 h 83"/>
                <a:gd name="T62" fmla="*/ 4 w 144"/>
                <a:gd name="T63" fmla="*/ 5 h 83"/>
                <a:gd name="T64" fmla="*/ 4 w 144"/>
                <a:gd name="T65" fmla="*/ 5 h 83"/>
                <a:gd name="T66" fmla="*/ 3 w 144"/>
                <a:gd name="T67" fmla="*/ 5 h 83"/>
                <a:gd name="T68" fmla="*/ 3 w 144"/>
                <a:gd name="T69" fmla="*/ 5 h 83"/>
                <a:gd name="T70" fmla="*/ 2 w 144"/>
                <a:gd name="T71" fmla="*/ 5 h 83"/>
                <a:gd name="T72" fmla="*/ 1 w 144"/>
                <a:gd name="T73" fmla="*/ 4 h 83"/>
                <a:gd name="T74" fmla="*/ 1 w 144"/>
                <a:gd name="T75" fmla="*/ 4 h 83"/>
                <a:gd name="T76" fmla="*/ 0 w 144"/>
                <a:gd name="T77" fmla="*/ 3 h 83"/>
                <a:gd name="T78" fmla="*/ 0 w 144"/>
                <a:gd name="T79" fmla="*/ 3 h 83"/>
                <a:gd name="T80" fmla="*/ 0 w 144"/>
                <a:gd name="T81" fmla="*/ 2 h 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4"/>
                <a:gd name="T124" fmla="*/ 0 h 83"/>
                <a:gd name="T125" fmla="*/ 144 w 144"/>
                <a:gd name="T126" fmla="*/ 83 h 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4" h="83">
                  <a:moveTo>
                    <a:pt x="8" y="31"/>
                  </a:moveTo>
                  <a:lnTo>
                    <a:pt x="9" y="33"/>
                  </a:lnTo>
                  <a:lnTo>
                    <a:pt x="12" y="39"/>
                  </a:lnTo>
                  <a:lnTo>
                    <a:pt x="14" y="42"/>
                  </a:lnTo>
                  <a:lnTo>
                    <a:pt x="17" y="46"/>
                  </a:lnTo>
                  <a:lnTo>
                    <a:pt x="20" y="50"/>
                  </a:lnTo>
                  <a:lnTo>
                    <a:pt x="25" y="56"/>
                  </a:lnTo>
                  <a:lnTo>
                    <a:pt x="29" y="59"/>
                  </a:lnTo>
                  <a:lnTo>
                    <a:pt x="35" y="63"/>
                  </a:lnTo>
                  <a:lnTo>
                    <a:pt x="38" y="65"/>
                  </a:lnTo>
                  <a:lnTo>
                    <a:pt x="41" y="67"/>
                  </a:lnTo>
                  <a:lnTo>
                    <a:pt x="45" y="68"/>
                  </a:lnTo>
                  <a:lnTo>
                    <a:pt x="49" y="70"/>
                  </a:lnTo>
                  <a:lnTo>
                    <a:pt x="53" y="71"/>
                  </a:lnTo>
                  <a:lnTo>
                    <a:pt x="57" y="72"/>
                  </a:lnTo>
                  <a:lnTo>
                    <a:pt x="62" y="72"/>
                  </a:lnTo>
                  <a:lnTo>
                    <a:pt x="66" y="74"/>
                  </a:lnTo>
                  <a:lnTo>
                    <a:pt x="70" y="74"/>
                  </a:lnTo>
                  <a:lnTo>
                    <a:pt x="76" y="74"/>
                  </a:lnTo>
                  <a:lnTo>
                    <a:pt x="81" y="74"/>
                  </a:lnTo>
                  <a:lnTo>
                    <a:pt x="87" y="74"/>
                  </a:lnTo>
                  <a:lnTo>
                    <a:pt x="92" y="72"/>
                  </a:lnTo>
                  <a:lnTo>
                    <a:pt x="98" y="71"/>
                  </a:lnTo>
                  <a:lnTo>
                    <a:pt x="102" y="69"/>
                  </a:lnTo>
                  <a:lnTo>
                    <a:pt x="107" y="67"/>
                  </a:lnTo>
                  <a:lnTo>
                    <a:pt x="110" y="65"/>
                  </a:lnTo>
                  <a:lnTo>
                    <a:pt x="113" y="63"/>
                  </a:lnTo>
                  <a:lnTo>
                    <a:pt x="117" y="60"/>
                  </a:lnTo>
                  <a:lnTo>
                    <a:pt x="120" y="58"/>
                  </a:lnTo>
                  <a:lnTo>
                    <a:pt x="124" y="52"/>
                  </a:lnTo>
                  <a:lnTo>
                    <a:pt x="128" y="46"/>
                  </a:lnTo>
                  <a:lnTo>
                    <a:pt x="131" y="40"/>
                  </a:lnTo>
                  <a:lnTo>
                    <a:pt x="134" y="33"/>
                  </a:lnTo>
                  <a:lnTo>
                    <a:pt x="134" y="27"/>
                  </a:lnTo>
                  <a:lnTo>
                    <a:pt x="135" y="21"/>
                  </a:lnTo>
                  <a:lnTo>
                    <a:pt x="135" y="14"/>
                  </a:lnTo>
                  <a:lnTo>
                    <a:pt x="136" y="9"/>
                  </a:lnTo>
                  <a:lnTo>
                    <a:pt x="135" y="5"/>
                  </a:lnTo>
                  <a:lnTo>
                    <a:pt x="135" y="2"/>
                  </a:lnTo>
                  <a:lnTo>
                    <a:pt x="135" y="0"/>
                  </a:lnTo>
                  <a:lnTo>
                    <a:pt x="144" y="2"/>
                  </a:lnTo>
                  <a:lnTo>
                    <a:pt x="144" y="4"/>
                  </a:lnTo>
                  <a:lnTo>
                    <a:pt x="144" y="7"/>
                  </a:lnTo>
                  <a:lnTo>
                    <a:pt x="144" y="13"/>
                  </a:lnTo>
                  <a:lnTo>
                    <a:pt x="143" y="17"/>
                  </a:lnTo>
                  <a:lnTo>
                    <a:pt x="143" y="23"/>
                  </a:lnTo>
                  <a:lnTo>
                    <a:pt x="142" y="29"/>
                  </a:lnTo>
                  <a:lnTo>
                    <a:pt x="140" y="35"/>
                  </a:lnTo>
                  <a:lnTo>
                    <a:pt x="138" y="42"/>
                  </a:lnTo>
                  <a:lnTo>
                    <a:pt x="134" y="48"/>
                  </a:lnTo>
                  <a:lnTo>
                    <a:pt x="130" y="55"/>
                  </a:lnTo>
                  <a:lnTo>
                    <a:pt x="126" y="62"/>
                  </a:lnTo>
                  <a:lnTo>
                    <a:pt x="123" y="65"/>
                  </a:lnTo>
                  <a:lnTo>
                    <a:pt x="119" y="67"/>
                  </a:lnTo>
                  <a:lnTo>
                    <a:pt x="116" y="70"/>
                  </a:lnTo>
                  <a:lnTo>
                    <a:pt x="113" y="73"/>
                  </a:lnTo>
                  <a:lnTo>
                    <a:pt x="109" y="75"/>
                  </a:lnTo>
                  <a:lnTo>
                    <a:pt x="105" y="77"/>
                  </a:lnTo>
                  <a:lnTo>
                    <a:pt x="100" y="79"/>
                  </a:lnTo>
                  <a:lnTo>
                    <a:pt x="94" y="81"/>
                  </a:lnTo>
                  <a:lnTo>
                    <a:pt x="88" y="82"/>
                  </a:lnTo>
                  <a:lnTo>
                    <a:pt x="83" y="82"/>
                  </a:lnTo>
                  <a:lnTo>
                    <a:pt x="78" y="82"/>
                  </a:lnTo>
                  <a:lnTo>
                    <a:pt x="74" y="83"/>
                  </a:lnTo>
                  <a:lnTo>
                    <a:pt x="68" y="82"/>
                  </a:lnTo>
                  <a:lnTo>
                    <a:pt x="64" y="82"/>
                  </a:lnTo>
                  <a:lnTo>
                    <a:pt x="60" y="81"/>
                  </a:lnTo>
                  <a:lnTo>
                    <a:pt x="56" y="80"/>
                  </a:lnTo>
                  <a:lnTo>
                    <a:pt x="50" y="79"/>
                  </a:lnTo>
                  <a:lnTo>
                    <a:pt x="46" y="78"/>
                  </a:lnTo>
                  <a:lnTo>
                    <a:pt x="42" y="76"/>
                  </a:lnTo>
                  <a:lnTo>
                    <a:pt x="38" y="74"/>
                  </a:lnTo>
                  <a:lnTo>
                    <a:pt x="32" y="70"/>
                  </a:lnTo>
                  <a:lnTo>
                    <a:pt x="26" y="66"/>
                  </a:lnTo>
                  <a:lnTo>
                    <a:pt x="20" y="61"/>
                  </a:lnTo>
                  <a:lnTo>
                    <a:pt x="15" y="57"/>
                  </a:lnTo>
                  <a:lnTo>
                    <a:pt x="10" y="52"/>
                  </a:lnTo>
                  <a:lnTo>
                    <a:pt x="6" y="48"/>
                  </a:lnTo>
                  <a:lnTo>
                    <a:pt x="2" y="42"/>
                  </a:lnTo>
                  <a:lnTo>
                    <a:pt x="0" y="40"/>
                  </a:lnTo>
                  <a:lnTo>
                    <a:pt x="8" y="31"/>
                  </a:lnTo>
                  <a:close/>
                </a:path>
              </a:pathLst>
            </a:custGeom>
            <a:solidFill>
              <a:srgbClr val="FFC97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43" name="Freeform 662"/>
            <p:cNvSpPr>
              <a:spLocks/>
            </p:cNvSpPr>
            <p:nvPr/>
          </p:nvSpPr>
          <p:spPr bwMode="auto">
            <a:xfrm>
              <a:off x="3306" y="3263"/>
              <a:ext cx="18" cy="13"/>
            </a:xfrm>
            <a:custGeom>
              <a:avLst/>
              <a:gdLst>
                <a:gd name="T0" fmla="*/ 0 w 72"/>
                <a:gd name="T1" fmla="*/ 0 h 53"/>
                <a:gd name="T2" fmla="*/ 0 w 72"/>
                <a:gd name="T3" fmla="*/ 0 h 53"/>
                <a:gd name="T4" fmla="*/ 0 w 72"/>
                <a:gd name="T5" fmla="*/ 1 h 53"/>
                <a:gd name="T6" fmla="*/ 0 w 72"/>
                <a:gd name="T7" fmla="*/ 1 h 53"/>
                <a:gd name="T8" fmla="*/ 0 w 72"/>
                <a:gd name="T9" fmla="*/ 1 h 53"/>
                <a:gd name="T10" fmla="*/ 1 w 72"/>
                <a:gd name="T11" fmla="*/ 1 h 53"/>
                <a:gd name="T12" fmla="*/ 1 w 72"/>
                <a:gd name="T13" fmla="*/ 2 h 53"/>
                <a:gd name="T14" fmla="*/ 1 w 72"/>
                <a:gd name="T15" fmla="*/ 2 h 53"/>
                <a:gd name="T16" fmla="*/ 2 w 72"/>
                <a:gd name="T17" fmla="*/ 2 h 53"/>
                <a:gd name="T18" fmla="*/ 2 w 72"/>
                <a:gd name="T19" fmla="*/ 3 h 53"/>
                <a:gd name="T20" fmla="*/ 3 w 72"/>
                <a:gd name="T21" fmla="*/ 3 h 53"/>
                <a:gd name="T22" fmla="*/ 3 w 72"/>
                <a:gd name="T23" fmla="*/ 3 h 53"/>
                <a:gd name="T24" fmla="*/ 3 w 72"/>
                <a:gd name="T25" fmla="*/ 3 h 53"/>
                <a:gd name="T26" fmla="*/ 3 w 72"/>
                <a:gd name="T27" fmla="*/ 3 h 53"/>
                <a:gd name="T28" fmla="*/ 3 w 72"/>
                <a:gd name="T29" fmla="*/ 3 h 53"/>
                <a:gd name="T30" fmla="*/ 3 w 72"/>
                <a:gd name="T31" fmla="*/ 3 h 53"/>
                <a:gd name="T32" fmla="*/ 4 w 72"/>
                <a:gd name="T33" fmla="*/ 3 h 53"/>
                <a:gd name="T34" fmla="*/ 4 w 72"/>
                <a:gd name="T35" fmla="*/ 3 h 53"/>
                <a:gd name="T36" fmla="*/ 4 w 72"/>
                <a:gd name="T37" fmla="*/ 3 h 53"/>
                <a:gd name="T38" fmla="*/ 4 w 72"/>
                <a:gd name="T39" fmla="*/ 2 h 53"/>
                <a:gd name="T40" fmla="*/ 5 w 72"/>
                <a:gd name="T41" fmla="*/ 2 h 53"/>
                <a:gd name="T42" fmla="*/ 5 w 72"/>
                <a:gd name="T43" fmla="*/ 2 h 53"/>
                <a:gd name="T44" fmla="*/ 5 w 72"/>
                <a:gd name="T45" fmla="*/ 2 h 53"/>
                <a:gd name="T46" fmla="*/ 4 w 72"/>
                <a:gd name="T47" fmla="*/ 2 h 53"/>
                <a:gd name="T48" fmla="*/ 4 w 72"/>
                <a:gd name="T49" fmla="*/ 1 h 53"/>
                <a:gd name="T50" fmla="*/ 4 w 72"/>
                <a:gd name="T51" fmla="*/ 1 h 53"/>
                <a:gd name="T52" fmla="*/ 3 w 72"/>
                <a:gd name="T53" fmla="*/ 1 h 53"/>
                <a:gd name="T54" fmla="*/ 3 w 72"/>
                <a:gd name="T55" fmla="*/ 1 h 53"/>
                <a:gd name="T56" fmla="*/ 3 w 72"/>
                <a:gd name="T57" fmla="*/ 0 h 53"/>
                <a:gd name="T58" fmla="*/ 3 w 72"/>
                <a:gd name="T59" fmla="*/ 0 h 53"/>
                <a:gd name="T60" fmla="*/ 3 w 72"/>
                <a:gd name="T61" fmla="*/ 0 h 53"/>
                <a:gd name="T62" fmla="*/ 2 w 72"/>
                <a:gd name="T63" fmla="*/ 0 h 53"/>
                <a:gd name="T64" fmla="*/ 2 w 72"/>
                <a:gd name="T65" fmla="*/ 0 h 53"/>
                <a:gd name="T66" fmla="*/ 2 w 72"/>
                <a:gd name="T67" fmla="*/ 0 h 53"/>
                <a:gd name="T68" fmla="*/ 2 w 72"/>
                <a:gd name="T69" fmla="*/ 1 h 53"/>
                <a:gd name="T70" fmla="*/ 3 w 72"/>
                <a:gd name="T71" fmla="*/ 1 h 53"/>
                <a:gd name="T72" fmla="*/ 3 w 72"/>
                <a:gd name="T73" fmla="*/ 1 h 53"/>
                <a:gd name="T74" fmla="*/ 3 w 72"/>
                <a:gd name="T75" fmla="*/ 2 h 53"/>
                <a:gd name="T76" fmla="*/ 4 w 72"/>
                <a:gd name="T77" fmla="*/ 2 h 53"/>
                <a:gd name="T78" fmla="*/ 4 w 72"/>
                <a:gd name="T79" fmla="*/ 2 h 53"/>
                <a:gd name="T80" fmla="*/ 3 w 72"/>
                <a:gd name="T81" fmla="*/ 2 h 53"/>
                <a:gd name="T82" fmla="*/ 3 w 72"/>
                <a:gd name="T83" fmla="*/ 2 h 53"/>
                <a:gd name="T84" fmla="*/ 3 w 72"/>
                <a:gd name="T85" fmla="*/ 2 h 53"/>
                <a:gd name="T86" fmla="*/ 3 w 72"/>
                <a:gd name="T87" fmla="*/ 2 h 53"/>
                <a:gd name="T88" fmla="*/ 2 w 72"/>
                <a:gd name="T89" fmla="*/ 2 h 53"/>
                <a:gd name="T90" fmla="*/ 2 w 72"/>
                <a:gd name="T91" fmla="*/ 2 h 53"/>
                <a:gd name="T92" fmla="*/ 2 w 72"/>
                <a:gd name="T93" fmla="*/ 2 h 53"/>
                <a:gd name="T94" fmla="*/ 2 w 72"/>
                <a:gd name="T95" fmla="*/ 2 h 53"/>
                <a:gd name="T96" fmla="*/ 1 w 72"/>
                <a:gd name="T97" fmla="*/ 1 h 53"/>
                <a:gd name="T98" fmla="*/ 1 w 72"/>
                <a:gd name="T99" fmla="*/ 1 h 53"/>
                <a:gd name="T100" fmla="*/ 1 w 72"/>
                <a:gd name="T101" fmla="*/ 1 h 53"/>
                <a:gd name="T102" fmla="*/ 1 w 72"/>
                <a:gd name="T103" fmla="*/ 1 h 53"/>
                <a:gd name="T104" fmla="*/ 1 w 72"/>
                <a:gd name="T105" fmla="*/ 0 h 53"/>
                <a:gd name="T106" fmla="*/ 1 w 72"/>
                <a:gd name="T107" fmla="*/ 0 h 53"/>
                <a:gd name="T108" fmla="*/ 1 w 72"/>
                <a:gd name="T109" fmla="*/ 0 h 53"/>
                <a:gd name="T110" fmla="*/ 0 w 72"/>
                <a:gd name="T111" fmla="*/ 0 h 53"/>
                <a:gd name="T112" fmla="*/ 0 w 72"/>
                <a:gd name="T113" fmla="*/ 0 h 5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2"/>
                <a:gd name="T172" fmla="*/ 0 h 53"/>
                <a:gd name="T173" fmla="*/ 72 w 72"/>
                <a:gd name="T174" fmla="*/ 53 h 5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2" h="53">
                  <a:moveTo>
                    <a:pt x="0" y="7"/>
                  </a:moveTo>
                  <a:lnTo>
                    <a:pt x="0" y="8"/>
                  </a:lnTo>
                  <a:lnTo>
                    <a:pt x="1" y="14"/>
                  </a:lnTo>
                  <a:lnTo>
                    <a:pt x="3" y="17"/>
                  </a:lnTo>
                  <a:lnTo>
                    <a:pt x="5" y="22"/>
                  </a:lnTo>
                  <a:lnTo>
                    <a:pt x="9" y="26"/>
                  </a:lnTo>
                  <a:lnTo>
                    <a:pt x="14" y="32"/>
                  </a:lnTo>
                  <a:lnTo>
                    <a:pt x="20" y="36"/>
                  </a:lnTo>
                  <a:lnTo>
                    <a:pt x="26" y="41"/>
                  </a:lnTo>
                  <a:lnTo>
                    <a:pt x="32" y="45"/>
                  </a:lnTo>
                  <a:lnTo>
                    <a:pt x="38" y="47"/>
                  </a:lnTo>
                  <a:lnTo>
                    <a:pt x="42" y="49"/>
                  </a:lnTo>
                  <a:lnTo>
                    <a:pt x="47" y="51"/>
                  </a:lnTo>
                  <a:lnTo>
                    <a:pt x="50" y="51"/>
                  </a:lnTo>
                  <a:lnTo>
                    <a:pt x="51" y="53"/>
                  </a:lnTo>
                  <a:lnTo>
                    <a:pt x="52" y="51"/>
                  </a:lnTo>
                  <a:lnTo>
                    <a:pt x="54" y="49"/>
                  </a:lnTo>
                  <a:lnTo>
                    <a:pt x="58" y="47"/>
                  </a:lnTo>
                  <a:lnTo>
                    <a:pt x="63" y="45"/>
                  </a:lnTo>
                  <a:lnTo>
                    <a:pt x="66" y="42"/>
                  </a:lnTo>
                  <a:lnTo>
                    <a:pt x="70" y="39"/>
                  </a:lnTo>
                  <a:lnTo>
                    <a:pt x="72" y="36"/>
                  </a:lnTo>
                  <a:lnTo>
                    <a:pt x="72" y="34"/>
                  </a:lnTo>
                  <a:lnTo>
                    <a:pt x="68" y="30"/>
                  </a:lnTo>
                  <a:lnTo>
                    <a:pt x="60" y="26"/>
                  </a:lnTo>
                  <a:lnTo>
                    <a:pt x="54" y="22"/>
                  </a:lnTo>
                  <a:lnTo>
                    <a:pt x="49" y="19"/>
                  </a:lnTo>
                  <a:lnTo>
                    <a:pt x="46" y="14"/>
                  </a:lnTo>
                  <a:lnTo>
                    <a:pt x="43" y="7"/>
                  </a:lnTo>
                  <a:lnTo>
                    <a:pt x="41" y="2"/>
                  </a:lnTo>
                  <a:lnTo>
                    <a:pt x="40" y="0"/>
                  </a:lnTo>
                  <a:lnTo>
                    <a:pt x="31" y="2"/>
                  </a:lnTo>
                  <a:lnTo>
                    <a:pt x="31" y="4"/>
                  </a:lnTo>
                  <a:lnTo>
                    <a:pt x="33" y="8"/>
                  </a:lnTo>
                  <a:lnTo>
                    <a:pt x="35" y="14"/>
                  </a:lnTo>
                  <a:lnTo>
                    <a:pt x="40" y="21"/>
                  </a:lnTo>
                  <a:lnTo>
                    <a:pt x="44" y="26"/>
                  </a:lnTo>
                  <a:lnTo>
                    <a:pt x="50" y="32"/>
                  </a:lnTo>
                  <a:lnTo>
                    <a:pt x="54" y="35"/>
                  </a:lnTo>
                  <a:lnTo>
                    <a:pt x="57" y="36"/>
                  </a:lnTo>
                  <a:lnTo>
                    <a:pt x="46" y="41"/>
                  </a:lnTo>
                  <a:lnTo>
                    <a:pt x="44" y="41"/>
                  </a:lnTo>
                  <a:lnTo>
                    <a:pt x="42" y="40"/>
                  </a:lnTo>
                  <a:lnTo>
                    <a:pt x="39" y="38"/>
                  </a:lnTo>
                  <a:lnTo>
                    <a:pt x="35" y="36"/>
                  </a:lnTo>
                  <a:lnTo>
                    <a:pt x="31" y="33"/>
                  </a:lnTo>
                  <a:lnTo>
                    <a:pt x="27" y="30"/>
                  </a:lnTo>
                  <a:lnTo>
                    <a:pt x="23" y="27"/>
                  </a:lnTo>
                  <a:lnTo>
                    <a:pt x="20" y="24"/>
                  </a:lnTo>
                  <a:lnTo>
                    <a:pt x="15" y="20"/>
                  </a:lnTo>
                  <a:lnTo>
                    <a:pt x="13" y="16"/>
                  </a:lnTo>
                  <a:lnTo>
                    <a:pt x="11" y="13"/>
                  </a:lnTo>
                  <a:lnTo>
                    <a:pt x="10" y="10"/>
                  </a:lnTo>
                  <a:lnTo>
                    <a:pt x="9" y="6"/>
                  </a:lnTo>
                  <a:lnTo>
                    <a:pt x="9" y="5"/>
                  </a:lnTo>
                  <a:lnTo>
                    <a:pt x="0" y="7"/>
                  </a:lnTo>
                  <a:close/>
                </a:path>
              </a:pathLst>
            </a:custGeom>
            <a:solidFill>
              <a:srgbClr val="FFC97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44" name="Freeform 663"/>
            <p:cNvSpPr>
              <a:spLocks/>
            </p:cNvSpPr>
            <p:nvPr/>
          </p:nvSpPr>
          <p:spPr bwMode="auto">
            <a:xfrm>
              <a:off x="3381" y="3243"/>
              <a:ext cx="9" cy="10"/>
            </a:xfrm>
            <a:custGeom>
              <a:avLst/>
              <a:gdLst>
                <a:gd name="T0" fmla="*/ 2 w 35"/>
                <a:gd name="T1" fmla="*/ 0 h 39"/>
                <a:gd name="T2" fmla="*/ 2 w 35"/>
                <a:gd name="T3" fmla="*/ 0 h 39"/>
                <a:gd name="T4" fmla="*/ 1 w 35"/>
                <a:gd name="T5" fmla="*/ 1 h 39"/>
                <a:gd name="T6" fmla="*/ 1 w 35"/>
                <a:gd name="T7" fmla="*/ 1 h 39"/>
                <a:gd name="T8" fmla="*/ 1 w 35"/>
                <a:gd name="T9" fmla="*/ 1 h 39"/>
                <a:gd name="T10" fmla="*/ 1 w 35"/>
                <a:gd name="T11" fmla="*/ 2 h 39"/>
                <a:gd name="T12" fmla="*/ 0 w 35"/>
                <a:gd name="T13" fmla="*/ 2 h 39"/>
                <a:gd name="T14" fmla="*/ 0 w 35"/>
                <a:gd name="T15" fmla="*/ 2 h 39"/>
                <a:gd name="T16" fmla="*/ 0 w 35"/>
                <a:gd name="T17" fmla="*/ 3 h 39"/>
                <a:gd name="T18" fmla="*/ 0 w 35"/>
                <a:gd name="T19" fmla="*/ 3 h 39"/>
                <a:gd name="T20" fmla="*/ 1 w 35"/>
                <a:gd name="T21" fmla="*/ 2 h 39"/>
                <a:gd name="T22" fmla="*/ 1 w 35"/>
                <a:gd name="T23" fmla="*/ 2 h 39"/>
                <a:gd name="T24" fmla="*/ 1 w 35"/>
                <a:gd name="T25" fmla="*/ 2 h 39"/>
                <a:gd name="T26" fmla="*/ 2 w 35"/>
                <a:gd name="T27" fmla="*/ 1 h 39"/>
                <a:gd name="T28" fmla="*/ 2 w 35"/>
                <a:gd name="T29" fmla="*/ 1 h 39"/>
                <a:gd name="T30" fmla="*/ 2 w 35"/>
                <a:gd name="T31" fmla="*/ 1 h 39"/>
                <a:gd name="T32" fmla="*/ 2 w 35"/>
                <a:gd name="T33" fmla="*/ 0 h 39"/>
                <a:gd name="T34" fmla="*/ 2 w 35"/>
                <a:gd name="T35" fmla="*/ 0 h 39"/>
                <a:gd name="T36" fmla="*/ 2 w 35"/>
                <a:gd name="T37" fmla="*/ 0 h 39"/>
                <a:gd name="T38" fmla="*/ 2 w 35"/>
                <a:gd name="T39" fmla="*/ 0 h 39"/>
                <a:gd name="T40" fmla="*/ 2 w 35"/>
                <a:gd name="T41" fmla="*/ 0 h 39"/>
                <a:gd name="T42" fmla="*/ 2 w 35"/>
                <a:gd name="T43" fmla="*/ 0 h 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5"/>
                <a:gd name="T67" fmla="*/ 0 h 39"/>
                <a:gd name="T68" fmla="*/ 35 w 35"/>
                <a:gd name="T69" fmla="*/ 39 h 3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5" h="39">
                  <a:moveTo>
                    <a:pt x="26" y="1"/>
                  </a:moveTo>
                  <a:lnTo>
                    <a:pt x="24" y="2"/>
                  </a:lnTo>
                  <a:lnTo>
                    <a:pt x="20" y="6"/>
                  </a:lnTo>
                  <a:lnTo>
                    <a:pt x="16" y="12"/>
                  </a:lnTo>
                  <a:lnTo>
                    <a:pt x="11" y="18"/>
                  </a:lnTo>
                  <a:lnTo>
                    <a:pt x="6" y="24"/>
                  </a:lnTo>
                  <a:lnTo>
                    <a:pt x="2" y="30"/>
                  </a:lnTo>
                  <a:lnTo>
                    <a:pt x="0" y="36"/>
                  </a:lnTo>
                  <a:lnTo>
                    <a:pt x="1" y="39"/>
                  </a:lnTo>
                  <a:lnTo>
                    <a:pt x="4" y="38"/>
                  </a:lnTo>
                  <a:lnTo>
                    <a:pt x="9" y="36"/>
                  </a:lnTo>
                  <a:lnTo>
                    <a:pt x="14" y="30"/>
                  </a:lnTo>
                  <a:lnTo>
                    <a:pt x="20" y="25"/>
                  </a:lnTo>
                  <a:lnTo>
                    <a:pt x="25" y="18"/>
                  </a:lnTo>
                  <a:lnTo>
                    <a:pt x="31" y="13"/>
                  </a:lnTo>
                  <a:lnTo>
                    <a:pt x="34" y="7"/>
                  </a:lnTo>
                  <a:lnTo>
                    <a:pt x="35" y="4"/>
                  </a:lnTo>
                  <a:lnTo>
                    <a:pt x="33" y="1"/>
                  </a:lnTo>
                  <a:lnTo>
                    <a:pt x="30" y="0"/>
                  </a:lnTo>
                  <a:lnTo>
                    <a:pt x="26" y="0"/>
                  </a:lnTo>
                  <a:lnTo>
                    <a:pt x="26" y="1"/>
                  </a:lnTo>
                  <a:close/>
                </a:path>
              </a:pathLst>
            </a:custGeom>
            <a:solidFill>
              <a:srgbClr val="FFC97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45" name="Freeform 664"/>
            <p:cNvSpPr>
              <a:spLocks/>
            </p:cNvSpPr>
            <p:nvPr/>
          </p:nvSpPr>
          <p:spPr bwMode="auto">
            <a:xfrm>
              <a:off x="3393" y="3241"/>
              <a:ext cx="12" cy="12"/>
            </a:xfrm>
            <a:custGeom>
              <a:avLst/>
              <a:gdLst>
                <a:gd name="T0" fmla="*/ 2 w 47"/>
                <a:gd name="T1" fmla="*/ 1 h 48"/>
                <a:gd name="T2" fmla="*/ 2 w 47"/>
                <a:gd name="T3" fmla="*/ 1 h 48"/>
                <a:gd name="T4" fmla="*/ 2 w 47"/>
                <a:gd name="T5" fmla="*/ 1 h 48"/>
                <a:gd name="T6" fmla="*/ 1 w 47"/>
                <a:gd name="T7" fmla="*/ 1 h 48"/>
                <a:gd name="T8" fmla="*/ 1 w 47"/>
                <a:gd name="T9" fmla="*/ 2 h 48"/>
                <a:gd name="T10" fmla="*/ 1 w 47"/>
                <a:gd name="T11" fmla="*/ 2 h 48"/>
                <a:gd name="T12" fmla="*/ 0 w 47"/>
                <a:gd name="T13" fmla="*/ 2 h 48"/>
                <a:gd name="T14" fmla="*/ 0 w 47"/>
                <a:gd name="T15" fmla="*/ 3 h 48"/>
                <a:gd name="T16" fmla="*/ 0 w 47"/>
                <a:gd name="T17" fmla="*/ 3 h 48"/>
                <a:gd name="T18" fmla="*/ 0 w 47"/>
                <a:gd name="T19" fmla="*/ 3 h 48"/>
                <a:gd name="T20" fmla="*/ 0 w 47"/>
                <a:gd name="T21" fmla="*/ 3 h 48"/>
                <a:gd name="T22" fmla="*/ 1 w 47"/>
                <a:gd name="T23" fmla="*/ 3 h 48"/>
                <a:gd name="T24" fmla="*/ 1 w 47"/>
                <a:gd name="T25" fmla="*/ 3 h 48"/>
                <a:gd name="T26" fmla="*/ 1 w 47"/>
                <a:gd name="T27" fmla="*/ 3 h 48"/>
                <a:gd name="T28" fmla="*/ 1 w 47"/>
                <a:gd name="T29" fmla="*/ 2 h 48"/>
                <a:gd name="T30" fmla="*/ 2 w 47"/>
                <a:gd name="T31" fmla="*/ 2 h 48"/>
                <a:gd name="T32" fmla="*/ 2 w 47"/>
                <a:gd name="T33" fmla="*/ 2 h 48"/>
                <a:gd name="T34" fmla="*/ 2 w 47"/>
                <a:gd name="T35" fmla="*/ 2 h 48"/>
                <a:gd name="T36" fmla="*/ 2 w 47"/>
                <a:gd name="T37" fmla="*/ 2 h 48"/>
                <a:gd name="T38" fmla="*/ 2 w 47"/>
                <a:gd name="T39" fmla="*/ 1 h 48"/>
                <a:gd name="T40" fmla="*/ 3 w 47"/>
                <a:gd name="T41" fmla="*/ 1 h 48"/>
                <a:gd name="T42" fmla="*/ 3 w 47"/>
                <a:gd name="T43" fmla="*/ 1 h 48"/>
                <a:gd name="T44" fmla="*/ 3 w 47"/>
                <a:gd name="T45" fmla="*/ 0 h 48"/>
                <a:gd name="T46" fmla="*/ 3 w 47"/>
                <a:gd name="T47" fmla="*/ 0 h 48"/>
                <a:gd name="T48" fmla="*/ 3 w 47"/>
                <a:gd name="T49" fmla="*/ 0 h 48"/>
                <a:gd name="T50" fmla="*/ 2 w 47"/>
                <a:gd name="T51" fmla="*/ 1 h 48"/>
                <a:gd name="T52" fmla="*/ 2 w 47"/>
                <a:gd name="T53" fmla="*/ 1 h 48"/>
                <a:gd name="T54" fmla="*/ 2 w 47"/>
                <a:gd name="T55" fmla="*/ 1 h 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7"/>
                <a:gd name="T85" fmla="*/ 0 h 48"/>
                <a:gd name="T86" fmla="*/ 47 w 47"/>
                <a:gd name="T87" fmla="*/ 48 h 4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7" h="48">
                  <a:moveTo>
                    <a:pt x="33" y="8"/>
                  </a:moveTo>
                  <a:lnTo>
                    <a:pt x="31" y="9"/>
                  </a:lnTo>
                  <a:lnTo>
                    <a:pt x="28" y="11"/>
                  </a:lnTo>
                  <a:lnTo>
                    <a:pt x="21" y="15"/>
                  </a:lnTo>
                  <a:lnTo>
                    <a:pt x="16" y="22"/>
                  </a:lnTo>
                  <a:lnTo>
                    <a:pt x="10" y="28"/>
                  </a:lnTo>
                  <a:lnTo>
                    <a:pt x="4" y="34"/>
                  </a:lnTo>
                  <a:lnTo>
                    <a:pt x="1" y="39"/>
                  </a:lnTo>
                  <a:lnTo>
                    <a:pt x="0" y="45"/>
                  </a:lnTo>
                  <a:lnTo>
                    <a:pt x="0" y="47"/>
                  </a:lnTo>
                  <a:lnTo>
                    <a:pt x="2" y="48"/>
                  </a:lnTo>
                  <a:lnTo>
                    <a:pt x="6" y="45"/>
                  </a:lnTo>
                  <a:lnTo>
                    <a:pt x="10" y="43"/>
                  </a:lnTo>
                  <a:lnTo>
                    <a:pt x="15" y="38"/>
                  </a:lnTo>
                  <a:lnTo>
                    <a:pt x="19" y="34"/>
                  </a:lnTo>
                  <a:lnTo>
                    <a:pt x="22" y="29"/>
                  </a:lnTo>
                  <a:lnTo>
                    <a:pt x="27" y="27"/>
                  </a:lnTo>
                  <a:lnTo>
                    <a:pt x="29" y="25"/>
                  </a:lnTo>
                  <a:lnTo>
                    <a:pt x="32" y="22"/>
                  </a:lnTo>
                  <a:lnTo>
                    <a:pt x="36" y="19"/>
                  </a:lnTo>
                  <a:lnTo>
                    <a:pt x="40" y="15"/>
                  </a:lnTo>
                  <a:lnTo>
                    <a:pt x="46" y="7"/>
                  </a:lnTo>
                  <a:lnTo>
                    <a:pt x="47" y="2"/>
                  </a:lnTo>
                  <a:lnTo>
                    <a:pt x="43" y="0"/>
                  </a:lnTo>
                  <a:lnTo>
                    <a:pt x="39" y="3"/>
                  </a:lnTo>
                  <a:lnTo>
                    <a:pt x="34" y="6"/>
                  </a:lnTo>
                  <a:lnTo>
                    <a:pt x="33" y="8"/>
                  </a:lnTo>
                  <a:close/>
                </a:path>
              </a:pathLst>
            </a:custGeom>
            <a:solidFill>
              <a:srgbClr val="FFC97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46" name="Freeform 665"/>
            <p:cNvSpPr>
              <a:spLocks/>
            </p:cNvSpPr>
            <p:nvPr/>
          </p:nvSpPr>
          <p:spPr bwMode="auto">
            <a:xfrm>
              <a:off x="3407" y="3241"/>
              <a:ext cx="15" cy="15"/>
            </a:xfrm>
            <a:custGeom>
              <a:avLst/>
              <a:gdLst>
                <a:gd name="T0" fmla="*/ 3 w 59"/>
                <a:gd name="T1" fmla="*/ 0 h 62"/>
                <a:gd name="T2" fmla="*/ 3 w 59"/>
                <a:gd name="T3" fmla="*/ 0 h 62"/>
                <a:gd name="T4" fmla="*/ 3 w 59"/>
                <a:gd name="T5" fmla="*/ 0 h 62"/>
                <a:gd name="T6" fmla="*/ 3 w 59"/>
                <a:gd name="T7" fmla="*/ 0 h 62"/>
                <a:gd name="T8" fmla="*/ 3 w 59"/>
                <a:gd name="T9" fmla="*/ 1 h 62"/>
                <a:gd name="T10" fmla="*/ 2 w 59"/>
                <a:gd name="T11" fmla="*/ 1 h 62"/>
                <a:gd name="T12" fmla="*/ 2 w 59"/>
                <a:gd name="T13" fmla="*/ 1 h 62"/>
                <a:gd name="T14" fmla="*/ 2 w 59"/>
                <a:gd name="T15" fmla="*/ 2 h 62"/>
                <a:gd name="T16" fmla="*/ 1 w 59"/>
                <a:gd name="T17" fmla="*/ 2 h 62"/>
                <a:gd name="T18" fmla="*/ 1 w 59"/>
                <a:gd name="T19" fmla="*/ 2 h 62"/>
                <a:gd name="T20" fmla="*/ 1 w 59"/>
                <a:gd name="T21" fmla="*/ 2 h 62"/>
                <a:gd name="T22" fmla="*/ 1 w 59"/>
                <a:gd name="T23" fmla="*/ 3 h 62"/>
                <a:gd name="T24" fmla="*/ 0 w 59"/>
                <a:gd name="T25" fmla="*/ 3 h 62"/>
                <a:gd name="T26" fmla="*/ 0 w 59"/>
                <a:gd name="T27" fmla="*/ 3 h 62"/>
                <a:gd name="T28" fmla="*/ 0 w 59"/>
                <a:gd name="T29" fmla="*/ 3 h 62"/>
                <a:gd name="T30" fmla="*/ 0 w 59"/>
                <a:gd name="T31" fmla="*/ 4 h 62"/>
                <a:gd name="T32" fmla="*/ 0 w 59"/>
                <a:gd name="T33" fmla="*/ 4 h 62"/>
                <a:gd name="T34" fmla="*/ 1 w 59"/>
                <a:gd name="T35" fmla="*/ 4 h 62"/>
                <a:gd name="T36" fmla="*/ 1 w 59"/>
                <a:gd name="T37" fmla="*/ 3 h 62"/>
                <a:gd name="T38" fmla="*/ 1 w 59"/>
                <a:gd name="T39" fmla="*/ 3 h 62"/>
                <a:gd name="T40" fmla="*/ 1 w 59"/>
                <a:gd name="T41" fmla="*/ 3 h 62"/>
                <a:gd name="T42" fmla="*/ 1 w 59"/>
                <a:gd name="T43" fmla="*/ 3 h 62"/>
                <a:gd name="T44" fmla="*/ 2 w 59"/>
                <a:gd name="T45" fmla="*/ 3 h 62"/>
                <a:gd name="T46" fmla="*/ 2 w 59"/>
                <a:gd name="T47" fmla="*/ 2 h 62"/>
                <a:gd name="T48" fmla="*/ 2 w 59"/>
                <a:gd name="T49" fmla="*/ 2 h 62"/>
                <a:gd name="T50" fmla="*/ 2 w 59"/>
                <a:gd name="T51" fmla="*/ 2 h 62"/>
                <a:gd name="T52" fmla="*/ 2 w 59"/>
                <a:gd name="T53" fmla="*/ 2 h 62"/>
                <a:gd name="T54" fmla="*/ 3 w 59"/>
                <a:gd name="T55" fmla="*/ 2 h 62"/>
                <a:gd name="T56" fmla="*/ 3 w 59"/>
                <a:gd name="T57" fmla="*/ 1 h 62"/>
                <a:gd name="T58" fmla="*/ 3 w 59"/>
                <a:gd name="T59" fmla="*/ 1 h 62"/>
                <a:gd name="T60" fmla="*/ 3 w 59"/>
                <a:gd name="T61" fmla="*/ 1 h 62"/>
                <a:gd name="T62" fmla="*/ 3 w 59"/>
                <a:gd name="T63" fmla="*/ 1 h 62"/>
                <a:gd name="T64" fmla="*/ 4 w 59"/>
                <a:gd name="T65" fmla="*/ 1 h 62"/>
                <a:gd name="T66" fmla="*/ 4 w 59"/>
                <a:gd name="T67" fmla="*/ 0 h 62"/>
                <a:gd name="T68" fmla="*/ 4 w 59"/>
                <a:gd name="T69" fmla="*/ 0 h 62"/>
                <a:gd name="T70" fmla="*/ 4 w 59"/>
                <a:gd name="T71" fmla="*/ 0 h 62"/>
                <a:gd name="T72" fmla="*/ 4 w 59"/>
                <a:gd name="T73" fmla="*/ 0 h 62"/>
                <a:gd name="T74" fmla="*/ 3 w 59"/>
                <a:gd name="T75" fmla="*/ 0 h 62"/>
                <a:gd name="T76" fmla="*/ 3 w 59"/>
                <a:gd name="T77" fmla="*/ 0 h 62"/>
                <a:gd name="T78" fmla="*/ 3 w 59"/>
                <a:gd name="T79" fmla="*/ 0 h 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9"/>
                <a:gd name="T121" fmla="*/ 0 h 62"/>
                <a:gd name="T122" fmla="*/ 59 w 59"/>
                <a:gd name="T123" fmla="*/ 62 h 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9" h="62">
                  <a:moveTo>
                    <a:pt x="53" y="1"/>
                  </a:moveTo>
                  <a:lnTo>
                    <a:pt x="50" y="2"/>
                  </a:lnTo>
                  <a:lnTo>
                    <a:pt x="46" y="8"/>
                  </a:lnTo>
                  <a:lnTo>
                    <a:pt x="41" y="10"/>
                  </a:lnTo>
                  <a:lnTo>
                    <a:pt x="38" y="14"/>
                  </a:lnTo>
                  <a:lnTo>
                    <a:pt x="34" y="20"/>
                  </a:lnTo>
                  <a:lnTo>
                    <a:pt x="30" y="24"/>
                  </a:lnTo>
                  <a:lnTo>
                    <a:pt x="25" y="28"/>
                  </a:lnTo>
                  <a:lnTo>
                    <a:pt x="20" y="33"/>
                  </a:lnTo>
                  <a:lnTo>
                    <a:pt x="16" y="37"/>
                  </a:lnTo>
                  <a:lnTo>
                    <a:pt x="12" y="42"/>
                  </a:lnTo>
                  <a:lnTo>
                    <a:pt x="8" y="45"/>
                  </a:lnTo>
                  <a:lnTo>
                    <a:pt x="5" y="49"/>
                  </a:lnTo>
                  <a:lnTo>
                    <a:pt x="3" y="52"/>
                  </a:lnTo>
                  <a:lnTo>
                    <a:pt x="2" y="55"/>
                  </a:lnTo>
                  <a:lnTo>
                    <a:pt x="0" y="60"/>
                  </a:lnTo>
                  <a:lnTo>
                    <a:pt x="3" y="62"/>
                  </a:lnTo>
                  <a:lnTo>
                    <a:pt x="6" y="60"/>
                  </a:lnTo>
                  <a:lnTo>
                    <a:pt x="11" y="57"/>
                  </a:lnTo>
                  <a:lnTo>
                    <a:pt x="12" y="54"/>
                  </a:lnTo>
                  <a:lnTo>
                    <a:pt x="16" y="51"/>
                  </a:lnTo>
                  <a:lnTo>
                    <a:pt x="19" y="47"/>
                  </a:lnTo>
                  <a:lnTo>
                    <a:pt x="23" y="44"/>
                  </a:lnTo>
                  <a:lnTo>
                    <a:pt x="27" y="40"/>
                  </a:lnTo>
                  <a:lnTo>
                    <a:pt x="31" y="36"/>
                  </a:lnTo>
                  <a:lnTo>
                    <a:pt x="34" y="32"/>
                  </a:lnTo>
                  <a:lnTo>
                    <a:pt x="37" y="31"/>
                  </a:lnTo>
                  <a:lnTo>
                    <a:pt x="38" y="28"/>
                  </a:lnTo>
                  <a:lnTo>
                    <a:pt x="41" y="26"/>
                  </a:lnTo>
                  <a:lnTo>
                    <a:pt x="45" y="23"/>
                  </a:lnTo>
                  <a:lnTo>
                    <a:pt x="49" y="20"/>
                  </a:lnTo>
                  <a:lnTo>
                    <a:pt x="53" y="14"/>
                  </a:lnTo>
                  <a:lnTo>
                    <a:pt x="56" y="11"/>
                  </a:lnTo>
                  <a:lnTo>
                    <a:pt x="58" y="8"/>
                  </a:lnTo>
                  <a:lnTo>
                    <a:pt x="59" y="6"/>
                  </a:lnTo>
                  <a:lnTo>
                    <a:pt x="57" y="2"/>
                  </a:lnTo>
                  <a:lnTo>
                    <a:pt x="55" y="1"/>
                  </a:lnTo>
                  <a:lnTo>
                    <a:pt x="53" y="0"/>
                  </a:lnTo>
                  <a:lnTo>
                    <a:pt x="53" y="1"/>
                  </a:lnTo>
                  <a:close/>
                </a:path>
              </a:pathLst>
            </a:custGeom>
            <a:solidFill>
              <a:srgbClr val="FFC97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47" name="Freeform 666"/>
            <p:cNvSpPr>
              <a:spLocks/>
            </p:cNvSpPr>
            <p:nvPr/>
          </p:nvSpPr>
          <p:spPr bwMode="auto">
            <a:xfrm>
              <a:off x="3436" y="3231"/>
              <a:ext cx="204" cy="8"/>
            </a:xfrm>
            <a:custGeom>
              <a:avLst/>
              <a:gdLst>
                <a:gd name="T0" fmla="*/ 1 w 814"/>
                <a:gd name="T1" fmla="*/ 0 h 33"/>
                <a:gd name="T2" fmla="*/ 2 w 814"/>
                <a:gd name="T3" fmla="*/ 0 h 33"/>
                <a:gd name="T4" fmla="*/ 4 w 814"/>
                <a:gd name="T5" fmla="*/ 0 h 33"/>
                <a:gd name="T6" fmla="*/ 6 w 814"/>
                <a:gd name="T7" fmla="*/ 0 h 33"/>
                <a:gd name="T8" fmla="*/ 8 w 814"/>
                <a:gd name="T9" fmla="*/ 0 h 33"/>
                <a:gd name="T10" fmla="*/ 10 w 814"/>
                <a:gd name="T11" fmla="*/ 0 h 33"/>
                <a:gd name="T12" fmla="*/ 13 w 814"/>
                <a:gd name="T13" fmla="*/ 0 h 33"/>
                <a:gd name="T14" fmla="*/ 15 w 814"/>
                <a:gd name="T15" fmla="*/ 0 h 33"/>
                <a:gd name="T16" fmla="*/ 18 w 814"/>
                <a:gd name="T17" fmla="*/ 0 h 33"/>
                <a:gd name="T18" fmla="*/ 20 w 814"/>
                <a:gd name="T19" fmla="*/ 0 h 33"/>
                <a:gd name="T20" fmla="*/ 21 w 814"/>
                <a:gd name="T21" fmla="*/ 0 h 33"/>
                <a:gd name="T22" fmla="*/ 23 w 814"/>
                <a:gd name="T23" fmla="*/ 0 h 33"/>
                <a:gd name="T24" fmla="*/ 24 w 814"/>
                <a:gd name="T25" fmla="*/ 0 h 33"/>
                <a:gd name="T26" fmla="*/ 26 w 814"/>
                <a:gd name="T27" fmla="*/ 0 h 33"/>
                <a:gd name="T28" fmla="*/ 28 w 814"/>
                <a:gd name="T29" fmla="*/ 0 h 33"/>
                <a:gd name="T30" fmla="*/ 31 w 814"/>
                <a:gd name="T31" fmla="*/ 0 h 33"/>
                <a:gd name="T32" fmla="*/ 34 w 814"/>
                <a:gd name="T33" fmla="*/ 0 h 33"/>
                <a:gd name="T34" fmla="*/ 37 w 814"/>
                <a:gd name="T35" fmla="*/ 0 h 33"/>
                <a:gd name="T36" fmla="*/ 39 w 814"/>
                <a:gd name="T37" fmla="*/ 0 h 33"/>
                <a:gd name="T38" fmla="*/ 42 w 814"/>
                <a:gd name="T39" fmla="*/ 0 h 33"/>
                <a:gd name="T40" fmla="*/ 45 w 814"/>
                <a:gd name="T41" fmla="*/ 0 h 33"/>
                <a:gd name="T42" fmla="*/ 47 w 814"/>
                <a:gd name="T43" fmla="*/ 0 h 33"/>
                <a:gd name="T44" fmla="*/ 48 w 814"/>
                <a:gd name="T45" fmla="*/ 0 h 33"/>
                <a:gd name="T46" fmla="*/ 50 w 814"/>
                <a:gd name="T47" fmla="*/ 0 h 33"/>
                <a:gd name="T48" fmla="*/ 51 w 814"/>
                <a:gd name="T49" fmla="*/ 1 h 33"/>
                <a:gd name="T50" fmla="*/ 51 w 814"/>
                <a:gd name="T51" fmla="*/ 2 h 33"/>
                <a:gd name="T52" fmla="*/ 50 w 814"/>
                <a:gd name="T53" fmla="*/ 1 h 33"/>
                <a:gd name="T54" fmla="*/ 48 w 814"/>
                <a:gd name="T55" fmla="*/ 1 h 33"/>
                <a:gd name="T56" fmla="*/ 46 w 814"/>
                <a:gd name="T57" fmla="*/ 0 h 33"/>
                <a:gd name="T58" fmla="*/ 45 w 814"/>
                <a:gd name="T59" fmla="*/ 0 h 33"/>
                <a:gd name="T60" fmla="*/ 43 w 814"/>
                <a:gd name="T61" fmla="*/ 0 h 33"/>
                <a:gd name="T62" fmla="*/ 42 w 814"/>
                <a:gd name="T63" fmla="*/ 0 h 33"/>
                <a:gd name="T64" fmla="*/ 40 w 814"/>
                <a:gd name="T65" fmla="*/ 0 h 33"/>
                <a:gd name="T66" fmla="*/ 38 w 814"/>
                <a:gd name="T67" fmla="*/ 0 h 33"/>
                <a:gd name="T68" fmla="*/ 36 w 814"/>
                <a:gd name="T69" fmla="*/ 0 h 33"/>
                <a:gd name="T70" fmla="*/ 35 w 814"/>
                <a:gd name="T71" fmla="*/ 0 h 33"/>
                <a:gd name="T72" fmla="*/ 34 w 814"/>
                <a:gd name="T73" fmla="*/ 0 h 33"/>
                <a:gd name="T74" fmla="*/ 32 w 814"/>
                <a:gd name="T75" fmla="*/ 0 h 33"/>
                <a:gd name="T76" fmla="*/ 31 w 814"/>
                <a:gd name="T77" fmla="*/ 0 h 33"/>
                <a:gd name="T78" fmla="*/ 30 w 814"/>
                <a:gd name="T79" fmla="*/ 0 h 33"/>
                <a:gd name="T80" fmla="*/ 28 w 814"/>
                <a:gd name="T81" fmla="*/ 0 h 33"/>
                <a:gd name="T82" fmla="*/ 26 w 814"/>
                <a:gd name="T83" fmla="*/ 0 h 33"/>
                <a:gd name="T84" fmla="*/ 24 w 814"/>
                <a:gd name="T85" fmla="*/ 1 h 33"/>
                <a:gd name="T86" fmla="*/ 23 w 814"/>
                <a:gd name="T87" fmla="*/ 1 h 33"/>
                <a:gd name="T88" fmla="*/ 21 w 814"/>
                <a:gd name="T89" fmla="*/ 1 h 33"/>
                <a:gd name="T90" fmla="*/ 19 w 814"/>
                <a:gd name="T91" fmla="*/ 1 h 33"/>
                <a:gd name="T92" fmla="*/ 18 w 814"/>
                <a:gd name="T93" fmla="*/ 1 h 33"/>
                <a:gd name="T94" fmla="*/ 17 w 814"/>
                <a:gd name="T95" fmla="*/ 1 h 33"/>
                <a:gd name="T96" fmla="*/ 15 w 814"/>
                <a:gd name="T97" fmla="*/ 1 h 33"/>
                <a:gd name="T98" fmla="*/ 14 w 814"/>
                <a:gd name="T99" fmla="*/ 1 h 33"/>
                <a:gd name="T100" fmla="*/ 12 w 814"/>
                <a:gd name="T101" fmla="*/ 1 h 33"/>
                <a:gd name="T102" fmla="*/ 11 w 814"/>
                <a:gd name="T103" fmla="*/ 1 h 33"/>
                <a:gd name="T104" fmla="*/ 9 w 814"/>
                <a:gd name="T105" fmla="*/ 1 h 33"/>
                <a:gd name="T106" fmla="*/ 8 w 814"/>
                <a:gd name="T107" fmla="*/ 1 h 33"/>
                <a:gd name="T108" fmla="*/ 6 w 814"/>
                <a:gd name="T109" fmla="*/ 1 h 33"/>
                <a:gd name="T110" fmla="*/ 5 w 814"/>
                <a:gd name="T111" fmla="*/ 1 h 33"/>
                <a:gd name="T112" fmla="*/ 3 w 814"/>
                <a:gd name="T113" fmla="*/ 1 h 33"/>
                <a:gd name="T114" fmla="*/ 2 w 814"/>
                <a:gd name="T115" fmla="*/ 1 h 33"/>
                <a:gd name="T116" fmla="*/ 1 w 814"/>
                <a:gd name="T117" fmla="*/ 1 h 3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14"/>
                <a:gd name="T178" fmla="*/ 0 h 33"/>
                <a:gd name="T179" fmla="*/ 814 w 814"/>
                <a:gd name="T180" fmla="*/ 33 h 3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14" h="33">
                  <a:moveTo>
                    <a:pt x="0" y="6"/>
                  </a:moveTo>
                  <a:lnTo>
                    <a:pt x="0" y="5"/>
                  </a:lnTo>
                  <a:lnTo>
                    <a:pt x="3" y="5"/>
                  </a:lnTo>
                  <a:lnTo>
                    <a:pt x="6" y="5"/>
                  </a:lnTo>
                  <a:lnTo>
                    <a:pt x="12" y="5"/>
                  </a:lnTo>
                  <a:lnTo>
                    <a:pt x="15" y="5"/>
                  </a:lnTo>
                  <a:lnTo>
                    <a:pt x="18" y="5"/>
                  </a:lnTo>
                  <a:lnTo>
                    <a:pt x="22" y="5"/>
                  </a:lnTo>
                  <a:lnTo>
                    <a:pt x="26" y="5"/>
                  </a:lnTo>
                  <a:lnTo>
                    <a:pt x="30" y="5"/>
                  </a:lnTo>
                  <a:lnTo>
                    <a:pt x="36" y="5"/>
                  </a:lnTo>
                  <a:lnTo>
                    <a:pt x="41" y="5"/>
                  </a:lnTo>
                  <a:lnTo>
                    <a:pt x="47" y="5"/>
                  </a:lnTo>
                  <a:lnTo>
                    <a:pt x="52" y="5"/>
                  </a:lnTo>
                  <a:lnTo>
                    <a:pt x="57" y="5"/>
                  </a:lnTo>
                  <a:lnTo>
                    <a:pt x="63" y="5"/>
                  </a:lnTo>
                  <a:lnTo>
                    <a:pt x="69" y="5"/>
                  </a:lnTo>
                  <a:lnTo>
                    <a:pt x="75" y="5"/>
                  </a:lnTo>
                  <a:lnTo>
                    <a:pt x="82" y="5"/>
                  </a:lnTo>
                  <a:lnTo>
                    <a:pt x="89" y="5"/>
                  </a:lnTo>
                  <a:lnTo>
                    <a:pt x="96" y="5"/>
                  </a:lnTo>
                  <a:lnTo>
                    <a:pt x="102" y="5"/>
                  </a:lnTo>
                  <a:lnTo>
                    <a:pt x="109" y="5"/>
                  </a:lnTo>
                  <a:lnTo>
                    <a:pt x="116" y="5"/>
                  </a:lnTo>
                  <a:lnTo>
                    <a:pt x="125" y="5"/>
                  </a:lnTo>
                  <a:lnTo>
                    <a:pt x="132" y="5"/>
                  </a:lnTo>
                  <a:lnTo>
                    <a:pt x="140" y="5"/>
                  </a:lnTo>
                  <a:lnTo>
                    <a:pt x="147" y="5"/>
                  </a:lnTo>
                  <a:lnTo>
                    <a:pt x="155" y="5"/>
                  </a:lnTo>
                  <a:lnTo>
                    <a:pt x="163" y="4"/>
                  </a:lnTo>
                  <a:lnTo>
                    <a:pt x="171" y="4"/>
                  </a:lnTo>
                  <a:lnTo>
                    <a:pt x="179" y="4"/>
                  </a:lnTo>
                  <a:lnTo>
                    <a:pt x="187" y="4"/>
                  </a:lnTo>
                  <a:lnTo>
                    <a:pt x="194" y="4"/>
                  </a:lnTo>
                  <a:lnTo>
                    <a:pt x="202" y="4"/>
                  </a:lnTo>
                  <a:lnTo>
                    <a:pt x="210" y="4"/>
                  </a:lnTo>
                  <a:lnTo>
                    <a:pt x="219" y="4"/>
                  </a:lnTo>
                  <a:lnTo>
                    <a:pt x="226" y="3"/>
                  </a:lnTo>
                  <a:lnTo>
                    <a:pt x="234" y="3"/>
                  </a:lnTo>
                  <a:lnTo>
                    <a:pt x="241" y="3"/>
                  </a:lnTo>
                  <a:lnTo>
                    <a:pt x="248" y="3"/>
                  </a:lnTo>
                  <a:lnTo>
                    <a:pt x="256" y="3"/>
                  </a:lnTo>
                  <a:lnTo>
                    <a:pt x="264" y="3"/>
                  </a:lnTo>
                  <a:lnTo>
                    <a:pt x="272" y="3"/>
                  </a:lnTo>
                  <a:lnTo>
                    <a:pt x="279" y="3"/>
                  </a:lnTo>
                  <a:lnTo>
                    <a:pt x="286" y="3"/>
                  </a:lnTo>
                  <a:lnTo>
                    <a:pt x="293" y="3"/>
                  </a:lnTo>
                  <a:lnTo>
                    <a:pt x="299" y="3"/>
                  </a:lnTo>
                  <a:lnTo>
                    <a:pt x="306" y="3"/>
                  </a:lnTo>
                  <a:lnTo>
                    <a:pt x="312" y="2"/>
                  </a:lnTo>
                  <a:lnTo>
                    <a:pt x="319" y="2"/>
                  </a:lnTo>
                  <a:lnTo>
                    <a:pt x="325" y="2"/>
                  </a:lnTo>
                  <a:lnTo>
                    <a:pt x="331" y="2"/>
                  </a:lnTo>
                  <a:lnTo>
                    <a:pt x="336" y="1"/>
                  </a:lnTo>
                  <a:lnTo>
                    <a:pt x="341" y="1"/>
                  </a:lnTo>
                  <a:lnTo>
                    <a:pt x="346" y="1"/>
                  </a:lnTo>
                  <a:lnTo>
                    <a:pt x="353" y="1"/>
                  </a:lnTo>
                  <a:lnTo>
                    <a:pt x="357" y="1"/>
                  </a:lnTo>
                  <a:lnTo>
                    <a:pt x="361" y="1"/>
                  </a:lnTo>
                  <a:lnTo>
                    <a:pt x="365" y="1"/>
                  </a:lnTo>
                  <a:lnTo>
                    <a:pt x="369" y="1"/>
                  </a:lnTo>
                  <a:lnTo>
                    <a:pt x="372" y="1"/>
                  </a:lnTo>
                  <a:lnTo>
                    <a:pt x="376" y="1"/>
                  </a:lnTo>
                  <a:lnTo>
                    <a:pt x="380" y="1"/>
                  </a:lnTo>
                  <a:lnTo>
                    <a:pt x="386" y="1"/>
                  </a:lnTo>
                  <a:lnTo>
                    <a:pt x="390" y="0"/>
                  </a:lnTo>
                  <a:lnTo>
                    <a:pt x="397" y="0"/>
                  </a:lnTo>
                  <a:lnTo>
                    <a:pt x="403" y="0"/>
                  </a:lnTo>
                  <a:lnTo>
                    <a:pt x="409" y="0"/>
                  </a:lnTo>
                  <a:lnTo>
                    <a:pt x="415" y="0"/>
                  </a:lnTo>
                  <a:lnTo>
                    <a:pt x="421" y="0"/>
                  </a:lnTo>
                  <a:lnTo>
                    <a:pt x="428" y="0"/>
                  </a:lnTo>
                  <a:lnTo>
                    <a:pt x="435" y="0"/>
                  </a:lnTo>
                  <a:lnTo>
                    <a:pt x="443" y="0"/>
                  </a:lnTo>
                  <a:lnTo>
                    <a:pt x="450" y="0"/>
                  </a:lnTo>
                  <a:lnTo>
                    <a:pt x="458" y="0"/>
                  </a:lnTo>
                  <a:lnTo>
                    <a:pt x="467" y="0"/>
                  </a:lnTo>
                  <a:lnTo>
                    <a:pt x="474" y="0"/>
                  </a:lnTo>
                  <a:lnTo>
                    <a:pt x="483" y="0"/>
                  </a:lnTo>
                  <a:lnTo>
                    <a:pt x="491" y="0"/>
                  </a:lnTo>
                  <a:lnTo>
                    <a:pt x="500" y="0"/>
                  </a:lnTo>
                  <a:lnTo>
                    <a:pt x="508" y="0"/>
                  </a:lnTo>
                  <a:lnTo>
                    <a:pt x="517" y="0"/>
                  </a:lnTo>
                  <a:lnTo>
                    <a:pt x="526" y="0"/>
                  </a:lnTo>
                  <a:lnTo>
                    <a:pt x="536" y="0"/>
                  </a:lnTo>
                  <a:lnTo>
                    <a:pt x="545" y="0"/>
                  </a:lnTo>
                  <a:lnTo>
                    <a:pt x="553" y="0"/>
                  </a:lnTo>
                  <a:lnTo>
                    <a:pt x="562" y="0"/>
                  </a:lnTo>
                  <a:lnTo>
                    <a:pt x="573" y="0"/>
                  </a:lnTo>
                  <a:lnTo>
                    <a:pt x="581" y="0"/>
                  </a:lnTo>
                  <a:lnTo>
                    <a:pt x="591" y="0"/>
                  </a:lnTo>
                  <a:lnTo>
                    <a:pt x="600" y="0"/>
                  </a:lnTo>
                  <a:lnTo>
                    <a:pt x="609" y="0"/>
                  </a:lnTo>
                  <a:lnTo>
                    <a:pt x="618" y="0"/>
                  </a:lnTo>
                  <a:lnTo>
                    <a:pt x="627" y="0"/>
                  </a:lnTo>
                  <a:lnTo>
                    <a:pt x="636" y="0"/>
                  </a:lnTo>
                  <a:lnTo>
                    <a:pt x="645" y="0"/>
                  </a:lnTo>
                  <a:lnTo>
                    <a:pt x="653" y="0"/>
                  </a:lnTo>
                  <a:lnTo>
                    <a:pt x="662" y="0"/>
                  </a:lnTo>
                  <a:lnTo>
                    <a:pt x="670" y="0"/>
                  </a:lnTo>
                  <a:lnTo>
                    <a:pt x="679" y="0"/>
                  </a:lnTo>
                  <a:lnTo>
                    <a:pt x="686" y="0"/>
                  </a:lnTo>
                  <a:lnTo>
                    <a:pt x="694" y="0"/>
                  </a:lnTo>
                  <a:lnTo>
                    <a:pt x="702" y="0"/>
                  </a:lnTo>
                  <a:lnTo>
                    <a:pt x="710" y="0"/>
                  </a:lnTo>
                  <a:lnTo>
                    <a:pt x="717" y="0"/>
                  </a:lnTo>
                  <a:lnTo>
                    <a:pt x="724" y="0"/>
                  </a:lnTo>
                  <a:lnTo>
                    <a:pt x="731" y="0"/>
                  </a:lnTo>
                  <a:lnTo>
                    <a:pt x="738" y="1"/>
                  </a:lnTo>
                  <a:lnTo>
                    <a:pt x="743" y="1"/>
                  </a:lnTo>
                  <a:lnTo>
                    <a:pt x="749" y="1"/>
                  </a:lnTo>
                  <a:lnTo>
                    <a:pt x="755" y="1"/>
                  </a:lnTo>
                  <a:lnTo>
                    <a:pt x="761" y="1"/>
                  </a:lnTo>
                  <a:lnTo>
                    <a:pt x="766" y="1"/>
                  </a:lnTo>
                  <a:lnTo>
                    <a:pt x="770" y="1"/>
                  </a:lnTo>
                  <a:lnTo>
                    <a:pt x="774" y="1"/>
                  </a:lnTo>
                  <a:lnTo>
                    <a:pt x="778" y="1"/>
                  </a:lnTo>
                  <a:lnTo>
                    <a:pt x="784" y="1"/>
                  </a:lnTo>
                  <a:lnTo>
                    <a:pt x="790" y="1"/>
                  </a:lnTo>
                  <a:lnTo>
                    <a:pt x="793" y="1"/>
                  </a:lnTo>
                  <a:lnTo>
                    <a:pt x="794" y="1"/>
                  </a:lnTo>
                  <a:lnTo>
                    <a:pt x="797" y="3"/>
                  </a:lnTo>
                  <a:lnTo>
                    <a:pt x="802" y="7"/>
                  </a:lnTo>
                  <a:lnTo>
                    <a:pt x="808" y="12"/>
                  </a:lnTo>
                  <a:lnTo>
                    <a:pt x="812" y="20"/>
                  </a:lnTo>
                  <a:lnTo>
                    <a:pt x="814" y="25"/>
                  </a:lnTo>
                  <a:lnTo>
                    <a:pt x="814" y="29"/>
                  </a:lnTo>
                  <a:lnTo>
                    <a:pt x="813" y="31"/>
                  </a:lnTo>
                  <a:lnTo>
                    <a:pt x="813" y="33"/>
                  </a:lnTo>
                  <a:lnTo>
                    <a:pt x="806" y="32"/>
                  </a:lnTo>
                  <a:lnTo>
                    <a:pt x="805" y="29"/>
                  </a:lnTo>
                  <a:lnTo>
                    <a:pt x="803" y="24"/>
                  </a:lnTo>
                  <a:lnTo>
                    <a:pt x="799" y="18"/>
                  </a:lnTo>
                  <a:lnTo>
                    <a:pt x="792" y="14"/>
                  </a:lnTo>
                  <a:lnTo>
                    <a:pt x="790" y="13"/>
                  </a:lnTo>
                  <a:lnTo>
                    <a:pt x="787" y="12"/>
                  </a:lnTo>
                  <a:lnTo>
                    <a:pt x="783" y="12"/>
                  </a:lnTo>
                  <a:lnTo>
                    <a:pt x="780" y="12"/>
                  </a:lnTo>
                  <a:lnTo>
                    <a:pt x="774" y="11"/>
                  </a:lnTo>
                  <a:lnTo>
                    <a:pt x="768" y="11"/>
                  </a:lnTo>
                  <a:lnTo>
                    <a:pt x="761" y="11"/>
                  </a:lnTo>
                  <a:lnTo>
                    <a:pt x="754" y="11"/>
                  </a:lnTo>
                  <a:lnTo>
                    <a:pt x="748" y="10"/>
                  </a:lnTo>
                  <a:lnTo>
                    <a:pt x="744" y="10"/>
                  </a:lnTo>
                  <a:lnTo>
                    <a:pt x="740" y="10"/>
                  </a:lnTo>
                  <a:lnTo>
                    <a:pt x="736" y="10"/>
                  </a:lnTo>
                  <a:lnTo>
                    <a:pt x="731" y="10"/>
                  </a:lnTo>
                  <a:lnTo>
                    <a:pt x="727" y="10"/>
                  </a:lnTo>
                  <a:lnTo>
                    <a:pt x="722" y="10"/>
                  </a:lnTo>
                  <a:lnTo>
                    <a:pt x="718" y="10"/>
                  </a:lnTo>
                  <a:lnTo>
                    <a:pt x="713" y="9"/>
                  </a:lnTo>
                  <a:lnTo>
                    <a:pt x="708" y="9"/>
                  </a:lnTo>
                  <a:lnTo>
                    <a:pt x="702" y="9"/>
                  </a:lnTo>
                  <a:lnTo>
                    <a:pt x="697" y="9"/>
                  </a:lnTo>
                  <a:lnTo>
                    <a:pt x="691" y="9"/>
                  </a:lnTo>
                  <a:lnTo>
                    <a:pt x="686" y="9"/>
                  </a:lnTo>
                  <a:lnTo>
                    <a:pt x="681" y="9"/>
                  </a:lnTo>
                  <a:lnTo>
                    <a:pt x="676" y="9"/>
                  </a:lnTo>
                  <a:lnTo>
                    <a:pt x="670" y="8"/>
                  </a:lnTo>
                  <a:lnTo>
                    <a:pt x="664" y="8"/>
                  </a:lnTo>
                  <a:lnTo>
                    <a:pt x="658" y="8"/>
                  </a:lnTo>
                  <a:lnTo>
                    <a:pt x="653" y="8"/>
                  </a:lnTo>
                  <a:lnTo>
                    <a:pt x="647" y="8"/>
                  </a:lnTo>
                  <a:lnTo>
                    <a:pt x="641" y="8"/>
                  </a:lnTo>
                  <a:lnTo>
                    <a:pt x="636" y="8"/>
                  </a:lnTo>
                  <a:lnTo>
                    <a:pt x="630" y="8"/>
                  </a:lnTo>
                  <a:lnTo>
                    <a:pt x="624" y="8"/>
                  </a:lnTo>
                  <a:lnTo>
                    <a:pt x="619" y="8"/>
                  </a:lnTo>
                  <a:lnTo>
                    <a:pt x="613" y="8"/>
                  </a:lnTo>
                  <a:lnTo>
                    <a:pt x="607" y="8"/>
                  </a:lnTo>
                  <a:lnTo>
                    <a:pt x="602" y="8"/>
                  </a:lnTo>
                  <a:lnTo>
                    <a:pt x="596" y="8"/>
                  </a:lnTo>
                  <a:lnTo>
                    <a:pt x="591" y="8"/>
                  </a:lnTo>
                  <a:lnTo>
                    <a:pt x="586" y="8"/>
                  </a:lnTo>
                  <a:lnTo>
                    <a:pt x="580" y="8"/>
                  </a:lnTo>
                  <a:lnTo>
                    <a:pt x="575" y="8"/>
                  </a:lnTo>
                  <a:lnTo>
                    <a:pt x="569" y="8"/>
                  </a:lnTo>
                  <a:lnTo>
                    <a:pt x="564" y="8"/>
                  </a:lnTo>
                  <a:lnTo>
                    <a:pt x="560" y="8"/>
                  </a:lnTo>
                  <a:lnTo>
                    <a:pt x="555" y="8"/>
                  </a:lnTo>
                  <a:lnTo>
                    <a:pt x="550" y="8"/>
                  </a:lnTo>
                  <a:lnTo>
                    <a:pt x="546" y="8"/>
                  </a:lnTo>
                  <a:lnTo>
                    <a:pt x="541" y="8"/>
                  </a:lnTo>
                  <a:lnTo>
                    <a:pt x="537" y="8"/>
                  </a:lnTo>
                  <a:lnTo>
                    <a:pt x="533" y="8"/>
                  </a:lnTo>
                  <a:lnTo>
                    <a:pt x="529" y="9"/>
                  </a:lnTo>
                  <a:lnTo>
                    <a:pt x="524" y="9"/>
                  </a:lnTo>
                  <a:lnTo>
                    <a:pt x="520" y="9"/>
                  </a:lnTo>
                  <a:lnTo>
                    <a:pt x="517" y="9"/>
                  </a:lnTo>
                  <a:lnTo>
                    <a:pt x="514" y="10"/>
                  </a:lnTo>
                  <a:lnTo>
                    <a:pt x="510" y="10"/>
                  </a:lnTo>
                  <a:lnTo>
                    <a:pt x="507" y="10"/>
                  </a:lnTo>
                  <a:lnTo>
                    <a:pt x="503" y="10"/>
                  </a:lnTo>
                  <a:lnTo>
                    <a:pt x="499" y="10"/>
                  </a:lnTo>
                  <a:lnTo>
                    <a:pt x="494" y="10"/>
                  </a:lnTo>
                  <a:lnTo>
                    <a:pt x="490" y="10"/>
                  </a:lnTo>
                  <a:lnTo>
                    <a:pt x="486" y="10"/>
                  </a:lnTo>
                  <a:lnTo>
                    <a:pt x="481" y="10"/>
                  </a:lnTo>
                  <a:lnTo>
                    <a:pt x="476" y="10"/>
                  </a:lnTo>
                  <a:lnTo>
                    <a:pt x="471" y="10"/>
                  </a:lnTo>
                  <a:lnTo>
                    <a:pt x="467" y="10"/>
                  </a:lnTo>
                  <a:lnTo>
                    <a:pt x="462" y="10"/>
                  </a:lnTo>
                  <a:lnTo>
                    <a:pt x="456" y="10"/>
                  </a:lnTo>
                  <a:lnTo>
                    <a:pt x="452" y="10"/>
                  </a:lnTo>
                  <a:lnTo>
                    <a:pt x="446" y="10"/>
                  </a:lnTo>
                  <a:lnTo>
                    <a:pt x="442" y="10"/>
                  </a:lnTo>
                  <a:lnTo>
                    <a:pt x="434" y="10"/>
                  </a:lnTo>
                  <a:lnTo>
                    <a:pt x="429" y="10"/>
                  </a:lnTo>
                  <a:lnTo>
                    <a:pt x="424" y="10"/>
                  </a:lnTo>
                  <a:lnTo>
                    <a:pt x="418" y="10"/>
                  </a:lnTo>
                  <a:lnTo>
                    <a:pt x="412" y="10"/>
                  </a:lnTo>
                  <a:lnTo>
                    <a:pt x="407" y="10"/>
                  </a:lnTo>
                  <a:lnTo>
                    <a:pt x="401" y="10"/>
                  </a:lnTo>
                  <a:lnTo>
                    <a:pt x="396" y="11"/>
                  </a:lnTo>
                  <a:lnTo>
                    <a:pt x="389" y="11"/>
                  </a:lnTo>
                  <a:lnTo>
                    <a:pt x="384" y="11"/>
                  </a:lnTo>
                  <a:lnTo>
                    <a:pt x="378" y="11"/>
                  </a:lnTo>
                  <a:lnTo>
                    <a:pt x="373" y="11"/>
                  </a:lnTo>
                  <a:lnTo>
                    <a:pt x="367" y="11"/>
                  </a:lnTo>
                  <a:lnTo>
                    <a:pt x="361" y="11"/>
                  </a:lnTo>
                  <a:lnTo>
                    <a:pt x="356" y="11"/>
                  </a:lnTo>
                  <a:lnTo>
                    <a:pt x="350" y="12"/>
                  </a:lnTo>
                  <a:lnTo>
                    <a:pt x="343" y="12"/>
                  </a:lnTo>
                  <a:lnTo>
                    <a:pt x="338" y="12"/>
                  </a:lnTo>
                  <a:lnTo>
                    <a:pt x="333" y="12"/>
                  </a:lnTo>
                  <a:lnTo>
                    <a:pt x="327" y="12"/>
                  </a:lnTo>
                  <a:lnTo>
                    <a:pt x="321" y="12"/>
                  </a:lnTo>
                  <a:lnTo>
                    <a:pt x="317" y="12"/>
                  </a:lnTo>
                  <a:lnTo>
                    <a:pt x="311" y="12"/>
                  </a:lnTo>
                  <a:lnTo>
                    <a:pt x="306" y="12"/>
                  </a:lnTo>
                  <a:lnTo>
                    <a:pt x="300" y="12"/>
                  </a:lnTo>
                  <a:lnTo>
                    <a:pt x="295" y="12"/>
                  </a:lnTo>
                  <a:lnTo>
                    <a:pt x="290" y="12"/>
                  </a:lnTo>
                  <a:lnTo>
                    <a:pt x="286" y="12"/>
                  </a:lnTo>
                  <a:lnTo>
                    <a:pt x="281" y="12"/>
                  </a:lnTo>
                  <a:lnTo>
                    <a:pt x="277" y="12"/>
                  </a:lnTo>
                  <a:lnTo>
                    <a:pt x="273" y="12"/>
                  </a:lnTo>
                  <a:lnTo>
                    <a:pt x="270" y="12"/>
                  </a:lnTo>
                  <a:lnTo>
                    <a:pt x="266" y="12"/>
                  </a:lnTo>
                  <a:lnTo>
                    <a:pt x="262" y="12"/>
                  </a:lnTo>
                  <a:lnTo>
                    <a:pt x="257" y="12"/>
                  </a:lnTo>
                  <a:lnTo>
                    <a:pt x="253" y="12"/>
                  </a:lnTo>
                  <a:lnTo>
                    <a:pt x="247" y="12"/>
                  </a:lnTo>
                  <a:lnTo>
                    <a:pt x="242" y="13"/>
                  </a:lnTo>
                  <a:lnTo>
                    <a:pt x="236" y="13"/>
                  </a:lnTo>
                  <a:lnTo>
                    <a:pt x="233" y="13"/>
                  </a:lnTo>
                  <a:lnTo>
                    <a:pt x="229" y="13"/>
                  </a:lnTo>
                  <a:lnTo>
                    <a:pt x="228" y="14"/>
                  </a:lnTo>
                  <a:lnTo>
                    <a:pt x="226" y="14"/>
                  </a:lnTo>
                  <a:lnTo>
                    <a:pt x="223" y="14"/>
                  </a:lnTo>
                  <a:lnTo>
                    <a:pt x="218" y="14"/>
                  </a:lnTo>
                  <a:lnTo>
                    <a:pt x="214" y="14"/>
                  </a:lnTo>
                  <a:lnTo>
                    <a:pt x="207" y="14"/>
                  </a:lnTo>
                  <a:lnTo>
                    <a:pt x="201" y="14"/>
                  </a:lnTo>
                  <a:lnTo>
                    <a:pt x="193" y="14"/>
                  </a:lnTo>
                  <a:lnTo>
                    <a:pt x="187" y="14"/>
                  </a:lnTo>
                  <a:lnTo>
                    <a:pt x="182" y="14"/>
                  </a:lnTo>
                  <a:lnTo>
                    <a:pt x="178" y="14"/>
                  </a:lnTo>
                  <a:lnTo>
                    <a:pt x="174" y="14"/>
                  </a:lnTo>
                  <a:lnTo>
                    <a:pt x="170" y="14"/>
                  </a:lnTo>
                  <a:lnTo>
                    <a:pt x="164" y="14"/>
                  </a:lnTo>
                  <a:lnTo>
                    <a:pt x="159" y="14"/>
                  </a:lnTo>
                  <a:lnTo>
                    <a:pt x="155" y="14"/>
                  </a:lnTo>
                  <a:lnTo>
                    <a:pt x="151" y="14"/>
                  </a:lnTo>
                  <a:lnTo>
                    <a:pt x="145" y="14"/>
                  </a:lnTo>
                  <a:lnTo>
                    <a:pt x="141" y="14"/>
                  </a:lnTo>
                  <a:lnTo>
                    <a:pt x="136" y="14"/>
                  </a:lnTo>
                  <a:lnTo>
                    <a:pt x="132" y="16"/>
                  </a:lnTo>
                  <a:lnTo>
                    <a:pt x="126" y="16"/>
                  </a:lnTo>
                  <a:lnTo>
                    <a:pt x="121" y="16"/>
                  </a:lnTo>
                  <a:lnTo>
                    <a:pt x="116" y="16"/>
                  </a:lnTo>
                  <a:lnTo>
                    <a:pt x="112" y="17"/>
                  </a:lnTo>
                  <a:lnTo>
                    <a:pt x="106" y="17"/>
                  </a:lnTo>
                  <a:lnTo>
                    <a:pt x="102" y="17"/>
                  </a:lnTo>
                  <a:lnTo>
                    <a:pt x="96" y="17"/>
                  </a:lnTo>
                  <a:lnTo>
                    <a:pt x="92" y="17"/>
                  </a:lnTo>
                  <a:lnTo>
                    <a:pt x="87" y="17"/>
                  </a:lnTo>
                  <a:lnTo>
                    <a:pt x="82" y="17"/>
                  </a:lnTo>
                  <a:lnTo>
                    <a:pt x="76" y="17"/>
                  </a:lnTo>
                  <a:lnTo>
                    <a:pt x="72" y="17"/>
                  </a:lnTo>
                  <a:lnTo>
                    <a:pt x="68" y="17"/>
                  </a:lnTo>
                  <a:lnTo>
                    <a:pt x="63" y="17"/>
                  </a:lnTo>
                  <a:lnTo>
                    <a:pt x="59" y="17"/>
                  </a:lnTo>
                  <a:lnTo>
                    <a:pt x="55" y="17"/>
                  </a:lnTo>
                  <a:lnTo>
                    <a:pt x="50" y="17"/>
                  </a:lnTo>
                  <a:lnTo>
                    <a:pt x="46" y="17"/>
                  </a:lnTo>
                  <a:lnTo>
                    <a:pt x="43" y="17"/>
                  </a:lnTo>
                  <a:lnTo>
                    <a:pt x="39" y="17"/>
                  </a:lnTo>
                  <a:lnTo>
                    <a:pt x="31" y="17"/>
                  </a:lnTo>
                  <a:lnTo>
                    <a:pt x="25" y="17"/>
                  </a:lnTo>
                  <a:lnTo>
                    <a:pt x="20" y="17"/>
                  </a:lnTo>
                  <a:lnTo>
                    <a:pt x="15" y="18"/>
                  </a:lnTo>
                  <a:lnTo>
                    <a:pt x="11" y="18"/>
                  </a:lnTo>
                  <a:lnTo>
                    <a:pt x="9" y="18"/>
                  </a:lnTo>
                  <a:lnTo>
                    <a:pt x="7" y="18"/>
                  </a:lnTo>
                  <a:lnTo>
                    <a:pt x="7" y="19"/>
                  </a:lnTo>
                  <a:lnTo>
                    <a:pt x="0" y="6"/>
                  </a:lnTo>
                  <a:close/>
                </a:path>
              </a:pathLst>
            </a:custGeom>
            <a:solidFill>
              <a:srgbClr val="FFC97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48" name="Freeform 667"/>
            <p:cNvSpPr>
              <a:spLocks/>
            </p:cNvSpPr>
            <p:nvPr/>
          </p:nvSpPr>
          <p:spPr bwMode="auto">
            <a:xfrm>
              <a:off x="3438" y="3239"/>
              <a:ext cx="206" cy="14"/>
            </a:xfrm>
            <a:custGeom>
              <a:avLst/>
              <a:gdLst>
                <a:gd name="T0" fmla="*/ 1 w 824"/>
                <a:gd name="T1" fmla="*/ 1 h 55"/>
                <a:gd name="T2" fmla="*/ 2 w 824"/>
                <a:gd name="T3" fmla="*/ 1 h 55"/>
                <a:gd name="T4" fmla="*/ 4 w 824"/>
                <a:gd name="T5" fmla="*/ 1 h 55"/>
                <a:gd name="T6" fmla="*/ 6 w 824"/>
                <a:gd name="T7" fmla="*/ 1 h 55"/>
                <a:gd name="T8" fmla="*/ 9 w 824"/>
                <a:gd name="T9" fmla="*/ 1 h 55"/>
                <a:gd name="T10" fmla="*/ 12 w 824"/>
                <a:gd name="T11" fmla="*/ 1 h 55"/>
                <a:gd name="T12" fmla="*/ 15 w 824"/>
                <a:gd name="T13" fmla="*/ 1 h 55"/>
                <a:gd name="T14" fmla="*/ 17 w 824"/>
                <a:gd name="T15" fmla="*/ 1 h 55"/>
                <a:gd name="T16" fmla="*/ 20 w 824"/>
                <a:gd name="T17" fmla="*/ 1 h 55"/>
                <a:gd name="T18" fmla="*/ 22 w 824"/>
                <a:gd name="T19" fmla="*/ 1 h 55"/>
                <a:gd name="T20" fmla="*/ 24 w 824"/>
                <a:gd name="T21" fmla="*/ 1 h 55"/>
                <a:gd name="T22" fmla="*/ 26 w 824"/>
                <a:gd name="T23" fmla="*/ 1 h 55"/>
                <a:gd name="T24" fmla="*/ 27 w 824"/>
                <a:gd name="T25" fmla="*/ 0 h 55"/>
                <a:gd name="T26" fmla="*/ 29 w 824"/>
                <a:gd name="T27" fmla="*/ 0 h 55"/>
                <a:gd name="T28" fmla="*/ 31 w 824"/>
                <a:gd name="T29" fmla="*/ 0 h 55"/>
                <a:gd name="T30" fmla="*/ 33 w 824"/>
                <a:gd name="T31" fmla="*/ 0 h 55"/>
                <a:gd name="T32" fmla="*/ 36 w 824"/>
                <a:gd name="T33" fmla="*/ 0 h 55"/>
                <a:gd name="T34" fmla="*/ 38 w 824"/>
                <a:gd name="T35" fmla="*/ 0 h 55"/>
                <a:gd name="T36" fmla="*/ 41 w 824"/>
                <a:gd name="T37" fmla="*/ 0 h 55"/>
                <a:gd name="T38" fmla="*/ 43 w 824"/>
                <a:gd name="T39" fmla="*/ 0 h 55"/>
                <a:gd name="T40" fmla="*/ 46 w 824"/>
                <a:gd name="T41" fmla="*/ 0 h 55"/>
                <a:gd name="T42" fmla="*/ 48 w 824"/>
                <a:gd name="T43" fmla="*/ 0 h 55"/>
                <a:gd name="T44" fmla="*/ 49 w 824"/>
                <a:gd name="T45" fmla="*/ 0 h 55"/>
                <a:gd name="T46" fmla="*/ 50 w 824"/>
                <a:gd name="T47" fmla="*/ 0 h 55"/>
                <a:gd name="T48" fmla="*/ 51 w 824"/>
                <a:gd name="T49" fmla="*/ 1 h 55"/>
                <a:gd name="T50" fmla="*/ 52 w 824"/>
                <a:gd name="T51" fmla="*/ 3 h 55"/>
                <a:gd name="T52" fmla="*/ 51 w 824"/>
                <a:gd name="T53" fmla="*/ 3 h 55"/>
                <a:gd name="T54" fmla="*/ 51 w 824"/>
                <a:gd name="T55" fmla="*/ 2 h 55"/>
                <a:gd name="T56" fmla="*/ 50 w 824"/>
                <a:gd name="T57" fmla="*/ 1 h 55"/>
                <a:gd name="T58" fmla="*/ 49 w 824"/>
                <a:gd name="T59" fmla="*/ 1 h 55"/>
                <a:gd name="T60" fmla="*/ 47 w 824"/>
                <a:gd name="T61" fmla="*/ 1 h 55"/>
                <a:gd name="T62" fmla="*/ 46 w 824"/>
                <a:gd name="T63" fmla="*/ 1 h 55"/>
                <a:gd name="T64" fmla="*/ 44 w 824"/>
                <a:gd name="T65" fmla="*/ 1 h 55"/>
                <a:gd name="T66" fmla="*/ 43 w 824"/>
                <a:gd name="T67" fmla="*/ 1 h 55"/>
                <a:gd name="T68" fmla="*/ 41 w 824"/>
                <a:gd name="T69" fmla="*/ 1 h 55"/>
                <a:gd name="T70" fmla="*/ 40 w 824"/>
                <a:gd name="T71" fmla="*/ 1 h 55"/>
                <a:gd name="T72" fmla="*/ 38 w 824"/>
                <a:gd name="T73" fmla="*/ 1 h 55"/>
                <a:gd name="T74" fmla="*/ 37 w 824"/>
                <a:gd name="T75" fmla="*/ 1 h 55"/>
                <a:gd name="T76" fmla="*/ 36 w 824"/>
                <a:gd name="T77" fmla="*/ 1 h 55"/>
                <a:gd name="T78" fmla="*/ 34 w 824"/>
                <a:gd name="T79" fmla="*/ 1 h 55"/>
                <a:gd name="T80" fmla="*/ 33 w 824"/>
                <a:gd name="T81" fmla="*/ 1 h 55"/>
                <a:gd name="T82" fmla="*/ 31 w 824"/>
                <a:gd name="T83" fmla="*/ 1 h 55"/>
                <a:gd name="T84" fmla="*/ 29 w 824"/>
                <a:gd name="T85" fmla="*/ 1 h 55"/>
                <a:gd name="T86" fmla="*/ 28 w 824"/>
                <a:gd name="T87" fmla="*/ 1 h 55"/>
                <a:gd name="T88" fmla="*/ 26 w 824"/>
                <a:gd name="T89" fmla="*/ 1 h 55"/>
                <a:gd name="T90" fmla="*/ 24 w 824"/>
                <a:gd name="T91" fmla="*/ 1 h 55"/>
                <a:gd name="T92" fmla="*/ 22 w 824"/>
                <a:gd name="T93" fmla="*/ 1 h 55"/>
                <a:gd name="T94" fmla="*/ 21 w 824"/>
                <a:gd name="T95" fmla="*/ 1 h 55"/>
                <a:gd name="T96" fmla="*/ 19 w 824"/>
                <a:gd name="T97" fmla="*/ 1 h 55"/>
                <a:gd name="T98" fmla="*/ 18 w 824"/>
                <a:gd name="T99" fmla="*/ 1 h 55"/>
                <a:gd name="T100" fmla="*/ 17 w 824"/>
                <a:gd name="T101" fmla="*/ 1 h 55"/>
                <a:gd name="T102" fmla="*/ 15 w 824"/>
                <a:gd name="T103" fmla="*/ 1 h 55"/>
                <a:gd name="T104" fmla="*/ 14 w 824"/>
                <a:gd name="T105" fmla="*/ 1 h 55"/>
                <a:gd name="T106" fmla="*/ 12 w 824"/>
                <a:gd name="T107" fmla="*/ 1 h 55"/>
                <a:gd name="T108" fmla="*/ 11 w 824"/>
                <a:gd name="T109" fmla="*/ 1 h 55"/>
                <a:gd name="T110" fmla="*/ 9 w 824"/>
                <a:gd name="T111" fmla="*/ 1 h 55"/>
                <a:gd name="T112" fmla="*/ 7 w 824"/>
                <a:gd name="T113" fmla="*/ 1 h 55"/>
                <a:gd name="T114" fmla="*/ 5 w 824"/>
                <a:gd name="T115" fmla="*/ 1 h 55"/>
                <a:gd name="T116" fmla="*/ 4 w 824"/>
                <a:gd name="T117" fmla="*/ 1 h 55"/>
                <a:gd name="T118" fmla="*/ 2 w 824"/>
                <a:gd name="T119" fmla="*/ 1 h 55"/>
                <a:gd name="T120" fmla="*/ 1 w 824"/>
                <a:gd name="T121" fmla="*/ 1 h 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24"/>
                <a:gd name="T184" fmla="*/ 0 h 55"/>
                <a:gd name="T185" fmla="*/ 824 w 824"/>
                <a:gd name="T186" fmla="*/ 55 h 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24" h="55">
                  <a:moveTo>
                    <a:pt x="0" y="6"/>
                  </a:moveTo>
                  <a:lnTo>
                    <a:pt x="0" y="6"/>
                  </a:lnTo>
                  <a:lnTo>
                    <a:pt x="3" y="6"/>
                  </a:lnTo>
                  <a:lnTo>
                    <a:pt x="7" y="6"/>
                  </a:lnTo>
                  <a:lnTo>
                    <a:pt x="14" y="6"/>
                  </a:lnTo>
                  <a:lnTo>
                    <a:pt x="17" y="6"/>
                  </a:lnTo>
                  <a:lnTo>
                    <a:pt x="21" y="6"/>
                  </a:lnTo>
                  <a:lnTo>
                    <a:pt x="25" y="6"/>
                  </a:lnTo>
                  <a:lnTo>
                    <a:pt x="31" y="6"/>
                  </a:lnTo>
                  <a:lnTo>
                    <a:pt x="36" y="6"/>
                  </a:lnTo>
                  <a:lnTo>
                    <a:pt x="41" y="6"/>
                  </a:lnTo>
                  <a:lnTo>
                    <a:pt x="47" y="6"/>
                  </a:lnTo>
                  <a:lnTo>
                    <a:pt x="53" y="6"/>
                  </a:lnTo>
                  <a:lnTo>
                    <a:pt x="59" y="6"/>
                  </a:lnTo>
                  <a:lnTo>
                    <a:pt x="65" y="6"/>
                  </a:lnTo>
                  <a:lnTo>
                    <a:pt x="73" y="6"/>
                  </a:lnTo>
                  <a:lnTo>
                    <a:pt x="80" y="6"/>
                  </a:lnTo>
                  <a:lnTo>
                    <a:pt x="86" y="6"/>
                  </a:lnTo>
                  <a:lnTo>
                    <a:pt x="93" y="6"/>
                  </a:lnTo>
                  <a:lnTo>
                    <a:pt x="101" y="6"/>
                  </a:lnTo>
                  <a:lnTo>
                    <a:pt x="110" y="6"/>
                  </a:lnTo>
                  <a:lnTo>
                    <a:pt x="118" y="6"/>
                  </a:lnTo>
                  <a:lnTo>
                    <a:pt x="126" y="6"/>
                  </a:lnTo>
                  <a:lnTo>
                    <a:pt x="134" y="6"/>
                  </a:lnTo>
                  <a:lnTo>
                    <a:pt x="142" y="6"/>
                  </a:lnTo>
                  <a:lnTo>
                    <a:pt x="150" y="6"/>
                  </a:lnTo>
                  <a:lnTo>
                    <a:pt x="159" y="6"/>
                  </a:lnTo>
                  <a:lnTo>
                    <a:pt x="169" y="6"/>
                  </a:lnTo>
                  <a:lnTo>
                    <a:pt x="178" y="7"/>
                  </a:lnTo>
                  <a:lnTo>
                    <a:pt x="186" y="7"/>
                  </a:lnTo>
                  <a:lnTo>
                    <a:pt x="195" y="7"/>
                  </a:lnTo>
                  <a:lnTo>
                    <a:pt x="203" y="7"/>
                  </a:lnTo>
                  <a:lnTo>
                    <a:pt x="213" y="7"/>
                  </a:lnTo>
                  <a:lnTo>
                    <a:pt x="221" y="7"/>
                  </a:lnTo>
                  <a:lnTo>
                    <a:pt x="231" y="7"/>
                  </a:lnTo>
                  <a:lnTo>
                    <a:pt x="239" y="7"/>
                  </a:lnTo>
                  <a:lnTo>
                    <a:pt x="248" y="7"/>
                  </a:lnTo>
                  <a:lnTo>
                    <a:pt x="257" y="7"/>
                  </a:lnTo>
                  <a:lnTo>
                    <a:pt x="266" y="7"/>
                  </a:lnTo>
                  <a:lnTo>
                    <a:pt x="274" y="7"/>
                  </a:lnTo>
                  <a:lnTo>
                    <a:pt x="283" y="7"/>
                  </a:lnTo>
                  <a:lnTo>
                    <a:pt x="291" y="7"/>
                  </a:lnTo>
                  <a:lnTo>
                    <a:pt x="300" y="7"/>
                  </a:lnTo>
                  <a:lnTo>
                    <a:pt x="308" y="7"/>
                  </a:lnTo>
                  <a:lnTo>
                    <a:pt x="316" y="7"/>
                  </a:lnTo>
                  <a:lnTo>
                    <a:pt x="324" y="6"/>
                  </a:lnTo>
                  <a:lnTo>
                    <a:pt x="331" y="6"/>
                  </a:lnTo>
                  <a:lnTo>
                    <a:pt x="339" y="6"/>
                  </a:lnTo>
                  <a:lnTo>
                    <a:pt x="347" y="6"/>
                  </a:lnTo>
                  <a:lnTo>
                    <a:pt x="354" y="6"/>
                  </a:lnTo>
                  <a:lnTo>
                    <a:pt x="360" y="6"/>
                  </a:lnTo>
                  <a:lnTo>
                    <a:pt x="366" y="6"/>
                  </a:lnTo>
                  <a:lnTo>
                    <a:pt x="373" y="6"/>
                  </a:lnTo>
                  <a:lnTo>
                    <a:pt x="379" y="6"/>
                  </a:lnTo>
                  <a:lnTo>
                    <a:pt x="386" y="6"/>
                  </a:lnTo>
                  <a:lnTo>
                    <a:pt x="390" y="6"/>
                  </a:lnTo>
                  <a:lnTo>
                    <a:pt x="396" y="6"/>
                  </a:lnTo>
                  <a:lnTo>
                    <a:pt x="401" y="6"/>
                  </a:lnTo>
                  <a:lnTo>
                    <a:pt x="405" y="6"/>
                  </a:lnTo>
                  <a:lnTo>
                    <a:pt x="409" y="6"/>
                  </a:lnTo>
                  <a:lnTo>
                    <a:pt x="413" y="6"/>
                  </a:lnTo>
                  <a:lnTo>
                    <a:pt x="416" y="6"/>
                  </a:lnTo>
                  <a:lnTo>
                    <a:pt x="420" y="6"/>
                  </a:lnTo>
                  <a:lnTo>
                    <a:pt x="424" y="5"/>
                  </a:lnTo>
                  <a:lnTo>
                    <a:pt x="429" y="5"/>
                  </a:lnTo>
                  <a:lnTo>
                    <a:pt x="435" y="4"/>
                  </a:lnTo>
                  <a:lnTo>
                    <a:pt x="440" y="4"/>
                  </a:lnTo>
                  <a:lnTo>
                    <a:pt x="445" y="4"/>
                  </a:lnTo>
                  <a:lnTo>
                    <a:pt x="451" y="4"/>
                  </a:lnTo>
                  <a:lnTo>
                    <a:pt x="457" y="4"/>
                  </a:lnTo>
                  <a:lnTo>
                    <a:pt x="463" y="4"/>
                  </a:lnTo>
                  <a:lnTo>
                    <a:pt x="470" y="4"/>
                  </a:lnTo>
                  <a:lnTo>
                    <a:pt x="477" y="4"/>
                  </a:lnTo>
                  <a:lnTo>
                    <a:pt x="483" y="3"/>
                  </a:lnTo>
                  <a:lnTo>
                    <a:pt x="491" y="3"/>
                  </a:lnTo>
                  <a:lnTo>
                    <a:pt x="498" y="3"/>
                  </a:lnTo>
                  <a:lnTo>
                    <a:pt x="506" y="3"/>
                  </a:lnTo>
                  <a:lnTo>
                    <a:pt x="513" y="2"/>
                  </a:lnTo>
                  <a:lnTo>
                    <a:pt x="522" y="2"/>
                  </a:lnTo>
                  <a:lnTo>
                    <a:pt x="529" y="2"/>
                  </a:lnTo>
                  <a:lnTo>
                    <a:pt x="537" y="2"/>
                  </a:lnTo>
                  <a:lnTo>
                    <a:pt x="545" y="2"/>
                  </a:lnTo>
                  <a:lnTo>
                    <a:pt x="553" y="2"/>
                  </a:lnTo>
                  <a:lnTo>
                    <a:pt x="561" y="2"/>
                  </a:lnTo>
                  <a:lnTo>
                    <a:pt x="570" y="2"/>
                  </a:lnTo>
                  <a:lnTo>
                    <a:pt x="578" y="2"/>
                  </a:lnTo>
                  <a:lnTo>
                    <a:pt x="587" y="2"/>
                  </a:lnTo>
                  <a:lnTo>
                    <a:pt x="595" y="2"/>
                  </a:lnTo>
                  <a:lnTo>
                    <a:pt x="603" y="2"/>
                  </a:lnTo>
                  <a:lnTo>
                    <a:pt x="613" y="2"/>
                  </a:lnTo>
                  <a:lnTo>
                    <a:pt x="621" y="2"/>
                  </a:lnTo>
                  <a:lnTo>
                    <a:pt x="629" y="2"/>
                  </a:lnTo>
                  <a:lnTo>
                    <a:pt x="638" y="2"/>
                  </a:lnTo>
                  <a:lnTo>
                    <a:pt x="645" y="1"/>
                  </a:lnTo>
                  <a:lnTo>
                    <a:pt x="653" y="1"/>
                  </a:lnTo>
                  <a:lnTo>
                    <a:pt x="662" y="1"/>
                  </a:lnTo>
                  <a:lnTo>
                    <a:pt x="670" y="1"/>
                  </a:lnTo>
                  <a:lnTo>
                    <a:pt x="678" y="0"/>
                  </a:lnTo>
                  <a:lnTo>
                    <a:pt x="685" y="0"/>
                  </a:lnTo>
                  <a:lnTo>
                    <a:pt x="692" y="0"/>
                  </a:lnTo>
                  <a:lnTo>
                    <a:pt x="702" y="0"/>
                  </a:lnTo>
                  <a:lnTo>
                    <a:pt x="708" y="0"/>
                  </a:lnTo>
                  <a:lnTo>
                    <a:pt x="715" y="0"/>
                  </a:lnTo>
                  <a:lnTo>
                    <a:pt x="722" y="0"/>
                  </a:lnTo>
                  <a:lnTo>
                    <a:pt x="729" y="0"/>
                  </a:lnTo>
                  <a:lnTo>
                    <a:pt x="735" y="0"/>
                  </a:lnTo>
                  <a:lnTo>
                    <a:pt x="741" y="0"/>
                  </a:lnTo>
                  <a:lnTo>
                    <a:pt x="748" y="0"/>
                  </a:lnTo>
                  <a:lnTo>
                    <a:pt x="755" y="0"/>
                  </a:lnTo>
                  <a:lnTo>
                    <a:pt x="760" y="0"/>
                  </a:lnTo>
                  <a:lnTo>
                    <a:pt x="765" y="0"/>
                  </a:lnTo>
                  <a:lnTo>
                    <a:pt x="770" y="0"/>
                  </a:lnTo>
                  <a:lnTo>
                    <a:pt x="775" y="0"/>
                  </a:lnTo>
                  <a:lnTo>
                    <a:pt x="779" y="0"/>
                  </a:lnTo>
                  <a:lnTo>
                    <a:pt x="783" y="0"/>
                  </a:lnTo>
                  <a:lnTo>
                    <a:pt x="787" y="0"/>
                  </a:lnTo>
                  <a:lnTo>
                    <a:pt x="792" y="0"/>
                  </a:lnTo>
                  <a:lnTo>
                    <a:pt x="797" y="0"/>
                  </a:lnTo>
                  <a:lnTo>
                    <a:pt x="802" y="0"/>
                  </a:lnTo>
                  <a:lnTo>
                    <a:pt x="805" y="0"/>
                  </a:lnTo>
                  <a:lnTo>
                    <a:pt x="806" y="0"/>
                  </a:lnTo>
                  <a:lnTo>
                    <a:pt x="808" y="2"/>
                  </a:lnTo>
                  <a:lnTo>
                    <a:pt x="811" y="4"/>
                  </a:lnTo>
                  <a:lnTo>
                    <a:pt x="815" y="8"/>
                  </a:lnTo>
                  <a:lnTo>
                    <a:pt x="818" y="12"/>
                  </a:lnTo>
                  <a:lnTo>
                    <a:pt x="820" y="18"/>
                  </a:lnTo>
                  <a:lnTo>
                    <a:pt x="822" y="24"/>
                  </a:lnTo>
                  <a:lnTo>
                    <a:pt x="824" y="30"/>
                  </a:lnTo>
                  <a:lnTo>
                    <a:pt x="823" y="36"/>
                  </a:lnTo>
                  <a:lnTo>
                    <a:pt x="822" y="40"/>
                  </a:lnTo>
                  <a:lnTo>
                    <a:pt x="821" y="44"/>
                  </a:lnTo>
                  <a:lnTo>
                    <a:pt x="820" y="48"/>
                  </a:lnTo>
                  <a:lnTo>
                    <a:pt x="817" y="53"/>
                  </a:lnTo>
                  <a:lnTo>
                    <a:pt x="816" y="55"/>
                  </a:lnTo>
                  <a:lnTo>
                    <a:pt x="807" y="53"/>
                  </a:lnTo>
                  <a:lnTo>
                    <a:pt x="807" y="51"/>
                  </a:lnTo>
                  <a:lnTo>
                    <a:pt x="809" y="48"/>
                  </a:lnTo>
                  <a:lnTo>
                    <a:pt x="810" y="42"/>
                  </a:lnTo>
                  <a:lnTo>
                    <a:pt x="812" y="36"/>
                  </a:lnTo>
                  <a:lnTo>
                    <a:pt x="812" y="28"/>
                  </a:lnTo>
                  <a:lnTo>
                    <a:pt x="811" y="21"/>
                  </a:lnTo>
                  <a:lnTo>
                    <a:pt x="809" y="15"/>
                  </a:lnTo>
                  <a:lnTo>
                    <a:pt x="804" y="12"/>
                  </a:lnTo>
                  <a:lnTo>
                    <a:pt x="802" y="11"/>
                  </a:lnTo>
                  <a:lnTo>
                    <a:pt x="800" y="11"/>
                  </a:lnTo>
                  <a:lnTo>
                    <a:pt x="797" y="10"/>
                  </a:lnTo>
                  <a:lnTo>
                    <a:pt x="793" y="10"/>
                  </a:lnTo>
                  <a:lnTo>
                    <a:pt x="789" y="10"/>
                  </a:lnTo>
                  <a:lnTo>
                    <a:pt x="783" y="10"/>
                  </a:lnTo>
                  <a:lnTo>
                    <a:pt x="777" y="10"/>
                  </a:lnTo>
                  <a:lnTo>
                    <a:pt x="772" y="10"/>
                  </a:lnTo>
                  <a:lnTo>
                    <a:pt x="765" y="10"/>
                  </a:lnTo>
                  <a:lnTo>
                    <a:pt x="758" y="10"/>
                  </a:lnTo>
                  <a:lnTo>
                    <a:pt x="754" y="10"/>
                  </a:lnTo>
                  <a:lnTo>
                    <a:pt x="750" y="10"/>
                  </a:lnTo>
                  <a:lnTo>
                    <a:pt x="746" y="10"/>
                  </a:lnTo>
                  <a:lnTo>
                    <a:pt x="742" y="10"/>
                  </a:lnTo>
                  <a:lnTo>
                    <a:pt x="737" y="10"/>
                  </a:lnTo>
                  <a:lnTo>
                    <a:pt x="733" y="10"/>
                  </a:lnTo>
                  <a:lnTo>
                    <a:pt x="729" y="10"/>
                  </a:lnTo>
                  <a:lnTo>
                    <a:pt x="725" y="10"/>
                  </a:lnTo>
                  <a:lnTo>
                    <a:pt x="720" y="10"/>
                  </a:lnTo>
                  <a:lnTo>
                    <a:pt x="716" y="10"/>
                  </a:lnTo>
                  <a:lnTo>
                    <a:pt x="712" y="10"/>
                  </a:lnTo>
                  <a:lnTo>
                    <a:pt x="708" y="10"/>
                  </a:lnTo>
                  <a:lnTo>
                    <a:pt x="702" y="10"/>
                  </a:lnTo>
                  <a:lnTo>
                    <a:pt x="697" y="10"/>
                  </a:lnTo>
                  <a:lnTo>
                    <a:pt x="692" y="10"/>
                  </a:lnTo>
                  <a:lnTo>
                    <a:pt x="688" y="10"/>
                  </a:lnTo>
                  <a:lnTo>
                    <a:pt x="682" y="10"/>
                  </a:lnTo>
                  <a:lnTo>
                    <a:pt x="678" y="10"/>
                  </a:lnTo>
                  <a:lnTo>
                    <a:pt x="673" y="10"/>
                  </a:lnTo>
                  <a:lnTo>
                    <a:pt x="669" y="10"/>
                  </a:lnTo>
                  <a:lnTo>
                    <a:pt x="663" y="10"/>
                  </a:lnTo>
                  <a:lnTo>
                    <a:pt x="659" y="10"/>
                  </a:lnTo>
                  <a:lnTo>
                    <a:pt x="653" y="10"/>
                  </a:lnTo>
                  <a:lnTo>
                    <a:pt x="649" y="10"/>
                  </a:lnTo>
                  <a:lnTo>
                    <a:pt x="644" y="10"/>
                  </a:lnTo>
                  <a:lnTo>
                    <a:pt x="640" y="10"/>
                  </a:lnTo>
                  <a:lnTo>
                    <a:pt x="635" y="10"/>
                  </a:lnTo>
                  <a:lnTo>
                    <a:pt x="631" y="10"/>
                  </a:lnTo>
                  <a:lnTo>
                    <a:pt x="626" y="10"/>
                  </a:lnTo>
                  <a:lnTo>
                    <a:pt x="621" y="10"/>
                  </a:lnTo>
                  <a:lnTo>
                    <a:pt x="617" y="10"/>
                  </a:lnTo>
                  <a:lnTo>
                    <a:pt x="613" y="10"/>
                  </a:lnTo>
                  <a:lnTo>
                    <a:pt x="607" y="10"/>
                  </a:lnTo>
                  <a:lnTo>
                    <a:pt x="603" y="10"/>
                  </a:lnTo>
                  <a:lnTo>
                    <a:pt x="599" y="10"/>
                  </a:lnTo>
                  <a:lnTo>
                    <a:pt x="595" y="10"/>
                  </a:lnTo>
                  <a:lnTo>
                    <a:pt x="591" y="10"/>
                  </a:lnTo>
                  <a:lnTo>
                    <a:pt x="587" y="10"/>
                  </a:lnTo>
                  <a:lnTo>
                    <a:pt x="583" y="10"/>
                  </a:lnTo>
                  <a:lnTo>
                    <a:pt x="579" y="11"/>
                  </a:lnTo>
                  <a:lnTo>
                    <a:pt x="572" y="11"/>
                  </a:lnTo>
                  <a:lnTo>
                    <a:pt x="566" y="12"/>
                  </a:lnTo>
                  <a:lnTo>
                    <a:pt x="561" y="12"/>
                  </a:lnTo>
                  <a:lnTo>
                    <a:pt x="557" y="12"/>
                  </a:lnTo>
                  <a:lnTo>
                    <a:pt x="553" y="12"/>
                  </a:lnTo>
                  <a:lnTo>
                    <a:pt x="549" y="12"/>
                  </a:lnTo>
                  <a:lnTo>
                    <a:pt x="545" y="12"/>
                  </a:lnTo>
                  <a:lnTo>
                    <a:pt x="540" y="12"/>
                  </a:lnTo>
                  <a:lnTo>
                    <a:pt x="536" y="12"/>
                  </a:lnTo>
                  <a:lnTo>
                    <a:pt x="532" y="12"/>
                  </a:lnTo>
                  <a:lnTo>
                    <a:pt x="527" y="12"/>
                  </a:lnTo>
                  <a:lnTo>
                    <a:pt x="522" y="12"/>
                  </a:lnTo>
                  <a:lnTo>
                    <a:pt x="516" y="12"/>
                  </a:lnTo>
                  <a:lnTo>
                    <a:pt x="512" y="12"/>
                  </a:lnTo>
                  <a:lnTo>
                    <a:pt x="506" y="12"/>
                  </a:lnTo>
                  <a:lnTo>
                    <a:pt x="501" y="12"/>
                  </a:lnTo>
                  <a:lnTo>
                    <a:pt x="496" y="12"/>
                  </a:lnTo>
                  <a:lnTo>
                    <a:pt x="491" y="13"/>
                  </a:lnTo>
                  <a:lnTo>
                    <a:pt x="485" y="13"/>
                  </a:lnTo>
                  <a:lnTo>
                    <a:pt x="479" y="13"/>
                  </a:lnTo>
                  <a:lnTo>
                    <a:pt x="472" y="13"/>
                  </a:lnTo>
                  <a:lnTo>
                    <a:pt x="467" y="13"/>
                  </a:lnTo>
                  <a:lnTo>
                    <a:pt x="461" y="13"/>
                  </a:lnTo>
                  <a:lnTo>
                    <a:pt x="455" y="13"/>
                  </a:lnTo>
                  <a:lnTo>
                    <a:pt x="450" y="13"/>
                  </a:lnTo>
                  <a:lnTo>
                    <a:pt x="445" y="13"/>
                  </a:lnTo>
                  <a:lnTo>
                    <a:pt x="439" y="13"/>
                  </a:lnTo>
                  <a:lnTo>
                    <a:pt x="433" y="13"/>
                  </a:lnTo>
                  <a:lnTo>
                    <a:pt x="425" y="13"/>
                  </a:lnTo>
                  <a:lnTo>
                    <a:pt x="420" y="14"/>
                  </a:lnTo>
                  <a:lnTo>
                    <a:pt x="414" y="14"/>
                  </a:lnTo>
                  <a:lnTo>
                    <a:pt x="409" y="14"/>
                  </a:lnTo>
                  <a:lnTo>
                    <a:pt x="403" y="14"/>
                  </a:lnTo>
                  <a:lnTo>
                    <a:pt x="398" y="14"/>
                  </a:lnTo>
                  <a:lnTo>
                    <a:pt x="392" y="14"/>
                  </a:lnTo>
                  <a:lnTo>
                    <a:pt x="386" y="14"/>
                  </a:lnTo>
                  <a:lnTo>
                    <a:pt x="379" y="14"/>
                  </a:lnTo>
                  <a:lnTo>
                    <a:pt x="374" y="14"/>
                  </a:lnTo>
                  <a:lnTo>
                    <a:pt x="368" y="14"/>
                  </a:lnTo>
                  <a:lnTo>
                    <a:pt x="363" y="14"/>
                  </a:lnTo>
                  <a:lnTo>
                    <a:pt x="358" y="14"/>
                  </a:lnTo>
                  <a:lnTo>
                    <a:pt x="353" y="15"/>
                  </a:lnTo>
                  <a:lnTo>
                    <a:pt x="347" y="15"/>
                  </a:lnTo>
                  <a:lnTo>
                    <a:pt x="342" y="15"/>
                  </a:lnTo>
                  <a:lnTo>
                    <a:pt x="336" y="15"/>
                  </a:lnTo>
                  <a:lnTo>
                    <a:pt x="332" y="15"/>
                  </a:lnTo>
                  <a:lnTo>
                    <a:pt x="327" y="15"/>
                  </a:lnTo>
                  <a:lnTo>
                    <a:pt x="323" y="15"/>
                  </a:lnTo>
                  <a:lnTo>
                    <a:pt x="319" y="15"/>
                  </a:lnTo>
                  <a:lnTo>
                    <a:pt x="315" y="16"/>
                  </a:lnTo>
                  <a:lnTo>
                    <a:pt x="311" y="16"/>
                  </a:lnTo>
                  <a:lnTo>
                    <a:pt x="307" y="16"/>
                  </a:lnTo>
                  <a:lnTo>
                    <a:pt x="303" y="16"/>
                  </a:lnTo>
                  <a:lnTo>
                    <a:pt x="299" y="16"/>
                  </a:lnTo>
                  <a:lnTo>
                    <a:pt x="292" y="16"/>
                  </a:lnTo>
                  <a:lnTo>
                    <a:pt x="286" y="16"/>
                  </a:lnTo>
                  <a:lnTo>
                    <a:pt x="281" y="16"/>
                  </a:lnTo>
                  <a:lnTo>
                    <a:pt x="277" y="16"/>
                  </a:lnTo>
                  <a:lnTo>
                    <a:pt x="275" y="16"/>
                  </a:lnTo>
                  <a:lnTo>
                    <a:pt x="273" y="16"/>
                  </a:lnTo>
                  <a:lnTo>
                    <a:pt x="271" y="16"/>
                  </a:lnTo>
                  <a:lnTo>
                    <a:pt x="267" y="16"/>
                  </a:lnTo>
                  <a:lnTo>
                    <a:pt x="263" y="16"/>
                  </a:lnTo>
                  <a:lnTo>
                    <a:pt x="257" y="16"/>
                  </a:lnTo>
                  <a:lnTo>
                    <a:pt x="254" y="16"/>
                  </a:lnTo>
                  <a:lnTo>
                    <a:pt x="250" y="16"/>
                  </a:lnTo>
                  <a:lnTo>
                    <a:pt x="245" y="16"/>
                  </a:lnTo>
                  <a:lnTo>
                    <a:pt x="242" y="16"/>
                  </a:lnTo>
                  <a:lnTo>
                    <a:pt x="237" y="16"/>
                  </a:lnTo>
                  <a:lnTo>
                    <a:pt x="233" y="16"/>
                  </a:lnTo>
                  <a:lnTo>
                    <a:pt x="229" y="16"/>
                  </a:lnTo>
                  <a:lnTo>
                    <a:pt x="225" y="16"/>
                  </a:lnTo>
                  <a:lnTo>
                    <a:pt x="219" y="16"/>
                  </a:lnTo>
                  <a:lnTo>
                    <a:pt x="214" y="16"/>
                  </a:lnTo>
                  <a:lnTo>
                    <a:pt x="209" y="16"/>
                  </a:lnTo>
                  <a:lnTo>
                    <a:pt x="203" y="16"/>
                  </a:lnTo>
                  <a:lnTo>
                    <a:pt x="197" y="16"/>
                  </a:lnTo>
                  <a:lnTo>
                    <a:pt x="193" y="16"/>
                  </a:lnTo>
                  <a:lnTo>
                    <a:pt x="186" y="16"/>
                  </a:lnTo>
                  <a:lnTo>
                    <a:pt x="182" y="16"/>
                  </a:lnTo>
                  <a:lnTo>
                    <a:pt x="176" y="16"/>
                  </a:lnTo>
                  <a:lnTo>
                    <a:pt x="170" y="16"/>
                  </a:lnTo>
                  <a:lnTo>
                    <a:pt x="164" y="16"/>
                  </a:lnTo>
                  <a:lnTo>
                    <a:pt x="158" y="16"/>
                  </a:lnTo>
                  <a:lnTo>
                    <a:pt x="152" y="16"/>
                  </a:lnTo>
                  <a:lnTo>
                    <a:pt x="146" y="16"/>
                  </a:lnTo>
                  <a:lnTo>
                    <a:pt x="140" y="16"/>
                  </a:lnTo>
                  <a:lnTo>
                    <a:pt x="135" y="16"/>
                  </a:lnTo>
                  <a:lnTo>
                    <a:pt x="129" y="16"/>
                  </a:lnTo>
                  <a:lnTo>
                    <a:pt x="123" y="16"/>
                  </a:lnTo>
                  <a:lnTo>
                    <a:pt x="117" y="16"/>
                  </a:lnTo>
                  <a:lnTo>
                    <a:pt x="110" y="16"/>
                  </a:lnTo>
                  <a:lnTo>
                    <a:pt x="104" y="16"/>
                  </a:lnTo>
                  <a:lnTo>
                    <a:pt x="98" y="16"/>
                  </a:lnTo>
                  <a:lnTo>
                    <a:pt x="93" y="16"/>
                  </a:lnTo>
                  <a:lnTo>
                    <a:pt x="87" y="16"/>
                  </a:lnTo>
                  <a:lnTo>
                    <a:pt x="81" y="16"/>
                  </a:lnTo>
                  <a:lnTo>
                    <a:pt x="77" y="16"/>
                  </a:lnTo>
                  <a:lnTo>
                    <a:pt x="70" y="16"/>
                  </a:lnTo>
                  <a:lnTo>
                    <a:pt x="65" y="16"/>
                  </a:lnTo>
                  <a:lnTo>
                    <a:pt x="60" y="16"/>
                  </a:lnTo>
                  <a:lnTo>
                    <a:pt x="55" y="16"/>
                  </a:lnTo>
                  <a:lnTo>
                    <a:pt x="51" y="16"/>
                  </a:lnTo>
                  <a:lnTo>
                    <a:pt x="47" y="16"/>
                  </a:lnTo>
                  <a:lnTo>
                    <a:pt x="43" y="16"/>
                  </a:lnTo>
                  <a:lnTo>
                    <a:pt x="38" y="16"/>
                  </a:lnTo>
                  <a:lnTo>
                    <a:pt x="34" y="16"/>
                  </a:lnTo>
                  <a:lnTo>
                    <a:pt x="31" y="16"/>
                  </a:lnTo>
                  <a:lnTo>
                    <a:pt x="24" y="16"/>
                  </a:lnTo>
                  <a:lnTo>
                    <a:pt x="19" y="16"/>
                  </a:lnTo>
                  <a:lnTo>
                    <a:pt x="14" y="16"/>
                  </a:lnTo>
                  <a:lnTo>
                    <a:pt x="10" y="16"/>
                  </a:lnTo>
                  <a:lnTo>
                    <a:pt x="8" y="16"/>
                  </a:lnTo>
                  <a:lnTo>
                    <a:pt x="0" y="6"/>
                  </a:lnTo>
                  <a:close/>
                </a:path>
              </a:pathLst>
            </a:custGeom>
            <a:solidFill>
              <a:srgbClr val="FFC97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49" name="Freeform 668"/>
            <p:cNvSpPr>
              <a:spLocks/>
            </p:cNvSpPr>
            <p:nvPr/>
          </p:nvSpPr>
          <p:spPr bwMode="auto">
            <a:xfrm>
              <a:off x="3437" y="3250"/>
              <a:ext cx="207" cy="7"/>
            </a:xfrm>
            <a:custGeom>
              <a:avLst/>
              <a:gdLst>
                <a:gd name="T0" fmla="*/ 50 w 826"/>
                <a:gd name="T1" fmla="*/ 0 h 27"/>
                <a:gd name="T2" fmla="*/ 49 w 826"/>
                <a:gd name="T3" fmla="*/ 0 h 27"/>
                <a:gd name="T4" fmla="*/ 47 w 826"/>
                <a:gd name="T5" fmla="*/ 0 h 27"/>
                <a:gd name="T6" fmla="*/ 45 w 826"/>
                <a:gd name="T7" fmla="*/ 1 h 27"/>
                <a:gd name="T8" fmla="*/ 42 w 826"/>
                <a:gd name="T9" fmla="*/ 1 h 27"/>
                <a:gd name="T10" fmla="*/ 40 w 826"/>
                <a:gd name="T11" fmla="*/ 1 h 27"/>
                <a:gd name="T12" fmla="*/ 38 w 826"/>
                <a:gd name="T13" fmla="*/ 1 h 27"/>
                <a:gd name="T14" fmla="*/ 36 w 826"/>
                <a:gd name="T15" fmla="*/ 1 h 27"/>
                <a:gd name="T16" fmla="*/ 35 w 826"/>
                <a:gd name="T17" fmla="*/ 1 h 27"/>
                <a:gd name="T18" fmla="*/ 33 w 826"/>
                <a:gd name="T19" fmla="*/ 1 h 27"/>
                <a:gd name="T20" fmla="*/ 31 w 826"/>
                <a:gd name="T21" fmla="*/ 1 h 27"/>
                <a:gd name="T22" fmla="*/ 29 w 826"/>
                <a:gd name="T23" fmla="*/ 1 h 27"/>
                <a:gd name="T24" fmla="*/ 26 w 826"/>
                <a:gd name="T25" fmla="*/ 1 h 27"/>
                <a:gd name="T26" fmla="*/ 24 w 826"/>
                <a:gd name="T27" fmla="*/ 1 h 27"/>
                <a:gd name="T28" fmla="*/ 21 w 826"/>
                <a:gd name="T29" fmla="*/ 1 h 27"/>
                <a:gd name="T30" fmla="*/ 19 w 826"/>
                <a:gd name="T31" fmla="*/ 1 h 27"/>
                <a:gd name="T32" fmla="*/ 16 w 826"/>
                <a:gd name="T33" fmla="*/ 1 h 27"/>
                <a:gd name="T34" fmla="*/ 15 w 826"/>
                <a:gd name="T35" fmla="*/ 1 h 27"/>
                <a:gd name="T36" fmla="*/ 13 w 826"/>
                <a:gd name="T37" fmla="*/ 1 h 27"/>
                <a:gd name="T38" fmla="*/ 12 w 826"/>
                <a:gd name="T39" fmla="*/ 1 h 27"/>
                <a:gd name="T40" fmla="*/ 10 w 826"/>
                <a:gd name="T41" fmla="*/ 1 h 27"/>
                <a:gd name="T42" fmla="*/ 8 w 826"/>
                <a:gd name="T43" fmla="*/ 1 h 27"/>
                <a:gd name="T44" fmla="*/ 6 w 826"/>
                <a:gd name="T45" fmla="*/ 1 h 27"/>
                <a:gd name="T46" fmla="*/ 5 w 826"/>
                <a:gd name="T47" fmla="*/ 1 h 27"/>
                <a:gd name="T48" fmla="*/ 3 w 826"/>
                <a:gd name="T49" fmla="*/ 1 h 27"/>
                <a:gd name="T50" fmla="*/ 1 w 826"/>
                <a:gd name="T51" fmla="*/ 1 h 27"/>
                <a:gd name="T52" fmla="*/ 0 w 826"/>
                <a:gd name="T53" fmla="*/ 2 h 27"/>
                <a:gd name="T54" fmla="*/ 2 w 826"/>
                <a:gd name="T55" fmla="*/ 2 h 27"/>
                <a:gd name="T56" fmla="*/ 4 w 826"/>
                <a:gd name="T57" fmla="*/ 2 h 27"/>
                <a:gd name="T58" fmla="*/ 6 w 826"/>
                <a:gd name="T59" fmla="*/ 2 h 27"/>
                <a:gd name="T60" fmla="*/ 8 w 826"/>
                <a:gd name="T61" fmla="*/ 2 h 27"/>
                <a:gd name="T62" fmla="*/ 10 w 826"/>
                <a:gd name="T63" fmla="*/ 2 h 27"/>
                <a:gd name="T64" fmla="*/ 12 w 826"/>
                <a:gd name="T65" fmla="*/ 2 h 27"/>
                <a:gd name="T66" fmla="*/ 14 w 826"/>
                <a:gd name="T67" fmla="*/ 2 h 27"/>
                <a:gd name="T68" fmla="*/ 15 w 826"/>
                <a:gd name="T69" fmla="*/ 2 h 27"/>
                <a:gd name="T70" fmla="*/ 17 w 826"/>
                <a:gd name="T71" fmla="*/ 2 h 27"/>
                <a:gd name="T72" fmla="*/ 18 w 826"/>
                <a:gd name="T73" fmla="*/ 2 h 27"/>
                <a:gd name="T74" fmla="*/ 20 w 826"/>
                <a:gd name="T75" fmla="*/ 2 h 27"/>
                <a:gd name="T76" fmla="*/ 22 w 826"/>
                <a:gd name="T77" fmla="*/ 2 h 27"/>
                <a:gd name="T78" fmla="*/ 24 w 826"/>
                <a:gd name="T79" fmla="*/ 2 h 27"/>
                <a:gd name="T80" fmla="*/ 27 w 826"/>
                <a:gd name="T81" fmla="*/ 2 h 27"/>
                <a:gd name="T82" fmla="*/ 29 w 826"/>
                <a:gd name="T83" fmla="*/ 2 h 27"/>
                <a:gd name="T84" fmla="*/ 32 w 826"/>
                <a:gd name="T85" fmla="*/ 2 h 27"/>
                <a:gd name="T86" fmla="*/ 34 w 826"/>
                <a:gd name="T87" fmla="*/ 2 h 27"/>
                <a:gd name="T88" fmla="*/ 36 w 826"/>
                <a:gd name="T89" fmla="*/ 2 h 27"/>
                <a:gd name="T90" fmla="*/ 38 w 826"/>
                <a:gd name="T91" fmla="*/ 2 h 27"/>
                <a:gd name="T92" fmla="*/ 40 w 826"/>
                <a:gd name="T93" fmla="*/ 1 h 27"/>
                <a:gd name="T94" fmla="*/ 42 w 826"/>
                <a:gd name="T95" fmla="*/ 1 h 27"/>
                <a:gd name="T96" fmla="*/ 44 w 826"/>
                <a:gd name="T97" fmla="*/ 1 h 27"/>
                <a:gd name="T98" fmla="*/ 45 w 826"/>
                <a:gd name="T99" fmla="*/ 1 h 27"/>
                <a:gd name="T100" fmla="*/ 47 w 826"/>
                <a:gd name="T101" fmla="*/ 1 h 27"/>
                <a:gd name="T102" fmla="*/ 49 w 826"/>
                <a:gd name="T103" fmla="*/ 1 h 27"/>
                <a:gd name="T104" fmla="*/ 51 w 826"/>
                <a:gd name="T105" fmla="*/ 1 h 27"/>
                <a:gd name="T106" fmla="*/ 51 w 826"/>
                <a:gd name="T107" fmla="*/ 0 h 2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26"/>
                <a:gd name="T163" fmla="*/ 0 h 27"/>
                <a:gd name="T164" fmla="*/ 826 w 826"/>
                <a:gd name="T165" fmla="*/ 27 h 2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26" h="27">
                  <a:moveTo>
                    <a:pt x="819" y="1"/>
                  </a:moveTo>
                  <a:lnTo>
                    <a:pt x="817" y="1"/>
                  </a:lnTo>
                  <a:lnTo>
                    <a:pt x="815" y="1"/>
                  </a:lnTo>
                  <a:lnTo>
                    <a:pt x="812" y="1"/>
                  </a:lnTo>
                  <a:lnTo>
                    <a:pt x="808" y="1"/>
                  </a:lnTo>
                  <a:lnTo>
                    <a:pt x="802" y="1"/>
                  </a:lnTo>
                  <a:lnTo>
                    <a:pt x="796" y="2"/>
                  </a:lnTo>
                  <a:lnTo>
                    <a:pt x="791" y="2"/>
                  </a:lnTo>
                  <a:lnTo>
                    <a:pt x="787" y="2"/>
                  </a:lnTo>
                  <a:lnTo>
                    <a:pt x="783" y="2"/>
                  </a:lnTo>
                  <a:lnTo>
                    <a:pt x="779" y="3"/>
                  </a:lnTo>
                  <a:lnTo>
                    <a:pt x="775" y="3"/>
                  </a:lnTo>
                  <a:lnTo>
                    <a:pt x="770" y="3"/>
                  </a:lnTo>
                  <a:lnTo>
                    <a:pt x="765" y="3"/>
                  </a:lnTo>
                  <a:lnTo>
                    <a:pt x="761" y="4"/>
                  </a:lnTo>
                  <a:lnTo>
                    <a:pt x="755" y="4"/>
                  </a:lnTo>
                  <a:lnTo>
                    <a:pt x="750" y="4"/>
                  </a:lnTo>
                  <a:lnTo>
                    <a:pt x="743" y="4"/>
                  </a:lnTo>
                  <a:lnTo>
                    <a:pt x="739" y="5"/>
                  </a:lnTo>
                  <a:lnTo>
                    <a:pt x="733" y="5"/>
                  </a:lnTo>
                  <a:lnTo>
                    <a:pt x="727" y="6"/>
                  </a:lnTo>
                  <a:lnTo>
                    <a:pt x="721" y="6"/>
                  </a:lnTo>
                  <a:lnTo>
                    <a:pt x="716" y="6"/>
                  </a:lnTo>
                  <a:lnTo>
                    <a:pt x="710" y="6"/>
                  </a:lnTo>
                  <a:lnTo>
                    <a:pt x="704" y="7"/>
                  </a:lnTo>
                  <a:lnTo>
                    <a:pt x="696" y="8"/>
                  </a:lnTo>
                  <a:lnTo>
                    <a:pt x="691" y="8"/>
                  </a:lnTo>
                  <a:lnTo>
                    <a:pt x="684" y="8"/>
                  </a:lnTo>
                  <a:lnTo>
                    <a:pt x="678" y="8"/>
                  </a:lnTo>
                  <a:lnTo>
                    <a:pt x="672" y="8"/>
                  </a:lnTo>
                  <a:lnTo>
                    <a:pt x="666" y="9"/>
                  </a:lnTo>
                  <a:lnTo>
                    <a:pt x="660" y="9"/>
                  </a:lnTo>
                  <a:lnTo>
                    <a:pt x="653" y="10"/>
                  </a:lnTo>
                  <a:lnTo>
                    <a:pt x="647" y="10"/>
                  </a:lnTo>
                  <a:lnTo>
                    <a:pt x="642" y="11"/>
                  </a:lnTo>
                  <a:lnTo>
                    <a:pt x="635" y="11"/>
                  </a:lnTo>
                  <a:lnTo>
                    <a:pt x="629" y="11"/>
                  </a:lnTo>
                  <a:lnTo>
                    <a:pt x="624" y="11"/>
                  </a:lnTo>
                  <a:lnTo>
                    <a:pt x="619" y="12"/>
                  </a:lnTo>
                  <a:lnTo>
                    <a:pt x="611" y="12"/>
                  </a:lnTo>
                  <a:lnTo>
                    <a:pt x="607" y="12"/>
                  </a:lnTo>
                  <a:lnTo>
                    <a:pt x="601" y="13"/>
                  </a:lnTo>
                  <a:lnTo>
                    <a:pt x="597" y="13"/>
                  </a:lnTo>
                  <a:lnTo>
                    <a:pt x="591" y="13"/>
                  </a:lnTo>
                  <a:lnTo>
                    <a:pt x="587" y="13"/>
                  </a:lnTo>
                  <a:lnTo>
                    <a:pt x="581" y="13"/>
                  </a:lnTo>
                  <a:lnTo>
                    <a:pt x="577" y="14"/>
                  </a:lnTo>
                  <a:lnTo>
                    <a:pt x="573" y="14"/>
                  </a:lnTo>
                  <a:lnTo>
                    <a:pt x="569" y="14"/>
                  </a:lnTo>
                  <a:lnTo>
                    <a:pt x="564" y="14"/>
                  </a:lnTo>
                  <a:lnTo>
                    <a:pt x="561" y="15"/>
                  </a:lnTo>
                  <a:lnTo>
                    <a:pt x="557" y="15"/>
                  </a:lnTo>
                  <a:lnTo>
                    <a:pt x="553" y="15"/>
                  </a:lnTo>
                  <a:lnTo>
                    <a:pt x="550" y="15"/>
                  </a:lnTo>
                  <a:lnTo>
                    <a:pt x="548" y="15"/>
                  </a:lnTo>
                  <a:lnTo>
                    <a:pt x="543" y="15"/>
                  </a:lnTo>
                  <a:lnTo>
                    <a:pt x="540" y="16"/>
                  </a:lnTo>
                  <a:lnTo>
                    <a:pt x="535" y="15"/>
                  </a:lnTo>
                  <a:lnTo>
                    <a:pt x="530" y="15"/>
                  </a:lnTo>
                  <a:lnTo>
                    <a:pt x="523" y="15"/>
                  </a:lnTo>
                  <a:lnTo>
                    <a:pt x="516" y="15"/>
                  </a:lnTo>
                  <a:lnTo>
                    <a:pt x="511" y="15"/>
                  </a:lnTo>
                  <a:lnTo>
                    <a:pt x="507" y="15"/>
                  </a:lnTo>
                  <a:lnTo>
                    <a:pt x="502" y="15"/>
                  </a:lnTo>
                  <a:lnTo>
                    <a:pt x="498" y="15"/>
                  </a:lnTo>
                  <a:lnTo>
                    <a:pt x="492" y="15"/>
                  </a:lnTo>
                  <a:lnTo>
                    <a:pt x="487" y="15"/>
                  </a:lnTo>
                  <a:lnTo>
                    <a:pt x="481" y="15"/>
                  </a:lnTo>
                  <a:lnTo>
                    <a:pt x="476" y="15"/>
                  </a:lnTo>
                  <a:lnTo>
                    <a:pt x="470" y="15"/>
                  </a:lnTo>
                  <a:lnTo>
                    <a:pt x="464" y="15"/>
                  </a:lnTo>
                  <a:lnTo>
                    <a:pt x="457" y="15"/>
                  </a:lnTo>
                  <a:lnTo>
                    <a:pt x="451" y="15"/>
                  </a:lnTo>
                  <a:lnTo>
                    <a:pt x="445" y="15"/>
                  </a:lnTo>
                  <a:lnTo>
                    <a:pt x="439" y="15"/>
                  </a:lnTo>
                  <a:lnTo>
                    <a:pt x="431" y="15"/>
                  </a:lnTo>
                  <a:lnTo>
                    <a:pt x="425" y="15"/>
                  </a:lnTo>
                  <a:lnTo>
                    <a:pt x="417" y="15"/>
                  </a:lnTo>
                  <a:lnTo>
                    <a:pt x="411" y="15"/>
                  </a:lnTo>
                  <a:lnTo>
                    <a:pt x="404" y="15"/>
                  </a:lnTo>
                  <a:lnTo>
                    <a:pt x="398" y="15"/>
                  </a:lnTo>
                  <a:lnTo>
                    <a:pt x="390" y="15"/>
                  </a:lnTo>
                  <a:lnTo>
                    <a:pt x="383" y="15"/>
                  </a:lnTo>
                  <a:lnTo>
                    <a:pt x="376" y="15"/>
                  </a:lnTo>
                  <a:lnTo>
                    <a:pt x="370" y="15"/>
                  </a:lnTo>
                  <a:lnTo>
                    <a:pt x="362" y="15"/>
                  </a:lnTo>
                  <a:lnTo>
                    <a:pt x="356" y="15"/>
                  </a:lnTo>
                  <a:lnTo>
                    <a:pt x="348" y="15"/>
                  </a:lnTo>
                  <a:lnTo>
                    <a:pt x="340" y="15"/>
                  </a:lnTo>
                  <a:lnTo>
                    <a:pt x="334" y="15"/>
                  </a:lnTo>
                  <a:lnTo>
                    <a:pt x="327" y="15"/>
                  </a:lnTo>
                  <a:lnTo>
                    <a:pt x="321" y="15"/>
                  </a:lnTo>
                  <a:lnTo>
                    <a:pt x="315" y="15"/>
                  </a:lnTo>
                  <a:lnTo>
                    <a:pt x="308" y="15"/>
                  </a:lnTo>
                  <a:lnTo>
                    <a:pt x="301" y="15"/>
                  </a:lnTo>
                  <a:lnTo>
                    <a:pt x="294" y="15"/>
                  </a:lnTo>
                  <a:lnTo>
                    <a:pt x="289" y="15"/>
                  </a:lnTo>
                  <a:lnTo>
                    <a:pt x="283" y="15"/>
                  </a:lnTo>
                  <a:lnTo>
                    <a:pt x="277" y="15"/>
                  </a:lnTo>
                  <a:lnTo>
                    <a:pt x="271" y="15"/>
                  </a:lnTo>
                  <a:lnTo>
                    <a:pt x="267" y="15"/>
                  </a:lnTo>
                  <a:lnTo>
                    <a:pt x="261" y="15"/>
                  </a:lnTo>
                  <a:lnTo>
                    <a:pt x="256" y="15"/>
                  </a:lnTo>
                  <a:lnTo>
                    <a:pt x="250" y="15"/>
                  </a:lnTo>
                  <a:lnTo>
                    <a:pt x="246" y="15"/>
                  </a:lnTo>
                  <a:lnTo>
                    <a:pt x="242" y="15"/>
                  </a:lnTo>
                  <a:lnTo>
                    <a:pt x="238" y="15"/>
                  </a:lnTo>
                  <a:lnTo>
                    <a:pt x="234" y="15"/>
                  </a:lnTo>
                  <a:lnTo>
                    <a:pt x="231" y="15"/>
                  </a:lnTo>
                  <a:lnTo>
                    <a:pt x="224" y="15"/>
                  </a:lnTo>
                  <a:lnTo>
                    <a:pt x="220" y="15"/>
                  </a:lnTo>
                  <a:lnTo>
                    <a:pt x="216" y="15"/>
                  </a:lnTo>
                  <a:lnTo>
                    <a:pt x="215" y="16"/>
                  </a:lnTo>
                  <a:lnTo>
                    <a:pt x="212" y="15"/>
                  </a:lnTo>
                  <a:lnTo>
                    <a:pt x="209" y="15"/>
                  </a:lnTo>
                  <a:lnTo>
                    <a:pt x="205" y="15"/>
                  </a:lnTo>
                  <a:lnTo>
                    <a:pt x="201" y="15"/>
                  </a:lnTo>
                  <a:lnTo>
                    <a:pt x="194" y="15"/>
                  </a:lnTo>
                  <a:lnTo>
                    <a:pt x="189" y="15"/>
                  </a:lnTo>
                  <a:lnTo>
                    <a:pt x="182" y="15"/>
                  </a:lnTo>
                  <a:lnTo>
                    <a:pt x="176" y="15"/>
                  </a:lnTo>
                  <a:lnTo>
                    <a:pt x="172" y="15"/>
                  </a:lnTo>
                  <a:lnTo>
                    <a:pt x="168" y="15"/>
                  </a:lnTo>
                  <a:lnTo>
                    <a:pt x="162" y="15"/>
                  </a:lnTo>
                  <a:lnTo>
                    <a:pt x="158" y="15"/>
                  </a:lnTo>
                  <a:lnTo>
                    <a:pt x="154" y="15"/>
                  </a:lnTo>
                  <a:lnTo>
                    <a:pt x="150" y="15"/>
                  </a:lnTo>
                  <a:lnTo>
                    <a:pt x="145" y="15"/>
                  </a:lnTo>
                  <a:lnTo>
                    <a:pt x="141" y="15"/>
                  </a:lnTo>
                  <a:lnTo>
                    <a:pt x="136" y="15"/>
                  </a:lnTo>
                  <a:lnTo>
                    <a:pt x="131" y="15"/>
                  </a:lnTo>
                  <a:lnTo>
                    <a:pt x="127" y="15"/>
                  </a:lnTo>
                  <a:lnTo>
                    <a:pt x="123" y="15"/>
                  </a:lnTo>
                  <a:lnTo>
                    <a:pt x="117" y="15"/>
                  </a:lnTo>
                  <a:lnTo>
                    <a:pt x="113" y="15"/>
                  </a:lnTo>
                  <a:lnTo>
                    <a:pt x="108" y="15"/>
                  </a:lnTo>
                  <a:lnTo>
                    <a:pt x="104" y="15"/>
                  </a:lnTo>
                  <a:lnTo>
                    <a:pt x="99" y="14"/>
                  </a:lnTo>
                  <a:lnTo>
                    <a:pt x="94" y="14"/>
                  </a:lnTo>
                  <a:lnTo>
                    <a:pt x="89" y="14"/>
                  </a:lnTo>
                  <a:lnTo>
                    <a:pt x="85" y="14"/>
                  </a:lnTo>
                  <a:lnTo>
                    <a:pt x="81" y="14"/>
                  </a:lnTo>
                  <a:lnTo>
                    <a:pt x="75" y="14"/>
                  </a:lnTo>
                  <a:lnTo>
                    <a:pt x="71" y="14"/>
                  </a:lnTo>
                  <a:lnTo>
                    <a:pt x="67" y="14"/>
                  </a:lnTo>
                  <a:lnTo>
                    <a:pt x="62" y="14"/>
                  </a:lnTo>
                  <a:lnTo>
                    <a:pt x="58" y="14"/>
                  </a:lnTo>
                  <a:lnTo>
                    <a:pt x="54" y="14"/>
                  </a:lnTo>
                  <a:lnTo>
                    <a:pt x="51" y="14"/>
                  </a:lnTo>
                  <a:lnTo>
                    <a:pt x="47" y="14"/>
                  </a:lnTo>
                  <a:lnTo>
                    <a:pt x="42" y="14"/>
                  </a:lnTo>
                  <a:lnTo>
                    <a:pt x="39" y="14"/>
                  </a:lnTo>
                  <a:lnTo>
                    <a:pt x="36" y="14"/>
                  </a:lnTo>
                  <a:lnTo>
                    <a:pt x="28" y="14"/>
                  </a:lnTo>
                  <a:lnTo>
                    <a:pt x="23" y="14"/>
                  </a:lnTo>
                  <a:lnTo>
                    <a:pt x="17" y="14"/>
                  </a:lnTo>
                  <a:lnTo>
                    <a:pt x="13" y="14"/>
                  </a:lnTo>
                  <a:lnTo>
                    <a:pt x="7" y="14"/>
                  </a:lnTo>
                  <a:lnTo>
                    <a:pt x="6" y="14"/>
                  </a:lnTo>
                  <a:lnTo>
                    <a:pt x="0" y="24"/>
                  </a:lnTo>
                  <a:lnTo>
                    <a:pt x="2" y="24"/>
                  </a:lnTo>
                  <a:lnTo>
                    <a:pt x="5" y="24"/>
                  </a:lnTo>
                  <a:lnTo>
                    <a:pt x="10" y="24"/>
                  </a:lnTo>
                  <a:lnTo>
                    <a:pt x="14" y="24"/>
                  </a:lnTo>
                  <a:lnTo>
                    <a:pt x="21" y="24"/>
                  </a:lnTo>
                  <a:lnTo>
                    <a:pt x="24" y="24"/>
                  </a:lnTo>
                  <a:lnTo>
                    <a:pt x="28" y="24"/>
                  </a:lnTo>
                  <a:lnTo>
                    <a:pt x="33" y="24"/>
                  </a:lnTo>
                  <a:lnTo>
                    <a:pt x="37" y="25"/>
                  </a:lnTo>
                  <a:lnTo>
                    <a:pt x="41" y="25"/>
                  </a:lnTo>
                  <a:lnTo>
                    <a:pt x="45" y="25"/>
                  </a:lnTo>
                  <a:lnTo>
                    <a:pt x="49" y="25"/>
                  </a:lnTo>
                  <a:lnTo>
                    <a:pt x="54" y="25"/>
                  </a:lnTo>
                  <a:lnTo>
                    <a:pt x="58" y="25"/>
                  </a:lnTo>
                  <a:lnTo>
                    <a:pt x="63" y="25"/>
                  </a:lnTo>
                  <a:lnTo>
                    <a:pt x="68" y="25"/>
                  </a:lnTo>
                  <a:lnTo>
                    <a:pt x="74" y="25"/>
                  </a:lnTo>
                  <a:lnTo>
                    <a:pt x="80" y="25"/>
                  </a:lnTo>
                  <a:lnTo>
                    <a:pt x="85" y="25"/>
                  </a:lnTo>
                  <a:lnTo>
                    <a:pt x="90" y="25"/>
                  </a:lnTo>
                  <a:lnTo>
                    <a:pt x="96" y="26"/>
                  </a:lnTo>
                  <a:lnTo>
                    <a:pt x="101" y="26"/>
                  </a:lnTo>
                  <a:lnTo>
                    <a:pt x="107" y="26"/>
                  </a:lnTo>
                  <a:lnTo>
                    <a:pt x="112" y="26"/>
                  </a:lnTo>
                  <a:lnTo>
                    <a:pt x="118" y="26"/>
                  </a:lnTo>
                  <a:lnTo>
                    <a:pt x="125" y="26"/>
                  </a:lnTo>
                  <a:lnTo>
                    <a:pt x="130" y="26"/>
                  </a:lnTo>
                  <a:lnTo>
                    <a:pt x="135" y="26"/>
                  </a:lnTo>
                  <a:lnTo>
                    <a:pt x="141" y="26"/>
                  </a:lnTo>
                  <a:lnTo>
                    <a:pt x="146" y="26"/>
                  </a:lnTo>
                  <a:lnTo>
                    <a:pt x="152" y="26"/>
                  </a:lnTo>
                  <a:lnTo>
                    <a:pt x="157" y="26"/>
                  </a:lnTo>
                  <a:lnTo>
                    <a:pt x="163" y="26"/>
                  </a:lnTo>
                  <a:lnTo>
                    <a:pt x="169" y="26"/>
                  </a:lnTo>
                  <a:lnTo>
                    <a:pt x="174" y="26"/>
                  </a:lnTo>
                  <a:lnTo>
                    <a:pt x="179" y="26"/>
                  </a:lnTo>
                  <a:lnTo>
                    <a:pt x="184" y="26"/>
                  </a:lnTo>
                  <a:lnTo>
                    <a:pt x="189" y="26"/>
                  </a:lnTo>
                  <a:lnTo>
                    <a:pt x="194" y="26"/>
                  </a:lnTo>
                  <a:lnTo>
                    <a:pt x="199" y="26"/>
                  </a:lnTo>
                  <a:lnTo>
                    <a:pt x="204" y="27"/>
                  </a:lnTo>
                  <a:lnTo>
                    <a:pt x="208" y="26"/>
                  </a:lnTo>
                  <a:lnTo>
                    <a:pt x="213" y="26"/>
                  </a:lnTo>
                  <a:lnTo>
                    <a:pt x="217" y="26"/>
                  </a:lnTo>
                  <a:lnTo>
                    <a:pt x="221" y="26"/>
                  </a:lnTo>
                  <a:lnTo>
                    <a:pt x="224" y="26"/>
                  </a:lnTo>
                  <a:lnTo>
                    <a:pt x="229" y="26"/>
                  </a:lnTo>
                  <a:lnTo>
                    <a:pt x="232" y="26"/>
                  </a:lnTo>
                  <a:lnTo>
                    <a:pt x="236" y="26"/>
                  </a:lnTo>
                  <a:lnTo>
                    <a:pt x="241" y="26"/>
                  </a:lnTo>
                  <a:lnTo>
                    <a:pt x="246" y="26"/>
                  </a:lnTo>
                  <a:lnTo>
                    <a:pt x="249" y="26"/>
                  </a:lnTo>
                  <a:lnTo>
                    <a:pt x="253" y="26"/>
                  </a:lnTo>
                  <a:lnTo>
                    <a:pt x="254" y="26"/>
                  </a:lnTo>
                  <a:lnTo>
                    <a:pt x="259" y="26"/>
                  </a:lnTo>
                  <a:lnTo>
                    <a:pt x="263" y="25"/>
                  </a:lnTo>
                  <a:lnTo>
                    <a:pt x="268" y="25"/>
                  </a:lnTo>
                  <a:lnTo>
                    <a:pt x="273" y="25"/>
                  </a:lnTo>
                  <a:lnTo>
                    <a:pt x="280" y="25"/>
                  </a:lnTo>
                  <a:lnTo>
                    <a:pt x="284" y="25"/>
                  </a:lnTo>
                  <a:lnTo>
                    <a:pt x="288" y="25"/>
                  </a:lnTo>
                  <a:lnTo>
                    <a:pt x="292" y="25"/>
                  </a:lnTo>
                  <a:lnTo>
                    <a:pt x="296" y="25"/>
                  </a:lnTo>
                  <a:lnTo>
                    <a:pt x="301" y="25"/>
                  </a:lnTo>
                  <a:lnTo>
                    <a:pt x="305" y="25"/>
                  </a:lnTo>
                  <a:lnTo>
                    <a:pt x="309" y="25"/>
                  </a:lnTo>
                  <a:lnTo>
                    <a:pt x="315" y="25"/>
                  </a:lnTo>
                  <a:lnTo>
                    <a:pt x="319" y="25"/>
                  </a:lnTo>
                  <a:lnTo>
                    <a:pt x="324" y="25"/>
                  </a:lnTo>
                  <a:lnTo>
                    <a:pt x="329" y="25"/>
                  </a:lnTo>
                  <a:lnTo>
                    <a:pt x="335" y="25"/>
                  </a:lnTo>
                  <a:lnTo>
                    <a:pt x="340" y="25"/>
                  </a:lnTo>
                  <a:lnTo>
                    <a:pt x="346" y="25"/>
                  </a:lnTo>
                  <a:lnTo>
                    <a:pt x="352" y="25"/>
                  </a:lnTo>
                  <a:lnTo>
                    <a:pt x="358" y="25"/>
                  </a:lnTo>
                  <a:lnTo>
                    <a:pt x="364" y="25"/>
                  </a:lnTo>
                  <a:lnTo>
                    <a:pt x="370" y="25"/>
                  </a:lnTo>
                  <a:lnTo>
                    <a:pt x="376" y="25"/>
                  </a:lnTo>
                  <a:lnTo>
                    <a:pt x="382" y="26"/>
                  </a:lnTo>
                  <a:lnTo>
                    <a:pt x="387" y="26"/>
                  </a:lnTo>
                  <a:lnTo>
                    <a:pt x="394" y="26"/>
                  </a:lnTo>
                  <a:lnTo>
                    <a:pt x="400" y="26"/>
                  </a:lnTo>
                  <a:lnTo>
                    <a:pt x="407" y="26"/>
                  </a:lnTo>
                  <a:lnTo>
                    <a:pt x="413" y="26"/>
                  </a:lnTo>
                  <a:lnTo>
                    <a:pt x="419" y="26"/>
                  </a:lnTo>
                  <a:lnTo>
                    <a:pt x="425" y="26"/>
                  </a:lnTo>
                  <a:lnTo>
                    <a:pt x="432" y="26"/>
                  </a:lnTo>
                  <a:lnTo>
                    <a:pt x="439" y="26"/>
                  </a:lnTo>
                  <a:lnTo>
                    <a:pt x="445" y="26"/>
                  </a:lnTo>
                  <a:lnTo>
                    <a:pt x="451" y="26"/>
                  </a:lnTo>
                  <a:lnTo>
                    <a:pt x="458" y="26"/>
                  </a:lnTo>
                  <a:lnTo>
                    <a:pt x="464" y="26"/>
                  </a:lnTo>
                  <a:lnTo>
                    <a:pt x="471" y="26"/>
                  </a:lnTo>
                  <a:lnTo>
                    <a:pt x="477" y="26"/>
                  </a:lnTo>
                  <a:lnTo>
                    <a:pt x="485" y="26"/>
                  </a:lnTo>
                  <a:lnTo>
                    <a:pt x="491" y="25"/>
                  </a:lnTo>
                  <a:lnTo>
                    <a:pt x="497" y="25"/>
                  </a:lnTo>
                  <a:lnTo>
                    <a:pt x="503" y="25"/>
                  </a:lnTo>
                  <a:lnTo>
                    <a:pt x="509" y="25"/>
                  </a:lnTo>
                  <a:lnTo>
                    <a:pt x="515" y="25"/>
                  </a:lnTo>
                  <a:lnTo>
                    <a:pt x="521" y="25"/>
                  </a:lnTo>
                  <a:lnTo>
                    <a:pt x="528" y="25"/>
                  </a:lnTo>
                  <a:lnTo>
                    <a:pt x="534" y="25"/>
                  </a:lnTo>
                  <a:lnTo>
                    <a:pt x="540" y="24"/>
                  </a:lnTo>
                  <a:lnTo>
                    <a:pt x="546" y="24"/>
                  </a:lnTo>
                  <a:lnTo>
                    <a:pt x="551" y="24"/>
                  </a:lnTo>
                  <a:lnTo>
                    <a:pt x="557" y="24"/>
                  </a:lnTo>
                  <a:lnTo>
                    <a:pt x="563" y="24"/>
                  </a:lnTo>
                  <a:lnTo>
                    <a:pt x="569" y="24"/>
                  </a:lnTo>
                  <a:lnTo>
                    <a:pt x="574" y="24"/>
                  </a:lnTo>
                  <a:lnTo>
                    <a:pt x="581" y="24"/>
                  </a:lnTo>
                  <a:lnTo>
                    <a:pt x="585" y="23"/>
                  </a:lnTo>
                  <a:lnTo>
                    <a:pt x="590" y="23"/>
                  </a:lnTo>
                  <a:lnTo>
                    <a:pt x="595" y="22"/>
                  </a:lnTo>
                  <a:lnTo>
                    <a:pt x="600" y="22"/>
                  </a:lnTo>
                  <a:lnTo>
                    <a:pt x="605" y="22"/>
                  </a:lnTo>
                  <a:lnTo>
                    <a:pt x="610" y="22"/>
                  </a:lnTo>
                  <a:lnTo>
                    <a:pt x="616" y="22"/>
                  </a:lnTo>
                  <a:lnTo>
                    <a:pt x="621" y="22"/>
                  </a:lnTo>
                  <a:lnTo>
                    <a:pt x="626" y="21"/>
                  </a:lnTo>
                  <a:lnTo>
                    <a:pt x="631" y="21"/>
                  </a:lnTo>
                  <a:lnTo>
                    <a:pt x="636" y="19"/>
                  </a:lnTo>
                  <a:lnTo>
                    <a:pt x="642" y="19"/>
                  </a:lnTo>
                  <a:lnTo>
                    <a:pt x="646" y="19"/>
                  </a:lnTo>
                  <a:lnTo>
                    <a:pt x="652" y="19"/>
                  </a:lnTo>
                  <a:lnTo>
                    <a:pt x="656" y="19"/>
                  </a:lnTo>
                  <a:lnTo>
                    <a:pt x="663" y="19"/>
                  </a:lnTo>
                  <a:lnTo>
                    <a:pt x="667" y="18"/>
                  </a:lnTo>
                  <a:lnTo>
                    <a:pt x="672" y="18"/>
                  </a:lnTo>
                  <a:lnTo>
                    <a:pt x="676" y="17"/>
                  </a:lnTo>
                  <a:lnTo>
                    <a:pt x="682" y="17"/>
                  </a:lnTo>
                  <a:lnTo>
                    <a:pt x="686" y="17"/>
                  </a:lnTo>
                  <a:lnTo>
                    <a:pt x="691" y="17"/>
                  </a:lnTo>
                  <a:lnTo>
                    <a:pt x="696" y="17"/>
                  </a:lnTo>
                  <a:lnTo>
                    <a:pt x="701" y="17"/>
                  </a:lnTo>
                  <a:lnTo>
                    <a:pt x="706" y="17"/>
                  </a:lnTo>
                  <a:lnTo>
                    <a:pt x="711" y="17"/>
                  </a:lnTo>
                  <a:lnTo>
                    <a:pt x="715" y="16"/>
                  </a:lnTo>
                  <a:lnTo>
                    <a:pt x="720" y="16"/>
                  </a:lnTo>
                  <a:lnTo>
                    <a:pt x="724" y="16"/>
                  </a:lnTo>
                  <a:lnTo>
                    <a:pt x="728" y="16"/>
                  </a:lnTo>
                  <a:lnTo>
                    <a:pt x="733" y="16"/>
                  </a:lnTo>
                  <a:lnTo>
                    <a:pt x="738" y="16"/>
                  </a:lnTo>
                  <a:lnTo>
                    <a:pt x="741" y="15"/>
                  </a:lnTo>
                  <a:lnTo>
                    <a:pt x="745" y="15"/>
                  </a:lnTo>
                  <a:lnTo>
                    <a:pt x="750" y="15"/>
                  </a:lnTo>
                  <a:lnTo>
                    <a:pt x="754" y="15"/>
                  </a:lnTo>
                  <a:lnTo>
                    <a:pt x="761" y="14"/>
                  </a:lnTo>
                  <a:lnTo>
                    <a:pt x="769" y="13"/>
                  </a:lnTo>
                  <a:lnTo>
                    <a:pt x="775" y="13"/>
                  </a:lnTo>
                  <a:lnTo>
                    <a:pt x="782" y="12"/>
                  </a:lnTo>
                  <a:lnTo>
                    <a:pt x="788" y="11"/>
                  </a:lnTo>
                  <a:lnTo>
                    <a:pt x="795" y="11"/>
                  </a:lnTo>
                  <a:lnTo>
                    <a:pt x="800" y="11"/>
                  </a:lnTo>
                  <a:lnTo>
                    <a:pt x="805" y="10"/>
                  </a:lnTo>
                  <a:lnTo>
                    <a:pt x="809" y="9"/>
                  </a:lnTo>
                  <a:lnTo>
                    <a:pt x="813" y="9"/>
                  </a:lnTo>
                  <a:lnTo>
                    <a:pt x="818" y="8"/>
                  </a:lnTo>
                  <a:lnTo>
                    <a:pt x="822" y="7"/>
                  </a:lnTo>
                  <a:lnTo>
                    <a:pt x="825" y="4"/>
                  </a:lnTo>
                  <a:lnTo>
                    <a:pt x="826" y="3"/>
                  </a:lnTo>
                  <a:lnTo>
                    <a:pt x="826" y="1"/>
                  </a:lnTo>
                  <a:lnTo>
                    <a:pt x="824" y="1"/>
                  </a:lnTo>
                  <a:lnTo>
                    <a:pt x="820" y="0"/>
                  </a:lnTo>
                  <a:lnTo>
                    <a:pt x="819" y="1"/>
                  </a:lnTo>
                  <a:close/>
                </a:path>
              </a:pathLst>
            </a:custGeom>
            <a:solidFill>
              <a:srgbClr val="FFC97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50" name="Freeform 669"/>
            <p:cNvSpPr>
              <a:spLocks/>
            </p:cNvSpPr>
            <p:nvPr/>
          </p:nvSpPr>
          <p:spPr bwMode="auto">
            <a:xfrm>
              <a:off x="3302" y="3263"/>
              <a:ext cx="27" cy="15"/>
            </a:xfrm>
            <a:custGeom>
              <a:avLst/>
              <a:gdLst>
                <a:gd name="T0" fmla="*/ 1 w 104"/>
                <a:gd name="T1" fmla="*/ 1 h 62"/>
                <a:gd name="T2" fmla="*/ 1 w 104"/>
                <a:gd name="T3" fmla="*/ 1 h 62"/>
                <a:gd name="T4" fmla="*/ 1 w 104"/>
                <a:gd name="T5" fmla="*/ 2 h 62"/>
                <a:gd name="T6" fmla="*/ 2 w 104"/>
                <a:gd name="T7" fmla="*/ 3 h 62"/>
                <a:gd name="T8" fmla="*/ 2 w 104"/>
                <a:gd name="T9" fmla="*/ 3 h 62"/>
                <a:gd name="T10" fmla="*/ 3 w 104"/>
                <a:gd name="T11" fmla="*/ 3 h 62"/>
                <a:gd name="T12" fmla="*/ 4 w 104"/>
                <a:gd name="T13" fmla="*/ 3 h 62"/>
                <a:gd name="T14" fmla="*/ 4 w 104"/>
                <a:gd name="T15" fmla="*/ 3 h 62"/>
                <a:gd name="T16" fmla="*/ 5 w 104"/>
                <a:gd name="T17" fmla="*/ 3 h 62"/>
                <a:gd name="T18" fmla="*/ 6 w 104"/>
                <a:gd name="T19" fmla="*/ 2 h 62"/>
                <a:gd name="T20" fmla="*/ 6 w 104"/>
                <a:gd name="T21" fmla="*/ 2 h 62"/>
                <a:gd name="T22" fmla="*/ 6 w 104"/>
                <a:gd name="T23" fmla="*/ 1 h 62"/>
                <a:gd name="T24" fmla="*/ 6 w 104"/>
                <a:gd name="T25" fmla="*/ 1 h 62"/>
                <a:gd name="T26" fmla="*/ 6 w 104"/>
                <a:gd name="T27" fmla="*/ 0 h 62"/>
                <a:gd name="T28" fmla="*/ 7 w 104"/>
                <a:gd name="T29" fmla="*/ 0 h 62"/>
                <a:gd name="T30" fmla="*/ 7 w 104"/>
                <a:gd name="T31" fmla="*/ 0 h 62"/>
                <a:gd name="T32" fmla="*/ 7 w 104"/>
                <a:gd name="T33" fmla="*/ 1 h 62"/>
                <a:gd name="T34" fmla="*/ 7 w 104"/>
                <a:gd name="T35" fmla="*/ 1 h 62"/>
                <a:gd name="T36" fmla="*/ 7 w 104"/>
                <a:gd name="T37" fmla="*/ 2 h 62"/>
                <a:gd name="T38" fmla="*/ 6 w 104"/>
                <a:gd name="T39" fmla="*/ 2 h 62"/>
                <a:gd name="T40" fmla="*/ 6 w 104"/>
                <a:gd name="T41" fmla="*/ 3 h 62"/>
                <a:gd name="T42" fmla="*/ 5 w 104"/>
                <a:gd name="T43" fmla="*/ 3 h 62"/>
                <a:gd name="T44" fmla="*/ 4 w 104"/>
                <a:gd name="T45" fmla="*/ 4 h 62"/>
                <a:gd name="T46" fmla="*/ 4 w 104"/>
                <a:gd name="T47" fmla="*/ 4 h 62"/>
                <a:gd name="T48" fmla="*/ 3 w 104"/>
                <a:gd name="T49" fmla="*/ 4 h 62"/>
                <a:gd name="T50" fmla="*/ 2 w 104"/>
                <a:gd name="T51" fmla="*/ 3 h 62"/>
                <a:gd name="T52" fmla="*/ 1 w 104"/>
                <a:gd name="T53" fmla="*/ 3 h 62"/>
                <a:gd name="T54" fmla="*/ 1 w 104"/>
                <a:gd name="T55" fmla="*/ 3 h 62"/>
                <a:gd name="T56" fmla="*/ 1 w 104"/>
                <a:gd name="T57" fmla="*/ 3 h 62"/>
                <a:gd name="T58" fmla="*/ 0 w 104"/>
                <a:gd name="T59" fmla="*/ 2 h 62"/>
                <a:gd name="T60" fmla="*/ 0 w 104"/>
                <a:gd name="T61" fmla="*/ 1 h 62"/>
                <a:gd name="T62" fmla="*/ 1 w 104"/>
                <a:gd name="T63" fmla="*/ 1 h 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4"/>
                <a:gd name="T97" fmla="*/ 0 h 62"/>
                <a:gd name="T98" fmla="*/ 104 w 104"/>
                <a:gd name="T99" fmla="*/ 62 h 6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4" h="62">
                  <a:moveTo>
                    <a:pt x="8" y="20"/>
                  </a:moveTo>
                  <a:lnTo>
                    <a:pt x="7" y="20"/>
                  </a:lnTo>
                  <a:lnTo>
                    <a:pt x="7" y="23"/>
                  </a:lnTo>
                  <a:lnTo>
                    <a:pt x="7" y="26"/>
                  </a:lnTo>
                  <a:lnTo>
                    <a:pt x="10" y="32"/>
                  </a:lnTo>
                  <a:lnTo>
                    <a:pt x="12" y="36"/>
                  </a:lnTo>
                  <a:lnTo>
                    <a:pt x="18" y="42"/>
                  </a:lnTo>
                  <a:lnTo>
                    <a:pt x="22" y="44"/>
                  </a:lnTo>
                  <a:lnTo>
                    <a:pt x="27" y="46"/>
                  </a:lnTo>
                  <a:lnTo>
                    <a:pt x="33" y="48"/>
                  </a:lnTo>
                  <a:lnTo>
                    <a:pt x="40" y="52"/>
                  </a:lnTo>
                  <a:lnTo>
                    <a:pt x="46" y="52"/>
                  </a:lnTo>
                  <a:lnTo>
                    <a:pt x="52" y="54"/>
                  </a:lnTo>
                  <a:lnTo>
                    <a:pt x="57" y="54"/>
                  </a:lnTo>
                  <a:lnTo>
                    <a:pt x="62" y="54"/>
                  </a:lnTo>
                  <a:lnTo>
                    <a:pt x="66" y="52"/>
                  </a:lnTo>
                  <a:lnTo>
                    <a:pt x="70" y="52"/>
                  </a:lnTo>
                  <a:lnTo>
                    <a:pt x="73" y="49"/>
                  </a:lnTo>
                  <a:lnTo>
                    <a:pt x="78" y="47"/>
                  </a:lnTo>
                  <a:lnTo>
                    <a:pt x="83" y="42"/>
                  </a:lnTo>
                  <a:lnTo>
                    <a:pt x="88" y="37"/>
                  </a:lnTo>
                  <a:lnTo>
                    <a:pt x="91" y="32"/>
                  </a:lnTo>
                  <a:lnTo>
                    <a:pt x="93" y="28"/>
                  </a:lnTo>
                  <a:lnTo>
                    <a:pt x="94" y="22"/>
                  </a:lnTo>
                  <a:lnTo>
                    <a:pt x="95" y="18"/>
                  </a:lnTo>
                  <a:lnTo>
                    <a:pt x="94" y="13"/>
                  </a:lnTo>
                  <a:lnTo>
                    <a:pt x="94" y="8"/>
                  </a:lnTo>
                  <a:lnTo>
                    <a:pt x="93" y="2"/>
                  </a:lnTo>
                  <a:lnTo>
                    <a:pt x="93" y="0"/>
                  </a:lnTo>
                  <a:lnTo>
                    <a:pt x="103" y="3"/>
                  </a:lnTo>
                  <a:lnTo>
                    <a:pt x="103" y="4"/>
                  </a:lnTo>
                  <a:lnTo>
                    <a:pt x="104" y="7"/>
                  </a:lnTo>
                  <a:lnTo>
                    <a:pt x="104" y="12"/>
                  </a:lnTo>
                  <a:lnTo>
                    <a:pt x="104" y="19"/>
                  </a:lnTo>
                  <a:lnTo>
                    <a:pt x="103" y="22"/>
                  </a:lnTo>
                  <a:lnTo>
                    <a:pt x="102" y="26"/>
                  </a:lnTo>
                  <a:lnTo>
                    <a:pt x="101" y="30"/>
                  </a:lnTo>
                  <a:lnTo>
                    <a:pt x="99" y="34"/>
                  </a:lnTo>
                  <a:lnTo>
                    <a:pt x="97" y="38"/>
                  </a:lnTo>
                  <a:lnTo>
                    <a:pt x="94" y="43"/>
                  </a:lnTo>
                  <a:lnTo>
                    <a:pt x="90" y="47"/>
                  </a:lnTo>
                  <a:lnTo>
                    <a:pt x="87" y="53"/>
                  </a:lnTo>
                  <a:lnTo>
                    <a:pt x="81" y="56"/>
                  </a:lnTo>
                  <a:lnTo>
                    <a:pt x="75" y="59"/>
                  </a:lnTo>
                  <a:lnTo>
                    <a:pt x="69" y="60"/>
                  </a:lnTo>
                  <a:lnTo>
                    <a:pt x="64" y="62"/>
                  </a:lnTo>
                  <a:lnTo>
                    <a:pt x="58" y="62"/>
                  </a:lnTo>
                  <a:lnTo>
                    <a:pt x="53" y="62"/>
                  </a:lnTo>
                  <a:lnTo>
                    <a:pt x="46" y="60"/>
                  </a:lnTo>
                  <a:lnTo>
                    <a:pt x="41" y="60"/>
                  </a:lnTo>
                  <a:lnTo>
                    <a:pt x="35" y="58"/>
                  </a:lnTo>
                  <a:lnTo>
                    <a:pt x="29" y="56"/>
                  </a:lnTo>
                  <a:lnTo>
                    <a:pt x="24" y="54"/>
                  </a:lnTo>
                  <a:lnTo>
                    <a:pt x="20" y="52"/>
                  </a:lnTo>
                  <a:lnTo>
                    <a:pt x="15" y="49"/>
                  </a:lnTo>
                  <a:lnTo>
                    <a:pt x="12" y="47"/>
                  </a:lnTo>
                  <a:lnTo>
                    <a:pt x="9" y="45"/>
                  </a:lnTo>
                  <a:lnTo>
                    <a:pt x="8" y="44"/>
                  </a:lnTo>
                  <a:lnTo>
                    <a:pt x="3" y="38"/>
                  </a:lnTo>
                  <a:lnTo>
                    <a:pt x="0" y="32"/>
                  </a:lnTo>
                  <a:lnTo>
                    <a:pt x="0" y="28"/>
                  </a:lnTo>
                  <a:lnTo>
                    <a:pt x="0" y="26"/>
                  </a:lnTo>
                  <a:lnTo>
                    <a:pt x="8" y="20"/>
                  </a:lnTo>
                  <a:close/>
                </a:path>
              </a:pathLst>
            </a:custGeom>
            <a:solidFill>
              <a:srgbClr val="FFC97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51" name="Freeform 670"/>
            <p:cNvSpPr>
              <a:spLocks/>
            </p:cNvSpPr>
            <p:nvPr/>
          </p:nvSpPr>
          <p:spPr bwMode="auto">
            <a:xfrm>
              <a:off x="3286" y="3262"/>
              <a:ext cx="11" cy="9"/>
            </a:xfrm>
            <a:custGeom>
              <a:avLst/>
              <a:gdLst>
                <a:gd name="T0" fmla="*/ 3 w 44"/>
                <a:gd name="T1" fmla="*/ 0 h 36"/>
                <a:gd name="T2" fmla="*/ 2 w 44"/>
                <a:gd name="T3" fmla="*/ 0 h 36"/>
                <a:gd name="T4" fmla="*/ 2 w 44"/>
                <a:gd name="T5" fmla="*/ 1 h 36"/>
                <a:gd name="T6" fmla="*/ 2 w 44"/>
                <a:gd name="T7" fmla="*/ 1 h 36"/>
                <a:gd name="T8" fmla="*/ 1 w 44"/>
                <a:gd name="T9" fmla="*/ 1 h 36"/>
                <a:gd name="T10" fmla="*/ 1 w 44"/>
                <a:gd name="T11" fmla="*/ 2 h 36"/>
                <a:gd name="T12" fmla="*/ 0 w 44"/>
                <a:gd name="T13" fmla="*/ 2 h 36"/>
                <a:gd name="T14" fmla="*/ 0 w 44"/>
                <a:gd name="T15" fmla="*/ 2 h 36"/>
                <a:gd name="T16" fmla="*/ 0 w 44"/>
                <a:gd name="T17" fmla="*/ 2 h 36"/>
                <a:gd name="T18" fmla="*/ 0 w 44"/>
                <a:gd name="T19" fmla="*/ 2 h 36"/>
                <a:gd name="T20" fmla="*/ 0 w 44"/>
                <a:gd name="T21" fmla="*/ 2 h 36"/>
                <a:gd name="T22" fmla="*/ 0 w 44"/>
                <a:gd name="T23" fmla="*/ 2 h 36"/>
                <a:gd name="T24" fmla="*/ 0 w 44"/>
                <a:gd name="T25" fmla="*/ 2 h 36"/>
                <a:gd name="T26" fmla="*/ 0 w 44"/>
                <a:gd name="T27" fmla="*/ 2 h 36"/>
                <a:gd name="T28" fmla="*/ 1 w 44"/>
                <a:gd name="T29" fmla="*/ 2 h 36"/>
                <a:gd name="T30" fmla="*/ 1 w 44"/>
                <a:gd name="T31" fmla="*/ 2 h 36"/>
                <a:gd name="T32" fmla="*/ 2 w 44"/>
                <a:gd name="T33" fmla="*/ 2 h 36"/>
                <a:gd name="T34" fmla="*/ 2 w 44"/>
                <a:gd name="T35" fmla="*/ 1 h 36"/>
                <a:gd name="T36" fmla="*/ 2 w 44"/>
                <a:gd name="T37" fmla="*/ 1 h 36"/>
                <a:gd name="T38" fmla="*/ 3 w 44"/>
                <a:gd name="T39" fmla="*/ 1 h 36"/>
                <a:gd name="T40" fmla="*/ 3 w 44"/>
                <a:gd name="T41" fmla="*/ 1 h 36"/>
                <a:gd name="T42" fmla="*/ 3 w 44"/>
                <a:gd name="T43" fmla="*/ 0 h 36"/>
                <a:gd name="T44" fmla="*/ 3 w 44"/>
                <a:gd name="T45" fmla="*/ 0 h 36"/>
                <a:gd name="T46" fmla="*/ 3 w 44"/>
                <a:gd name="T47" fmla="*/ 0 h 36"/>
                <a:gd name="T48" fmla="*/ 3 w 44"/>
                <a:gd name="T49" fmla="*/ 0 h 36"/>
                <a:gd name="T50" fmla="*/ 3 w 44"/>
                <a:gd name="T51" fmla="*/ 0 h 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
                <a:gd name="T79" fmla="*/ 0 h 36"/>
                <a:gd name="T80" fmla="*/ 44 w 44"/>
                <a:gd name="T81" fmla="*/ 36 h 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 h="36">
                  <a:moveTo>
                    <a:pt x="39" y="1"/>
                  </a:moveTo>
                  <a:lnTo>
                    <a:pt x="35" y="4"/>
                  </a:lnTo>
                  <a:lnTo>
                    <a:pt x="29" y="8"/>
                  </a:lnTo>
                  <a:lnTo>
                    <a:pt x="22" y="12"/>
                  </a:lnTo>
                  <a:lnTo>
                    <a:pt x="16" y="18"/>
                  </a:lnTo>
                  <a:lnTo>
                    <a:pt x="10" y="22"/>
                  </a:lnTo>
                  <a:lnTo>
                    <a:pt x="5" y="25"/>
                  </a:lnTo>
                  <a:lnTo>
                    <a:pt x="1" y="27"/>
                  </a:lnTo>
                  <a:lnTo>
                    <a:pt x="1" y="28"/>
                  </a:lnTo>
                  <a:lnTo>
                    <a:pt x="0" y="30"/>
                  </a:lnTo>
                  <a:lnTo>
                    <a:pt x="0" y="33"/>
                  </a:lnTo>
                  <a:lnTo>
                    <a:pt x="1" y="36"/>
                  </a:lnTo>
                  <a:lnTo>
                    <a:pt x="3" y="36"/>
                  </a:lnTo>
                  <a:lnTo>
                    <a:pt x="5" y="34"/>
                  </a:lnTo>
                  <a:lnTo>
                    <a:pt x="12" y="32"/>
                  </a:lnTo>
                  <a:lnTo>
                    <a:pt x="17" y="28"/>
                  </a:lnTo>
                  <a:lnTo>
                    <a:pt x="24" y="24"/>
                  </a:lnTo>
                  <a:lnTo>
                    <a:pt x="31" y="18"/>
                  </a:lnTo>
                  <a:lnTo>
                    <a:pt x="37" y="13"/>
                  </a:lnTo>
                  <a:lnTo>
                    <a:pt x="41" y="9"/>
                  </a:lnTo>
                  <a:lnTo>
                    <a:pt x="44" y="6"/>
                  </a:lnTo>
                  <a:lnTo>
                    <a:pt x="44" y="2"/>
                  </a:lnTo>
                  <a:lnTo>
                    <a:pt x="43" y="0"/>
                  </a:lnTo>
                  <a:lnTo>
                    <a:pt x="40" y="0"/>
                  </a:lnTo>
                  <a:lnTo>
                    <a:pt x="39" y="1"/>
                  </a:lnTo>
                  <a:close/>
                </a:path>
              </a:pathLst>
            </a:custGeom>
            <a:solidFill>
              <a:srgbClr val="FFC97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52" name="Freeform 671"/>
            <p:cNvSpPr>
              <a:spLocks/>
            </p:cNvSpPr>
            <p:nvPr/>
          </p:nvSpPr>
          <p:spPr bwMode="auto">
            <a:xfrm>
              <a:off x="3248" y="3277"/>
              <a:ext cx="27" cy="14"/>
            </a:xfrm>
            <a:custGeom>
              <a:avLst/>
              <a:gdLst>
                <a:gd name="T0" fmla="*/ 6 w 105"/>
                <a:gd name="T1" fmla="*/ 0 h 56"/>
                <a:gd name="T2" fmla="*/ 6 w 105"/>
                <a:gd name="T3" fmla="*/ 0 h 56"/>
                <a:gd name="T4" fmla="*/ 6 w 105"/>
                <a:gd name="T5" fmla="*/ 0 h 56"/>
                <a:gd name="T6" fmla="*/ 5 w 105"/>
                <a:gd name="T7" fmla="*/ 1 h 56"/>
                <a:gd name="T8" fmla="*/ 5 w 105"/>
                <a:gd name="T9" fmla="*/ 1 h 56"/>
                <a:gd name="T10" fmla="*/ 5 w 105"/>
                <a:gd name="T11" fmla="*/ 1 h 56"/>
                <a:gd name="T12" fmla="*/ 5 w 105"/>
                <a:gd name="T13" fmla="*/ 1 h 56"/>
                <a:gd name="T14" fmla="*/ 4 w 105"/>
                <a:gd name="T15" fmla="*/ 1 h 56"/>
                <a:gd name="T16" fmla="*/ 4 w 105"/>
                <a:gd name="T17" fmla="*/ 1 h 56"/>
                <a:gd name="T18" fmla="*/ 4 w 105"/>
                <a:gd name="T19" fmla="*/ 1 h 56"/>
                <a:gd name="T20" fmla="*/ 4 w 105"/>
                <a:gd name="T21" fmla="*/ 2 h 56"/>
                <a:gd name="T22" fmla="*/ 3 w 105"/>
                <a:gd name="T23" fmla="*/ 2 h 56"/>
                <a:gd name="T24" fmla="*/ 3 w 105"/>
                <a:gd name="T25" fmla="*/ 2 h 56"/>
                <a:gd name="T26" fmla="*/ 3 w 105"/>
                <a:gd name="T27" fmla="*/ 2 h 56"/>
                <a:gd name="T28" fmla="*/ 2 w 105"/>
                <a:gd name="T29" fmla="*/ 2 h 56"/>
                <a:gd name="T30" fmla="*/ 2 w 105"/>
                <a:gd name="T31" fmla="*/ 3 h 56"/>
                <a:gd name="T32" fmla="*/ 1 w 105"/>
                <a:gd name="T33" fmla="*/ 3 h 56"/>
                <a:gd name="T34" fmla="*/ 1 w 105"/>
                <a:gd name="T35" fmla="*/ 3 h 56"/>
                <a:gd name="T36" fmla="*/ 1 w 105"/>
                <a:gd name="T37" fmla="*/ 3 h 56"/>
                <a:gd name="T38" fmla="*/ 0 w 105"/>
                <a:gd name="T39" fmla="*/ 3 h 56"/>
                <a:gd name="T40" fmla="*/ 0 w 105"/>
                <a:gd name="T41" fmla="*/ 3 h 56"/>
                <a:gd name="T42" fmla="*/ 0 w 105"/>
                <a:gd name="T43" fmla="*/ 3 h 56"/>
                <a:gd name="T44" fmla="*/ 0 w 105"/>
                <a:gd name="T45" fmla="*/ 3 h 56"/>
                <a:gd name="T46" fmla="*/ 0 w 105"/>
                <a:gd name="T47" fmla="*/ 4 h 56"/>
                <a:gd name="T48" fmla="*/ 0 w 105"/>
                <a:gd name="T49" fmla="*/ 4 h 56"/>
                <a:gd name="T50" fmla="*/ 1 w 105"/>
                <a:gd name="T51" fmla="*/ 4 h 56"/>
                <a:gd name="T52" fmla="*/ 1 w 105"/>
                <a:gd name="T53" fmla="*/ 3 h 56"/>
                <a:gd name="T54" fmla="*/ 1 w 105"/>
                <a:gd name="T55" fmla="*/ 3 h 56"/>
                <a:gd name="T56" fmla="*/ 2 w 105"/>
                <a:gd name="T57" fmla="*/ 3 h 56"/>
                <a:gd name="T58" fmla="*/ 2 w 105"/>
                <a:gd name="T59" fmla="*/ 3 h 56"/>
                <a:gd name="T60" fmla="*/ 2 w 105"/>
                <a:gd name="T61" fmla="*/ 3 h 56"/>
                <a:gd name="T62" fmla="*/ 3 w 105"/>
                <a:gd name="T63" fmla="*/ 3 h 56"/>
                <a:gd name="T64" fmla="*/ 3 w 105"/>
                <a:gd name="T65" fmla="*/ 3 h 56"/>
                <a:gd name="T66" fmla="*/ 3 w 105"/>
                <a:gd name="T67" fmla="*/ 3 h 56"/>
                <a:gd name="T68" fmla="*/ 3 w 105"/>
                <a:gd name="T69" fmla="*/ 2 h 56"/>
                <a:gd name="T70" fmla="*/ 4 w 105"/>
                <a:gd name="T71" fmla="*/ 2 h 56"/>
                <a:gd name="T72" fmla="*/ 4 w 105"/>
                <a:gd name="T73" fmla="*/ 2 h 56"/>
                <a:gd name="T74" fmla="*/ 4 w 105"/>
                <a:gd name="T75" fmla="*/ 2 h 56"/>
                <a:gd name="T76" fmla="*/ 4 w 105"/>
                <a:gd name="T77" fmla="*/ 2 h 56"/>
                <a:gd name="T78" fmla="*/ 5 w 105"/>
                <a:gd name="T79" fmla="*/ 2 h 56"/>
                <a:gd name="T80" fmla="*/ 5 w 105"/>
                <a:gd name="T81" fmla="*/ 1 h 56"/>
                <a:gd name="T82" fmla="*/ 6 w 105"/>
                <a:gd name="T83" fmla="*/ 1 h 56"/>
                <a:gd name="T84" fmla="*/ 6 w 105"/>
                <a:gd name="T85" fmla="*/ 1 h 56"/>
                <a:gd name="T86" fmla="*/ 6 w 105"/>
                <a:gd name="T87" fmla="*/ 1 h 56"/>
                <a:gd name="T88" fmla="*/ 7 w 105"/>
                <a:gd name="T89" fmla="*/ 1 h 56"/>
                <a:gd name="T90" fmla="*/ 7 w 105"/>
                <a:gd name="T91" fmla="*/ 0 h 56"/>
                <a:gd name="T92" fmla="*/ 7 w 105"/>
                <a:gd name="T93" fmla="*/ 0 h 56"/>
                <a:gd name="T94" fmla="*/ 6 w 105"/>
                <a:gd name="T95" fmla="*/ 0 h 56"/>
                <a:gd name="T96" fmla="*/ 6 w 105"/>
                <a:gd name="T97" fmla="*/ 0 h 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5"/>
                <a:gd name="T148" fmla="*/ 0 h 56"/>
                <a:gd name="T149" fmla="*/ 105 w 105"/>
                <a:gd name="T150" fmla="*/ 56 h 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5" h="56">
                  <a:moveTo>
                    <a:pt x="98" y="0"/>
                  </a:moveTo>
                  <a:lnTo>
                    <a:pt x="93" y="2"/>
                  </a:lnTo>
                  <a:lnTo>
                    <a:pt x="87" y="5"/>
                  </a:lnTo>
                  <a:lnTo>
                    <a:pt x="83" y="7"/>
                  </a:lnTo>
                  <a:lnTo>
                    <a:pt x="79" y="9"/>
                  </a:lnTo>
                  <a:lnTo>
                    <a:pt x="75" y="11"/>
                  </a:lnTo>
                  <a:lnTo>
                    <a:pt x="72" y="14"/>
                  </a:lnTo>
                  <a:lnTo>
                    <a:pt x="67" y="16"/>
                  </a:lnTo>
                  <a:lnTo>
                    <a:pt x="63" y="18"/>
                  </a:lnTo>
                  <a:lnTo>
                    <a:pt x="59" y="20"/>
                  </a:lnTo>
                  <a:lnTo>
                    <a:pt x="55" y="22"/>
                  </a:lnTo>
                  <a:lnTo>
                    <a:pt x="48" y="26"/>
                  </a:lnTo>
                  <a:lnTo>
                    <a:pt x="43" y="30"/>
                  </a:lnTo>
                  <a:lnTo>
                    <a:pt x="37" y="32"/>
                  </a:lnTo>
                  <a:lnTo>
                    <a:pt x="30" y="36"/>
                  </a:lnTo>
                  <a:lnTo>
                    <a:pt x="23" y="38"/>
                  </a:lnTo>
                  <a:lnTo>
                    <a:pt x="17" y="41"/>
                  </a:lnTo>
                  <a:lnTo>
                    <a:pt x="11" y="42"/>
                  </a:lnTo>
                  <a:lnTo>
                    <a:pt x="7" y="44"/>
                  </a:lnTo>
                  <a:lnTo>
                    <a:pt x="3" y="45"/>
                  </a:lnTo>
                  <a:lnTo>
                    <a:pt x="3" y="46"/>
                  </a:lnTo>
                  <a:lnTo>
                    <a:pt x="1" y="47"/>
                  </a:lnTo>
                  <a:lnTo>
                    <a:pt x="0" y="50"/>
                  </a:lnTo>
                  <a:lnTo>
                    <a:pt x="0" y="54"/>
                  </a:lnTo>
                  <a:lnTo>
                    <a:pt x="5" y="56"/>
                  </a:lnTo>
                  <a:lnTo>
                    <a:pt x="9" y="54"/>
                  </a:lnTo>
                  <a:lnTo>
                    <a:pt x="15" y="52"/>
                  </a:lnTo>
                  <a:lnTo>
                    <a:pt x="19" y="50"/>
                  </a:lnTo>
                  <a:lnTo>
                    <a:pt x="23" y="49"/>
                  </a:lnTo>
                  <a:lnTo>
                    <a:pt x="29" y="47"/>
                  </a:lnTo>
                  <a:lnTo>
                    <a:pt x="33" y="46"/>
                  </a:lnTo>
                  <a:lnTo>
                    <a:pt x="37" y="43"/>
                  </a:lnTo>
                  <a:lnTo>
                    <a:pt x="42" y="41"/>
                  </a:lnTo>
                  <a:lnTo>
                    <a:pt x="46" y="39"/>
                  </a:lnTo>
                  <a:lnTo>
                    <a:pt x="51" y="37"/>
                  </a:lnTo>
                  <a:lnTo>
                    <a:pt x="55" y="34"/>
                  </a:lnTo>
                  <a:lnTo>
                    <a:pt x="59" y="32"/>
                  </a:lnTo>
                  <a:lnTo>
                    <a:pt x="62" y="30"/>
                  </a:lnTo>
                  <a:lnTo>
                    <a:pt x="66" y="28"/>
                  </a:lnTo>
                  <a:lnTo>
                    <a:pt x="73" y="24"/>
                  </a:lnTo>
                  <a:lnTo>
                    <a:pt x="79" y="20"/>
                  </a:lnTo>
                  <a:lnTo>
                    <a:pt x="85" y="16"/>
                  </a:lnTo>
                  <a:lnTo>
                    <a:pt x="91" y="13"/>
                  </a:lnTo>
                  <a:lnTo>
                    <a:pt x="96" y="9"/>
                  </a:lnTo>
                  <a:lnTo>
                    <a:pt x="101" y="7"/>
                  </a:lnTo>
                  <a:lnTo>
                    <a:pt x="104" y="5"/>
                  </a:lnTo>
                  <a:lnTo>
                    <a:pt x="105" y="5"/>
                  </a:lnTo>
                  <a:lnTo>
                    <a:pt x="98" y="0"/>
                  </a:lnTo>
                  <a:close/>
                </a:path>
              </a:pathLst>
            </a:custGeom>
            <a:solidFill>
              <a:srgbClr val="FFC97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53" name="Freeform 672"/>
            <p:cNvSpPr>
              <a:spLocks/>
            </p:cNvSpPr>
            <p:nvPr/>
          </p:nvSpPr>
          <p:spPr bwMode="auto">
            <a:xfrm>
              <a:off x="3216" y="3295"/>
              <a:ext cx="19" cy="8"/>
            </a:xfrm>
            <a:custGeom>
              <a:avLst/>
              <a:gdLst>
                <a:gd name="T0" fmla="*/ 5 w 76"/>
                <a:gd name="T1" fmla="*/ 0 h 34"/>
                <a:gd name="T2" fmla="*/ 5 w 76"/>
                <a:gd name="T3" fmla="*/ 0 h 34"/>
                <a:gd name="T4" fmla="*/ 4 w 76"/>
                <a:gd name="T5" fmla="*/ 0 h 34"/>
                <a:gd name="T6" fmla="*/ 4 w 76"/>
                <a:gd name="T7" fmla="*/ 0 h 34"/>
                <a:gd name="T8" fmla="*/ 4 w 76"/>
                <a:gd name="T9" fmla="*/ 0 h 34"/>
                <a:gd name="T10" fmla="*/ 3 w 76"/>
                <a:gd name="T11" fmla="*/ 0 h 34"/>
                <a:gd name="T12" fmla="*/ 3 w 76"/>
                <a:gd name="T13" fmla="*/ 1 h 34"/>
                <a:gd name="T14" fmla="*/ 3 w 76"/>
                <a:gd name="T15" fmla="*/ 1 h 34"/>
                <a:gd name="T16" fmla="*/ 3 w 76"/>
                <a:gd name="T17" fmla="*/ 1 h 34"/>
                <a:gd name="T18" fmla="*/ 2 w 76"/>
                <a:gd name="T19" fmla="*/ 1 h 34"/>
                <a:gd name="T20" fmla="*/ 2 w 76"/>
                <a:gd name="T21" fmla="*/ 1 h 34"/>
                <a:gd name="T22" fmla="*/ 2 w 76"/>
                <a:gd name="T23" fmla="*/ 1 h 34"/>
                <a:gd name="T24" fmla="*/ 2 w 76"/>
                <a:gd name="T25" fmla="*/ 1 h 34"/>
                <a:gd name="T26" fmla="*/ 1 w 76"/>
                <a:gd name="T27" fmla="*/ 1 h 34"/>
                <a:gd name="T28" fmla="*/ 1 w 76"/>
                <a:gd name="T29" fmla="*/ 1 h 34"/>
                <a:gd name="T30" fmla="*/ 1 w 76"/>
                <a:gd name="T31" fmla="*/ 1 h 34"/>
                <a:gd name="T32" fmla="*/ 1 w 76"/>
                <a:gd name="T33" fmla="*/ 1 h 34"/>
                <a:gd name="T34" fmla="*/ 1 w 76"/>
                <a:gd name="T35" fmla="*/ 1 h 34"/>
                <a:gd name="T36" fmla="*/ 0 w 76"/>
                <a:gd name="T37" fmla="*/ 1 h 34"/>
                <a:gd name="T38" fmla="*/ 0 w 76"/>
                <a:gd name="T39" fmla="*/ 2 h 34"/>
                <a:gd name="T40" fmla="*/ 0 w 76"/>
                <a:gd name="T41" fmla="*/ 2 h 34"/>
                <a:gd name="T42" fmla="*/ 0 w 76"/>
                <a:gd name="T43" fmla="*/ 2 h 34"/>
                <a:gd name="T44" fmla="*/ 1 w 76"/>
                <a:gd name="T45" fmla="*/ 2 h 34"/>
                <a:gd name="T46" fmla="*/ 1 w 76"/>
                <a:gd name="T47" fmla="*/ 2 h 34"/>
                <a:gd name="T48" fmla="*/ 1 w 76"/>
                <a:gd name="T49" fmla="*/ 2 h 34"/>
                <a:gd name="T50" fmla="*/ 1 w 76"/>
                <a:gd name="T51" fmla="*/ 2 h 34"/>
                <a:gd name="T52" fmla="*/ 1 w 76"/>
                <a:gd name="T53" fmla="*/ 2 h 34"/>
                <a:gd name="T54" fmla="*/ 2 w 76"/>
                <a:gd name="T55" fmla="*/ 2 h 34"/>
                <a:gd name="T56" fmla="*/ 2 w 76"/>
                <a:gd name="T57" fmla="*/ 2 h 34"/>
                <a:gd name="T58" fmla="*/ 2 w 76"/>
                <a:gd name="T59" fmla="*/ 2 h 34"/>
                <a:gd name="T60" fmla="*/ 2 w 76"/>
                <a:gd name="T61" fmla="*/ 1 h 34"/>
                <a:gd name="T62" fmla="*/ 3 w 76"/>
                <a:gd name="T63" fmla="*/ 1 h 34"/>
                <a:gd name="T64" fmla="*/ 3 w 76"/>
                <a:gd name="T65" fmla="*/ 1 h 34"/>
                <a:gd name="T66" fmla="*/ 3 w 76"/>
                <a:gd name="T67" fmla="*/ 1 h 34"/>
                <a:gd name="T68" fmla="*/ 3 w 76"/>
                <a:gd name="T69" fmla="*/ 1 h 34"/>
                <a:gd name="T70" fmla="*/ 4 w 76"/>
                <a:gd name="T71" fmla="*/ 1 h 34"/>
                <a:gd name="T72" fmla="*/ 4 w 76"/>
                <a:gd name="T73" fmla="*/ 1 h 34"/>
                <a:gd name="T74" fmla="*/ 4 w 76"/>
                <a:gd name="T75" fmla="*/ 1 h 34"/>
                <a:gd name="T76" fmla="*/ 5 w 76"/>
                <a:gd name="T77" fmla="*/ 1 h 34"/>
                <a:gd name="T78" fmla="*/ 5 w 76"/>
                <a:gd name="T79" fmla="*/ 0 h 34"/>
                <a:gd name="T80" fmla="*/ 5 w 76"/>
                <a:gd name="T81" fmla="*/ 0 h 34"/>
                <a:gd name="T82" fmla="*/ 5 w 76"/>
                <a:gd name="T83" fmla="*/ 0 h 34"/>
                <a:gd name="T84" fmla="*/ 5 w 76"/>
                <a:gd name="T85" fmla="*/ 0 h 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6"/>
                <a:gd name="T130" fmla="*/ 0 h 34"/>
                <a:gd name="T131" fmla="*/ 76 w 76"/>
                <a:gd name="T132" fmla="*/ 34 h 3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6" h="34">
                  <a:moveTo>
                    <a:pt x="73" y="0"/>
                  </a:moveTo>
                  <a:lnTo>
                    <a:pt x="70" y="0"/>
                  </a:lnTo>
                  <a:lnTo>
                    <a:pt x="66" y="2"/>
                  </a:lnTo>
                  <a:lnTo>
                    <a:pt x="61" y="4"/>
                  </a:lnTo>
                  <a:lnTo>
                    <a:pt x="57" y="7"/>
                  </a:lnTo>
                  <a:lnTo>
                    <a:pt x="53" y="9"/>
                  </a:lnTo>
                  <a:lnTo>
                    <a:pt x="49" y="11"/>
                  </a:lnTo>
                  <a:lnTo>
                    <a:pt x="43" y="12"/>
                  </a:lnTo>
                  <a:lnTo>
                    <a:pt x="38" y="14"/>
                  </a:lnTo>
                  <a:lnTo>
                    <a:pt x="34" y="16"/>
                  </a:lnTo>
                  <a:lnTo>
                    <a:pt x="30" y="18"/>
                  </a:lnTo>
                  <a:lnTo>
                    <a:pt x="26" y="19"/>
                  </a:lnTo>
                  <a:lnTo>
                    <a:pt x="23" y="20"/>
                  </a:lnTo>
                  <a:lnTo>
                    <a:pt x="20" y="21"/>
                  </a:lnTo>
                  <a:lnTo>
                    <a:pt x="18" y="22"/>
                  </a:lnTo>
                  <a:lnTo>
                    <a:pt x="15" y="22"/>
                  </a:lnTo>
                  <a:lnTo>
                    <a:pt x="11" y="24"/>
                  </a:lnTo>
                  <a:lnTo>
                    <a:pt x="8" y="25"/>
                  </a:lnTo>
                  <a:lnTo>
                    <a:pt x="4" y="27"/>
                  </a:lnTo>
                  <a:lnTo>
                    <a:pt x="0" y="30"/>
                  </a:lnTo>
                  <a:lnTo>
                    <a:pt x="0" y="34"/>
                  </a:lnTo>
                  <a:lnTo>
                    <a:pt x="2" y="34"/>
                  </a:lnTo>
                  <a:lnTo>
                    <a:pt x="6" y="34"/>
                  </a:lnTo>
                  <a:lnTo>
                    <a:pt x="9" y="34"/>
                  </a:lnTo>
                  <a:lnTo>
                    <a:pt x="14" y="33"/>
                  </a:lnTo>
                  <a:lnTo>
                    <a:pt x="17" y="32"/>
                  </a:lnTo>
                  <a:lnTo>
                    <a:pt x="21" y="31"/>
                  </a:lnTo>
                  <a:lnTo>
                    <a:pt x="24" y="30"/>
                  </a:lnTo>
                  <a:lnTo>
                    <a:pt x="29" y="30"/>
                  </a:lnTo>
                  <a:lnTo>
                    <a:pt x="33" y="28"/>
                  </a:lnTo>
                  <a:lnTo>
                    <a:pt x="37" y="26"/>
                  </a:lnTo>
                  <a:lnTo>
                    <a:pt x="41" y="24"/>
                  </a:lnTo>
                  <a:lnTo>
                    <a:pt x="45" y="23"/>
                  </a:lnTo>
                  <a:lnTo>
                    <a:pt x="49" y="21"/>
                  </a:lnTo>
                  <a:lnTo>
                    <a:pt x="53" y="19"/>
                  </a:lnTo>
                  <a:lnTo>
                    <a:pt x="56" y="18"/>
                  </a:lnTo>
                  <a:lnTo>
                    <a:pt x="60" y="17"/>
                  </a:lnTo>
                  <a:lnTo>
                    <a:pt x="66" y="13"/>
                  </a:lnTo>
                  <a:lnTo>
                    <a:pt x="71" y="11"/>
                  </a:lnTo>
                  <a:lnTo>
                    <a:pt x="75" y="9"/>
                  </a:lnTo>
                  <a:lnTo>
                    <a:pt x="76" y="9"/>
                  </a:lnTo>
                  <a:lnTo>
                    <a:pt x="73" y="0"/>
                  </a:lnTo>
                  <a:close/>
                </a:path>
              </a:pathLst>
            </a:custGeom>
            <a:solidFill>
              <a:srgbClr val="FFC97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54" name="Freeform 673"/>
            <p:cNvSpPr>
              <a:spLocks/>
            </p:cNvSpPr>
            <p:nvPr/>
          </p:nvSpPr>
          <p:spPr bwMode="auto">
            <a:xfrm>
              <a:off x="3473" y="3249"/>
              <a:ext cx="14" cy="2"/>
            </a:xfrm>
            <a:custGeom>
              <a:avLst/>
              <a:gdLst>
                <a:gd name="T0" fmla="*/ 3 w 56"/>
                <a:gd name="T1" fmla="*/ 0 h 9"/>
                <a:gd name="T2" fmla="*/ 3 w 56"/>
                <a:gd name="T3" fmla="*/ 0 h 9"/>
                <a:gd name="T4" fmla="*/ 3 w 56"/>
                <a:gd name="T5" fmla="*/ 0 h 9"/>
                <a:gd name="T6" fmla="*/ 2 w 56"/>
                <a:gd name="T7" fmla="*/ 0 h 9"/>
                <a:gd name="T8" fmla="*/ 2 w 56"/>
                <a:gd name="T9" fmla="*/ 0 h 9"/>
                <a:gd name="T10" fmla="*/ 2 w 56"/>
                <a:gd name="T11" fmla="*/ 0 h 9"/>
                <a:gd name="T12" fmla="*/ 1 w 56"/>
                <a:gd name="T13" fmla="*/ 0 h 9"/>
                <a:gd name="T14" fmla="*/ 1 w 56"/>
                <a:gd name="T15" fmla="*/ 0 h 9"/>
                <a:gd name="T16" fmla="*/ 0 w 56"/>
                <a:gd name="T17" fmla="*/ 0 h 9"/>
                <a:gd name="T18" fmla="*/ 0 w 56"/>
                <a:gd name="T19" fmla="*/ 0 h 9"/>
                <a:gd name="T20" fmla="*/ 0 w 56"/>
                <a:gd name="T21" fmla="*/ 0 h 9"/>
                <a:gd name="T22" fmla="*/ 0 w 56"/>
                <a:gd name="T23" fmla="*/ 0 h 9"/>
                <a:gd name="T24" fmla="*/ 0 w 56"/>
                <a:gd name="T25" fmla="*/ 0 h 9"/>
                <a:gd name="T26" fmla="*/ 1 w 56"/>
                <a:gd name="T27" fmla="*/ 0 h 9"/>
                <a:gd name="T28" fmla="*/ 1 w 56"/>
                <a:gd name="T29" fmla="*/ 0 h 9"/>
                <a:gd name="T30" fmla="*/ 1 w 56"/>
                <a:gd name="T31" fmla="*/ 0 h 9"/>
                <a:gd name="T32" fmla="*/ 1 w 56"/>
                <a:gd name="T33" fmla="*/ 0 h 9"/>
                <a:gd name="T34" fmla="*/ 2 w 56"/>
                <a:gd name="T35" fmla="*/ 0 h 9"/>
                <a:gd name="T36" fmla="*/ 2 w 56"/>
                <a:gd name="T37" fmla="*/ 0 h 9"/>
                <a:gd name="T38" fmla="*/ 2 w 56"/>
                <a:gd name="T39" fmla="*/ 0 h 9"/>
                <a:gd name="T40" fmla="*/ 3 w 56"/>
                <a:gd name="T41" fmla="*/ 0 h 9"/>
                <a:gd name="T42" fmla="*/ 3 w 56"/>
                <a:gd name="T43" fmla="*/ 0 h 9"/>
                <a:gd name="T44" fmla="*/ 3 w 56"/>
                <a:gd name="T45" fmla="*/ 0 h 9"/>
                <a:gd name="T46" fmla="*/ 3 w 56"/>
                <a:gd name="T47" fmla="*/ 0 h 9"/>
                <a:gd name="T48" fmla="*/ 4 w 56"/>
                <a:gd name="T49" fmla="*/ 0 h 9"/>
                <a:gd name="T50" fmla="*/ 4 w 56"/>
                <a:gd name="T51" fmla="*/ 0 h 9"/>
                <a:gd name="T52" fmla="*/ 4 w 56"/>
                <a:gd name="T53" fmla="*/ 0 h 9"/>
                <a:gd name="T54" fmla="*/ 4 w 56"/>
                <a:gd name="T55" fmla="*/ 0 h 9"/>
                <a:gd name="T56" fmla="*/ 3 w 56"/>
                <a:gd name="T57" fmla="*/ 0 h 9"/>
                <a:gd name="T58" fmla="*/ 3 w 56"/>
                <a:gd name="T59" fmla="*/ 0 h 9"/>
                <a:gd name="T60" fmla="*/ 3 w 56"/>
                <a:gd name="T61" fmla="*/ 0 h 9"/>
                <a:gd name="T62" fmla="*/ 3 w 56"/>
                <a:gd name="T63" fmla="*/ 0 h 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6"/>
                <a:gd name="T97" fmla="*/ 0 h 9"/>
                <a:gd name="T98" fmla="*/ 56 w 56"/>
                <a:gd name="T99" fmla="*/ 9 h 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6" h="9">
                  <a:moveTo>
                    <a:pt x="44" y="0"/>
                  </a:moveTo>
                  <a:lnTo>
                    <a:pt x="41" y="0"/>
                  </a:lnTo>
                  <a:lnTo>
                    <a:pt x="38" y="0"/>
                  </a:lnTo>
                  <a:lnTo>
                    <a:pt x="35" y="0"/>
                  </a:lnTo>
                  <a:lnTo>
                    <a:pt x="31" y="0"/>
                  </a:lnTo>
                  <a:lnTo>
                    <a:pt x="24" y="0"/>
                  </a:lnTo>
                  <a:lnTo>
                    <a:pt x="16" y="0"/>
                  </a:lnTo>
                  <a:lnTo>
                    <a:pt x="9" y="1"/>
                  </a:lnTo>
                  <a:lnTo>
                    <a:pt x="4" y="2"/>
                  </a:lnTo>
                  <a:lnTo>
                    <a:pt x="0" y="4"/>
                  </a:lnTo>
                  <a:lnTo>
                    <a:pt x="1" y="6"/>
                  </a:lnTo>
                  <a:lnTo>
                    <a:pt x="1" y="7"/>
                  </a:lnTo>
                  <a:lnTo>
                    <a:pt x="3" y="8"/>
                  </a:lnTo>
                  <a:lnTo>
                    <a:pt x="6" y="8"/>
                  </a:lnTo>
                  <a:lnTo>
                    <a:pt x="10" y="8"/>
                  </a:lnTo>
                  <a:lnTo>
                    <a:pt x="14" y="8"/>
                  </a:lnTo>
                  <a:lnTo>
                    <a:pt x="19" y="8"/>
                  </a:lnTo>
                  <a:lnTo>
                    <a:pt x="25" y="8"/>
                  </a:lnTo>
                  <a:lnTo>
                    <a:pt x="30" y="9"/>
                  </a:lnTo>
                  <a:lnTo>
                    <a:pt x="34" y="8"/>
                  </a:lnTo>
                  <a:lnTo>
                    <a:pt x="39" y="8"/>
                  </a:lnTo>
                  <a:lnTo>
                    <a:pt x="43" y="7"/>
                  </a:lnTo>
                  <a:lnTo>
                    <a:pt x="47" y="7"/>
                  </a:lnTo>
                  <a:lnTo>
                    <a:pt x="51" y="6"/>
                  </a:lnTo>
                  <a:lnTo>
                    <a:pt x="54" y="6"/>
                  </a:lnTo>
                  <a:lnTo>
                    <a:pt x="55" y="5"/>
                  </a:lnTo>
                  <a:lnTo>
                    <a:pt x="56" y="5"/>
                  </a:lnTo>
                  <a:lnTo>
                    <a:pt x="54" y="2"/>
                  </a:lnTo>
                  <a:lnTo>
                    <a:pt x="49" y="1"/>
                  </a:lnTo>
                  <a:lnTo>
                    <a:pt x="45" y="0"/>
                  </a:lnTo>
                  <a:lnTo>
                    <a:pt x="44" y="0"/>
                  </a:lnTo>
                  <a:close/>
                </a:path>
              </a:pathLst>
            </a:custGeom>
            <a:solidFill>
              <a:srgbClr val="FFC97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55" name="Freeform 674"/>
            <p:cNvSpPr>
              <a:spLocks/>
            </p:cNvSpPr>
            <p:nvPr/>
          </p:nvSpPr>
          <p:spPr bwMode="auto">
            <a:xfrm>
              <a:off x="3505" y="3248"/>
              <a:ext cx="28" cy="3"/>
            </a:xfrm>
            <a:custGeom>
              <a:avLst/>
              <a:gdLst>
                <a:gd name="T0" fmla="*/ 4 w 112"/>
                <a:gd name="T1" fmla="*/ 0 h 9"/>
                <a:gd name="T2" fmla="*/ 4 w 112"/>
                <a:gd name="T3" fmla="*/ 0 h 9"/>
                <a:gd name="T4" fmla="*/ 3 w 112"/>
                <a:gd name="T5" fmla="*/ 0 h 9"/>
                <a:gd name="T6" fmla="*/ 3 w 112"/>
                <a:gd name="T7" fmla="*/ 0 h 9"/>
                <a:gd name="T8" fmla="*/ 3 w 112"/>
                <a:gd name="T9" fmla="*/ 0 h 9"/>
                <a:gd name="T10" fmla="*/ 2 w 112"/>
                <a:gd name="T11" fmla="*/ 0 h 9"/>
                <a:gd name="T12" fmla="*/ 2 w 112"/>
                <a:gd name="T13" fmla="*/ 0 h 9"/>
                <a:gd name="T14" fmla="*/ 2 w 112"/>
                <a:gd name="T15" fmla="*/ 0 h 9"/>
                <a:gd name="T16" fmla="*/ 1 w 112"/>
                <a:gd name="T17" fmla="*/ 0 h 9"/>
                <a:gd name="T18" fmla="*/ 1 w 112"/>
                <a:gd name="T19" fmla="*/ 0 h 9"/>
                <a:gd name="T20" fmla="*/ 1 w 112"/>
                <a:gd name="T21" fmla="*/ 0 h 9"/>
                <a:gd name="T22" fmla="*/ 1 w 112"/>
                <a:gd name="T23" fmla="*/ 0 h 9"/>
                <a:gd name="T24" fmla="*/ 1 w 112"/>
                <a:gd name="T25" fmla="*/ 0 h 9"/>
                <a:gd name="T26" fmla="*/ 0 w 112"/>
                <a:gd name="T27" fmla="*/ 0 h 9"/>
                <a:gd name="T28" fmla="*/ 0 w 112"/>
                <a:gd name="T29" fmla="*/ 0 h 9"/>
                <a:gd name="T30" fmla="*/ 0 w 112"/>
                <a:gd name="T31" fmla="*/ 1 h 9"/>
                <a:gd name="T32" fmla="*/ 0 w 112"/>
                <a:gd name="T33" fmla="*/ 1 h 9"/>
                <a:gd name="T34" fmla="*/ 0 w 112"/>
                <a:gd name="T35" fmla="*/ 1 h 9"/>
                <a:gd name="T36" fmla="*/ 1 w 112"/>
                <a:gd name="T37" fmla="*/ 1 h 9"/>
                <a:gd name="T38" fmla="*/ 1 w 112"/>
                <a:gd name="T39" fmla="*/ 1 h 9"/>
                <a:gd name="T40" fmla="*/ 1 w 112"/>
                <a:gd name="T41" fmla="*/ 1 h 9"/>
                <a:gd name="T42" fmla="*/ 1 w 112"/>
                <a:gd name="T43" fmla="*/ 1 h 9"/>
                <a:gd name="T44" fmla="*/ 2 w 112"/>
                <a:gd name="T45" fmla="*/ 1 h 9"/>
                <a:gd name="T46" fmla="*/ 2 w 112"/>
                <a:gd name="T47" fmla="*/ 1 h 9"/>
                <a:gd name="T48" fmla="*/ 2 w 112"/>
                <a:gd name="T49" fmla="*/ 1 h 9"/>
                <a:gd name="T50" fmla="*/ 3 w 112"/>
                <a:gd name="T51" fmla="*/ 1 h 9"/>
                <a:gd name="T52" fmla="*/ 3 w 112"/>
                <a:gd name="T53" fmla="*/ 1 h 9"/>
                <a:gd name="T54" fmla="*/ 3 w 112"/>
                <a:gd name="T55" fmla="*/ 1 h 9"/>
                <a:gd name="T56" fmla="*/ 4 w 112"/>
                <a:gd name="T57" fmla="*/ 1 h 9"/>
                <a:gd name="T58" fmla="*/ 4 w 112"/>
                <a:gd name="T59" fmla="*/ 1 h 9"/>
                <a:gd name="T60" fmla="*/ 4 w 112"/>
                <a:gd name="T61" fmla="*/ 1 h 9"/>
                <a:gd name="T62" fmla="*/ 4 w 112"/>
                <a:gd name="T63" fmla="*/ 1 h 9"/>
                <a:gd name="T64" fmla="*/ 5 w 112"/>
                <a:gd name="T65" fmla="*/ 1 h 9"/>
                <a:gd name="T66" fmla="*/ 5 w 112"/>
                <a:gd name="T67" fmla="*/ 1 h 9"/>
                <a:gd name="T68" fmla="*/ 5 w 112"/>
                <a:gd name="T69" fmla="*/ 1 h 9"/>
                <a:gd name="T70" fmla="*/ 5 w 112"/>
                <a:gd name="T71" fmla="*/ 1 h 9"/>
                <a:gd name="T72" fmla="*/ 6 w 112"/>
                <a:gd name="T73" fmla="*/ 1 h 9"/>
                <a:gd name="T74" fmla="*/ 6 w 112"/>
                <a:gd name="T75" fmla="*/ 1 h 9"/>
                <a:gd name="T76" fmla="*/ 6 w 112"/>
                <a:gd name="T77" fmla="*/ 1 h 9"/>
                <a:gd name="T78" fmla="*/ 6 w 112"/>
                <a:gd name="T79" fmla="*/ 1 h 9"/>
                <a:gd name="T80" fmla="*/ 7 w 112"/>
                <a:gd name="T81" fmla="*/ 1 h 9"/>
                <a:gd name="T82" fmla="*/ 7 w 112"/>
                <a:gd name="T83" fmla="*/ 1 h 9"/>
                <a:gd name="T84" fmla="*/ 7 w 112"/>
                <a:gd name="T85" fmla="*/ 1 h 9"/>
                <a:gd name="T86" fmla="*/ 7 w 112"/>
                <a:gd name="T87" fmla="*/ 0 h 9"/>
                <a:gd name="T88" fmla="*/ 7 w 112"/>
                <a:gd name="T89" fmla="*/ 0 h 9"/>
                <a:gd name="T90" fmla="*/ 7 w 112"/>
                <a:gd name="T91" fmla="*/ 0 h 9"/>
                <a:gd name="T92" fmla="*/ 6 w 112"/>
                <a:gd name="T93" fmla="*/ 0 h 9"/>
                <a:gd name="T94" fmla="*/ 6 w 112"/>
                <a:gd name="T95" fmla="*/ 0 h 9"/>
                <a:gd name="T96" fmla="*/ 6 w 112"/>
                <a:gd name="T97" fmla="*/ 0 h 9"/>
                <a:gd name="T98" fmla="*/ 5 w 112"/>
                <a:gd name="T99" fmla="*/ 0 h 9"/>
                <a:gd name="T100" fmla="*/ 5 w 112"/>
                <a:gd name="T101" fmla="*/ 0 h 9"/>
                <a:gd name="T102" fmla="*/ 5 w 112"/>
                <a:gd name="T103" fmla="*/ 0 h 9"/>
                <a:gd name="T104" fmla="*/ 5 w 112"/>
                <a:gd name="T105" fmla="*/ 0 h 9"/>
                <a:gd name="T106" fmla="*/ 4 w 112"/>
                <a:gd name="T107" fmla="*/ 0 h 9"/>
                <a:gd name="T108" fmla="*/ 4 w 112"/>
                <a:gd name="T109" fmla="*/ 0 h 9"/>
                <a:gd name="T110" fmla="*/ 4 w 112"/>
                <a:gd name="T111" fmla="*/ 0 h 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2"/>
                <a:gd name="T169" fmla="*/ 0 h 9"/>
                <a:gd name="T170" fmla="*/ 112 w 112"/>
                <a:gd name="T171" fmla="*/ 9 h 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2" h="9">
                  <a:moveTo>
                    <a:pt x="61" y="1"/>
                  </a:moveTo>
                  <a:lnTo>
                    <a:pt x="56" y="1"/>
                  </a:lnTo>
                  <a:lnTo>
                    <a:pt x="51" y="1"/>
                  </a:lnTo>
                  <a:lnTo>
                    <a:pt x="47" y="1"/>
                  </a:lnTo>
                  <a:lnTo>
                    <a:pt x="42" y="1"/>
                  </a:lnTo>
                  <a:lnTo>
                    <a:pt x="36" y="1"/>
                  </a:lnTo>
                  <a:lnTo>
                    <a:pt x="32" y="1"/>
                  </a:lnTo>
                  <a:lnTo>
                    <a:pt x="25" y="1"/>
                  </a:lnTo>
                  <a:lnTo>
                    <a:pt x="21" y="1"/>
                  </a:lnTo>
                  <a:lnTo>
                    <a:pt x="17" y="1"/>
                  </a:lnTo>
                  <a:lnTo>
                    <a:pt x="12" y="1"/>
                  </a:lnTo>
                  <a:lnTo>
                    <a:pt x="8" y="1"/>
                  </a:lnTo>
                  <a:lnTo>
                    <a:pt x="6" y="1"/>
                  </a:lnTo>
                  <a:lnTo>
                    <a:pt x="1" y="2"/>
                  </a:lnTo>
                  <a:lnTo>
                    <a:pt x="0" y="4"/>
                  </a:lnTo>
                  <a:lnTo>
                    <a:pt x="0" y="5"/>
                  </a:lnTo>
                  <a:lnTo>
                    <a:pt x="2" y="5"/>
                  </a:lnTo>
                  <a:lnTo>
                    <a:pt x="4" y="6"/>
                  </a:lnTo>
                  <a:lnTo>
                    <a:pt x="8" y="7"/>
                  </a:lnTo>
                  <a:lnTo>
                    <a:pt x="11" y="7"/>
                  </a:lnTo>
                  <a:lnTo>
                    <a:pt x="16" y="8"/>
                  </a:lnTo>
                  <a:lnTo>
                    <a:pt x="21" y="8"/>
                  </a:lnTo>
                  <a:lnTo>
                    <a:pt x="26" y="9"/>
                  </a:lnTo>
                  <a:lnTo>
                    <a:pt x="32" y="9"/>
                  </a:lnTo>
                  <a:lnTo>
                    <a:pt x="37" y="9"/>
                  </a:lnTo>
                  <a:lnTo>
                    <a:pt x="42" y="9"/>
                  </a:lnTo>
                  <a:lnTo>
                    <a:pt x="47" y="9"/>
                  </a:lnTo>
                  <a:lnTo>
                    <a:pt x="51" y="8"/>
                  </a:lnTo>
                  <a:lnTo>
                    <a:pt x="55" y="8"/>
                  </a:lnTo>
                  <a:lnTo>
                    <a:pt x="58" y="8"/>
                  </a:lnTo>
                  <a:lnTo>
                    <a:pt x="61" y="8"/>
                  </a:lnTo>
                  <a:lnTo>
                    <a:pt x="65" y="7"/>
                  </a:lnTo>
                  <a:lnTo>
                    <a:pt x="73" y="8"/>
                  </a:lnTo>
                  <a:lnTo>
                    <a:pt x="77" y="8"/>
                  </a:lnTo>
                  <a:lnTo>
                    <a:pt x="81" y="8"/>
                  </a:lnTo>
                  <a:lnTo>
                    <a:pt x="85" y="8"/>
                  </a:lnTo>
                  <a:lnTo>
                    <a:pt x="89" y="9"/>
                  </a:lnTo>
                  <a:lnTo>
                    <a:pt x="93" y="9"/>
                  </a:lnTo>
                  <a:lnTo>
                    <a:pt x="97" y="9"/>
                  </a:lnTo>
                  <a:lnTo>
                    <a:pt x="100" y="9"/>
                  </a:lnTo>
                  <a:lnTo>
                    <a:pt x="104" y="9"/>
                  </a:lnTo>
                  <a:lnTo>
                    <a:pt x="110" y="7"/>
                  </a:lnTo>
                  <a:lnTo>
                    <a:pt x="112" y="6"/>
                  </a:lnTo>
                  <a:lnTo>
                    <a:pt x="110" y="3"/>
                  </a:lnTo>
                  <a:lnTo>
                    <a:pt x="108" y="2"/>
                  </a:lnTo>
                  <a:lnTo>
                    <a:pt x="103" y="1"/>
                  </a:lnTo>
                  <a:lnTo>
                    <a:pt x="97" y="1"/>
                  </a:lnTo>
                  <a:lnTo>
                    <a:pt x="93" y="0"/>
                  </a:lnTo>
                  <a:lnTo>
                    <a:pt x="89" y="0"/>
                  </a:lnTo>
                  <a:lnTo>
                    <a:pt x="85" y="0"/>
                  </a:lnTo>
                  <a:lnTo>
                    <a:pt x="81" y="0"/>
                  </a:lnTo>
                  <a:lnTo>
                    <a:pt x="76" y="0"/>
                  </a:lnTo>
                  <a:lnTo>
                    <a:pt x="70" y="1"/>
                  </a:lnTo>
                  <a:lnTo>
                    <a:pt x="65" y="1"/>
                  </a:lnTo>
                  <a:lnTo>
                    <a:pt x="61" y="1"/>
                  </a:lnTo>
                  <a:close/>
                </a:path>
              </a:pathLst>
            </a:custGeom>
            <a:solidFill>
              <a:srgbClr val="FFC97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56" name="Freeform 675"/>
            <p:cNvSpPr>
              <a:spLocks/>
            </p:cNvSpPr>
            <p:nvPr/>
          </p:nvSpPr>
          <p:spPr bwMode="auto">
            <a:xfrm>
              <a:off x="3557" y="3247"/>
              <a:ext cx="10" cy="3"/>
            </a:xfrm>
            <a:custGeom>
              <a:avLst/>
              <a:gdLst>
                <a:gd name="T0" fmla="*/ 2 w 36"/>
                <a:gd name="T1" fmla="*/ 0 h 9"/>
                <a:gd name="T2" fmla="*/ 2 w 36"/>
                <a:gd name="T3" fmla="*/ 0 h 9"/>
                <a:gd name="T4" fmla="*/ 1 w 36"/>
                <a:gd name="T5" fmla="*/ 0 h 9"/>
                <a:gd name="T6" fmla="*/ 1 w 36"/>
                <a:gd name="T7" fmla="*/ 0 h 9"/>
                <a:gd name="T8" fmla="*/ 1 w 36"/>
                <a:gd name="T9" fmla="*/ 0 h 9"/>
                <a:gd name="T10" fmla="*/ 0 w 36"/>
                <a:gd name="T11" fmla="*/ 0 h 9"/>
                <a:gd name="T12" fmla="*/ 0 w 36"/>
                <a:gd name="T13" fmla="*/ 0 h 9"/>
                <a:gd name="T14" fmla="*/ 0 w 36"/>
                <a:gd name="T15" fmla="*/ 0 h 9"/>
                <a:gd name="T16" fmla="*/ 0 w 36"/>
                <a:gd name="T17" fmla="*/ 1 h 9"/>
                <a:gd name="T18" fmla="*/ 0 w 36"/>
                <a:gd name="T19" fmla="*/ 1 h 9"/>
                <a:gd name="T20" fmla="*/ 1 w 36"/>
                <a:gd name="T21" fmla="*/ 1 h 9"/>
                <a:gd name="T22" fmla="*/ 1 w 36"/>
                <a:gd name="T23" fmla="*/ 1 h 9"/>
                <a:gd name="T24" fmla="*/ 2 w 36"/>
                <a:gd name="T25" fmla="*/ 1 h 9"/>
                <a:gd name="T26" fmla="*/ 2 w 36"/>
                <a:gd name="T27" fmla="*/ 1 h 9"/>
                <a:gd name="T28" fmla="*/ 2 w 36"/>
                <a:gd name="T29" fmla="*/ 1 h 9"/>
                <a:gd name="T30" fmla="*/ 3 w 36"/>
                <a:gd name="T31" fmla="*/ 1 h 9"/>
                <a:gd name="T32" fmla="*/ 3 w 36"/>
                <a:gd name="T33" fmla="*/ 1 h 9"/>
                <a:gd name="T34" fmla="*/ 3 w 36"/>
                <a:gd name="T35" fmla="*/ 0 h 9"/>
                <a:gd name="T36" fmla="*/ 3 w 36"/>
                <a:gd name="T37" fmla="*/ 0 h 9"/>
                <a:gd name="T38" fmla="*/ 2 w 36"/>
                <a:gd name="T39" fmla="*/ 0 h 9"/>
                <a:gd name="T40" fmla="*/ 2 w 36"/>
                <a:gd name="T41" fmla="*/ 0 h 9"/>
                <a:gd name="T42" fmla="*/ 2 w 36"/>
                <a:gd name="T43" fmla="*/ 0 h 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
                <a:gd name="T67" fmla="*/ 0 h 9"/>
                <a:gd name="T68" fmla="*/ 36 w 36"/>
                <a:gd name="T69" fmla="*/ 9 h 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 h="9">
                  <a:moveTo>
                    <a:pt x="29" y="1"/>
                  </a:moveTo>
                  <a:lnTo>
                    <a:pt x="24" y="0"/>
                  </a:lnTo>
                  <a:lnTo>
                    <a:pt x="18" y="0"/>
                  </a:lnTo>
                  <a:lnTo>
                    <a:pt x="12" y="0"/>
                  </a:lnTo>
                  <a:lnTo>
                    <a:pt x="8" y="0"/>
                  </a:lnTo>
                  <a:lnTo>
                    <a:pt x="4" y="0"/>
                  </a:lnTo>
                  <a:lnTo>
                    <a:pt x="1" y="1"/>
                  </a:lnTo>
                  <a:lnTo>
                    <a:pt x="0" y="3"/>
                  </a:lnTo>
                  <a:lnTo>
                    <a:pt x="1" y="5"/>
                  </a:lnTo>
                  <a:lnTo>
                    <a:pt x="3" y="7"/>
                  </a:lnTo>
                  <a:lnTo>
                    <a:pt x="8" y="8"/>
                  </a:lnTo>
                  <a:lnTo>
                    <a:pt x="14" y="9"/>
                  </a:lnTo>
                  <a:lnTo>
                    <a:pt x="20" y="9"/>
                  </a:lnTo>
                  <a:lnTo>
                    <a:pt x="25" y="8"/>
                  </a:lnTo>
                  <a:lnTo>
                    <a:pt x="30" y="7"/>
                  </a:lnTo>
                  <a:lnTo>
                    <a:pt x="34" y="6"/>
                  </a:lnTo>
                  <a:lnTo>
                    <a:pt x="36" y="5"/>
                  </a:lnTo>
                  <a:lnTo>
                    <a:pt x="34" y="1"/>
                  </a:lnTo>
                  <a:lnTo>
                    <a:pt x="32" y="1"/>
                  </a:lnTo>
                  <a:lnTo>
                    <a:pt x="30" y="0"/>
                  </a:lnTo>
                  <a:lnTo>
                    <a:pt x="29" y="1"/>
                  </a:lnTo>
                  <a:close/>
                </a:path>
              </a:pathLst>
            </a:custGeom>
            <a:solidFill>
              <a:srgbClr val="FFC97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57" name="Freeform 676"/>
            <p:cNvSpPr>
              <a:spLocks/>
            </p:cNvSpPr>
            <p:nvPr/>
          </p:nvSpPr>
          <p:spPr bwMode="auto">
            <a:xfrm>
              <a:off x="3604" y="3246"/>
              <a:ext cx="17" cy="3"/>
            </a:xfrm>
            <a:custGeom>
              <a:avLst/>
              <a:gdLst>
                <a:gd name="T0" fmla="*/ 3 w 67"/>
                <a:gd name="T1" fmla="*/ 0 h 9"/>
                <a:gd name="T2" fmla="*/ 2 w 67"/>
                <a:gd name="T3" fmla="*/ 0 h 9"/>
                <a:gd name="T4" fmla="*/ 2 w 67"/>
                <a:gd name="T5" fmla="*/ 0 h 9"/>
                <a:gd name="T6" fmla="*/ 2 w 67"/>
                <a:gd name="T7" fmla="*/ 0 h 9"/>
                <a:gd name="T8" fmla="*/ 2 w 67"/>
                <a:gd name="T9" fmla="*/ 0 h 9"/>
                <a:gd name="T10" fmla="*/ 1 w 67"/>
                <a:gd name="T11" fmla="*/ 0 h 9"/>
                <a:gd name="T12" fmla="*/ 1 w 67"/>
                <a:gd name="T13" fmla="*/ 0 h 9"/>
                <a:gd name="T14" fmla="*/ 1 w 67"/>
                <a:gd name="T15" fmla="*/ 0 h 9"/>
                <a:gd name="T16" fmla="*/ 0 w 67"/>
                <a:gd name="T17" fmla="*/ 1 h 9"/>
                <a:gd name="T18" fmla="*/ 0 w 67"/>
                <a:gd name="T19" fmla="*/ 1 h 9"/>
                <a:gd name="T20" fmla="*/ 0 w 67"/>
                <a:gd name="T21" fmla="*/ 1 h 9"/>
                <a:gd name="T22" fmla="*/ 1 w 67"/>
                <a:gd name="T23" fmla="*/ 1 h 9"/>
                <a:gd name="T24" fmla="*/ 1 w 67"/>
                <a:gd name="T25" fmla="*/ 1 h 9"/>
                <a:gd name="T26" fmla="*/ 1 w 67"/>
                <a:gd name="T27" fmla="*/ 1 h 9"/>
                <a:gd name="T28" fmla="*/ 2 w 67"/>
                <a:gd name="T29" fmla="*/ 1 h 9"/>
                <a:gd name="T30" fmla="*/ 2 w 67"/>
                <a:gd name="T31" fmla="*/ 1 h 9"/>
                <a:gd name="T32" fmla="*/ 2 w 67"/>
                <a:gd name="T33" fmla="*/ 1 h 9"/>
                <a:gd name="T34" fmla="*/ 3 w 67"/>
                <a:gd name="T35" fmla="*/ 1 h 9"/>
                <a:gd name="T36" fmla="*/ 3 w 67"/>
                <a:gd name="T37" fmla="*/ 1 h 9"/>
                <a:gd name="T38" fmla="*/ 3 w 67"/>
                <a:gd name="T39" fmla="*/ 1 h 9"/>
                <a:gd name="T40" fmla="*/ 4 w 67"/>
                <a:gd name="T41" fmla="*/ 1 h 9"/>
                <a:gd name="T42" fmla="*/ 4 w 67"/>
                <a:gd name="T43" fmla="*/ 1 h 9"/>
                <a:gd name="T44" fmla="*/ 4 w 67"/>
                <a:gd name="T45" fmla="*/ 1 h 9"/>
                <a:gd name="T46" fmla="*/ 4 w 67"/>
                <a:gd name="T47" fmla="*/ 1 h 9"/>
                <a:gd name="T48" fmla="*/ 4 w 67"/>
                <a:gd name="T49" fmla="*/ 1 h 9"/>
                <a:gd name="T50" fmla="*/ 4 w 67"/>
                <a:gd name="T51" fmla="*/ 0 h 9"/>
                <a:gd name="T52" fmla="*/ 4 w 67"/>
                <a:gd name="T53" fmla="*/ 0 h 9"/>
                <a:gd name="T54" fmla="*/ 4 w 67"/>
                <a:gd name="T55" fmla="*/ 0 h 9"/>
                <a:gd name="T56" fmla="*/ 4 w 67"/>
                <a:gd name="T57" fmla="*/ 0 h 9"/>
                <a:gd name="T58" fmla="*/ 3 w 67"/>
                <a:gd name="T59" fmla="*/ 0 h 9"/>
                <a:gd name="T60" fmla="*/ 3 w 67"/>
                <a:gd name="T61" fmla="*/ 0 h 9"/>
                <a:gd name="T62" fmla="*/ 3 w 67"/>
                <a:gd name="T63" fmla="*/ 0 h 9"/>
                <a:gd name="T64" fmla="*/ 3 w 67"/>
                <a:gd name="T65" fmla="*/ 0 h 9"/>
                <a:gd name="T66" fmla="*/ 3 w 67"/>
                <a:gd name="T67" fmla="*/ 0 h 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7"/>
                <a:gd name="T103" fmla="*/ 0 h 9"/>
                <a:gd name="T104" fmla="*/ 67 w 67"/>
                <a:gd name="T105" fmla="*/ 9 h 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7" h="9">
                  <a:moveTo>
                    <a:pt x="41" y="0"/>
                  </a:moveTo>
                  <a:lnTo>
                    <a:pt x="37" y="0"/>
                  </a:lnTo>
                  <a:lnTo>
                    <a:pt x="32" y="0"/>
                  </a:lnTo>
                  <a:lnTo>
                    <a:pt x="27" y="0"/>
                  </a:lnTo>
                  <a:lnTo>
                    <a:pt x="22" y="0"/>
                  </a:lnTo>
                  <a:lnTo>
                    <a:pt x="17" y="0"/>
                  </a:lnTo>
                  <a:lnTo>
                    <a:pt x="12" y="1"/>
                  </a:lnTo>
                  <a:lnTo>
                    <a:pt x="7" y="2"/>
                  </a:lnTo>
                  <a:lnTo>
                    <a:pt x="3" y="5"/>
                  </a:lnTo>
                  <a:lnTo>
                    <a:pt x="0" y="6"/>
                  </a:lnTo>
                  <a:lnTo>
                    <a:pt x="3" y="7"/>
                  </a:lnTo>
                  <a:lnTo>
                    <a:pt x="6" y="8"/>
                  </a:lnTo>
                  <a:lnTo>
                    <a:pt x="12" y="9"/>
                  </a:lnTo>
                  <a:lnTo>
                    <a:pt x="18" y="9"/>
                  </a:lnTo>
                  <a:lnTo>
                    <a:pt x="25" y="9"/>
                  </a:lnTo>
                  <a:lnTo>
                    <a:pt x="31" y="9"/>
                  </a:lnTo>
                  <a:lnTo>
                    <a:pt x="37" y="9"/>
                  </a:lnTo>
                  <a:lnTo>
                    <a:pt x="40" y="8"/>
                  </a:lnTo>
                  <a:lnTo>
                    <a:pt x="44" y="8"/>
                  </a:lnTo>
                  <a:lnTo>
                    <a:pt x="49" y="8"/>
                  </a:lnTo>
                  <a:lnTo>
                    <a:pt x="54" y="9"/>
                  </a:lnTo>
                  <a:lnTo>
                    <a:pt x="58" y="8"/>
                  </a:lnTo>
                  <a:lnTo>
                    <a:pt x="62" y="7"/>
                  </a:lnTo>
                  <a:lnTo>
                    <a:pt x="65" y="6"/>
                  </a:lnTo>
                  <a:lnTo>
                    <a:pt x="67" y="5"/>
                  </a:lnTo>
                  <a:lnTo>
                    <a:pt x="66" y="2"/>
                  </a:lnTo>
                  <a:lnTo>
                    <a:pt x="63" y="0"/>
                  </a:lnTo>
                  <a:lnTo>
                    <a:pt x="59" y="0"/>
                  </a:lnTo>
                  <a:lnTo>
                    <a:pt x="54" y="0"/>
                  </a:lnTo>
                  <a:lnTo>
                    <a:pt x="49" y="0"/>
                  </a:lnTo>
                  <a:lnTo>
                    <a:pt x="45" y="0"/>
                  </a:lnTo>
                  <a:lnTo>
                    <a:pt x="41" y="0"/>
                  </a:lnTo>
                  <a:close/>
                </a:path>
              </a:pathLst>
            </a:custGeom>
            <a:solidFill>
              <a:srgbClr val="FFC97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58" name="Freeform 677"/>
            <p:cNvSpPr>
              <a:spLocks/>
            </p:cNvSpPr>
            <p:nvPr/>
          </p:nvSpPr>
          <p:spPr bwMode="auto">
            <a:xfrm>
              <a:off x="3480" y="3236"/>
              <a:ext cx="19" cy="2"/>
            </a:xfrm>
            <a:custGeom>
              <a:avLst/>
              <a:gdLst>
                <a:gd name="T0" fmla="*/ 3 w 72"/>
                <a:gd name="T1" fmla="*/ 0 h 9"/>
                <a:gd name="T2" fmla="*/ 2 w 72"/>
                <a:gd name="T3" fmla="*/ 0 h 9"/>
                <a:gd name="T4" fmla="*/ 2 w 72"/>
                <a:gd name="T5" fmla="*/ 0 h 9"/>
                <a:gd name="T6" fmla="*/ 2 w 72"/>
                <a:gd name="T7" fmla="*/ 0 h 9"/>
                <a:gd name="T8" fmla="*/ 1 w 72"/>
                <a:gd name="T9" fmla="*/ 0 h 9"/>
                <a:gd name="T10" fmla="*/ 1 w 72"/>
                <a:gd name="T11" fmla="*/ 0 h 9"/>
                <a:gd name="T12" fmla="*/ 0 w 72"/>
                <a:gd name="T13" fmla="*/ 0 h 9"/>
                <a:gd name="T14" fmla="*/ 0 w 72"/>
                <a:gd name="T15" fmla="*/ 0 h 9"/>
                <a:gd name="T16" fmla="*/ 0 w 72"/>
                <a:gd name="T17" fmla="*/ 0 h 9"/>
                <a:gd name="T18" fmla="*/ 0 w 72"/>
                <a:gd name="T19" fmla="*/ 0 h 9"/>
                <a:gd name="T20" fmla="*/ 0 w 72"/>
                <a:gd name="T21" fmla="*/ 0 h 9"/>
                <a:gd name="T22" fmla="*/ 1 w 72"/>
                <a:gd name="T23" fmla="*/ 0 h 9"/>
                <a:gd name="T24" fmla="*/ 1 w 72"/>
                <a:gd name="T25" fmla="*/ 0 h 9"/>
                <a:gd name="T26" fmla="*/ 2 w 72"/>
                <a:gd name="T27" fmla="*/ 0 h 9"/>
                <a:gd name="T28" fmla="*/ 2 w 72"/>
                <a:gd name="T29" fmla="*/ 0 h 9"/>
                <a:gd name="T30" fmla="*/ 2 w 72"/>
                <a:gd name="T31" fmla="*/ 0 h 9"/>
                <a:gd name="T32" fmla="*/ 3 w 72"/>
                <a:gd name="T33" fmla="*/ 0 h 9"/>
                <a:gd name="T34" fmla="*/ 3 w 72"/>
                <a:gd name="T35" fmla="*/ 0 h 9"/>
                <a:gd name="T36" fmla="*/ 3 w 72"/>
                <a:gd name="T37" fmla="*/ 0 h 9"/>
                <a:gd name="T38" fmla="*/ 4 w 72"/>
                <a:gd name="T39" fmla="*/ 0 h 9"/>
                <a:gd name="T40" fmla="*/ 4 w 72"/>
                <a:gd name="T41" fmla="*/ 0 h 9"/>
                <a:gd name="T42" fmla="*/ 4 w 72"/>
                <a:gd name="T43" fmla="*/ 0 h 9"/>
                <a:gd name="T44" fmla="*/ 4 w 72"/>
                <a:gd name="T45" fmla="*/ 0 h 9"/>
                <a:gd name="T46" fmla="*/ 5 w 72"/>
                <a:gd name="T47" fmla="*/ 0 h 9"/>
                <a:gd name="T48" fmla="*/ 5 w 72"/>
                <a:gd name="T49" fmla="*/ 0 h 9"/>
                <a:gd name="T50" fmla="*/ 5 w 72"/>
                <a:gd name="T51" fmla="*/ 0 h 9"/>
                <a:gd name="T52" fmla="*/ 5 w 72"/>
                <a:gd name="T53" fmla="*/ 0 h 9"/>
                <a:gd name="T54" fmla="*/ 5 w 72"/>
                <a:gd name="T55" fmla="*/ 0 h 9"/>
                <a:gd name="T56" fmla="*/ 4 w 72"/>
                <a:gd name="T57" fmla="*/ 0 h 9"/>
                <a:gd name="T58" fmla="*/ 4 w 72"/>
                <a:gd name="T59" fmla="*/ 0 h 9"/>
                <a:gd name="T60" fmla="*/ 4 w 72"/>
                <a:gd name="T61" fmla="*/ 0 h 9"/>
                <a:gd name="T62" fmla="*/ 3 w 72"/>
                <a:gd name="T63" fmla="*/ 0 h 9"/>
                <a:gd name="T64" fmla="*/ 3 w 72"/>
                <a:gd name="T65" fmla="*/ 0 h 9"/>
                <a:gd name="T66" fmla="*/ 3 w 72"/>
                <a:gd name="T67" fmla="*/ 0 h 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
                <a:gd name="T103" fmla="*/ 0 h 9"/>
                <a:gd name="T104" fmla="*/ 72 w 72"/>
                <a:gd name="T105" fmla="*/ 9 h 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 h="9">
                  <a:moveTo>
                    <a:pt x="42" y="1"/>
                  </a:moveTo>
                  <a:lnTo>
                    <a:pt x="35" y="0"/>
                  </a:lnTo>
                  <a:lnTo>
                    <a:pt x="29" y="0"/>
                  </a:lnTo>
                  <a:lnTo>
                    <a:pt x="22" y="0"/>
                  </a:lnTo>
                  <a:lnTo>
                    <a:pt x="15" y="1"/>
                  </a:lnTo>
                  <a:lnTo>
                    <a:pt x="8" y="1"/>
                  </a:lnTo>
                  <a:lnTo>
                    <a:pt x="3" y="3"/>
                  </a:lnTo>
                  <a:lnTo>
                    <a:pt x="0" y="4"/>
                  </a:lnTo>
                  <a:lnTo>
                    <a:pt x="0" y="6"/>
                  </a:lnTo>
                  <a:lnTo>
                    <a:pt x="1" y="7"/>
                  </a:lnTo>
                  <a:lnTo>
                    <a:pt x="5" y="8"/>
                  </a:lnTo>
                  <a:lnTo>
                    <a:pt x="10" y="9"/>
                  </a:lnTo>
                  <a:lnTo>
                    <a:pt x="16" y="9"/>
                  </a:lnTo>
                  <a:lnTo>
                    <a:pt x="23" y="9"/>
                  </a:lnTo>
                  <a:lnTo>
                    <a:pt x="29" y="9"/>
                  </a:lnTo>
                  <a:lnTo>
                    <a:pt x="35" y="9"/>
                  </a:lnTo>
                  <a:lnTo>
                    <a:pt x="42" y="9"/>
                  </a:lnTo>
                  <a:lnTo>
                    <a:pt x="46" y="9"/>
                  </a:lnTo>
                  <a:lnTo>
                    <a:pt x="50" y="9"/>
                  </a:lnTo>
                  <a:lnTo>
                    <a:pt x="54" y="8"/>
                  </a:lnTo>
                  <a:lnTo>
                    <a:pt x="59" y="8"/>
                  </a:lnTo>
                  <a:lnTo>
                    <a:pt x="62" y="7"/>
                  </a:lnTo>
                  <a:lnTo>
                    <a:pt x="66" y="6"/>
                  </a:lnTo>
                  <a:lnTo>
                    <a:pt x="69" y="5"/>
                  </a:lnTo>
                  <a:lnTo>
                    <a:pt x="72" y="4"/>
                  </a:lnTo>
                  <a:lnTo>
                    <a:pt x="72" y="3"/>
                  </a:lnTo>
                  <a:lnTo>
                    <a:pt x="71" y="2"/>
                  </a:lnTo>
                  <a:lnTo>
                    <a:pt x="68" y="2"/>
                  </a:lnTo>
                  <a:lnTo>
                    <a:pt x="65" y="2"/>
                  </a:lnTo>
                  <a:lnTo>
                    <a:pt x="59" y="1"/>
                  </a:lnTo>
                  <a:lnTo>
                    <a:pt x="54" y="1"/>
                  </a:lnTo>
                  <a:lnTo>
                    <a:pt x="48" y="1"/>
                  </a:lnTo>
                  <a:lnTo>
                    <a:pt x="42" y="1"/>
                  </a:lnTo>
                  <a:close/>
                </a:path>
              </a:pathLst>
            </a:custGeom>
            <a:solidFill>
              <a:srgbClr val="FFC97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59" name="Freeform 678"/>
            <p:cNvSpPr>
              <a:spLocks/>
            </p:cNvSpPr>
            <p:nvPr/>
          </p:nvSpPr>
          <p:spPr bwMode="auto">
            <a:xfrm>
              <a:off x="3545" y="3236"/>
              <a:ext cx="13" cy="2"/>
            </a:xfrm>
            <a:custGeom>
              <a:avLst/>
              <a:gdLst>
                <a:gd name="T0" fmla="*/ 2 w 50"/>
                <a:gd name="T1" fmla="*/ 0 h 8"/>
                <a:gd name="T2" fmla="*/ 2 w 50"/>
                <a:gd name="T3" fmla="*/ 0 h 8"/>
                <a:gd name="T4" fmla="*/ 2 w 50"/>
                <a:gd name="T5" fmla="*/ 0 h 8"/>
                <a:gd name="T6" fmla="*/ 1 w 50"/>
                <a:gd name="T7" fmla="*/ 0 h 8"/>
                <a:gd name="T8" fmla="*/ 1 w 50"/>
                <a:gd name="T9" fmla="*/ 0 h 8"/>
                <a:gd name="T10" fmla="*/ 1 w 50"/>
                <a:gd name="T11" fmla="*/ 0 h 8"/>
                <a:gd name="T12" fmla="*/ 0 w 50"/>
                <a:gd name="T13" fmla="*/ 0 h 8"/>
                <a:gd name="T14" fmla="*/ 0 w 50"/>
                <a:gd name="T15" fmla="*/ 0 h 8"/>
                <a:gd name="T16" fmla="*/ 0 w 50"/>
                <a:gd name="T17" fmla="*/ 0 h 8"/>
                <a:gd name="T18" fmla="*/ 0 w 50"/>
                <a:gd name="T19" fmla="*/ 1 h 8"/>
                <a:gd name="T20" fmla="*/ 1 w 50"/>
                <a:gd name="T21" fmla="*/ 1 h 8"/>
                <a:gd name="T22" fmla="*/ 1 w 50"/>
                <a:gd name="T23" fmla="*/ 1 h 8"/>
                <a:gd name="T24" fmla="*/ 1 w 50"/>
                <a:gd name="T25" fmla="*/ 1 h 8"/>
                <a:gd name="T26" fmla="*/ 1 w 50"/>
                <a:gd name="T27" fmla="*/ 1 h 8"/>
                <a:gd name="T28" fmla="*/ 2 w 50"/>
                <a:gd name="T29" fmla="*/ 1 h 8"/>
                <a:gd name="T30" fmla="*/ 2 w 50"/>
                <a:gd name="T31" fmla="*/ 1 h 8"/>
                <a:gd name="T32" fmla="*/ 2 w 50"/>
                <a:gd name="T33" fmla="*/ 1 h 8"/>
                <a:gd name="T34" fmla="*/ 2 w 50"/>
                <a:gd name="T35" fmla="*/ 1 h 8"/>
                <a:gd name="T36" fmla="*/ 3 w 50"/>
                <a:gd name="T37" fmla="*/ 1 h 8"/>
                <a:gd name="T38" fmla="*/ 3 w 50"/>
                <a:gd name="T39" fmla="*/ 1 h 8"/>
                <a:gd name="T40" fmla="*/ 3 w 50"/>
                <a:gd name="T41" fmla="*/ 0 h 8"/>
                <a:gd name="T42" fmla="*/ 3 w 50"/>
                <a:gd name="T43" fmla="*/ 0 h 8"/>
                <a:gd name="T44" fmla="*/ 3 w 50"/>
                <a:gd name="T45" fmla="*/ 0 h 8"/>
                <a:gd name="T46" fmla="*/ 3 w 50"/>
                <a:gd name="T47" fmla="*/ 0 h 8"/>
                <a:gd name="T48" fmla="*/ 2 w 50"/>
                <a:gd name="T49" fmla="*/ 0 h 8"/>
                <a:gd name="T50" fmla="*/ 2 w 50"/>
                <a:gd name="T51" fmla="*/ 0 h 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0"/>
                <a:gd name="T79" fmla="*/ 0 h 8"/>
                <a:gd name="T80" fmla="*/ 50 w 50"/>
                <a:gd name="T81" fmla="*/ 8 h 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0" h="8">
                  <a:moveTo>
                    <a:pt x="33" y="0"/>
                  </a:moveTo>
                  <a:lnTo>
                    <a:pt x="29" y="0"/>
                  </a:lnTo>
                  <a:lnTo>
                    <a:pt x="24" y="0"/>
                  </a:lnTo>
                  <a:lnTo>
                    <a:pt x="18" y="0"/>
                  </a:lnTo>
                  <a:lnTo>
                    <a:pt x="13" y="2"/>
                  </a:lnTo>
                  <a:lnTo>
                    <a:pt x="8" y="2"/>
                  </a:lnTo>
                  <a:lnTo>
                    <a:pt x="4" y="3"/>
                  </a:lnTo>
                  <a:lnTo>
                    <a:pt x="0" y="4"/>
                  </a:lnTo>
                  <a:lnTo>
                    <a:pt x="0" y="5"/>
                  </a:lnTo>
                  <a:lnTo>
                    <a:pt x="2" y="6"/>
                  </a:lnTo>
                  <a:lnTo>
                    <a:pt x="8" y="7"/>
                  </a:lnTo>
                  <a:lnTo>
                    <a:pt x="11" y="7"/>
                  </a:lnTo>
                  <a:lnTo>
                    <a:pt x="15" y="8"/>
                  </a:lnTo>
                  <a:lnTo>
                    <a:pt x="19" y="8"/>
                  </a:lnTo>
                  <a:lnTo>
                    <a:pt x="24" y="8"/>
                  </a:lnTo>
                  <a:lnTo>
                    <a:pt x="28" y="8"/>
                  </a:lnTo>
                  <a:lnTo>
                    <a:pt x="32" y="8"/>
                  </a:lnTo>
                  <a:lnTo>
                    <a:pt x="36" y="8"/>
                  </a:lnTo>
                  <a:lnTo>
                    <a:pt x="40" y="8"/>
                  </a:lnTo>
                  <a:lnTo>
                    <a:pt x="45" y="6"/>
                  </a:lnTo>
                  <a:lnTo>
                    <a:pt x="50" y="5"/>
                  </a:lnTo>
                  <a:lnTo>
                    <a:pt x="50" y="2"/>
                  </a:lnTo>
                  <a:lnTo>
                    <a:pt x="47" y="1"/>
                  </a:lnTo>
                  <a:lnTo>
                    <a:pt x="40" y="0"/>
                  </a:lnTo>
                  <a:lnTo>
                    <a:pt x="33" y="0"/>
                  </a:lnTo>
                  <a:close/>
                </a:path>
              </a:pathLst>
            </a:custGeom>
            <a:solidFill>
              <a:srgbClr val="FFC97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60" name="Freeform 679"/>
            <p:cNvSpPr>
              <a:spLocks/>
            </p:cNvSpPr>
            <p:nvPr/>
          </p:nvSpPr>
          <p:spPr bwMode="auto">
            <a:xfrm>
              <a:off x="3309" y="3232"/>
              <a:ext cx="15" cy="3"/>
            </a:xfrm>
            <a:custGeom>
              <a:avLst/>
              <a:gdLst>
                <a:gd name="T0" fmla="*/ 3 w 61"/>
                <a:gd name="T1" fmla="*/ 0 h 10"/>
                <a:gd name="T2" fmla="*/ 3 w 61"/>
                <a:gd name="T3" fmla="*/ 0 h 10"/>
                <a:gd name="T4" fmla="*/ 3 w 61"/>
                <a:gd name="T5" fmla="*/ 0 h 10"/>
                <a:gd name="T6" fmla="*/ 2 w 61"/>
                <a:gd name="T7" fmla="*/ 0 h 10"/>
                <a:gd name="T8" fmla="*/ 2 w 61"/>
                <a:gd name="T9" fmla="*/ 0 h 10"/>
                <a:gd name="T10" fmla="*/ 2 w 61"/>
                <a:gd name="T11" fmla="*/ 0 h 10"/>
                <a:gd name="T12" fmla="*/ 2 w 61"/>
                <a:gd name="T13" fmla="*/ 0 h 10"/>
                <a:gd name="T14" fmla="*/ 1 w 61"/>
                <a:gd name="T15" fmla="*/ 0 h 10"/>
                <a:gd name="T16" fmla="*/ 1 w 61"/>
                <a:gd name="T17" fmla="*/ 0 h 10"/>
                <a:gd name="T18" fmla="*/ 1 w 61"/>
                <a:gd name="T19" fmla="*/ 0 h 10"/>
                <a:gd name="T20" fmla="*/ 1 w 61"/>
                <a:gd name="T21" fmla="*/ 0 h 10"/>
                <a:gd name="T22" fmla="*/ 0 w 61"/>
                <a:gd name="T23" fmla="*/ 0 h 10"/>
                <a:gd name="T24" fmla="*/ 0 w 61"/>
                <a:gd name="T25" fmla="*/ 0 h 10"/>
                <a:gd name="T26" fmla="*/ 0 w 61"/>
                <a:gd name="T27" fmla="*/ 0 h 10"/>
                <a:gd name="T28" fmla="*/ 0 w 61"/>
                <a:gd name="T29" fmla="*/ 0 h 10"/>
                <a:gd name="T30" fmla="*/ 0 w 61"/>
                <a:gd name="T31" fmla="*/ 1 h 10"/>
                <a:gd name="T32" fmla="*/ 0 w 61"/>
                <a:gd name="T33" fmla="*/ 1 h 10"/>
                <a:gd name="T34" fmla="*/ 0 w 61"/>
                <a:gd name="T35" fmla="*/ 1 h 10"/>
                <a:gd name="T36" fmla="*/ 1 w 61"/>
                <a:gd name="T37" fmla="*/ 1 h 10"/>
                <a:gd name="T38" fmla="*/ 1 w 61"/>
                <a:gd name="T39" fmla="*/ 1 h 10"/>
                <a:gd name="T40" fmla="*/ 1 w 61"/>
                <a:gd name="T41" fmla="*/ 1 h 10"/>
                <a:gd name="T42" fmla="*/ 2 w 61"/>
                <a:gd name="T43" fmla="*/ 1 h 10"/>
                <a:gd name="T44" fmla="*/ 2 w 61"/>
                <a:gd name="T45" fmla="*/ 1 h 10"/>
                <a:gd name="T46" fmla="*/ 2 w 61"/>
                <a:gd name="T47" fmla="*/ 1 h 10"/>
                <a:gd name="T48" fmla="*/ 3 w 61"/>
                <a:gd name="T49" fmla="*/ 1 h 10"/>
                <a:gd name="T50" fmla="*/ 3 w 61"/>
                <a:gd name="T51" fmla="*/ 1 h 10"/>
                <a:gd name="T52" fmla="*/ 3 w 61"/>
                <a:gd name="T53" fmla="*/ 1 h 10"/>
                <a:gd name="T54" fmla="*/ 4 w 61"/>
                <a:gd name="T55" fmla="*/ 1 h 10"/>
                <a:gd name="T56" fmla="*/ 4 w 61"/>
                <a:gd name="T57" fmla="*/ 1 h 10"/>
                <a:gd name="T58" fmla="*/ 4 w 61"/>
                <a:gd name="T59" fmla="*/ 0 h 10"/>
                <a:gd name="T60" fmla="*/ 3 w 61"/>
                <a:gd name="T61" fmla="*/ 0 h 10"/>
                <a:gd name="T62" fmla="*/ 3 w 61"/>
                <a:gd name="T63" fmla="*/ 0 h 10"/>
                <a:gd name="T64" fmla="*/ 3 w 61"/>
                <a:gd name="T65" fmla="*/ 0 h 10"/>
                <a:gd name="T66" fmla="*/ 3 w 61"/>
                <a:gd name="T67" fmla="*/ 0 h 10"/>
                <a:gd name="T68" fmla="*/ 3 w 61"/>
                <a:gd name="T69" fmla="*/ 0 h 10"/>
                <a:gd name="T70" fmla="*/ 3 w 61"/>
                <a:gd name="T71" fmla="*/ 0 h 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1"/>
                <a:gd name="T109" fmla="*/ 0 h 10"/>
                <a:gd name="T110" fmla="*/ 61 w 61"/>
                <a:gd name="T111" fmla="*/ 10 h 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1" h="10">
                  <a:moveTo>
                    <a:pt x="44" y="0"/>
                  </a:moveTo>
                  <a:lnTo>
                    <a:pt x="46" y="0"/>
                  </a:lnTo>
                  <a:lnTo>
                    <a:pt x="44" y="0"/>
                  </a:lnTo>
                  <a:lnTo>
                    <a:pt x="41" y="0"/>
                  </a:lnTo>
                  <a:lnTo>
                    <a:pt x="38" y="0"/>
                  </a:lnTo>
                  <a:lnTo>
                    <a:pt x="34" y="0"/>
                  </a:lnTo>
                  <a:lnTo>
                    <a:pt x="30" y="0"/>
                  </a:lnTo>
                  <a:lnTo>
                    <a:pt x="24" y="0"/>
                  </a:lnTo>
                  <a:lnTo>
                    <a:pt x="20" y="0"/>
                  </a:lnTo>
                  <a:lnTo>
                    <a:pt x="16" y="0"/>
                  </a:lnTo>
                  <a:lnTo>
                    <a:pt x="12" y="0"/>
                  </a:lnTo>
                  <a:lnTo>
                    <a:pt x="7" y="0"/>
                  </a:lnTo>
                  <a:lnTo>
                    <a:pt x="3" y="1"/>
                  </a:lnTo>
                  <a:lnTo>
                    <a:pt x="1" y="2"/>
                  </a:lnTo>
                  <a:lnTo>
                    <a:pt x="0" y="4"/>
                  </a:lnTo>
                  <a:lnTo>
                    <a:pt x="1" y="6"/>
                  </a:lnTo>
                  <a:lnTo>
                    <a:pt x="6" y="8"/>
                  </a:lnTo>
                  <a:lnTo>
                    <a:pt x="10" y="8"/>
                  </a:lnTo>
                  <a:lnTo>
                    <a:pt x="15" y="9"/>
                  </a:lnTo>
                  <a:lnTo>
                    <a:pt x="20" y="9"/>
                  </a:lnTo>
                  <a:lnTo>
                    <a:pt x="26" y="10"/>
                  </a:lnTo>
                  <a:lnTo>
                    <a:pt x="31" y="9"/>
                  </a:lnTo>
                  <a:lnTo>
                    <a:pt x="37" y="9"/>
                  </a:lnTo>
                  <a:lnTo>
                    <a:pt x="41" y="9"/>
                  </a:lnTo>
                  <a:lnTo>
                    <a:pt x="47" y="9"/>
                  </a:lnTo>
                  <a:lnTo>
                    <a:pt x="51" y="9"/>
                  </a:lnTo>
                  <a:lnTo>
                    <a:pt x="56" y="8"/>
                  </a:lnTo>
                  <a:lnTo>
                    <a:pt x="59" y="7"/>
                  </a:lnTo>
                  <a:lnTo>
                    <a:pt x="61" y="7"/>
                  </a:lnTo>
                  <a:lnTo>
                    <a:pt x="60" y="3"/>
                  </a:lnTo>
                  <a:lnTo>
                    <a:pt x="54" y="0"/>
                  </a:lnTo>
                  <a:lnTo>
                    <a:pt x="49" y="0"/>
                  </a:lnTo>
                  <a:lnTo>
                    <a:pt x="47" y="0"/>
                  </a:lnTo>
                  <a:lnTo>
                    <a:pt x="44" y="0"/>
                  </a:lnTo>
                  <a:close/>
                </a:path>
              </a:pathLst>
            </a:custGeom>
            <a:solidFill>
              <a:srgbClr val="FFC97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61" name="Freeform 680"/>
            <p:cNvSpPr>
              <a:spLocks/>
            </p:cNvSpPr>
            <p:nvPr/>
          </p:nvSpPr>
          <p:spPr bwMode="auto">
            <a:xfrm>
              <a:off x="3641" y="3215"/>
              <a:ext cx="13" cy="15"/>
            </a:xfrm>
            <a:custGeom>
              <a:avLst/>
              <a:gdLst>
                <a:gd name="T0" fmla="*/ 3 w 52"/>
                <a:gd name="T1" fmla="*/ 0 h 60"/>
                <a:gd name="T2" fmla="*/ 3 w 52"/>
                <a:gd name="T3" fmla="*/ 0 h 60"/>
                <a:gd name="T4" fmla="*/ 3 w 52"/>
                <a:gd name="T5" fmla="*/ 0 h 60"/>
                <a:gd name="T6" fmla="*/ 3 w 52"/>
                <a:gd name="T7" fmla="*/ 0 h 60"/>
                <a:gd name="T8" fmla="*/ 2 w 52"/>
                <a:gd name="T9" fmla="*/ 1 h 60"/>
                <a:gd name="T10" fmla="*/ 2 w 52"/>
                <a:gd name="T11" fmla="*/ 1 h 60"/>
                <a:gd name="T12" fmla="*/ 2 w 52"/>
                <a:gd name="T13" fmla="*/ 1 h 60"/>
                <a:gd name="T14" fmla="*/ 2 w 52"/>
                <a:gd name="T15" fmla="*/ 2 h 60"/>
                <a:gd name="T16" fmla="*/ 1 w 52"/>
                <a:gd name="T17" fmla="*/ 2 h 60"/>
                <a:gd name="T18" fmla="*/ 1 w 52"/>
                <a:gd name="T19" fmla="*/ 2 h 60"/>
                <a:gd name="T20" fmla="*/ 1 w 52"/>
                <a:gd name="T21" fmla="*/ 3 h 60"/>
                <a:gd name="T22" fmla="*/ 1 w 52"/>
                <a:gd name="T23" fmla="*/ 3 h 60"/>
                <a:gd name="T24" fmla="*/ 0 w 52"/>
                <a:gd name="T25" fmla="*/ 3 h 60"/>
                <a:gd name="T26" fmla="*/ 0 w 52"/>
                <a:gd name="T27" fmla="*/ 3 h 60"/>
                <a:gd name="T28" fmla="*/ 0 w 52"/>
                <a:gd name="T29" fmla="*/ 4 h 60"/>
                <a:gd name="T30" fmla="*/ 0 w 52"/>
                <a:gd name="T31" fmla="*/ 4 h 60"/>
                <a:gd name="T32" fmla="*/ 0 w 52"/>
                <a:gd name="T33" fmla="*/ 4 h 60"/>
                <a:gd name="T34" fmla="*/ 0 w 52"/>
                <a:gd name="T35" fmla="*/ 4 h 60"/>
                <a:gd name="T36" fmla="*/ 1 w 52"/>
                <a:gd name="T37" fmla="*/ 4 h 60"/>
                <a:gd name="T38" fmla="*/ 1 w 52"/>
                <a:gd name="T39" fmla="*/ 4 h 60"/>
                <a:gd name="T40" fmla="*/ 1 w 52"/>
                <a:gd name="T41" fmla="*/ 3 h 60"/>
                <a:gd name="T42" fmla="*/ 1 w 52"/>
                <a:gd name="T43" fmla="*/ 3 h 60"/>
                <a:gd name="T44" fmla="*/ 2 w 52"/>
                <a:gd name="T45" fmla="*/ 3 h 60"/>
                <a:gd name="T46" fmla="*/ 2 w 52"/>
                <a:gd name="T47" fmla="*/ 2 h 60"/>
                <a:gd name="T48" fmla="*/ 2 w 52"/>
                <a:gd name="T49" fmla="*/ 2 h 60"/>
                <a:gd name="T50" fmla="*/ 2 w 52"/>
                <a:gd name="T51" fmla="*/ 2 h 60"/>
                <a:gd name="T52" fmla="*/ 3 w 52"/>
                <a:gd name="T53" fmla="*/ 2 h 60"/>
                <a:gd name="T54" fmla="*/ 3 w 52"/>
                <a:gd name="T55" fmla="*/ 1 h 60"/>
                <a:gd name="T56" fmla="*/ 3 w 52"/>
                <a:gd name="T57" fmla="*/ 1 h 60"/>
                <a:gd name="T58" fmla="*/ 3 w 52"/>
                <a:gd name="T59" fmla="*/ 1 h 60"/>
                <a:gd name="T60" fmla="*/ 3 w 52"/>
                <a:gd name="T61" fmla="*/ 0 h 60"/>
                <a:gd name="T62" fmla="*/ 3 w 52"/>
                <a:gd name="T63" fmla="*/ 0 h 60"/>
                <a:gd name="T64" fmla="*/ 3 w 52"/>
                <a:gd name="T65" fmla="*/ 0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2"/>
                <a:gd name="T100" fmla="*/ 0 h 60"/>
                <a:gd name="T101" fmla="*/ 52 w 52"/>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2" h="60">
                  <a:moveTo>
                    <a:pt x="46" y="0"/>
                  </a:moveTo>
                  <a:lnTo>
                    <a:pt x="45" y="0"/>
                  </a:lnTo>
                  <a:lnTo>
                    <a:pt x="43" y="2"/>
                  </a:lnTo>
                  <a:lnTo>
                    <a:pt x="40" y="5"/>
                  </a:lnTo>
                  <a:lnTo>
                    <a:pt x="37" y="9"/>
                  </a:lnTo>
                  <a:lnTo>
                    <a:pt x="32" y="13"/>
                  </a:lnTo>
                  <a:lnTo>
                    <a:pt x="29" y="18"/>
                  </a:lnTo>
                  <a:lnTo>
                    <a:pt x="24" y="23"/>
                  </a:lnTo>
                  <a:lnTo>
                    <a:pt x="19" y="29"/>
                  </a:lnTo>
                  <a:lnTo>
                    <a:pt x="14" y="34"/>
                  </a:lnTo>
                  <a:lnTo>
                    <a:pt x="10" y="40"/>
                  </a:lnTo>
                  <a:lnTo>
                    <a:pt x="6" y="45"/>
                  </a:lnTo>
                  <a:lnTo>
                    <a:pt x="3" y="50"/>
                  </a:lnTo>
                  <a:lnTo>
                    <a:pt x="0" y="53"/>
                  </a:lnTo>
                  <a:lnTo>
                    <a:pt x="0" y="57"/>
                  </a:lnTo>
                  <a:lnTo>
                    <a:pt x="0" y="58"/>
                  </a:lnTo>
                  <a:lnTo>
                    <a:pt x="2" y="60"/>
                  </a:lnTo>
                  <a:lnTo>
                    <a:pt x="4" y="59"/>
                  </a:lnTo>
                  <a:lnTo>
                    <a:pt x="7" y="57"/>
                  </a:lnTo>
                  <a:lnTo>
                    <a:pt x="10" y="55"/>
                  </a:lnTo>
                  <a:lnTo>
                    <a:pt x="14" y="51"/>
                  </a:lnTo>
                  <a:lnTo>
                    <a:pt x="18" y="47"/>
                  </a:lnTo>
                  <a:lnTo>
                    <a:pt x="23" y="43"/>
                  </a:lnTo>
                  <a:lnTo>
                    <a:pt x="27" y="37"/>
                  </a:lnTo>
                  <a:lnTo>
                    <a:pt x="32" y="32"/>
                  </a:lnTo>
                  <a:lnTo>
                    <a:pt x="35" y="27"/>
                  </a:lnTo>
                  <a:lnTo>
                    <a:pt x="39" y="22"/>
                  </a:lnTo>
                  <a:lnTo>
                    <a:pt x="43" y="17"/>
                  </a:lnTo>
                  <a:lnTo>
                    <a:pt x="46" y="13"/>
                  </a:lnTo>
                  <a:lnTo>
                    <a:pt x="50" y="7"/>
                  </a:lnTo>
                  <a:lnTo>
                    <a:pt x="52" y="5"/>
                  </a:lnTo>
                  <a:lnTo>
                    <a:pt x="46" y="0"/>
                  </a:lnTo>
                  <a:close/>
                </a:path>
              </a:pathLst>
            </a:custGeom>
            <a:solidFill>
              <a:srgbClr val="FFC97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62" name="Freeform 681"/>
            <p:cNvSpPr>
              <a:spLocks/>
            </p:cNvSpPr>
            <p:nvPr/>
          </p:nvSpPr>
          <p:spPr bwMode="auto">
            <a:xfrm>
              <a:off x="3649" y="3230"/>
              <a:ext cx="16" cy="6"/>
            </a:xfrm>
            <a:custGeom>
              <a:avLst/>
              <a:gdLst>
                <a:gd name="T0" fmla="*/ 4 w 64"/>
                <a:gd name="T1" fmla="*/ 0 h 24"/>
                <a:gd name="T2" fmla="*/ 4 w 64"/>
                <a:gd name="T3" fmla="*/ 0 h 24"/>
                <a:gd name="T4" fmla="*/ 4 w 64"/>
                <a:gd name="T5" fmla="*/ 0 h 24"/>
                <a:gd name="T6" fmla="*/ 3 w 64"/>
                <a:gd name="T7" fmla="*/ 0 h 24"/>
                <a:gd name="T8" fmla="*/ 3 w 64"/>
                <a:gd name="T9" fmla="*/ 0 h 24"/>
                <a:gd name="T10" fmla="*/ 3 w 64"/>
                <a:gd name="T11" fmla="*/ 0 h 24"/>
                <a:gd name="T12" fmla="*/ 3 w 64"/>
                <a:gd name="T13" fmla="*/ 0 h 24"/>
                <a:gd name="T14" fmla="*/ 2 w 64"/>
                <a:gd name="T15" fmla="*/ 0 h 24"/>
                <a:gd name="T16" fmla="*/ 2 w 64"/>
                <a:gd name="T17" fmla="*/ 1 h 24"/>
                <a:gd name="T18" fmla="*/ 2 w 64"/>
                <a:gd name="T19" fmla="*/ 1 h 24"/>
                <a:gd name="T20" fmla="*/ 1 w 64"/>
                <a:gd name="T21" fmla="*/ 1 h 24"/>
                <a:gd name="T22" fmla="*/ 1 w 64"/>
                <a:gd name="T23" fmla="*/ 1 h 24"/>
                <a:gd name="T24" fmla="*/ 1 w 64"/>
                <a:gd name="T25" fmla="*/ 1 h 24"/>
                <a:gd name="T26" fmla="*/ 0 w 64"/>
                <a:gd name="T27" fmla="*/ 1 h 24"/>
                <a:gd name="T28" fmla="*/ 0 w 64"/>
                <a:gd name="T29" fmla="*/ 1 h 24"/>
                <a:gd name="T30" fmla="*/ 0 w 64"/>
                <a:gd name="T31" fmla="*/ 1 h 24"/>
                <a:gd name="T32" fmla="*/ 0 w 64"/>
                <a:gd name="T33" fmla="*/ 2 h 24"/>
                <a:gd name="T34" fmla="*/ 0 w 64"/>
                <a:gd name="T35" fmla="*/ 2 h 24"/>
                <a:gd name="T36" fmla="*/ 0 w 64"/>
                <a:gd name="T37" fmla="*/ 2 h 24"/>
                <a:gd name="T38" fmla="*/ 0 w 64"/>
                <a:gd name="T39" fmla="*/ 2 h 24"/>
                <a:gd name="T40" fmla="*/ 1 w 64"/>
                <a:gd name="T41" fmla="*/ 2 h 24"/>
                <a:gd name="T42" fmla="*/ 1 w 64"/>
                <a:gd name="T43" fmla="*/ 2 h 24"/>
                <a:gd name="T44" fmla="*/ 1 w 64"/>
                <a:gd name="T45" fmla="*/ 1 h 24"/>
                <a:gd name="T46" fmla="*/ 2 w 64"/>
                <a:gd name="T47" fmla="*/ 1 h 24"/>
                <a:gd name="T48" fmla="*/ 2 w 64"/>
                <a:gd name="T49" fmla="*/ 1 h 24"/>
                <a:gd name="T50" fmla="*/ 3 w 64"/>
                <a:gd name="T51" fmla="*/ 1 h 24"/>
                <a:gd name="T52" fmla="*/ 3 w 64"/>
                <a:gd name="T53" fmla="*/ 1 h 24"/>
                <a:gd name="T54" fmla="*/ 3 w 64"/>
                <a:gd name="T55" fmla="*/ 1 h 24"/>
                <a:gd name="T56" fmla="*/ 4 w 64"/>
                <a:gd name="T57" fmla="*/ 1 h 24"/>
                <a:gd name="T58" fmla="*/ 4 w 64"/>
                <a:gd name="T59" fmla="*/ 1 h 24"/>
                <a:gd name="T60" fmla="*/ 4 w 64"/>
                <a:gd name="T61" fmla="*/ 1 h 24"/>
                <a:gd name="T62" fmla="*/ 4 w 64"/>
                <a:gd name="T63" fmla="*/ 1 h 24"/>
                <a:gd name="T64" fmla="*/ 4 w 64"/>
                <a:gd name="T65" fmla="*/ 1 h 24"/>
                <a:gd name="T66" fmla="*/ 4 w 64"/>
                <a:gd name="T67" fmla="*/ 0 h 24"/>
                <a:gd name="T68" fmla="*/ 4 w 64"/>
                <a:gd name="T69" fmla="*/ 0 h 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4"/>
                <a:gd name="T106" fmla="*/ 0 h 24"/>
                <a:gd name="T107" fmla="*/ 64 w 64"/>
                <a:gd name="T108" fmla="*/ 24 h 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4" h="24">
                  <a:moveTo>
                    <a:pt x="59" y="0"/>
                  </a:moveTo>
                  <a:lnTo>
                    <a:pt x="58" y="0"/>
                  </a:lnTo>
                  <a:lnTo>
                    <a:pt x="56" y="0"/>
                  </a:lnTo>
                  <a:lnTo>
                    <a:pt x="53" y="0"/>
                  </a:lnTo>
                  <a:lnTo>
                    <a:pt x="49" y="1"/>
                  </a:lnTo>
                  <a:lnTo>
                    <a:pt x="45" y="2"/>
                  </a:lnTo>
                  <a:lnTo>
                    <a:pt x="40" y="3"/>
                  </a:lnTo>
                  <a:lnTo>
                    <a:pt x="35" y="4"/>
                  </a:lnTo>
                  <a:lnTo>
                    <a:pt x="28" y="6"/>
                  </a:lnTo>
                  <a:lnTo>
                    <a:pt x="22" y="8"/>
                  </a:lnTo>
                  <a:lnTo>
                    <a:pt x="17" y="10"/>
                  </a:lnTo>
                  <a:lnTo>
                    <a:pt x="13" y="12"/>
                  </a:lnTo>
                  <a:lnTo>
                    <a:pt x="9" y="14"/>
                  </a:lnTo>
                  <a:lnTo>
                    <a:pt x="5" y="15"/>
                  </a:lnTo>
                  <a:lnTo>
                    <a:pt x="2" y="17"/>
                  </a:lnTo>
                  <a:lnTo>
                    <a:pt x="0" y="19"/>
                  </a:lnTo>
                  <a:lnTo>
                    <a:pt x="0" y="22"/>
                  </a:lnTo>
                  <a:lnTo>
                    <a:pt x="0" y="23"/>
                  </a:lnTo>
                  <a:lnTo>
                    <a:pt x="3" y="24"/>
                  </a:lnTo>
                  <a:lnTo>
                    <a:pt x="5" y="24"/>
                  </a:lnTo>
                  <a:lnTo>
                    <a:pt x="10" y="24"/>
                  </a:lnTo>
                  <a:lnTo>
                    <a:pt x="14" y="22"/>
                  </a:lnTo>
                  <a:lnTo>
                    <a:pt x="19" y="21"/>
                  </a:lnTo>
                  <a:lnTo>
                    <a:pt x="26" y="19"/>
                  </a:lnTo>
                  <a:lnTo>
                    <a:pt x="32" y="18"/>
                  </a:lnTo>
                  <a:lnTo>
                    <a:pt x="38" y="16"/>
                  </a:lnTo>
                  <a:lnTo>
                    <a:pt x="44" y="15"/>
                  </a:lnTo>
                  <a:lnTo>
                    <a:pt x="49" y="13"/>
                  </a:lnTo>
                  <a:lnTo>
                    <a:pt x="54" y="11"/>
                  </a:lnTo>
                  <a:lnTo>
                    <a:pt x="58" y="10"/>
                  </a:lnTo>
                  <a:lnTo>
                    <a:pt x="61" y="9"/>
                  </a:lnTo>
                  <a:lnTo>
                    <a:pt x="63" y="8"/>
                  </a:lnTo>
                  <a:lnTo>
                    <a:pt x="64" y="8"/>
                  </a:lnTo>
                  <a:lnTo>
                    <a:pt x="59" y="0"/>
                  </a:lnTo>
                  <a:close/>
                </a:path>
              </a:pathLst>
            </a:custGeom>
            <a:solidFill>
              <a:srgbClr val="FFC97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63" name="Freeform 682"/>
            <p:cNvSpPr>
              <a:spLocks/>
            </p:cNvSpPr>
            <p:nvPr/>
          </p:nvSpPr>
          <p:spPr bwMode="auto">
            <a:xfrm>
              <a:off x="3650" y="3244"/>
              <a:ext cx="18" cy="4"/>
            </a:xfrm>
            <a:custGeom>
              <a:avLst/>
              <a:gdLst>
                <a:gd name="T0" fmla="*/ 4 w 71"/>
                <a:gd name="T1" fmla="*/ 0 h 19"/>
                <a:gd name="T2" fmla="*/ 4 w 71"/>
                <a:gd name="T3" fmla="*/ 0 h 19"/>
                <a:gd name="T4" fmla="*/ 4 w 71"/>
                <a:gd name="T5" fmla="*/ 0 h 19"/>
                <a:gd name="T6" fmla="*/ 4 w 71"/>
                <a:gd name="T7" fmla="*/ 0 h 19"/>
                <a:gd name="T8" fmla="*/ 4 w 71"/>
                <a:gd name="T9" fmla="*/ 0 h 19"/>
                <a:gd name="T10" fmla="*/ 3 w 71"/>
                <a:gd name="T11" fmla="*/ 0 h 19"/>
                <a:gd name="T12" fmla="*/ 3 w 71"/>
                <a:gd name="T13" fmla="*/ 0 h 19"/>
                <a:gd name="T14" fmla="*/ 3 w 71"/>
                <a:gd name="T15" fmla="*/ 0 h 19"/>
                <a:gd name="T16" fmla="*/ 2 w 71"/>
                <a:gd name="T17" fmla="*/ 0 h 19"/>
                <a:gd name="T18" fmla="*/ 2 w 71"/>
                <a:gd name="T19" fmla="*/ 0 h 19"/>
                <a:gd name="T20" fmla="*/ 2 w 71"/>
                <a:gd name="T21" fmla="*/ 0 h 19"/>
                <a:gd name="T22" fmla="*/ 1 w 71"/>
                <a:gd name="T23" fmla="*/ 0 h 19"/>
                <a:gd name="T24" fmla="*/ 1 w 71"/>
                <a:gd name="T25" fmla="*/ 0 h 19"/>
                <a:gd name="T26" fmla="*/ 1 w 71"/>
                <a:gd name="T27" fmla="*/ 0 h 19"/>
                <a:gd name="T28" fmla="*/ 0 w 71"/>
                <a:gd name="T29" fmla="*/ 0 h 19"/>
                <a:gd name="T30" fmla="*/ 0 w 71"/>
                <a:gd name="T31" fmla="*/ 0 h 19"/>
                <a:gd name="T32" fmla="*/ 0 w 71"/>
                <a:gd name="T33" fmla="*/ 0 h 19"/>
                <a:gd name="T34" fmla="*/ 0 w 71"/>
                <a:gd name="T35" fmla="*/ 0 h 19"/>
                <a:gd name="T36" fmla="*/ 0 w 71"/>
                <a:gd name="T37" fmla="*/ 0 h 19"/>
                <a:gd name="T38" fmla="*/ 0 w 71"/>
                <a:gd name="T39" fmla="*/ 0 h 19"/>
                <a:gd name="T40" fmla="*/ 1 w 71"/>
                <a:gd name="T41" fmla="*/ 0 h 19"/>
                <a:gd name="T42" fmla="*/ 1 w 71"/>
                <a:gd name="T43" fmla="*/ 0 h 19"/>
                <a:gd name="T44" fmla="*/ 1 w 71"/>
                <a:gd name="T45" fmla="*/ 1 h 19"/>
                <a:gd name="T46" fmla="*/ 2 w 71"/>
                <a:gd name="T47" fmla="*/ 1 h 19"/>
                <a:gd name="T48" fmla="*/ 2 w 71"/>
                <a:gd name="T49" fmla="*/ 1 h 19"/>
                <a:gd name="T50" fmla="*/ 3 w 71"/>
                <a:gd name="T51" fmla="*/ 1 h 19"/>
                <a:gd name="T52" fmla="*/ 3 w 71"/>
                <a:gd name="T53" fmla="*/ 1 h 19"/>
                <a:gd name="T54" fmla="*/ 3 w 71"/>
                <a:gd name="T55" fmla="*/ 1 h 19"/>
                <a:gd name="T56" fmla="*/ 4 w 71"/>
                <a:gd name="T57" fmla="*/ 1 h 19"/>
                <a:gd name="T58" fmla="*/ 4 w 71"/>
                <a:gd name="T59" fmla="*/ 1 h 19"/>
                <a:gd name="T60" fmla="*/ 4 w 71"/>
                <a:gd name="T61" fmla="*/ 1 h 19"/>
                <a:gd name="T62" fmla="*/ 4 w 71"/>
                <a:gd name="T63" fmla="*/ 1 h 19"/>
                <a:gd name="T64" fmla="*/ 5 w 71"/>
                <a:gd name="T65" fmla="*/ 1 h 19"/>
                <a:gd name="T66" fmla="*/ 4 w 71"/>
                <a:gd name="T67" fmla="*/ 0 h 19"/>
                <a:gd name="T68" fmla="*/ 4 w 71"/>
                <a:gd name="T69" fmla="*/ 0 h 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1"/>
                <a:gd name="T106" fmla="*/ 0 h 19"/>
                <a:gd name="T107" fmla="*/ 71 w 71"/>
                <a:gd name="T108" fmla="*/ 19 h 1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1" h="19">
                  <a:moveTo>
                    <a:pt x="67" y="8"/>
                  </a:moveTo>
                  <a:lnTo>
                    <a:pt x="65" y="7"/>
                  </a:lnTo>
                  <a:lnTo>
                    <a:pt x="64" y="7"/>
                  </a:lnTo>
                  <a:lnTo>
                    <a:pt x="61" y="5"/>
                  </a:lnTo>
                  <a:lnTo>
                    <a:pt x="57" y="5"/>
                  </a:lnTo>
                  <a:lnTo>
                    <a:pt x="52" y="3"/>
                  </a:lnTo>
                  <a:lnTo>
                    <a:pt x="47" y="3"/>
                  </a:lnTo>
                  <a:lnTo>
                    <a:pt x="42" y="2"/>
                  </a:lnTo>
                  <a:lnTo>
                    <a:pt x="36" y="2"/>
                  </a:lnTo>
                  <a:lnTo>
                    <a:pt x="30" y="1"/>
                  </a:lnTo>
                  <a:lnTo>
                    <a:pt x="23" y="0"/>
                  </a:lnTo>
                  <a:lnTo>
                    <a:pt x="17" y="0"/>
                  </a:lnTo>
                  <a:lnTo>
                    <a:pt x="13" y="0"/>
                  </a:lnTo>
                  <a:lnTo>
                    <a:pt x="8" y="0"/>
                  </a:lnTo>
                  <a:lnTo>
                    <a:pt x="5" y="1"/>
                  </a:lnTo>
                  <a:lnTo>
                    <a:pt x="2" y="1"/>
                  </a:lnTo>
                  <a:lnTo>
                    <a:pt x="1" y="3"/>
                  </a:lnTo>
                  <a:lnTo>
                    <a:pt x="0" y="4"/>
                  </a:lnTo>
                  <a:lnTo>
                    <a:pt x="2" y="7"/>
                  </a:lnTo>
                  <a:lnTo>
                    <a:pt x="4" y="8"/>
                  </a:lnTo>
                  <a:lnTo>
                    <a:pt x="8" y="10"/>
                  </a:lnTo>
                  <a:lnTo>
                    <a:pt x="13" y="11"/>
                  </a:lnTo>
                  <a:lnTo>
                    <a:pt x="19" y="12"/>
                  </a:lnTo>
                  <a:lnTo>
                    <a:pt x="25" y="13"/>
                  </a:lnTo>
                  <a:lnTo>
                    <a:pt x="34" y="15"/>
                  </a:lnTo>
                  <a:lnTo>
                    <a:pt x="40" y="15"/>
                  </a:lnTo>
                  <a:lnTo>
                    <a:pt x="46" y="16"/>
                  </a:lnTo>
                  <a:lnTo>
                    <a:pt x="53" y="17"/>
                  </a:lnTo>
                  <a:lnTo>
                    <a:pt x="59" y="17"/>
                  </a:lnTo>
                  <a:lnTo>
                    <a:pt x="63" y="17"/>
                  </a:lnTo>
                  <a:lnTo>
                    <a:pt x="67" y="18"/>
                  </a:lnTo>
                  <a:lnTo>
                    <a:pt x="69" y="18"/>
                  </a:lnTo>
                  <a:lnTo>
                    <a:pt x="71" y="19"/>
                  </a:lnTo>
                  <a:lnTo>
                    <a:pt x="67" y="8"/>
                  </a:lnTo>
                  <a:close/>
                </a:path>
              </a:pathLst>
            </a:custGeom>
            <a:solidFill>
              <a:srgbClr val="FFC97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64" name="Freeform 683"/>
            <p:cNvSpPr>
              <a:spLocks/>
            </p:cNvSpPr>
            <p:nvPr/>
          </p:nvSpPr>
          <p:spPr bwMode="auto">
            <a:xfrm>
              <a:off x="3646" y="3252"/>
              <a:ext cx="17" cy="8"/>
            </a:xfrm>
            <a:custGeom>
              <a:avLst/>
              <a:gdLst>
                <a:gd name="T0" fmla="*/ 1 w 67"/>
                <a:gd name="T1" fmla="*/ 0 h 32"/>
                <a:gd name="T2" fmla="*/ 1 w 67"/>
                <a:gd name="T3" fmla="*/ 0 h 32"/>
                <a:gd name="T4" fmla="*/ 1 w 67"/>
                <a:gd name="T5" fmla="*/ 0 h 32"/>
                <a:gd name="T6" fmla="*/ 1 w 67"/>
                <a:gd name="T7" fmla="*/ 0 h 32"/>
                <a:gd name="T8" fmla="*/ 2 w 67"/>
                <a:gd name="T9" fmla="*/ 0 h 32"/>
                <a:gd name="T10" fmla="*/ 2 w 67"/>
                <a:gd name="T11" fmla="*/ 1 h 32"/>
                <a:gd name="T12" fmla="*/ 2 w 67"/>
                <a:gd name="T13" fmla="*/ 1 h 32"/>
                <a:gd name="T14" fmla="*/ 3 w 67"/>
                <a:gd name="T15" fmla="*/ 1 h 32"/>
                <a:gd name="T16" fmla="*/ 3 w 67"/>
                <a:gd name="T17" fmla="*/ 1 h 32"/>
                <a:gd name="T18" fmla="*/ 3 w 67"/>
                <a:gd name="T19" fmla="*/ 1 h 32"/>
                <a:gd name="T20" fmla="*/ 4 w 67"/>
                <a:gd name="T21" fmla="*/ 1 h 32"/>
                <a:gd name="T22" fmla="*/ 4 w 67"/>
                <a:gd name="T23" fmla="*/ 1 h 32"/>
                <a:gd name="T24" fmla="*/ 4 w 67"/>
                <a:gd name="T25" fmla="*/ 2 h 32"/>
                <a:gd name="T26" fmla="*/ 4 w 67"/>
                <a:gd name="T27" fmla="*/ 2 h 32"/>
                <a:gd name="T28" fmla="*/ 4 w 67"/>
                <a:gd name="T29" fmla="*/ 2 h 32"/>
                <a:gd name="T30" fmla="*/ 4 w 67"/>
                <a:gd name="T31" fmla="*/ 2 h 32"/>
                <a:gd name="T32" fmla="*/ 4 w 67"/>
                <a:gd name="T33" fmla="*/ 2 h 32"/>
                <a:gd name="T34" fmla="*/ 4 w 67"/>
                <a:gd name="T35" fmla="*/ 2 h 32"/>
                <a:gd name="T36" fmla="*/ 4 w 67"/>
                <a:gd name="T37" fmla="*/ 2 h 32"/>
                <a:gd name="T38" fmla="*/ 3 w 67"/>
                <a:gd name="T39" fmla="*/ 2 h 32"/>
                <a:gd name="T40" fmla="*/ 3 w 67"/>
                <a:gd name="T41" fmla="*/ 2 h 32"/>
                <a:gd name="T42" fmla="*/ 3 w 67"/>
                <a:gd name="T43" fmla="*/ 2 h 32"/>
                <a:gd name="T44" fmla="*/ 2 w 67"/>
                <a:gd name="T45" fmla="*/ 2 h 32"/>
                <a:gd name="T46" fmla="*/ 2 w 67"/>
                <a:gd name="T47" fmla="*/ 1 h 32"/>
                <a:gd name="T48" fmla="*/ 2 w 67"/>
                <a:gd name="T49" fmla="*/ 1 h 32"/>
                <a:gd name="T50" fmla="*/ 1 w 67"/>
                <a:gd name="T51" fmla="*/ 1 h 32"/>
                <a:gd name="T52" fmla="*/ 1 w 67"/>
                <a:gd name="T53" fmla="*/ 1 h 32"/>
                <a:gd name="T54" fmla="*/ 1 w 67"/>
                <a:gd name="T55" fmla="*/ 1 h 32"/>
                <a:gd name="T56" fmla="*/ 0 w 67"/>
                <a:gd name="T57" fmla="*/ 1 h 32"/>
                <a:gd name="T58" fmla="*/ 0 w 67"/>
                <a:gd name="T59" fmla="*/ 0 h 32"/>
                <a:gd name="T60" fmla="*/ 0 w 67"/>
                <a:gd name="T61" fmla="*/ 0 h 32"/>
                <a:gd name="T62" fmla="*/ 0 w 67"/>
                <a:gd name="T63" fmla="*/ 0 h 32"/>
                <a:gd name="T64" fmla="*/ 1 w 67"/>
                <a:gd name="T65" fmla="*/ 0 h 32"/>
                <a:gd name="T66" fmla="*/ 1 w 67"/>
                <a:gd name="T67" fmla="*/ 0 h 32"/>
                <a:gd name="T68" fmla="*/ 1 w 67"/>
                <a:gd name="T69" fmla="*/ 0 h 3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7"/>
                <a:gd name="T106" fmla="*/ 0 h 32"/>
                <a:gd name="T107" fmla="*/ 67 w 67"/>
                <a:gd name="T108" fmla="*/ 32 h 3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7" h="32">
                  <a:moveTo>
                    <a:pt x="7" y="0"/>
                  </a:moveTo>
                  <a:lnTo>
                    <a:pt x="10" y="0"/>
                  </a:lnTo>
                  <a:lnTo>
                    <a:pt x="16" y="2"/>
                  </a:lnTo>
                  <a:lnTo>
                    <a:pt x="20" y="3"/>
                  </a:lnTo>
                  <a:lnTo>
                    <a:pt x="24" y="5"/>
                  </a:lnTo>
                  <a:lnTo>
                    <a:pt x="29" y="7"/>
                  </a:lnTo>
                  <a:lnTo>
                    <a:pt x="34" y="9"/>
                  </a:lnTo>
                  <a:lnTo>
                    <a:pt x="39" y="11"/>
                  </a:lnTo>
                  <a:lnTo>
                    <a:pt x="45" y="14"/>
                  </a:lnTo>
                  <a:lnTo>
                    <a:pt x="50" y="17"/>
                  </a:lnTo>
                  <a:lnTo>
                    <a:pt x="55" y="19"/>
                  </a:lnTo>
                  <a:lnTo>
                    <a:pt x="58" y="21"/>
                  </a:lnTo>
                  <a:lnTo>
                    <a:pt x="62" y="24"/>
                  </a:lnTo>
                  <a:lnTo>
                    <a:pt x="65" y="27"/>
                  </a:lnTo>
                  <a:lnTo>
                    <a:pt x="67" y="29"/>
                  </a:lnTo>
                  <a:lnTo>
                    <a:pt x="66" y="31"/>
                  </a:lnTo>
                  <a:lnTo>
                    <a:pt x="65" y="32"/>
                  </a:lnTo>
                  <a:lnTo>
                    <a:pt x="62" y="31"/>
                  </a:lnTo>
                  <a:lnTo>
                    <a:pt x="58" y="31"/>
                  </a:lnTo>
                  <a:lnTo>
                    <a:pt x="53" y="29"/>
                  </a:lnTo>
                  <a:lnTo>
                    <a:pt x="48" y="27"/>
                  </a:lnTo>
                  <a:lnTo>
                    <a:pt x="40" y="25"/>
                  </a:lnTo>
                  <a:lnTo>
                    <a:pt x="34" y="23"/>
                  </a:lnTo>
                  <a:lnTo>
                    <a:pt x="28" y="20"/>
                  </a:lnTo>
                  <a:lnTo>
                    <a:pt x="22" y="18"/>
                  </a:lnTo>
                  <a:lnTo>
                    <a:pt x="16" y="15"/>
                  </a:lnTo>
                  <a:lnTo>
                    <a:pt x="11" y="12"/>
                  </a:lnTo>
                  <a:lnTo>
                    <a:pt x="6" y="9"/>
                  </a:lnTo>
                  <a:lnTo>
                    <a:pt x="3" y="7"/>
                  </a:lnTo>
                  <a:lnTo>
                    <a:pt x="0" y="5"/>
                  </a:lnTo>
                  <a:lnTo>
                    <a:pt x="0" y="1"/>
                  </a:lnTo>
                  <a:lnTo>
                    <a:pt x="4" y="0"/>
                  </a:lnTo>
                  <a:lnTo>
                    <a:pt x="6" y="0"/>
                  </a:lnTo>
                  <a:lnTo>
                    <a:pt x="7" y="0"/>
                  </a:lnTo>
                  <a:close/>
                </a:path>
              </a:pathLst>
            </a:custGeom>
            <a:solidFill>
              <a:srgbClr val="FFC97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65" name="Freeform 684"/>
            <p:cNvSpPr>
              <a:spLocks/>
            </p:cNvSpPr>
            <p:nvPr/>
          </p:nvSpPr>
          <p:spPr bwMode="auto">
            <a:xfrm>
              <a:off x="3642" y="3260"/>
              <a:ext cx="5" cy="9"/>
            </a:xfrm>
            <a:custGeom>
              <a:avLst/>
              <a:gdLst>
                <a:gd name="T0" fmla="*/ 0 w 18"/>
                <a:gd name="T1" fmla="*/ 1 h 36"/>
                <a:gd name="T2" fmla="*/ 0 w 18"/>
                <a:gd name="T3" fmla="*/ 1 h 36"/>
                <a:gd name="T4" fmla="*/ 0 w 18"/>
                <a:gd name="T5" fmla="*/ 1 h 36"/>
                <a:gd name="T6" fmla="*/ 0 w 18"/>
                <a:gd name="T7" fmla="*/ 1 h 36"/>
                <a:gd name="T8" fmla="*/ 0 w 18"/>
                <a:gd name="T9" fmla="*/ 2 h 36"/>
                <a:gd name="T10" fmla="*/ 1 w 18"/>
                <a:gd name="T11" fmla="*/ 2 h 36"/>
                <a:gd name="T12" fmla="*/ 1 w 18"/>
                <a:gd name="T13" fmla="*/ 2 h 36"/>
                <a:gd name="T14" fmla="*/ 1 w 18"/>
                <a:gd name="T15" fmla="*/ 2 h 36"/>
                <a:gd name="T16" fmla="*/ 1 w 18"/>
                <a:gd name="T17" fmla="*/ 2 h 36"/>
                <a:gd name="T18" fmla="*/ 1 w 18"/>
                <a:gd name="T19" fmla="*/ 2 h 36"/>
                <a:gd name="T20" fmla="*/ 1 w 18"/>
                <a:gd name="T21" fmla="*/ 2 h 36"/>
                <a:gd name="T22" fmla="*/ 1 w 18"/>
                <a:gd name="T23" fmla="*/ 2 h 36"/>
                <a:gd name="T24" fmla="*/ 1 w 18"/>
                <a:gd name="T25" fmla="*/ 1 h 36"/>
                <a:gd name="T26" fmla="*/ 1 w 18"/>
                <a:gd name="T27" fmla="*/ 1 h 36"/>
                <a:gd name="T28" fmla="*/ 1 w 18"/>
                <a:gd name="T29" fmla="*/ 0 h 36"/>
                <a:gd name="T30" fmla="*/ 1 w 18"/>
                <a:gd name="T31" fmla="*/ 0 h 36"/>
                <a:gd name="T32" fmla="*/ 0 w 18"/>
                <a:gd name="T33" fmla="*/ 0 h 36"/>
                <a:gd name="T34" fmla="*/ 0 w 18"/>
                <a:gd name="T35" fmla="*/ 0 h 36"/>
                <a:gd name="T36" fmla="*/ 0 w 18"/>
                <a:gd name="T37" fmla="*/ 1 h 36"/>
                <a:gd name="T38" fmla="*/ 0 w 18"/>
                <a:gd name="T39" fmla="*/ 1 h 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
                <a:gd name="T61" fmla="*/ 0 h 36"/>
                <a:gd name="T62" fmla="*/ 18 w 18"/>
                <a:gd name="T63" fmla="*/ 36 h 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 h="36">
                  <a:moveTo>
                    <a:pt x="0" y="7"/>
                  </a:moveTo>
                  <a:lnTo>
                    <a:pt x="0" y="8"/>
                  </a:lnTo>
                  <a:lnTo>
                    <a:pt x="1" y="12"/>
                  </a:lnTo>
                  <a:lnTo>
                    <a:pt x="3" y="16"/>
                  </a:lnTo>
                  <a:lnTo>
                    <a:pt x="5" y="24"/>
                  </a:lnTo>
                  <a:lnTo>
                    <a:pt x="7" y="28"/>
                  </a:lnTo>
                  <a:lnTo>
                    <a:pt x="9" y="33"/>
                  </a:lnTo>
                  <a:lnTo>
                    <a:pt x="11" y="36"/>
                  </a:lnTo>
                  <a:lnTo>
                    <a:pt x="15" y="36"/>
                  </a:lnTo>
                  <a:lnTo>
                    <a:pt x="18" y="34"/>
                  </a:lnTo>
                  <a:lnTo>
                    <a:pt x="18" y="29"/>
                  </a:lnTo>
                  <a:lnTo>
                    <a:pt x="17" y="23"/>
                  </a:lnTo>
                  <a:lnTo>
                    <a:pt x="15" y="16"/>
                  </a:lnTo>
                  <a:lnTo>
                    <a:pt x="12" y="9"/>
                  </a:lnTo>
                  <a:lnTo>
                    <a:pt x="9" y="4"/>
                  </a:lnTo>
                  <a:lnTo>
                    <a:pt x="7" y="0"/>
                  </a:lnTo>
                  <a:lnTo>
                    <a:pt x="5" y="0"/>
                  </a:lnTo>
                  <a:lnTo>
                    <a:pt x="0" y="5"/>
                  </a:lnTo>
                  <a:lnTo>
                    <a:pt x="0" y="7"/>
                  </a:lnTo>
                  <a:close/>
                </a:path>
              </a:pathLst>
            </a:custGeom>
            <a:solidFill>
              <a:srgbClr val="FFC97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66" name="Freeform 685"/>
            <p:cNvSpPr>
              <a:spLocks/>
            </p:cNvSpPr>
            <p:nvPr/>
          </p:nvSpPr>
          <p:spPr bwMode="auto">
            <a:xfrm>
              <a:off x="3192" y="3226"/>
              <a:ext cx="15" cy="3"/>
            </a:xfrm>
            <a:custGeom>
              <a:avLst/>
              <a:gdLst>
                <a:gd name="T0" fmla="*/ 3 w 59"/>
                <a:gd name="T1" fmla="*/ 0 h 14"/>
                <a:gd name="T2" fmla="*/ 2 w 59"/>
                <a:gd name="T3" fmla="*/ 0 h 14"/>
                <a:gd name="T4" fmla="*/ 2 w 59"/>
                <a:gd name="T5" fmla="*/ 0 h 14"/>
                <a:gd name="T6" fmla="*/ 2 w 59"/>
                <a:gd name="T7" fmla="*/ 0 h 14"/>
                <a:gd name="T8" fmla="*/ 1 w 59"/>
                <a:gd name="T9" fmla="*/ 0 h 14"/>
                <a:gd name="T10" fmla="*/ 1 w 59"/>
                <a:gd name="T11" fmla="*/ 0 h 14"/>
                <a:gd name="T12" fmla="*/ 0 w 59"/>
                <a:gd name="T13" fmla="*/ 0 h 14"/>
                <a:gd name="T14" fmla="*/ 0 w 59"/>
                <a:gd name="T15" fmla="*/ 0 h 14"/>
                <a:gd name="T16" fmla="*/ 0 w 59"/>
                <a:gd name="T17" fmla="*/ 0 h 14"/>
                <a:gd name="T18" fmla="*/ 0 w 59"/>
                <a:gd name="T19" fmla="*/ 0 h 14"/>
                <a:gd name="T20" fmla="*/ 0 w 59"/>
                <a:gd name="T21" fmla="*/ 0 h 14"/>
                <a:gd name="T22" fmla="*/ 1 w 59"/>
                <a:gd name="T23" fmla="*/ 1 h 14"/>
                <a:gd name="T24" fmla="*/ 1 w 59"/>
                <a:gd name="T25" fmla="*/ 1 h 14"/>
                <a:gd name="T26" fmla="*/ 1 w 59"/>
                <a:gd name="T27" fmla="*/ 1 h 14"/>
                <a:gd name="T28" fmla="*/ 1 w 59"/>
                <a:gd name="T29" fmla="*/ 1 h 14"/>
                <a:gd name="T30" fmla="*/ 2 w 59"/>
                <a:gd name="T31" fmla="*/ 1 h 14"/>
                <a:gd name="T32" fmla="*/ 2 w 59"/>
                <a:gd name="T33" fmla="*/ 1 h 14"/>
                <a:gd name="T34" fmla="*/ 2 w 59"/>
                <a:gd name="T35" fmla="*/ 1 h 14"/>
                <a:gd name="T36" fmla="*/ 3 w 59"/>
                <a:gd name="T37" fmla="*/ 1 h 14"/>
                <a:gd name="T38" fmla="*/ 3 w 59"/>
                <a:gd name="T39" fmla="*/ 1 h 14"/>
                <a:gd name="T40" fmla="*/ 3 w 59"/>
                <a:gd name="T41" fmla="*/ 1 h 14"/>
                <a:gd name="T42" fmla="*/ 3 w 59"/>
                <a:gd name="T43" fmla="*/ 0 h 14"/>
                <a:gd name="T44" fmla="*/ 4 w 59"/>
                <a:gd name="T45" fmla="*/ 0 h 14"/>
                <a:gd name="T46" fmla="*/ 4 w 59"/>
                <a:gd name="T47" fmla="*/ 0 h 14"/>
                <a:gd name="T48" fmla="*/ 4 w 59"/>
                <a:gd name="T49" fmla="*/ 0 h 14"/>
                <a:gd name="T50" fmla="*/ 4 w 59"/>
                <a:gd name="T51" fmla="*/ 0 h 14"/>
                <a:gd name="T52" fmla="*/ 3 w 59"/>
                <a:gd name="T53" fmla="*/ 0 h 14"/>
                <a:gd name="T54" fmla="*/ 3 w 59"/>
                <a:gd name="T55" fmla="*/ 0 h 14"/>
                <a:gd name="T56" fmla="*/ 3 w 59"/>
                <a:gd name="T57" fmla="*/ 0 h 14"/>
                <a:gd name="T58" fmla="*/ 3 w 59"/>
                <a:gd name="T59" fmla="*/ 0 h 1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9"/>
                <a:gd name="T91" fmla="*/ 0 h 14"/>
                <a:gd name="T92" fmla="*/ 59 w 59"/>
                <a:gd name="T93" fmla="*/ 14 h 1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9" h="14">
                  <a:moveTo>
                    <a:pt x="42" y="1"/>
                  </a:moveTo>
                  <a:lnTo>
                    <a:pt x="36" y="0"/>
                  </a:lnTo>
                  <a:lnTo>
                    <a:pt x="30" y="0"/>
                  </a:lnTo>
                  <a:lnTo>
                    <a:pt x="22" y="0"/>
                  </a:lnTo>
                  <a:lnTo>
                    <a:pt x="15" y="0"/>
                  </a:lnTo>
                  <a:lnTo>
                    <a:pt x="8" y="0"/>
                  </a:lnTo>
                  <a:lnTo>
                    <a:pt x="3" y="2"/>
                  </a:lnTo>
                  <a:lnTo>
                    <a:pt x="0" y="4"/>
                  </a:lnTo>
                  <a:lnTo>
                    <a:pt x="0" y="8"/>
                  </a:lnTo>
                  <a:lnTo>
                    <a:pt x="0" y="9"/>
                  </a:lnTo>
                  <a:lnTo>
                    <a:pt x="2" y="10"/>
                  </a:lnTo>
                  <a:lnTo>
                    <a:pt x="6" y="12"/>
                  </a:lnTo>
                  <a:lnTo>
                    <a:pt x="10" y="13"/>
                  </a:lnTo>
                  <a:lnTo>
                    <a:pt x="14" y="13"/>
                  </a:lnTo>
                  <a:lnTo>
                    <a:pt x="19" y="13"/>
                  </a:lnTo>
                  <a:lnTo>
                    <a:pt x="23" y="13"/>
                  </a:lnTo>
                  <a:lnTo>
                    <a:pt x="30" y="14"/>
                  </a:lnTo>
                  <a:lnTo>
                    <a:pt x="35" y="13"/>
                  </a:lnTo>
                  <a:lnTo>
                    <a:pt x="40" y="12"/>
                  </a:lnTo>
                  <a:lnTo>
                    <a:pt x="44" y="12"/>
                  </a:lnTo>
                  <a:lnTo>
                    <a:pt x="49" y="12"/>
                  </a:lnTo>
                  <a:lnTo>
                    <a:pt x="52" y="10"/>
                  </a:lnTo>
                  <a:lnTo>
                    <a:pt x="55" y="10"/>
                  </a:lnTo>
                  <a:lnTo>
                    <a:pt x="57" y="9"/>
                  </a:lnTo>
                  <a:lnTo>
                    <a:pt x="59" y="8"/>
                  </a:lnTo>
                  <a:lnTo>
                    <a:pt x="56" y="4"/>
                  </a:lnTo>
                  <a:lnTo>
                    <a:pt x="50" y="2"/>
                  </a:lnTo>
                  <a:lnTo>
                    <a:pt x="44" y="1"/>
                  </a:lnTo>
                  <a:lnTo>
                    <a:pt x="42" y="1"/>
                  </a:lnTo>
                  <a:close/>
                </a:path>
              </a:pathLst>
            </a:custGeom>
            <a:solidFill>
              <a:srgbClr val="FFC97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67" name="Freeform 686"/>
            <p:cNvSpPr>
              <a:spLocks/>
            </p:cNvSpPr>
            <p:nvPr/>
          </p:nvSpPr>
          <p:spPr bwMode="auto">
            <a:xfrm>
              <a:off x="3265" y="3206"/>
              <a:ext cx="8" cy="9"/>
            </a:xfrm>
            <a:custGeom>
              <a:avLst/>
              <a:gdLst>
                <a:gd name="T0" fmla="*/ 2 w 32"/>
                <a:gd name="T1" fmla="*/ 0 h 36"/>
                <a:gd name="T2" fmla="*/ 1 w 32"/>
                <a:gd name="T3" fmla="*/ 0 h 36"/>
                <a:gd name="T4" fmla="*/ 1 w 32"/>
                <a:gd name="T5" fmla="*/ 1 h 36"/>
                <a:gd name="T6" fmla="*/ 1 w 32"/>
                <a:gd name="T7" fmla="*/ 1 h 36"/>
                <a:gd name="T8" fmla="*/ 1 w 32"/>
                <a:gd name="T9" fmla="*/ 1 h 36"/>
                <a:gd name="T10" fmla="*/ 0 w 32"/>
                <a:gd name="T11" fmla="*/ 2 h 36"/>
                <a:gd name="T12" fmla="*/ 0 w 32"/>
                <a:gd name="T13" fmla="*/ 2 h 36"/>
                <a:gd name="T14" fmla="*/ 0 w 32"/>
                <a:gd name="T15" fmla="*/ 2 h 36"/>
                <a:gd name="T16" fmla="*/ 0 w 32"/>
                <a:gd name="T17" fmla="*/ 2 h 36"/>
                <a:gd name="T18" fmla="*/ 1 w 32"/>
                <a:gd name="T19" fmla="*/ 2 h 36"/>
                <a:gd name="T20" fmla="*/ 1 w 32"/>
                <a:gd name="T21" fmla="*/ 2 h 36"/>
                <a:gd name="T22" fmla="*/ 1 w 32"/>
                <a:gd name="T23" fmla="*/ 2 h 36"/>
                <a:gd name="T24" fmla="*/ 1 w 32"/>
                <a:gd name="T25" fmla="*/ 2 h 36"/>
                <a:gd name="T26" fmla="*/ 2 w 32"/>
                <a:gd name="T27" fmla="*/ 1 h 36"/>
                <a:gd name="T28" fmla="*/ 2 w 32"/>
                <a:gd name="T29" fmla="*/ 1 h 36"/>
                <a:gd name="T30" fmla="*/ 2 w 32"/>
                <a:gd name="T31" fmla="*/ 1 h 36"/>
                <a:gd name="T32" fmla="*/ 2 w 32"/>
                <a:gd name="T33" fmla="*/ 1 h 36"/>
                <a:gd name="T34" fmla="*/ 2 w 32"/>
                <a:gd name="T35" fmla="*/ 0 h 36"/>
                <a:gd name="T36" fmla="*/ 2 w 32"/>
                <a:gd name="T37" fmla="*/ 0 h 36"/>
                <a:gd name="T38" fmla="*/ 2 w 32"/>
                <a:gd name="T39" fmla="*/ 0 h 36"/>
                <a:gd name="T40" fmla="*/ 2 w 32"/>
                <a:gd name="T41" fmla="*/ 0 h 36"/>
                <a:gd name="T42" fmla="*/ 2 w 32"/>
                <a:gd name="T43" fmla="*/ 0 h 36"/>
                <a:gd name="T44" fmla="*/ 2 w 32"/>
                <a:gd name="T45" fmla="*/ 0 h 36"/>
                <a:gd name="T46" fmla="*/ 2 w 32"/>
                <a:gd name="T47" fmla="*/ 0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
                <a:gd name="T73" fmla="*/ 0 h 36"/>
                <a:gd name="T74" fmla="*/ 32 w 32"/>
                <a:gd name="T75" fmla="*/ 36 h 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 h="36">
                  <a:moveTo>
                    <a:pt x="23" y="1"/>
                  </a:moveTo>
                  <a:lnTo>
                    <a:pt x="19" y="3"/>
                  </a:lnTo>
                  <a:lnTo>
                    <a:pt x="16" y="7"/>
                  </a:lnTo>
                  <a:lnTo>
                    <a:pt x="11" y="12"/>
                  </a:lnTo>
                  <a:lnTo>
                    <a:pt x="7" y="17"/>
                  </a:lnTo>
                  <a:lnTo>
                    <a:pt x="3" y="22"/>
                  </a:lnTo>
                  <a:lnTo>
                    <a:pt x="0" y="28"/>
                  </a:lnTo>
                  <a:lnTo>
                    <a:pt x="0" y="31"/>
                  </a:lnTo>
                  <a:lnTo>
                    <a:pt x="3" y="34"/>
                  </a:lnTo>
                  <a:lnTo>
                    <a:pt x="6" y="36"/>
                  </a:lnTo>
                  <a:lnTo>
                    <a:pt x="11" y="34"/>
                  </a:lnTo>
                  <a:lnTo>
                    <a:pt x="15" y="30"/>
                  </a:lnTo>
                  <a:lnTo>
                    <a:pt x="20" y="26"/>
                  </a:lnTo>
                  <a:lnTo>
                    <a:pt x="23" y="21"/>
                  </a:lnTo>
                  <a:lnTo>
                    <a:pt x="28" y="16"/>
                  </a:lnTo>
                  <a:lnTo>
                    <a:pt x="30" y="11"/>
                  </a:lnTo>
                  <a:lnTo>
                    <a:pt x="32" y="7"/>
                  </a:lnTo>
                  <a:lnTo>
                    <a:pt x="30" y="3"/>
                  </a:lnTo>
                  <a:lnTo>
                    <a:pt x="30" y="1"/>
                  </a:lnTo>
                  <a:lnTo>
                    <a:pt x="28" y="0"/>
                  </a:lnTo>
                  <a:lnTo>
                    <a:pt x="27" y="0"/>
                  </a:lnTo>
                  <a:lnTo>
                    <a:pt x="24" y="1"/>
                  </a:lnTo>
                  <a:lnTo>
                    <a:pt x="23" y="1"/>
                  </a:lnTo>
                  <a:close/>
                </a:path>
              </a:pathLst>
            </a:custGeom>
            <a:solidFill>
              <a:srgbClr val="FFC97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68" name="Freeform 687"/>
            <p:cNvSpPr>
              <a:spLocks/>
            </p:cNvSpPr>
            <p:nvPr/>
          </p:nvSpPr>
          <p:spPr bwMode="auto">
            <a:xfrm>
              <a:off x="3313" y="3214"/>
              <a:ext cx="8" cy="3"/>
            </a:xfrm>
            <a:custGeom>
              <a:avLst/>
              <a:gdLst>
                <a:gd name="T0" fmla="*/ 2 w 31"/>
                <a:gd name="T1" fmla="*/ 0 h 13"/>
                <a:gd name="T2" fmla="*/ 2 w 31"/>
                <a:gd name="T3" fmla="*/ 0 h 13"/>
                <a:gd name="T4" fmla="*/ 1 w 31"/>
                <a:gd name="T5" fmla="*/ 0 h 13"/>
                <a:gd name="T6" fmla="*/ 1 w 31"/>
                <a:gd name="T7" fmla="*/ 0 h 13"/>
                <a:gd name="T8" fmla="*/ 1 w 31"/>
                <a:gd name="T9" fmla="*/ 0 h 13"/>
                <a:gd name="T10" fmla="*/ 0 w 31"/>
                <a:gd name="T11" fmla="*/ 0 h 13"/>
                <a:gd name="T12" fmla="*/ 0 w 31"/>
                <a:gd name="T13" fmla="*/ 0 h 13"/>
                <a:gd name="T14" fmla="*/ 0 w 31"/>
                <a:gd name="T15" fmla="*/ 0 h 13"/>
                <a:gd name="T16" fmla="*/ 0 w 31"/>
                <a:gd name="T17" fmla="*/ 0 h 13"/>
                <a:gd name="T18" fmla="*/ 1 w 31"/>
                <a:gd name="T19" fmla="*/ 1 h 13"/>
                <a:gd name="T20" fmla="*/ 1 w 31"/>
                <a:gd name="T21" fmla="*/ 1 h 13"/>
                <a:gd name="T22" fmla="*/ 1 w 31"/>
                <a:gd name="T23" fmla="*/ 1 h 13"/>
                <a:gd name="T24" fmla="*/ 1 w 31"/>
                <a:gd name="T25" fmla="*/ 1 h 13"/>
                <a:gd name="T26" fmla="*/ 2 w 31"/>
                <a:gd name="T27" fmla="*/ 1 h 13"/>
                <a:gd name="T28" fmla="*/ 2 w 31"/>
                <a:gd name="T29" fmla="*/ 0 h 13"/>
                <a:gd name="T30" fmla="*/ 2 w 31"/>
                <a:gd name="T31" fmla="*/ 0 h 13"/>
                <a:gd name="T32" fmla="*/ 2 w 31"/>
                <a:gd name="T33" fmla="*/ 0 h 13"/>
                <a:gd name="T34" fmla="*/ 2 w 31"/>
                <a:gd name="T35" fmla="*/ 0 h 13"/>
                <a:gd name="T36" fmla="*/ 2 w 31"/>
                <a:gd name="T37" fmla="*/ 0 h 13"/>
                <a:gd name="T38" fmla="*/ 2 w 31"/>
                <a:gd name="T39" fmla="*/ 0 h 13"/>
                <a:gd name="T40" fmla="*/ 2 w 31"/>
                <a:gd name="T41" fmla="*/ 0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
                <a:gd name="T64" fmla="*/ 0 h 13"/>
                <a:gd name="T65" fmla="*/ 31 w 31"/>
                <a:gd name="T66" fmla="*/ 13 h 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 h="13">
                  <a:moveTo>
                    <a:pt x="27" y="0"/>
                  </a:moveTo>
                  <a:lnTo>
                    <a:pt x="22" y="0"/>
                  </a:lnTo>
                  <a:lnTo>
                    <a:pt x="17" y="0"/>
                  </a:lnTo>
                  <a:lnTo>
                    <a:pt x="11" y="0"/>
                  </a:lnTo>
                  <a:lnTo>
                    <a:pt x="6" y="1"/>
                  </a:lnTo>
                  <a:lnTo>
                    <a:pt x="2" y="1"/>
                  </a:lnTo>
                  <a:lnTo>
                    <a:pt x="0" y="2"/>
                  </a:lnTo>
                  <a:lnTo>
                    <a:pt x="0" y="4"/>
                  </a:lnTo>
                  <a:lnTo>
                    <a:pt x="2" y="7"/>
                  </a:lnTo>
                  <a:lnTo>
                    <a:pt x="8" y="11"/>
                  </a:lnTo>
                  <a:lnTo>
                    <a:pt x="14" y="13"/>
                  </a:lnTo>
                  <a:lnTo>
                    <a:pt x="16" y="12"/>
                  </a:lnTo>
                  <a:lnTo>
                    <a:pt x="19" y="12"/>
                  </a:lnTo>
                  <a:lnTo>
                    <a:pt x="23" y="11"/>
                  </a:lnTo>
                  <a:lnTo>
                    <a:pt x="27" y="9"/>
                  </a:lnTo>
                  <a:lnTo>
                    <a:pt x="30" y="6"/>
                  </a:lnTo>
                  <a:lnTo>
                    <a:pt x="31" y="3"/>
                  </a:lnTo>
                  <a:lnTo>
                    <a:pt x="31" y="1"/>
                  </a:lnTo>
                  <a:lnTo>
                    <a:pt x="29" y="0"/>
                  </a:lnTo>
                  <a:lnTo>
                    <a:pt x="27" y="0"/>
                  </a:lnTo>
                  <a:close/>
                </a:path>
              </a:pathLst>
            </a:custGeom>
            <a:solidFill>
              <a:srgbClr val="FFC97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69" name="Freeform 688"/>
            <p:cNvSpPr>
              <a:spLocks/>
            </p:cNvSpPr>
            <p:nvPr/>
          </p:nvSpPr>
          <p:spPr bwMode="auto">
            <a:xfrm>
              <a:off x="3379" y="3214"/>
              <a:ext cx="16" cy="4"/>
            </a:xfrm>
            <a:custGeom>
              <a:avLst/>
              <a:gdLst>
                <a:gd name="T0" fmla="*/ 3 w 64"/>
                <a:gd name="T1" fmla="*/ 0 h 15"/>
                <a:gd name="T2" fmla="*/ 3 w 64"/>
                <a:gd name="T3" fmla="*/ 0 h 15"/>
                <a:gd name="T4" fmla="*/ 3 w 64"/>
                <a:gd name="T5" fmla="*/ 0 h 15"/>
                <a:gd name="T6" fmla="*/ 3 w 64"/>
                <a:gd name="T7" fmla="*/ 0 h 15"/>
                <a:gd name="T8" fmla="*/ 2 w 64"/>
                <a:gd name="T9" fmla="*/ 0 h 15"/>
                <a:gd name="T10" fmla="*/ 2 w 64"/>
                <a:gd name="T11" fmla="*/ 0 h 15"/>
                <a:gd name="T12" fmla="*/ 2 w 64"/>
                <a:gd name="T13" fmla="*/ 0 h 15"/>
                <a:gd name="T14" fmla="*/ 1 w 64"/>
                <a:gd name="T15" fmla="*/ 0 h 15"/>
                <a:gd name="T16" fmla="*/ 1 w 64"/>
                <a:gd name="T17" fmla="*/ 0 h 15"/>
                <a:gd name="T18" fmla="*/ 1 w 64"/>
                <a:gd name="T19" fmla="*/ 0 h 15"/>
                <a:gd name="T20" fmla="*/ 1 w 64"/>
                <a:gd name="T21" fmla="*/ 0 h 15"/>
                <a:gd name="T22" fmla="*/ 0 w 64"/>
                <a:gd name="T23" fmla="*/ 0 h 15"/>
                <a:gd name="T24" fmla="*/ 0 w 64"/>
                <a:gd name="T25" fmla="*/ 0 h 15"/>
                <a:gd name="T26" fmla="*/ 0 w 64"/>
                <a:gd name="T27" fmla="*/ 0 h 15"/>
                <a:gd name="T28" fmla="*/ 0 w 64"/>
                <a:gd name="T29" fmla="*/ 1 h 15"/>
                <a:gd name="T30" fmla="*/ 0 w 64"/>
                <a:gd name="T31" fmla="*/ 1 h 15"/>
                <a:gd name="T32" fmla="*/ 1 w 64"/>
                <a:gd name="T33" fmla="*/ 1 h 15"/>
                <a:gd name="T34" fmla="*/ 1 w 64"/>
                <a:gd name="T35" fmla="*/ 1 h 15"/>
                <a:gd name="T36" fmla="*/ 1 w 64"/>
                <a:gd name="T37" fmla="*/ 1 h 15"/>
                <a:gd name="T38" fmla="*/ 1 w 64"/>
                <a:gd name="T39" fmla="*/ 1 h 15"/>
                <a:gd name="T40" fmla="*/ 1 w 64"/>
                <a:gd name="T41" fmla="*/ 1 h 15"/>
                <a:gd name="T42" fmla="*/ 2 w 64"/>
                <a:gd name="T43" fmla="*/ 1 h 15"/>
                <a:gd name="T44" fmla="*/ 2 w 64"/>
                <a:gd name="T45" fmla="*/ 1 h 15"/>
                <a:gd name="T46" fmla="*/ 2 w 64"/>
                <a:gd name="T47" fmla="*/ 1 h 15"/>
                <a:gd name="T48" fmla="*/ 3 w 64"/>
                <a:gd name="T49" fmla="*/ 1 h 15"/>
                <a:gd name="T50" fmla="*/ 3 w 64"/>
                <a:gd name="T51" fmla="*/ 1 h 15"/>
                <a:gd name="T52" fmla="*/ 3 w 64"/>
                <a:gd name="T53" fmla="*/ 1 h 15"/>
                <a:gd name="T54" fmla="*/ 4 w 64"/>
                <a:gd name="T55" fmla="*/ 1 h 15"/>
                <a:gd name="T56" fmla="*/ 4 w 64"/>
                <a:gd name="T57" fmla="*/ 1 h 15"/>
                <a:gd name="T58" fmla="*/ 4 w 64"/>
                <a:gd name="T59" fmla="*/ 1 h 15"/>
                <a:gd name="T60" fmla="*/ 4 w 64"/>
                <a:gd name="T61" fmla="*/ 1 h 15"/>
                <a:gd name="T62" fmla="*/ 4 w 64"/>
                <a:gd name="T63" fmla="*/ 0 h 15"/>
                <a:gd name="T64" fmla="*/ 3 w 64"/>
                <a:gd name="T65" fmla="*/ 0 h 15"/>
                <a:gd name="T66" fmla="*/ 3 w 64"/>
                <a:gd name="T67" fmla="*/ 0 h 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4"/>
                <a:gd name="T103" fmla="*/ 0 h 15"/>
                <a:gd name="T104" fmla="*/ 64 w 64"/>
                <a:gd name="T105" fmla="*/ 15 h 1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4" h="15">
                  <a:moveTo>
                    <a:pt x="53" y="3"/>
                  </a:moveTo>
                  <a:lnTo>
                    <a:pt x="49" y="1"/>
                  </a:lnTo>
                  <a:lnTo>
                    <a:pt x="45" y="0"/>
                  </a:lnTo>
                  <a:lnTo>
                    <a:pt x="40" y="0"/>
                  </a:lnTo>
                  <a:lnTo>
                    <a:pt x="34" y="0"/>
                  </a:lnTo>
                  <a:lnTo>
                    <a:pt x="28" y="0"/>
                  </a:lnTo>
                  <a:lnTo>
                    <a:pt x="23" y="0"/>
                  </a:lnTo>
                  <a:lnTo>
                    <a:pt x="18" y="0"/>
                  </a:lnTo>
                  <a:lnTo>
                    <a:pt x="15" y="0"/>
                  </a:lnTo>
                  <a:lnTo>
                    <a:pt x="10" y="0"/>
                  </a:lnTo>
                  <a:lnTo>
                    <a:pt x="7" y="0"/>
                  </a:lnTo>
                  <a:lnTo>
                    <a:pt x="4" y="0"/>
                  </a:lnTo>
                  <a:lnTo>
                    <a:pt x="2" y="1"/>
                  </a:lnTo>
                  <a:lnTo>
                    <a:pt x="0" y="3"/>
                  </a:lnTo>
                  <a:lnTo>
                    <a:pt x="1" y="7"/>
                  </a:lnTo>
                  <a:lnTo>
                    <a:pt x="2" y="10"/>
                  </a:lnTo>
                  <a:lnTo>
                    <a:pt x="7" y="12"/>
                  </a:lnTo>
                  <a:lnTo>
                    <a:pt x="10" y="12"/>
                  </a:lnTo>
                  <a:lnTo>
                    <a:pt x="14" y="12"/>
                  </a:lnTo>
                  <a:lnTo>
                    <a:pt x="16" y="12"/>
                  </a:lnTo>
                  <a:lnTo>
                    <a:pt x="19" y="12"/>
                  </a:lnTo>
                  <a:lnTo>
                    <a:pt x="23" y="12"/>
                  </a:lnTo>
                  <a:lnTo>
                    <a:pt x="27" y="13"/>
                  </a:lnTo>
                  <a:lnTo>
                    <a:pt x="33" y="12"/>
                  </a:lnTo>
                  <a:lnTo>
                    <a:pt x="40" y="12"/>
                  </a:lnTo>
                  <a:lnTo>
                    <a:pt x="45" y="13"/>
                  </a:lnTo>
                  <a:lnTo>
                    <a:pt x="50" y="14"/>
                  </a:lnTo>
                  <a:lnTo>
                    <a:pt x="56" y="15"/>
                  </a:lnTo>
                  <a:lnTo>
                    <a:pt x="62" y="14"/>
                  </a:lnTo>
                  <a:lnTo>
                    <a:pt x="64" y="10"/>
                  </a:lnTo>
                  <a:lnTo>
                    <a:pt x="63" y="7"/>
                  </a:lnTo>
                  <a:lnTo>
                    <a:pt x="59" y="4"/>
                  </a:lnTo>
                  <a:lnTo>
                    <a:pt x="53" y="3"/>
                  </a:lnTo>
                  <a:close/>
                </a:path>
              </a:pathLst>
            </a:custGeom>
            <a:solidFill>
              <a:srgbClr val="FFC97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70" name="Freeform 689"/>
            <p:cNvSpPr>
              <a:spLocks/>
            </p:cNvSpPr>
            <p:nvPr/>
          </p:nvSpPr>
          <p:spPr bwMode="auto">
            <a:xfrm>
              <a:off x="3455" y="3221"/>
              <a:ext cx="10" cy="3"/>
            </a:xfrm>
            <a:custGeom>
              <a:avLst/>
              <a:gdLst>
                <a:gd name="T0" fmla="*/ 2 w 40"/>
                <a:gd name="T1" fmla="*/ 0 h 13"/>
                <a:gd name="T2" fmla="*/ 2 w 40"/>
                <a:gd name="T3" fmla="*/ 0 h 13"/>
                <a:gd name="T4" fmla="*/ 2 w 40"/>
                <a:gd name="T5" fmla="*/ 0 h 13"/>
                <a:gd name="T6" fmla="*/ 1 w 40"/>
                <a:gd name="T7" fmla="*/ 0 h 13"/>
                <a:gd name="T8" fmla="*/ 1 w 40"/>
                <a:gd name="T9" fmla="*/ 0 h 13"/>
                <a:gd name="T10" fmla="*/ 1 w 40"/>
                <a:gd name="T11" fmla="*/ 0 h 13"/>
                <a:gd name="T12" fmla="*/ 0 w 40"/>
                <a:gd name="T13" fmla="*/ 0 h 13"/>
                <a:gd name="T14" fmla="*/ 0 w 40"/>
                <a:gd name="T15" fmla="*/ 0 h 13"/>
                <a:gd name="T16" fmla="*/ 0 w 40"/>
                <a:gd name="T17" fmla="*/ 0 h 13"/>
                <a:gd name="T18" fmla="*/ 1 w 40"/>
                <a:gd name="T19" fmla="*/ 0 h 13"/>
                <a:gd name="T20" fmla="*/ 1 w 40"/>
                <a:gd name="T21" fmla="*/ 1 h 13"/>
                <a:gd name="T22" fmla="*/ 1 w 40"/>
                <a:gd name="T23" fmla="*/ 1 h 13"/>
                <a:gd name="T24" fmla="*/ 2 w 40"/>
                <a:gd name="T25" fmla="*/ 1 h 13"/>
                <a:gd name="T26" fmla="*/ 2 w 40"/>
                <a:gd name="T27" fmla="*/ 1 h 13"/>
                <a:gd name="T28" fmla="*/ 2 w 40"/>
                <a:gd name="T29" fmla="*/ 1 h 13"/>
                <a:gd name="T30" fmla="*/ 3 w 40"/>
                <a:gd name="T31" fmla="*/ 1 h 13"/>
                <a:gd name="T32" fmla="*/ 3 w 40"/>
                <a:gd name="T33" fmla="*/ 0 h 13"/>
                <a:gd name="T34" fmla="*/ 3 w 40"/>
                <a:gd name="T35" fmla="*/ 0 h 13"/>
                <a:gd name="T36" fmla="*/ 3 w 40"/>
                <a:gd name="T37" fmla="*/ 0 h 13"/>
                <a:gd name="T38" fmla="*/ 2 w 40"/>
                <a:gd name="T39" fmla="*/ 0 h 13"/>
                <a:gd name="T40" fmla="*/ 2 w 40"/>
                <a:gd name="T41" fmla="*/ 0 h 13"/>
                <a:gd name="T42" fmla="*/ 2 w 40"/>
                <a:gd name="T43" fmla="*/ 0 h 13"/>
                <a:gd name="T44" fmla="*/ 2 w 40"/>
                <a:gd name="T45" fmla="*/ 0 h 13"/>
                <a:gd name="T46" fmla="*/ 2 w 40"/>
                <a:gd name="T47" fmla="*/ 0 h 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0"/>
                <a:gd name="T73" fmla="*/ 0 h 13"/>
                <a:gd name="T74" fmla="*/ 40 w 40"/>
                <a:gd name="T75" fmla="*/ 13 h 1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0" h="13">
                  <a:moveTo>
                    <a:pt x="32" y="1"/>
                  </a:moveTo>
                  <a:lnTo>
                    <a:pt x="27" y="1"/>
                  </a:lnTo>
                  <a:lnTo>
                    <a:pt x="22" y="1"/>
                  </a:lnTo>
                  <a:lnTo>
                    <a:pt x="16" y="1"/>
                  </a:lnTo>
                  <a:lnTo>
                    <a:pt x="12" y="1"/>
                  </a:lnTo>
                  <a:lnTo>
                    <a:pt x="6" y="1"/>
                  </a:lnTo>
                  <a:lnTo>
                    <a:pt x="2" y="3"/>
                  </a:lnTo>
                  <a:lnTo>
                    <a:pt x="0" y="5"/>
                  </a:lnTo>
                  <a:lnTo>
                    <a:pt x="2" y="7"/>
                  </a:lnTo>
                  <a:lnTo>
                    <a:pt x="6" y="9"/>
                  </a:lnTo>
                  <a:lnTo>
                    <a:pt x="11" y="11"/>
                  </a:lnTo>
                  <a:lnTo>
                    <a:pt x="16" y="12"/>
                  </a:lnTo>
                  <a:lnTo>
                    <a:pt x="24" y="13"/>
                  </a:lnTo>
                  <a:lnTo>
                    <a:pt x="29" y="13"/>
                  </a:lnTo>
                  <a:lnTo>
                    <a:pt x="35" y="13"/>
                  </a:lnTo>
                  <a:lnTo>
                    <a:pt x="39" y="11"/>
                  </a:lnTo>
                  <a:lnTo>
                    <a:pt x="40" y="9"/>
                  </a:lnTo>
                  <a:lnTo>
                    <a:pt x="39" y="5"/>
                  </a:lnTo>
                  <a:lnTo>
                    <a:pt x="38" y="3"/>
                  </a:lnTo>
                  <a:lnTo>
                    <a:pt x="37" y="1"/>
                  </a:lnTo>
                  <a:lnTo>
                    <a:pt x="36" y="1"/>
                  </a:lnTo>
                  <a:lnTo>
                    <a:pt x="33" y="0"/>
                  </a:lnTo>
                  <a:lnTo>
                    <a:pt x="32" y="1"/>
                  </a:lnTo>
                  <a:close/>
                </a:path>
              </a:pathLst>
            </a:custGeom>
            <a:solidFill>
              <a:srgbClr val="FFC97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71" name="Freeform 690"/>
            <p:cNvSpPr>
              <a:spLocks/>
            </p:cNvSpPr>
            <p:nvPr/>
          </p:nvSpPr>
          <p:spPr bwMode="auto">
            <a:xfrm>
              <a:off x="3553" y="3220"/>
              <a:ext cx="12" cy="3"/>
            </a:xfrm>
            <a:custGeom>
              <a:avLst/>
              <a:gdLst>
                <a:gd name="T0" fmla="*/ 2 w 47"/>
                <a:gd name="T1" fmla="*/ 0 h 12"/>
                <a:gd name="T2" fmla="*/ 2 w 47"/>
                <a:gd name="T3" fmla="*/ 0 h 12"/>
                <a:gd name="T4" fmla="*/ 1 w 47"/>
                <a:gd name="T5" fmla="*/ 0 h 12"/>
                <a:gd name="T6" fmla="*/ 1 w 47"/>
                <a:gd name="T7" fmla="*/ 0 h 12"/>
                <a:gd name="T8" fmla="*/ 1 w 47"/>
                <a:gd name="T9" fmla="*/ 0 h 12"/>
                <a:gd name="T10" fmla="*/ 0 w 47"/>
                <a:gd name="T11" fmla="*/ 0 h 12"/>
                <a:gd name="T12" fmla="*/ 0 w 47"/>
                <a:gd name="T13" fmla="*/ 0 h 12"/>
                <a:gd name="T14" fmla="*/ 0 w 47"/>
                <a:gd name="T15" fmla="*/ 1 h 12"/>
                <a:gd name="T16" fmla="*/ 0 w 47"/>
                <a:gd name="T17" fmla="*/ 1 h 12"/>
                <a:gd name="T18" fmla="*/ 0 w 47"/>
                <a:gd name="T19" fmla="*/ 1 h 12"/>
                <a:gd name="T20" fmla="*/ 1 w 47"/>
                <a:gd name="T21" fmla="*/ 1 h 12"/>
                <a:gd name="T22" fmla="*/ 1 w 47"/>
                <a:gd name="T23" fmla="*/ 1 h 12"/>
                <a:gd name="T24" fmla="*/ 1 w 47"/>
                <a:gd name="T25" fmla="*/ 1 h 12"/>
                <a:gd name="T26" fmla="*/ 1 w 47"/>
                <a:gd name="T27" fmla="*/ 1 h 12"/>
                <a:gd name="T28" fmla="*/ 2 w 47"/>
                <a:gd name="T29" fmla="*/ 1 h 12"/>
                <a:gd name="T30" fmla="*/ 2 w 47"/>
                <a:gd name="T31" fmla="*/ 1 h 12"/>
                <a:gd name="T32" fmla="*/ 2 w 47"/>
                <a:gd name="T33" fmla="*/ 1 h 12"/>
                <a:gd name="T34" fmla="*/ 3 w 47"/>
                <a:gd name="T35" fmla="*/ 1 h 12"/>
                <a:gd name="T36" fmla="*/ 3 w 47"/>
                <a:gd name="T37" fmla="*/ 1 h 12"/>
                <a:gd name="T38" fmla="*/ 3 w 47"/>
                <a:gd name="T39" fmla="*/ 1 h 12"/>
                <a:gd name="T40" fmla="*/ 3 w 47"/>
                <a:gd name="T41" fmla="*/ 1 h 12"/>
                <a:gd name="T42" fmla="*/ 3 w 47"/>
                <a:gd name="T43" fmla="*/ 0 h 12"/>
                <a:gd name="T44" fmla="*/ 2 w 47"/>
                <a:gd name="T45" fmla="*/ 0 h 12"/>
                <a:gd name="T46" fmla="*/ 2 w 47"/>
                <a:gd name="T47" fmla="*/ 0 h 12"/>
                <a:gd name="T48" fmla="*/ 2 w 47"/>
                <a:gd name="T49" fmla="*/ 0 h 12"/>
                <a:gd name="T50" fmla="*/ 2 w 47"/>
                <a:gd name="T51" fmla="*/ 0 h 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7"/>
                <a:gd name="T79" fmla="*/ 0 h 12"/>
                <a:gd name="T80" fmla="*/ 47 w 47"/>
                <a:gd name="T81" fmla="*/ 12 h 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7" h="12">
                  <a:moveTo>
                    <a:pt x="30" y="1"/>
                  </a:moveTo>
                  <a:lnTo>
                    <a:pt x="23" y="1"/>
                  </a:lnTo>
                  <a:lnTo>
                    <a:pt x="18" y="1"/>
                  </a:lnTo>
                  <a:lnTo>
                    <a:pt x="12" y="1"/>
                  </a:lnTo>
                  <a:lnTo>
                    <a:pt x="8" y="3"/>
                  </a:lnTo>
                  <a:lnTo>
                    <a:pt x="4" y="3"/>
                  </a:lnTo>
                  <a:lnTo>
                    <a:pt x="2" y="5"/>
                  </a:lnTo>
                  <a:lnTo>
                    <a:pt x="0" y="7"/>
                  </a:lnTo>
                  <a:lnTo>
                    <a:pt x="1" y="9"/>
                  </a:lnTo>
                  <a:lnTo>
                    <a:pt x="3" y="10"/>
                  </a:lnTo>
                  <a:lnTo>
                    <a:pt x="9" y="11"/>
                  </a:lnTo>
                  <a:lnTo>
                    <a:pt x="12" y="11"/>
                  </a:lnTo>
                  <a:lnTo>
                    <a:pt x="17" y="11"/>
                  </a:lnTo>
                  <a:lnTo>
                    <a:pt x="21" y="11"/>
                  </a:lnTo>
                  <a:lnTo>
                    <a:pt x="26" y="12"/>
                  </a:lnTo>
                  <a:lnTo>
                    <a:pt x="30" y="11"/>
                  </a:lnTo>
                  <a:lnTo>
                    <a:pt x="34" y="11"/>
                  </a:lnTo>
                  <a:lnTo>
                    <a:pt x="38" y="10"/>
                  </a:lnTo>
                  <a:lnTo>
                    <a:pt x="42" y="10"/>
                  </a:lnTo>
                  <a:lnTo>
                    <a:pt x="46" y="8"/>
                  </a:lnTo>
                  <a:lnTo>
                    <a:pt x="47" y="7"/>
                  </a:lnTo>
                  <a:lnTo>
                    <a:pt x="42" y="3"/>
                  </a:lnTo>
                  <a:lnTo>
                    <a:pt x="36" y="1"/>
                  </a:lnTo>
                  <a:lnTo>
                    <a:pt x="32" y="0"/>
                  </a:lnTo>
                  <a:lnTo>
                    <a:pt x="30" y="1"/>
                  </a:lnTo>
                  <a:close/>
                </a:path>
              </a:pathLst>
            </a:custGeom>
            <a:solidFill>
              <a:srgbClr val="FFC97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72" name="Freeform 691"/>
            <p:cNvSpPr>
              <a:spLocks/>
            </p:cNvSpPr>
            <p:nvPr/>
          </p:nvSpPr>
          <p:spPr bwMode="auto">
            <a:xfrm>
              <a:off x="3611" y="3262"/>
              <a:ext cx="12" cy="3"/>
            </a:xfrm>
            <a:custGeom>
              <a:avLst/>
              <a:gdLst>
                <a:gd name="T0" fmla="*/ 2 w 48"/>
                <a:gd name="T1" fmla="*/ 0 h 14"/>
                <a:gd name="T2" fmla="*/ 2 w 48"/>
                <a:gd name="T3" fmla="*/ 0 h 14"/>
                <a:gd name="T4" fmla="*/ 1 w 48"/>
                <a:gd name="T5" fmla="*/ 0 h 14"/>
                <a:gd name="T6" fmla="*/ 1 w 48"/>
                <a:gd name="T7" fmla="*/ 0 h 14"/>
                <a:gd name="T8" fmla="*/ 1 w 48"/>
                <a:gd name="T9" fmla="*/ 0 h 14"/>
                <a:gd name="T10" fmla="*/ 0 w 48"/>
                <a:gd name="T11" fmla="*/ 0 h 14"/>
                <a:gd name="T12" fmla="*/ 0 w 48"/>
                <a:gd name="T13" fmla="*/ 0 h 14"/>
                <a:gd name="T14" fmla="*/ 0 w 48"/>
                <a:gd name="T15" fmla="*/ 0 h 14"/>
                <a:gd name="T16" fmla="*/ 0 w 48"/>
                <a:gd name="T17" fmla="*/ 1 h 14"/>
                <a:gd name="T18" fmla="*/ 1 w 48"/>
                <a:gd name="T19" fmla="*/ 1 h 14"/>
                <a:gd name="T20" fmla="*/ 1 w 48"/>
                <a:gd name="T21" fmla="*/ 1 h 14"/>
                <a:gd name="T22" fmla="*/ 2 w 48"/>
                <a:gd name="T23" fmla="*/ 1 h 14"/>
                <a:gd name="T24" fmla="*/ 2 w 48"/>
                <a:gd name="T25" fmla="*/ 1 h 14"/>
                <a:gd name="T26" fmla="*/ 2 w 48"/>
                <a:gd name="T27" fmla="*/ 1 h 14"/>
                <a:gd name="T28" fmla="*/ 3 w 48"/>
                <a:gd name="T29" fmla="*/ 0 h 14"/>
                <a:gd name="T30" fmla="*/ 3 w 48"/>
                <a:gd name="T31" fmla="*/ 0 h 14"/>
                <a:gd name="T32" fmla="*/ 3 w 48"/>
                <a:gd name="T33" fmla="*/ 0 h 14"/>
                <a:gd name="T34" fmla="*/ 3 w 48"/>
                <a:gd name="T35" fmla="*/ 0 h 14"/>
                <a:gd name="T36" fmla="*/ 3 w 48"/>
                <a:gd name="T37" fmla="*/ 0 h 14"/>
                <a:gd name="T38" fmla="*/ 2 w 48"/>
                <a:gd name="T39" fmla="*/ 0 h 14"/>
                <a:gd name="T40" fmla="*/ 2 w 48"/>
                <a:gd name="T41" fmla="*/ 0 h 14"/>
                <a:gd name="T42" fmla="*/ 2 w 48"/>
                <a:gd name="T43" fmla="*/ 0 h 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
                <a:gd name="T67" fmla="*/ 0 h 14"/>
                <a:gd name="T68" fmla="*/ 48 w 48"/>
                <a:gd name="T69" fmla="*/ 14 h 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 h="14">
                  <a:moveTo>
                    <a:pt x="33" y="0"/>
                  </a:moveTo>
                  <a:lnTo>
                    <a:pt x="27" y="0"/>
                  </a:lnTo>
                  <a:lnTo>
                    <a:pt x="21" y="1"/>
                  </a:lnTo>
                  <a:lnTo>
                    <a:pt x="14" y="2"/>
                  </a:lnTo>
                  <a:lnTo>
                    <a:pt x="9" y="4"/>
                  </a:lnTo>
                  <a:lnTo>
                    <a:pt x="3" y="6"/>
                  </a:lnTo>
                  <a:lnTo>
                    <a:pt x="0" y="8"/>
                  </a:lnTo>
                  <a:lnTo>
                    <a:pt x="0" y="10"/>
                  </a:lnTo>
                  <a:lnTo>
                    <a:pt x="4" y="12"/>
                  </a:lnTo>
                  <a:lnTo>
                    <a:pt x="9" y="12"/>
                  </a:lnTo>
                  <a:lnTo>
                    <a:pt x="16" y="14"/>
                  </a:lnTo>
                  <a:lnTo>
                    <a:pt x="22" y="14"/>
                  </a:lnTo>
                  <a:lnTo>
                    <a:pt x="29" y="14"/>
                  </a:lnTo>
                  <a:lnTo>
                    <a:pt x="35" y="12"/>
                  </a:lnTo>
                  <a:lnTo>
                    <a:pt x="41" y="11"/>
                  </a:lnTo>
                  <a:lnTo>
                    <a:pt x="45" y="9"/>
                  </a:lnTo>
                  <a:lnTo>
                    <a:pt x="48" y="7"/>
                  </a:lnTo>
                  <a:lnTo>
                    <a:pt x="47" y="2"/>
                  </a:lnTo>
                  <a:lnTo>
                    <a:pt x="42" y="0"/>
                  </a:lnTo>
                  <a:lnTo>
                    <a:pt x="36" y="0"/>
                  </a:lnTo>
                  <a:lnTo>
                    <a:pt x="33" y="0"/>
                  </a:lnTo>
                  <a:close/>
                </a:path>
              </a:pathLst>
            </a:custGeom>
            <a:solidFill>
              <a:srgbClr val="FFC97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73" name="Freeform 692"/>
            <p:cNvSpPr>
              <a:spLocks/>
            </p:cNvSpPr>
            <p:nvPr/>
          </p:nvSpPr>
          <p:spPr bwMode="auto">
            <a:xfrm>
              <a:off x="3504" y="3266"/>
              <a:ext cx="19" cy="3"/>
            </a:xfrm>
            <a:custGeom>
              <a:avLst/>
              <a:gdLst>
                <a:gd name="T0" fmla="*/ 4 w 76"/>
                <a:gd name="T1" fmla="*/ 0 h 12"/>
                <a:gd name="T2" fmla="*/ 4 w 76"/>
                <a:gd name="T3" fmla="*/ 0 h 12"/>
                <a:gd name="T4" fmla="*/ 3 w 76"/>
                <a:gd name="T5" fmla="*/ 0 h 12"/>
                <a:gd name="T6" fmla="*/ 3 w 76"/>
                <a:gd name="T7" fmla="*/ 0 h 12"/>
                <a:gd name="T8" fmla="*/ 3 w 76"/>
                <a:gd name="T9" fmla="*/ 0 h 12"/>
                <a:gd name="T10" fmla="*/ 3 w 76"/>
                <a:gd name="T11" fmla="*/ 0 h 12"/>
                <a:gd name="T12" fmla="*/ 2 w 76"/>
                <a:gd name="T13" fmla="*/ 0 h 12"/>
                <a:gd name="T14" fmla="*/ 2 w 76"/>
                <a:gd name="T15" fmla="*/ 0 h 12"/>
                <a:gd name="T16" fmla="*/ 2 w 76"/>
                <a:gd name="T17" fmla="*/ 0 h 12"/>
                <a:gd name="T18" fmla="*/ 2 w 76"/>
                <a:gd name="T19" fmla="*/ 0 h 12"/>
                <a:gd name="T20" fmla="*/ 1 w 76"/>
                <a:gd name="T21" fmla="*/ 0 h 12"/>
                <a:gd name="T22" fmla="*/ 1 w 76"/>
                <a:gd name="T23" fmla="*/ 0 h 12"/>
                <a:gd name="T24" fmla="*/ 1 w 76"/>
                <a:gd name="T25" fmla="*/ 0 h 12"/>
                <a:gd name="T26" fmla="*/ 0 w 76"/>
                <a:gd name="T27" fmla="*/ 0 h 12"/>
                <a:gd name="T28" fmla="*/ 0 w 76"/>
                <a:gd name="T29" fmla="*/ 0 h 12"/>
                <a:gd name="T30" fmla="*/ 0 w 76"/>
                <a:gd name="T31" fmla="*/ 0 h 12"/>
                <a:gd name="T32" fmla="*/ 0 w 76"/>
                <a:gd name="T33" fmla="*/ 1 h 12"/>
                <a:gd name="T34" fmla="*/ 0 w 76"/>
                <a:gd name="T35" fmla="*/ 1 h 12"/>
                <a:gd name="T36" fmla="*/ 1 w 76"/>
                <a:gd name="T37" fmla="*/ 1 h 12"/>
                <a:gd name="T38" fmla="*/ 1 w 76"/>
                <a:gd name="T39" fmla="*/ 1 h 12"/>
                <a:gd name="T40" fmla="*/ 1 w 76"/>
                <a:gd name="T41" fmla="*/ 1 h 12"/>
                <a:gd name="T42" fmla="*/ 2 w 76"/>
                <a:gd name="T43" fmla="*/ 1 h 12"/>
                <a:gd name="T44" fmla="*/ 2 w 76"/>
                <a:gd name="T45" fmla="*/ 1 h 12"/>
                <a:gd name="T46" fmla="*/ 3 w 76"/>
                <a:gd name="T47" fmla="*/ 1 h 12"/>
                <a:gd name="T48" fmla="*/ 3 w 76"/>
                <a:gd name="T49" fmla="*/ 1 h 12"/>
                <a:gd name="T50" fmla="*/ 3 w 76"/>
                <a:gd name="T51" fmla="*/ 1 h 12"/>
                <a:gd name="T52" fmla="*/ 4 w 76"/>
                <a:gd name="T53" fmla="*/ 1 h 12"/>
                <a:gd name="T54" fmla="*/ 4 w 76"/>
                <a:gd name="T55" fmla="*/ 1 h 12"/>
                <a:gd name="T56" fmla="*/ 4 w 76"/>
                <a:gd name="T57" fmla="*/ 1 h 12"/>
                <a:gd name="T58" fmla="*/ 5 w 76"/>
                <a:gd name="T59" fmla="*/ 1 h 12"/>
                <a:gd name="T60" fmla="*/ 5 w 76"/>
                <a:gd name="T61" fmla="*/ 1 h 12"/>
                <a:gd name="T62" fmla="*/ 5 w 76"/>
                <a:gd name="T63" fmla="*/ 0 h 12"/>
                <a:gd name="T64" fmla="*/ 5 w 76"/>
                <a:gd name="T65" fmla="*/ 0 h 12"/>
                <a:gd name="T66" fmla="*/ 5 w 76"/>
                <a:gd name="T67" fmla="*/ 0 h 12"/>
                <a:gd name="T68" fmla="*/ 5 w 76"/>
                <a:gd name="T69" fmla="*/ 0 h 12"/>
                <a:gd name="T70" fmla="*/ 4 w 76"/>
                <a:gd name="T71" fmla="*/ 0 h 12"/>
                <a:gd name="T72" fmla="*/ 4 w 76"/>
                <a:gd name="T73" fmla="*/ 0 h 12"/>
                <a:gd name="T74" fmla="*/ 4 w 76"/>
                <a:gd name="T75" fmla="*/ 0 h 12"/>
                <a:gd name="T76" fmla="*/ 4 w 76"/>
                <a:gd name="T77" fmla="*/ 0 h 12"/>
                <a:gd name="T78" fmla="*/ 4 w 76"/>
                <a:gd name="T79" fmla="*/ 0 h 1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
                <a:gd name="T121" fmla="*/ 0 h 12"/>
                <a:gd name="T122" fmla="*/ 76 w 76"/>
                <a:gd name="T123" fmla="*/ 12 h 1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 h="12">
                  <a:moveTo>
                    <a:pt x="61" y="1"/>
                  </a:moveTo>
                  <a:lnTo>
                    <a:pt x="56" y="0"/>
                  </a:lnTo>
                  <a:lnTo>
                    <a:pt x="52" y="0"/>
                  </a:lnTo>
                  <a:lnTo>
                    <a:pt x="48" y="0"/>
                  </a:lnTo>
                  <a:lnTo>
                    <a:pt x="44" y="0"/>
                  </a:lnTo>
                  <a:lnTo>
                    <a:pt x="39" y="0"/>
                  </a:lnTo>
                  <a:lnTo>
                    <a:pt x="35" y="0"/>
                  </a:lnTo>
                  <a:lnTo>
                    <a:pt x="31" y="0"/>
                  </a:lnTo>
                  <a:lnTo>
                    <a:pt x="26" y="0"/>
                  </a:lnTo>
                  <a:lnTo>
                    <a:pt x="22" y="0"/>
                  </a:lnTo>
                  <a:lnTo>
                    <a:pt x="18" y="0"/>
                  </a:lnTo>
                  <a:lnTo>
                    <a:pt x="14" y="0"/>
                  </a:lnTo>
                  <a:lnTo>
                    <a:pt x="11" y="0"/>
                  </a:lnTo>
                  <a:lnTo>
                    <a:pt x="5" y="1"/>
                  </a:lnTo>
                  <a:lnTo>
                    <a:pt x="1" y="4"/>
                  </a:lnTo>
                  <a:lnTo>
                    <a:pt x="0" y="4"/>
                  </a:lnTo>
                  <a:lnTo>
                    <a:pt x="1" y="6"/>
                  </a:lnTo>
                  <a:lnTo>
                    <a:pt x="3" y="7"/>
                  </a:lnTo>
                  <a:lnTo>
                    <a:pt x="7" y="8"/>
                  </a:lnTo>
                  <a:lnTo>
                    <a:pt x="11" y="9"/>
                  </a:lnTo>
                  <a:lnTo>
                    <a:pt x="18" y="10"/>
                  </a:lnTo>
                  <a:lnTo>
                    <a:pt x="24" y="10"/>
                  </a:lnTo>
                  <a:lnTo>
                    <a:pt x="32" y="12"/>
                  </a:lnTo>
                  <a:lnTo>
                    <a:pt x="38" y="12"/>
                  </a:lnTo>
                  <a:lnTo>
                    <a:pt x="45" y="12"/>
                  </a:lnTo>
                  <a:lnTo>
                    <a:pt x="51" y="12"/>
                  </a:lnTo>
                  <a:lnTo>
                    <a:pt x="58" y="12"/>
                  </a:lnTo>
                  <a:lnTo>
                    <a:pt x="62" y="11"/>
                  </a:lnTo>
                  <a:lnTo>
                    <a:pt x="67" y="10"/>
                  </a:lnTo>
                  <a:lnTo>
                    <a:pt x="70" y="9"/>
                  </a:lnTo>
                  <a:lnTo>
                    <a:pt x="75" y="8"/>
                  </a:lnTo>
                  <a:lnTo>
                    <a:pt x="76" y="4"/>
                  </a:lnTo>
                  <a:lnTo>
                    <a:pt x="76" y="1"/>
                  </a:lnTo>
                  <a:lnTo>
                    <a:pt x="73" y="0"/>
                  </a:lnTo>
                  <a:lnTo>
                    <a:pt x="70" y="0"/>
                  </a:lnTo>
                  <a:lnTo>
                    <a:pt x="67" y="0"/>
                  </a:lnTo>
                  <a:lnTo>
                    <a:pt x="64" y="0"/>
                  </a:lnTo>
                  <a:lnTo>
                    <a:pt x="62" y="0"/>
                  </a:lnTo>
                  <a:lnTo>
                    <a:pt x="61" y="1"/>
                  </a:lnTo>
                  <a:close/>
                </a:path>
              </a:pathLst>
            </a:custGeom>
            <a:solidFill>
              <a:srgbClr val="FFC97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74" name="Freeform 693"/>
            <p:cNvSpPr>
              <a:spLocks/>
            </p:cNvSpPr>
            <p:nvPr/>
          </p:nvSpPr>
          <p:spPr bwMode="auto">
            <a:xfrm>
              <a:off x="3173" y="3305"/>
              <a:ext cx="6" cy="14"/>
            </a:xfrm>
            <a:custGeom>
              <a:avLst/>
              <a:gdLst>
                <a:gd name="T0" fmla="*/ 0 w 23"/>
                <a:gd name="T1" fmla="*/ 1 h 56"/>
                <a:gd name="T2" fmla="*/ 0 w 23"/>
                <a:gd name="T3" fmla="*/ 1 h 56"/>
                <a:gd name="T4" fmla="*/ 0 w 23"/>
                <a:gd name="T5" fmla="*/ 1 h 56"/>
                <a:gd name="T6" fmla="*/ 0 w 23"/>
                <a:gd name="T7" fmla="*/ 2 h 56"/>
                <a:gd name="T8" fmla="*/ 0 w 23"/>
                <a:gd name="T9" fmla="*/ 2 h 56"/>
                <a:gd name="T10" fmla="*/ 0 w 23"/>
                <a:gd name="T11" fmla="*/ 2 h 56"/>
                <a:gd name="T12" fmla="*/ 1 w 23"/>
                <a:gd name="T13" fmla="*/ 2 h 56"/>
                <a:gd name="T14" fmla="*/ 1 w 23"/>
                <a:gd name="T15" fmla="*/ 3 h 56"/>
                <a:gd name="T16" fmla="*/ 1 w 23"/>
                <a:gd name="T17" fmla="*/ 3 h 56"/>
                <a:gd name="T18" fmla="*/ 1 w 23"/>
                <a:gd name="T19" fmla="*/ 4 h 56"/>
                <a:gd name="T20" fmla="*/ 1 w 23"/>
                <a:gd name="T21" fmla="*/ 4 h 56"/>
                <a:gd name="T22" fmla="*/ 2 w 23"/>
                <a:gd name="T23" fmla="*/ 4 h 56"/>
                <a:gd name="T24" fmla="*/ 2 w 23"/>
                <a:gd name="T25" fmla="*/ 3 h 56"/>
                <a:gd name="T26" fmla="*/ 2 w 23"/>
                <a:gd name="T27" fmla="*/ 3 h 56"/>
                <a:gd name="T28" fmla="*/ 1 w 23"/>
                <a:gd name="T29" fmla="*/ 3 h 56"/>
                <a:gd name="T30" fmla="*/ 1 w 23"/>
                <a:gd name="T31" fmla="*/ 2 h 56"/>
                <a:gd name="T32" fmla="*/ 1 w 23"/>
                <a:gd name="T33" fmla="*/ 2 h 56"/>
                <a:gd name="T34" fmla="*/ 1 w 23"/>
                <a:gd name="T35" fmla="*/ 2 h 56"/>
                <a:gd name="T36" fmla="*/ 1 w 23"/>
                <a:gd name="T37" fmla="*/ 1 h 56"/>
                <a:gd name="T38" fmla="*/ 1 w 23"/>
                <a:gd name="T39" fmla="*/ 1 h 56"/>
                <a:gd name="T40" fmla="*/ 1 w 23"/>
                <a:gd name="T41" fmla="*/ 1 h 56"/>
                <a:gd name="T42" fmla="*/ 1 w 23"/>
                <a:gd name="T43" fmla="*/ 1 h 56"/>
                <a:gd name="T44" fmla="*/ 1 w 23"/>
                <a:gd name="T45" fmla="*/ 1 h 56"/>
                <a:gd name="T46" fmla="*/ 1 w 23"/>
                <a:gd name="T47" fmla="*/ 0 h 56"/>
                <a:gd name="T48" fmla="*/ 1 w 23"/>
                <a:gd name="T49" fmla="*/ 0 h 56"/>
                <a:gd name="T50" fmla="*/ 0 w 23"/>
                <a:gd name="T51" fmla="*/ 0 h 56"/>
                <a:gd name="T52" fmla="*/ 0 w 23"/>
                <a:gd name="T53" fmla="*/ 0 h 56"/>
                <a:gd name="T54" fmla="*/ 0 w 23"/>
                <a:gd name="T55" fmla="*/ 1 h 56"/>
                <a:gd name="T56" fmla="*/ 0 w 23"/>
                <a:gd name="T57" fmla="*/ 1 h 56"/>
                <a:gd name="T58" fmla="*/ 0 w 23"/>
                <a:gd name="T59" fmla="*/ 1 h 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
                <a:gd name="T91" fmla="*/ 0 h 56"/>
                <a:gd name="T92" fmla="*/ 23 w 23"/>
                <a:gd name="T93" fmla="*/ 56 h 5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 h="56">
                  <a:moveTo>
                    <a:pt x="0" y="9"/>
                  </a:moveTo>
                  <a:lnTo>
                    <a:pt x="0" y="14"/>
                  </a:lnTo>
                  <a:lnTo>
                    <a:pt x="2" y="21"/>
                  </a:lnTo>
                  <a:lnTo>
                    <a:pt x="3" y="25"/>
                  </a:lnTo>
                  <a:lnTo>
                    <a:pt x="4" y="29"/>
                  </a:lnTo>
                  <a:lnTo>
                    <a:pt x="5" y="33"/>
                  </a:lnTo>
                  <a:lnTo>
                    <a:pt x="7" y="37"/>
                  </a:lnTo>
                  <a:lnTo>
                    <a:pt x="10" y="44"/>
                  </a:lnTo>
                  <a:lnTo>
                    <a:pt x="14" y="50"/>
                  </a:lnTo>
                  <a:lnTo>
                    <a:pt x="17" y="54"/>
                  </a:lnTo>
                  <a:lnTo>
                    <a:pt x="21" y="56"/>
                  </a:lnTo>
                  <a:lnTo>
                    <a:pt x="23" y="55"/>
                  </a:lnTo>
                  <a:lnTo>
                    <a:pt x="23" y="51"/>
                  </a:lnTo>
                  <a:lnTo>
                    <a:pt x="22" y="47"/>
                  </a:lnTo>
                  <a:lnTo>
                    <a:pt x="21" y="40"/>
                  </a:lnTo>
                  <a:lnTo>
                    <a:pt x="19" y="33"/>
                  </a:lnTo>
                  <a:lnTo>
                    <a:pt x="17" y="28"/>
                  </a:lnTo>
                  <a:lnTo>
                    <a:pt x="15" y="23"/>
                  </a:lnTo>
                  <a:lnTo>
                    <a:pt x="13" y="19"/>
                  </a:lnTo>
                  <a:lnTo>
                    <a:pt x="12" y="15"/>
                  </a:lnTo>
                  <a:lnTo>
                    <a:pt x="12" y="11"/>
                  </a:lnTo>
                  <a:lnTo>
                    <a:pt x="12" y="8"/>
                  </a:lnTo>
                  <a:lnTo>
                    <a:pt x="12" y="6"/>
                  </a:lnTo>
                  <a:lnTo>
                    <a:pt x="10" y="1"/>
                  </a:lnTo>
                  <a:lnTo>
                    <a:pt x="8" y="0"/>
                  </a:lnTo>
                  <a:lnTo>
                    <a:pt x="3" y="3"/>
                  </a:lnTo>
                  <a:lnTo>
                    <a:pt x="1" y="5"/>
                  </a:lnTo>
                  <a:lnTo>
                    <a:pt x="0" y="8"/>
                  </a:lnTo>
                  <a:lnTo>
                    <a:pt x="0" y="9"/>
                  </a:lnTo>
                  <a:close/>
                </a:path>
              </a:pathLst>
            </a:custGeom>
            <a:solidFill>
              <a:srgbClr val="FFC97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75" name="Freeform 694"/>
            <p:cNvSpPr>
              <a:spLocks/>
            </p:cNvSpPr>
            <p:nvPr/>
          </p:nvSpPr>
          <p:spPr bwMode="auto">
            <a:xfrm>
              <a:off x="3208" y="3326"/>
              <a:ext cx="14" cy="8"/>
            </a:xfrm>
            <a:custGeom>
              <a:avLst/>
              <a:gdLst>
                <a:gd name="T0" fmla="*/ 3 w 56"/>
                <a:gd name="T1" fmla="*/ 0 h 28"/>
                <a:gd name="T2" fmla="*/ 2 w 56"/>
                <a:gd name="T3" fmla="*/ 0 h 28"/>
                <a:gd name="T4" fmla="*/ 2 w 56"/>
                <a:gd name="T5" fmla="*/ 1 h 28"/>
                <a:gd name="T6" fmla="*/ 2 w 56"/>
                <a:gd name="T7" fmla="*/ 1 h 28"/>
                <a:gd name="T8" fmla="*/ 2 w 56"/>
                <a:gd name="T9" fmla="*/ 1 h 28"/>
                <a:gd name="T10" fmla="*/ 1 w 56"/>
                <a:gd name="T11" fmla="*/ 1 h 28"/>
                <a:gd name="T12" fmla="*/ 1 w 56"/>
                <a:gd name="T13" fmla="*/ 1 h 28"/>
                <a:gd name="T14" fmla="*/ 1 w 56"/>
                <a:gd name="T15" fmla="*/ 1 h 28"/>
                <a:gd name="T16" fmla="*/ 0 w 56"/>
                <a:gd name="T17" fmla="*/ 2 h 28"/>
                <a:gd name="T18" fmla="*/ 0 w 56"/>
                <a:gd name="T19" fmla="*/ 2 h 28"/>
                <a:gd name="T20" fmla="*/ 0 w 56"/>
                <a:gd name="T21" fmla="*/ 2 h 28"/>
                <a:gd name="T22" fmla="*/ 0 w 56"/>
                <a:gd name="T23" fmla="*/ 2 h 28"/>
                <a:gd name="T24" fmla="*/ 1 w 56"/>
                <a:gd name="T25" fmla="*/ 2 h 28"/>
                <a:gd name="T26" fmla="*/ 1 w 56"/>
                <a:gd name="T27" fmla="*/ 2 h 28"/>
                <a:gd name="T28" fmla="*/ 1 w 56"/>
                <a:gd name="T29" fmla="*/ 2 h 28"/>
                <a:gd name="T30" fmla="*/ 2 w 56"/>
                <a:gd name="T31" fmla="*/ 2 h 28"/>
                <a:gd name="T32" fmla="*/ 2 w 56"/>
                <a:gd name="T33" fmla="*/ 2 h 28"/>
                <a:gd name="T34" fmla="*/ 2 w 56"/>
                <a:gd name="T35" fmla="*/ 1 h 28"/>
                <a:gd name="T36" fmla="*/ 2 w 56"/>
                <a:gd name="T37" fmla="*/ 1 h 28"/>
                <a:gd name="T38" fmla="*/ 3 w 56"/>
                <a:gd name="T39" fmla="*/ 1 h 28"/>
                <a:gd name="T40" fmla="*/ 3 w 56"/>
                <a:gd name="T41" fmla="*/ 1 h 28"/>
                <a:gd name="T42" fmla="*/ 3 w 56"/>
                <a:gd name="T43" fmla="*/ 1 h 28"/>
                <a:gd name="T44" fmla="*/ 4 w 56"/>
                <a:gd name="T45" fmla="*/ 1 h 28"/>
                <a:gd name="T46" fmla="*/ 4 w 56"/>
                <a:gd name="T47" fmla="*/ 0 h 28"/>
                <a:gd name="T48" fmla="*/ 4 w 56"/>
                <a:gd name="T49" fmla="*/ 0 h 28"/>
                <a:gd name="T50" fmla="*/ 3 w 56"/>
                <a:gd name="T51" fmla="*/ 0 h 28"/>
                <a:gd name="T52" fmla="*/ 3 w 56"/>
                <a:gd name="T53" fmla="*/ 0 h 28"/>
                <a:gd name="T54" fmla="*/ 3 w 56"/>
                <a:gd name="T55" fmla="*/ 0 h 28"/>
                <a:gd name="T56" fmla="*/ 3 w 56"/>
                <a:gd name="T57" fmla="*/ 0 h 28"/>
                <a:gd name="T58" fmla="*/ 3 w 56"/>
                <a:gd name="T59" fmla="*/ 0 h 28"/>
                <a:gd name="T60" fmla="*/ 3 w 56"/>
                <a:gd name="T61" fmla="*/ 0 h 28"/>
                <a:gd name="T62" fmla="*/ 3 w 56"/>
                <a:gd name="T63" fmla="*/ 0 h 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6"/>
                <a:gd name="T97" fmla="*/ 0 h 28"/>
                <a:gd name="T98" fmla="*/ 56 w 56"/>
                <a:gd name="T99" fmla="*/ 28 h 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6" h="28">
                  <a:moveTo>
                    <a:pt x="39" y="3"/>
                  </a:moveTo>
                  <a:lnTo>
                    <a:pt x="35" y="4"/>
                  </a:lnTo>
                  <a:lnTo>
                    <a:pt x="29" y="7"/>
                  </a:lnTo>
                  <a:lnTo>
                    <a:pt x="26" y="9"/>
                  </a:lnTo>
                  <a:lnTo>
                    <a:pt x="22" y="10"/>
                  </a:lnTo>
                  <a:lnTo>
                    <a:pt x="18" y="12"/>
                  </a:lnTo>
                  <a:lnTo>
                    <a:pt x="16" y="14"/>
                  </a:lnTo>
                  <a:lnTo>
                    <a:pt x="8" y="17"/>
                  </a:lnTo>
                  <a:lnTo>
                    <a:pt x="2" y="21"/>
                  </a:lnTo>
                  <a:lnTo>
                    <a:pt x="0" y="24"/>
                  </a:lnTo>
                  <a:lnTo>
                    <a:pt x="1" y="27"/>
                  </a:lnTo>
                  <a:lnTo>
                    <a:pt x="4" y="28"/>
                  </a:lnTo>
                  <a:lnTo>
                    <a:pt x="11" y="27"/>
                  </a:lnTo>
                  <a:lnTo>
                    <a:pt x="15" y="25"/>
                  </a:lnTo>
                  <a:lnTo>
                    <a:pt x="19" y="24"/>
                  </a:lnTo>
                  <a:lnTo>
                    <a:pt x="23" y="23"/>
                  </a:lnTo>
                  <a:lnTo>
                    <a:pt x="28" y="21"/>
                  </a:lnTo>
                  <a:lnTo>
                    <a:pt x="32" y="19"/>
                  </a:lnTo>
                  <a:lnTo>
                    <a:pt x="36" y="17"/>
                  </a:lnTo>
                  <a:lnTo>
                    <a:pt x="40" y="15"/>
                  </a:lnTo>
                  <a:lnTo>
                    <a:pt x="44" y="14"/>
                  </a:lnTo>
                  <a:lnTo>
                    <a:pt x="50" y="10"/>
                  </a:lnTo>
                  <a:lnTo>
                    <a:pt x="55" y="7"/>
                  </a:lnTo>
                  <a:lnTo>
                    <a:pt x="56" y="3"/>
                  </a:lnTo>
                  <a:lnTo>
                    <a:pt x="55" y="1"/>
                  </a:lnTo>
                  <a:lnTo>
                    <a:pt x="52" y="0"/>
                  </a:lnTo>
                  <a:lnTo>
                    <a:pt x="49" y="0"/>
                  </a:lnTo>
                  <a:lnTo>
                    <a:pt x="45" y="0"/>
                  </a:lnTo>
                  <a:lnTo>
                    <a:pt x="42" y="1"/>
                  </a:lnTo>
                  <a:lnTo>
                    <a:pt x="40" y="2"/>
                  </a:lnTo>
                  <a:lnTo>
                    <a:pt x="39" y="3"/>
                  </a:lnTo>
                  <a:close/>
                </a:path>
              </a:pathLst>
            </a:custGeom>
            <a:solidFill>
              <a:srgbClr val="FFC97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76" name="Freeform 695"/>
            <p:cNvSpPr>
              <a:spLocks/>
            </p:cNvSpPr>
            <p:nvPr/>
          </p:nvSpPr>
          <p:spPr bwMode="auto">
            <a:xfrm>
              <a:off x="3280" y="3293"/>
              <a:ext cx="10" cy="6"/>
            </a:xfrm>
            <a:custGeom>
              <a:avLst/>
              <a:gdLst>
                <a:gd name="T0" fmla="*/ 2 w 37"/>
                <a:gd name="T1" fmla="*/ 0 h 28"/>
                <a:gd name="T2" fmla="*/ 2 w 37"/>
                <a:gd name="T3" fmla="*/ 0 h 28"/>
                <a:gd name="T4" fmla="*/ 1 w 37"/>
                <a:gd name="T5" fmla="*/ 0 h 28"/>
                <a:gd name="T6" fmla="*/ 1 w 37"/>
                <a:gd name="T7" fmla="*/ 0 h 28"/>
                <a:gd name="T8" fmla="*/ 1 w 37"/>
                <a:gd name="T9" fmla="*/ 1 h 28"/>
                <a:gd name="T10" fmla="*/ 0 w 37"/>
                <a:gd name="T11" fmla="*/ 1 h 28"/>
                <a:gd name="T12" fmla="*/ 0 w 37"/>
                <a:gd name="T13" fmla="*/ 1 h 28"/>
                <a:gd name="T14" fmla="*/ 0 w 37"/>
                <a:gd name="T15" fmla="*/ 1 h 28"/>
                <a:gd name="T16" fmla="*/ 0 w 37"/>
                <a:gd name="T17" fmla="*/ 1 h 28"/>
                <a:gd name="T18" fmla="*/ 1 w 37"/>
                <a:gd name="T19" fmla="*/ 1 h 28"/>
                <a:gd name="T20" fmla="*/ 1 w 37"/>
                <a:gd name="T21" fmla="*/ 1 h 28"/>
                <a:gd name="T22" fmla="*/ 1 w 37"/>
                <a:gd name="T23" fmla="*/ 1 h 28"/>
                <a:gd name="T24" fmla="*/ 2 w 37"/>
                <a:gd name="T25" fmla="*/ 1 h 28"/>
                <a:gd name="T26" fmla="*/ 2 w 37"/>
                <a:gd name="T27" fmla="*/ 1 h 28"/>
                <a:gd name="T28" fmla="*/ 2 w 37"/>
                <a:gd name="T29" fmla="*/ 0 h 28"/>
                <a:gd name="T30" fmla="*/ 2 w 37"/>
                <a:gd name="T31" fmla="*/ 0 h 28"/>
                <a:gd name="T32" fmla="*/ 3 w 37"/>
                <a:gd name="T33" fmla="*/ 0 h 28"/>
                <a:gd name="T34" fmla="*/ 2 w 37"/>
                <a:gd name="T35" fmla="*/ 0 h 28"/>
                <a:gd name="T36" fmla="*/ 2 w 37"/>
                <a:gd name="T37" fmla="*/ 0 h 28"/>
                <a:gd name="T38" fmla="*/ 2 w 37"/>
                <a:gd name="T39" fmla="*/ 0 h 28"/>
                <a:gd name="T40" fmla="*/ 2 w 37"/>
                <a:gd name="T41" fmla="*/ 0 h 28"/>
                <a:gd name="T42" fmla="*/ 2 w 37"/>
                <a:gd name="T43" fmla="*/ 0 h 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7"/>
                <a:gd name="T67" fmla="*/ 0 h 28"/>
                <a:gd name="T68" fmla="*/ 37 w 37"/>
                <a:gd name="T69" fmla="*/ 28 h 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7" h="28">
                  <a:moveTo>
                    <a:pt x="27" y="2"/>
                  </a:moveTo>
                  <a:lnTo>
                    <a:pt x="23" y="4"/>
                  </a:lnTo>
                  <a:lnTo>
                    <a:pt x="18" y="8"/>
                  </a:lnTo>
                  <a:lnTo>
                    <a:pt x="13" y="11"/>
                  </a:lnTo>
                  <a:lnTo>
                    <a:pt x="8" y="16"/>
                  </a:lnTo>
                  <a:lnTo>
                    <a:pt x="3" y="19"/>
                  </a:lnTo>
                  <a:lnTo>
                    <a:pt x="1" y="23"/>
                  </a:lnTo>
                  <a:lnTo>
                    <a:pt x="0" y="25"/>
                  </a:lnTo>
                  <a:lnTo>
                    <a:pt x="3" y="28"/>
                  </a:lnTo>
                  <a:lnTo>
                    <a:pt x="6" y="28"/>
                  </a:lnTo>
                  <a:lnTo>
                    <a:pt x="11" y="27"/>
                  </a:lnTo>
                  <a:lnTo>
                    <a:pt x="17" y="24"/>
                  </a:lnTo>
                  <a:lnTo>
                    <a:pt x="22" y="21"/>
                  </a:lnTo>
                  <a:lnTo>
                    <a:pt x="26" y="16"/>
                  </a:lnTo>
                  <a:lnTo>
                    <a:pt x="32" y="11"/>
                  </a:lnTo>
                  <a:lnTo>
                    <a:pt x="35" y="7"/>
                  </a:lnTo>
                  <a:lnTo>
                    <a:pt x="37" y="4"/>
                  </a:lnTo>
                  <a:lnTo>
                    <a:pt x="35" y="0"/>
                  </a:lnTo>
                  <a:lnTo>
                    <a:pt x="33" y="0"/>
                  </a:lnTo>
                  <a:lnTo>
                    <a:pt x="28" y="1"/>
                  </a:lnTo>
                  <a:lnTo>
                    <a:pt x="27" y="2"/>
                  </a:lnTo>
                  <a:close/>
                </a:path>
              </a:pathLst>
            </a:custGeom>
            <a:solidFill>
              <a:srgbClr val="FFC97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77" name="Freeform 696"/>
            <p:cNvSpPr>
              <a:spLocks/>
            </p:cNvSpPr>
            <p:nvPr/>
          </p:nvSpPr>
          <p:spPr bwMode="auto">
            <a:xfrm>
              <a:off x="3401" y="3273"/>
              <a:ext cx="13" cy="4"/>
            </a:xfrm>
            <a:custGeom>
              <a:avLst/>
              <a:gdLst>
                <a:gd name="T0" fmla="*/ 2 w 53"/>
                <a:gd name="T1" fmla="*/ 0 h 14"/>
                <a:gd name="T2" fmla="*/ 2 w 53"/>
                <a:gd name="T3" fmla="*/ 0 h 14"/>
                <a:gd name="T4" fmla="*/ 2 w 53"/>
                <a:gd name="T5" fmla="*/ 0 h 14"/>
                <a:gd name="T6" fmla="*/ 1 w 53"/>
                <a:gd name="T7" fmla="*/ 0 h 14"/>
                <a:gd name="T8" fmla="*/ 1 w 53"/>
                <a:gd name="T9" fmla="*/ 0 h 14"/>
                <a:gd name="T10" fmla="*/ 1 w 53"/>
                <a:gd name="T11" fmla="*/ 0 h 14"/>
                <a:gd name="T12" fmla="*/ 1 w 53"/>
                <a:gd name="T13" fmla="*/ 0 h 14"/>
                <a:gd name="T14" fmla="*/ 0 w 53"/>
                <a:gd name="T15" fmla="*/ 0 h 14"/>
                <a:gd name="T16" fmla="*/ 0 w 53"/>
                <a:gd name="T17" fmla="*/ 0 h 14"/>
                <a:gd name="T18" fmla="*/ 0 w 53"/>
                <a:gd name="T19" fmla="*/ 0 h 14"/>
                <a:gd name="T20" fmla="*/ 0 w 53"/>
                <a:gd name="T21" fmla="*/ 0 h 14"/>
                <a:gd name="T22" fmla="*/ 0 w 53"/>
                <a:gd name="T23" fmla="*/ 0 h 14"/>
                <a:gd name="T24" fmla="*/ 0 w 53"/>
                <a:gd name="T25" fmla="*/ 1 h 14"/>
                <a:gd name="T26" fmla="*/ 0 w 53"/>
                <a:gd name="T27" fmla="*/ 1 h 14"/>
                <a:gd name="T28" fmla="*/ 1 w 53"/>
                <a:gd name="T29" fmla="*/ 1 h 14"/>
                <a:gd name="T30" fmla="*/ 1 w 53"/>
                <a:gd name="T31" fmla="*/ 1 h 14"/>
                <a:gd name="T32" fmla="*/ 1 w 53"/>
                <a:gd name="T33" fmla="*/ 1 h 14"/>
                <a:gd name="T34" fmla="*/ 2 w 53"/>
                <a:gd name="T35" fmla="*/ 1 h 14"/>
                <a:gd name="T36" fmla="*/ 2 w 53"/>
                <a:gd name="T37" fmla="*/ 1 h 14"/>
                <a:gd name="T38" fmla="*/ 3 w 53"/>
                <a:gd name="T39" fmla="*/ 1 h 14"/>
                <a:gd name="T40" fmla="*/ 3 w 53"/>
                <a:gd name="T41" fmla="*/ 1 h 14"/>
                <a:gd name="T42" fmla="*/ 3 w 53"/>
                <a:gd name="T43" fmla="*/ 0 h 14"/>
                <a:gd name="T44" fmla="*/ 3 w 53"/>
                <a:gd name="T45" fmla="*/ 0 h 14"/>
                <a:gd name="T46" fmla="*/ 3 w 53"/>
                <a:gd name="T47" fmla="*/ 0 h 14"/>
                <a:gd name="T48" fmla="*/ 3 w 53"/>
                <a:gd name="T49" fmla="*/ 0 h 14"/>
                <a:gd name="T50" fmla="*/ 3 w 53"/>
                <a:gd name="T51" fmla="*/ 0 h 14"/>
                <a:gd name="T52" fmla="*/ 2 w 53"/>
                <a:gd name="T53" fmla="*/ 0 h 14"/>
                <a:gd name="T54" fmla="*/ 2 w 53"/>
                <a:gd name="T55" fmla="*/ 0 h 14"/>
                <a:gd name="T56" fmla="*/ 2 w 53"/>
                <a:gd name="T57" fmla="*/ 0 h 14"/>
                <a:gd name="T58" fmla="*/ 2 w 53"/>
                <a:gd name="T59" fmla="*/ 0 h 1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3"/>
                <a:gd name="T91" fmla="*/ 0 h 14"/>
                <a:gd name="T92" fmla="*/ 53 w 53"/>
                <a:gd name="T93" fmla="*/ 14 h 1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3" h="14">
                  <a:moveTo>
                    <a:pt x="36" y="0"/>
                  </a:moveTo>
                  <a:lnTo>
                    <a:pt x="32" y="0"/>
                  </a:lnTo>
                  <a:lnTo>
                    <a:pt x="29" y="0"/>
                  </a:lnTo>
                  <a:lnTo>
                    <a:pt x="25" y="0"/>
                  </a:lnTo>
                  <a:lnTo>
                    <a:pt x="21" y="0"/>
                  </a:lnTo>
                  <a:lnTo>
                    <a:pt x="17" y="0"/>
                  </a:lnTo>
                  <a:lnTo>
                    <a:pt x="14" y="0"/>
                  </a:lnTo>
                  <a:lnTo>
                    <a:pt x="10" y="0"/>
                  </a:lnTo>
                  <a:lnTo>
                    <a:pt x="8" y="0"/>
                  </a:lnTo>
                  <a:lnTo>
                    <a:pt x="3" y="0"/>
                  </a:lnTo>
                  <a:lnTo>
                    <a:pt x="0" y="2"/>
                  </a:lnTo>
                  <a:lnTo>
                    <a:pt x="0" y="3"/>
                  </a:lnTo>
                  <a:lnTo>
                    <a:pt x="3" y="6"/>
                  </a:lnTo>
                  <a:lnTo>
                    <a:pt x="7" y="10"/>
                  </a:lnTo>
                  <a:lnTo>
                    <a:pt x="13" y="12"/>
                  </a:lnTo>
                  <a:lnTo>
                    <a:pt x="19" y="13"/>
                  </a:lnTo>
                  <a:lnTo>
                    <a:pt x="26" y="14"/>
                  </a:lnTo>
                  <a:lnTo>
                    <a:pt x="32" y="13"/>
                  </a:lnTo>
                  <a:lnTo>
                    <a:pt x="39" y="12"/>
                  </a:lnTo>
                  <a:lnTo>
                    <a:pt x="45" y="10"/>
                  </a:lnTo>
                  <a:lnTo>
                    <a:pt x="51" y="6"/>
                  </a:lnTo>
                  <a:lnTo>
                    <a:pt x="53" y="3"/>
                  </a:lnTo>
                  <a:lnTo>
                    <a:pt x="53" y="1"/>
                  </a:lnTo>
                  <a:lnTo>
                    <a:pt x="51" y="0"/>
                  </a:lnTo>
                  <a:lnTo>
                    <a:pt x="48" y="0"/>
                  </a:lnTo>
                  <a:lnTo>
                    <a:pt x="44" y="0"/>
                  </a:lnTo>
                  <a:lnTo>
                    <a:pt x="40" y="0"/>
                  </a:lnTo>
                  <a:lnTo>
                    <a:pt x="37" y="0"/>
                  </a:lnTo>
                  <a:lnTo>
                    <a:pt x="36" y="0"/>
                  </a:lnTo>
                  <a:close/>
                </a:path>
              </a:pathLst>
            </a:custGeom>
            <a:solidFill>
              <a:srgbClr val="FFC97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31769" name="Group 697"/>
          <p:cNvGrpSpPr>
            <a:grpSpLocks/>
          </p:cNvGrpSpPr>
          <p:nvPr/>
        </p:nvGrpSpPr>
        <p:grpSpPr bwMode="auto">
          <a:xfrm>
            <a:off x="4179888" y="2185988"/>
            <a:ext cx="665162" cy="500062"/>
            <a:chOff x="2597" y="1125"/>
            <a:chExt cx="419" cy="315"/>
          </a:xfrm>
        </p:grpSpPr>
        <p:sp>
          <p:nvSpPr>
            <p:cNvPr id="32353" name="Freeform 698"/>
            <p:cNvSpPr>
              <a:spLocks/>
            </p:cNvSpPr>
            <p:nvPr/>
          </p:nvSpPr>
          <p:spPr bwMode="auto">
            <a:xfrm>
              <a:off x="2659" y="1352"/>
              <a:ext cx="146" cy="77"/>
            </a:xfrm>
            <a:custGeom>
              <a:avLst/>
              <a:gdLst>
                <a:gd name="T0" fmla="*/ 0 w 728"/>
                <a:gd name="T1" fmla="*/ 14 h 384"/>
                <a:gd name="T2" fmla="*/ 0 w 728"/>
                <a:gd name="T3" fmla="*/ 14 h 384"/>
                <a:gd name="T4" fmla="*/ 1 w 728"/>
                <a:gd name="T5" fmla="*/ 14 h 384"/>
                <a:gd name="T6" fmla="*/ 1 w 728"/>
                <a:gd name="T7" fmla="*/ 14 h 384"/>
                <a:gd name="T8" fmla="*/ 2 w 728"/>
                <a:gd name="T9" fmla="*/ 15 h 384"/>
                <a:gd name="T10" fmla="*/ 3 w 728"/>
                <a:gd name="T11" fmla="*/ 15 h 384"/>
                <a:gd name="T12" fmla="*/ 3 w 728"/>
                <a:gd name="T13" fmla="*/ 15 h 384"/>
                <a:gd name="T14" fmla="*/ 4 w 728"/>
                <a:gd name="T15" fmla="*/ 15 h 384"/>
                <a:gd name="T16" fmla="*/ 5 w 728"/>
                <a:gd name="T17" fmla="*/ 15 h 384"/>
                <a:gd name="T18" fmla="*/ 6 w 728"/>
                <a:gd name="T19" fmla="*/ 15 h 384"/>
                <a:gd name="T20" fmla="*/ 7 w 728"/>
                <a:gd name="T21" fmla="*/ 15 h 384"/>
                <a:gd name="T22" fmla="*/ 8 w 728"/>
                <a:gd name="T23" fmla="*/ 15 h 384"/>
                <a:gd name="T24" fmla="*/ 9 w 728"/>
                <a:gd name="T25" fmla="*/ 15 h 384"/>
                <a:gd name="T26" fmla="*/ 9 w 728"/>
                <a:gd name="T27" fmla="*/ 15 h 384"/>
                <a:gd name="T28" fmla="*/ 10 w 728"/>
                <a:gd name="T29" fmla="*/ 15 h 384"/>
                <a:gd name="T30" fmla="*/ 11 w 728"/>
                <a:gd name="T31" fmla="*/ 15 h 384"/>
                <a:gd name="T32" fmla="*/ 11 w 728"/>
                <a:gd name="T33" fmla="*/ 15 h 384"/>
                <a:gd name="T34" fmla="*/ 12 w 728"/>
                <a:gd name="T35" fmla="*/ 15 h 384"/>
                <a:gd name="T36" fmla="*/ 13 w 728"/>
                <a:gd name="T37" fmla="*/ 15 h 384"/>
                <a:gd name="T38" fmla="*/ 13 w 728"/>
                <a:gd name="T39" fmla="*/ 15 h 384"/>
                <a:gd name="T40" fmla="*/ 14 w 728"/>
                <a:gd name="T41" fmla="*/ 15 h 384"/>
                <a:gd name="T42" fmla="*/ 15 w 728"/>
                <a:gd name="T43" fmla="*/ 15 h 384"/>
                <a:gd name="T44" fmla="*/ 17 w 728"/>
                <a:gd name="T45" fmla="*/ 15 h 384"/>
                <a:gd name="T46" fmla="*/ 18 w 728"/>
                <a:gd name="T47" fmla="*/ 15 h 384"/>
                <a:gd name="T48" fmla="*/ 19 w 728"/>
                <a:gd name="T49" fmla="*/ 14 h 384"/>
                <a:gd name="T50" fmla="*/ 20 w 728"/>
                <a:gd name="T51" fmla="*/ 14 h 384"/>
                <a:gd name="T52" fmla="*/ 22 w 728"/>
                <a:gd name="T53" fmla="*/ 14 h 384"/>
                <a:gd name="T54" fmla="*/ 23 w 728"/>
                <a:gd name="T55" fmla="*/ 13 h 384"/>
                <a:gd name="T56" fmla="*/ 24 w 728"/>
                <a:gd name="T57" fmla="*/ 12 h 384"/>
                <a:gd name="T58" fmla="*/ 26 w 728"/>
                <a:gd name="T59" fmla="*/ 11 h 384"/>
                <a:gd name="T60" fmla="*/ 27 w 728"/>
                <a:gd name="T61" fmla="*/ 10 h 384"/>
                <a:gd name="T62" fmla="*/ 28 w 728"/>
                <a:gd name="T63" fmla="*/ 9 h 384"/>
                <a:gd name="T64" fmla="*/ 29 w 728"/>
                <a:gd name="T65" fmla="*/ 8 h 384"/>
                <a:gd name="T66" fmla="*/ 29 w 728"/>
                <a:gd name="T67" fmla="*/ 7 h 384"/>
                <a:gd name="T68" fmla="*/ 29 w 728"/>
                <a:gd name="T69" fmla="*/ 5 h 384"/>
                <a:gd name="T70" fmla="*/ 28 w 728"/>
                <a:gd name="T71" fmla="*/ 4 h 384"/>
                <a:gd name="T72" fmla="*/ 28 w 728"/>
                <a:gd name="T73" fmla="*/ 3 h 384"/>
                <a:gd name="T74" fmla="*/ 27 w 728"/>
                <a:gd name="T75" fmla="*/ 2 h 384"/>
                <a:gd name="T76" fmla="*/ 27 w 728"/>
                <a:gd name="T77" fmla="*/ 1 h 384"/>
                <a:gd name="T78" fmla="*/ 26 w 728"/>
                <a:gd name="T79" fmla="*/ 0 h 384"/>
                <a:gd name="T80" fmla="*/ 25 w 728"/>
                <a:gd name="T81" fmla="*/ 0 h 384"/>
                <a:gd name="T82" fmla="*/ 23 w 728"/>
                <a:gd name="T83" fmla="*/ 0 h 384"/>
                <a:gd name="T84" fmla="*/ 22 w 728"/>
                <a:gd name="T85" fmla="*/ 0 h 384"/>
                <a:gd name="T86" fmla="*/ 21 w 728"/>
                <a:gd name="T87" fmla="*/ 0 h 384"/>
                <a:gd name="T88" fmla="*/ 21 w 728"/>
                <a:gd name="T89" fmla="*/ 0 h 384"/>
                <a:gd name="T90" fmla="*/ 20 w 728"/>
                <a:gd name="T91" fmla="*/ 0 h 384"/>
                <a:gd name="T92" fmla="*/ 20 w 728"/>
                <a:gd name="T93" fmla="*/ 0 h 384"/>
                <a:gd name="T94" fmla="*/ 19 w 728"/>
                <a:gd name="T95" fmla="*/ 0 h 384"/>
                <a:gd name="T96" fmla="*/ 19 w 728"/>
                <a:gd name="T97" fmla="*/ 0 h 384"/>
                <a:gd name="T98" fmla="*/ 0 w 728"/>
                <a:gd name="T99" fmla="*/ 14 h 38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8"/>
                <a:gd name="T151" fmla="*/ 0 h 384"/>
                <a:gd name="T152" fmla="*/ 728 w 728"/>
                <a:gd name="T153" fmla="*/ 384 h 38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8" h="384">
                  <a:moveTo>
                    <a:pt x="0" y="346"/>
                  </a:moveTo>
                  <a:lnTo>
                    <a:pt x="6" y="352"/>
                  </a:lnTo>
                  <a:lnTo>
                    <a:pt x="18" y="356"/>
                  </a:lnTo>
                  <a:lnTo>
                    <a:pt x="31" y="361"/>
                  </a:lnTo>
                  <a:lnTo>
                    <a:pt x="47" y="365"/>
                  </a:lnTo>
                  <a:lnTo>
                    <a:pt x="66" y="369"/>
                  </a:lnTo>
                  <a:lnTo>
                    <a:pt x="86" y="372"/>
                  </a:lnTo>
                  <a:lnTo>
                    <a:pt x="107" y="376"/>
                  </a:lnTo>
                  <a:lnTo>
                    <a:pt x="130" y="378"/>
                  </a:lnTo>
                  <a:lnTo>
                    <a:pt x="152" y="380"/>
                  </a:lnTo>
                  <a:lnTo>
                    <a:pt x="175" y="382"/>
                  </a:lnTo>
                  <a:lnTo>
                    <a:pt x="196" y="383"/>
                  </a:lnTo>
                  <a:lnTo>
                    <a:pt x="217" y="384"/>
                  </a:lnTo>
                  <a:lnTo>
                    <a:pt x="236" y="384"/>
                  </a:lnTo>
                  <a:lnTo>
                    <a:pt x="254" y="384"/>
                  </a:lnTo>
                  <a:lnTo>
                    <a:pt x="270" y="383"/>
                  </a:lnTo>
                  <a:lnTo>
                    <a:pt x="282" y="382"/>
                  </a:lnTo>
                  <a:lnTo>
                    <a:pt x="296" y="381"/>
                  </a:lnTo>
                  <a:lnTo>
                    <a:pt x="313" y="380"/>
                  </a:lnTo>
                  <a:lnTo>
                    <a:pt x="334" y="379"/>
                  </a:lnTo>
                  <a:lnTo>
                    <a:pt x="358" y="377"/>
                  </a:lnTo>
                  <a:lnTo>
                    <a:pt x="383" y="374"/>
                  </a:lnTo>
                  <a:lnTo>
                    <a:pt x="413" y="371"/>
                  </a:lnTo>
                  <a:lnTo>
                    <a:pt x="443" y="365"/>
                  </a:lnTo>
                  <a:lnTo>
                    <a:pt x="474" y="359"/>
                  </a:lnTo>
                  <a:lnTo>
                    <a:pt x="507" y="349"/>
                  </a:lnTo>
                  <a:lnTo>
                    <a:pt x="539" y="337"/>
                  </a:lnTo>
                  <a:lnTo>
                    <a:pt x="573" y="322"/>
                  </a:lnTo>
                  <a:lnTo>
                    <a:pt x="607" y="304"/>
                  </a:lnTo>
                  <a:lnTo>
                    <a:pt x="638" y="283"/>
                  </a:lnTo>
                  <a:lnTo>
                    <a:pt x="670" y="256"/>
                  </a:lnTo>
                  <a:lnTo>
                    <a:pt x="700" y="225"/>
                  </a:lnTo>
                  <a:lnTo>
                    <a:pt x="728" y="191"/>
                  </a:lnTo>
                  <a:lnTo>
                    <a:pt x="725" y="165"/>
                  </a:lnTo>
                  <a:lnTo>
                    <a:pt x="718" y="135"/>
                  </a:lnTo>
                  <a:lnTo>
                    <a:pt x="709" y="103"/>
                  </a:lnTo>
                  <a:lnTo>
                    <a:pt x="695" y="72"/>
                  </a:lnTo>
                  <a:lnTo>
                    <a:pt x="680" y="44"/>
                  </a:lnTo>
                  <a:lnTo>
                    <a:pt x="661" y="21"/>
                  </a:lnTo>
                  <a:lnTo>
                    <a:pt x="638" y="6"/>
                  </a:lnTo>
                  <a:lnTo>
                    <a:pt x="611" y="0"/>
                  </a:lnTo>
                  <a:lnTo>
                    <a:pt x="584" y="0"/>
                  </a:lnTo>
                  <a:lnTo>
                    <a:pt x="558" y="0"/>
                  </a:lnTo>
                  <a:lnTo>
                    <a:pt x="536" y="0"/>
                  </a:lnTo>
                  <a:lnTo>
                    <a:pt x="516" y="0"/>
                  </a:lnTo>
                  <a:lnTo>
                    <a:pt x="500" y="0"/>
                  </a:lnTo>
                  <a:lnTo>
                    <a:pt x="487" y="0"/>
                  </a:lnTo>
                  <a:lnTo>
                    <a:pt x="479" y="0"/>
                  </a:lnTo>
                  <a:lnTo>
                    <a:pt x="477" y="0"/>
                  </a:lnTo>
                  <a:lnTo>
                    <a:pt x="0" y="34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354" name="Freeform 699"/>
            <p:cNvSpPr>
              <a:spLocks/>
            </p:cNvSpPr>
            <p:nvPr/>
          </p:nvSpPr>
          <p:spPr bwMode="auto">
            <a:xfrm>
              <a:off x="2813" y="1145"/>
              <a:ext cx="180" cy="295"/>
            </a:xfrm>
            <a:custGeom>
              <a:avLst/>
              <a:gdLst>
                <a:gd name="T0" fmla="*/ 7 w 903"/>
                <a:gd name="T1" fmla="*/ 0 h 1473"/>
                <a:gd name="T2" fmla="*/ 12 w 903"/>
                <a:gd name="T3" fmla="*/ 2 h 1473"/>
                <a:gd name="T4" fmla="*/ 20 w 903"/>
                <a:gd name="T5" fmla="*/ 6 h 1473"/>
                <a:gd name="T6" fmla="*/ 28 w 903"/>
                <a:gd name="T7" fmla="*/ 12 h 1473"/>
                <a:gd name="T8" fmla="*/ 34 w 903"/>
                <a:gd name="T9" fmla="*/ 32 h 1473"/>
                <a:gd name="T10" fmla="*/ 35 w 903"/>
                <a:gd name="T11" fmla="*/ 33 h 1473"/>
                <a:gd name="T12" fmla="*/ 36 w 903"/>
                <a:gd name="T13" fmla="*/ 35 h 1473"/>
                <a:gd name="T14" fmla="*/ 35 w 903"/>
                <a:gd name="T15" fmla="*/ 37 h 1473"/>
                <a:gd name="T16" fmla="*/ 32 w 903"/>
                <a:gd name="T17" fmla="*/ 38 h 1473"/>
                <a:gd name="T18" fmla="*/ 30 w 903"/>
                <a:gd name="T19" fmla="*/ 38 h 1473"/>
                <a:gd name="T20" fmla="*/ 29 w 903"/>
                <a:gd name="T21" fmla="*/ 37 h 1473"/>
                <a:gd name="T22" fmla="*/ 30 w 903"/>
                <a:gd name="T23" fmla="*/ 40 h 1473"/>
                <a:gd name="T24" fmla="*/ 32 w 903"/>
                <a:gd name="T25" fmla="*/ 44 h 1473"/>
                <a:gd name="T26" fmla="*/ 35 w 903"/>
                <a:gd name="T27" fmla="*/ 49 h 1473"/>
                <a:gd name="T28" fmla="*/ 35 w 903"/>
                <a:gd name="T29" fmla="*/ 53 h 1473"/>
                <a:gd name="T30" fmla="*/ 33 w 903"/>
                <a:gd name="T31" fmla="*/ 56 h 1473"/>
                <a:gd name="T32" fmla="*/ 29 w 903"/>
                <a:gd name="T33" fmla="*/ 56 h 1473"/>
                <a:gd name="T34" fmla="*/ 28 w 903"/>
                <a:gd name="T35" fmla="*/ 53 h 1473"/>
                <a:gd name="T36" fmla="*/ 28 w 903"/>
                <a:gd name="T37" fmla="*/ 51 h 1473"/>
                <a:gd name="T38" fmla="*/ 25 w 903"/>
                <a:gd name="T39" fmla="*/ 53 h 1473"/>
                <a:gd name="T40" fmla="*/ 22 w 903"/>
                <a:gd name="T41" fmla="*/ 55 h 1473"/>
                <a:gd name="T42" fmla="*/ 20 w 903"/>
                <a:gd name="T43" fmla="*/ 57 h 1473"/>
                <a:gd name="T44" fmla="*/ 17 w 903"/>
                <a:gd name="T45" fmla="*/ 58 h 1473"/>
                <a:gd name="T46" fmla="*/ 15 w 903"/>
                <a:gd name="T47" fmla="*/ 59 h 1473"/>
                <a:gd name="T48" fmla="*/ 13 w 903"/>
                <a:gd name="T49" fmla="*/ 59 h 1473"/>
                <a:gd name="T50" fmla="*/ 10 w 903"/>
                <a:gd name="T51" fmla="*/ 59 h 1473"/>
                <a:gd name="T52" fmla="*/ 9 w 903"/>
                <a:gd name="T53" fmla="*/ 58 h 1473"/>
                <a:gd name="T54" fmla="*/ 4 w 903"/>
                <a:gd name="T55" fmla="*/ 48 h 1473"/>
                <a:gd name="T56" fmla="*/ 2 w 903"/>
                <a:gd name="T57" fmla="*/ 46 h 1473"/>
                <a:gd name="T58" fmla="*/ 1 w 903"/>
                <a:gd name="T59" fmla="*/ 43 h 1473"/>
                <a:gd name="T60" fmla="*/ 2 w 903"/>
                <a:gd name="T61" fmla="*/ 40 h 1473"/>
                <a:gd name="T62" fmla="*/ 4 w 903"/>
                <a:gd name="T63" fmla="*/ 39 h 1473"/>
                <a:gd name="T64" fmla="*/ 4 w 903"/>
                <a:gd name="T65" fmla="*/ 38 h 1473"/>
                <a:gd name="T66" fmla="*/ 0 w 903"/>
                <a:gd name="T67" fmla="*/ 34 h 1473"/>
                <a:gd name="T68" fmla="*/ 0 w 903"/>
                <a:gd name="T69" fmla="*/ 32 h 1473"/>
                <a:gd name="T70" fmla="*/ 2 w 903"/>
                <a:gd name="T71" fmla="*/ 34 h 1473"/>
                <a:gd name="T72" fmla="*/ 4 w 903"/>
                <a:gd name="T73" fmla="*/ 36 h 1473"/>
                <a:gd name="T74" fmla="*/ 7 w 903"/>
                <a:gd name="T75" fmla="*/ 38 h 1473"/>
                <a:gd name="T76" fmla="*/ 8 w 903"/>
                <a:gd name="T77" fmla="*/ 38 h 1473"/>
                <a:gd name="T78" fmla="*/ 10 w 903"/>
                <a:gd name="T79" fmla="*/ 38 h 1473"/>
                <a:gd name="T80" fmla="*/ 12 w 903"/>
                <a:gd name="T81" fmla="*/ 40 h 1473"/>
                <a:gd name="T82" fmla="*/ 12 w 903"/>
                <a:gd name="T83" fmla="*/ 43 h 1473"/>
                <a:gd name="T84" fmla="*/ 11 w 903"/>
                <a:gd name="T85" fmla="*/ 45 h 1473"/>
                <a:gd name="T86" fmla="*/ 12 w 903"/>
                <a:gd name="T87" fmla="*/ 47 h 1473"/>
                <a:gd name="T88" fmla="*/ 15 w 903"/>
                <a:gd name="T89" fmla="*/ 49 h 1473"/>
                <a:gd name="T90" fmla="*/ 17 w 903"/>
                <a:gd name="T91" fmla="*/ 44 h 1473"/>
                <a:gd name="T92" fmla="*/ 20 w 903"/>
                <a:gd name="T93" fmla="*/ 41 h 1473"/>
                <a:gd name="T94" fmla="*/ 20 w 903"/>
                <a:gd name="T95" fmla="*/ 37 h 1473"/>
                <a:gd name="T96" fmla="*/ 19 w 903"/>
                <a:gd name="T97" fmla="*/ 35 h 1473"/>
                <a:gd name="T98" fmla="*/ 17 w 903"/>
                <a:gd name="T99" fmla="*/ 35 h 1473"/>
                <a:gd name="T100" fmla="*/ 15 w 903"/>
                <a:gd name="T101" fmla="*/ 35 h 1473"/>
                <a:gd name="T102" fmla="*/ 13 w 903"/>
                <a:gd name="T103" fmla="*/ 33 h 1473"/>
                <a:gd name="T104" fmla="*/ 15 w 903"/>
                <a:gd name="T105" fmla="*/ 28 h 1473"/>
                <a:gd name="T106" fmla="*/ 10 w 903"/>
                <a:gd name="T107" fmla="*/ 26 h 1473"/>
                <a:gd name="T108" fmla="*/ 10 w 903"/>
                <a:gd name="T109" fmla="*/ 21 h 1473"/>
                <a:gd name="T110" fmla="*/ 9 w 903"/>
                <a:gd name="T111" fmla="*/ 19 h 1473"/>
                <a:gd name="T112" fmla="*/ 8 w 903"/>
                <a:gd name="T113" fmla="*/ 14 h 1473"/>
                <a:gd name="T114" fmla="*/ 10 w 903"/>
                <a:gd name="T115" fmla="*/ 11 h 1473"/>
                <a:gd name="T116" fmla="*/ 8 w 903"/>
                <a:gd name="T117" fmla="*/ 4 h 147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03"/>
                <a:gd name="T178" fmla="*/ 0 h 1473"/>
                <a:gd name="T179" fmla="*/ 903 w 903"/>
                <a:gd name="T180" fmla="*/ 1473 h 147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03" h="1473">
                  <a:moveTo>
                    <a:pt x="213" y="95"/>
                  </a:moveTo>
                  <a:lnTo>
                    <a:pt x="151" y="0"/>
                  </a:lnTo>
                  <a:lnTo>
                    <a:pt x="155" y="1"/>
                  </a:lnTo>
                  <a:lnTo>
                    <a:pt x="168" y="4"/>
                  </a:lnTo>
                  <a:lnTo>
                    <a:pt x="191" y="11"/>
                  </a:lnTo>
                  <a:lnTo>
                    <a:pt x="219" y="20"/>
                  </a:lnTo>
                  <a:lnTo>
                    <a:pt x="255" y="32"/>
                  </a:lnTo>
                  <a:lnTo>
                    <a:pt x="295" y="47"/>
                  </a:lnTo>
                  <a:lnTo>
                    <a:pt x="340" y="66"/>
                  </a:lnTo>
                  <a:lnTo>
                    <a:pt x="390" y="87"/>
                  </a:lnTo>
                  <a:lnTo>
                    <a:pt x="441" y="113"/>
                  </a:lnTo>
                  <a:lnTo>
                    <a:pt x="495" y="142"/>
                  </a:lnTo>
                  <a:lnTo>
                    <a:pt x="550" y="176"/>
                  </a:lnTo>
                  <a:lnTo>
                    <a:pt x="605" y="213"/>
                  </a:lnTo>
                  <a:lnTo>
                    <a:pt x="660" y="255"/>
                  </a:lnTo>
                  <a:lnTo>
                    <a:pt x="714" y="301"/>
                  </a:lnTo>
                  <a:lnTo>
                    <a:pt x="765" y="352"/>
                  </a:lnTo>
                  <a:lnTo>
                    <a:pt x="814" y="408"/>
                  </a:lnTo>
                  <a:lnTo>
                    <a:pt x="841" y="758"/>
                  </a:lnTo>
                  <a:lnTo>
                    <a:pt x="853" y="806"/>
                  </a:lnTo>
                  <a:lnTo>
                    <a:pt x="855" y="809"/>
                  </a:lnTo>
                  <a:lnTo>
                    <a:pt x="862" y="814"/>
                  </a:lnTo>
                  <a:lnTo>
                    <a:pt x="871" y="823"/>
                  </a:lnTo>
                  <a:lnTo>
                    <a:pt x="882" y="834"/>
                  </a:lnTo>
                  <a:lnTo>
                    <a:pt x="891" y="846"/>
                  </a:lnTo>
                  <a:lnTo>
                    <a:pt x="899" y="858"/>
                  </a:lnTo>
                  <a:lnTo>
                    <a:pt x="903" y="869"/>
                  </a:lnTo>
                  <a:lnTo>
                    <a:pt x="903" y="878"/>
                  </a:lnTo>
                  <a:lnTo>
                    <a:pt x="899" y="888"/>
                  </a:lnTo>
                  <a:lnTo>
                    <a:pt x="891" y="901"/>
                  </a:lnTo>
                  <a:lnTo>
                    <a:pt x="882" y="914"/>
                  </a:lnTo>
                  <a:lnTo>
                    <a:pt x="871" y="929"/>
                  </a:lnTo>
                  <a:lnTo>
                    <a:pt x="859" y="942"/>
                  </a:lnTo>
                  <a:lnTo>
                    <a:pt x="845" y="953"/>
                  </a:lnTo>
                  <a:lnTo>
                    <a:pt x="831" y="960"/>
                  </a:lnTo>
                  <a:lnTo>
                    <a:pt x="817" y="961"/>
                  </a:lnTo>
                  <a:lnTo>
                    <a:pt x="802" y="959"/>
                  </a:lnTo>
                  <a:lnTo>
                    <a:pt x="788" y="954"/>
                  </a:lnTo>
                  <a:lnTo>
                    <a:pt x="773" y="949"/>
                  </a:lnTo>
                  <a:lnTo>
                    <a:pt x="760" y="942"/>
                  </a:lnTo>
                  <a:lnTo>
                    <a:pt x="749" y="935"/>
                  </a:lnTo>
                  <a:lnTo>
                    <a:pt x="739" y="931"/>
                  </a:lnTo>
                  <a:lnTo>
                    <a:pt x="733" y="926"/>
                  </a:lnTo>
                  <a:lnTo>
                    <a:pt x="731" y="925"/>
                  </a:lnTo>
                  <a:lnTo>
                    <a:pt x="743" y="973"/>
                  </a:lnTo>
                  <a:lnTo>
                    <a:pt x="745" y="977"/>
                  </a:lnTo>
                  <a:lnTo>
                    <a:pt x="751" y="986"/>
                  </a:lnTo>
                  <a:lnTo>
                    <a:pt x="760" y="1000"/>
                  </a:lnTo>
                  <a:lnTo>
                    <a:pt x="771" y="1019"/>
                  </a:lnTo>
                  <a:lnTo>
                    <a:pt x="785" y="1043"/>
                  </a:lnTo>
                  <a:lnTo>
                    <a:pt x="799" y="1069"/>
                  </a:lnTo>
                  <a:lnTo>
                    <a:pt x="815" y="1098"/>
                  </a:lnTo>
                  <a:lnTo>
                    <a:pt x="831" y="1128"/>
                  </a:lnTo>
                  <a:lnTo>
                    <a:pt x="845" y="1159"/>
                  </a:lnTo>
                  <a:lnTo>
                    <a:pt x="860" y="1192"/>
                  </a:lnTo>
                  <a:lnTo>
                    <a:pt x="871" y="1223"/>
                  </a:lnTo>
                  <a:lnTo>
                    <a:pt x="881" y="1255"/>
                  </a:lnTo>
                  <a:lnTo>
                    <a:pt x="888" y="1283"/>
                  </a:lnTo>
                  <a:lnTo>
                    <a:pt x="891" y="1310"/>
                  </a:lnTo>
                  <a:lnTo>
                    <a:pt x="891" y="1333"/>
                  </a:lnTo>
                  <a:lnTo>
                    <a:pt x="885" y="1352"/>
                  </a:lnTo>
                  <a:lnTo>
                    <a:pt x="874" y="1367"/>
                  </a:lnTo>
                  <a:lnTo>
                    <a:pt x="856" y="1379"/>
                  </a:lnTo>
                  <a:lnTo>
                    <a:pt x="833" y="1387"/>
                  </a:lnTo>
                  <a:lnTo>
                    <a:pt x="808" y="1392"/>
                  </a:lnTo>
                  <a:lnTo>
                    <a:pt x="782" y="1395"/>
                  </a:lnTo>
                  <a:lnTo>
                    <a:pt x="758" y="1394"/>
                  </a:lnTo>
                  <a:lnTo>
                    <a:pt x="739" y="1390"/>
                  </a:lnTo>
                  <a:lnTo>
                    <a:pt x="726" y="1383"/>
                  </a:lnTo>
                  <a:lnTo>
                    <a:pt x="722" y="1368"/>
                  </a:lnTo>
                  <a:lnTo>
                    <a:pt x="716" y="1350"/>
                  </a:lnTo>
                  <a:lnTo>
                    <a:pt x="710" y="1332"/>
                  </a:lnTo>
                  <a:lnTo>
                    <a:pt x="705" y="1314"/>
                  </a:lnTo>
                  <a:lnTo>
                    <a:pt x="699" y="1299"/>
                  </a:lnTo>
                  <a:lnTo>
                    <a:pt x="695" y="1287"/>
                  </a:lnTo>
                  <a:lnTo>
                    <a:pt x="691" y="1279"/>
                  </a:lnTo>
                  <a:lnTo>
                    <a:pt x="690" y="1276"/>
                  </a:lnTo>
                  <a:lnTo>
                    <a:pt x="671" y="1292"/>
                  </a:lnTo>
                  <a:lnTo>
                    <a:pt x="652" y="1306"/>
                  </a:lnTo>
                  <a:lnTo>
                    <a:pt x="634" y="1321"/>
                  </a:lnTo>
                  <a:lnTo>
                    <a:pt x="616" y="1335"/>
                  </a:lnTo>
                  <a:lnTo>
                    <a:pt x="598" y="1348"/>
                  </a:lnTo>
                  <a:lnTo>
                    <a:pt x="580" y="1361"/>
                  </a:lnTo>
                  <a:lnTo>
                    <a:pt x="563" y="1373"/>
                  </a:lnTo>
                  <a:lnTo>
                    <a:pt x="547" y="1385"/>
                  </a:lnTo>
                  <a:lnTo>
                    <a:pt x="530" y="1395"/>
                  </a:lnTo>
                  <a:lnTo>
                    <a:pt x="513" y="1405"/>
                  </a:lnTo>
                  <a:lnTo>
                    <a:pt x="497" y="1414"/>
                  </a:lnTo>
                  <a:lnTo>
                    <a:pt x="482" y="1423"/>
                  </a:lnTo>
                  <a:lnTo>
                    <a:pt x="467" y="1431"/>
                  </a:lnTo>
                  <a:lnTo>
                    <a:pt x="451" y="1436"/>
                  </a:lnTo>
                  <a:lnTo>
                    <a:pt x="438" y="1443"/>
                  </a:lnTo>
                  <a:lnTo>
                    <a:pt x="423" y="1447"/>
                  </a:lnTo>
                  <a:lnTo>
                    <a:pt x="409" y="1452"/>
                  </a:lnTo>
                  <a:lnTo>
                    <a:pt x="394" y="1456"/>
                  </a:lnTo>
                  <a:lnTo>
                    <a:pt x="378" y="1461"/>
                  </a:lnTo>
                  <a:lnTo>
                    <a:pt x="363" y="1464"/>
                  </a:lnTo>
                  <a:lnTo>
                    <a:pt x="348" y="1468"/>
                  </a:lnTo>
                  <a:lnTo>
                    <a:pt x="332" y="1470"/>
                  </a:lnTo>
                  <a:lnTo>
                    <a:pt x="317" y="1472"/>
                  </a:lnTo>
                  <a:lnTo>
                    <a:pt x="302" y="1473"/>
                  </a:lnTo>
                  <a:lnTo>
                    <a:pt x="289" y="1473"/>
                  </a:lnTo>
                  <a:lnTo>
                    <a:pt x="275" y="1473"/>
                  </a:lnTo>
                  <a:lnTo>
                    <a:pt x="263" y="1472"/>
                  </a:lnTo>
                  <a:lnTo>
                    <a:pt x="252" y="1469"/>
                  </a:lnTo>
                  <a:lnTo>
                    <a:pt x="241" y="1465"/>
                  </a:lnTo>
                  <a:lnTo>
                    <a:pt x="232" y="1460"/>
                  </a:lnTo>
                  <a:lnTo>
                    <a:pt x="226" y="1453"/>
                  </a:lnTo>
                  <a:lnTo>
                    <a:pt x="220" y="1445"/>
                  </a:lnTo>
                  <a:lnTo>
                    <a:pt x="184" y="1269"/>
                  </a:lnTo>
                  <a:lnTo>
                    <a:pt x="112" y="1206"/>
                  </a:lnTo>
                  <a:lnTo>
                    <a:pt x="108" y="1204"/>
                  </a:lnTo>
                  <a:lnTo>
                    <a:pt x="97" y="1197"/>
                  </a:lnTo>
                  <a:lnTo>
                    <a:pt x="81" y="1186"/>
                  </a:lnTo>
                  <a:lnTo>
                    <a:pt x="65" y="1173"/>
                  </a:lnTo>
                  <a:lnTo>
                    <a:pt x="51" y="1156"/>
                  </a:lnTo>
                  <a:lnTo>
                    <a:pt x="41" y="1138"/>
                  </a:lnTo>
                  <a:lnTo>
                    <a:pt x="38" y="1119"/>
                  </a:lnTo>
                  <a:lnTo>
                    <a:pt x="46" y="1099"/>
                  </a:lnTo>
                  <a:lnTo>
                    <a:pt x="37" y="1072"/>
                  </a:lnTo>
                  <a:lnTo>
                    <a:pt x="33" y="1047"/>
                  </a:lnTo>
                  <a:lnTo>
                    <a:pt x="33" y="1026"/>
                  </a:lnTo>
                  <a:lnTo>
                    <a:pt x="41" y="1009"/>
                  </a:lnTo>
                  <a:lnTo>
                    <a:pt x="46" y="999"/>
                  </a:lnTo>
                  <a:lnTo>
                    <a:pt x="54" y="990"/>
                  </a:lnTo>
                  <a:lnTo>
                    <a:pt x="65" y="985"/>
                  </a:lnTo>
                  <a:lnTo>
                    <a:pt x="78" y="981"/>
                  </a:lnTo>
                  <a:lnTo>
                    <a:pt x="91" y="979"/>
                  </a:lnTo>
                  <a:lnTo>
                    <a:pt x="103" y="977"/>
                  </a:lnTo>
                  <a:lnTo>
                    <a:pt x="115" y="976"/>
                  </a:lnTo>
                  <a:lnTo>
                    <a:pt x="124" y="973"/>
                  </a:lnTo>
                  <a:lnTo>
                    <a:pt x="93" y="942"/>
                  </a:lnTo>
                  <a:lnTo>
                    <a:pt x="65" y="913"/>
                  </a:lnTo>
                  <a:lnTo>
                    <a:pt x="43" y="886"/>
                  </a:lnTo>
                  <a:lnTo>
                    <a:pt x="24" y="862"/>
                  </a:lnTo>
                  <a:lnTo>
                    <a:pt x="10" y="843"/>
                  </a:lnTo>
                  <a:lnTo>
                    <a:pt x="2" y="827"/>
                  </a:lnTo>
                  <a:lnTo>
                    <a:pt x="0" y="814"/>
                  </a:lnTo>
                  <a:lnTo>
                    <a:pt x="5" y="806"/>
                  </a:lnTo>
                  <a:lnTo>
                    <a:pt x="10" y="805"/>
                  </a:lnTo>
                  <a:lnTo>
                    <a:pt x="17" y="809"/>
                  </a:lnTo>
                  <a:lnTo>
                    <a:pt x="26" y="817"/>
                  </a:lnTo>
                  <a:lnTo>
                    <a:pt x="36" y="825"/>
                  </a:lnTo>
                  <a:lnTo>
                    <a:pt x="47" y="838"/>
                  </a:lnTo>
                  <a:lnTo>
                    <a:pt x="61" y="851"/>
                  </a:lnTo>
                  <a:lnTo>
                    <a:pt x="74" y="866"/>
                  </a:lnTo>
                  <a:lnTo>
                    <a:pt x="89" y="882"/>
                  </a:lnTo>
                  <a:lnTo>
                    <a:pt x="103" y="898"/>
                  </a:lnTo>
                  <a:lnTo>
                    <a:pt x="119" y="913"/>
                  </a:lnTo>
                  <a:lnTo>
                    <a:pt x="134" y="927"/>
                  </a:lnTo>
                  <a:lnTo>
                    <a:pt x="149" y="941"/>
                  </a:lnTo>
                  <a:lnTo>
                    <a:pt x="164" y="952"/>
                  </a:lnTo>
                  <a:lnTo>
                    <a:pt x="179" y="961"/>
                  </a:lnTo>
                  <a:lnTo>
                    <a:pt x="192" y="966"/>
                  </a:lnTo>
                  <a:lnTo>
                    <a:pt x="204" y="968"/>
                  </a:lnTo>
                  <a:lnTo>
                    <a:pt x="210" y="959"/>
                  </a:lnTo>
                  <a:lnTo>
                    <a:pt x="217" y="953"/>
                  </a:lnTo>
                  <a:lnTo>
                    <a:pt x="225" y="950"/>
                  </a:lnTo>
                  <a:lnTo>
                    <a:pt x="234" y="951"/>
                  </a:lnTo>
                  <a:lnTo>
                    <a:pt x="244" y="954"/>
                  </a:lnTo>
                  <a:lnTo>
                    <a:pt x="255" y="962"/>
                  </a:lnTo>
                  <a:lnTo>
                    <a:pt x="266" y="975"/>
                  </a:lnTo>
                  <a:lnTo>
                    <a:pt x="280" y="991"/>
                  </a:lnTo>
                  <a:lnTo>
                    <a:pt x="291" y="1009"/>
                  </a:lnTo>
                  <a:lnTo>
                    <a:pt x="299" y="1025"/>
                  </a:lnTo>
                  <a:lnTo>
                    <a:pt x="302" y="1040"/>
                  </a:lnTo>
                  <a:lnTo>
                    <a:pt x="303" y="1053"/>
                  </a:lnTo>
                  <a:lnTo>
                    <a:pt x="302" y="1065"/>
                  </a:lnTo>
                  <a:lnTo>
                    <a:pt x="300" y="1076"/>
                  </a:lnTo>
                  <a:lnTo>
                    <a:pt x="296" y="1088"/>
                  </a:lnTo>
                  <a:lnTo>
                    <a:pt x="292" y="1099"/>
                  </a:lnTo>
                  <a:lnTo>
                    <a:pt x="287" y="1111"/>
                  </a:lnTo>
                  <a:lnTo>
                    <a:pt x="284" y="1126"/>
                  </a:lnTo>
                  <a:lnTo>
                    <a:pt x="283" y="1141"/>
                  </a:lnTo>
                  <a:lnTo>
                    <a:pt x="285" y="1161"/>
                  </a:lnTo>
                  <a:lnTo>
                    <a:pt x="293" y="1182"/>
                  </a:lnTo>
                  <a:lnTo>
                    <a:pt x="309" y="1204"/>
                  </a:lnTo>
                  <a:lnTo>
                    <a:pt x="332" y="1230"/>
                  </a:lnTo>
                  <a:lnTo>
                    <a:pt x="366" y="1257"/>
                  </a:lnTo>
                  <a:lnTo>
                    <a:pt x="375" y="1232"/>
                  </a:lnTo>
                  <a:lnTo>
                    <a:pt x="386" y="1202"/>
                  </a:lnTo>
                  <a:lnTo>
                    <a:pt x="399" y="1169"/>
                  </a:lnTo>
                  <a:lnTo>
                    <a:pt x="411" y="1137"/>
                  </a:lnTo>
                  <a:lnTo>
                    <a:pt x="425" y="1106"/>
                  </a:lnTo>
                  <a:lnTo>
                    <a:pt x="442" y="1078"/>
                  </a:lnTo>
                  <a:lnTo>
                    <a:pt x="460" y="1055"/>
                  </a:lnTo>
                  <a:lnTo>
                    <a:pt x="479" y="1040"/>
                  </a:lnTo>
                  <a:lnTo>
                    <a:pt x="495" y="1024"/>
                  </a:lnTo>
                  <a:lnTo>
                    <a:pt x="504" y="999"/>
                  </a:lnTo>
                  <a:lnTo>
                    <a:pt x="506" y="971"/>
                  </a:lnTo>
                  <a:lnTo>
                    <a:pt x="504" y="941"/>
                  </a:lnTo>
                  <a:lnTo>
                    <a:pt x="500" y="913"/>
                  </a:lnTo>
                  <a:lnTo>
                    <a:pt x="495" y="888"/>
                  </a:lnTo>
                  <a:lnTo>
                    <a:pt x="491" y="873"/>
                  </a:lnTo>
                  <a:lnTo>
                    <a:pt x="488" y="866"/>
                  </a:lnTo>
                  <a:lnTo>
                    <a:pt x="486" y="867"/>
                  </a:lnTo>
                  <a:lnTo>
                    <a:pt x="478" y="869"/>
                  </a:lnTo>
                  <a:lnTo>
                    <a:pt x="467" y="873"/>
                  </a:lnTo>
                  <a:lnTo>
                    <a:pt x="452" y="876"/>
                  </a:lnTo>
                  <a:lnTo>
                    <a:pt x="437" y="880"/>
                  </a:lnTo>
                  <a:lnTo>
                    <a:pt x="420" y="884"/>
                  </a:lnTo>
                  <a:lnTo>
                    <a:pt x="404" y="886"/>
                  </a:lnTo>
                  <a:lnTo>
                    <a:pt x="390" y="887"/>
                  </a:lnTo>
                  <a:lnTo>
                    <a:pt x="376" y="885"/>
                  </a:lnTo>
                  <a:lnTo>
                    <a:pt x="363" y="877"/>
                  </a:lnTo>
                  <a:lnTo>
                    <a:pt x="350" y="866"/>
                  </a:lnTo>
                  <a:lnTo>
                    <a:pt x="339" y="852"/>
                  </a:lnTo>
                  <a:lnTo>
                    <a:pt x="328" y="836"/>
                  </a:lnTo>
                  <a:lnTo>
                    <a:pt x="318" y="818"/>
                  </a:lnTo>
                  <a:lnTo>
                    <a:pt x="310" y="800"/>
                  </a:lnTo>
                  <a:lnTo>
                    <a:pt x="303" y="782"/>
                  </a:lnTo>
                  <a:lnTo>
                    <a:pt x="369" y="688"/>
                  </a:lnTo>
                  <a:lnTo>
                    <a:pt x="269" y="688"/>
                  </a:lnTo>
                  <a:lnTo>
                    <a:pt x="262" y="674"/>
                  </a:lnTo>
                  <a:lnTo>
                    <a:pt x="253" y="659"/>
                  </a:lnTo>
                  <a:lnTo>
                    <a:pt x="246" y="645"/>
                  </a:lnTo>
                  <a:lnTo>
                    <a:pt x="243" y="639"/>
                  </a:lnTo>
                  <a:lnTo>
                    <a:pt x="201" y="599"/>
                  </a:lnTo>
                  <a:lnTo>
                    <a:pt x="222" y="566"/>
                  </a:lnTo>
                  <a:lnTo>
                    <a:pt x="244" y="530"/>
                  </a:lnTo>
                  <a:lnTo>
                    <a:pt x="241" y="524"/>
                  </a:lnTo>
                  <a:lnTo>
                    <a:pt x="236" y="511"/>
                  </a:lnTo>
                  <a:lnTo>
                    <a:pt x="229" y="490"/>
                  </a:lnTo>
                  <a:lnTo>
                    <a:pt x="221" y="465"/>
                  </a:lnTo>
                  <a:lnTo>
                    <a:pt x="213" y="436"/>
                  </a:lnTo>
                  <a:lnTo>
                    <a:pt x="209" y="406"/>
                  </a:lnTo>
                  <a:lnTo>
                    <a:pt x="208" y="378"/>
                  </a:lnTo>
                  <a:lnTo>
                    <a:pt x="211" y="354"/>
                  </a:lnTo>
                  <a:lnTo>
                    <a:pt x="219" y="332"/>
                  </a:lnTo>
                  <a:lnTo>
                    <a:pt x="227" y="311"/>
                  </a:lnTo>
                  <a:lnTo>
                    <a:pt x="235" y="289"/>
                  </a:lnTo>
                  <a:lnTo>
                    <a:pt x="240" y="263"/>
                  </a:lnTo>
                  <a:lnTo>
                    <a:pt x="243" y="233"/>
                  </a:lnTo>
                  <a:lnTo>
                    <a:pt x="239" y="196"/>
                  </a:lnTo>
                  <a:lnTo>
                    <a:pt x="230" y="151"/>
                  </a:lnTo>
                  <a:lnTo>
                    <a:pt x="213" y="9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355" name="Freeform 700"/>
            <p:cNvSpPr>
              <a:spLocks/>
            </p:cNvSpPr>
            <p:nvPr/>
          </p:nvSpPr>
          <p:spPr bwMode="auto">
            <a:xfrm>
              <a:off x="2617" y="1127"/>
              <a:ext cx="180" cy="299"/>
            </a:xfrm>
            <a:custGeom>
              <a:avLst/>
              <a:gdLst>
                <a:gd name="T0" fmla="*/ 31 w 903"/>
                <a:gd name="T1" fmla="*/ 45 h 1491"/>
                <a:gd name="T2" fmla="*/ 30 w 903"/>
                <a:gd name="T3" fmla="*/ 44 h 1491"/>
                <a:gd name="T4" fmla="*/ 27 w 903"/>
                <a:gd name="T5" fmla="*/ 43 h 1491"/>
                <a:gd name="T6" fmla="*/ 25 w 903"/>
                <a:gd name="T7" fmla="*/ 44 h 1491"/>
                <a:gd name="T8" fmla="*/ 26 w 903"/>
                <a:gd name="T9" fmla="*/ 46 h 1491"/>
                <a:gd name="T10" fmla="*/ 24 w 903"/>
                <a:gd name="T11" fmla="*/ 47 h 1491"/>
                <a:gd name="T12" fmla="*/ 25 w 903"/>
                <a:gd name="T13" fmla="*/ 40 h 1491"/>
                <a:gd name="T14" fmla="*/ 26 w 903"/>
                <a:gd name="T15" fmla="*/ 39 h 1491"/>
                <a:gd name="T16" fmla="*/ 28 w 903"/>
                <a:gd name="T17" fmla="*/ 37 h 1491"/>
                <a:gd name="T18" fmla="*/ 33 w 903"/>
                <a:gd name="T19" fmla="*/ 31 h 1491"/>
                <a:gd name="T20" fmla="*/ 33 w 903"/>
                <a:gd name="T21" fmla="*/ 27 h 1491"/>
                <a:gd name="T22" fmla="*/ 31 w 903"/>
                <a:gd name="T23" fmla="*/ 25 h 1491"/>
                <a:gd name="T24" fmla="*/ 33 w 903"/>
                <a:gd name="T25" fmla="*/ 23 h 1491"/>
                <a:gd name="T26" fmla="*/ 33 w 903"/>
                <a:gd name="T27" fmla="*/ 20 h 1491"/>
                <a:gd name="T28" fmla="*/ 31 w 903"/>
                <a:gd name="T29" fmla="*/ 20 h 1491"/>
                <a:gd name="T30" fmla="*/ 31 w 903"/>
                <a:gd name="T31" fmla="*/ 19 h 1491"/>
                <a:gd name="T32" fmla="*/ 34 w 903"/>
                <a:gd name="T33" fmla="*/ 17 h 1491"/>
                <a:gd name="T34" fmla="*/ 35 w 903"/>
                <a:gd name="T35" fmla="*/ 13 h 1491"/>
                <a:gd name="T36" fmla="*/ 33 w 903"/>
                <a:gd name="T37" fmla="*/ 10 h 1491"/>
                <a:gd name="T38" fmla="*/ 34 w 903"/>
                <a:gd name="T39" fmla="*/ 6 h 1491"/>
                <a:gd name="T40" fmla="*/ 31 w 903"/>
                <a:gd name="T41" fmla="*/ 6 h 1491"/>
                <a:gd name="T42" fmla="*/ 30 w 903"/>
                <a:gd name="T43" fmla="*/ 3 h 1491"/>
                <a:gd name="T44" fmla="*/ 28 w 903"/>
                <a:gd name="T45" fmla="*/ 0 h 1491"/>
                <a:gd name="T46" fmla="*/ 26 w 903"/>
                <a:gd name="T47" fmla="*/ 1 h 1491"/>
                <a:gd name="T48" fmla="*/ 23 w 903"/>
                <a:gd name="T49" fmla="*/ 3 h 1491"/>
                <a:gd name="T50" fmla="*/ 20 w 903"/>
                <a:gd name="T51" fmla="*/ 5 h 1491"/>
                <a:gd name="T52" fmla="*/ 20 w 903"/>
                <a:gd name="T53" fmla="*/ 6 h 1491"/>
                <a:gd name="T54" fmla="*/ 16 w 903"/>
                <a:gd name="T55" fmla="*/ 5 h 1491"/>
                <a:gd name="T56" fmla="*/ 14 w 903"/>
                <a:gd name="T57" fmla="*/ 7 h 1491"/>
                <a:gd name="T58" fmla="*/ 15 w 903"/>
                <a:gd name="T59" fmla="*/ 12 h 1491"/>
                <a:gd name="T60" fmla="*/ 12 w 903"/>
                <a:gd name="T61" fmla="*/ 17 h 1491"/>
                <a:gd name="T62" fmla="*/ 9 w 903"/>
                <a:gd name="T63" fmla="*/ 26 h 1491"/>
                <a:gd name="T64" fmla="*/ 8 w 903"/>
                <a:gd name="T65" fmla="*/ 40 h 1491"/>
                <a:gd name="T66" fmla="*/ 7 w 903"/>
                <a:gd name="T67" fmla="*/ 44 h 1491"/>
                <a:gd name="T68" fmla="*/ 5 w 903"/>
                <a:gd name="T69" fmla="*/ 44 h 1491"/>
                <a:gd name="T70" fmla="*/ 1 w 903"/>
                <a:gd name="T71" fmla="*/ 45 h 1491"/>
                <a:gd name="T72" fmla="*/ 0 w 903"/>
                <a:gd name="T73" fmla="*/ 46 h 1491"/>
                <a:gd name="T74" fmla="*/ 1 w 903"/>
                <a:gd name="T75" fmla="*/ 52 h 1491"/>
                <a:gd name="T76" fmla="*/ 4 w 903"/>
                <a:gd name="T77" fmla="*/ 58 h 1491"/>
                <a:gd name="T78" fmla="*/ 9 w 903"/>
                <a:gd name="T79" fmla="*/ 59 h 1491"/>
                <a:gd name="T80" fmla="*/ 22 w 903"/>
                <a:gd name="T81" fmla="*/ 51 h 1491"/>
                <a:gd name="T82" fmla="*/ 23 w 903"/>
                <a:gd name="T83" fmla="*/ 52 h 1491"/>
                <a:gd name="T84" fmla="*/ 24 w 903"/>
                <a:gd name="T85" fmla="*/ 53 h 1491"/>
                <a:gd name="T86" fmla="*/ 27 w 903"/>
                <a:gd name="T87" fmla="*/ 52 h 1491"/>
                <a:gd name="T88" fmla="*/ 27 w 903"/>
                <a:gd name="T89" fmla="*/ 50 h 1491"/>
                <a:gd name="T90" fmla="*/ 28 w 903"/>
                <a:gd name="T91" fmla="*/ 49 h 1491"/>
                <a:gd name="T92" fmla="*/ 30 w 903"/>
                <a:gd name="T93" fmla="*/ 50 h 1491"/>
                <a:gd name="T94" fmla="*/ 30 w 903"/>
                <a:gd name="T95" fmla="*/ 48 h 1491"/>
                <a:gd name="T96" fmla="*/ 29 w 903"/>
                <a:gd name="T97" fmla="*/ 48 h 1491"/>
                <a:gd name="T98" fmla="*/ 30 w 903"/>
                <a:gd name="T99" fmla="*/ 46 h 1491"/>
                <a:gd name="T100" fmla="*/ 33 w 903"/>
                <a:gd name="T101" fmla="*/ 45 h 14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03"/>
                <a:gd name="T154" fmla="*/ 0 h 1491"/>
                <a:gd name="T155" fmla="*/ 903 w 903"/>
                <a:gd name="T156" fmla="*/ 1491 h 14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03" h="1491">
                  <a:moveTo>
                    <a:pt x="839" y="1121"/>
                  </a:moveTo>
                  <a:lnTo>
                    <a:pt x="825" y="1123"/>
                  </a:lnTo>
                  <a:lnTo>
                    <a:pt x="812" y="1124"/>
                  </a:lnTo>
                  <a:lnTo>
                    <a:pt x="799" y="1123"/>
                  </a:lnTo>
                  <a:lnTo>
                    <a:pt x="787" y="1120"/>
                  </a:lnTo>
                  <a:lnTo>
                    <a:pt x="777" y="1115"/>
                  </a:lnTo>
                  <a:lnTo>
                    <a:pt x="770" y="1110"/>
                  </a:lnTo>
                  <a:lnTo>
                    <a:pt x="767" y="1103"/>
                  </a:lnTo>
                  <a:lnTo>
                    <a:pt x="767" y="1094"/>
                  </a:lnTo>
                  <a:lnTo>
                    <a:pt x="766" y="1085"/>
                  </a:lnTo>
                  <a:lnTo>
                    <a:pt x="757" y="1077"/>
                  </a:lnTo>
                  <a:lnTo>
                    <a:pt x="742" y="1069"/>
                  </a:lnTo>
                  <a:lnTo>
                    <a:pt x="723" y="1064"/>
                  </a:lnTo>
                  <a:lnTo>
                    <a:pt x="702" y="1059"/>
                  </a:lnTo>
                  <a:lnTo>
                    <a:pt x="681" y="1057"/>
                  </a:lnTo>
                  <a:lnTo>
                    <a:pt x="659" y="1056"/>
                  </a:lnTo>
                  <a:lnTo>
                    <a:pt x="640" y="1058"/>
                  </a:lnTo>
                  <a:lnTo>
                    <a:pt x="628" y="1063"/>
                  </a:lnTo>
                  <a:lnTo>
                    <a:pt x="625" y="1070"/>
                  </a:lnTo>
                  <a:lnTo>
                    <a:pt x="628" y="1080"/>
                  </a:lnTo>
                  <a:lnTo>
                    <a:pt x="636" y="1092"/>
                  </a:lnTo>
                  <a:lnTo>
                    <a:pt x="645" y="1105"/>
                  </a:lnTo>
                  <a:lnTo>
                    <a:pt x="653" y="1120"/>
                  </a:lnTo>
                  <a:lnTo>
                    <a:pt x="657" y="1135"/>
                  </a:lnTo>
                  <a:lnTo>
                    <a:pt x="656" y="1151"/>
                  </a:lnTo>
                  <a:lnTo>
                    <a:pt x="649" y="1162"/>
                  </a:lnTo>
                  <a:lnTo>
                    <a:pt x="639" y="1168"/>
                  </a:lnTo>
                  <a:lnTo>
                    <a:pt x="626" y="1168"/>
                  </a:lnTo>
                  <a:lnTo>
                    <a:pt x="611" y="1164"/>
                  </a:lnTo>
                  <a:lnTo>
                    <a:pt x="598" y="1160"/>
                  </a:lnTo>
                  <a:lnTo>
                    <a:pt x="586" y="1154"/>
                  </a:lnTo>
                  <a:lnTo>
                    <a:pt x="579" y="1150"/>
                  </a:lnTo>
                  <a:lnTo>
                    <a:pt x="575" y="1148"/>
                  </a:lnTo>
                  <a:lnTo>
                    <a:pt x="617" y="989"/>
                  </a:lnTo>
                  <a:lnTo>
                    <a:pt x="618" y="987"/>
                  </a:lnTo>
                  <a:lnTo>
                    <a:pt x="621" y="986"/>
                  </a:lnTo>
                  <a:lnTo>
                    <a:pt x="627" y="984"/>
                  </a:lnTo>
                  <a:lnTo>
                    <a:pt x="632" y="981"/>
                  </a:lnTo>
                  <a:lnTo>
                    <a:pt x="639" y="977"/>
                  </a:lnTo>
                  <a:lnTo>
                    <a:pt x="647" y="973"/>
                  </a:lnTo>
                  <a:lnTo>
                    <a:pt x="654" y="970"/>
                  </a:lnTo>
                  <a:lnTo>
                    <a:pt x="659" y="966"/>
                  </a:lnTo>
                  <a:lnTo>
                    <a:pt x="669" y="958"/>
                  </a:lnTo>
                  <a:lnTo>
                    <a:pt x="685" y="944"/>
                  </a:lnTo>
                  <a:lnTo>
                    <a:pt x="708" y="924"/>
                  </a:lnTo>
                  <a:lnTo>
                    <a:pt x="732" y="899"/>
                  </a:lnTo>
                  <a:lnTo>
                    <a:pt x="757" y="871"/>
                  </a:lnTo>
                  <a:lnTo>
                    <a:pt x="782" y="841"/>
                  </a:lnTo>
                  <a:lnTo>
                    <a:pt x="804" y="810"/>
                  </a:lnTo>
                  <a:lnTo>
                    <a:pt x="821" y="781"/>
                  </a:lnTo>
                  <a:lnTo>
                    <a:pt x="832" y="754"/>
                  </a:lnTo>
                  <a:lnTo>
                    <a:pt x="837" y="730"/>
                  </a:lnTo>
                  <a:lnTo>
                    <a:pt x="838" y="710"/>
                  </a:lnTo>
                  <a:lnTo>
                    <a:pt x="833" y="692"/>
                  </a:lnTo>
                  <a:lnTo>
                    <a:pt x="824" y="677"/>
                  </a:lnTo>
                  <a:lnTo>
                    <a:pt x="812" y="665"/>
                  </a:lnTo>
                  <a:lnTo>
                    <a:pt x="797" y="657"/>
                  </a:lnTo>
                  <a:lnTo>
                    <a:pt x="779" y="651"/>
                  </a:lnTo>
                  <a:lnTo>
                    <a:pt x="785" y="640"/>
                  </a:lnTo>
                  <a:lnTo>
                    <a:pt x="793" y="629"/>
                  </a:lnTo>
                  <a:lnTo>
                    <a:pt x="801" y="617"/>
                  </a:lnTo>
                  <a:lnTo>
                    <a:pt x="810" y="605"/>
                  </a:lnTo>
                  <a:lnTo>
                    <a:pt x="818" y="594"/>
                  </a:lnTo>
                  <a:lnTo>
                    <a:pt x="824" y="584"/>
                  </a:lnTo>
                  <a:lnTo>
                    <a:pt x="830" y="574"/>
                  </a:lnTo>
                  <a:lnTo>
                    <a:pt x="832" y="564"/>
                  </a:lnTo>
                  <a:lnTo>
                    <a:pt x="836" y="544"/>
                  </a:lnTo>
                  <a:lnTo>
                    <a:pt x="836" y="527"/>
                  </a:lnTo>
                  <a:lnTo>
                    <a:pt x="831" y="513"/>
                  </a:lnTo>
                  <a:lnTo>
                    <a:pt x="823" y="503"/>
                  </a:lnTo>
                  <a:lnTo>
                    <a:pt x="818" y="500"/>
                  </a:lnTo>
                  <a:lnTo>
                    <a:pt x="812" y="499"/>
                  </a:lnTo>
                  <a:lnTo>
                    <a:pt x="805" y="498"/>
                  </a:lnTo>
                  <a:lnTo>
                    <a:pt x="800" y="499"/>
                  </a:lnTo>
                  <a:lnTo>
                    <a:pt x="795" y="500"/>
                  </a:lnTo>
                  <a:lnTo>
                    <a:pt x="791" y="501"/>
                  </a:lnTo>
                  <a:lnTo>
                    <a:pt x="788" y="502"/>
                  </a:lnTo>
                  <a:lnTo>
                    <a:pt x="787" y="502"/>
                  </a:lnTo>
                  <a:lnTo>
                    <a:pt x="779" y="488"/>
                  </a:lnTo>
                  <a:lnTo>
                    <a:pt x="783" y="478"/>
                  </a:lnTo>
                  <a:lnTo>
                    <a:pt x="793" y="466"/>
                  </a:lnTo>
                  <a:lnTo>
                    <a:pt x="806" y="454"/>
                  </a:lnTo>
                  <a:lnTo>
                    <a:pt x="824" y="442"/>
                  </a:lnTo>
                  <a:lnTo>
                    <a:pt x="842" y="428"/>
                  </a:lnTo>
                  <a:lnTo>
                    <a:pt x="861" y="414"/>
                  </a:lnTo>
                  <a:lnTo>
                    <a:pt x="879" y="397"/>
                  </a:lnTo>
                  <a:lnTo>
                    <a:pt x="895" y="379"/>
                  </a:lnTo>
                  <a:lnTo>
                    <a:pt x="903" y="359"/>
                  </a:lnTo>
                  <a:lnTo>
                    <a:pt x="901" y="339"/>
                  </a:lnTo>
                  <a:lnTo>
                    <a:pt x="891" y="317"/>
                  </a:lnTo>
                  <a:lnTo>
                    <a:pt x="877" y="298"/>
                  </a:lnTo>
                  <a:lnTo>
                    <a:pt x="861" y="280"/>
                  </a:lnTo>
                  <a:lnTo>
                    <a:pt x="847" y="267"/>
                  </a:lnTo>
                  <a:lnTo>
                    <a:pt x="837" y="258"/>
                  </a:lnTo>
                  <a:lnTo>
                    <a:pt x="832" y="255"/>
                  </a:lnTo>
                  <a:lnTo>
                    <a:pt x="836" y="249"/>
                  </a:lnTo>
                  <a:lnTo>
                    <a:pt x="845" y="233"/>
                  </a:lnTo>
                  <a:lnTo>
                    <a:pt x="854" y="208"/>
                  </a:lnTo>
                  <a:lnTo>
                    <a:pt x="857" y="174"/>
                  </a:lnTo>
                  <a:lnTo>
                    <a:pt x="854" y="159"/>
                  </a:lnTo>
                  <a:lnTo>
                    <a:pt x="846" y="152"/>
                  </a:lnTo>
                  <a:lnTo>
                    <a:pt x="833" y="149"/>
                  </a:lnTo>
                  <a:lnTo>
                    <a:pt x="820" y="152"/>
                  </a:lnTo>
                  <a:lnTo>
                    <a:pt x="805" y="156"/>
                  </a:lnTo>
                  <a:lnTo>
                    <a:pt x="793" y="161"/>
                  </a:lnTo>
                  <a:lnTo>
                    <a:pt x="785" y="165"/>
                  </a:lnTo>
                  <a:lnTo>
                    <a:pt x="782" y="167"/>
                  </a:lnTo>
                  <a:lnTo>
                    <a:pt x="760" y="138"/>
                  </a:lnTo>
                  <a:lnTo>
                    <a:pt x="763" y="110"/>
                  </a:lnTo>
                  <a:lnTo>
                    <a:pt x="760" y="84"/>
                  </a:lnTo>
                  <a:lnTo>
                    <a:pt x="755" y="62"/>
                  </a:lnTo>
                  <a:lnTo>
                    <a:pt x="745" y="42"/>
                  </a:lnTo>
                  <a:lnTo>
                    <a:pt x="733" y="25"/>
                  </a:lnTo>
                  <a:lnTo>
                    <a:pt x="720" y="13"/>
                  </a:lnTo>
                  <a:lnTo>
                    <a:pt x="704" y="4"/>
                  </a:lnTo>
                  <a:lnTo>
                    <a:pt x="689" y="0"/>
                  </a:lnTo>
                  <a:lnTo>
                    <a:pt x="680" y="1"/>
                  </a:lnTo>
                  <a:lnTo>
                    <a:pt x="668" y="6"/>
                  </a:lnTo>
                  <a:lnTo>
                    <a:pt x="656" y="13"/>
                  </a:lnTo>
                  <a:lnTo>
                    <a:pt x="643" y="22"/>
                  </a:lnTo>
                  <a:lnTo>
                    <a:pt x="627" y="33"/>
                  </a:lnTo>
                  <a:lnTo>
                    <a:pt x="612" y="45"/>
                  </a:lnTo>
                  <a:lnTo>
                    <a:pt x="597" y="57"/>
                  </a:lnTo>
                  <a:lnTo>
                    <a:pt x="581" y="71"/>
                  </a:lnTo>
                  <a:lnTo>
                    <a:pt x="565" y="84"/>
                  </a:lnTo>
                  <a:lnTo>
                    <a:pt x="551" y="98"/>
                  </a:lnTo>
                  <a:lnTo>
                    <a:pt x="538" y="110"/>
                  </a:lnTo>
                  <a:lnTo>
                    <a:pt x="527" y="121"/>
                  </a:lnTo>
                  <a:lnTo>
                    <a:pt x="517" y="130"/>
                  </a:lnTo>
                  <a:lnTo>
                    <a:pt x="510" y="137"/>
                  </a:lnTo>
                  <a:lnTo>
                    <a:pt x="505" y="143"/>
                  </a:lnTo>
                  <a:lnTo>
                    <a:pt x="503" y="144"/>
                  </a:lnTo>
                  <a:lnTo>
                    <a:pt x="502" y="144"/>
                  </a:lnTo>
                  <a:lnTo>
                    <a:pt x="499" y="143"/>
                  </a:lnTo>
                  <a:lnTo>
                    <a:pt x="492" y="141"/>
                  </a:lnTo>
                  <a:lnTo>
                    <a:pt x="483" y="139"/>
                  </a:lnTo>
                  <a:lnTo>
                    <a:pt x="470" y="137"/>
                  </a:lnTo>
                  <a:lnTo>
                    <a:pt x="453" y="134"/>
                  </a:lnTo>
                  <a:lnTo>
                    <a:pt x="433" y="130"/>
                  </a:lnTo>
                  <a:lnTo>
                    <a:pt x="408" y="126"/>
                  </a:lnTo>
                  <a:lnTo>
                    <a:pt x="384" y="125"/>
                  </a:lnTo>
                  <a:lnTo>
                    <a:pt x="368" y="130"/>
                  </a:lnTo>
                  <a:lnTo>
                    <a:pt x="356" y="140"/>
                  </a:lnTo>
                  <a:lnTo>
                    <a:pt x="350" y="154"/>
                  </a:lnTo>
                  <a:lnTo>
                    <a:pt x="346" y="171"/>
                  </a:lnTo>
                  <a:lnTo>
                    <a:pt x="345" y="187"/>
                  </a:lnTo>
                  <a:lnTo>
                    <a:pt x="345" y="204"/>
                  </a:lnTo>
                  <a:lnTo>
                    <a:pt x="345" y="219"/>
                  </a:lnTo>
                  <a:lnTo>
                    <a:pt x="355" y="256"/>
                  </a:lnTo>
                  <a:lnTo>
                    <a:pt x="365" y="293"/>
                  </a:lnTo>
                  <a:lnTo>
                    <a:pt x="372" y="323"/>
                  </a:lnTo>
                  <a:lnTo>
                    <a:pt x="376" y="334"/>
                  </a:lnTo>
                  <a:lnTo>
                    <a:pt x="345" y="361"/>
                  </a:lnTo>
                  <a:lnTo>
                    <a:pt x="319" y="394"/>
                  </a:lnTo>
                  <a:lnTo>
                    <a:pt x="296" y="431"/>
                  </a:lnTo>
                  <a:lnTo>
                    <a:pt x="277" y="472"/>
                  </a:lnTo>
                  <a:lnTo>
                    <a:pt x="261" y="516"/>
                  </a:lnTo>
                  <a:lnTo>
                    <a:pt x="248" y="563"/>
                  </a:lnTo>
                  <a:lnTo>
                    <a:pt x="239" y="611"/>
                  </a:lnTo>
                  <a:lnTo>
                    <a:pt x="232" y="660"/>
                  </a:lnTo>
                  <a:lnTo>
                    <a:pt x="227" y="716"/>
                  </a:lnTo>
                  <a:lnTo>
                    <a:pt x="222" y="784"/>
                  </a:lnTo>
                  <a:lnTo>
                    <a:pt x="215" y="856"/>
                  </a:lnTo>
                  <a:lnTo>
                    <a:pt x="209" y="929"/>
                  </a:lnTo>
                  <a:lnTo>
                    <a:pt x="204" y="995"/>
                  </a:lnTo>
                  <a:lnTo>
                    <a:pt x="200" y="1050"/>
                  </a:lnTo>
                  <a:lnTo>
                    <a:pt x="197" y="1087"/>
                  </a:lnTo>
                  <a:lnTo>
                    <a:pt x="196" y="1101"/>
                  </a:lnTo>
                  <a:lnTo>
                    <a:pt x="194" y="1101"/>
                  </a:lnTo>
                  <a:lnTo>
                    <a:pt x="188" y="1101"/>
                  </a:lnTo>
                  <a:lnTo>
                    <a:pt x="178" y="1101"/>
                  </a:lnTo>
                  <a:lnTo>
                    <a:pt x="166" y="1101"/>
                  </a:lnTo>
                  <a:lnTo>
                    <a:pt x="151" y="1102"/>
                  </a:lnTo>
                  <a:lnTo>
                    <a:pt x="134" y="1102"/>
                  </a:lnTo>
                  <a:lnTo>
                    <a:pt x="116" y="1103"/>
                  </a:lnTo>
                  <a:lnTo>
                    <a:pt x="98" y="1104"/>
                  </a:lnTo>
                  <a:lnTo>
                    <a:pt x="80" y="1106"/>
                  </a:lnTo>
                  <a:lnTo>
                    <a:pt x="62" y="1110"/>
                  </a:lnTo>
                  <a:lnTo>
                    <a:pt x="46" y="1113"/>
                  </a:lnTo>
                  <a:lnTo>
                    <a:pt x="31" y="1116"/>
                  </a:lnTo>
                  <a:lnTo>
                    <a:pt x="19" y="1122"/>
                  </a:lnTo>
                  <a:lnTo>
                    <a:pt x="9" y="1128"/>
                  </a:lnTo>
                  <a:lnTo>
                    <a:pt x="2" y="1134"/>
                  </a:lnTo>
                  <a:lnTo>
                    <a:pt x="0" y="1142"/>
                  </a:lnTo>
                  <a:lnTo>
                    <a:pt x="0" y="1154"/>
                  </a:lnTo>
                  <a:lnTo>
                    <a:pt x="2" y="1172"/>
                  </a:lnTo>
                  <a:lnTo>
                    <a:pt x="5" y="1197"/>
                  </a:lnTo>
                  <a:lnTo>
                    <a:pt x="11" y="1225"/>
                  </a:lnTo>
                  <a:lnTo>
                    <a:pt x="19" y="1256"/>
                  </a:lnTo>
                  <a:lnTo>
                    <a:pt x="28" y="1289"/>
                  </a:lnTo>
                  <a:lnTo>
                    <a:pt x="39" y="1322"/>
                  </a:lnTo>
                  <a:lnTo>
                    <a:pt x="51" y="1355"/>
                  </a:lnTo>
                  <a:lnTo>
                    <a:pt x="66" y="1387"/>
                  </a:lnTo>
                  <a:lnTo>
                    <a:pt x="83" y="1415"/>
                  </a:lnTo>
                  <a:lnTo>
                    <a:pt x="101" y="1440"/>
                  </a:lnTo>
                  <a:lnTo>
                    <a:pt x="121" y="1459"/>
                  </a:lnTo>
                  <a:lnTo>
                    <a:pt x="143" y="1473"/>
                  </a:lnTo>
                  <a:lnTo>
                    <a:pt x="167" y="1478"/>
                  </a:lnTo>
                  <a:lnTo>
                    <a:pt x="193" y="1475"/>
                  </a:lnTo>
                  <a:lnTo>
                    <a:pt x="221" y="1461"/>
                  </a:lnTo>
                  <a:lnTo>
                    <a:pt x="354" y="1359"/>
                  </a:lnTo>
                  <a:lnTo>
                    <a:pt x="471" y="1491"/>
                  </a:lnTo>
                  <a:lnTo>
                    <a:pt x="539" y="1339"/>
                  </a:lnTo>
                  <a:lnTo>
                    <a:pt x="525" y="1297"/>
                  </a:lnTo>
                  <a:lnTo>
                    <a:pt x="548" y="1261"/>
                  </a:lnTo>
                  <a:lnTo>
                    <a:pt x="549" y="1262"/>
                  </a:lnTo>
                  <a:lnTo>
                    <a:pt x="553" y="1266"/>
                  </a:lnTo>
                  <a:lnTo>
                    <a:pt x="557" y="1272"/>
                  </a:lnTo>
                  <a:lnTo>
                    <a:pt x="563" y="1280"/>
                  </a:lnTo>
                  <a:lnTo>
                    <a:pt x="569" y="1287"/>
                  </a:lnTo>
                  <a:lnTo>
                    <a:pt x="575" y="1294"/>
                  </a:lnTo>
                  <a:lnTo>
                    <a:pt x="582" y="1300"/>
                  </a:lnTo>
                  <a:lnTo>
                    <a:pt x="588" y="1303"/>
                  </a:lnTo>
                  <a:lnTo>
                    <a:pt x="595" y="1306"/>
                  </a:lnTo>
                  <a:lnTo>
                    <a:pt x="607" y="1308"/>
                  </a:lnTo>
                  <a:lnTo>
                    <a:pt x="619" y="1308"/>
                  </a:lnTo>
                  <a:lnTo>
                    <a:pt x="634" y="1308"/>
                  </a:lnTo>
                  <a:lnTo>
                    <a:pt x="647" y="1306"/>
                  </a:lnTo>
                  <a:lnTo>
                    <a:pt x="658" y="1300"/>
                  </a:lnTo>
                  <a:lnTo>
                    <a:pt x="665" y="1291"/>
                  </a:lnTo>
                  <a:lnTo>
                    <a:pt x="668" y="1279"/>
                  </a:lnTo>
                  <a:lnTo>
                    <a:pt x="668" y="1265"/>
                  </a:lnTo>
                  <a:lnTo>
                    <a:pt x="667" y="1253"/>
                  </a:lnTo>
                  <a:lnTo>
                    <a:pt x="666" y="1244"/>
                  </a:lnTo>
                  <a:lnTo>
                    <a:pt x="666" y="1235"/>
                  </a:lnTo>
                  <a:lnTo>
                    <a:pt x="667" y="1229"/>
                  </a:lnTo>
                  <a:lnTo>
                    <a:pt x="672" y="1226"/>
                  </a:lnTo>
                  <a:lnTo>
                    <a:pt x="680" y="1224"/>
                  </a:lnTo>
                  <a:lnTo>
                    <a:pt x="692" y="1225"/>
                  </a:lnTo>
                  <a:lnTo>
                    <a:pt x="705" y="1228"/>
                  </a:lnTo>
                  <a:lnTo>
                    <a:pt x="717" y="1231"/>
                  </a:lnTo>
                  <a:lnTo>
                    <a:pt x="726" y="1234"/>
                  </a:lnTo>
                  <a:lnTo>
                    <a:pt x="732" y="1235"/>
                  </a:lnTo>
                  <a:lnTo>
                    <a:pt x="739" y="1235"/>
                  </a:lnTo>
                  <a:lnTo>
                    <a:pt x="745" y="1233"/>
                  </a:lnTo>
                  <a:lnTo>
                    <a:pt x="749" y="1226"/>
                  </a:lnTo>
                  <a:lnTo>
                    <a:pt x="755" y="1216"/>
                  </a:lnTo>
                  <a:lnTo>
                    <a:pt x="758" y="1206"/>
                  </a:lnTo>
                  <a:lnTo>
                    <a:pt x="758" y="1198"/>
                  </a:lnTo>
                  <a:lnTo>
                    <a:pt x="755" y="1192"/>
                  </a:lnTo>
                  <a:lnTo>
                    <a:pt x="750" y="1189"/>
                  </a:lnTo>
                  <a:lnTo>
                    <a:pt x="745" y="1188"/>
                  </a:lnTo>
                  <a:lnTo>
                    <a:pt x="738" y="1187"/>
                  </a:lnTo>
                  <a:lnTo>
                    <a:pt x="732" y="1185"/>
                  </a:lnTo>
                  <a:lnTo>
                    <a:pt x="728" y="1184"/>
                  </a:lnTo>
                  <a:lnTo>
                    <a:pt x="720" y="1178"/>
                  </a:lnTo>
                  <a:lnTo>
                    <a:pt x="713" y="1169"/>
                  </a:lnTo>
                  <a:lnTo>
                    <a:pt x="713" y="1157"/>
                  </a:lnTo>
                  <a:lnTo>
                    <a:pt x="728" y="1139"/>
                  </a:lnTo>
                  <a:lnTo>
                    <a:pt x="741" y="1130"/>
                  </a:lnTo>
                  <a:lnTo>
                    <a:pt x="758" y="1124"/>
                  </a:lnTo>
                  <a:lnTo>
                    <a:pt x="776" y="1121"/>
                  </a:lnTo>
                  <a:lnTo>
                    <a:pt x="795" y="1120"/>
                  </a:lnTo>
                  <a:lnTo>
                    <a:pt x="812" y="1120"/>
                  </a:lnTo>
                  <a:lnTo>
                    <a:pt x="825" y="1120"/>
                  </a:lnTo>
                  <a:lnTo>
                    <a:pt x="836" y="1121"/>
                  </a:lnTo>
                  <a:lnTo>
                    <a:pt x="839" y="112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356" name="Freeform 701"/>
            <p:cNvSpPr>
              <a:spLocks/>
            </p:cNvSpPr>
            <p:nvPr/>
          </p:nvSpPr>
          <p:spPr bwMode="auto">
            <a:xfrm>
              <a:off x="2748" y="1125"/>
              <a:ext cx="25" cy="34"/>
            </a:xfrm>
            <a:custGeom>
              <a:avLst/>
              <a:gdLst>
                <a:gd name="T0" fmla="*/ 3 w 121"/>
                <a:gd name="T1" fmla="*/ 1 h 168"/>
                <a:gd name="T2" fmla="*/ 4 w 121"/>
                <a:gd name="T3" fmla="*/ 2 h 168"/>
                <a:gd name="T4" fmla="*/ 4 w 121"/>
                <a:gd name="T5" fmla="*/ 2 h 168"/>
                <a:gd name="T6" fmla="*/ 4 w 121"/>
                <a:gd name="T7" fmla="*/ 2 h 168"/>
                <a:gd name="T8" fmla="*/ 5 w 121"/>
                <a:gd name="T9" fmla="*/ 3 h 168"/>
                <a:gd name="T10" fmla="*/ 5 w 121"/>
                <a:gd name="T11" fmla="*/ 4 h 168"/>
                <a:gd name="T12" fmla="*/ 5 w 121"/>
                <a:gd name="T13" fmla="*/ 4 h 168"/>
                <a:gd name="T14" fmla="*/ 5 w 121"/>
                <a:gd name="T15" fmla="*/ 5 h 168"/>
                <a:gd name="T16" fmla="*/ 5 w 121"/>
                <a:gd name="T17" fmla="*/ 6 h 168"/>
                <a:gd name="T18" fmla="*/ 5 w 121"/>
                <a:gd name="T19" fmla="*/ 6 h 168"/>
                <a:gd name="T20" fmla="*/ 5 w 121"/>
                <a:gd name="T21" fmla="*/ 6 h 168"/>
                <a:gd name="T22" fmla="*/ 5 w 121"/>
                <a:gd name="T23" fmla="*/ 6 h 168"/>
                <a:gd name="T24" fmla="*/ 5 w 121"/>
                <a:gd name="T25" fmla="*/ 6 h 168"/>
                <a:gd name="T26" fmla="*/ 4 w 121"/>
                <a:gd name="T27" fmla="*/ 7 h 168"/>
                <a:gd name="T28" fmla="*/ 4 w 121"/>
                <a:gd name="T29" fmla="*/ 7 h 168"/>
                <a:gd name="T30" fmla="*/ 4 w 121"/>
                <a:gd name="T31" fmla="*/ 7 h 168"/>
                <a:gd name="T32" fmla="*/ 4 w 121"/>
                <a:gd name="T33" fmla="*/ 7 h 168"/>
                <a:gd name="T34" fmla="*/ 3 w 121"/>
                <a:gd name="T35" fmla="*/ 6 h 168"/>
                <a:gd name="T36" fmla="*/ 2 w 121"/>
                <a:gd name="T37" fmla="*/ 6 h 168"/>
                <a:gd name="T38" fmla="*/ 2 w 121"/>
                <a:gd name="T39" fmla="*/ 6 h 168"/>
                <a:gd name="T40" fmla="*/ 1 w 121"/>
                <a:gd name="T41" fmla="*/ 5 h 168"/>
                <a:gd name="T42" fmla="*/ 1 w 121"/>
                <a:gd name="T43" fmla="*/ 4 h 168"/>
                <a:gd name="T44" fmla="*/ 0 w 121"/>
                <a:gd name="T45" fmla="*/ 4 h 168"/>
                <a:gd name="T46" fmla="*/ 0 w 121"/>
                <a:gd name="T47" fmla="*/ 3 h 168"/>
                <a:gd name="T48" fmla="*/ 0 w 121"/>
                <a:gd name="T49" fmla="*/ 3 h 168"/>
                <a:gd name="T50" fmla="*/ 0 w 121"/>
                <a:gd name="T51" fmla="*/ 2 h 168"/>
                <a:gd name="T52" fmla="*/ 1 w 121"/>
                <a:gd name="T53" fmla="*/ 3 h 168"/>
                <a:gd name="T54" fmla="*/ 1 w 121"/>
                <a:gd name="T55" fmla="*/ 3 h 168"/>
                <a:gd name="T56" fmla="*/ 1 w 121"/>
                <a:gd name="T57" fmla="*/ 4 h 168"/>
                <a:gd name="T58" fmla="*/ 1 w 121"/>
                <a:gd name="T59" fmla="*/ 4 h 168"/>
                <a:gd name="T60" fmla="*/ 2 w 121"/>
                <a:gd name="T61" fmla="*/ 4 h 168"/>
                <a:gd name="T62" fmla="*/ 2 w 121"/>
                <a:gd name="T63" fmla="*/ 5 h 168"/>
                <a:gd name="T64" fmla="*/ 3 w 121"/>
                <a:gd name="T65" fmla="*/ 5 h 168"/>
                <a:gd name="T66" fmla="*/ 3 w 121"/>
                <a:gd name="T67" fmla="*/ 5 h 168"/>
                <a:gd name="T68" fmla="*/ 4 w 121"/>
                <a:gd name="T69" fmla="*/ 4 h 168"/>
                <a:gd name="T70" fmla="*/ 4 w 121"/>
                <a:gd name="T71" fmla="*/ 4 h 168"/>
                <a:gd name="T72" fmla="*/ 4 w 121"/>
                <a:gd name="T73" fmla="*/ 3 h 168"/>
                <a:gd name="T74" fmla="*/ 3 w 121"/>
                <a:gd name="T75" fmla="*/ 3 h 168"/>
                <a:gd name="T76" fmla="*/ 3 w 121"/>
                <a:gd name="T77" fmla="*/ 2 h 168"/>
                <a:gd name="T78" fmla="*/ 3 w 121"/>
                <a:gd name="T79" fmla="*/ 2 h 168"/>
                <a:gd name="T80" fmla="*/ 2 w 121"/>
                <a:gd name="T81" fmla="*/ 2 h 168"/>
                <a:gd name="T82" fmla="*/ 2 w 121"/>
                <a:gd name="T83" fmla="*/ 1 h 168"/>
                <a:gd name="T84" fmla="*/ 2 w 121"/>
                <a:gd name="T85" fmla="*/ 1 h 168"/>
                <a:gd name="T86" fmla="*/ 2 w 121"/>
                <a:gd name="T87" fmla="*/ 1 h 168"/>
                <a:gd name="T88" fmla="*/ 1 w 121"/>
                <a:gd name="T89" fmla="*/ 1 h 168"/>
                <a:gd name="T90" fmla="*/ 1 w 121"/>
                <a:gd name="T91" fmla="*/ 1 h 168"/>
                <a:gd name="T92" fmla="*/ 1 w 121"/>
                <a:gd name="T93" fmla="*/ 0 h 168"/>
                <a:gd name="T94" fmla="*/ 1 w 121"/>
                <a:gd name="T95" fmla="*/ 0 h 168"/>
                <a:gd name="T96" fmla="*/ 2 w 121"/>
                <a:gd name="T97" fmla="*/ 0 h 168"/>
                <a:gd name="T98" fmla="*/ 2 w 121"/>
                <a:gd name="T99" fmla="*/ 0 h 168"/>
                <a:gd name="T100" fmla="*/ 2 w 121"/>
                <a:gd name="T101" fmla="*/ 0 h 168"/>
                <a:gd name="T102" fmla="*/ 2 w 121"/>
                <a:gd name="T103" fmla="*/ 1 h 168"/>
                <a:gd name="T104" fmla="*/ 3 w 121"/>
                <a:gd name="T105" fmla="*/ 1 h 168"/>
                <a:gd name="T106" fmla="*/ 3 w 121"/>
                <a:gd name="T107" fmla="*/ 1 h 168"/>
                <a:gd name="T108" fmla="*/ 3 w 121"/>
                <a:gd name="T109" fmla="*/ 1 h 1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1"/>
                <a:gd name="T166" fmla="*/ 0 h 168"/>
                <a:gd name="T167" fmla="*/ 121 w 121"/>
                <a:gd name="T168" fmla="*/ 168 h 16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1" h="168">
                  <a:moveTo>
                    <a:pt x="75" y="29"/>
                  </a:moveTo>
                  <a:lnTo>
                    <a:pt x="86" y="38"/>
                  </a:lnTo>
                  <a:lnTo>
                    <a:pt x="96" y="49"/>
                  </a:lnTo>
                  <a:lnTo>
                    <a:pt x="104" y="61"/>
                  </a:lnTo>
                  <a:lnTo>
                    <a:pt x="110" y="75"/>
                  </a:lnTo>
                  <a:lnTo>
                    <a:pt x="116" y="90"/>
                  </a:lnTo>
                  <a:lnTo>
                    <a:pt x="119" y="106"/>
                  </a:lnTo>
                  <a:lnTo>
                    <a:pt x="121" y="121"/>
                  </a:lnTo>
                  <a:lnTo>
                    <a:pt x="120" y="138"/>
                  </a:lnTo>
                  <a:lnTo>
                    <a:pt x="116" y="141"/>
                  </a:lnTo>
                  <a:lnTo>
                    <a:pt x="112" y="147"/>
                  </a:lnTo>
                  <a:lnTo>
                    <a:pt x="109" y="153"/>
                  </a:lnTo>
                  <a:lnTo>
                    <a:pt x="107" y="158"/>
                  </a:lnTo>
                  <a:lnTo>
                    <a:pt x="102" y="163"/>
                  </a:lnTo>
                  <a:lnTo>
                    <a:pt x="97" y="166"/>
                  </a:lnTo>
                  <a:lnTo>
                    <a:pt x="91" y="168"/>
                  </a:lnTo>
                  <a:lnTo>
                    <a:pt x="82" y="168"/>
                  </a:lnTo>
                  <a:lnTo>
                    <a:pt x="68" y="159"/>
                  </a:lnTo>
                  <a:lnTo>
                    <a:pt x="54" y="148"/>
                  </a:lnTo>
                  <a:lnTo>
                    <a:pt x="42" y="137"/>
                  </a:lnTo>
                  <a:lnTo>
                    <a:pt x="29" y="123"/>
                  </a:lnTo>
                  <a:lnTo>
                    <a:pt x="19" y="110"/>
                  </a:lnTo>
                  <a:lnTo>
                    <a:pt x="11" y="94"/>
                  </a:lnTo>
                  <a:lnTo>
                    <a:pt x="5" y="79"/>
                  </a:lnTo>
                  <a:lnTo>
                    <a:pt x="0" y="63"/>
                  </a:lnTo>
                  <a:lnTo>
                    <a:pt x="6" y="57"/>
                  </a:lnTo>
                  <a:lnTo>
                    <a:pt x="13" y="67"/>
                  </a:lnTo>
                  <a:lnTo>
                    <a:pt x="20" y="79"/>
                  </a:lnTo>
                  <a:lnTo>
                    <a:pt x="28" y="90"/>
                  </a:lnTo>
                  <a:lnTo>
                    <a:pt x="36" y="101"/>
                  </a:lnTo>
                  <a:lnTo>
                    <a:pt x="45" y="111"/>
                  </a:lnTo>
                  <a:lnTo>
                    <a:pt x="55" y="119"/>
                  </a:lnTo>
                  <a:lnTo>
                    <a:pt x="65" y="126"/>
                  </a:lnTo>
                  <a:lnTo>
                    <a:pt x="77" y="129"/>
                  </a:lnTo>
                  <a:lnTo>
                    <a:pt x="82" y="111"/>
                  </a:lnTo>
                  <a:lnTo>
                    <a:pt x="84" y="94"/>
                  </a:lnTo>
                  <a:lnTo>
                    <a:pt x="82" y="79"/>
                  </a:lnTo>
                  <a:lnTo>
                    <a:pt x="75" y="62"/>
                  </a:lnTo>
                  <a:lnTo>
                    <a:pt x="71" y="54"/>
                  </a:lnTo>
                  <a:lnTo>
                    <a:pt x="65" y="46"/>
                  </a:lnTo>
                  <a:lnTo>
                    <a:pt x="60" y="41"/>
                  </a:lnTo>
                  <a:lnTo>
                    <a:pt x="54" y="35"/>
                  </a:lnTo>
                  <a:lnTo>
                    <a:pt x="47" y="29"/>
                  </a:lnTo>
                  <a:lnTo>
                    <a:pt x="41" y="26"/>
                  </a:lnTo>
                  <a:lnTo>
                    <a:pt x="33" y="21"/>
                  </a:lnTo>
                  <a:lnTo>
                    <a:pt x="25" y="18"/>
                  </a:lnTo>
                  <a:lnTo>
                    <a:pt x="25" y="0"/>
                  </a:lnTo>
                  <a:lnTo>
                    <a:pt x="32" y="2"/>
                  </a:lnTo>
                  <a:lnTo>
                    <a:pt x="40" y="5"/>
                  </a:lnTo>
                  <a:lnTo>
                    <a:pt x="46" y="7"/>
                  </a:lnTo>
                  <a:lnTo>
                    <a:pt x="54" y="10"/>
                  </a:lnTo>
                  <a:lnTo>
                    <a:pt x="60" y="14"/>
                  </a:lnTo>
                  <a:lnTo>
                    <a:pt x="66" y="18"/>
                  </a:lnTo>
                  <a:lnTo>
                    <a:pt x="71" y="24"/>
                  </a:lnTo>
                  <a:lnTo>
                    <a:pt x="75" y="2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357" name="Freeform 702"/>
            <p:cNvSpPr>
              <a:spLocks/>
            </p:cNvSpPr>
            <p:nvPr/>
          </p:nvSpPr>
          <p:spPr bwMode="auto">
            <a:xfrm>
              <a:off x="2614" y="1126"/>
              <a:ext cx="194" cy="304"/>
            </a:xfrm>
            <a:custGeom>
              <a:avLst/>
              <a:gdLst>
                <a:gd name="T0" fmla="*/ 21 w 969"/>
                <a:gd name="T1" fmla="*/ 9 h 1521"/>
                <a:gd name="T2" fmla="*/ 30 w 969"/>
                <a:gd name="T3" fmla="*/ 13 h 1521"/>
                <a:gd name="T4" fmla="*/ 20 w 969"/>
                <a:gd name="T5" fmla="*/ 8 h 1521"/>
                <a:gd name="T6" fmla="*/ 16 w 969"/>
                <a:gd name="T7" fmla="*/ 12 h 1521"/>
                <a:gd name="T8" fmla="*/ 26 w 969"/>
                <a:gd name="T9" fmla="*/ 20 h 1521"/>
                <a:gd name="T10" fmla="*/ 36 w 969"/>
                <a:gd name="T11" fmla="*/ 16 h 1521"/>
                <a:gd name="T12" fmla="*/ 34 w 969"/>
                <a:gd name="T13" fmla="*/ 9 h 1521"/>
                <a:gd name="T14" fmla="*/ 32 w 969"/>
                <a:gd name="T15" fmla="*/ 7 h 1521"/>
                <a:gd name="T16" fmla="*/ 35 w 969"/>
                <a:gd name="T17" fmla="*/ 8 h 1521"/>
                <a:gd name="T18" fmla="*/ 35 w 969"/>
                <a:gd name="T19" fmla="*/ 17 h 1521"/>
                <a:gd name="T20" fmla="*/ 25 w 969"/>
                <a:gd name="T21" fmla="*/ 21 h 1521"/>
                <a:gd name="T22" fmla="*/ 20 w 969"/>
                <a:gd name="T23" fmla="*/ 19 h 1521"/>
                <a:gd name="T24" fmla="*/ 17 w 969"/>
                <a:gd name="T25" fmla="*/ 21 h 1521"/>
                <a:gd name="T26" fmla="*/ 17 w 969"/>
                <a:gd name="T27" fmla="*/ 23 h 1521"/>
                <a:gd name="T28" fmla="*/ 15 w 969"/>
                <a:gd name="T29" fmla="*/ 15 h 1521"/>
                <a:gd name="T30" fmla="*/ 11 w 969"/>
                <a:gd name="T31" fmla="*/ 25 h 1521"/>
                <a:gd name="T32" fmla="*/ 13 w 969"/>
                <a:gd name="T33" fmla="*/ 24 h 1521"/>
                <a:gd name="T34" fmla="*/ 16 w 969"/>
                <a:gd name="T35" fmla="*/ 29 h 1521"/>
                <a:gd name="T36" fmla="*/ 16 w 969"/>
                <a:gd name="T37" fmla="*/ 33 h 1521"/>
                <a:gd name="T38" fmla="*/ 16 w 969"/>
                <a:gd name="T39" fmla="*/ 35 h 1521"/>
                <a:gd name="T40" fmla="*/ 18 w 969"/>
                <a:gd name="T41" fmla="*/ 51 h 1521"/>
                <a:gd name="T42" fmla="*/ 17 w 969"/>
                <a:gd name="T43" fmla="*/ 52 h 1521"/>
                <a:gd name="T44" fmla="*/ 18 w 969"/>
                <a:gd name="T45" fmla="*/ 57 h 1521"/>
                <a:gd name="T46" fmla="*/ 22 w 969"/>
                <a:gd name="T47" fmla="*/ 52 h 1521"/>
                <a:gd name="T48" fmla="*/ 21 w 969"/>
                <a:gd name="T49" fmla="*/ 42 h 1521"/>
                <a:gd name="T50" fmla="*/ 24 w 969"/>
                <a:gd name="T51" fmla="*/ 44 h 1521"/>
                <a:gd name="T52" fmla="*/ 21 w 969"/>
                <a:gd name="T53" fmla="*/ 40 h 1521"/>
                <a:gd name="T54" fmla="*/ 23 w 969"/>
                <a:gd name="T55" fmla="*/ 38 h 1521"/>
                <a:gd name="T56" fmla="*/ 33 w 969"/>
                <a:gd name="T57" fmla="*/ 29 h 1521"/>
                <a:gd name="T58" fmla="*/ 33 w 969"/>
                <a:gd name="T59" fmla="*/ 33 h 1521"/>
                <a:gd name="T60" fmla="*/ 25 w 969"/>
                <a:gd name="T61" fmla="*/ 42 h 1521"/>
                <a:gd name="T62" fmla="*/ 27 w 969"/>
                <a:gd name="T63" fmla="*/ 46 h 1521"/>
                <a:gd name="T64" fmla="*/ 32 w 969"/>
                <a:gd name="T65" fmla="*/ 44 h 1521"/>
                <a:gd name="T66" fmla="*/ 39 w 969"/>
                <a:gd name="T67" fmla="*/ 42 h 1521"/>
                <a:gd name="T68" fmla="*/ 36 w 969"/>
                <a:gd name="T69" fmla="*/ 46 h 1521"/>
                <a:gd name="T70" fmla="*/ 37 w 969"/>
                <a:gd name="T71" fmla="*/ 50 h 1521"/>
                <a:gd name="T72" fmla="*/ 30 w 969"/>
                <a:gd name="T73" fmla="*/ 46 h 1521"/>
                <a:gd name="T74" fmla="*/ 29 w 969"/>
                <a:gd name="T75" fmla="*/ 50 h 1521"/>
                <a:gd name="T76" fmla="*/ 26 w 969"/>
                <a:gd name="T77" fmla="*/ 53 h 1521"/>
                <a:gd name="T78" fmla="*/ 25 w 969"/>
                <a:gd name="T79" fmla="*/ 52 h 1521"/>
                <a:gd name="T80" fmla="*/ 27 w 969"/>
                <a:gd name="T81" fmla="*/ 48 h 1521"/>
                <a:gd name="T82" fmla="*/ 30 w 969"/>
                <a:gd name="T83" fmla="*/ 48 h 1521"/>
                <a:gd name="T84" fmla="*/ 28 w 969"/>
                <a:gd name="T85" fmla="*/ 43 h 1521"/>
                <a:gd name="T86" fmla="*/ 26 w 969"/>
                <a:gd name="T87" fmla="*/ 47 h 1521"/>
                <a:gd name="T88" fmla="*/ 23 w 969"/>
                <a:gd name="T89" fmla="*/ 51 h 1521"/>
                <a:gd name="T90" fmla="*/ 20 w 969"/>
                <a:gd name="T91" fmla="*/ 61 h 1521"/>
                <a:gd name="T92" fmla="*/ 9 w 969"/>
                <a:gd name="T93" fmla="*/ 59 h 1521"/>
                <a:gd name="T94" fmla="*/ 15 w 969"/>
                <a:gd name="T95" fmla="*/ 53 h 1521"/>
                <a:gd name="T96" fmla="*/ 15 w 969"/>
                <a:gd name="T97" fmla="*/ 44 h 1521"/>
                <a:gd name="T98" fmla="*/ 12 w 969"/>
                <a:gd name="T99" fmla="*/ 52 h 1521"/>
                <a:gd name="T100" fmla="*/ 9 w 969"/>
                <a:gd name="T101" fmla="*/ 46 h 1521"/>
                <a:gd name="T102" fmla="*/ 1 w 969"/>
                <a:gd name="T103" fmla="*/ 46 h 1521"/>
                <a:gd name="T104" fmla="*/ 8 w 969"/>
                <a:gd name="T105" fmla="*/ 53 h 1521"/>
                <a:gd name="T106" fmla="*/ 5 w 969"/>
                <a:gd name="T107" fmla="*/ 52 h 1521"/>
                <a:gd name="T108" fmla="*/ 4 w 969"/>
                <a:gd name="T109" fmla="*/ 58 h 1521"/>
                <a:gd name="T110" fmla="*/ 3 w 969"/>
                <a:gd name="T111" fmla="*/ 44 h 1521"/>
                <a:gd name="T112" fmla="*/ 3 w 969"/>
                <a:gd name="T113" fmla="*/ 42 h 1521"/>
                <a:gd name="T114" fmla="*/ 3 w 969"/>
                <a:gd name="T115" fmla="*/ 35 h 1521"/>
                <a:gd name="T116" fmla="*/ 9 w 969"/>
                <a:gd name="T117" fmla="*/ 24 h 1521"/>
                <a:gd name="T118" fmla="*/ 10 w 969"/>
                <a:gd name="T119" fmla="*/ 18 h 1521"/>
                <a:gd name="T120" fmla="*/ 6 w 969"/>
                <a:gd name="T121" fmla="*/ 20 h 1521"/>
                <a:gd name="T122" fmla="*/ 16 w 969"/>
                <a:gd name="T123" fmla="*/ 5 h 1521"/>
                <a:gd name="T124" fmla="*/ 27 w 969"/>
                <a:gd name="T125" fmla="*/ 0 h 15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69"/>
                <a:gd name="T190" fmla="*/ 0 h 1521"/>
                <a:gd name="T191" fmla="*/ 969 w 969"/>
                <a:gd name="T192" fmla="*/ 1521 h 152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69" h="1521">
                  <a:moveTo>
                    <a:pt x="680" y="18"/>
                  </a:moveTo>
                  <a:lnTo>
                    <a:pt x="666" y="31"/>
                  </a:lnTo>
                  <a:lnTo>
                    <a:pt x="651" y="44"/>
                  </a:lnTo>
                  <a:lnTo>
                    <a:pt x="637" y="58"/>
                  </a:lnTo>
                  <a:lnTo>
                    <a:pt x="622" y="70"/>
                  </a:lnTo>
                  <a:lnTo>
                    <a:pt x="607" y="83"/>
                  </a:lnTo>
                  <a:lnTo>
                    <a:pt x="594" y="95"/>
                  </a:lnTo>
                  <a:lnTo>
                    <a:pt x="579" y="107"/>
                  </a:lnTo>
                  <a:lnTo>
                    <a:pt x="566" y="117"/>
                  </a:lnTo>
                  <a:lnTo>
                    <a:pt x="558" y="126"/>
                  </a:lnTo>
                  <a:lnTo>
                    <a:pt x="549" y="134"/>
                  </a:lnTo>
                  <a:lnTo>
                    <a:pt x="541" y="144"/>
                  </a:lnTo>
                  <a:lnTo>
                    <a:pt x="533" y="154"/>
                  </a:lnTo>
                  <a:lnTo>
                    <a:pt x="528" y="165"/>
                  </a:lnTo>
                  <a:lnTo>
                    <a:pt x="524" y="177"/>
                  </a:lnTo>
                  <a:lnTo>
                    <a:pt x="524" y="191"/>
                  </a:lnTo>
                  <a:lnTo>
                    <a:pt x="529" y="207"/>
                  </a:lnTo>
                  <a:lnTo>
                    <a:pt x="535" y="225"/>
                  </a:lnTo>
                  <a:lnTo>
                    <a:pt x="541" y="241"/>
                  </a:lnTo>
                  <a:lnTo>
                    <a:pt x="550" y="257"/>
                  </a:lnTo>
                  <a:lnTo>
                    <a:pt x="560" y="272"/>
                  </a:lnTo>
                  <a:lnTo>
                    <a:pt x="574" y="285"/>
                  </a:lnTo>
                  <a:lnTo>
                    <a:pt x="588" y="296"/>
                  </a:lnTo>
                  <a:lnTo>
                    <a:pt x="605" y="305"/>
                  </a:lnTo>
                  <a:lnTo>
                    <a:pt x="625" y="312"/>
                  </a:lnTo>
                  <a:lnTo>
                    <a:pt x="641" y="313"/>
                  </a:lnTo>
                  <a:lnTo>
                    <a:pt x="657" y="314"/>
                  </a:lnTo>
                  <a:lnTo>
                    <a:pt x="674" y="314"/>
                  </a:lnTo>
                  <a:lnTo>
                    <a:pt x="689" y="314"/>
                  </a:lnTo>
                  <a:lnTo>
                    <a:pt x="705" y="311"/>
                  </a:lnTo>
                  <a:lnTo>
                    <a:pt x="719" y="306"/>
                  </a:lnTo>
                  <a:lnTo>
                    <a:pt x="731" y="298"/>
                  </a:lnTo>
                  <a:lnTo>
                    <a:pt x="740" y="286"/>
                  </a:lnTo>
                  <a:lnTo>
                    <a:pt x="751" y="286"/>
                  </a:lnTo>
                  <a:lnTo>
                    <a:pt x="751" y="306"/>
                  </a:lnTo>
                  <a:lnTo>
                    <a:pt x="748" y="324"/>
                  </a:lnTo>
                  <a:lnTo>
                    <a:pt x="739" y="341"/>
                  </a:lnTo>
                  <a:lnTo>
                    <a:pt x="725" y="353"/>
                  </a:lnTo>
                  <a:lnTo>
                    <a:pt x="714" y="359"/>
                  </a:lnTo>
                  <a:lnTo>
                    <a:pt x="703" y="362"/>
                  </a:lnTo>
                  <a:lnTo>
                    <a:pt x="690" y="365"/>
                  </a:lnTo>
                  <a:lnTo>
                    <a:pt x="678" y="365"/>
                  </a:lnTo>
                  <a:lnTo>
                    <a:pt x="666" y="365"/>
                  </a:lnTo>
                  <a:lnTo>
                    <a:pt x="653" y="365"/>
                  </a:lnTo>
                  <a:lnTo>
                    <a:pt x="642" y="365"/>
                  </a:lnTo>
                  <a:lnTo>
                    <a:pt x="631" y="366"/>
                  </a:lnTo>
                  <a:lnTo>
                    <a:pt x="604" y="355"/>
                  </a:lnTo>
                  <a:lnTo>
                    <a:pt x="581" y="340"/>
                  </a:lnTo>
                  <a:lnTo>
                    <a:pt x="559" y="323"/>
                  </a:lnTo>
                  <a:lnTo>
                    <a:pt x="541" y="304"/>
                  </a:lnTo>
                  <a:lnTo>
                    <a:pt x="526" y="283"/>
                  </a:lnTo>
                  <a:lnTo>
                    <a:pt x="512" y="259"/>
                  </a:lnTo>
                  <a:lnTo>
                    <a:pt x="501" y="233"/>
                  </a:lnTo>
                  <a:lnTo>
                    <a:pt x="493" y="207"/>
                  </a:lnTo>
                  <a:lnTo>
                    <a:pt x="500" y="160"/>
                  </a:lnTo>
                  <a:lnTo>
                    <a:pt x="487" y="156"/>
                  </a:lnTo>
                  <a:lnTo>
                    <a:pt x="474" y="153"/>
                  </a:lnTo>
                  <a:lnTo>
                    <a:pt x="462" y="149"/>
                  </a:lnTo>
                  <a:lnTo>
                    <a:pt x="448" y="147"/>
                  </a:lnTo>
                  <a:lnTo>
                    <a:pt x="435" y="145"/>
                  </a:lnTo>
                  <a:lnTo>
                    <a:pt x="421" y="144"/>
                  </a:lnTo>
                  <a:lnTo>
                    <a:pt x="408" y="145"/>
                  </a:lnTo>
                  <a:lnTo>
                    <a:pt x="394" y="148"/>
                  </a:lnTo>
                  <a:lnTo>
                    <a:pt x="381" y="163"/>
                  </a:lnTo>
                  <a:lnTo>
                    <a:pt x="373" y="179"/>
                  </a:lnTo>
                  <a:lnTo>
                    <a:pt x="371" y="195"/>
                  </a:lnTo>
                  <a:lnTo>
                    <a:pt x="372" y="213"/>
                  </a:lnTo>
                  <a:lnTo>
                    <a:pt x="375" y="231"/>
                  </a:lnTo>
                  <a:lnTo>
                    <a:pt x="381" y="249"/>
                  </a:lnTo>
                  <a:lnTo>
                    <a:pt x="386" y="268"/>
                  </a:lnTo>
                  <a:lnTo>
                    <a:pt x="392" y="285"/>
                  </a:lnTo>
                  <a:lnTo>
                    <a:pt x="402" y="301"/>
                  </a:lnTo>
                  <a:lnTo>
                    <a:pt x="413" y="318"/>
                  </a:lnTo>
                  <a:lnTo>
                    <a:pt x="423" y="333"/>
                  </a:lnTo>
                  <a:lnTo>
                    <a:pt x="434" y="349"/>
                  </a:lnTo>
                  <a:lnTo>
                    <a:pt x="445" y="365"/>
                  </a:lnTo>
                  <a:lnTo>
                    <a:pt x="456" y="380"/>
                  </a:lnTo>
                  <a:lnTo>
                    <a:pt x="467" y="395"/>
                  </a:lnTo>
                  <a:lnTo>
                    <a:pt x="480" y="409"/>
                  </a:lnTo>
                  <a:lnTo>
                    <a:pt x="491" y="424"/>
                  </a:lnTo>
                  <a:lnTo>
                    <a:pt x="504" y="437"/>
                  </a:lnTo>
                  <a:lnTo>
                    <a:pt x="518" y="451"/>
                  </a:lnTo>
                  <a:lnTo>
                    <a:pt x="531" y="463"/>
                  </a:lnTo>
                  <a:lnTo>
                    <a:pt x="547" y="474"/>
                  </a:lnTo>
                  <a:lnTo>
                    <a:pt x="563" y="486"/>
                  </a:lnTo>
                  <a:lnTo>
                    <a:pt x="578" y="496"/>
                  </a:lnTo>
                  <a:lnTo>
                    <a:pt x="596" y="505"/>
                  </a:lnTo>
                  <a:lnTo>
                    <a:pt x="612" y="506"/>
                  </a:lnTo>
                  <a:lnTo>
                    <a:pt x="627" y="506"/>
                  </a:lnTo>
                  <a:lnTo>
                    <a:pt x="642" y="506"/>
                  </a:lnTo>
                  <a:lnTo>
                    <a:pt x="657" y="504"/>
                  </a:lnTo>
                  <a:lnTo>
                    <a:pt x="670" y="502"/>
                  </a:lnTo>
                  <a:lnTo>
                    <a:pt x="685" y="500"/>
                  </a:lnTo>
                  <a:lnTo>
                    <a:pt x="698" y="497"/>
                  </a:lnTo>
                  <a:lnTo>
                    <a:pt x="712" y="493"/>
                  </a:lnTo>
                  <a:lnTo>
                    <a:pt x="725" y="489"/>
                  </a:lnTo>
                  <a:lnTo>
                    <a:pt x="739" y="486"/>
                  </a:lnTo>
                  <a:lnTo>
                    <a:pt x="752" y="481"/>
                  </a:lnTo>
                  <a:lnTo>
                    <a:pt x="766" y="476"/>
                  </a:lnTo>
                  <a:lnTo>
                    <a:pt x="779" y="471"/>
                  </a:lnTo>
                  <a:lnTo>
                    <a:pt x="794" y="467"/>
                  </a:lnTo>
                  <a:lnTo>
                    <a:pt x="807" y="461"/>
                  </a:lnTo>
                  <a:lnTo>
                    <a:pt x="821" y="456"/>
                  </a:lnTo>
                  <a:lnTo>
                    <a:pt x="834" y="446"/>
                  </a:lnTo>
                  <a:lnTo>
                    <a:pt x="850" y="436"/>
                  </a:lnTo>
                  <a:lnTo>
                    <a:pt x="866" y="426"/>
                  </a:lnTo>
                  <a:lnTo>
                    <a:pt x="880" y="415"/>
                  </a:lnTo>
                  <a:lnTo>
                    <a:pt x="892" y="403"/>
                  </a:lnTo>
                  <a:lnTo>
                    <a:pt x="903" y="389"/>
                  </a:lnTo>
                  <a:lnTo>
                    <a:pt x="907" y="372"/>
                  </a:lnTo>
                  <a:lnTo>
                    <a:pt x="907" y="353"/>
                  </a:lnTo>
                  <a:lnTo>
                    <a:pt x="897" y="334"/>
                  </a:lnTo>
                  <a:lnTo>
                    <a:pt x="882" y="319"/>
                  </a:lnTo>
                  <a:lnTo>
                    <a:pt x="868" y="304"/>
                  </a:lnTo>
                  <a:lnTo>
                    <a:pt x="851" y="290"/>
                  </a:lnTo>
                  <a:lnTo>
                    <a:pt x="834" y="275"/>
                  </a:lnTo>
                  <a:lnTo>
                    <a:pt x="817" y="260"/>
                  </a:lnTo>
                  <a:lnTo>
                    <a:pt x="803" y="246"/>
                  </a:lnTo>
                  <a:lnTo>
                    <a:pt x="791" y="228"/>
                  </a:lnTo>
                  <a:lnTo>
                    <a:pt x="791" y="211"/>
                  </a:lnTo>
                  <a:lnTo>
                    <a:pt x="809" y="211"/>
                  </a:lnTo>
                  <a:lnTo>
                    <a:pt x="809" y="223"/>
                  </a:lnTo>
                  <a:lnTo>
                    <a:pt x="816" y="232"/>
                  </a:lnTo>
                  <a:lnTo>
                    <a:pt x="824" y="239"/>
                  </a:lnTo>
                  <a:lnTo>
                    <a:pt x="832" y="247"/>
                  </a:lnTo>
                  <a:lnTo>
                    <a:pt x="841" y="236"/>
                  </a:lnTo>
                  <a:lnTo>
                    <a:pt x="850" y="221"/>
                  </a:lnTo>
                  <a:lnTo>
                    <a:pt x="855" y="207"/>
                  </a:lnTo>
                  <a:lnTo>
                    <a:pt x="858" y="192"/>
                  </a:lnTo>
                  <a:lnTo>
                    <a:pt x="859" y="186"/>
                  </a:lnTo>
                  <a:lnTo>
                    <a:pt x="859" y="182"/>
                  </a:lnTo>
                  <a:lnTo>
                    <a:pt x="855" y="177"/>
                  </a:lnTo>
                  <a:lnTo>
                    <a:pt x="851" y="174"/>
                  </a:lnTo>
                  <a:lnTo>
                    <a:pt x="844" y="171"/>
                  </a:lnTo>
                  <a:lnTo>
                    <a:pt x="837" y="170"/>
                  </a:lnTo>
                  <a:lnTo>
                    <a:pt x="831" y="170"/>
                  </a:lnTo>
                  <a:lnTo>
                    <a:pt x="824" y="171"/>
                  </a:lnTo>
                  <a:lnTo>
                    <a:pt x="818" y="171"/>
                  </a:lnTo>
                  <a:lnTo>
                    <a:pt x="814" y="173"/>
                  </a:lnTo>
                  <a:lnTo>
                    <a:pt x="809" y="175"/>
                  </a:lnTo>
                  <a:lnTo>
                    <a:pt x="805" y="179"/>
                  </a:lnTo>
                  <a:lnTo>
                    <a:pt x="800" y="181"/>
                  </a:lnTo>
                  <a:lnTo>
                    <a:pt x="796" y="183"/>
                  </a:lnTo>
                  <a:lnTo>
                    <a:pt x="790" y="183"/>
                  </a:lnTo>
                  <a:lnTo>
                    <a:pt x="785" y="181"/>
                  </a:lnTo>
                  <a:lnTo>
                    <a:pt x="787" y="172"/>
                  </a:lnTo>
                  <a:lnTo>
                    <a:pt x="793" y="165"/>
                  </a:lnTo>
                  <a:lnTo>
                    <a:pt x="799" y="161"/>
                  </a:lnTo>
                  <a:lnTo>
                    <a:pt x="808" y="156"/>
                  </a:lnTo>
                  <a:lnTo>
                    <a:pt x="817" y="154"/>
                  </a:lnTo>
                  <a:lnTo>
                    <a:pt x="827" y="152"/>
                  </a:lnTo>
                  <a:lnTo>
                    <a:pt x="836" y="149"/>
                  </a:lnTo>
                  <a:lnTo>
                    <a:pt x="845" y="147"/>
                  </a:lnTo>
                  <a:lnTo>
                    <a:pt x="852" y="148"/>
                  </a:lnTo>
                  <a:lnTo>
                    <a:pt x="858" y="151"/>
                  </a:lnTo>
                  <a:lnTo>
                    <a:pt x="863" y="153"/>
                  </a:lnTo>
                  <a:lnTo>
                    <a:pt x="868" y="157"/>
                  </a:lnTo>
                  <a:lnTo>
                    <a:pt x="872" y="162"/>
                  </a:lnTo>
                  <a:lnTo>
                    <a:pt x="876" y="167"/>
                  </a:lnTo>
                  <a:lnTo>
                    <a:pt x="878" y="173"/>
                  </a:lnTo>
                  <a:lnTo>
                    <a:pt x="880" y="180"/>
                  </a:lnTo>
                  <a:lnTo>
                    <a:pt x="877" y="202"/>
                  </a:lnTo>
                  <a:lnTo>
                    <a:pt x="871" y="225"/>
                  </a:lnTo>
                  <a:lnTo>
                    <a:pt x="864" y="246"/>
                  </a:lnTo>
                  <a:lnTo>
                    <a:pt x="857" y="265"/>
                  </a:lnTo>
                  <a:lnTo>
                    <a:pt x="870" y="277"/>
                  </a:lnTo>
                  <a:lnTo>
                    <a:pt x="882" y="288"/>
                  </a:lnTo>
                  <a:lnTo>
                    <a:pt x="892" y="300"/>
                  </a:lnTo>
                  <a:lnTo>
                    <a:pt x="903" y="312"/>
                  </a:lnTo>
                  <a:lnTo>
                    <a:pt x="909" y="325"/>
                  </a:lnTo>
                  <a:lnTo>
                    <a:pt x="915" y="340"/>
                  </a:lnTo>
                  <a:lnTo>
                    <a:pt x="918" y="356"/>
                  </a:lnTo>
                  <a:lnTo>
                    <a:pt x="919" y="375"/>
                  </a:lnTo>
                  <a:lnTo>
                    <a:pt x="925" y="381"/>
                  </a:lnTo>
                  <a:lnTo>
                    <a:pt x="924" y="388"/>
                  </a:lnTo>
                  <a:lnTo>
                    <a:pt x="920" y="395"/>
                  </a:lnTo>
                  <a:lnTo>
                    <a:pt x="919" y="405"/>
                  </a:lnTo>
                  <a:lnTo>
                    <a:pt x="908" y="415"/>
                  </a:lnTo>
                  <a:lnTo>
                    <a:pt x="897" y="425"/>
                  </a:lnTo>
                  <a:lnTo>
                    <a:pt x="886" y="434"/>
                  </a:lnTo>
                  <a:lnTo>
                    <a:pt x="874" y="443"/>
                  </a:lnTo>
                  <a:lnTo>
                    <a:pt x="862" y="452"/>
                  </a:lnTo>
                  <a:lnTo>
                    <a:pt x="849" y="459"/>
                  </a:lnTo>
                  <a:lnTo>
                    <a:pt x="836" y="467"/>
                  </a:lnTo>
                  <a:lnTo>
                    <a:pt x="823" y="473"/>
                  </a:lnTo>
                  <a:lnTo>
                    <a:pt x="811" y="479"/>
                  </a:lnTo>
                  <a:lnTo>
                    <a:pt x="796" y="486"/>
                  </a:lnTo>
                  <a:lnTo>
                    <a:pt x="782" y="490"/>
                  </a:lnTo>
                  <a:lnTo>
                    <a:pt x="769" y="496"/>
                  </a:lnTo>
                  <a:lnTo>
                    <a:pt x="756" y="499"/>
                  </a:lnTo>
                  <a:lnTo>
                    <a:pt x="741" y="504"/>
                  </a:lnTo>
                  <a:lnTo>
                    <a:pt x="727" y="507"/>
                  </a:lnTo>
                  <a:lnTo>
                    <a:pt x="713" y="510"/>
                  </a:lnTo>
                  <a:lnTo>
                    <a:pt x="707" y="516"/>
                  </a:lnTo>
                  <a:lnTo>
                    <a:pt x="688" y="519"/>
                  </a:lnTo>
                  <a:lnTo>
                    <a:pt x="670" y="521"/>
                  </a:lnTo>
                  <a:lnTo>
                    <a:pt x="651" y="523"/>
                  </a:lnTo>
                  <a:lnTo>
                    <a:pt x="633" y="524"/>
                  </a:lnTo>
                  <a:lnTo>
                    <a:pt x="615" y="523"/>
                  </a:lnTo>
                  <a:lnTo>
                    <a:pt x="597" y="521"/>
                  </a:lnTo>
                  <a:lnTo>
                    <a:pt x="579" y="518"/>
                  </a:lnTo>
                  <a:lnTo>
                    <a:pt x="563" y="514"/>
                  </a:lnTo>
                  <a:lnTo>
                    <a:pt x="514" y="537"/>
                  </a:lnTo>
                  <a:lnTo>
                    <a:pt x="514" y="530"/>
                  </a:lnTo>
                  <a:lnTo>
                    <a:pt x="518" y="525"/>
                  </a:lnTo>
                  <a:lnTo>
                    <a:pt x="524" y="521"/>
                  </a:lnTo>
                  <a:lnTo>
                    <a:pt x="531" y="518"/>
                  </a:lnTo>
                  <a:lnTo>
                    <a:pt x="538" y="515"/>
                  </a:lnTo>
                  <a:lnTo>
                    <a:pt x="542" y="511"/>
                  </a:lnTo>
                  <a:lnTo>
                    <a:pt x="543" y="507"/>
                  </a:lnTo>
                  <a:lnTo>
                    <a:pt x="541" y="500"/>
                  </a:lnTo>
                  <a:lnTo>
                    <a:pt x="530" y="493"/>
                  </a:lnTo>
                  <a:lnTo>
                    <a:pt x="520" y="487"/>
                  </a:lnTo>
                  <a:lnTo>
                    <a:pt x="510" y="480"/>
                  </a:lnTo>
                  <a:lnTo>
                    <a:pt x="501" y="472"/>
                  </a:lnTo>
                  <a:lnTo>
                    <a:pt x="491" y="464"/>
                  </a:lnTo>
                  <a:lnTo>
                    <a:pt x="483" y="455"/>
                  </a:lnTo>
                  <a:lnTo>
                    <a:pt x="474" y="448"/>
                  </a:lnTo>
                  <a:lnTo>
                    <a:pt x="466" y="439"/>
                  </a:lnTo>
                  <a:lnTo>
                    <a:pt x="464" y="451"/>
                  </a:lnTo>
                  <a:lnTo>
                    <a:pt x="466" y="462"/>
                  </a:lnTo>
                  <a:lnTo>
                    <a:pt x="472" y="474"/>
                  </a:lnTo>
                  <a:lnTo>
                    <a:pt x="475" y="489"/>
                  </a:lnTo>
                  <a:lnTo>
                    <a:pt x="458" y="486"/>
                  </a:lnTo>
                  <a:lnTo>
                    <a:pt x="458" y="491"/>
                  </a:lnTo>
                  <a:lnTo>
                    <a:pt x="460" y="496"/>
                  </a:lnTo>
                  <a:lnTo>
                    <a:pt x="462" y="500"/>
                  </a:lnTo>
                  <a:lnTo>
                    <a:pt x="460" y="505"/>
                  </a:lnTo>
                  <a:lnTo>
                    <a:pt x="451" y="506"/>
                  </a:lnTo>
                  <a:lnTo>
                    <a:pt x="446" y="501"/>
                  </a:lnTo>
                  <a:lnTo>
                    <a:pt x="440" y="496"/>
                  </a:lnTo>
                  <a:lnTo>
                    <a:pt x="431" y="491"/>
                  </a:lnTo>
                  <a:lnTo>
                    <a:pt x="430" y="504"/>
                  </a:lnTo>
                  <a:lnTo>
                    <a:pt x="434" y="517"/>
                  </a:lnTo>
                  <a:lnTo>
                    <a:pt x="437" y="530"/>
                  </a:lnTo>
                  <a:lnTo>
                    <a:pt x="442" y="544"/>
                  </a:lnTo>
                  <a:lnTo>
                    <a:pt x="431" y="541"/>
                  </a:lnTo>
                  <a:lnTo>
                    <a:pt x="421" y="535"/>
                  </a:lnTo>
                  <a:lnTo>
                    <a:pt x="412" y="527"/>
                  </a:lnTo>
                  <a:lnTo>
                    <a:pt x="404" y="518"/>
                  </a:lnTo>
                  <a:lnTo>
                    <a:pt x="399" y="509"/>
                  </a:lnTo>
                  <a:lnTo>
                    <a:pt x="393" y="498"/>
                  </a:lnTo>
                  <a:lnTo>
                    <a:pt x="388" y="488"/>
                  </a:lnTo>
                  <a:lnTo>
                    <a:pt x="383" y="478"/>
                  </a:lnTo>
                  <a:lnTo>
                    <a:pt x="381" y="492"/>
                  </a:lnTo>
                  <a:lnTo>
                    <a:pt x="383" y="506"/>
                  </a:lnTo>
                  <a:lnTo>
                    <a:pt x="388" y="519"/>
                  </a:lnTo>
                  <a:lnTo>
                    <a:pt x="394" y="532"/>
                  </a:lnTo>
                  <a:lnTo>
                    <a:pt x="403" y="544"/>
                  </a:lnTo>
                  <a:lnTo>
                    <a:pt x="411" y="556"/>
                  </a:lnTo>
                  <a:lnTo>
                    <a:pt x="420" y="567"/>
                  </a:lnTo>
                  <a:lnTo>
                    <a:pt x="428" y="579"/>
                  </a:lnTo>
                  <a:lnTo>
                    <a:pt x="423" y="584"/>
                  </a:lnTo>
                  <a:lnTo>
                    <a:pt x="416" y="584"/>
                  </a:lnTo>
                  <a:lnTo>
                    <a:pt x="408" y="582"/>
                  </a:lnTo>
                  <a:lnTo>
                    <a:pt x="400" y="580"/>
                  </a:lnTo>
                  <a:lnTo>
                    <a:pt x="384" y="567"/>
                  </a:lnTo>
                  <a:lnTo>
                    <a:pt x="371" y="553"/>
                  </a:lnTo>
                  <a:lnTo>
                    <a:pt x="359" y="536"/>
                  </a:lnTo>
                  <a:lnTo>
                    <a:pt x="350" y="519"/>
                  </a:lnTo>
                  <a:lnTo>
                    <a:pt x="343" y="501"/>
                  </a:lnTo>
                  <a:lnTo>
                    <a:pt x="338" y="483"/>
                  </a:lnTo>
                  <a:lnTo>
                    <a:pt x="336" y="464"/>
                  </a:lnTo>
                  <a:lnTo>
                    <a:pt x="337" y="448"/>
                  </a:lnTo>
                  <a:lnTo>
                    <a:pt x="339" y="435"/>
                  </a:lnTo>
                  <a:lnTo>
                    <a:pt x="343" y="422"/>
                  </a:lnTo>
                  <a:lnTo>
                    <a:pt x="346" y="408"/>
                  </a:lnTo>
                  <a:lnTo>
                    <a:pt x="352" y="396"/>
                  </a:lnTo>
                  <a:lnTo>
                    <a:pt x="358" y="385"/>
                  </a:lnTo>
                  <a:lnTo>
                    <a:pt x="367" y="376"/>
                  </a:lnTo>
                  <a:lnTo>
                    <a:pt x="379" y="368"/>
                  </a:lnTo>
                  <a:lnTo>
                    <a:pt x="392" y="363"/>
                  </a:lnTo>
                  <a:lnTo>
                    <a:pt x="392" y="351"/>
                  </a:lnTo>
                  <a:lnTo>
                    <a:pt x="379" y="357"/>
                  </a:lnTo>
                  <a:lnTo>
                    <a:pt x="366" y="365"/>
                  </a:lnTo>
                  <a:lnTo>
                    <a:pt x="355" y="376"/>
                  </a:lnTo>
                  <a:lnTo>
                    <a:pt x="345" y="389"/>
                  </a:lnTo>
                  <a:lnTo>
                    <a:pt x="336" y="404"/>
                  </a:lnTo>
                  <a:lnTo>
                    <a:pt x="328" y="418"/>
                  </a:lnTo>
                  <a:lnTo>
                    <a:pt x="320" y="433"/>
                  </a:lnTo>
                  <a:lnTo>
                    <a:pt x="313" y="448"/>
                  </a:lnTo>
                  <a:lnTo>
                    <a:pt x="306" y="471"/>
                  </a:lnTo>
                  <a:lnTo>
                    <a:pt x="297" y="496"/>
                  </a:lnTo>
                  <a:lnTo>
                    <a:pt x="289" y="520"/>
                  </a:lnTo>
                  <a:lnTo>
                    <a:pt x="282" y="545"/>
                  </a:lnTo>
                  <a:lnTo>
                    <a:pt x="275" y="571"/>
                  </a:lnTo>
                  <a:lnTo>
                    <a:pt x="270" y="598"/>
                  </a:lnTo>
                  <a:lnTo>
                    <a:pt x="267" y="626"/>
                  </a:lnTo>
                  <a:lnTo>
                    <a:pt x="266" y="654"/>
                  </a:lnTo>
                  <a:lnTo>
                    <a:pt x="274" y="654"/>
                  </a:lnTo>
                  <a:lnTo>
                    <a:pt x="279" y="635"/>
                  </a:lnTo>
                  <a:lnTo>
                    <a:pt x="284" y="614"/>
                  </a:lnTo>
                  <a:lnTo>
                    <a:pt x="292" y="595"/>
                  </a:lnTo>
                  <a:lnTo>
                    <a:pt x="302" y="579"/>
                  </a:lnTo>
                  <a:lnTo>
                    <a:pt x="307" y="582"/>
                  </a:lnTo>
                  <a:lnTo>
                    <a:pt x="304" y="585"/>
                  </a:lnTo>
                  <a:lnTo>
                    <a:pt x="300" y="589"/>
                  </a:lnTo>
                  <a:lnTo>
                    <a:pt x="299" y="593"/>
                  </a:lnTo>
                  <a:lnTo>
                    <a:pt x="301" y="604"/>
                  </a:lnTo>
                  <a:lnTo>
                    <a:pt x="298" y="614"/>
                  </a:lnTo>
                  <a:lnTo>
                    <a:pt x="296" y="623"/>
                  </a:lnTo>
                  <a:lnTo>
                    <a:pt x="298" y="634"/>
                  </a:lnTo>
                  <a:lnTo>
                    <a:pt x="306" y="626"/>
                  </a:lnTo>
                  <a:lnTo>
                    <a:pt x="311" y="616"/>
                  </a:lnTo>
                  <a:lnTo>
                    <a:pt x="317" y="606"/>
                  </a:lnTo>
                  <a:lnTo>
                    <a:pt x="321" y="594"/>
                  </a:lnTo>
                  <a:lnTo>
                    <a:pt x="326" y="584"/>
                  </a:lnTo>
                  <a:lnTo>
                    <a:pt x="331" y="574"/>
                  </a:lnTo>
                  <a:lnTo>
                    <a:pt x="338" y="566"/>
                  </a:lnTo>
                  <a:lnTo>
                    <a:pt x="346" y="561"/>
                  </a:lnTo>
                  <a:lnTo>
                    <a:pt x="346" y="573"/>
                  </a:lnTo>
                  <a:lnTo>
                    <a:pt x="343" y="583"/>
                  </a:lnTo>
                  <a:lnTo>
                    <a:pt x="337" y="591"/>
                  </a:lnTo>
                  <a:lnTo>
                    <a:pt x="331" y="600"/>
                  </a:lnTo>
                  <a:lnTo>
                    <a:pt x="329" y="628"/>
                  </a:lnTo>
                  <a:lnTo>
                    <a:pt x="330" y="653"/>
                  </a:lnTo>
                  <a:lnTo>
                    <a:pt x="337" y="676"/>
                  </a:lnTo>
                  <a:lnTo>
                    <a:pt x="350" y="700"/>
                  </a:lnTo>
                  <a:lnTo>
                    <a:pt x="357" y="705"/>
                  </a:lnTo>
                  <a:lnTo>
                    <a:pt x="364" y="710"/>
                  </a:lnTo>
                  <a:lnTo>
                    <a:pt x="371" y="714"/>
                  </a:lnTo>
                  <a:lnTo>
                    <a:pt x="377" y="719"/>
                  </a:lnTo>
                  <a:lnTo>
                    <a:pt x="385" y="721"/>
                  </a:lnTo>
                  <a:lnTo>
                    <a:pt x="393" y="723"/>
                  </a:lnTo>
                  <a:lnTo>
                    <a:pt x="401" y="723"/>
                  </a:lnTo>
                  <a:lnTo>
                    <a:pt x="410" y="722"/>
                  </a:lnTo>
                  <a:lnTo>
                    <a:pt x="428" y="705"/>
                  </a:lnTo>
                  <a:lnTo>
                    <a:pt x="435" y="713"/>
                  </a:lnTo>
                  <a:lnTo>
                    <a:pt x="432" y="720"/>
                  </a:lnTo>
                  <a:lnTo>
                    <a:pt x="426" y="727"/>
                  </a:lnTo>
                  <a:lnTo>
                    <a:pt x="421" y="732"/>
                  </a:lnTo>
                  <a:lnTo>
                    <a:pt x="414" y="738"/>
                  </a:lnTo>
                  <a:lnTo>
                    <a:pt x="408" y="740"/>
                  </a:lnTo>
                  <a:lnTo>
                    <a:pt x="401" y="741"/>
                  </a:lnTo>
                  <a:lnTo>
                    <a:pt x="394" y="741"/>
                  </a:lnTo>
                  <a:lnTo>
                    <a:pt x="388" y="741"/>
                  </a:lnTo>
                  <a:lnTo>
                    <a:pt x="382" y="742"/>
                  </a:lnTo>
                  <a:lnTo>
                    <a:pt x="375" y="744"/>
                  </a:lnTo>
                  <a:lnTo>
                    <a:pt x="371" y="750"/>
                  </a:lnTo>
                  <a:lnTo>
                    <a:pt x="375" y="775"/>
                  </a:lnTo>
                  <a:lnTo>
                    <a:pt x="381" y="799"/>
                  </a:lnTo>
                  <a:lnTo>
                    <a:pt x="389" y="821"/>
                  </a:lnTo>
                  <a:lnTo>
                    <a:pt x="401" y="839"/>
                  </a:lnTo>
                  <a:lnTo>
                    <a:pt x="411" y="834"/>
                  </a:lnTo>
                  <a:lnTo>
                    <a:pt x="420" y="827"/>
                  </a:lnTo>
                  <a:lnTo>
                    <a:pt x="426" y="817"/>
                  </a:lnTo>
                  <a:lnTo>
                    <a:pt x="431" y="807"/>
                  </a:lnTo>
                  <a:lnTo>
                    <a:pt x="436" y="796"/>
                  </a:lnTo>
                  <a:lnTo>
                    <a:pt x="441" y="785"/>
                  </a:lnTo>
                  <a:lnTo>
                    <a:pt x="448" y="776"/>
                  </a:lnTo>
                  <a:lnTo>
                    <a:pt x="457" y="768"/>
                  </a:lnTo>
                  <a:lnTo>
                    <a:pt x="459" y="780"/>
                  </a:lnTo>
                  <a:lnTo>
                    <a:pt x="457" y="793"/>
                  </a:lnTo>
                  <a:lnTo>
                    <a:pt x="453" y="804"/>
                  </a:lnTo>
                  <a:lnTo>
                    <a:pt x="446" y="815"/>
                  </a:lnTo>
                  <a:lnTo>
                    <a:pt x="437" y="825"/>
                  </a:lnTo>
                  <a:lnTo>
                    <a:pt x="429" y="836"/>
                  </a:lnTo>
                  <a:lnTo>
                    <a:pt x="421" y="848"/>
                  </a:lnTo>
                  <a:lnTo>
                    <a:pt x="416" y="859"/>
                  </a:lnTo>
                  <a:lnTo>
                    <a:pt x="402" y="877"/>
                  </a:lnTo>
                  <a:lnTo>
                    <a:pt x="391" y="896"/>
                  </a:lnTo>
                  <a:lnTo>
                    <a:pt x="382" y="915"/>
                  </a:lnTo>
                  <a:lnTo>
                    <a:pt x="374" y="936"/>
                  </a:lnTo>
                  <a:lnTo>
                    <a:pt x="368" y="957"/>
                  </a:lnTo>
                  <a:lnTo>
                    <a:pt x="363" y="980"/>
                  </a:lnTo>
                  <a:lnTo>
                    <a:pt x="357" y="1003"/>
                  </a:lnTo>
                  <a:lnTo>
                    <a:pt x="350" y="1027"/>
                  </a:lnTo>
                  <a:lnTo>
                    <a:pt x="364" y="1054"/>
                  </a:lnTo>
                  <a:lnTo>
                    <a:pt x="376" y="1081"/>
                  </a:lnTo>
                  <a:lnTo>
                    <a:pt x="390" y="1109"/>
                  </a:lnTo>
                  <a:lnTo>
                    <a:pt x="404" y="1136"/>
                  </a:lnTo>
                  <a:lnTo>
                    <a:pt x="418" y="1162"/>
                  </a:lnTo>
                  <a:lnTo>
                    <a:pt x="431" y="1188"/>
                  </a:lnTo>
                  <a:lnTo>
                    <a:pt x="446" y="1213"/>
                  </a:lnTo>
                  <a:lnTo>
                    <a:pt x="460" y="1237"/>
                  </a:lnTo>
                  <a:lnTo>
                    <a:pt x="460" y="1248"/>
                  </a:lnTo>
                  <a:lnTo>
                    <a:pt x="462" y="1260"/>
                  </a:lnTo>
                  <a:lnTo>
                    <a:pt x="459" y="1268"/>
                  </a:lnTo>
                  <a:lnTo>
                    <a:pt x="448" y="1268"/>
                  </a:lnTo>
                  <a:lnTo>
                    <a:pt x="446" y="1268"/>
                  </a:lnTo>
                  <a:lnTo>
                    <a:pt x="444" y="1269"/>
                  </a:lnTo>
                  <a:lnTo>
                    <a:pt x="442" y="1271"/>
                  </a:lnTo>
                  <a:lnTo>
                    <a:pt x="442" y="1273"/>
                  </a:lnTo>
                  <a:lnTo>
                    <a:pt x="450" y="1287"/>
                  </a:lnTo>
                  <a:lnTo>
                    <a:pt x="460" y="1297"/>
                  </a:lnTo>
                  <a:lnTo>
                    <a:pt x="469" y="1309"/>
                  </a:lnTo>
                  <a:lnTo>
                    <a:pt x="475" y="1324"/>
                  </a:lnTo>
                  <a:lnTo>
                    <a:pt x="467" y="1326"/>
                  </a:lnTo>
                  <a:lnTo>
                    <a:pt x="459" y="1325"/>
                  </a:lnTo>
                  <a:lnTo>
                    <a:pt x="453" y="1323"/>
                  </a:lnTo>
                  <a:lnTo>
                    <a:pt x="446" y="1319"/>
                  </a:lnTo>
                  <a:lnTo>
                    <a:pt x="440" y="1314"/>
                  </a:lnTo>
                  <a:lnTo>
                    <a:pt x="435" y="1308"/>
                  </a:lnTo>
                  <a:lnTo>
                    <a:pt x="429" y="1302"/>
                  </a:lnTo>
                  <a:lnTo>
                    <a:pt x="425" y="1297"/>
                  </a:lnTo>
                  <a:lnTo>
                    <a:pt x="417" y="1301"/>
                  </a:lnTo>
                  <a:lnTo>
                    <a:pt x="409" y="1307"/>
                  </a:lnTo>
                  <a:lnTo>
                    <a:pt x="403" y="1314"/>
                  </a:lnTo>
                  <a:lnTo>
                    <a:pt x="398" y="1320"/>
                  </a:lnTo>
                  <a:lnTo>
                    <a:pt x="392" y="1328"/>
                  </a:lnTo>
                  <a:lnTo>
                    <a:pt x="388" y="1336"/>
                  </a:lnTo>
                  <a:lnTo>
                    <a:pt x="382" y="1343"/>
                  </a:lnTo>
                  <a:lnTo>
                    <a:pt x="377" y="1348"/>
                  </a:lnTo>
                  <a:lnTo>
                    <a:pt x="379" y="1356"/>
                  </a:lnTo>
                  <a:lnTo>
                    <a:pt x="382" y="1363"/>
                  </a:lnTo>
                  <a:lnTo>
                    <a:pt x="386" y="1369"/>
                  </a:lnTo>
                  <a:lnTo>
                    <a:pt x="393" y="1373"/>
                  </a:lnTo>
                  <a:lnTo>
                    <a:pt x="400" y="1378"/>
                  </a:lnTo>
                  <a:lnTo>
                    <a:pt x="408" y="1381"/>
                  </a:lnTo>
                  <a:lnTo>
                    <a:pt x="416" y="1383"/>
                  </a:lnTo>
                  <a:lnTo>
                    <a:pt x="422" y="1386"/>
                  </a:lnTo>
                  <a:lnTo>
                    <a:pt x="431" y="1398"/>
                  </a:lnTo>
                  <a:lnTo>
                    <a:pt x="441" y="1409"/>
                  </a:lnTo>
                  <a:lnTo>
                    <a:pt x="451" y="1419"/>
                  </a:lnTo>
                  <a:lnTo>
                    <a:pt x="462" y="1430"/>
                  </a:lnTo>
                  <a:lnTo>
                    <a:pt x="473" y="1440"/>
                  </a:lnTo>
                  <a:lnTo>
                    <a:pt x="484" y="1449"/>
                  </a:lnTo>
                  <a:lnTo>
                    <a:pt x="495" y="1458"/>
                  </a:lnTo>
                  <a:lnTo>
                    <a:pt x="506" y="1467"/>
                  </a:lnTo>
                  <a:lnTo>
                    <a:pt x="509" y="1448"/>
                  </a:lnTo>
                  <a:lnTo>
                    <a:pt x="512" y="1430"/>
                  </a:lnTo>
                  <a:lnTo>
                    <a:pt x="515" y="1412"/>
                  </a:lnTo>
                  <a:lnTo>
                    <a:pt x="520" y="1395"/>
                  </a:lnTo>
                  <a:lnTo>
                    <a:pt x="526" y="1379"/>
                  </a:lnTo>
                  <a:lnTo>
                    <a:pt x="531" y="1363"/>
                  </a:lnTo>
                  <a:lnTo>
                    <a:pt x="538" y="1347"/>
                  </a:lnTo>
                  <a:lnTo>
                    <a:pt x="545" y="1333"/>
                  </a:lnTo>
                  <a:lnTo>
                    <a:pt x="511" y="1291"/>
                  </a:lnTo>
                  <a:lnTo>
                    <a:pt x="520" y="1285"/>
                  </a:lnTo>
                  <a:lnTo>
                    <a:pt x="524" y="1289"/>
                  </a:lnTo>
                  <a:lnTo>
                    <a:pt x="531" y="1292"/>
                  </a:lnTo>
                  <a:lnTo>
                    <a:pt x="538" y="1293"/>
                  </a:lnTo>
                  <a:lnTo>
                    <a:pt x="542" y="1288"/>
                  </a:lnTo>
                  <a:lnTo>
                    <a:pt x="549" y="1276"/>
                  </a:lnTo>
                  <a:lnTo>
                    <a:pt x="556" y="1264"/>
                  </a:lnTo>
                  <a:lnTo>
                    <a:pt x="561" y="1253"/>
                  </a:lnTo>
                  <a:lnTo>
                    <a:pt x="566" y="1241"/>
                  </a:lnTo>
                  <a:lnTo>
                    <a:pt x="560" y="1223"/>
                  </a:lnTo>
                  <a:lnTo>
                    <a:pt x="556" y="1204"/>
                  </a:lnTo>
                  <a:lnTo>
                    <a:pt x="551" y="1186"/>
                  </a:lnTo>
                  <a:lnTo>
                    <a:pt x="547" y="1168"/>
                  </a:lnTo>
                  <a:lnTo>
                    <a:pt x="541" y="1151"/>
                  </a:lnTo>
                  <a:lnTo>
                    <a:pt x="537" y="1133"/>
                  </a:lnTo>
                  <a:lnTo>
                    <a:pt x="531" y="1115"/>
                  </a:lnTo>
                  <a:lnTo>
                    <a:pt x="524" y="1099"/>
                  </a:lnTo>
                  <a:lnTo>
                    <a:pt x="509" y="1094"/>
                  </a:lnTo>
                  <a:lnTo>
                    <a:pt x="509" y="1082"/>
                  </a:lnTo>
                  <a:lnTo>
                    <a:pt x="510" y="1071"/>
                  </a:lnTo>
                  <a:lnTo>
                    <a:pt x="514" y="1062"/>
                  </a:lnTo>
                  <a:lnTo>
                    <a:pt x="521" y="1054"/>
                  </a:lnTo>
                  <a:lnTo>
                    <a:pt x="520" y="1063"/>
                  </a:lnTo>
                  <a:lnTo>
                    <a:pt x="523" y="1071"/>
                  </a:lnTo>
                  <a:lnTo>
                    <a:pt x="529" y="1076"/>
                  </a:lnTo>
                  <a:lnTo>
                    <a:pt x="536" y="1082"/>
                  </a:lnTo>
                  <a:lnTo>
                    <a:pt x="541" y="1086"/>
                  </a:lnTo>
                  <a:lnTo>
                    <a:pt x="545" y="1092"/>
                  </a:lnTo>
                  <a:lnTo>
                    <a:pt x="545" y="1099"/>
                  </a:lnTo>
                  <a:lnTo>
                    <a:pt x="539" y="1105"/>
                  </a:lnTo>
                  <a:lnTo>
                    <a:pt x="542" y="1113"/>
                  </a:lnTo>
                  <a:lnTo>
                    <a:pt x="547" y="1119"/>
                  </a:lnTo>
                  <a:lnTo>
                    <a:pt x="551" y="1124"/>
                  </a:lnTo>
                  <a:lnTo>
                    <a:pt x="556" y="1128"/>
                  </a:lnTo>
                  <a:lnTo>
                    <a:pt x="561" y="1131"/>
                  </a:lnTo>
                  <a:lnTo>
                    <a:pt x="568" y="1133"/>
                  </a:lnTo>
                  <a:lnTo>
                    <a:pt x="576" y="1136"/>
                  </a:lnTo>
                  <a:lnTo>
                    <a:pt x="584" y="1139"/>
                  </a:lnTo>
                  <a:lnTo>
                    <a:pt x="591" y="1122"/>
                  </a:lnTo>
                  <a:lnTo>
                    <a:pt x="597" y="1105"/>
                  </a:lnTo>
                  <a:lnTo>
                    <a:pt x="604" y="1087"/>
                  </a:lnTo>
                  <a:lnTo>
                    <a:pt x="610" y="1069"/>
                  </a:lnTo>
                  <a:lnTo>
                    <a:pt x="614" y="1051"/>
                  </a:lnTo>
                  <a:lnTo>
                    <a:pt x="620" y="1034"/>
                  </a:lnTo>
                  <a:lnTo>
                    <a:pt x="624" y="1014"/>
                  </a:lnTo>
                  <a:lnTo>
                    <a:pt x="629" y="997"/>
                  </a:lnTo>
                  <a:lnTo>
                    <a:pt x="620" y="990"/>
                  </a:lnTo>
                  <a:lnTo>
                    <a:pt x="609" y="985"/>
                  </a:lnTo>
                  <a:lnTo>
                    <a:pt x="597" y="983"/>
                  </a:lnTo>
                  <a:lnTo>
                    <a:pt x="586" y="980"/>
                  </a:lnTo>
                  <a:lnTo>
                    <a:pt x="575" y="978"/>
                  </a:lnTo>
                  <a:lnTo>
                    <a:pt x="565" y="973"/>
                  </a:lnTo>
                  <a:lnTo>
                    <a:pt x="555" y="967"/>
                  </a:lnTo>
                  <a:lnTo>
                    <a:pt x="547" y="958"/>
                  </a:lnTo>
                  <a:lnTo>
                    <a:pt x="537" y="967"/>
                  </a:lnTo>
                  <a:lnTo>
                    <a:pt x="532" y="981"/>
                  </a:lnTo>
                  <a:lnTo>
                    <a:pt x="530" y="994"/>
                  </a:lnTo>
                  <a:lnTo>
                    <a:pt x="524" y="1007"/>
                  </a:lnTo>
                  <a:lnTo>
                    <a:pt x="519" y="1019"/>
                  </a:lnTo>
                  <a:lnTo>
                    <a:pt x="513" y="1035"/>
                  </a:lnTo>
                  <a:lnTo>
                    <a:pt x="506" y="1046"/>
                  </a:lnTo>
                  <a:lnTo>
                    <a:pt x="496" y="1049"/>
                  </a:lnTo>
                  <a:lnTo>
                    <a:pt x="501" y="1032"/>
                  </a:lnTo>
                  <a:lnTo>
                    <a:pt x="505" y="1014"/>
                  </a:lnTo>
                  <a:lnTo>
                    <a:pt x="511" y="998"/>
                  </a:lnTo>
                  <a:lnTo>
                    <a:pt x="518" y="981"/>
                  </a:lnTo>
                  <a:lnTo>
                    <a:pt x="526" y="965"/>
                  </a:lnTo>
                  <a:lnTo>
                    <a:pt x="533" y="949"/>
                  </a:lnTo>
                  <a:lnTo>
                    <a:pt x="542" y="934"/>
                  </a:lnTo>
                  <a:lnTo>
                    <a:pt x="551" y="920"/>
                  </a:lnTo>
                  <a:lnTo>
                    <a:pt x="547" y="928"/>
                  </a:lnTo>
                  <a:lnTo>
                    <a:pt x="546" y="936"/>
                  </a:lnTo>
                  <a:lnTo>
                    <a:pt x="548" y="942"/>
                  </a:lnTo>
                  <a:lnTo>
                    <a:pt x="554" y="947"/>
                  </a:lnTo>
                  <a:lnTo>
                    <a:pt x="560" y="952"/>
                  </a:lnTo>
                  <a:lnTo>
                    <a:pt x="567" y="955"/>
                  </a:lnTo>
                  <a:lnTo>
                    <a:pt x="576" y="957"/>
                  </a:lnTo>
                  <a:lnTo>
                    <a:pt x="583" y="958"/>
                  </a:lnTo>
                  <a:lnTo>
                    <a:pt x="595" y="963"/>
                  </a:lnTo>
                  <a:lnTo>
                    <a:pt x="609" y="966"/>
                  </a:lnTo>
                  <a:lnTo>
                    <a:pt x="621" y="969"/>
                  </a:lnTo>
                  <a:lnTo>
                    <a:pt x="634" y="970"/>
                  </a:lnTo>
                  <a:lnTo>
                    <a:pt x="648" y="970"/>
                  </a:lnTo>
                  <a:lnTo>
                    <a:pt x="660" y="969"/>
                  </a:lnTo>
                  <a:lnTo>
                    <a:pt x="674" y="966"/>
                  </a:lnTo>
                  <a:lnTo>
                    <a:pt x="686" y="962"/>
                  </a:lnTo>
                  <a:lnTo>
                    <a:pt x="708" y="932"/>
                  </a:lnTo>
                  <a:lnTo>
                    <a:pt x="732" y="905"/>
                  </a:lnTo>
                  <a:lnTo>
                    <a:pt x="756" y="879"/>
                  </a:lnTo>
                  <a:lnTo>
                    <a:pt x="778" y="854"/>
                  </a:lnTo>
                  <a:lnTo>
                    <a:pt x="798" y="827"/>
                  </a:lnTo>
                  <a:lnTo>
                    <a:pt x="814" y="798"/>
                  </a:lnTo>
                  <a:lnTo>
                    <a:pt x="825" y="766"/>
                  </a:lnTo>
                  <a:lnTo>
                    <a:pt x="831" y="728"/>
                  </a:lnTo>
                  <a:lnTo>
                    <a:pt x="828" y="712"/>
                  </a:lnTo>
                  <a:lnTo>
                    <a:pt x="825" y="700"/>
                  </a:lnTo>
                  <a:lnTo>
                    <a:pt x="822" y="690"/>
                  </a:lnTo>
                  <a:lnTo>
                    <a:pt x="818" y="682"/>
                  </a:lnTo>
                  <a:lnTo>
                    <a:pt x="813" y="675"/>
                  </a:lnTo>
                  <a:lnTo>
                    <a:pt x="805" y="670"/>
                  </a:lnTo>
                  <a:lnTo>
                    <a:pt x="796" y="666"/>
                  </a:lnTo>
                  <a:lnTo>
                    <a:pt x="785" y="663"/>
                  </a:lnTo>
                  <a:lnTo>
                    <a:pt x="789" y="654"/>
                  </a:lnTo>
                  <a:lnTo>
                    <a:pt x="805" y="657"/>
                  </a:lnTo>
                  <a:lnTo>
                    <a:pt x="821" y="663"/>
                  </a:lnTo>
                  <a:lnTo>
                    <a:pt x="836" y="674"/>
                  </a:lnTo>
                  <a:lnTo>
                    <a:pt x="850" y="688"/>
                  </a:lnTo>
                  <a:lnTo>
                    <a:pt x="858" y="709"/>
                  </a:lnTo>
                  <a:lnTo>
                    <a:pt x="859" y="733"/>
                  </a:lnTo>
                  <a:lnTo>
                    <a:pt x="852" y="765"/>
                  </a:lnTo>
                  <a:lnTo>
                    <a:pt x="835" y="803"/>
                  </a:lnTo>
                  <a:lnTo>
                    <a:pt x="817" y="831"/>
                  </a:lnTo>
                  <a:lnTo>
                    <a:pt x="799" y="855"/>
                  </a:lnTo>
                  <a:lnTo>
                    <a:pt x="781" y="879"/>
                  </a:lnTo>
                  <a:lnTo>
                    <a:pt x="762" y="900"/>
                  </a:lnTo>
                  <a:lnTo>
                    <a:pt x="743" y="921"/>
                  </a:lnTo>
                  <a:lnTo>
                    <a:pt x="723" y="942"/>
                  </a:lnTo>
                  <a:lnTo>
                    <a:pt x="702" y="962"/>
                  </a:lnTo>
                  <a:lnTo>
                    <a:pt x="680" y="983"/>
                  </a:lnTo>
                  <a:lnTo>
                    <a:pt x="676" y="985"/>
                  </a:lnTo>
                  <a:lnTo>
                    <a:pt x="670" y="986"/>
                  </a:lnTo>
                  <a:lnTo>
                    <a:pt x="664" y="988"/>
                  </a:lnTo>
                  <a:lnTo>
                    <a:pt x="658" y="990"/>
                  </a:lnTo>
                  <a:lnTo>
                    <a:pt x="652" y="992"/>
                  </a:lnTo>
                  <a:lnTo>
                    <a:pt x="648" y="995"/>
                  </a:lnTo>
                  <a:lnTo>
                    <a:pt x="643" y="1000"/>
                  </a:lnTo>
                  <a:lnTo>
                    <a:pt x="641" y="1006"/>
                  </a:lnTo>
                  <a:lnTo>
                    <a:pt x="639" y="1019"/>
                  </a:lnTo>
                  <a:lnTo>
                    <a:pt x="634" y="1034"/>
                  </a:lnTo>
                  <a:lnTo>
                    <a:pt x="631" y="1049"/>
                  </a:lnTo>
                  <a:lnTo>
                    <a:pt x="627" y="1064"/>
                  </a:lnTo>
                  <a:lnTo>
                    <a:pt x="621" y="1079"/>
                  </a:lnTo>
                  <a:lnTo>
                    <a:pt x="616" y="1095"/>
                  </a:lnTo>
                  <a:lnTo>
                    <a:pt x="612" y="1111"/>
                  </a:lnTo>
                  <a:lnTo>
                    <a:pt x="607" y="1125"/>
                  </a:lnTo>
                  <a:lnTo>
                    <a:pt x="604" y="1131"/>
                  </a:lnTo>
                  <a:lnTo>
                    <a:pt x="603" y="1139"/>
                  </a:lnTo>
                  <a:lnTo>
                    <a:pt x="603" y="1147"/>
                  </a:lnTo>
                  <a:lnTo>
                    <a:pt x="604" y="1156"/>
                  </a:lnTo>
                  <a:lnTo>
                    <a:pt x="611" y="1159"/>
                  </a:lnTo>
                  <a:lnTo>
                    <a:pt x="618" y="1161"/>
                  </a:lnTo>
                  <a:lnTo>
                    <a:pt x="624" y="1165"/>
                  </a:lnTo>
                  <a:lnTo>
                    <a:pt x="632" y="1166"/>
                  </a:lnTo>
                  <a:lnTo>
                    <a:pt x="640" y="1167"/>
                  </a:lnTo>
                  <a:lnTo>
                    <a:pt x="647" y="1168"/>
                  </a:lnTo>
                  <a:lnTo>
                    <a:pt x="655" y="1167"/>
                  </a:lnTo>
                  <a:lnTo>
                    <a:pt x="661" y="1166"/>
                  </a:lnTo>
                  <a:lnTo>
                    <a:pt x="662" y="1151"/>
                  </a:lnTo>
                  <a:lnTo>
                    <a:pt x="657" y="1137"/>
                  </a:lnTo>
                  <a:lnTo>
                    <a:pt x="647" y="1123"/>
                  </a:lnTo>
                  <a:lnTo>
                    <a:pt x="637" y="1110"/>
                  </a:lnTo>
                  <a:lnTo>
                    <a:pt x="629" y="1097"/>
                  </a:lnTo>
                  <a:lnTo>
                    <a:pt x="627" y="1086"/>
                  </a:lnTo>
                  <a:lnTo>
                    <a:pt x="633" y="1075"/>
                  </a:lnTo>
                  <a:lnTo>
                    <a:pt x="652" y="1066"/>
                  </a:lnTo>
                  <a:lnTo>
                    <a:pt x="670" y="1065"/>
                  </a:lnTo>
                  <a:lnTo>
                    <a:pt x="688" y="1064"/>
                  </a:lnTo>
                  <a:lnTo>
                    <a:pt x="706" y="1065"/>
                  </a:lnTo>
                  <a:lnTo>
                    <a:pt x="724" y="1066"/>
                  </a:lnTo>
                  <a:lnTo>
                    <a:pt x="742" y="1069"/>
                  </a:lnTo>
                  <a:lnTo>
                    <a:pt x="759" y="1073"/>
                  </a:lnTo>
                  <a:lnTo>
                    <a:pt x="778" y="1078"/>
                  </a:lnTo>
                  <a:lnTo>
                    <a:pt x="796" y="1084"/>
                  </a:lnTo>
                  <a:lnTo>
                    <a:pt x="798" y="1094"/>
                  </a:lnTo>
                  <a:lnTo>
                    <a:pt x="797" y="1102"/>
                  </a:lnTo>
                  <a:lnTo>
                    <a:pt x="796" y="1110"/>
                  </a:lnTo>
                  <a:lnTo>
                    <a:pt x="799" y="1120"/>
                  </a:lnTo>
                  <a:lnTo>
                    <a:pt x="811" y="1124"/>
                  </a:lnTo>
                  <a:lnTo>
                    <a:pt x="822" y="1127"/>
                  </a:lnTo>
                  <a:lnTo>
                    <a:pt x="833" y="1125"/>
                  </a:lnTo>
                  <a:lnTo>
                    <a:pt x="845" y="1123"/>
                  </a:lnTo>
                  <a:lnTo>
                    <a:pt x="855" y="1119"/>
                  </a:lnTo>
                  <a:lnTo>
                    <a:pt x="866" y="1113"/>
                  </a:lnTo>
                  <a:lnTo>
                    <a:pt x="874" y="1105"/>
                  </a:lnTo>
                  <a:lnTo>
                    <a:pt x="881" y="1096"/>
                  </a:lnTo>
                  <a:lnTo>
                    <a:pt x="881" y="1091"/>
                  </a:lnTo>
                  <a:lnTo>
                    <a:pt x="892" y="1086"/>
                  </a:lnTo>
                  <a:lnTo>
                    <a:pt x="903" y="1079"/>
                  </a:lnTo>
                  <a:lnTo>
                    <a:pt x="913" y="1073"/>
                  </a:lnTo>
                  <a:lnTo>
                    <a:pt x="923" y="1065"/>
                  </a:lnTo>
                  <a:lnTo>
                    <a:pt x="932" y="1059"/>
                  </a:lnTo>
                  <a:lnTo>
                    <a:pt x="942" y="1055"/>
                  </a:lnTo>
                  <a:lnTo>
                    <a:pt x="953" y="1055"/>
                  </a:lnTo>
                  <a:lnTo>
                    <a:pt x="966" y="1058"/>
                  </a:lnTo>
                  <a:lnTo>
                    <a:pt x="969" y="1065"/>
                  </a:lnTo>
                  <a:lnTo>
                    <a:pt x="969" y="1071"/>
                  </a:lnTo>
                  <a:lnTo>
                    <a:pt x="965" y="1075"/>
                  </a:lnTo>
                  <a:lnTo>
                    <a:pt x="961" y="1079"/>
                  </a:lnTo>
                  <a:lnTo>
                    <a:pt x="955" y="1084"/>
                  </a:lnTo>
                  <a:lnTo>
                    <a:pt x="950" y="1088"/>
                  </a:lnTo>
                  <a:lnTo>
                    <a:pt x="945" y="1093"/>
                  </a:lnTo>
                  <a:lnTo>
                    <a:pt x="943" y="1099"/>
                  </a:lnTo>
                  <a:lnTo>
                    <a:pt x="935" y="1102"/>
                  </a:lnTo>
                  <a:lnTo>
                    <a:pt x="928" y="1106"/>
                  </a:lnTo>
                  <a:lnTo>
                    <a:pt x="923" y="1111"/>
                  </a:lnTo>
                  <a:lnTo>
                    <a:pt x="916" y="1116"/>
                  </a:lnTo>
                  <a:lnTo>
                    <a:pt x="910" y="1122"/>
                  </a:lnTo>
                  <a:lnTo>
                    <a:pt x="904" y="1129"/>
                  </a:lnTo>
                  <a:lnTo>
                    <a:pt x="898" y="1134"/>
                  </a:lnTo>
                  <a:lnTo>
                    <a:pt x="892" y="1139"/>
                  </a:lnTo>
                  <a:lnTo>
                    <a:pt x="897" y="1149"/>
                  </a:lnTo>
                  <a:lnTo>
                    <a:pt x="903" y="1158"/>
                  </a:lnTo>
                  <a:lnTo>
                    <a:pt x="907" y="1168"/>
                  </a:lnTo>
                  <a:lnTo>
                    <a:pt x="913" y="1177"/>
                  </a:lnTo>
                  <a:lnTo>
                    <a:pt x="917" y="1187"/>
                  </a:lnTo>
                  <a:lnTo>
                    <a:pt x="923" y="1196"/>
                  </a:lnTo>
                  <a:lnTo>
                    <a:pt x="927" y="1205"/>
                  </a:lnTo>
                  <a:lnTo>
                    <a:pt x="932" y="1213"/>
                  </a:lnTo>
                  <a:lnTo>
                    <a:pt x="937" y="1240"/>
                  </a:lnTo>
                  <a:lnTo>
                    <a:pt x="947" y="1264"/>
                  </a:lnTo>
                  <a:lnTo>
                    <a:pt x="955" y="1289"/>
                  </a:lnTo>
                  <a:lnTo>
                    <a:pt x="956" y="1316"/>
                  </a:lnTo>
                  <a:lnTo>
                    <a:pt x="952" y="1322"/>
                  </a:lnTo>
                  <a:lnTo>
                    <a:pt x="943" y="1315"/>
                  </a:lnTo>
                  <a:lnTo>
                    <a:pt x="937" y="1309"/>
                  </a:lnTo>
                  <a:lnTo>
                    <a:pt x="933" y="1301"/>
                  </a:lnTo>
                  <a:lnTo>
                    <a:pt x="932" y="1289"/>
                  </a:lnTo>
                  <a:lnTo>
                    <a:pt x="925" y="1273"/>
                  </a:lnTo>
                  <a:lnTo>
                    <a:pt x="919" y="1258"/>
                  </a:lnTo>
                  <a:lnTo>
                    <a:pt x="914" y="1241"/>
                  </a:lnTo>
                  <a:lnTo>
                    <a:pt x="909" y="1224"/>
                  </a:lnTo>
                  <a:lnTo>
                    <a:pt x="904" y="1207"/>
                  </a:lnTo>
                  <a:lnTo>
                    <a:pt x="898" y="1190"/>
                  </a:lnTo>
                  <a:lnTo>
                    <a:pt x="890" y="1175"/>
                  </a:lnTo>
                  <a:lnTo>
                    <a:pt x="880" y="1160"/>
                  </a:lnTo>
                  <a:lnTo>
                    <a:pt x="871" y="1152"/>
                  </a:lnTo>
                  <a:lnTo>
                    <a:pt x="860" y="1147"/>
                  </a:lnTo>
                  <a:lnTo>
                    <a:pt x="848" y="1143"/>
                  </a:lnTo>
                  <a:lnTo>
                    <a:pt x="835" y="1141"/>
                  </a:lnTo>
                  <a:lnTo>
                    <a:pt x="822" y="1140"/>
                  </a:lnTo>
                  <a:lnTo>
                    <a:pt x="809" y="1140"/>
                  </a:lnTo>
                  <a:lnTo>
                    <a:pt x="797" y="1138"/>
                  </a:lnTo>
                  <a:lnTo>
                    <a:pt x="785" y="1136"/>
                  </a:lnTo>
                  <a:lnTo>
                    <a:pt x="776" y="1138"/>
                  </a:lnTo>
                  <a:lnTo>
                    <a:pt x="766" y="1140"/>
                  </a:lnTo>
                  <a:lnTo>
                    <a:pt x="757" y="1146"/>
                  </a:lnTo>
                  <a:lnTo>
                    <a:pt x="749" y="1151"/>
                  </a:lnTo>
                  <a:lnTo>
                    <a:pt x="741" y="1158"/>
                  </a:lnTo>
                  <a:lnTo>
                    <a:pt x="734" y="1166"/>
                  </a:lnTo>
                  <a:lnTo>
                    <a:pt x="729" y="1175"/>
                  </a:lnTo>
                  <a:lnTo>
                    <a:pt x="725" y="1184"/>
                  </a:lnTo>
                  <a:lnTo>
                    <a:pt x="732" y="1186"/>
                  </a:lnTo>
                  <a:lnTo>
                    <a:pt x="740" y="1188"/>
                  </a:lnTo>
                  <a:lnTo>
                    <a:pt x="748" y="1189"/>
                  </a:lnTo>
                  <a:lnTo>
                    <a:pt x="756" y="1192"/>
                  </a:lnTo>
                  <a:lnTo>
                    <a:pt x="762" y="1194"/>
                  </a:lnTo>
                  <a:lnTo>
                    <a:pt x="769" y="1197"/>
                  </a:lnTo>
                  <a:lnTo>
                    <a:pt x="774" y="1203"/>
                  </a:lnTo>
                  <a:lnTo>
                    <a:pt x="778" y="1209"/>
                  </a:lnTo>
                  <a:lnTo>
                    <a:pt x="778" y="1222"/>
                  </a:lnTo>
                  <a:lnTo>
                    <a:pt x="775" y="1232"/>
                  </a:lnTo>
                  <a:lnTo>
                    <a:pt x="769" y="1240"/>
                  </a:lnTo>
                  <a:lnTo>
                    <a:pt x="761" y="1246"/>
                  </a:lnTo>
                  <a:lnTo>
                    <a:pt x="752" y="1252"/>
                  </a:lnTo>
                  <a:lnTo>
                    <a:pt x="742" y="1257"/>
                  </a:lnTo>
                  <a:lnTo>
                    <a:pt x="733" y="1261"/>
                  </a:lnTo>
                  <a:lnTo>
                    <a:pt x="724" y="1267"/>
                  </a:lnTo>
                  <a:lnTo>
                    <a:pt x="717" y="1268"/>
                  </a:lnTo>
                  <a:lnTo>
                    <a:pt x="712" y="1265"/>
                  </a:lnTo>
                  <a:lnTo>
                    <a:pt x="708" y="1263"/>
                  </a:lnTo>
                  <a:lnTo>
                    <a:pt x="704" y="1260"/>
                  </a:lnTo>
                  <a:lnTo>
                    <a:pt x="701" y="1257"/>
                  </a:lnTo>
                  <a:lnTo>
                    <a:pt x="697" y="1254"/>
                  </a:lnTo>
                  <a:lnTo>
                    <a:pt x="692" y="1252"/>
                  </a:lnTo>
                  <a:lnTo>
                    <a:pt x="686" y="1252"/>
                  </a:lnTo>
                  <a:lnTo>
                    <a:pt x="686" y="1259"/>
                  </a:lnTo>
                  <a:lnTo>
                    <a:pt x="688" y="1268"/>
                  </a:lnTo>
                  <a:lnTo>
                    <a:pt x="690" y="1277"/>
                  </a:lnTo>
                  <a:lnTo>
                    <a:pt x="694" y="1280"/>
                  </a:lnTo>
                  <a:lnTo>
                    <a:pt x="692" y="1291"/>
                  </a:lnTo>
                  <a:lnTo>
                    <a:pt x="686" y="1300"/>
                  </a:lnTo>
                  <a:lnTo>
                    <a:pt x="678" y="1307"/>
                  </a:lnTo>
                  <a:lnTo>
                    <a:pt x="668" y="1313"/>
                  </a:lnTo>
                  <a:lnTo>
                    <a:pt x="658" y="1317"/>
                  </a:lnTo>
                  <a:lnTo>
                    <a:pt x="648" y="1322"/>
                  </a:lnTo>
                  <a:lnTo>
                    <a:pt x="639" y="1325"/>
                  </a:lnTo>
                  <a:lnTo>
                    <a:pt x="631" y="1329"/>
                  </a:lnTo>
                  <a:lnTo>
                    <a:pt x="623" y="1325"/>
                  </a:lnTo>
                  <a:lnTo>
                    <a:pt x="615" y="1322"/>
                  </a:lnTo>
                  <a:lnTo>
                    <a:pt x="606" y="1317"/>
                  </a:lnTo>
                  <a:lnTo>
                    <a:pt x="598" y="1313"/>
                  </a:lnTo>
                  <a:lnTo>
                    <a:pt x="592" y="1307"/>
                  </a:lnTo>
                  <a:lnTo>
                    <a:pt x="586" y="1301"/>
                  </a:lnTo>
                  <a:lnTo>
                    <a:pt x="581" y="1293"/>
                  </a:lnTo>
                  <a:lnTo>
                    <a:pt x="578" y="1286"/>
                  </a:lnTo>
                  <a:lnTo>
                    <a:pt x="585" y="1285"/>
                  </a:lnTo>
                  <a:lnTo>
                    <a:pt x="591" y="1286"/>
                  </a:lnTo>
                  <a:lnTo>
                    <a:pt x="597" y="1288"/>
                  </a:lnTo>
                  <a:lnTo>
                    <a:pt x="603" y="1292"/>
                  </a:lnTo>
                  <a:lnTo>
                    <a:pt x="609" y="1298"/>
                  </a:lnTo>
                  <a:lnTo>
                    <a:pt x="615" y="1302"/>
                  </a:lnTo>
                  <a:lnTo>
                    <a:pt x="622" y="1306"/>
                  </a:lnTo>
                  <a:lnTo>
                    <a:pt x="629" y="1307"/>
                  </a:lnTo>
                  <a:lnTo>
                    <a:pt x="635" y="1307"/>
                  </a:lnTo>
                  <a:lnTo>
                    <a:pt x="642" y="1307"/>
                  </a:lnTo>
                  <a:lnTo>
                    <a:pt x="649" y="1307"/>
                  </a:lnTo>
                  <a:lnTo>
                    <a:pt x="657" y="1305"/>
                  </a:lnTo>
                  <a:lnTo>
                    <a:pt x="664" y="1301"/>
                  </a:lnTo>
                  <a:lnTo>
                    <a:pt x="669" y="1298"/>
                  </a:lnTo>
                  <a:lnTo>
                    <a:pt x="674" y="1292"/>
                  </a:lnTo>
                  <a:lnTo>
                    <a:pt x="676" y="1286"/>
                  </a:lnTo>
                  <a:lnTo>
                    <a:pt x="671" y="1272"/>
                  </a:lnTo>
                  <a:lnTo>
                    <a:pt x="662" y="1262"/>
                  </a:lnTo>
                  <a:lnTo>
                    <a:pt x="653" y="1251"/>
                  </a:lnTo>
                  <a:lnTo>
                    <a:pt x="650" y="1236"/>
                  </a:lnTo>
                  <a:lnTo>
                    <a:pt x="656" y="1232"/>
                  </a:lnTo>
                  <a:lnTo>
                    <a:pt x="661" y="1227"/>
                  </a:lnTo>
                  <a:lnTo>
                    <a:pt x="667" y="1222"/>
                  </a:lnTo>
                  <a:lnTo>
                    <a:pt x="673" y="1216"/>
                  </a:lnTo>
                  <a:lnTo>
                    <a:pt x="678" y="1213"/>
                  </a:lnTo>
                  <a:lnTo>
                    <a:pt x="685" y="1212"/>
                  </a:lnTo>
                  <a:lnTo>
                    <a:pt x="692" y="1214"/>
                  </a:lnTo>
                  <a:lnTo>
                    <a:pt x="698" y="1220"/>
                  </a:lnTo>
                  <a:lnTo>
                    <a:pt x="704" y="1223"/>
                  </a:lnTo>
                  <a:lnTo>
                    <a:pt x="708" y="1227"/>
                  </a:lnTo>
                  <a:lnTo>
                    <a:pt x="715" y="1232"/>
                  </a:lnTo>
                  <a:lnTo>
                    <a:pt x="721" y="1235"/>
                  </a:lnTo>
                  <a:lnTo>
                    <a:pt x="727" y="1239"/>
                  </a:lnTo>
                  <a:lnTo>
                    <a:pt x="734" y="1240"/>
                  </a:lnTo>
                  <a:lnTo>
                    <a:pt x="741" y="1239"/>
                  </a:lnTo>
                  <a:lnTo>
                    <a:pt x="749" y="1234"/>
                  </a:lnTo>
                  <a:lnTo>
                    <a:pt x="757" y="1230"/>
                  </a:lnTo>
                  <a:lnTo>
                    <a:pt x="762" y="1223"/>
                  </a:lnTo>
                  <a:lnTo>
                    <a:pt x="763" y="1214"/>
                  </a:lnTo>
                  <a:lnTo>
                    <a:pt x="760" y="1205"/>
                  </a:lnTo>
                  <a:lnTo>
                    <a:pt x="753" y="1203"/>
                  </a:lnTo>
                  <a:lnTo>
                    <a:pt x="745" y="1202"/>
                  </a:lnTo>
                  <a:lnTo>
                    <a:pt x="738" y="1200"/>
                  </a:lnTo>
                  <a:lnTo>
                    <a:pt x="729" y="1199"/>
                  </a:lnTo>
                  <a:lnTo>
                    <a:pt x="722" y="1198"/>
                  </a:lnTo>
                  <a:lnTo>
                    <a:pt x="715" y="1195"/>
                  </a:lnTo>
                  <a:lnTo>
                    <a:pt x="711" y="1190"/>
                  </a:lnTo>
                  <a:lnTo>
                    <a:pt x="707" y="1184"/>
                  </a:lnTo>
                  <a:lnTo>
                    <a:pt x="710" y="1168"/>
                  </a:lnTo>
                  <a:lnTo>
                    <a:pt x="715" y="1155"/>
                  </a:lnTo>
                  <a:lnTo>
                    <a:pt x="723" y="1144"/>
                  </a:lnTo>
                  <a:lnTo>
                    <a:pt x="734" y="1136"/>
                  </a:lnTo>
                  <a:lnTo>
                    <a:pt x="745" y="1129"/>
                  </a:lnTo>
                  <a:lnTo>
                    <a:pt x="758" y="1121"/>
                  </a:lnTo>
                  <a:lnTo>
                    <a:pt x="769" y="1112"/>
                  </a:lnTo>
                  <a:lnTo>
                    <a:pt x="779" y="1102"/>
                  </a:lnTo>
                  <a:lnTo>
                    <a:pt x="766" y="1095"/>
                  </a:lnTo>
                  <a:lnTo>
                    <a:pt x="751" y="1088"/>
                  </a:lnTo>
                  <a:lnTo>
                    <a:pt x="735" y="1084"/>
                  </a:lnTo>
                  <a:lnTo>
                    <a:pt x="719" y="1081"/>
                  </a:lnTo>
                  <a:lnTo>
                    <a:pt x="702" y="1079"/>
                  </a:lnTo>
                  <a:lnTo>
                    <a:pt x="685" y="1079"/>
                  </a:lnTo>
                  <a:lnTo>
                    <a:pt x="669" y="1081"/>
                  </a:lnTo>
                  <a:lnTo>
                    <a:pt x="653" y="1085"/>
                  </a:lnTo>
                  <a:lnTo>
                    <a:pt x="660" y="1093"/>
                  </a:lnTo>
                  <a:lnTo>
                    <a:pt x="666" y="1101"/>
                  </a:lnTo>
                  <a:lnTo>
                    <a:pt x="671" y="1109"/>
                  </a:lnTo>
                  <a:lnTo>
                    <a:pt x="676" y="1116"/>
                  </a:lnTo>
                  <a:lnTo>
                    <a:pt x="680" y="1124"/>
                  </a:lnTo>
                  <a:lnTo>
                    <a:pt x="684" y="1133"/>
                  </a:lnTo>
                  <a:lnTo>
                    <a:pt x="687" y="1142"/>
                  </a:lnTo>
                  <a:lnTo>
                    <a:pt x="688" y="1151"/>
                  </a:lnTo>
                  <a:lnTo>
                    <a:pt x="686" y="1158"/>
                  </a:lnTo>
                  <a:lnTo>
                    <a:pt x="684" y="1164"/>
                  </a:lnTo>
                  <a:lnTo>
                    <a:pt x="680" y="1169"/>
                  </a:lnTo>
                  <a:lnTo>
                    <a:pt x="676" y="1175"/>
                  </a:lnTo>
                  <a:lnTo>
                    <a:pt x="671" y="1179"/>
                  </a:lnTo>
                  <a:lnTo>
                    <a:pt x="667" y="1183"/>
                  </a:lnTo>
                  <a:lnTo>
                    <a:pt x="660" y="1186"/>
                  </a:lnTo>
                  <a:lnTo>
                    <a:pt x="653" y="1189"/>
                  </a:lnTo>
                  <a:lnTo>
                    <a:pt x="640" y="1189"/>
                  </a:lnTo>
                  <a:lnTo>
                    <a:pt x="628" y="1187"/>
                  </a:lnTo>
                  <a:lnTo>
                    <a:pt x="616" y="1183"/>
                  </a:lnTo>
                  <a:lnTo>
                    <a:pt x="605" y="1178"/>
                  </a:lnTo>
                  <a:lnTo>
                    <a:pt x="594" y="1171"/>
                  </a:lnTo>
                  <a:lnTo>
                    <a:pt x="583" y="1165"/>
                  </a:lnTo>
                  <a:lnTo>
                    <a:pt x="573" y="1157"/>
                  </a:lnTo>
                  <a:lnTo>
                    <a:pt x="563" y="1150"/>
                  </a:lnTo>
                  <a:lnTo>
                    <a:pt x="557" y="1156"/>
                  </a:lnTo>
                  <a:lnTo>
                    <a:pt x="584" y="1220"/>
                  </a:lnTo>
                  <a:lnTo>
                    <a:pt x="581" y="1226"/>
                  </a:lnTo>
                  <a:lnTo>
                    <a:pt x="582" y="1230"/>
                  </a:lnTo>
                  <a:lnTo>
                    <a:pt x="584" y="1234"/>
                  </a:lnTo>
                  <a:lnTo>
                    <a:pt x="584" y="1243"/>
                  </a:lnTo>
                  <a:lnTo>
                    <a:pt x="585" y="1257"/>
                  </a:lnTo>
                  <a:lnTo>
                    <a:pt x="582" y="1269"/>
                  </a:lnTo>
                  <a:lnTo>
                    <a:pt x="575" y="1278"/>
                  </a:lnTo>
                  <a:lnTo>
                    <a:pt x="568" y="1287"/>
                  </a:lnTo>
                  <a:lnTo>
                    <a:pt x="560" y="1296"/>
                  </a:lnTo>
                  <a:lnTo>
                    <a:pt x="554" y="1305"/>
                  </a:lnTo>
                  <a:lnTo>
                    <a:pt x="550" y="1317"/>
                  </a:lnTo>
                  <a:lnTo>
                    <a:pt x="551" y="1330"/>
                  </a:lnTo>
                  <a:lnTo>
                    <a:pt x="547" y="1330"/>
                  </a:lnTo>
                  <a:lnTo>
                    <a:pt x="555" y="1341"/>
                  </a:lnTo>
                  <a:lnTo>
                    <a:pt x="557" y="1356"/>
                  </a:lnTo>
                  <a:lnTo>
                    <a:pt x="555" y="1373"/>
                  </a:lnTo>
                  <a:lnTo>
                    <a:pt x="550" y="1392"/>
                  </a:lnTo>
                  <a:lnTo>
                    <a:pt x="542" y="1409"/>
                  </a:lnTo>
                  <a:lnTo>
                    <a:pt x="536" y="1425"/>
                  </a:lnTo>
                  <a:lnTo>
                    <a:pt x="531" y="1435"/>
                  </a:lnTo>
                  <a:lnTo>
                    <a:pt x="529" y="1438"/>
                  </a:lnTo>
                  <a:lnTo>
                    <a:pt x="528" y="1464"/>
                  </a:lnTo>
                  <a:lnTo>
                    <a:pt x="522" y="1486"/>
                  </a:lnTo>
                  <a:lnTo>
                    <a:pt x="513" y="1505"/>
                  </a:lnTo>
                  <a:lnTo>
                    <a:pt x="500" y="1521"/>
                  </a:lnTo>
                  <a:lnTo>
                    <a:pt x="482" y="1510"/>
                  </a:lnTo>
                  <a:lnTo>
                    <a:pt x="466" y="1494"/>
                  </a:lnTo>
                  <a:lnTo>
                    <a:pt x="453" y="1477"/>
                  </a:lnTo>
                  <a:lnTo>
                    <a:pt x="440" y="1458"/>
                  </a:lnTo>
                  <a:lnTo>
                    <a:pt x="427" y="1440"/>
                  </a:lnTo>
                  <a:lnTo>
                    <a:pt x="413" y="1422"/>
                  </a:lnTo>
                  <a:lnTo>
                    <a:pt x="398" y="1407"/>
                  </a:lnTo>
                  <a:lnTo>
                    <a:pt x="380" y="1393"/>
                  </a:lnTo>
                  <a:lnTo>
                    <a:pt x="367" y="1384"/>
                  </a:lnTo>
                  <a:lnTo>
                    <a:pt x="353" y="1400"/>
                  </a:lnTo>
                  <a:lnTo>
                    <a:pt x="336" y="1413"/>
                  </a:lnTo>
                  <a:lnTo>
                    <a:pt x="319" y="1428"/>
                  </a:lnTo>
                  <a:lnTo>
                    <a:pt x="302" y="1440"/>
                  </a:lnTo>
                  <a:lnTo>
                    <a:pt x="283" y="1453"/>
                  </a:lnTo>
                  <a:lnTo>
                    <a:pt x="264" y="1464"/>
                  </a:lnTo>
                  <a:lnTo>
                    <a:pt x="244" y="1475"/>
                  </a:lnTo>
                  <a:lnTo>
                    <a:pt x="224" y="1485"/>
                  </a:lnTo>
                  <a:lnTo>
                    <a:pt x="226" y="1473"/>
                  </a:lnTo>
                  <a:lnTo>
                    <a:pt x="230" y="1464"/>
                  </a:lnTo>
                  <a:lnTo>
                    <a:pt x="238" y="1457"/>
                  </a:lnTo>
                  <a:lnTo>
                    <a:pt x="247" y="1451"/>
                  </a:lnTo>
                  <a:lnTo>
                    <a:pt x="256" y="1447"/>
                  </a:lnTo>
                  <a:lnTo>
                    <a:pt x="266" y="1441"/>
                  </a:lnTo>
                  <a:lnTo>
                    <a:pt x="276" y="1436"/>
                  </a:lnTo>
                  <a:lnTo>
                    <a:pt x="284" y="1429"/>
                  </a:lnTo>
                  <a:lnTo>
                    <a:pt x="293" y="1420"/>
                  </a:lnTo>
                  <a:lnTo>
                    <a:pt x="302" y="1412"/>
                  </a:lnTo>
                  <a:lnTo>
                    <a:pt x="312" y="1406"/>
                  </a:lnTo>
                  <a:lnTo>
                    <a:pt x="322" y="1397"/>
                  </a:lnTo>
                  <a:lnTo>
                    <a:pt x="331" y="1389"/>
                  </a:lnTo>
                  <a:lnTo>
                    <a:pt x="337" y="1379"/>
                  </a:lnTo>
                  <a:lnTo>
                    <a:pt x="340" y="1367"/>
                  </a:lnTo>
                  <a:lnTo>
                    <a:pt x="340" y="1354"/>
                  </a:lnTo>
                  <a:lnTo>
                    <a:pt x="353" y="1344"/>
                  </a:lnTo>
                  <a:lnTo>
                    <a:pt x="365" y="1334"/>
                  </a:lnTo>
                  <a:lnTo>
                    <a:pt x="376" y="1324"/>
                  </a:lnTo>
                  <a:lnTo>
                    <a:pt x="386" y="1314"/>
                  </a:lnTo>
                  <a:lnTo>
                    <a:pt x="395" y="1302"/>
                  </a:lnTo>
                  <a:lnTo>
                    <a:pt x="403" y="1290"/>
                  </a:lnTo>
                  <a:lnTo>
                    <a:pt x="410" y="1278"/>
                  </a:lnTo>
                  <a:lnTo>
                    <a:pt x="413" y="1263"/>
                  </a:lnTo>
                  <a:lnTo>
                    <a:pt x="425" y="1255"/>
                  </a:lnTo>
                  <a:lnTo>
                    <a:pt x="430" y="1248"/>
                  </a:lnTo>
                  <a:lnTo>
                    <a:pt x="430" y="1239"/>
                  </a:lnTo>
                  <a:lnTo>
                    <a:pt x="427" y="1229"/>
                  </a:lnTo>
                  <a:lnTo>
                    <a:pt x="421" y="1218"/>
                  </a:lnTo>
                  <a:lnTo>
                    <a:pt x="416" y="1208"/>
                  </a:lnTo>
                  <a:lnTo>
                    <a:pt x="411" y="1198"/>
                  </a:lnTo>
                  <a:lnTo>
                    <a:pt x="410" y="1189"/>
                  </a:lnTo>
                  <a:lnTo>
                    <a:pt x="401" y="1172"/>
                  </a:lnTo>
                  <a:lnTo>
                    <a:pt x="391" y="1156"/>
                  </a:lnTo>
                  <a:lnTo>
                    <a:pt x="382" y="1139"/>
                  </a:lnTo>
                  <a:lnTo>
                    <a:pt x="373" y="1121"/>
                  </a:lnTo>
                  <a:lnTo>
                    <a:pt x="365" y="1104"/>
                  </a:lnTo>
                  <a:lnTo>
                    <a:pt x="356" y="1085"/>
                  </a:lnTo>
                  <a:lnTo>
                    <a:pt x="348" y="1067"/>
                  </a:lnTo>
                  <a:lnTo>
                    <a:pt x="342" y="1048"/>
                  </a:lnTo>
                  <a:lnTo>
                    <a:pt x="326" y="1049"/>
                  </a:lnTo>
                  <a:lnTo>
                    <a:pt x="312" y="1058"/>
                  </a:lnTo>
                  <a:lnTo>
                    <a:pt x="299" y="1066"/>
                  </a:lnTo>
                  <a:lnTo>
                    <a:pt x="285" y="1074"/>
                  </a:lnTo>
                  <a:lnTo>
                    <a:pt x="272" y="1082"/>
                  </a:lnTo>
                  <a:lnTo>
                    <a:pt x="258" y="1090"/>
                  </a:lnTo>
                  <a:lnTo>
                    <a:pt x="245" y="1099"/>
                  </a:lnTo>
                  <a:lnTo>
                    <a:pt x="233" y="1109"/>
                  </a:lnTo>
                  <a:lnTo>
                    <a:pt x="221" y="1120"/>
                  </a:lnTo>
                  <a:lnTo>
                    <a:pt x="237" y="1148"/>
                  </a:lnTo>
                  <a:lnTo>
                    <a:pt x="253" y="1177"/>
                  </a:lnTo>
                  <a:lnTo>
                    <a:pt x="267" y="1207"/>
                  </a:lnTo>
                  <a:lnTo>
                    <a:pt x="281" y="1239"/>
                  </a:lnTo>
                  <a:lnTo>
                    <a:pt x="292" y="1270"/>
                  </a:lnTo>
                  <a:lnTo>
                    <a:pt x="302" y="1304"/>
                  </a:lnTo>
                  <a:lnTo>
                    <a:pt x="309" y="1338"/>
                  </a:lnTo>
                  <a:lnTo>
                    <a:pt x="313" y="1374"/>
                  </a:lnTo>
                  <a:lnTo>
                    <a:pt x="302" y="1378"/>
                  </a:lnTo>
                  <a:lnTo>
                    <a:pt x="294" y="1360"/>
                  </a:lnTo>
                  <a:lnTo>
                    <a:pt x="289" y="1342"/>
                  </a:lnTo>
                  <a:lnTo>
                    <a:pt x="284" y="1323"/>
                  </a:lnTo>
                  <a:lnTo>
                    <a:pt x="281" y="1304"/>
                  </a:lnTo>
                  <a:lnTo>
                    <a:pt x="278" y="1285"/>
                  </a:lnTo>
                  <a:lnTo>
                    <a:pt x="274" y="1267"/>
                  </a:lnTo>
                  <a:lnTo>
                    <a:pt x="269" y="1249"/>
                  </a:lnTo>
                  <a:lnTo>
                    <a:pt x="262" y="1231"/>
                  </a:lnTo>
                  <a:lnTo>
                    <a:pt x="257" y="1220"/>
                  </a:lnTo>
                  <a:lnTo>
                    <a:pt x="253" y="1208"/>
                  </a:lnTo>
                  <a:lnTo>
                    <a:pt x="247" y="1198"/>
                  </a:lnTo>
                  <a:lnTo>
                    <a:pt x="243" y="1187"/>
                  </a:lnTo>
                  <a:lnTo>
                    <a:pt x="237" y="1177"/>
                  </a:lnTo>
                  <a:lnTo>
                    <a:pt x="230" y="1167"/>
                  </a:lnTo>
                  <a:lnTo>
                    <a:pt x="225" y="1157"/>
                  </a:lnTo>
                  <a:lnTo>
                    <a:pt x="218" y="1148"/>
                  </a:lnTo>
                  <a:lnTo>
                    <a:pt x="220" y="1139"/>
                  </a:lnTo>
                  <a:lnTo>
                    <a:pt x="220" y="1133"/>
                  </a:lnTo>
                  <a:lnTo>
                    <a:pt x="216" y="1130"/>
                  </a:lnTo>
                  <a:lnTo>
                    <a:pt x="211" y="1128"/>
                  </a:lnTo>
                  <a:lnTo>
                    <a:pt x="205" y="1127"/>
                  </a:lnTo>
                  <a:lnTo>
                    <a:pt x="198" y="1127"/>
                  </a:lnTo>
                  <a:lnTo>
                    <a:pt x="192" y="1127"/>
                  </a:lnTo>
                  <a:lnTo>
                    <a:pt x="188" y="1125"/>
                  </a:lnTo>
                  <a:lnTo>
                    <a:pt x="170" y="1125"/>
                  </a:lnTo>
                  <a:lnTo>
                    <a:pt x="151" y="1125"/>
                  </a:lnTo>
                  <a:lnTo>
                    <a:pt x="131" y="1124"/>
                  </a:lnTo>
                  <a:lnTo>
                    <a:pt x="110" y="1124"/>
                  </a:lnTo>
                  <a:lnTo>
                    <a:pt x="89" y="1127"/>
                  </a:lnTo>
                  <a:lnTo>
                    <a:pt x="68" y="1129"/>
                  </a:lnTo>
                  <a:lnTo>
                    <a:pt x="46" y="1133"/>
                  </a:lnTo>
                  <a:lnTo>
                    <a:pt x="26" y="1141"/>
                  </a:lnTo>
                  <a:lnTo>
                    <a:pt x="23" y="1151"/>
                  </a:lnTo>
                  <a:lnTo>
                    <a:pt x="22" y="1161"/>
                  </a:lnTo>
                  <a:lnTo>
                    <a:pt x="23" y="1172"/>
                  </a:lnTo>
                  <a:lnTo>
                    <a:pt x="23" y="1184"/>
                  </a:lnTo>
                  <a:lnTo>
                    <a:pt x="35" y="1193"/>
                  </a:lnTo>
                  <a:lnTo>
                    <a:pt x="48" y="1202"/>
                  </a:lnTo>
                  <a:lnTo>
                    <a:pt x="60" y="1211"/>
                  </a:lnTo>
                  <a:lnTo>
                    <a:pt x="72" y="1220"/>
                  </a:lnTo>
                  <a:lnTo>
                    <a:pt x="85" y="1227"/>
                  </a:lnTo>
                  <a:lnTo>
                    <a:pt x="96" y="1236"/>
                  </a:lnTo>
                  <a:lnTo>
                    <a:pt x="108" y="1245"/>
                  </a:lnTo>
                  <a:lnTo>
                    <a:pt x="120" y="1253"/>
                  </a:lnTo>
                  <a:lnTo>
                    <a:pt x="133" y="1262"/>
                  </a:lnTo>
                  <a:lnTo>
                    <a:pt x="145" y="1271"/>
                  </a:lnTo>
                  <a:lnTo>
                    <a:pt x="157" y="1280"/>
                  </a:lnTo>
                  <a:lnTo>
                    <a:pt x="170" y="1288"/>
                  </a:lnTo>
                  <a:lnTo>
                    <a:pt x="182" y="1297"/>
                  </a:lnTo>
                  <a:lnTo>
                    <a:pt x="196" y="1306"/>
                  </a:lnTo>
                  <a:lnTo>
                    <a:pt x="208" y="1315"/>
                  </a:lnTo>
                  <a:lnTo>
                    <a:pt x="221" y="1324"/>
                  </a:lnTo>
                  <a:lnTo>
                    <a:pt x="229" y="1335"/>
                  </a:lnTo>
                  <a:lnTo>
                    <a:pt x="233" y="1345"/>
                  </a:lnTo>
                  <a:lnTo>
                    <a:pt x="232" y="1357"/>
                  </a:lnTo>
                  <a:lnTo>
                    <a:pt x="227" y="1370"/>
                  </a:lnTo>
                  <a:lnTo>
                    <a:pt x="221" y="1372"/>
                  </a:lnTo>
                  <a:lnTo>
                    <a:pt x="216" y="1371"/>
                  </a:lnTo>
                  <a:lnTo>
                    <a:pt x="211" y="1369"/>
                  </a:lnTo>
                  <a:lnTo>
                    <a:pt x="206" y="1365"/>
                  </a:lnTo>
                  <a:lnTo>
                    <a:pt x="201" y="1362"/>
                  </a:lnTo>
                  <a:lnTo>
                    <a:pt x="197" y="1358"/>
                  </a:lnTo>
                  <a:lnTo>
                    <a:pt x="191" y="1354"/>
                  </a:lnTo>
                  <a:lnTo>
                    <a:pt x="187" y="1352"/>
                  </a:lnTo>
                  <a:lnTo>
                    <a:pt x="172" y="1343"/>
                  </a:lnTo>
                  <a:lnTo>
                    <a:pt x="159" y="1333"/>
                  </a:lnTo>
                  <a:lnTo>
                    <a:pt x="145" y="1323"/>
                  </a:lnTo>
                  <a:lnTo>
                    <a:pt x="132" y="1310"/>
                  </a:lnTo>
                  <a:lnTo>
                    <a:pt x="119" y="1299"/>
                  </a:lnTo>
                  <a:lnTo>
                    <a:pt x="106" y="1289"/>
                  </a:lnTo>
                  <a:lnTo>
                    <a:pt x="91" y="1279"/>
                  </a:lnTo>
                  <a:lnTo>
                    <a:pt x="77" y="1270"/>
                  </a:lnTo>
                  <a:lnTo>
                    <a:pt x="79" y="1286"/>
                  </a:lnTo>
                  <a:lnTo>
                    <a:pt x="85" y="1302"/>
                  </a:lnTo>
                  <a:lnTo>
                    <a:pt x="92" y="1317"/>
                  </a:lnTo>
                  <a:lnTo>
                    <a:pt x="100" y="1330"/>
                  </a:lnTo>
                  <a:lnTo>
                    <a:pt x="105" y="1342"/>
                  </a:lnTo>
                  <a:lnTo>
                    <a:pt x="108" y="1353"/>
                  </a:lnTo>
                  <a:lnTo>
                    <a:pt x="113" y="1365"/>
                  </a:lnTo>
                  <a:lnTo>
                    <a:pt x="117" y="1376"/>
                  </a:lnTo>
                  <a:lnTo>
                    <a:pt x="123" y="1389"/>
                  </a:lnTo>
                  <a:lnTo>
                    <a:pt x="127" y="1401"/>
                  </a:lnTo>
                  <a:lnTo>
                    <a:pt x="133" y="1413"/>
                  </a:lnTo>
                  <a:lnTo>
                    <a:pt x="137" y="1426"/>
                  </a:lnTo>
                  <a:lnTo>
                    <a:pt x="122" y="1458"/>
                  </a:lnTo>
                  <a:lnTo>
                    <a:pt x="107" y="1450"/>
                  </a:lnTo>
                  <a:lnTo>
                    <a:pt x="96" y="1440"/>
                  </a:lnTo>
                  <a:lnTo>
                    <a:pt x="88" y="1429"/>
                  </a:lnTo>
                  <a:lnTo>
                    <a:pt x="81" y="1416"/>
                  </a:lnTo>
                  <a:lnTo>
                    <a:pt x="77" y="1402"/>
                  </a:lnTo>
                  <a:lnTo>
                    <a:pt x="71" y="1388"/>
                  </a:lnTo>
                  <a:lnTo>
                    <a:pt x="65" y="1373"/>
                  </a:lnTo>
                  <a:lnTo>
                    <a:pt x="59" y="1360"/>
                  </a:lnTo>
                  <a:lnTo>
                    <a:pt x="50" y="1333"/>
                  </a:lnTo>
                  <a:lnTo>
                    <a:pt x="39" y="1307"/>
                  </a:lnTo>
                  <a:lnTo>
                    <a:pt x="27" y="1282"/>
                  </a:lnTo>
                  <a:lnTo>
                    <a:pt x="16" y="1257"/>
                  </a:lnTo>
                  <a:lnTo>
                    <a:pt x="7" y="1231"/>
                  </a:lnTo>
                  <a:lnTo>
                    <a:pt x="2" y="1204"/>
                  </a:lnTo>
                  <a:lnTo>
                    <a:pt x="0" y="1176"/>
                  </a:lnTo>
                  <a:lnTo>
                    <a:pt x="4" y="1147"/>
                  </a:lnTo>
                  <a:lnTo>
                    <a:pt x="21" y="1130"/>
                  </a:lnTo>
                  <a:lnTo>
                    <a:pt x="40" y="1119"/>
                  </a:lnTo>
                  <a:lnTo>
                    <a:pt x="62" y="1113"/>
                  </a:lnTo>
                  <a:lnTo>
                    <a:pt x="86" y="1110"/>
                  </a:lnTo>
                  <a:lnTo>
                    <a:pt x="110" y="1110"/>
                  </a:lnTo>
                  <a:lnTo>
                    <a:pt x="135" y="1111"/>
                  </a:lnTo>
                  <a:lnTo>
                    <a:pt x="159" y="1112"/>
                  </a:lnTo>
                  <a:lnTo>
                    <a:pt x="181" y="1112"/>
                  </a:lnTo>
                  <a:lnTo>
                    <a:pt x="190" y="1102"/>
                  </a:lnTo>
                  <a:lnTo>
                    <a:pt x="179" y="1101"/>
                  </a:lnTo>
                  <a:lnTo>
                    <a:pt x="168" y="1101"/>
                  </a:lnTo>
                  <a:lnTo>
                    <a:pt x="155" y="1100"/>
                  </a:lnTo>
                  <a:lnTo>
                    <a:pt x="144" y="1097"/>
                  </a:lnTo>
                  <a:lnTo>
                    <a:pt x="134" y="1094"/>
                  </a:lnTo>
                  <a:lnTo>
                    <a:pt x="124" y="1090"/>
                  </a:lnTo>
                  <a:lnTo>
                    <a:pt x="116" y="1082"/>
                  </a:lnTo>
                  <a:lnTo>
                    <a:pt x="109" y="1073"/>
                  </a:lnTo>
                  <a:lnTo>
                    <a:pt x="101" y="1067"/>
                  </a:lnTo>
                  <a:lnTo>
                    <a:pt x="94" y="1064"/>
                  </a:lnTo>
                  <a:lnTo>
                    <a:pt x="85" y="1060"/>
                  </a:lnTo>
                  <a:lnTo>
                    <a:pt x="76" y="1058"/>
                  </a:lnTo>
                  <a:lnTo>
                    <a:pt x="67" y="1056"/>
                  </a:lnTo>
                  <a:lnTo>
                    <a:pt x="58" y="1053"/>
                  </a:lnTo>
                  <a:lnTo>
                    <a:pt x="51" y="1048"/>
                  </a:lnTo>
                  <a:lnTo>
                    <a:pt x="44" y="1040"/>
                  </a:lnTo>
                  <a:lnTo>
                    <a:pt x="37" y="1031"/>
                  </a:lnTo>
                  <a:lnTo>
                    <a:pt x="30" y="1023"/>
                  </a:lnTo>
                  <a:lnTo>
                    <a:pt x="21" y="1016"/>
                  </a:lnTo>
                  <a:lnTo>
                    <a:pt x="13" y="1008"/>
                  </a:lnTo>
                  <a:lnTo>
                    <a:pt x="6" y="999"/>
                  </a:lnTo>
                  <a:lnTo>
                    <a:pt x="3" y="990"/>
                  </a:lnTo>
                  <a:lnTo>
                    <a:pt x="3" y="979"/>
                  </a:lnTo>
                  <a:lnTo>
                    <a:pt x="8" y="965"/>
                  </a:lnTo>
                  <a:lnTo>
                    <a:pt x="15" y="947"/>
                  </a:lnTo>
                  <a:lnTo>
                    <a:pt x="23" y="932"/>
                  </a:lnTo>
                  <a:lnTo>
                    <a:pt x="33" y="919"/>
                  </a:lnTo>
                  <a:lnTo>
                    <a:pt x="44" y="907"/>
                  </a:lnTo>
                  <a:lnTo>
                    <a:pt x="56" y="898"/>
                  </a:lnTo>
                  <a:lnTo>
                    <a:pt x="71" y="889"/>
                  </a:lnTo>
                  <a:lnTo>
                    <a:pt x="85" y="880"/>
                  </a:lnTo>
                  <a:lnTo>
                    <a:pt x="99" y="872"/>
                  </a:lnTo>
                  <a:lnTo>
                    <a:pt x="114" y="864"/>
                  </a:lnTo>
                  <a:lnTo>
                    <a:pt x="128" y="856"/>
                  </a:lnTo>
                  <a:lnTo>
                    <a:pt x="142" y="848"/>
                  </a:lnTo>
                  <a:lnTo>
                    <a:pt x="154" y="837"/>
                  </a:lnTo>
                  <a:lnTo>
                    <a:pt x="166" y="826"/>
                  </a:lnTo>
                  <a:lnTo>
                    <a:pt x="177" y="813"/>
                  </a:lnTo>
                  <a:lnTo>
                    <a:pt x="184" y="798"/>
                  </a:lnTo>
                  <a:lnTo>
                    <a:pt x="191" y="780"/>
                  </a:lnTo>
                  <a:lnTo>
                    <a:pt x="198" y="765"/>
                  </a:lnTo>
                  <a:lnTo>
                    <a:pt x="203" y="748"/>
                  </a:lnTo>
                  <a:lnTo>
                    <a:pt x="208" y="730"/>
                  </a:lnTo>
                  <a:lnTo>
                    <a:pt x="211" y="712"/>
                  </a:lnTo>
                  <a:lnTo>
                    <a:pt x="215" y="694"/>
                  </a:lnTo>
                  <a:lnTo>
                    <a:pt x="218" y="675"/>
                  </a:lnTo>
                  <a:lnTo>
                    <a:pt x="223" y="657"/>
                  </a:lnTo>
                  <a:lnTo>
                    <a:pt x="227" y="639"/>
                  </a:lnTo>
                  <a:lnTo>
                    <a:pt x="233" y="598"/>
                  </a:lnTo>
                  <a:lnTo>
                    <a:pt x="242" y="556"/>
                  </a:lnTo>
                  <a:lnTo>
                    <a:pt x="256" y="515"/>
                  </a:lnTo>
                  <a:lnTo>
                    <a:pt x="273" y="473"/>
                  </a:lnTo>
                  <a:lnTo>
                    <a:pt x="294" y="434"/>
                  </a:lnTo>
                  <a:lnTo>
                    <a:pt x="318" y="397"/>
                  </a:lnTo>
                  <a:lnTo>
                    <a:pt x="345" y="363"/>
                  </a:lnTo>
                  <a:lnTo>
                    <a:pt x="374" y="333"/>
                  </a:lnTo>
                  <a:lnTo>
                    <a:pt x="374" y="320"/>
                  </a:lnTo>
                  <a:lnTo>
                    <a:pt x="370" y="307"/>
                  </a:lnTo>
                  <a:lnTo>
                    <a:pt x="363" y="296"/>
                  </a:lnTo>
                  <a:lnTo>
                    <a:pt x="353" y="286"/>
                  </a:lnTo>
                  <a:lnTo>
                    <a:pt x="342" y="301"/>
                  </a:lnTo>
                  <a:lnTo>
                    <a:pt x="327" y="329"/>
                  </a:lnTo>
                  <a:lnTo>
                    <a:pt x="311" y="355"/>
                  </a:lnTo>
                  <a:lnTo>
                    <a:pt x="294" y="380"/>
                  </a:lnTo>
                  <a:lnTo>
                    <a:pt x="279" y="406"/>
                  </a:lnTo>
                  <a:lnTo>
                    <a:pt x="263" y="432"/>
                  </a:lnTo>
                  <a:lnTo>
                    <a:pt x="248" y="458"/>
                  </a:lnTo>
                  <a:lnTo>
                    <a:pt x="236" y="486"/>
                  </a:lnTo>
                  <a:lnTo>
                    <a:pt x="227" y="516"/>
                  </a:lnTo>
                  <a:lnTo>
                    <a:pt x="218" y="516"/>
                  </a:lnTo>
                  <a:lnTo>
                    <a:pt x="220" y="500"/>
                  </a:lnTo>
                  <a:lnTo>
                    <a:pt x="226" y="484"/>
                  </a:lnTo>
                  <a:lnTo>
                    <a:pt x="229" y="468"/>
                  </a:lnTo>
                  <a:lnTo>
                    <a:pt x="227" y="451"/>
                  </a:lnTo>
                  <a:lnTo>
                    <a:pt x="217" y="456"/>
                  </a:lnTo>
                  <a:lnTo>
                    <a:pt x="208" y="464"/>
                  </a:lnTo>
                  <a:lnTo>
                    <a:pt x="201" y="472"/>
                  </a:lnTo>
                  <a:lnTo>
                    <a:pt x="195" y="481"/>
                  </a:lnTo>
                  <a:lnTo>
                    <a:pt x="189" y="491"/>
                  </a:lnTo>
                  <a:lnTo>
                    <a:pt x="183" y="501"/>
                  </a:lnTo>
                  <a:lnTo>
                    <a:pt x="177" y="511"/>
                  </a:lnTo>
                  <a:lnTo>
                    <a:pt x="170" y="521"/>
                  </a:lnTo>
                  <a:lnTo>
                    <a:pt x="157" y="517"/>
                  </a:lnTo>
                  <a:lnTo>
                    <a:pt x="154" y="508"/>
                  </a:lnTo>
                  <a:lnTo>
                    <a:pt x="154" y="495"/>
                  </a:lnTo>
                  <a:lnTo>
                    <a:pt x="154" y="482"/>
                  </a:lnTo>
                  <a:lnTo>
                    <a:pt x="159" y="477"/>
                  </a:lnTo>
                  <a:lnTo>
                    <a:pt x="165" y="465"/>
                  </a:lnTo>
                  <a:lnTo>
                    <a:pt x="174" y="452"/>
                  </a:lnTo>
                  <a:lnTo>
                    <a:pt x="183" y="436"/>
                  </a:lnTo>
                  <a:lnTo>
                    <a:pt x="191" y="421"/>
                  </a:lnTo>
                  <a:lnTo>
                    <a:pt x="200" y="405"/>
                  </a:lnTo>
                  <a:lnTo>
                    <a:pt x="207" y="393"/>
                  </a:lnTo>
                  <a:lnTo>
                    <a:pt x="211" y="384"/>
                  </a:lnTo>
                  <a:lnTo>
                    <a:pt x="340" y="190"/>
                  </a:lnTo>
                  <a:lnTo>
                    <a:pt x="340" y="179"/>
                  </a:lnTo>
                  <a:lnTo>
                    <a:pt x="344" y="167"/>
                  </a:lnTo>
                  <a:lnTo>
                    <a:pt x="348" y="158"/>
                  </a:lnTo>
                  <a:lnTo>
                    <a:pt x="355" y="149"/>
                  </a:lnTo>
                  <a:lnTo>
                    <a:pt x="363" y="143"/>
                  </a:lnTo>
                  <a:lnTo>
                    <a:pt x="372" y="136"/>
                  </a:lnTo>
                  <a:lnTo>
                    <a:pt x="382" y="129"/>
                  </a:lnTo>
                  <a:lnTo>
                    <a:pt x="392" y="124"/>
                  </a:lnTo>
                  <a:lnTo>
                    <a:pt x="410" y="123"/>
                  </a:lnTo>
                  <a:lnTo>
                    <a:pt x="428" y="124"/>
                  </a:lnTo>
                  <a:lnTo>
                    <a:pt x="445" y="127"/>
                  </a:lnTo>
                  <a:lnTo>
                    <a:pt x="460" y="129"/>
                  </a:lnTo>
                  <a:lnTo>
                    <a:pt x="476" y="133"/>
                  </a:lnTo>
                  <a:lnTo>
                    <a:pt x="492" y="136"/>
                  </a:lnTo>
                  <a:lnTo>
                    <a:pt x="508" y="137"/>
                  </a:lnTo>
                  <a:lnTo>
                    <a:pt x="523" y="136"/>
                  </a:lnTo>
                  <a:lnTo>
                    <a:pt x="542" y="118"/>
                  </a:lnTo>
                  <a:lnTo>
                    <a:pt x="560" y="100"/>
                  </a:lnTo>
                  <a:lnTo>
                    <a:pt x="577" y="83"/>
                  </a:lnTo>
                  <a:lnTo>
                    <a:pt x="594" y="67"/>
                  </a:lnTo>
                  <a:lnTo>
                    <a:pt x="611" y="50"/>
                  </a:lnTo>
                  <a:lnTo>
                    <a:pt x="628" y="33"/>
                  </a:lnTo>
                  <a:lnTo>
                    <a:pt x="644" y="16"/>
                  </a:lnTo>
                  <a:lnTo>
                    <a:pt x="662" y="0"/>
                  </a:lnTo>
                  <a:lnTo>
                    <a:pt x="669" y="2"/>
                  </a:lnTo>
                  <a:lnTo>
                    <a:pt x="677" y="4"/>
                  </a:lnTo>
                  <a:lnTo>
                    <a:pt x="681" y="9"/>
                  </a:lnTo>
                  <a:lnTo>
                    <a:pt x="680" y="1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358" name="Freeform 703"/>
            <p:cNvSpPr>
              <a:spLocks/>
            </p:cNvSpPr>
            <p:nvPr/>
          </p:nvSpPr>
          <p:spPr bwMode="auto">
            <a:xfrm>
              <a:off x="2838" y="1140"/>
              <a:ext cx="178" cy="158"/>
            </a:xfrm>
            <a:custGeom>
              <a:avLst/>
              <a:gdLst>
                <a:gd name="T0" fmla="*/ 18 w 888"/>
                <a:gd name="T1" fmla="*/ 1 h 792"/>
                <a:gd name="T2" fmla="*/ 23 w 888"/>
                <a:gd name="T3" fmla="*/ 2 h 792"/>
                <a:gd name="T4" fmla="*/ 28 w 888"/>
                <a:gd name="T5" fmla="*/ 3 h 792"/>
                <a:gd name="T6" fmla="*/ 29 w 888"/>
                <a:gd name="T7" fmla="*/ 8 h 792"/>
                <a:gd name="T8" fmla="*/ 28 w 888"/>
                <a:gd name="T9" fmla="*/ 16 h 792"/>
                <a:gd name="T10" fmla="*/ 31 w 888"/>
                <a:gd name="T11" fmla="*/ 17 h 792"/>
                <a:gd name="T12" fmla="*/ 36 w 888"/>
                <a:gd name="T13" fmla="*/ 18 h 792"/>
                <a:gd name="T14" fmla="*/ 33 w 888"/>
                <a:gd name="T15" fmla="*/ 19 h 792"/>
                <a:gd name="T16" fmla="*/ 29 w 888"/>
                <a:gd name="T17" fmla="*/ 26 h 792"/>
                <a:gd name="T18" fmla="*/ 27 w 888"/>
                <a:gd name="T19" fmla="*/ 31 h 792"/>
                <a:gd name="T20" fmla="*/ 26 w 888"/>
                <a:gd name="T21" fmla="*/ 19 h 792"/>
                <a:gd name="T22" fmla="*/ 22 w 888"/>
                <a:gd name="T23" fmla="*/ 13 h 792"/>
                <a:gd name="T24" fmla="*/ 13 w 888"/>
                <a:gd name="T25" fmla="*/ 7 h 792"/>
                <a:gd name="T26" fmla="*/ 7 w 888"/>
                <a:gd name="T27" fmla="*/ 4 h 792"/>
                <a:gd name="T28" fmla="*/ 3 w 888"/>
                <a:gd name="T29" fmla="*/ 2 h 792"/>
                <a:gd name="T30" fmla="*/ 3 w 888"/>
                <a:gd name="T31" fmla="*/ 4 h 792"/>
                <a:gd name="T32" fmla="*/ 9 w 888"/>
                <a:gd name="T33" fmla="*/ 6 h 792"/>
                <a:gd name="T34" fmla="*/ 17 w 888"/>
                <a:gd name="T35" fmla="*/ 11 h 792"/>
                <a:gd name="T36" fmla="*/ 20 w 888"/>
                <a:gd name="T37" fmla="*/ 13 h 792"/>
                <a:gd name="T38" fmla="*/ 20 w 888"/>
                <a:gd name="T39" fmla="*/ 14 h 792"/>
                <a:gd name="T40" fmla="*/ 19 w 888"/>
                <a:gd name="T41" fmla="*/ 19 h 792"/>
                <a:gd name="T42" fmla="*/ 21 w 888"/>
                <a:gd name="T43" fmla="*/ 22 h 792"/>
                <a:gd name="T44" fmla="*/ 19 w 888"/>
                <a:gd name="T45" fmla="*/ 27 h 792"/>
                <a:gd name="T46" fmla="*/ 17 w 888"/>
                <a:gd name="T47" fmla="*/ 27 h 792"/>
                <a:gd name="T48" fmla="*/ 17 w 888"/>
                <a:gd name="T49" fmla="*/ 26 h 792"/>
                <a:gd name="T50" fmla="*/ 19 w 888"/>
                <a:gd name="T51" fmla="*/ 26 h 792"/>
                <a:gd name="T52" fmla="*/ 20 w 888"/>
                <a:gd name="T53" fmla="*/ 21 h 792"/>
                <a:gd name="T54" fmla="*/ 18 w 888"/>
                <a:gd name="T55" fmla="*/ 21 h 792"/>
                <a:gd name="T56" fmla="*/ 20 w 888"/>
                <a:gd name="T57" fmla="*/ 21 h 792"/>
                <a:gd name="T58" fmla="*/ 19 w 888"/>
                <a:gd name="T59" fmla="*/ 21 h 792"/>
                <a:gd name="T60" fmla="*/ 18 w 888"/>
                <a:gd name="T61" fmla="*/ 23 h 792"/>
                <a:gd name="T62" fmla="*/ 18 w 888"/>
                <a:gd name="T63" fmla="*/ 25 h 792"/>
                <a:gd name="T64" fmla="*/ 17 w 888"/>
                <a:gd name="T65" fmla="*/ 23 h 792"/>
                <a:gd name="T66" fmla="*/ 18 w 888"/>
                <a:gd name="T67" fmla="*/ 22 h 792"/>
                <a:gd name="T68" fmla="*/ 17 w 888"/>
                <a:gd name="T69" fmla="*/ 22 h 792"/>
                <a:gd name="T70" fmla="*/ 18 w 888"/>
                <a:gd name="T71" fmla="*/ 20 h 792"/>
                <a:gd name="T72" fmla="*/ 18 w 888"/>
                <a:gd name="T73" fmla="*/ 13 h 792"/>
                <a:gd name="T74" fmla="*/ 14 w 888"/>
                <a:gd name="T75" fmla="*/ 13 h 792"/>
                <a:gd name="T76" fmla="*/ 16 w 888"/>
                <a:gd name="T77" fmla="*/ 11 h 792"/>
                <a:gd name="T78" fmla="*/ 11 w 888"/>
                <a:gd name="T79" fmla="*/ 8 h 792"/>
                <a:gd name="T80" fmla="*/ 6 w 888"/>
                <a:gd name="T81" fmla="*/ 5 h 792"/>
                <a:gd name="T82" fmla="*/ 5 w 888"/>
                <a:gd name="T83" fmla="*/ 8 h 792"/>
                <a:gd name="T84" fmla="*/ 7 w 888"/>
                <a:gd name="T85" fmla="*/ 11 h 792"/>
                <a:gd name="T86" fmla="*/ 9 w 888"/>
                <a:gd name="T87" fmla="*/ 10 h 792"/>
                <a:gd name="T88" fmla="*/ 6 w 888"/>
                <a:gd name="T89" fmla="*/ 11 h 792"/>
                <a:gd name="T90" fmla="*/ 4 w 888"/>
                <a:gd name="T91" fmla="*/ 14 h 792"/>
                <a:gd name="T92" fmla="*/ 5 w 888"/>
                <a:gd name="T93" fmla="*/ 20 h 792"/>
                <a:gd name="T94" fmla="*/ 4 w 888"/>
                <a:gd name="T95" fmla="*/ 26 h 792"/>
                <a:gd name="T96" fmla="*/ 3 w 888"/>
                <a:gd name="T97" fmla="*/ 26 h 792"/>
                <a:gd name="T98" fmla="*/ 2 w 888"/>
                <a:gd name="T99" fmla="*/ 24 h 792"/>
                <a:gd name="T100" fmla="*/ 4 w 888"/>
                <a:gd name="T101" fmla="*/ 23 h 792"/>
                <a:gd name="T102" fmla="*/ 3 w 888"/>
                <a:gd name="T103" fmla="*/ 13 h 792"/>
                <a:gd name="T104" fmla="*/ 2 w 888"/>
                <a:gd name="T105" fmla="*/ 9 h 792"/>
                <a:gd name="T106" fmla="*/ 3 w 888"/>
                <a:gd name="T107" fmla="*/ 5 h 792"/>
                <a:gd name="T108" fmla="*/ 0 w 888"/>
                <a:gd name="T109" fmla="*/ 1 h 792"/>
                <a:gd name="T110" fmla="*/ 1 w 888"/>
                <a:gd name="T111" fmla="*/ 0 h 792"/>
                <a:gd name="T112" fmla="*/ 6 w 888"/>
                <a:gd name="T113" fmla="*/ 2 h 792"/>
                <a:gd name="T114" fmla="*/ 11 w 888"/>
                <a:gd name="T115" fmla="*/ 5 h 79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88"/>
                <a:gd name="T175" fmla="*/ 0 h 792"/>
                <a:gd name="T176" fmla="*/ 888 w 888"/>
                <a:gd name="T177" fmla="*/ 792 h 79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88" h="792">
                  <a:moveTo>
                    <a:pt x="291" y="122"/>
                  </a:moveTo>
                  <a:lnTo>
                    <a:pt x="312" y="112"/>
                  </a:lnTo>
                  <a:lnTo>
                    <a:pt x="333" y="99"/>
                  </a:lnTo>
                  <a:lnTo>
                    <a:pt x="354" y="84"/>
                  </a:lnTo>
                  <a:lnTo>
                    <a:pt x="375" y="69"/>
                  </a:lnTo>
                  <a:lnTo>
                    <a:pt x="396" y="56"/>
                  </a:lnTo>
                  <a:lnTo>
                    <a:pt x="418" y="45"/>
                  </a:lnTo>
                  <a:lnTo>
                    <a:pt x="441" y="37"/>
                  </a:lnTo>
                  <a:lnTo>
                    <a:pt x="467" y="34"/>
                  </a:lnTo>
                  <a:lnTo>
                    <a:pt x="483" y="34"/>
                  </a:lnTo>
                  <a:lnTo>
                    <a:pt x="498" y="34"/>
                  </a:lnTo>
                  <a:lnTo>
                    <a:pt x="513" y="35"/>
                  </a:lnTo>
                  <a:lnTo>
                    <a:pt x="529" y="36"/>
                  </a:lnTo>
                  <a:lnTo>
                    <a:pt x="544" y="38"/>
                  </a:lnTo>
                  <a:lnTo>
                    <a:pt x="560" y="41"/>
                  </a:lnTo>
                  <a:lnTo>
                    <a:pt x="576" y="44"/>
                  </a:lnTo>
                  <a:lnTo>
                    <a:pt x="590" y="47"/>
                  </a:lnTo>
                  <a:lnTo>
                    <a:pt x="606" y="52"/>
                  </a:lnTo>
                  <a:lnTo>
                    <a:pt x="621" y="56"/>
                  </a:lnTo>
                  <a:lnTo>
                    <a:pt x="636" y="59"/>
                  </a:lnTo>
                  <a:lnTo>
                    <a:pt x="651" y="64"/>
                  </a:lnTo>
                  <a:lnTo>
                    <a:pt x="666" y="68"/>
                  </a:lnTo>
                  <a:lnTo>
                    <a:pt x="679" y="73"/>
                  </a:lnTo>
                  <a:lnTo>
                    <a:pt x="694" y="77"/>
                  </a:lnTo>
                  <a:lnTo>
                    <a:pt x="707" y="82"/>
                  </a:lnTo>
                  <a:lnTo>
                    <a:pt x="718" y="93"/>
                  </a:lnTo>
                  <a:lnTo>
                    <a:pt x="724" y="108"/>
                  </a:lnTo>
                  <a:lnTo>
                    <a:pt x="727" y="123"/>
                  </a:lnTo>
                  <a:lnTo>
                    <a:pt x="728" y="140"/>
                  </a:lnTo>
                  <a:lnTo>
                    <a:pt x="727" y="157"/>
                  </a:lnTo>
                  <a:lnTo>
                    <a:pt x="726" y="175"/>
                  </a:lnTo>
                  <a:lnTo>
                    <a:pt x="725" y="193"/>
                  </a:lnTo>
                  <a:lnTo>
                    <a:pt x="726" y="208"/>
                  </a:lnTo>
                  <a:lnTo>
                    <a:pt x="725" y="208"/>
                  </a:lnTo>
                  <a:lnTo>
                    <a:pt x="723" y="252"/>
                  </a:lnTo>
                  <a:lnTo>
                    <a:pt x="716" y="295"/>
                  </a:lnTo>
                  <a:lnTo>
                    <a:pt x="707" y="337"/>
                  </a:lnTo>
                  <a:lnTo>
                    <a:pt x="699" y="382"/>
                  </a:lnTo>
                  <a:lnTo>
                    <a:pt x="703" y="389"/>
                  </a:lnTo>
                  <a:lnTo>
                    <a:pt x="706" y="396"/>
                  </a:lnTo>
                  <a:lnTo>
                    <a:pt x="710" y="401"/>
                  </a:lnTo>
                  <a:lnTo>
                    <a:pt x="715" y="407"/>
                  </a:lnTo>
                  <a:lnTo>
                    <a:pt x="719" y="412"/>
                  </a:lnTo>
                  <a:lnTo>
                    <a:pt x="725" y="417"/>
                  </a:lnTo>
                  <a:lnTo>
                    <a:pt x="731" y="421"/>
                  </a:lnTo>
                  <a:lnTo>
                    <a:pt x="737" y="425"/>
                  </a:lnTo>
                  <a:lnTo>
                    <a:pt x="755" y="426"/>
                  </a:lnTo>
                  <a:lnTo>
                    <a:pt x="774" y="427"/>
                  </a:lnTo>
                  <a:lnTo>
                    <a:pt x="795" y="428"/>
                  </a:lnTo>
                  <a:lnTo>
                    <a:pt x="815" y="429"/>
                  </a:lnTo>
                  <a:lnTo>
                    <a:pt x="835" y="430"/>
                  </a:lnTo>
                  <a:lnTo>
                    <a:pt x="854" y="431"/>
                  </a:lnTo>
                  <a:lnTo>
                    <a:pt x="872" y="433"/>
                  </a:lnTo>
                  <a:lnTo>
                    <a:pt x="888" y="434"/>
                  </a:lnTo>
                  <a:lnTo>
                    <a:pt x="888" y="440"/>
                  </a:lnTo>
                  <a:lnTo>
                    <a:pt x="886" y="446"/>
                  </a:lnTo>
                  <a:lnTo>
                    <a:pt x="882" y="450"/>
                  </a:lnTo>
                  <a:lnTo>
                    <a:pt x="878" y="454"/>
                  </a:lnTo>
                  <a:lnTo>
                    <a:pt x="872" y="457"/>
                  </a:lnTo>
                  <a:lnTo>
                    <a:pt x="866" y="461"/>
                  </a:lnTo>
                  <a:lnTo>
                    <a:pt x="861" y="463"/>
                  </a:lnTo>
                  <a:lnTo>
                    <a:pt x="855" y="466"/>
                  </a:lnTo>
                  <a:lnTo>
                    <a:pt x="838" y="474"/>
                  </a:lnTo>
                  <a:lnTo>
                    <a:pt x="820" y="482"/>
                  </a:lnTo>
                  <a:lnTo>
                    <a:pt x="802" y="487"/>
                  </a:lnTo>
                  <a:lnTo>
                    <a:pt x="783" y="493"/>
                  </a:lnTo>
                  <a:lnTo>
                    <a:pt x="764" y="498"/>
                  </a:lnTo>
                  <a:lnTo>
                    <a:pt x="746" y="503"/>
                  </a:lnTo>
                  <a:lnTo>
                    <a:pt x="730" y="510"/>
                  </a:lnTo>
                  <a:lnTo>
                    <a:pt x="714" y="517"/>
                  </a:lnTo>
                  <a:lnTo>
                    <a:pt x="728" y="573"/>
                  </a:lnTo>
                  <a:lnTo>
                    <a:pt x="734" y="653"/>
                  </a:lnTo>
                  <a:lnTo>
                    <a:pt x="731" y="733"/>
                  </a:lnTo>
                  <a:lnTo>
                    <a:pt x="721" y="788"/>
                  </a:lnTo>
                  <a:lnTo>
                    <a:pt x="713" y="792"/>
                  </a:lnTo>
                  <a:lnTo>
                    <a:pt x="705" y="790"/>
                  </a:lnTo>
                  <a:lnTo>
                    <a:pt x="697" y="787"/>
                  </a:lnTo>
                  <a:lnTo>
                    <a:pt x="690" y="788"/>
                  </a:lnTo>
                  <a:lnTo>
                    <a:pt x="681" y="779"/>
                  </a:lnTo>
                  <a:lnTo>
                    <a:pt x="677" y="768"/>
                  </a:lnTo>
                  <a:lnTo>
                    <a:pt x="672" y="755"/>
                  </a:lnTo>
                  <a:lnTo>
                    <a:pt x="663" y="746"/>
                  </a:lnTo>
                  <a:lnTo>
                    <a:pt x="668" y="684"/>
                  </a:lnTo>
                  <a:lnTo>
                    <a:pt x="670" y="617"/>
                  </a:lnTo>
                  <a:lnTo>
                    <a:pt x="671" y="551"/>
                  </a:lnTo>
                  <a:lnTo>
                    <a:pt x="669" y="486"/>
                  </a:lnTo>
                  <a:lnTo>
                    <a:pt x="667" y="475"/>
                  </a:lnTo>
                  <a:lnTo>
                    <a:pt x="661" y="464"/>
                  </a:lnTo>
                  <a:lnTo>
                    <a:pt x="657" y="454"/>
                  </a:lnTo>
                  <a:lnTo>
                    <a:pt x="658" y="442"/>
                  </a:lnTo>
                  <a:lnTo>
                    <a:pt x="671" y="436"/>
                  </a:lnTo>
                  <a:lnTo>
                    <a:pt x="645" y="413"/>
                  </a:lnTo>
                  <a:lnTo>
                    <a:pt x="621" y="392"/>
                  </a:lnTo>
                  <a:lnTo>
                    <a:pt x="595" y="370"/>
                  </a:lnTo>
                  <a:lnTo>
                    <a:pt x="570" y="348"/>
                  </a:lnTo>
                  <a:lnTo>
                    <a:pt x="544" y="327"/>
                  </a:lnTo>
                  <a:lnTo>
                    <a:pt x="519" y="306"/>
                  </a:lnTo>
                  <a:lnTo>
                    <a:pt x="492" y="285"/>
                  </a:lnTo>
                  <a:lnTo>
                    <a:pt x="466" y="264"/>
                  </a:lnTo>
                  <a:lnTo>
                    <a:pt x="439" y="244"/>
                  </a:lnTo>
                  <a:lnTo>
                    <a:pt x="412" y="224"/>
                  </a:lnTo>
                  <a:lnTo>
                    <a:pt x="385" y="205"/>
                  </a:lnTo>
                  <a:lnTo>
                    <a:pt x="357" y="187"/>
                  </a:lnTo>
                  <a:lnTo>
                    <a:pt x="329" y="169"/>
                  </a:lnTo>
                  <a:lnTo>
                    <a:pt x="300" y="152"/>
                  </a:lnTo>
                  <a:lnTo>
                    <a:pt x="271" y="137"/>
                  </a:lnTo>
                  <a:lnTo>
                    <a:pt x="240" y="121"/>
                  </a:lnTo>
                  <a:lnTo>
                    <a:pt x="228" y="115"/>
                  </a:lnTo>
                  <a:lnTo>
                    <a:pt x="216" y="109"/>
                  </a:lnTo>
                  <a:lnTo>
                    <a:pt x="203" y="103"/>
                  </a:lnTo>
                  <a:lnTo>
                    <a:pt x="191" y="96"/>
                  </a:lnTo>
                  <a:lnTo>
                    <a:pt x="180" y="91"/>
                  </a:lnTo>
                  <a:lnTo>
                    <a:pt x="167" y="85"/>
                  </a:lnTo>
                  <a:lnTo>
                    <a:pt x="155" y="80"/>
                  </a:lnTo>
                  <a:lnTo>
                    <a:pt x="143" y="74"/>
                  </a:lnTo>
                  <a:lnTo>
                    <a:pt x="130" y="68"/>
                  </a:lnTo>
                  <a:lnTo>
                    <a:pt x="118" y="64"/>
                  </a:lnTo>
                  <a:lnTo>
                    <a:pt x="106" y="58"/>
                  </a:lnTo>
                  <a:lnTo>
                    <a:pt x="93" y="54"/>
                  </a:lnTo>
                  <a:lnTo>
                    <a:pt x="80" y="49"/>
                  </a:lnTo>
                  <a:lnTo>
                    <a:pt x="66" y="46"/>
                  </a:lnTo>
                  <a:lnTo>
                    <a:pt x="53" y="41"/>
                  </a:lnTo>
                  <a:lnTo>
                    <a:pt x="39" y="38"/>
                  </a:lnTo>
                  <a:lnTo>
                    <a:pt x="38" y="43"/>
                  </a:lnTo>
                  <a:lnTo>
                    <a:pt x="47" y="50"/>
                  </a:lnTo>
                  <a:lnTo>
                    <a:pt x="56" y="63"/>
                  </a:lnTo>
                  <a:lnTo>
                    <a:pt x="65" y="76"/>
                  </a:lnTo>
                  <a:lnTo>
                    <a:pt x="75" y="91"/>
                  </a:lnTo>
                  <a:lnTo>
                    <a:pt x="87" y="103"/>
                  </a:lnTo>
                  <a:lnTo>
                    <a:pt x="99" y="111"/>
                  </a:lnTo>
                  <a:lnTo>
                    <a:pt x="114" y="113"/>
                  </a:lnTo>
                  <a:lnTo>
                    <a:pt x="132" y="106"/>
                  </a:lnTo>
                  <a:lnTo>
                    <a:pt x="157" y="120"/>
                  </a:lnTo>
                  <a:lnTo>
                    <a:pt x="184" y="132"/>
                  </a:lnTo>
                  <a:lnTo>
                    <a:pt x="210" y="146"/>
                  </a:lnTo>
                  <a:lnTo>
                    <a:pt x="236" y="159"/>
                  </a:lnTo>
                  <a:lnTo>
                    <a:pt x="261" y="174"/>
                  </a:lnTo>
                  <a:lnTo>
                    <a:pt x="286" y="187"/>
                  </a:lnTo>
                  <a:lnTo>
                    <a:pt x="311" y="201"/>
                  </a:lnTo>
                  <a:lnTo>
                    <a:pt x="336" y="215"/>
                  </a:lnTo>
                  <a:lnTo>
                    <a:pt x="360" y="230"/>
                  </a:lnTo>
                  <a:lnTo>
                    <a:pt x="385" y="244"/>
                  </a:lnTo>
                  <a:lnTo>
                    <a:pt x="410" y="259"/>
                  </a:lnTo>
                  <a:lnTo>
                    <a:pt x="434" y="273"/>
                  </a:lnTo>
                  <a:lnTo>
                    <a:pt x="458" y="289"/>
                  </a:lnTo>
                  <a:lnTo>
                    <a:pt x="483" y="304"/>
                  </a:lnTo>
                  <a:lnTo>
                    <a:pt x="506" y="319"/>
                  </a:lnTo>
                  <a:lnTo>
                    <a:pt x="531" y="335"/>
                  </a:lnTo>
                  <a:lnTo>
                    <a:pt x="528" y="340"/>
                  </a:lnTo>
                  <a:lnTo>
                    <a:pt x="520" y="334"/>
                  </a:lnTo>
                  <a:lnTo>
                    <a:pt x="512" y="328"/>
                  </a:lnTo>
                  <a:lnTo>
                    <a:pt x="503" y="324"/>
                  </a:lnTo>
                  <a:lnTo>
                    <a:pt x="494" y="320"/>
                  </a:lnTo>
                  <a:lnTo>
                    <a:pt x="486" y="317"/>
                  </a:lnTo>
                  <a:lnTo>
                    <a:pt x="477" y="315"/>
                  </a:lnTo>
                  <a:lnTo>
                    <a:pt x="469" y="314"/>
                  </a:lnTo>
                  <a:lnTo>
                    <a:pt x="463" y="313"/>
                  </a:lnTo>
                  <a:lnTo>
                    <a:pt x="474" y="323"/>
                  </a:lnTo>
                  <a:lnTo>
                    <a:pt x="483" y="336"/>
                  </a:lnTo>
                  <a:lnTo>
                    <a:pt x="491" y="351"/>
                  </a:lnTo>
                  <a:lnTo>
                    <a:pt x="496" y="366"/>
                  </a:lnTo>
                  <a:lnTo>
                    <a:pt x="501" y="383"/>
                  </a:lnTo>
                  <a:lnTo>
                    <a:pt x="502" y="401"/>
                  </a:lnTo>
                  <a:lnTo>
                    <a:pt x="502" y="420"/>
                  </a:lnTo>
                  <a:lnTo>
                    <a:pt x="501" y="439"/>
                  </a:lnTo>
                  <a:lnTo>
                    <a:pt x="496" y="456"/>
                  </a:lnTo>
                  <a:lnTo>
                    <a:pt x="489" y="471"/>
                  </a:lnTo>
                  <a:lnTo>
                    <a:pt x="483" y="486"/>
                  </a:lnTo>
                  <a:lnTo>
                    <a:pt x="476" y="504"/>
                  </a:lnTo>
                  <a:lnTo>
                    <a:pt x="485" y="508"/>
                  </a:lnTo>
                  <a:lnTo>
                    <a:pt x="493" y="512"/>
                  </a:lnTo>
                  <a:lnTo>
                    <a:pt x="501" y="518"/>
                  </a:lnTo>
                  <a:lnTo>
                    <a:pt x="507" y="524"/>
                  </a:lnTo>
                  <a:lnTo>
                    <a:pt x="513" y="532"/>
                  </a:lnTo>
                  <a:lnTo>
                    <a:pt x="517" y="539"/>
                  </a:lnTo>
                  <a:lnTo>
                    <a:pt x="522" y="547"/>
                  </a:lnTo>
                  <a:lnTo>
                    <a:pt x="524" y="554"/>
                  </a:lnTo>
                  <a:lnTo>
                    <a:pt x="526" y="574"/>
                  </a:lnTo>
                  <a:lnTo>
                    <a:pt x="524" y="594"/>
                  </a:lnTo>
                  <a:lnTo>
                    <a:pt x="519" y="612"/>
                  </a:lnTo>
                  <a:lnTo>
                    <a:pt x="510" y="629"/>
                  </a:lnTo>
                  <a:lnTo>
                    <a:pt x="498" y="644"/>
                  </a:lnTo>
                  <a:lnTo>
                    <a:pt x="486" y="659"/>
                  </a:lnTo>
                  <a:lnTo>
                    <a:pt x="471" y="671"/>
                  </a:lnTo>
                  <a:lnTo>
                    <a:pt x="456" y="682"/>
                  </a:lnTo>
                  <a:lnTo>
                    <a:pt x="450" y="686"/>
                  </a:lnTo>
                  <a:lnTo>
                    <a:pt x="445" y="687"/>
                  </a:lnTo>
                  <a:lnTo>
                    <a:pt x="439" y="687"/>
                  </a:lnTo>
                  <a:lnTo>
                    <a:pt x="434" y="686"/>
                  </a:lnTo>
                  <a:lnTo>
                    <a:pt x="429" y="685"/>
                  </a:lnTo>
                  <a:lnTo>
                    <a:pt x="423" y="682"/>
                  </a:lnTo>
                  <a:lnTo>
                    <a:pt x="419" y="680"/>
                  </a:lnTo>
                  <a:lnTo>
                    <a:pt x="413" y="679"/>
                  </a:lnTo>
                  <a:lnTo>
                    <a:pt x="408" y="670"/>
                  </a:lnTo>
                  <a:lnTo>
                    <a:pt x="403" y="663"/>
                  </a:lnTo>
                  <a:lnTo>
                    <a:pt x="399" y="656"/>
                  </a:lnTo>
                  <a:lnTo>
                    <a:pt x="400" y="645"/>
                  </a:lnTo>
                  <a:lnTo>
                    <a:pt x="406" y="643"/>
                  </a:lnTo>
                  <a:lnTo>
                    <a:pt x="410" y="648"/>
                  </a:lnTo>
                  <a:lnTo>
                    <a:pt x="412" y="653"/>
                  </a:lnTo>
                  <a:lnTo>
                    <a:pt x="417" y="658"/>
                  </a:lnTo>
                  <a:lnTo>
                    <a:pt x="427" y="663"/>
                  </a:lnTo>
                  <a:lnTo>
                    <a:pt x="436" y="666"/>
                  </a:lnTo>
                  <a:lnTo>
                    <a:pt x="443" y="664"/>
                  </a:lnTo>
                  <a:lnTo>
                    <a:pt x="452" y="661"/>
                  </a:lnTo>
                  <a:lnTo>
                    <a:pt x="460" y="657"/>
                  </a:lnTo>
                  <a:lnTo>
                    <a:pt x="468" y="651"/>
                  </a:lnTo>
                  <a:lnTo>
                    <a:pt x="476" y="644"/>
                  </a:lnTo>
                  <a:lnTo>
                    <a:pt x="485" y="638"/>
                  </a:lnTo>
                  <a:lnTo>
                    <a:pt x="498" y="620"/>
                  </a:lnTo>
                  <a:lnTo>
                    <a:pt x="506" y="598"/>
                  </a:lnTo>
                  <a:lnTo>
                    <a:pt x="510" y="574"/>
                  </a:lnTo>
                  <a:lnTo>
                    <a:pt x="507" y="549"/>
                  </a:lnTo>
                  <a:lnTo>
                    <a:pt x="504" y="542"/>
                  </a:lnTo>
                  <a:lnTo>
                    <a:pt x="500" y="537"/>
                  </a:lnTo>
                  <a:lnTo>
                    <a:pt x="496" y="532"/>
                  </a:lnTo>
                  <a:lnTo>
                    <a:pt x="492" y="528"/>
                  </a:lnTo>
                  <a:lnTo>
                    <a:pt x="486" y="523"/>
                  </a:lnTo>
                  <a:lnTo>
                    <a:pt x="480" y="521"/>
                  </a:lnTo>
                  <a:lnTo>
                    <a:pt x="475" y="518"/>
                  </a:lnTo>
                  <a:lnTo>
                    <a:pt x="467" y="517"/>
                  </a:lnTo>
                  <a:lnTo>
                    <a:pt x="461" y="518"/>
                  </a:lnTo>
                  <a:lnTo>
                    <a:pt x="458" y="520"/>
                  </a:lnTo>
                  <a:lnTo>
                    <a:pt x="454" y="523"/>
                  </a:lnTo>
                  <a:lnTo>
                    <a:pt x="449" y="527"/>
                  </a:lnTo>
                  <a:lnTo>
                    <a:pt x="456" y="527"/>
                  </a:lnTo>
                  <a:lnTo>
                    <a:pt x="461" y="527"/>
                  </a:lnTo>
                  <a:lnTo>
                    <a:pt x="469" y="527"/>
                  </a:lnTo>
                  <a:lnTo>
                    <a:pt x="476" y="528"/>
                  </a:lnTo>
                  <a:lnTo>
                    <a:pt x="482" y="530"/>
                  </a:lnTo>
                  <a:lnTo>
                    <a:pt x="487" y="532"/>
                  </a:lnTo>
                  <a:lnTo>
                    <a:pt x="492" y="536"/>
                  </a:lnTo>
                  <a:lnTo>
                    <a:pt x="495" y="541"/>
                  </a:lnTo>
                  <a:lnTo>
                    <a:pt x="491" y="545"/>
                  </a:lnTo>
                  <a:lnTo>
                    <a:pt x="489" y="548"/>
                  </a:lnTo>
                  <a:lnTo>
                    <a:pt x="488" y="550"/>
                  </a:lnTo>
                  <a:lnTo>
                    <a:pt x="485" y="549"/>
                  </a:lnTo>
                  <a:lnTo>
                    <a:pt x="485" y="542"/>
                  </a:lnTo>
                  <a:lnTo>
                    <a:pt x="480" y="539"/>
                  </a:lnTo>
                  <a:lnTo>
                    <a:pt x="475" y="538"/>
                  </a:lnTo>
                  <a:lnTo>
                    <a:pt x="470" y="536"/>
                  </a:lnTo>
                  <a:lnTo>
                    <a:pt x="460" y="539"/>
                  </a:lnTo>
                  <a:lnTo>
                    <a:pt x="451" y="545"/>
                  </a:lnTo>
                  <a:lnTo>
                    <a:pt x="443" y="552"/>
                  </a:lnTo>
                  <a:lnTo>
                    <a:pt x="438" y="561"/>
                  </a:lnTo>
                  <a:lnTo>
                    <a:pt x="445" y="564"/>
                  </a:lnTo>
                  <a:lnTo>
                    <a:pt x="452" y="566"/>
                  </a:lnTo>
                  <a:lnTo>
                    <a:pt x="458" y="569"/>
                  </a:lnTo>
                  <a:lnTo>
                    <a:pt x="463" y="575"/>
                  </a:lnTo>
                  <a:lnTo>
                    <a:pt x="465" y="585"/>
                  </a:lnTo>
                  <a:lnTo>
                    <a:pt x="464" y="593"/>
                  </a:lnTo>
                  <a:lnTo>
                    <a:pt x="461" y="601"/>
                  </a:lnTo>
                  <a:lnTo>
                    <a:pt x="458" y="606"/>
                  </a:lnTo>
                  <a:lnTo>
                    <a:pt x="452" y="612"/>
                  </a:lnTo>
                  <a:lnTo>
                    <a:pt x="447" y="616"/>
                  </a:lnTo>
                  <a:lnTo>
                    <a:pt x="441" y="621"/>
                  </a:lnTo>
                  <a:lnTo>
                    <a:pt x="436" y="625"/>
                  </a:lnTo>
                  <a:lnTo>
                    <a:pt x="420" y="616"/>
                  </a:lnTo>
                  <a:lnTo>
                    <a:pt x="424" y="608"/>
                  </a:lnTo>
                  <a:lnTo>
                    <a:pt x="433" y="607"/>
                  </a:lnTo>
                  <a:lnTo>
                    <a:pt x="441" y="605"/>
                  </a:lnTo>
                  <a:lnTo>
                    <a:pt x="443" y="595"/>
                  </a:lnTo>
                  <a:lnTo>
                    <a:pt x="437" y="589"/>
                  </a:lnTo>
                  <a:lnTo>
                    <a:pt x="429" y="584"/>
                  </a:lnTo>
                  <a:lnTo>
                    <a:pt x="421" y="580"/>
                  </a:lnTo>
                  <a:lnTo>
                    <a:pt x="413" y="583"/>
                  </a:lnTo>
                  <a:lnTo>
                    <a:pt x="414" y="574"/>
                  </a:lnTo>
                  <a:lnTo>
                    <a:pt x="417" y="566"/>
                  </a:lnTo>
                  <a:lnTo>
                    <a:pt x="421" y="558"/>
                  </a:lnTo>
                  <a:lnTo>
                    <a:pt x="427" y="550"/>
                  </a:lnTo>
                  <a:lnTo>
                    <a:pt x="432" y="545"/>
                  </a:lnTo>
                  <a:lnTo>
                    <a:pt x="439" y="539"/>
                  </a:lnTo>
                  <a:lnTo>
                    <a:pt x="446" y="533"/>
                  </a:lnTo>
                  <a:lnTo>
                    <a:pt x="452" y="529"/>
                  </a:lnTo>
                  <a:lnTo>
                    <a:pt x="446" y="529"/>
                  </a:lnTo>
                  <a:lnTo>
                    <a:pt x="439" y="530"/>
                  </a:lnTo>
                  <a:lnTo>
                    <a:pt x="432" y="532"/>
                  </a:lnTo>
                  <a:lnTo>
                    <a:pt x="424" y="536"/>
                  </a:lnTo>
                  <a:lnTo>
                    <a:pt x="418" y="539"/>
                  </a:lnTo>
                  <a:lnTo>
                    <a:pt x="412" y="541"/>
                  </a:lnTo>
                  <a:lnTo>
                    <a:pt x="405" y="542"/>
                  </a:lnTo>
                  <a:lnTo>
                    <a:pt x="400" y="541"/>
                  </a:lnTo>
                  <a:lnTo>
                    <a:pt x="404" y="531"/>
                  </a:lnTo>
                  <a:lnTo>
                    <a:pt x="410" y="523"/>
                  </a:lnTo>
                  <a:lnTo>
                    <a:pt x="417" y="517"/>
                  </a:lnTo>
                  <a:lnTo>
                    <a:pt x="424" y="510"/>
                  </a:lnTo>
                  <a:lnTo>
                    <a:pt x="432" y="503"/>
                  </a:lnTo>
                  <a:lnTo>
                    <a:pt x="441" y="498"/>
                  </a:lnTo>
                  <a:lnTo>
                    <a:pt x="450" y="490"/>
                  </a:lnTo>
                  <a:lnTo>
                    <a:pt x="458" y="482"/>
                  </a:lnTo>
                  <a:lnTo>
                    <a:pt x="473" y="447"/>
                  </a:lnTo>
                  <a:lnTo>
                    <a:pt x="475" y="408"/>
                  </a:lnTo>
                  <a:lnTo>
                    <a:pt x="468" y="369"/>
                  </a:lnTo>
                  <a:lnTo>
                    <a:pt x="456" y="334"/>
                  </a:lnTo>
                  <a:lnTo>
                    <a:pt x="449" y="327"/>
                  </a:lnTo>
                  <a:lnTo>
                    <a:pt x="440" y="320"/>
                  </a:lnTo>
                  <a:lnTo>
                    <a:pt x="431" y="316"/>
                  </a:lnTo>
                  <a:lnTo>
                    <a:pt x="420" y="313"/>
                  </a:lnTo>
                  <a:lnTo>
                    <a:pt x="410" y="310"/>
                  </a:lnTo>
                  <a:lnTo>
                    <a:pt x="400" y="309"/>
                  </a:lnTo>
                  <a:lnTo>
                    <a:pt x="390" y="309"/>
                  </a:lnTo>
                  <a:lnTo>
                    <a:pt x="381" y="310"/>
                  </a:lnTo>
                  <a:lnTo>
                    <a:pt x="341" y="326"/>
                  </a:lnTo>
                  <a:lnTo>
                    <a:pt x="341" y="318"/>
                  </a:lnTo>
                  <a:lnTo>
                    <a:pt x="344" y="313"/>
                  </a:lnTo>
                  <a:lnTo>
                    <a:pt x="347" y="307"/>
                  </a:lnTo>
                  <a:lnTo>
                    <a:pt x="351" y="303"/>
                  </a:lnTo>
                  <a:lnTo>
                    <a:pt x="356" y="298"/>
                  </a:lnTo>
                  <a:lnTo>
                    <a:pt x="362" y="295"/>
                  </a:lnTo>
                  <a:lnTo>
                    <a:pt x="367" y="290"/>
                  </a:lnTo>
                  <a:lnTo>
                    <a:pt x="373" y="286"/>
                  </a:lnTo>
                  <a:lnTo>
                    <a:pt x="409" y="284"/>
                  </a:lnTo>
                  <a:lnTo>
                    <a:pt x="395" y="273"/>
                  </a:lnTo>
                  <a:lnTo>
                    <a:pt x="381" y="263"/>
                  </a:lnTo>
                  <a:lnTo>
                    <a:pt x="365" y="253"/>
                  </a:lnTo>
                  <a:lnTo>
                    <a:pt x="349" y="243"/>
                  </a:lnTo>
                  <a:lnTo>
                    <a:pt x="333" y="233"/>
                  </a:lnTo>
                  <a:lnTo>
                    <a:pt x="317" y="224"/>
                  </a:lnTo>
                  <a:lnTo>
                    <a:pt x="300" y="214"/>
                  </a:lnTo>
                  <a:lnTo>
                    <a:pt x="283" y="205"/>
                  </a:lnTo>
                  <a:lnTo>
                    <a:pt x="265" y="196"/>
                  </a:lnTo>
                  <a:lnTo>
                    <a:pt x="248" y="186"/>
                  </a:lnTo>
                  <a:lnTo>
                    <a:pt x="230" y="177"/>
                  </a:lnTo>
                  <a:lnTo>
                    <a:pt x="213" y="168"/>
                  </a:lnTo>
                  <a:lnTo>
                    <a:pt x="197" y="159"/>
                  </a:lnTo>
                  <a:lnTo>
                    <a:pt x="180" y="151"/>
                  </a:lnTo>
                  <a:lnTo>
                    <a:pt x="163" y="142"/>
                  </a:lnTo>
                  <a:lnTo>
                    <a:pt x="147" y="133"/>
                  </a:lnTo>
                  <a:lnTo>
                    <a:pt x="140" y="141"/>
                  </a:lnTo>
                  <a:lnTo>
                    <a:pt x="134" y="151"/>
                  </a:lnTo>
                  <a:lnTo>
                    <a:pt x="127" y="161"/>
                  </a:lnTo>
                  <a:lnTo>
                    <a:pt x="120" y="173"/>
                  </a:lnTo>
                  <a:lnTo>
                    <a:pt x="129" y="178"/>
                  </a:lnTo>
                  <a:lnTo>
                    <a:pt x="133" y="187"/>
                  </a:lnTo>
                  <a:lnTo>
                    <a:pt x="133" y="197"/>
                  </a:lnTo>
                  <a:lnTo>
                    <a:pt x="130" y="208"/>
                  </a:lnTo>
                  <a:lnTo>
                    <a:pt x="127" y="221"/>
                  </a:lnTo>
                  <a:lnTo>
                    <a:pt x="126" y="231"/>
                  </a:lnTo>
                  <a:lnTo>
                    <a:pt x="129" y="241"/>
                  </a:lnTo>
                  <a:lnTo>
                    <a:pt x="137" y="248"/>
                  </a:lnTo>
                  <a:lnTo>
                    <a:pt x="142" y="255"/>
                  </a:lnTo>
                  <a:lnTo>
                    <a:pt x="149" y="262"/>
                  </a:lnTo>
                  <a:lnTo>
                    <a:pt x="158" y="267"/>
                  </a:lnTo>
                  <a:lnTo>
                    <a:pt x="169" y="268"/>
                  </a:lnTo>
                  <a:lnTo>
                    <a:pt x="176" y="266"/>
                  </a:lnTo>
                  <a:lnTo>
                    <a:pt x="183" y="262"/>
                  </a:lnTo>
                  <a:lnTo>
                    <a:pt x="188" y="258"/>
                  </a:lnTo>
                  <a:lnTo>
                    <a:pt x="193" y="252"/>
                  </a:lnTo>
                  <a:lnTo>
                    <a:pt x="199" y="248"/>
                  </a:lnTo>
                  <a:lnTo>
                    <a:pt x="204" y="244"/>
                  </a:lnTo>
                  <a:lnTo>
                    <a:pt x="210" y="242"/>
                  </a:lnTo>
                  <a:lnTo>
                    <a:pt x="218" y="242"/>
                  </a:lnTo>
                  <a:lnTo>
                    <a:pt x="213" y="254"/>
                  </a:lnTo>
                  <a:lnTo>
                    <a:pt x="207" y="266"/>
                  </a:lnTo>
                  <a:lnTo>
                    <a:pt x="198" y="276"/>
                  </a:lnTo>
                  <a:lnTo>
                    <a:pt x="185" y="282"/>
                  </a:lnTo>
                  <a:lnTo>
                    <a:pt x="175" y="288"/>
                  </a:lnTo>
                  <a:lnTo>
                    <a:pt x="164" y="287"/>
                  </a:lnTo>
                  <a:lnTo>
                    <a:pt x="153" y="284"/>
                  </a:lnTo>
                  <a:lnTo>
                    <a:pt x="143" y="278"/>
                  </a:lnTo>
                  <a:lnTo>
                    <a:pt x="134" y="273"/>
                  </a:lnTo>
                  <a:lnTo>
                    <a:pt x="126" y="275"/>
                  </a:lnTo>
                  <a:lnTo>
                    <a:pt x="121" y="280"/>
                  </a:lnTo>
                  <a:lnTo>
                    <a:pt x="120" y="296"/>
                  </a:lnTo>
                  <a:lnTo>
                    <a:pt x="111" y="309"/>
                  </a:lnTo>
                  <a:lnTo>
                    <a:pt x="105" y="325"/>
                  </a:lnTo>
                  <a:lnTo>
                    <a:pt x="99" y="342"/>
                  </a:lnTo>
                  <a:lnTo>
                    <a:pt x="94" y="359"/>
                  </a:lnTo>
                  <a:lnTo>
                    <a:pt x="92" y="374"/>
                  </a:lnTo>
                  <a:lnTo>
                    <a:pt x="91" y="390"/>
                  </a:lnTo>
                  <a:lnTo>
                    <a:pt x="91" y="403"/>
                  </a:lnTo>
                  <a:lnTo>
                    <a:pt x="92" y="415"/>
                  </a:lnTo>
                  <a:lnTo>
                    <a:pt x="92" y="438"/>
                  </a:lnTo>
                  <a:lnTo>
                    <a:pt x="97" y="463"/>
                  </a:lnTo>
                  <a:lnTo>
                    <a:pt x="106" y="486"/>
                  </a:lnTo>
                  <a:lnTo>
                    <a:pt x="115" y="510"/>
                  </a:lnTo>
                  <a:lnTo>
                    <a:pt x="121" y="533"/>
                  </a:lnTo>
                  <a:lnTo>
                    <a:pt x="125" y="557"/>
                  </a:lnTo>
                  <a:lnTo>
                    <a:pt x="119" y="579"/>
                  </a:lnTo>
                  <a:lnTo>
                    <a:pt x="105" y="602"/>
                  </a:lnTo>
                  <a:lnTo>
                    <a:pt x="72" y="624"/>
                  </a:lnTo>
                  <a:lnTo>
                    <a:pt x="74" y="631"/>
                  </a:lnTo>
                  <a:lnTo>
                    <a:pt x="81" y="636"/>
                  </a:lnTo>
                  <a:lnTo>
                    <a:pt x="89" y="640"/>
                  </a:lnTo>
                  <a:lnTo>
                    <a:pt x="97" y="642"/>
                  </a:lnTo>
                  <a:lnTo>
                    <a:pt x="105" y="645"/>
                  </a:lnTo>
                  <a:lnTo>
                    <a:pt x="111" y="650"/>
                  </a:lnTo>
                  <a:lnTo>
                    <a:pt x="115" y="656"/>
                  </a:lnTo>
                  <a:lnTo>
                    <a:pt x="114" y="664"/>
                  </a:lnTo>
                  <a:lnTo>
                    <a:pt x="106" y="667"/>
                  </a:lnTo>
                  <a:lnTo>
                    <a:pt x="97" y="666"/>
                  </a:lnTo>
                  <a:lnTo>
                    <a:pt x="87" y="661"/>
                  </a:lnTo>
                  <a:lnTo>
                    <a:pt x="78" y="654"/>
                  </a:lnTo>
                  <a:lnTo>
                    <a:pt x="70" y="648"/>
                  </a:lnTo>
                  <a:lnTo>
                    <a:pt x="62" y="641"/>
                  </a:lnTo>
                  <a:lnTo>
                    <a:pt x="57" y="635"/>
                  </a:lnTo>
                  <a:lnTo>
                    <a:pt x="55" y="632"/>
                  </a:lnTo>
                  <a:lnTo>
                    <a:pt x="55" y="626"/>
                  </a:lnTo>
                  <a:lnTo>
                    <a:pt x="56" y="619"/>
                  </a:lnTo>
                  <a:lnTo>
                    <a:pt x="60" y="612"/>
                  </a:lnTo>
                  <a:lnTo>
                    <a:pt x="65" y="606"/>
                  </a:lnTo>
                  <a:lnTo>
                    <a:pt x="71" y="602"/>
                  </a:lnTo>
                  <a:lnTo>
                    <a:pt x="77" y="597"/>
                  </a:lnTo>
                  <a:lnTo>
                    <a:pt x="82" y="594"/>
                  </a:lnTo>
                  <a:lnTo>
                    <a:pt x="87" y="591"/>
                  </a:lnTo>
                  <a:lnTo>
                    <a:pt x="91" y="586"/>
                  </a:lnTo>
                  <a:lnTo>
                    <a:pt x="96" y="582"/>
                  </a:lnTo>
                  <a:lnTo>
                    <a:pt x="99" y="575"/>
                  </a:lnTo>
                  <a:lnTo>
                    <a:pt x="101" y="568"/>
                  </a:lnTo>
                  <a:lnTo>
                    <a:pt x="90" y="535"/>
                  </a:lnTo>
                  <a:lnTo>
                    <a:pt x="81" y="500"/>
                  </a:lnTo>
                  <a:lnTo>
                    <a:pt x="73" y="464"/>
                  </a:lnTo>
                  <a:lnTo>
                    <a:pt x="69" y="428"/>
                  </a:lnTo>
                  <a:lnTo>
                    <a:pt x="68" y="393"/>
                  </a:lnTo>
                  <a:lnTo>
                    <a:pt x="72" y="359"/>
                  </a:lnTo>
                  <a:lnTo>
                    <a:pt x="83" y="325"/>
                  </a:lnTo>
                  <a:lnTo>
                    <a:pt x="102" y="292"/>
                  </a:lnTo>
                  <a:lnTo>
                    <a:pt x="92" y="286"/>
                  </a:lnTo>
                  <a:lnTo>
                    <a:pt x="82" y="278"/>
                  </a:lnTo>
                  <a:lnTo>
                    <a:pt x="73" y="269"/>
                  </a:lnTo>
                  <a:lnTo>
                    <a:pt x="64" y="260"/>
                  </a:lnTo>
                  <a:lnTo>
                    <a:pt x="57" y="249"/>
                  </a:lnTo>
                  <a:lnTo>
                    <a:pt x="51" y="238"/>
                  </a:lnTo>
                  <a:lnTo>
                    <a:pt x="46" y="226"/>
                  </a:lnTo>
                  <a:lnTo>
                    <a:pt x="44" y="214"/>
                  </a:lnTo>
                  <a:lnTo>
                    <a:pt x="43" y="201"/>
                  </a:lnTo>
                  <a:lnTo>
                    <a:pt x="44" y="188"/>
                  </a:lnTo>
                  <a:lnTo>
                    <a:pt x="46" y="176"/>
                  </a:lnTo>
                  <a:lnTo>
                    <a:pt x="51" y="165"/>
                  </a:lnTo>
                  <a:lnTo>
                    <a:pt x="56" y="155"/>
                  </a:lnTo>
                  <a:lnTo>
                    <a:pt x="62" y="145"/>
                  </a:lnTo>
                  <a:lnTo>
                    <a:pt x="69" y="136"/>
                  </a:lnTo>
                  <a:lnTo>
                    <a:pt x="75" y="128"/>
                  </a:lnTo>
                  <a:lnTo>
                    <a:pt x="65" y="112"/>
                  </a:lnTo>
                  <a:lnTo>
                    <a:pt x="55" y="98"/>
                  </a:lnTo>
                  <a:lnTo>
                    <a:pt x="45" y="82"/>
                  </a:lnTo>
                  <a:lnTo>
                    <a:pt x="34" y="67"/>
                  </a:lnTo>
                  <a:lnTo>
                    <a:pt x="24" y="53"/>
                  </a:lnTo>
                  <a:lnTo>
                    <a:pt x="15" y="37"/>
                  </a:lnTo>
                  <a:lnTo>
                    <a:pt x="7" y="21"/>
                  </a:lnTo>
                  <a:lnTo>
                    <a:pt x="0" y="5"/>
                  </a:lnTo>
                  <a:lnTo>
                    <a:pt x="6" y="1"/>
                  </a:lnTo>
                  <a:lnTo>
                    <a:pt x="10" y="0"/>
                  </a:lnTo>
                  <a:lnTo>
                    <a:pt x="14" y="1"/>
                  </a:lnTo>
                  <a:lnTo>
                    <a:pt x="18" y="3"/>
                  </a:lnTo>
                  <a:lnTo>
                    <a:pt x="23" y="7"/>
                  </a:lnTo>
                  <a:lnTo>
                    <a:pt x="27" y="10"/>
                  </a:lnTo>
                  <a:lnTo>
                    <a:pt x="32" y="12"/>
                  </a:lnTo>
                  <a:lnTo>
                    <a:pt x="38" y="13"/>
                  </a:lnTo>
                  <a:lnTo>
                    <a:pt x="54" y="19"/>
                  </a:lnTo>
                  <a:lnTo>
                    <a:pt x="70" y="24"/>
                  </a:lnTo>
                  <a:lnTo>
                    <a:pt x="85" y="29"/>
                  </a:lnTo>
                  <a:lnTo>
                    <a:pt x="102" y="35"/>
                  </a:lnTo>
                  <a:lnTo>
                    <a:pt x="118" y="40"/>
                  </a:lnTo>
                  <a:lnTo>
                    <a:pt x="135" y="47"/>
                  </a:lnTo>
                  <a:lnTo>
                    <a:pt x="151" y="53"/>
                  </a:lnTo>
                  <a:lnTo>
                    <a:pt x="167" y="59"/>
                  </a:lnTo>
                  <a:lnTo>
                    <a:pt x="183" y="66"/>
                  </a:lnTo>
                  <a:lnTo>
                    <a:pt x="200" y="73"/>
                  </a:lnTo>
                  <a:lnTo>
                    <a:pt x="216" y="81"/>
                  </a:lnTo>
                  <a:lnTo>
                    <a:pt x="231" y="89"/>
                  </a:lnTo>
                  <a:lnTo>
                    <a:pt x="247" y="96"/>
                  </a:lnTo>
                  <a:lnTo>
                    <a:pt x="262" y="104"/>
                  </a:lnTo>
                  <a:lnTo>
                    <a:pt x="276" y="113"/>
                  </a:lnTo>
                  <a:lnTo>
                    <a:pt x="291" y="12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359" name="Freeform 704"/>
            <p:cNvSpPr>
              <a:spLocks/>
            </p:cNvSpPr>
            <p:nvPr/>
          </p:nvSpPr>
          <p:spPr bwMode="auto">
            <a:xfrm>
              <a:off x="2907" y="1152"/>
              <a:ext cx="70" cy="53"/>
            </a:xfrm>
            <a:custGeom>
              <a:avLst/>
              <a:gdLst>
                <a:gd name="T0" fmla="*/ 13 w 353"/>
                <a:gd name="T1" fmla="*/ 2 h 267"/>
                <a:gd name="T2" fmla="*/ 14 w 353"/>
                <a:gd name="T3" fmla="*/ 4 h 267"/>
                <a:gd name="T4" fmla="*/ 14 w 353"/>
                <a:gd name="T5" fmla="*/ 6 h 267"/>
                <a:gd name="T6" fmla="*/ 13 w 353"/>
                <a:gd name="T7" fmla="*/ 8 h 267"/>
                <a:gd name="T8" fmla="*/ 13 w 353"/>
                <a:gd name="T9" fmla="*/ 11 h 267"/>
                <a:gd name="T10" fmla="*/ 13 w 353"/>
                <a:gd name="T11" fmla="*/ 11 h 267"/>
                <a:gd name="T12" fmla="*/ 12 w 353"/>
                <a:gd name="T13" fmla="*/ 10 h 267"/>
                <a:gd name="T14" fmla="*/ 12 w 353"/>
                <a:gd name="T15" fmla="*/ 9 h 267"/>
                <a:gd name="T16" fmla="*/ 11 w 353"/>
                <a:gd name="T17" fmla="*/ 9 h 267"/>
                <a:gd name="T18" fmla="*/ 10 w 353"/>
                <a:gd name="T19" fmla="*/ 8 h 267"/>
                <a:gd name="T20" fmla="*/ 9 w 353"/>
                <a:gd name="T21" fmla="*/ 8 h 267"/>
                <a:gd name="T22" fmla="*/ 9 w 353"/>
                <a:gd name="T23" fmla="*/ 7 h 267"/>
                <a:gd name="T24" fmla="*/ 8 w 353"/>
                <a:gd name="T25" fmla="*/ 6 h 267"/>
                <a:gd name="T26" fmla="*/ 7 w 353"/>
                <a:gd name="T27" fmla="*/ 6 h 267"/>
                <a:gd name="T28" fmla="*/ 6 w 353"/>
                <a:gd name="T29" fmla="*/ 6 h 267"/>
                <a:gd name="T30" fmla="*/ 5 w 353"/>
                <a:gd name="T31" fmla="*/ 5 h 267"/>
                <a:gd name="T32" fmla="*/ 4 w 353"/>
                <a:gd name="T33" fmla="*/ 5 h 267"/>
                <a:gd name="T34" fmla="*/ 4 w 353"/>
                <a:gd name="T35" fmla="*/ 4 h 267"/>
                <a:gd name="T36" fmla="*/ 3 w 353"/>
                <a:gd name="T37" fmla="*/ 4 h 267"/>
                <a:gd name="T38" fmla="*/ 2 w 353"/>
                <a:gd name="T39" fmla="*/ 3 h 267"/>
                <a:gd name="T40" fmla="*/ 1 w 353"/>
                <a:gd name="T41" fmla="*/ 3 h 267"/>
                <a:gd name="T42" fmla="*/ 0 w 353"/>
                <a:gd name="T43" fmla="*/ 3 h 267"/>
                <a:gd name="T44" fmla="*/ 0 w 353"/>
                <a:gd name="T45" fmla="*/ 2 h 267"/>
                <a:gd name="T46" fmla="*/ 0 w 353"/>
                <a:gd name="T47" fmla="*/ 2 h 267"/>
                <a:gd name="T48" fmla="*/ 1 w 353"/>
                <a:gd name="T49" fmla="*/ 2 h 267"/>
                <a:gd name="T50" fmla="*/ 1 w 353"/>
                <a:gd name="T51" fmla="*/ 2 h 267"/>
                <a:gd name="T52" fmla="*/ 1 w 353"/>
                <a:gd name="T53" fmla="*/ 2 h 267"/>
                <a:gd name="T54" fmla="*/ 1 w 353"/>
                <a:gd name="T55" fmla="*/ 2 h 267"/>
                <a:gd name="T56" fmla="*/ 1 w 353"/>
                <a:gd name="T57" fmla="*/ 1 h 267"/>
                <a:gd name="T58" fmla="*/ 2 w 353"/>
                <a:gd name="T59" fmla="*/ 1 h 267"/>
                <a:gd name="T60" fmla="*/ 2 w 353"/>
                <a:gd name="T61" fmla="*/ 1 h 267"/>
                <a:gd name="T62" fmla="*/ 3 w 353"/>
                <a:gd name="T63" fmla="*/ 0 h 267"/>
                <a:gd name="T64" fmla="*/ 4 w 353"/>
                <a:gd name="T65" fmla="*/ 0 h 267"/>
                <a:gd name="T66" fmla="*/ 5 w 353"/>
                <a:gd name="T67" fmla="*/ 0 h 267"/>
                <a:gd name="T68" fmla="*/ 6 w 353"/>
                <a:gd name="T69" fmla="*/ 0 h 267"/>
                <a:gd name="T70" fmla="*/ 7 w 353"/>
                <a:gd name="T71" fmla="*/ 0 h 267"/>
                <a:gd name="T72" fmla="*/ 8 w 353"/>
                <a:gd name="T73" fmla="*/ 0 h 267"/>
                <a:gd name="T74" fmla="*/ 8 w 353"/>
                <a:gd name="T75" fmla="*/ 0 h 267"/>
                <a:gd name="T76" fmla="*/ 9 w 353"/>
                <a:gd name="T77" fmla="*/ 1 h 267"/>
                <a:gd name="T78" fmla="*/ 10 w 353"/>
                <a:gd name="T79" fmla="*/ 1 h 267"/>
                <a:gd name="T80" fmla="*/ 10 w 353"/>
                <a:gd name="T81" fmla="*/ 1 h 267"/>
                <a:gd name="T82" fmla="*/ 11 w 353"/>
                <a:gd name="T83" fmla="*/ 1 h 267"/>
                <a:gd name="T84" fmla="*/ 12 w 353"/>
                <a:gd name="T85" fmla="*/ 1 h 267"/>
                <a:gd name="T86" fmla="*/ 12 w 353"/>
                <a:gd name="T87" fmla="*/ 1 h 267"/>
                <a:gd name="T88" fmla="*/ 13 w 353"/>
                <a:gd name="T89" fmla="*/ 1 h 267"/>
                <a:gd name="T90" fmla="*/ 13 w 353"/>
                <a:gd name="T91" fmla="*/ 2 h 26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53"/>
                <a:gd name="T139" fmla="*/ 0 h 267"/>
                <a:gd name="T140" fmla="*/ 353 w 353"/>
                <a:gd name="T141" fmla="*/ 267 h 26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53" h="267">
                  <a:moveTo>
                    <a:pt x="344" y="42"/>
                  </a:moveTo>
                  <a:lnTo>
                    <a:pt x="353" y="98"/>
                  </a:lnTo>
                  <a:lnTo>
                    <a:pt x="352" y="153"/>
                  </a:lnTo>
                  <a:lnTo>
                    <a:pt x="344" y="209"/>
                  </a:lnTo>
                  <a:lnTo>
                    <a:pt x="334" y="265"/>
                  </a:lnTo>
                  <a:lnTo>
                    <a:pt x="322" y="267"/>
                  </a:lnTo>
                  <a:lnTo>
                    <a:pt x="307" y="249"/>
                  </a:lnTo>
                  <a:lnTo>
                    <a:pt x="290" y="233"/>
                  </a:lnTo>
                  <a:lnTo>
                    <a:pt x="273" y="218"/>
                  </a:lnTo>
                  <a:lnTo>
                    <a:pt x="255" y="202"/>
                  </a:lnTo>
                  <a:lnTo>
                    <a:pt x="236" y="189"/>
                  </a:lnTo>
                  <a:lnTo>
                    <a:pt x="216" y="175"/>
                  </a:lnTo>
                  <a:lnTo>
                    <a:pt x="196" y="163"/>
                  </a:lnTo>
                  <a:lnTo>
                    <a:pt x="175" y="150"/>
                  </a:lnTo>
                  <a:lnTo>
                    <a:pt x="154" y="139"/>
                  </a:lnTo>
                  <a:lnTo>
                    <a:pt x="133" y="128"/>
                  </a:lnTo>
                  <a:lnTo>
                    <a:pt x="111" y="117"/>
                  </a:lnTo>
                  <a:lnTo>
                    <a:pt x="89" y="107"/>
                  </a:lnTo>
                  <a:lnTo>
                    <a:pt x="67" y="97"/>
                  </a:lnTo>
                  <a:lnTo>
                    <a:pt x="45" y="87"/>
                  </a:lnTo>
                  <a:lnTo>
                    <a:pt x="23" y="76"/>
                  </a:lnTo>
                  <a:lnTo>
                    <a:pt x="0" y="66"/>
                  </a:lnTo>
                  <a:lnTo>
                    <a:pt x="4" y="61"/>
                  </a:lnTo>
                  <a:lnTo>
                    <a:pt x="8" y="56"/>
                  </a:lnTo>
                  <a:lnTo>
                    <a:pt x="13" y="53"/>
                  </a:lnTo>
                  <a:lnTo>
                    <a:pt x="19" y="48"/>
                  </a:lnTo>
                  <a:lnTo>
                    <a:pt x="25" y="45"/>
                  </a:lnTo>
                  <a:lnTo>
                    <a:pt x="32" y="41"/>
                  </a:lnTo>
                  <a:lnTo>
                    <a:pt x="37" y="37"/>
                  </a:lnTo>
                  <a:lnTo>
                    <a:pt x="43" y="33"/>
                  </a:lnTo>
                  <a:lnTo>
                    <a:pt x="60" y="16"/>
                  </a:lnTo>
                  <a:lnTo>
                    <a:pt x="80" y="6"/>
                  </a:lnTo>
                  <a:lnTo>
                    <a:pt x="101" y="1"/>
                  </a:lnTo>
                  <a:lnTo>
                    <a:pt x="124" y="0"/>
                  </a:lnTo>
                  <a:lnTo>
                    <a:pt x="147" y="1"/>
                  </a:lnTo>
                  <a:lnTo>
                    <a:pt x="170" y="5"/>
                  </a:lnTo>
                  <a:lnTo>
                    <a:pt x="191" y="8"/>
                  </a:lnTo>
                  <a:lnTo>
                    <a:pt x="211" y="10"/>
                  </a:lnTo>
                  <a:lnTo>
                    <a:pt x="229" y="14"/>
                  </a:lnTo>
                  <a:lnTo>
                    <a:pt x="246" y="17"/>
                  </a:lnTo>
                  <a:lnTo>
                    <a:pt x="263" y="19"/>
                  </a:lnTo>
                  <a:lnTo>
                    <a:pt x="280" y="23"/>
                  </a:lnTo>
                  <a:lnTo>
                    <a:pt x="295" y="27"/>
                  </a:lnTo>
                  <a:lnTo>
                    <a:pt x="311" y="31"/>
                  </a:lnTo>
                  <a:lnTo>
                    <a:pt x="328" y="36"/>
                  </a:lnTo>
                  <a:lnTo>
                    <a:pt x="344" y="4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360" name="Freeform 705"/>
            <p:cNvSpPr>
              <a:spLocks/>
            </p:cNvSpPr>
            <p:nvPr/>
          </p:nvSpPr>
          <p:spPr bwMode="auto">
            <a:xfrm>
              <a:off x="2624" y="1158"/>
              <a:ext cx="27" cy="28"/>
            </a:xfrm>
            <a:custGeom>
              <a:avLst/>
              <a:gdLst>
                <a:gd name="T0" fmla="*/ 1 w 135"/>
                <a:gd name="T1" fmla="*/ 0 h 138"/>
                <a:gd name="T2" fmla="*/ 1 w 135"/>
                <a:gd name="T3" fmla="*/ 1 h 138"/>
                <a:gd name="T4" fmla="*/ 2 w 135"/>
                <a:gd name="T5" fmla="*/ 2 h 138"/>
                <a:gd name="T6" fmla="*/ 2 w 135"/>
                <a:gd name="T7" fmla="*/ 2 h 138"/>
                <a:gd name="T8" fmla="*/ 3 w 135"/>
                <a:gd name="T9" fmla="*/ 3 h 138"/>
                <a:gd name="T10" fmla="*/ 4 w 135"/>
                <a:gd name="T11" fmla="*/ 3 h 138"/>
                <a:gd name="T12" fmla="*/ 4 w 135"/>
                <a:gd name="T13" fmla="*/ 4 h 138"/>
                <a:gd name="T14" fmla="*/ 5 w 135"/>
                <a:gd name="T15" fmla="*/ 4 h 138"/>
                <a:gd name="T16" fmla="*/ 5 w 135"/>
                <a:gd name="T17" fmla="*/ 5 h 138"/>
                <a:gd name="T18" fmla="*/ 5 w 135"/>
                <a:gd name="T19" fmla="*/ 6 h 138"/>
                <a:gd name="T20" fmla="*/ 5 w 135"/>
                <a:gd name="T21" fmla="*/ 5 h 138"/>
                <a:gd name="T22" fmla="*/ 4 w 135"/>
                <a:gd name="T23" fmla="*/ 5 h 138"/>
                <a:gd name="T24" fmla="*/ 4 w 135"/>
                <a:gd name="T25" fmla="*/ 5 h 138"/>
                <a:gd name="T26" fmla="*/ 4 w 135"/>
                <a:gd name="T27" fmla="*/ 4 h 138"/>
                <a:gd name="T28" fmla="*/ 3 w 135"/>
                <a:gd name="T29" fmla="*/ 4 h 138"/>
                <a:gd name="T30" fmla="*/ 3 w 135"/>
                <a:gd name="T31" fmla="*/ 4 h 138"/>
                <a:gd name="T32" fmla="*/ 2 w 135"/>
                <a:gd name="T33" fmla="*/ 3 h 138"/>
                <a:gd name="T34" fmla="*/ 2 w 135"/>
                <a:gd name="T35" fmla="*/ 3 h 138"/>
                <a:gd name="T36" fmla="*/ 2 w 135"/>
                <a:gd name="T37" fmla="*/ 3 h 138"/>
                <a:gd name="T38" fmla="*/ 2 w 135"/>
                <a:gd name="T39" fmla="*/ 2 h 138"/>
                <a:gd name="T40" fmla="*/ 1 w 135"/>
                <a:gd name="T41" fmla="*/ 2 h 138"/>
                <a:gd name="T42" fmla="*/ 1 w 135"/>
                <a:gd name="T43" fmla="*/ 2 h 138"/>
                <a:gd name="T44" fmla="*/ 0 w 135"/>
                <a:gd name="T45" fmla="*/ 1 h 138"/>
                <a:gd name="T46" fmla="*/ 0 w 135"/>
                <a:gd name="T47" fmla="*/ 1 h 138"/>
                <a:gd name="T48" fmla="*/ 0 w 135"/>
                <a:gd name="T49" fmla="*/ 1 h 138"/>
                <a:gd name="T50" fmla="*/ 0 w 135"/>
                <a:gd name="T51" fmla="*/ 0 h 138"/>
                <a:gd name="T52" fmla="*/ 1 w 135"/>
                <a:gd name="T53" fmla="*/ 0 h 1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5"/>
                <a:gd name="T82" fmla="*/ 0 h 138"/>
                <a:gd name="T83" fmla="*/ 135 w 135"/>
                <a:gd name="T84" fmla="*/ 138 h 13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5" h="138">
                  <a:moveTo>
                    <a:pt x="24" y="10"/>
                  </a:moveTo>
                  <a:lnTo>
                    <a:pt x="37" y="24"/>
                  </a:lnTo>
                  <a:lnTo>
                    <a:pt x="49" y="39"/>
                  </a:lnTo>
                  <a:lnTo>
                    <a:pt x="62" y="52"/>
                  </a:lnTo>
                  <a:lnTo>
                    <a:pt x="77" y="66"/>
                  </a:lnTo>
                  <a:lnTo>
                    <a:pt x="91" y="78"/>
                  </a:lnTo>
                  <a:lnTo>
                    <a:pt x="106" y="91"/>
                  </a:lnTo>
                  <a:lnTo>
                    <a:pt x="121" y="103"/>
                  </a:lnTo>
                  <a:lnTo>
                    <a:pt x="135" y="115"/>
                  </a:lnTo>
                  <a:lnTo>
                    <a:pt x="135" y="138"/>
                  </a:lnTo>
                  <a:lnTo>
                    <a:pt x="123" y="134"/>
                  </a:lnTo>
                  <a:lnTo>
                    <a:pt x="112" y="128"/>
                  </a:lnTo>
                  <a:lnTo>
                    <a:pt x="102" y="120"/>
                  </a:lnTo>
                  <a:lnTo>
                    <a:pt x="92" y="110"/>
                  </a:lnTo>
                  <a:lnTo>
                    <a:pt x="82" y="100"/>
                  </a:lnTo>
                  <a:lnTo>
                    <a:pt x="71" y="89"/>
                  </a:lnTo>
                  <a:lnTo>
                    <a:pt x="62" y="79"/>
                  </a:lnTo>
                  <a:lnTo>
                    <a:pt x="52" y="71"/>
                  </a:lnTo>
                  <a:lnTo>
                    <a:pt x="46" y="63"/>
                  </a:lnTo>
                  <a:lnTo>
                    <a:pt x="38" y="55"/>
                  </a:lnTo>
                  <a:lnTo>
                    <a:pt x="28" y="47"/>
                  </a:lnTo>
                  <a:lnTo>
                    <a:pt x="19" y="40"/>
                  </a:lnTo>
                  <a:lnTo>
                    <a:pt x="10" y="32"/>
                  </a:lnTo>
                  <a:lnTo>
                    <a:pt x="3" y="23"/>
                  </a:lnTo>
                  <a:lnTo>
                    <a:pt x="0" y="13"/>
                  </a:lnTo>
                  <a:lnTo>
                    <a:pt x="1" y="0"/>
                  </a:lnTo>
                  <a:lnTo>
                    <a:pt x="24"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361" name="Freeform 706"/>
            <p:cNvSpPr>
              <a:spLocks/>
            </p:cNvSpPr>
            <p:nvPr/>
          </p:nvSpPr>
          <p:spPr bwMode="auto">
            <a:xfrm>
              <a:off x="2597" y="1164"/>
              <a:ext cx="40" cy="31"/>
            </a:xfrm>
            <a:custGeom>
              <a:avLst/>
              <a:gdLst>
                <a:gd name="T0" fmla="*/ 8 w 199"/>
                <a:gd name="T1" fmla="*/ 6 h 152"/>
                <a:gd name="T2" fmla="*/ 8 w 199"/>
                <a:gd name="T3" fmla="*/ 6 h 152"/>
                <a:gd name="T4" fmla="*/ 7 w 199"/>
                <a:gd name="T5" fmla="*/ 6 h 152"/>
                <a:gd name="T6" fmla="*/ 7 w 199"/>
                <a:gd name="T7" fmla="*/ 6 h 152"/>
                <a:gd name="T8" fmla="*/ 7 w 199"/>
                <a:gd name="T9" fmla="*/ 6 h 152"/>
                <a:gd name="T10" fmla="*/ 6 w 199"/>
                <a:gd name="T11" fmla="*/ 5 h 152"/>
                <a:gd name="T12" fmla="*/ 5 w 199"/>
                <a:gd name="T13" fmla="*/ 5 h 152"/>
                <a:gd name="T14" fmla="*/ 4 w 199"/>
                <a:gd name="T15" fmla="*/ 4 h 152"/>
                <a:gd name="T16" fmla="*/ 4 w 199"/>
                <a:gd name="T17" fmla="*/ 3 h 152"/>
                <a:gd name="T18" fmla="*/ 3 w 199"/>
                <a:gd name="T19" fmla="*/ 3 h 152"/>
                <a:gd name="T20" fmla="*/ 2 w 199"/>
                <a:gd name="T21" fmla="*/ 2 h 152"/>
                <a:gd name="T22" fmla="*/ 1 w 199"/>
                <a:gd name="T23" fmla="*/ 2 h 152"/>
                <a:gd name="T24" fmla="*/ 1 w 199"/>
                <a:gd name="T25" fmla="*/ 1 h 152"/>
                <a:gd name="T26" fmla="*/ 0 w 199"/>
                <a:gd name="T27" fmla="*/ 1 h 152"/>
                <a:gd name="T28" fmla="*/ 0 w 199"/>
                <a:gd name="T29" fmla="*/ 1 h 152"/>
                <a:gd name="T30" fmla="*/ 0 w 199"/>
                <a:gd name="T31" fmla="*/ 0 h 152"/>
                <a:gd name="T32" fmla="*/ 0 w 199"/>
                <a:gd name="T33" fmla="*/ 0 h 152"/>
                <a:gd name="T34" fmla="*/ 1 w 199"/>
                <a:gd name="T35" fmla="*/ 0 h 152"/>
                <a:gd name="T36" fmla="*/ 1 w 199"/>
                <a:gd name="T37" fmla="*/ 0 h 152"/>
                <a:gd name="T38" fmla="*/ 2 w 199"/>
                <a:gd name="T39" fmla="*/ 1 h 152"/>
                <a:gd name="T40" fmla="*/ 3 w 199"/>
                <a:gd name="T41" fmla="*/ 1 h 152"/>
                <a:gd name="T42" fmla="*/ 3 w 199"/>
                <a:gd name="T43" fmla="*/ 2 h 152"/>
                <a:gd name="T44" fmla="*/ 4 w 199"/>
                <a:gd name="T45" fmla="*/ 2 h 152"/>
                <a:gd name="T46" fmla="*/ 5 w 199"/>
                <a:gd name="T47" fmla="*/ 3 h 152"/>
                <a:gd name="T48" fmla="*/ 5 w 199"/>
                <a:gd name="T49" fmla="*/ 3 h 152"/>
                <a:gd name="T50" fmla="*/ 6 w 199"/>
                <a:gd name="T51" fmla="*/ 4 h 152"/>
                <a:gd name="T52" fmla="*/ 6 w 199"/>
                <a:gd name="T53" fmla="*/ 4 h 152"/>
                <a:gd name="T54" fmla="*/ 7 w 199"/>
                <a:gd name="T55" fmla="*/ 4 h 152"/>
                <a:gd name="T56" fmla="*/ 7 w 199"/>
                <a:gd name="T57" fmla="*/ 5 h 152"/>
                <a:gd name="T58" fmla="*/ 8 w 199"/>
                <a:gd name="T59" fmla="*/ 6 h 152"/>
                <a:gd name="T60" fmla="*/ 8 w 199"/>
                <a:gd name="T61" fmla="*/ 6 h 152"/>
                <a:gd name="T62" fmla="*/ 8 w 199"/>
                <a:gd name="T63" fmla="*/ 6 h 152"/>
                <a:gd name="T64" fmla="*/ 8 w 199"/>
                <a:gd name="T65" fmla="*/ 6 h 1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9"/>
                <a:gd name="T100" fmla="*/ 0 h 152"/>
                <a:gd name="T101" fmla="*/ 199 w 199"/>
                <a:gd name="T102" fmla="*/ 152 h 1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9" h="152">
                  <a:moveTo>
                    <a:pt x="199" y="148"/>
                  </a:moveTo>
                  <a:lnTo>
                    <a:pt x="191" y="152"/>
                  </a:lnTo>
                  <a:lnTo>
                    <a:pt x="183" y="149"/>
                  </a:lnTo>
                  <a:lnTo>
                    <a:pt x="176" y="143"/>
                  </a:lnTo>
                  <a:lnTo>
                    <a:pt x="168" y="139"/>
                  </a:lnTo>
                  <a:lnTo>
                    <a:pt x="148" y="126"/>
                  </a:lnTo>
                  <a:lnTo>
                    <a:pt x="130" y="112"/>
                  </a:lnTo>
                  <a:lnTo>
                    <a:pt x="111" y="98"/>
                  </a:lnTo>
                  <a:lnTo>
                    <a:pt x="93" y="83"/>
                  </a:lnTo>
                  <a:lnTo>
                    <a:pt x="75" y="70"/>
                  </a:lnTo>
                  <a:lnTo>
                    <a:pt x="56" y="55"/>
                  </a:lnTo>
                  <a:lnTo>
                    <a:pt x="36" y="43"/>
                  </a:lnTo>
                  <a:lnTo>
                    <a:pt x="15" y="30"/>
                  </a:lnTo>
                  <a:lnTo>
                    <a:pt x="10" y="22"/>
                  </a:lnTo>
                  <a:lnTo>
                    <a:pt x="4" y="17"/>
                  </a:lnTo>
                  <a:lnTo>
                    <a:pt x="0" y="10"/>
                  </a:lnTo>
                  <a:lnTo>
                    <a:pt x="1" y="0"/>
                  </a:lnTo>
                  <a:lnTo>
                    <a:pt x="16" y="3"/>
                  </a:lnTo>
                  <a:lnTo>
                    <a:pt x="33" y="10"/>
                  </a:lnTo>
                  <a:lnTo>
                    <a:pt x="48" y="18"/>
                  </a:lnTo>
                  <a:lnTo>
                    <a:pt x="65" y="27"/>
                  </a:lnTo>
                  <a:lnTo>
                    <a:pt x="82" y="38"/>
                  </a:lnTo>
                  <a:lnTo>
                    <a:pt x="99" y="49"/>
                  </a:lnTo>
                  <a:lnTo>
                    <a:pt x="116" y="62"/>
                  </a:lnTo>
                  <a:lnTo>
                    <a:pt x="131" y="74"/>
                  </a:lnTo>
                  <a:lnTo>
                    <a:pt x="146" y="86"/>
                  </a:lnTo>
                  <a:lnTo>
                    <a:pt x="159" y="99"/>
                  </a:lnTo>
                  <a:lnTo>
                    <a:pt x="171" y="110"/>
                  </a:lnTo>
                  <a:lnTo>
                    <a:pt x="181" y="120"/>
                  </a:lnTo>
                  <a:lnTo>
                    <a:pt x="190" y="130"/>
                  </a:lnTo>
                  <a:lnTo>
                    <a:pt x="195" y="138"/>
                  </a:lnTo>
                  <a:lnTo>
                    <a:pt x="199" y="143"/>
                  </a:lnTo>
                  <a:lnTo>
                    <a:pt x="199" y="14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362" name="Freeform 707"/>
            <p:cNvSpPr>
              <a:spLocks/>
            </p:cNvSpPr>
            <p:nvPr/>
          </p:nvSpPr>
          <p:spPr bwMode="auto">
            <a:xfrm>
              <a:off x="2659" y="1172"/>
              <a:ext cx="24" cy="37"/>
            </a:xfrm>
            <a:custGeom>
              <a:avLst/>
              <a:gdLst>
                <a:gd name="T0" fmla="*/ 5 w 118"/>
                <a:gd name="T1" fmla="*/ 1 h 182"/>
                <a:gd name="T2" fmla="*/ 4 w 118"/>
                <a:gd name="T3" fmla="*/ 2 h 182"/>
                <a:gd name="T4" fmla="*/ 4 w 118"/>
                <a:gd name="T5" fmla="*/ 3 h 182"/>
                <a:gd name="T6" fmla="*/ 3 w 118"/>
                <a:gd name="T7" fmla="*/ 3 h 182"/>
                <a:gd name="T8" fmla="*/ 3 w 118"/>
                <a:gd name="T9" fmla="*/ 4 h 182"/>
                <a:gd name="T10" fmla="*/ 3 w 118"/>
                <a:gd name="T11" fmla="*/ 5 h 182"/>
                <a:gd name="T12" fmla="*/ 2 w 118"/>
                <a:gd name="T13" fmla="*/ 5 h 182"/>
                <a:gd name="T14" fmla="*/ 2 w 118"/>
                <a:gd name="T15" fmla="*/ 6 h 182"/>
                <a:gd name="T16" fmla="*/ 1 w 118"/>
                <a:gd name="T17" fmla="*/ 7 h 182"/>
                <a:gd name="T18" fmla="*/ 1 w 118"/>
                <a:gd name="T19" fmla="*/ 7 h 182"/>
                <a:gd name="T20" fmla="*/ 1 w 118"/>
                <a:gd name="T21" fmla="*/ 7 h 182"/>
                <a:gd name="T22" fmla="*/ 0 w 118"/>
                <a:gd name="T23" fmla="*/ 7 h 182"/>
                <a:gd name="T24" fmla="*/ 0 w 118"/>
                <a:gd name="T25" fmla="*/ 8 h 182"/>
                <a:gd name="T26" fmla="*/ 0 w 118"/>
                <a:gd name="T27" fmla="*/ 7 h 182"/>
                <a:gd name="T28" fmla="*/ 1 w 118"/>
                <a:gd name="T29" fmla="*/ 5 h 182"/>
                <a:gd name="T30" fmla="*/ 2 w 118"/>
                <a:gd name="T31" fmla="*/ 4 h 182"/>
                <a:gd name="T32" fmla="*/ 2 w 118"/>
                <a:gd name="T33" fmla="*/ 4 h 182"/>
                <a:gd name="T34" fmla="*/ 3 w 118"/>
                <a:gd name="T35" fmla="*/ 3 h 182"/>
                <a:gd name="T36" fmla="*/ 3 w 118"/>
                <a:gd name="T37" fmla="*/ 2 h 182"/>
                <a:gd name="T38" fmla="*/ 4 w 118"/>
                <a:gd name="T39" fmla="*/ 1 h 182"/>
                <a:gd name="T40" fmla="*/ 5 w 118"/>
                <a:gd name="T41" fmla="*/ 0 h 182"/>
                <a:gd name="T42" fmla="*/ 5 w 118"/>
                <a:gd name="T43" fmla="*/ 0 h 182"/>
                <a:gd name="T44" fmla="*/ 5 w 118"/>
                <a:gd name="T45" fmla="*/ 0 h 182"/>
                <a:gd name="T46" fmla="*/ 5 w 118"/>
                <a:gd name="T47" fmla="*/ 1 h 182"/>
                <a:gd name="T48" fmla="*/ 5 w 118"/>
                <a:gd name="T49" fmla="*/ 1 h 1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8"/>
                <a:gd name="T76" fmla="*/ 0 h 182"/>
                <a:gd name="T77" fmla="*/ 118 w 118"/>
                <a:gd name="T78" fmla="*/ 182 h 1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8" h="182">
                  <a:moveTo>
                    <a:pt x="118" y="27"/>
                  </a:moveTo>
                  <a:lnTo>
                    <a:pt x="107" y="45"/>
                  </a:lnTo>
                  <a:lnTo>
                    <a:pt x="96" y="62"/>
                  </a:lnTo>
                  <a:lnTo>
                    <a:pt x="85" y="80"/>
                  </a:lnTo>
                  <a:lnTo>
                    <a:pt x="74" y="98"/>
                  </a:lnTo>
                  <a:lnTo>
                    <a:pt x="63" y="116"/>
                  </a:lnTo>
                  <a:lnTo>
                    <a:pt x="51" y="133"/>
                  </a:lnTo>
                  <a:lnTo>
                    <a:pt x="41" y="148"/>
                  </a:lnTo>
                  <a:lnTo>
                    <a:pt x="32" y="163"/>
                  </a:lnTo>
                  <a:lnTo>
                    <a:pt x="22" y="165"/>
                  </a:lnTo>
                  <a:lnTo>
                    <a:pt x="14" y="169"/>
                  </a:lnTo>
                  <a:lnTo>
                    <a:pt x="6" y="175"/>
                  </a:lnTo>
                  <a:lnTo>
                    <a:pt x="0" y="182"/>
                  </a:lnTo>
                  <a:lnTo>
                    <a:pt x="11" y="156"/>
                  </a:lnTo>
                  <a:lnTo>
                    <a:pt x="23" y="133"/>
                  </a:lnTo>
                  <a:lnTo>
                    <a:pt x="37" y="110"/>
                  </a:lnTo>
                  <a:lnTo>
                    <a:pt x="51" y="89"/>
                  </a:lnTo>
                  <a:lnTo>
                    <a:pt x="67" y="68"/>
                  </a:lnTo>
                  <a:lnTo>
                    <a:pt x="82" y="45"/>
                  </a:lnTo>
                  <a:lnTo>
                    <a:pt x="96" y="24"/>
                  </a:lnTo>
                  <a:lnTo>
                    <a:pt x="111" y="0"/>
                  </a:lnTo>
                  <a:lnTo>
                    <a:pt x="112" y="6"/>
                  </a:lnTo>
                  <a:lnTo>
                    <a:pt x="114" y="12"/>
                  </a:lnTo>
                  <a:lnTo>
                    <a:pt x="115" y="20"/>
                  </a:lnTo>
                  <a:lnTo>
                    <a:pt x="118" y="2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363" name="Freeform 708"/>
            <p:cNvSpPr>
              <a:spLocks/>
            </p:cNvSpPr>
            <p:nvPr/>
          </p:nvSpPr>
          <p:spPr bwMode="auto">
            <a:xfrm>
              <a:off x="2857" y="1175"/>
              <a:ext cx="5" cy="20"/>
            </a:xfrm>
            <a:custGeom>
              <a:avLst/>
              <a:gdLst>
                <a:gd name="T0" fmla="*/ 1 w 28"/>
                <a:gd name="T1" fmla="*/ 0 h 99"/>
                <a:gd name="T2" fmla="*/ 1 w 28"/>
                <a:gd name="T3" fmla="*/ 0 h 99"/>
                <a:gd name="T4" fmla="*/ 0 w 28"/>
                <a:gd name="T5" fmla="*/ 1 h 99"/>
                <a:gd name="T6" fmla="*/ 0 w 28"/>
                <a:gd name="T7" fmla="*/ 2 h 99"/>
                <a:gd name="T8" fmla="*/ 0 w 28"/>
                <a:gd name="T9" fmla="*/ 3 h 99"/>
                <a:gd name="T10" fmla="*/ 1 w 28"/>
                <a:gd name="T11" fmla="*/ 4 h 99"/>
                <a:gd name="T12" fmla="*/ 0 w 28"/>
                <a:gd name="T13" fmla="*/ 4 h 99"/>
                <a:gd name="T14" fmla="*/ 0 w 28"/>
                <a:gd name="T15" fmla="*/ 3 h 99"/>
                <a:gd name="T16" fmla="*/ 0 w 28"/>
                <a:gd name="T17" fmla="*/ 3 h 99"/>
                <a:gd name="T18" fmla="*/ 0 w 28"/>
                <a:gd name="T19" fmla="*/ 2 h 99"/>
                <a:gd name="T20" fmla="*/ 0 w 28"/>
                <a:gd name="T21" fmla="*/ 1 h 99"/>
                <a:gd name="T22" fmla="*/ 0 w 28"/>
                <a:gd name="T23" fmla="*/ 1 h 99"/>
                <a:gd name="T24" fmla="*/ 1 w 28"/>
                <a:gd name="T25" fmla="*/ 0 h 99"/>
                <a:gd name="T26" fmla="*/ 1 w 28"/>
                <a:gd name="T27" fmla="*/ 0 h 99"/>
                <a:gd name="T28" fmla="*/ 1 w 28"/>
                <a:gd name="T29" fmla="*/ 0 h 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99"/>
                <a:gd name="T47" fmla="*/ 28 w 28"/>
                <a:gd name="T48" fmla="*/ 99 h 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99">
                  <a:moveTo>
                    <a:pt x="28" y="0"/>
                  </a:moveTo>
                  <a:lnTo>
                    <a:pt x="18" y="12"/>
                  </a:lnTo>
                  <a:lnTo>
                    <a:pt x="11" y="27"/>
                  </a:lnTo>
                  <a:lnTo>
                    <a:pt x="8" y="44"/>
                  </a:lnTo>
                  <a:lnTo>
                    <a:pt x="9" y="62"/>
                  </a:lnTo>
                  <a:lnTo>
                    <a:pt x="27" y="93"/>
                  </a:lnTo>
                  <a:lnTo>
                    <a:pt x="10" y="99"/>
                  </a:lnTo>
                  <a:lnTo>
                    <a:pt x="4" y="82"/>
                  </a:lnTo>
                  <a:lnTo>
                    <a:pt x="0" y="64"/>
                  </a:lnTo>
                  <a:lnTo>
                    <a:pt x="2" y="45"/>
                  </a:lnTo>
                  <a:lnTo>
                    <a:pt x="7" y="27"/>
                  </a:lnTo>
                  <a:lnTo>
                    <a:pt x="10" y="18"/>
                  </a:lnTo>
                  <a:lnTo>
                    <a:pt x="16" y="11"/>
                  </a:lnTo>
                  <a:lnTo>
                    <a:pt x="22" y="4"/>
                  </a:lnTo>
                  <a:lnTo>
                    <a:pt x="28"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364" name="Freeform 709"/>
            <p:cNvSpPr>
              <a:spLocks/>
            </p:cNvSpPr>
            <p:nvPr/>
          </p:nvSpPr>
          <p:spPr bwMode="auto">
            <a:xfrm>
              <a:off x="2597" y="1194"/>
              <a:ext cx="37" cy="20"/>
            </a:xfrm>
            <a:custGeom>
              <a:avLst/>
              <a:gdLst>
                <a:gd name="T0" fmla="*/ 7 w 186"/>
                <a:gd name="T1" fmla="*/ 4 h 101"/>
                <a:gd name="T2" fmla="*/ 7 w 186"/>
                <a:gd name="T3" fmla="*/ 4 h 101"/>
                <a:gd name="T4" fmla="*/ 6 w 186"/>
                <a:gd name="T5" fmla="*/ 4 h 101"/>
                <a:gd name="T6" fmla="*/ 5 w 186"/>
                <a:gd name="T7" fmla="*/ 3 h 101"/>
                <a:gd name="T8" fmla="*/ 4 w 186"/>
                <a:gd name="T9" fmla="*/ 3 h 101"/>
                <a:gd name="T10" fmla="*/ 3 w 186"/>
                <a:gd name="T11" fmla="*/ 2 h 101"/>
                <a:gd name="T12" fmla="*/ 2 w 186"/>
                <a:gd name="T13" fmla="*/ 2 h 101"/>
                <a:gd name="T14" fmla="*/ 2 w 186"/>
                <a:gd name="T15" fmla="*/ 2 h 101"/>
                <a:gd name="T16" fmla="*/ 1 w 186"/>
                <a:gd name="T17" fmla="*/ 1 h 101"/>
                <a:gd name="T18" fmla="*/ 1 w 186"/>
                <a:gd name="T19" fmla="*/ 1 h 101"/>
                <a:gd name="T20" fmla="*/ 0 w 186"/>
                <a:gd name="T21" fmla="*/ 1 h 101"/>
                <a:gd name="T22" fmla="*/ 0 w 186"/>
                <a:gd name="T23" fmla="*/ 1 h 101"/>
                <a:gd name="T24" fmla="*/ 0 w 186"/>
                <a:gd name="T25" fmla="*/ 0 h 101"/>
                <a:gd name="T26" fmla="*/ 0 w 186"/>
                <a:gd name="T27" fmla="*/ 0 h 101"/>
                <a:gd name="T28" fmla="*/ 0 w 186"/>
                <a:gd name="T29" fmla="*/ 0 h 101"/>
                <a:gd name="T30" fmla="*/ 0 w 186"/>
                <a:gd name="T31" fmla="*/ 0 h 101"/>
                <a:gd name="T32" fmla="*/ 1 w 186"/>
                <a:gd name="T33" fmla="*/ 0 h 101"/>
                <a:gd name="T34" fmla="*/ 1 w 186"/>
                <a:gd name="T35" fmla="*/ 0 h 101"/>
                <a:gd name="T36" fmla="*/ 1 w 186"/>
                <a:gd name="T37" fmla="*/ 0 h 101"/>
                <a:gd name="T38" fmla="*/ 1 w 186"/>
                <a:gd name="T39" fmla="*/ 0 h 101"/>
                <a:gd name="T40" fmla="*/ 1 w 186"/>
                <a:gd name="T41" fmla="*/ 0 h 101"/>
                <a:gd name="T42" fmla="*/ 2 w 186"/>
                <a:gd name="T43" fmla="*/ 0 h 101"/>
                <a:gd name="T44" fmla="*/ 3 w 186"/>
                <a:gd name="T45" fmla="*/ 1 h 101"/>
                <a:gd name="T46" fmla="*/ 4 w 186"/>
                <a:gd name="T47" fmla="*/ 1 h 101"/>
                <a:gd name="T48" fmla="*/ 5 w 186"/>
                <a:gd name="T49" fmla="*/ 2 h 101"/>
                <a:gd name="T50" fmla="*/ 6 w 186"/>
                <a:gd name="T51" fmla="*/ 2 h 101"/>
                <a:gd name="T52" fmla="*/ 7 w 186"/>
                <a:gd name="T53" fmla="*/ 3 h 101"/>
                <a:gd name="T54" fmla="*/ 7 w 186"/>
                <a:gd name="T55" fmla="*/ 3 h 101"/>
                <a:gd name="T56" fmla="*/ 7 w 186"/>
                <a:gd name="T57" fmla="*/ 4 h 10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6"/>
                <a:gd name="T88" fmla="*/ 0 h 101"/>
                <a:gd name="T89" fmla="*/ 186 w 186"/>
                <a:gd name="T90" fmla="*/ 101 h 10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6" h="101">
                  <a:moveTo>
                    <a:pt x="186" y="101"/>
                  </a:moveTo>
                  <a:lnTo>
                    <a:pt x="165" y="97"/>
                  </a:lnTo>
                  <a:lnTo>
                    <a:pt x="144" y="91"/>
                  </a:lnTo>
                  <a:lnTo>
                    <a:pt x="123" y="83"/>
                  </a:lnTo>
                  <a:lnTo>
                    <a:pt x="103" y="73"/>
                  </a:lnTo>
                  <a:lnTo>
                    <a:pt x="82" y="62"/>
                  </a:lnTo>
                  <a:lnTo>
                    <a:pt x="62" y="51"/>
                  </a:lnTo>
                  <a:lnTo>
                    <a:pt x="40" y="41"/>
                  </a:lnTo>
                  <a:lnTo>
                    <a:pt x="19" y="32"/>
                  </a:lnTo>
                  <a:lnTo>
                    <a:pt x="15" y="30"/>
                  </a:lnTo>
                  <a:lnTo>
                    <a:pt x="7" y="25"/>
                  </a:lnTo>
                  <a:lnTo>
                    <a:pt x="0" y="17"/>
                  </a:lnTo>
                  <a:lnTo>
                    <a:pt x="1" y="4"/>
                  </a:lnTo>
                  <a:lnTo>
                    <a:pt x="3" y="2"/>
                  </a:lnTo>
                  <a:lnTo>
                    <a:pt x="8" y="0"/>
                  </a:lnTo>
                  <a:lnTo>
                    <a:pt x="11" y="0"/>
                  </a:lnTo>
                  <a:lnTo>
                    <a:pt x="17" y="0"/>
                  </a:lnTo>
                  <a:lnTo>
                    <a:pt x="21" y="0"/>
                  </a:lnTo>
                  <a:lnTo>
                    <a:pt x="27" y="0"/>
                  </a:lnTo>
                  <a:lnTo>
                    <a:pt x="31" y="1"/>
                  </a:lnTo>
                  <a:lnTo>
                    <a:pt x="36" y="2"/>
                  </a:lnTo>
                  <a:lnTo>
                    <a:pt x="47" y="12"/>
                  </a:lnTo>
                  <a:lnTo>
                    <a:pt x="67" y="25"/>
                  </a:lnTo>
                  <a:lnTo>
                    <a:pt x="92" y="37"/>
                  </a:lnTo>
                  <a:lnTo>
                    <a:pt x="118" y="49"/>
                  </a:lnTo>
                  <a:lnTo>
                    <a:pt x="144" y="63"/>
                  </a:lnTo>
                  <a:lnTo>
                    <a:pt x="166" y="75"/>
                  </a:lnTo>
                  <a:lnTo>
                    <a:pt x="181" y="88"/>
                  </a:lnTo>
                  <a:lnTo>
                    <a:pt x="186" y="10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365" name="Freeform 710"/>
            <p:cNvSpPr>
              <a:spLocks/>
            </p:cNvSpPr>
            <p:nvPr/>
          </p:nvSpPr>
          <p:spPr bwMode="auto">
            <a:xfrm>
              <a:off x="2893" y="1195"/>
              <a:ext cx="13" cy="10"/>
            </a:xfrm>
            <a:custGeom>
              <a:avLst/>
              <a:gdLst>
                <a:gd name="T0" fmla="*/ 2 w 68"/>
                <a:gd name="T1" fmla="*/ 0 h 51"/>
                <a:gd name="T2" fmla="*/ 2 w 68"/>
                <a:gd name="T3" fmla="*/ 0 h 51"/>
                <a:gd name="T4" fmla="*/ 2 w 68"/>
                <a:gd name="T5" fmla="*/ 1 h 51"/>
                <a:gd name="T6" fmla="*/ 2 w 68"/>
                <a:gd name="T7" fmla="*/ 1 h 51"/>
                <a:gd name="T8" fmla="*/ 2 w 68"/>
                <a:gd name="T9" fmla="*/ 1 h 51"/>
                <a:gd name="T10" fmla="*/ 1 w 68"/>
                <a:gd name="T11" fmla="*/ 1 h 51"/>
                <a:gd name="T12" fmla="*/ 1 w 68"/>
                <a:gd name="T13" fmla="*/ 2 h 51"/>
                <a:gd name="T14" fmla="*/ 1 w 68"/>
                <a:gd name="T15" fmla="*/ 2 h 51"/>
                <a:gd name="T16" fmla="*/ 0 w 68"/>
                <a:gd name="T17" fmla="*/ 2 h 51"/>
                <a:gd name="T18" fmla="*/ 0 w 68"/>
                <a:gd name="T19" fmla="*/ 2 h 51"/>
                <a:gd name="T20" fmla="*/ 2 w 68"/>
                <a:gd name="T21" fmla="*/ 0 h 51"/>
                <a:gd name="T22" fmla="*/ 2 w 68"/>
                <a:gd name="T23" fmla="*/ 0 h 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8"/>
                <a:gd name="T37" fmla="*/ 0 h 51"/>
                <a:gd name="T38" fmla="*/ 68 w 68"/>
                <a:gd name="T39" fmla="*/ 51 h 5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8" h="51">
                  <a:moveTo>
                    <a:pt x="68" y="5"/>
                  </a:moveTo>
                  <a:lnTo>
                    <a:pt x="62" y="12"/>
                  </a:lnTo>
                  <a:lnTo>
                    <a:pt x="56" y="19"/>
                  </a:lnTo>
                  <a:lnTo>
                    <a:pt x="48" y="24"/>
                  </a:lnTo>
                  <a:lnTo>
                    <a:pt x="41" y="30"/>
                  </a:lnTo>
                  <a:lnTo>
                    <a:pt x="33" y="35"/>
                  </a:lnTo>
                  <a:lnTo>
                    <a:pt x="27" y="41"/>
                  </a:lnTo>
                  <a:lnTo>
                    <a:pt x="19" y="47"/>
                  </a:lnTo>
                  <a:lnTo>
                    <a:pt x="11" y="51"/>
                  </a:lnTo>
                  <a:lnTo>
                    <a:pt x="0" y="42"/>
                  </a:lnTo>
                  <a:lnTo>
                    <a:pt x="62" y="0"/>
                  </a:lnTo>
                  <a:lnTo>
                    <a:pt x="68"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366" name="Freeform 711"/>
            <p:cNvSpPr>
              <a:spLocks/>
            </p:cNvSpPr>
            <p:nvPr/>
          </p:nvSpPr>
          <p:spPr bwMode="auto">
            <a:xfrm>
              <a:off x="2690" y="1199"/>
              <a:ext cx="10" cy="10"/>
            </a:xfrm>
            <a:custGeom>
              <a:avLst/>
              <a:gdLst>
                <a:gd name="T0" fmla="*/ 2 w 48"/>
                <a:gd name="T1" fmla="*/ 2 h 49"/>
                <a:gd name="T2" fmla="*/ 2 w 48"/>
                <a:gd name="T3" fmla="*/ 2 h 49"/>
                <a:gd name="T4" fmla="*/ 2 w 48"/>
                <a:gd name="T5" fmla="*/ 2 h 49"/>
                <a:gd name="T6" fmla="*/ 2 w 48"/>
                <a:gd name="T7" fmla="*/ 2 h 49"/>
                <a:gd name="T8" fmla="*/ 2 w 48"/>
                <a:gd name="T9" fmla="*/ 2 h 49"/>
                <a:gd name="T10" fmla="*/ 1 w 48"/>
                <a:gd name="T11" fmla="*/ 2 h 49"/>
                <a:gd name="T12" fmla="*/ 1 w 48"/>
                <a:gd name="T13" fmla="*/ 2 h 49"/>
                <a:gd name="T14" fmla="*/ 1 w 48"/>
                <a:gd name="T15" fmla="*/ 2 h 49"/>
                <a:gd name="T16" fmla="*/ 0 w 48"/>
                <a:gd name="T17" fmla="*/ 2 h 49"/>
                <a:gd name="T18" fmla="*/ 0 w 48"/>
                <a:gd name="T19" fmla="*/ 2 h 49"/>
                <a:gd name="T20" fmla="*/ 0 w 48"/>
                <a:gd name="T21" fmla="*/ 1 h 49"/>
                <a:gd name="T22" fmla="*/ 0 w 48"/>
                <a:gd name="T23" fmla="*/ 1 h 49"/>
                <a:gd name="T24" fmla="*/ 0 w 48"/>
                <a:gd name="T25" fmla="*/ 0 h 49"/>
                <a:gd name="T26" fmla="*/ 1 w 48"/>
                <a:gd name="T27" fmla="*/ 0 h 49"/>
                <a:gd name="T28" fmla="*/ 1 w 48"/>
                <a:gd name="T29" fmla="*/ 0 h 49"/>
                <a:gd name="T30" fmla="*/ 1 w 48"/>
                <a:gd name="T31" fmla="*/ 1 h 49"/>
                <a:gd name="T32" fmla="*/ 2 w 48"/>
                <a:gd name="T33" fmla="*/ 1 h 49"/>
                <a:gd name="T34" fmla="*/ 2 w 48"/>
                <a:gd name="T35" fmla="*/ 2 h 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49"/>
                <a:gd name="T56" fmla="*/ 48 w 48"/>
                <a:gd name="T57" fmla="*/ 49 h 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49">
                  <a:moveTo>
                    <a:pt x="48" y="37"/>
                  </a:moveTo>
                  <a:lnTo>
                    <a:pt x="44" y="38"/>
                  </a:lnTo>
                  <a:lnTo>
                    <a:pt x="40" y="40"/>
                  </a:lnTo>
                  <a:lnTo>
                    <a:pt x="37" y="43"/>
                  </a:lnTo>
                  <a:lnTo>
                    <a:pt x="37" y="49"/>
                  </a:lnTo>
                  <a:lnTo>
                    <a:pt x="29" y="49"/>
                  </a:lnTo>
                  <a:lnTo>
                    <a:pt x="23" y="42"/>
                  </a:lnTo>
                  <a:lnTo>
                    <a:pt x="19" y="38"/>
                  </a:lnTo>
                  <a:lnTo>
                    <a:pt x="10" y="40"/>
                  </a:lnTo>
                  <a:lnTo>
                    <a:pt x="3" y="49"/>
                  </a:lnTo>
                  <a:lnTo>
                    <a:pt x="0" y="34"/>
                  </a:lnTo>
                  <a:lnTo>
                    <a:pt x="3" y="21"/>
                  </a:lnTo>
                  <a:lnTo>
                    <a:pt x="10" y="9"/>
                  </a:lnTo>
                  <a:lnTo>
                    <a:pt x="21" y="0"/>
                  </a:lnTo>
                  <a:lnTo>
                    <a:pt x="30" y="8"/>
                  </a:lnTo>
                  <a:lnTo>
                    <a:pt x="35" y="18"/>
                  </a:lnTo>
                  <a:lnTo>
                    <a:pt x="40" y="29"/>
                  </a:lnTo>
                  <a:lnTo>
                    <a:pt x="48" y="3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367" name="Freeform 712"/>
            <p:cNvSpPr>
              <a:spLocks/>
            </p:cNvSpPr>
            <p:nvPr/>
          </p:nvSpPr>
          <p:spPr bwMode="auto">
            <a:xfrm>
              <a:off x="2702" y="1209"/>
              <a:ext cx="3" cy="3"/>
            </a:xfrm>
            <a:custGeom>
              <a:avLst/>
              <a:gdLst>
                <a:gd name="T0" fmla="*/ 0 w 17"/>
                <a:gd name="T1" fmla="*/ 1 h 15"/>
                <a:gd name="T2" fmla="*/ 0 w 17"/>
                <a:gd name="T3" fmla="*/ 0 h 15"/>
                <a:gd name="T4" fmla="*/ 1 w 17"/>
                <a:gd name="T5" fmla="*/ 1 h 15"/>
                <a:gd name="T6" fmla="*/ 0 w 17"/>
                <a:gd name="T7" fmla="*/ 1 h 15"/>
                <a:gd name="T8" fmla="*/ 0 60000 65536"/>
                <a:gd name="T9" fmla="*/ 0 60000 65536"/>
                <a:gd name="T10" fmla="*/ 0 60000 65536"/>
                <a:gd name="T11" fmla="*/ 0 60000 65536"/>
                <a:gd name="T12" fmla="*/ 0 w 17"/>
                <a:gd name="T13" fmla="*/ 0 h 15"/>
                <a:gd name="T14" fmla="*/ 17 w 17"/>
                <a:gd name="T15" fmla="*/ 15 h 15"/>
              </a:gdLst>
              <a:ahLst/>
              <a:cxnLst>
                <a:cxn ang="T8">
                  <a:pos x="T0" y="T1"/>
                </a:cxn>
                <a:cxn ang="T9">
                  <a:pos x="T2" y="T3"/>
                </a:cxn>
                <a:cxn ang="T10">
                  <a:pos x="T4" y="T5"/>
                </a:cxn>
                <a:cxn ang="T11">
                  <a:pos x="T6" y="T7"/>
                </a:cxn>
              </a:cxnLst>
              <a:rect l="T12" t="T13" r="T14" b="T15"/>
              <a:pathLst>
                <a:path w="17" h="15">
                  <a:moveTo>
                    <a:pt x="0" y="13"/>
                  </a:moveTo>
                  <a:lnTo>
                    <a:pt x="0" y="0"/>
                  </a:lnTo>
                  <a:lnTo>
                    <a:pt x="17" y="15"/>
                  </a:lnTo>
                  <a:lnTo>
                    <a:pt x="0" y="1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368" name="Freeform 713"/>
            <p:cNvSpPr>
              <a:spLocks/>
            </p:cNvSpPr>
            <p:nvPr/>
          </p:nvSpPr>
          <p:spPr bwMode="auto">
            <a:xfrm>
              <a:off x="2962" y="1211"/>
              <a:ext cx="37" cy="24"/>
            </a:xfrm>
            <a:custGeom>
              <a:avLst/>
              <a:gdLst>
                <a:gd name="T0" fmla="*/ 6 w 187"/>
                <a:gd name="T1" fmla="*/ 4 h 118"/>
                <a:gd name="T2" fmla="*/ 7 w 187"/>
                <a:gd name="T3" fmla="*/ 4 h 118"/>
                <a:gd name="T4" fmla="*/ 7 w 187"/>
                <a:gd name="T5" fmla="*/ 4 h 118"/>
                <a:gd name="T6" fmla="*/ 7 w 187"/>
                <a:gd name="T7" fmla="*/ 4 h 118"/>
                <a:gd name="T8" fmla="*/ 6 w 187"/>
                <a:gd name="T9" fmla="*/ 4 h 118"/>
                <a:gd name="T10" fmla="*/ 6 w 187"/>
                <a:gd name="T11" fmla="*/ 5 h 118"/>
                <a:gd name="T12" fmla="*/ 5 w 187"/>
                <a:gd name="T13" fmla="*/ 5 h 118"/>
                <a:gd name="T14" fmla="*/ 5 w 187"/>
                <a:gd name="T15" fmla="*/ 5 h 118"/>
                <a:gd name="T16" fmla="*/ 4 w 187"/>
                <a:gd name="T17" fmla="*/ 5 h 118"/>
                <a:gd name="T18" fmla="*/ 4 w 187"/>
                <a:gd name="T19" fmla="*/ 5 h 118"/>
                <a:gd name="T20" fmla="*/ 3 w 187"/>
                <a:gd name="T21" fmla="*/ 5 h 118"/>
                <a:gd name="T22" fmla="*/ 2 w 187"/>
                <a:gd name="T23" fmla="*/ 4 h 118"/>
                <a:gd name="T24" fmla="*/ 3 w 187"/>
                <a:gd name="T25" fmla="*/ 4 h 118"/>
                <a:gd name="T26" fmla="*/ 3 w 187"/>
                <a:gd name="T27" fmla="*/ 4 h 118"/>
                <a:gd name="T28" fmla="*/ 3 w 187"/>
                <a:gd name="T29" fmla="*/ 4 h 118"/>
                <a:gd name="T30" fmla="*/ 3 w 187"/>
                <a:gd name="T31" fmla="*/ 4 h 118"/>
                <a:gd name="T32" fmla="*/ 3 w 187"/>
                <a:gd name="T33" fmla="*/ 4 h 118"/>
                <a:gd name="T34" fmla="*/ 4 w 187"/>
                <a:gd name="T35" fmla="*/ 4 h 118"/>
                <a:gd name="T36" fmla="*/ 4 w 187"/>
                <a:gd name="T37" fmla="*/ 4 h 118"/>
                <a:gd name="T38" fmla="*/ 4 w 187"/>
                <a:gd name="T39" fmla="*/ 4 h 118"/>
                <a:gd name="T40" fmla="*/ 3 w 187"/>
                <a:gd name="T41" fmla="*/ 3 h 118"/>
                <a:gd name="T42" fmla="*/ 3 w 187"/>
                <a:gd name="T43" fmla="*/ 3 h 118"/>
                <a:gd name="T44" fmla="*/ 2 w 187"/>
                <a:gd name="T45" fmla="*/ 2 h 118"/>
                <a:gd name="T46" fmla="*/ 2 w 187"/>
                <a:gd name="T47" fmla="*/ 2 h 118"/>
                <a:gd name="T48" fmla="*/ 1 w 187"/>
                <a:gd name="T49" fmla="*/ 1 h 118"/>
                <a:gd name="T50" fmla="*/ 1 w 187"/>
                <a:gd name="T51" fmla="*/ 1 h 118"/>
                <a:gd name="T52" fmla="*/ 1 w 187"/>
                <a:gd name="T53" fmla="*/ 0 h 118"/>
                <a:gd name="T54" fmla="*/ 0 w 187"/>
                <a:gd name="T55" fmla="*/ 0 h 118"/>
                <a:gd name="T56" fmla="*/ 1 w 187"/>
                <a:gd name="T57" fmla="*/ 0 h 118"/>
                <a:gd name="T58" fmla="*/ 2 w 187"/>
                <a:gd name="T59" fmla="*/ 1 h 118"/>
                <a:gd name="T60" fmla="*/ 2 w 187"/>
                <a:gd name="T61" fmla="*/ 2 h 118"/>
                <a:gd name="T62" fmla="*/ 3 w 187"/>
                <a:gd name="T63" fmla="*/ 2 h 118"/>
                <a:gd name="T64" fmla="*/ 4 w 187"/>
                <a:gd name="T65" fmla="*/ 3 h 118"/>
                <a:gd name="T66" fmla="*/ 4 w 187"/>
                <a:gd name="T67" fmla="*/ 4 h 118"/>
                <a:gd name="T68" fmla="*/ 5 w 187"/>
                <a:gd name="T69" fmla="*/ 4 h 118"/>
                <a:gd name="T70" fmla="*/ 6 w 187"/>
                <a:gd name="T71" fmla="*/ 4 h 1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7"/>
                <a:gd name="T109" fmla="*/ 0 h 118"/>
                <a:gd name="T110" fmla="*/ 187 w 187"/>
                <a:gd name="T111" fmla="*/ 118 h 1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7" h="118">
                  <a:moveTo>
                    <a:pt x="161" y="97"/>
                  </a:moveTo>
                  <a:lnTo>
                    <a:pt x="187" y="95"/>
                  </a:lnTo>
                  <a:lnTo>
                    <a:pt x="187" y="98"/>
                  </a:lnTo>
                  <a:lnTo>
                    <a:pt x="174" y="104"/>
                  </a:lnTo>
                  <a:lnTo>
                    <a:pt x="161" y="108"/>
                  </a:lnTo>
                  <a:lnTo>
                    <a:pt x="147" y="113"/>
                  </a:lnTo>
                  <a:lnTo>
                    <a:pt x="134" y="115"/>
                  </a:lnTo>
                  <a:lnTo>
                    <a:pt x="120" y="117"/>
                  </a:lnTo>
                  <a:lnTo>
                    <a:pt x="106" y="118"/>
                  </a:lnTo>
                  <a:lnTo>
                    <a:pt x="92" y="118"/>
                  </a:lnTo>
                  <a:lnTo>
                    <a:pt x="79" y="118"/>
                  </a:lnTo>
                  <a:lnTo>
                    <a:pt x="61" y="88"/>
                  </a:lnTo>
                  <a:lnTo>
                    <a:pt x="65" y="89"/>
                  </a:lnTo>
                  <a:lnTo>
                    <a:pt x="71" y="90"/>
                  </a:lnTo>
                  <a:lnTo>
                    <a:pt x="76" y="92"/>
                  </a:lnTo>
                  <a:lnTo>
                    <a:pt x="81" y="95"/>
                  </a:lnTo>
                  <a:lnTo>
                    <a:pt x="87" y="96"/>
                  </a:lnTo>
                  <a:lnTo>
                    <a:pt x="91" y="96"/>
                  </a:lnTo>
                  <a:lnTo>
                    <a:pt x="96" y="93"/>
                  </a:lnTo>
                  <a:lnTo>
                    <a:pt x="99" y="89"/>
                  </a:lnTo>
                  <a:lnTo>
                    <a:pt x="86" y="79"/>
                  </a:lnTo>
                  <a:lnTo>
                    <a:pt x="72" y="68"/>
                  </a:lnTo>
                  <a:lnTo>
                    <a:pt x="61" y="56"/>
                  </a:lnTo>
                  <a:lnTo>
                    <a:pt x="49" y="45"/>
                  </a:lnTo>
                  <a:lnTo>
                    <a:pt x="37" y="33"/>
                  </a:lnTo>
                  <a:lnTo>
                    <a:pt x="25" y="22"/>
                  </a:lnTo>
                  <a:lnTo>
                    <a:pt x="14" y="11"/>
                  </a:lnTo>
                  <a:lnTo>
                    <a:pt x="0" y="0"/>
                  </a:lnTo>
                  <a:lnTo>
                    <a:pt x="26" y="7"/>
                  </a:lnTo>
                  <a:lnTo>
                    <a:pt x="46" y="21"/>
                  </a:lnTo>
                  <a:lnTo>
                    <a:pt x="63" y="37"/>
                  </a:lnTo>
                  <a:lnTo>
                    <a:pt x="78" y="56"/>
                  </a:lnTo>
                  <a:lnTo>
                    <a:pt x="93" y="74"/>
                  </a:lnTo>
                  <a:lnTo>
                    <a:pt x="110" y="89"/>
                  </a:lnTo>
                  <a:lnTo>
                    <a:pt x="133" y="97"/>
                  </a:lnTo>
                  <a:lnTo>
                    <a:pt x="161" y="9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369" name="Freeform 714"/>
            <p:cNvSpPr>
              <a:spLocks/>
            </p:cNvSpPr>
            <p:nvPr/>
          </p:nvSpPr>
          <p:spPr bwMode="auto">
            <a:xfrm>
              <a:off x="2904" y="1215"/>
              <a:ext cx="24" cy="20"/>
            </a:xfrm>
            <a:custGeom>
              <a:avLst/>
              <a:gdLst>
                <a:gd name="T0" fmla="*/ 5 w 120"/>
                <a:gd name="T1" fmla="*/ 0 h 100"/>
                <a:gd name="T2" fmla="*/ 4 w 120"/>
                <a:gd name="T3" fmla="*/ 1 h 100"/>
                <a:gd name="T4" fmla="*/ 4 w 120"/>
                <a:gd name="T5" fmla="*/ 1 h 100"/>
                <a:gd name="T6" fmla="*/ 3 w 120"/>
                <a:gd name="T7" fmla="*/ 2 h 100"/>
                <a:gd name="T8" fmla="*/ 2 w 120"/>
                <a:gd name="T9" fmla="*/ 2 h 100"/>
                <a:gd name="T10" fmla="*/ 2 w 120"/>
                <a:gd name="T11" fmla="*/ 3 h 100"/>
                <a:gd name="T12" fmla="*/ 1 w 120"/>
                <a:gd name="T13" fmla="*/ 3 h 100"/>
                <a:gd name="T14" fmla="*/ 1 w 120"/>
                <a:gd name="T15" fmla="*/ 4 h 100"/>
                <a:gd name="T16" fmla="*/ 0 w 120"/>
                <a:gd name="T17" fmla="*/ 4 h 100"/>
                <a:gd name="T18" fmla="*/ 0 w 120"/>
                <a:gd name="T19" fmla="*/ 4 h 100"/>
                <a:gd name="T20" fmla="*/ 4 w 120"/>
                <a:gd name="T21" fmla="*/ 0 h 100"/>
                <a:gd name="T22" fmla="*/ 5 w 120"/>
                <a:gd name="T23" fmla="*/ 0 h 100"/>
                <a:gd name="T24" fmla="*/ 5 w 120"/>
                <a:gd name="T25" fmla="*/ 0 h 1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
                <a:gd name="T40" fmla="*/ 0 h 100"/>
                <a:gd name="T41" fmla="*/ 120 w 120"/>
                <a:gd name="T42" fmla="*/ 100 h 1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 h="100">
                  <a:moveTo>
                    <a:pt x="120" y="7"/>
                  </a:moveTo>
                  <a:lnTo>
                    <a:pt x="107" y="18"/>
                  </a:lnTo>
                  <a:lnTo>
                    <a:pt x="92" y="31"/>
                  </a:lnTo>
                  <a:lnTo>
                    <a:pt x="76" y="42"/>
                  </a:lnTo>
                  <a:lnTo>
                    <a:pt x="61" y="53"/>
                  </a:lnTo>
                  <a:lnTo>
                    <a:pt x="45" y="65"/>
                  </a:lnTo>
                  <a:lnTo>
                    <a:pt x="29" y="77"/>
                  </a:lnTo>
                  <a:lnTo>
                    <a:pt x="15" y="89"/>
                  </a:lnTo>
                  <a:lnTo>
                    <a:pt x="0" y="100"/>
                  </a:lnTo>
                  <a:lnTo>
                    <a:pt x="0" y="91"/>
                  </a:lnTo>
                  <a:lnTo>
                    <a:pt x="107" y="0"/>
                  </a:lnTo>
                  <a:lnTo>
                    <a:pt x="120" y="0"/>
                  </a:lnTo>
                  <a:lnTo>
                    <a:pt x="120"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370" name="Freeform 715"/>
            <p:cNvSpPr>
              <a:spLocks/>
            </p:cNvSpPr>
            <p:nvPr/>
          </p:nvSpPr>
          <p:spPr bwMode="auto">
            <a:xfrm>
              <a:off x="2900" y="1216"/>
              <a:ext cx="17" cy="15"/>
            </a:xfrm>
            <a:custGeom>
              <a:avLst/>
              <a:gdLst>
                <a:gd name="T0" fmla="*/ 4 w 82"/>
                <a:gd name="T1" fmla="*/ 0 h 73"/>
                <a:gd name="T2" fmla="*/ 3 w 82"/>
                <a:gd name="T3" fmla="*/ 1 h 73"/>
                <a:gd name="T4" fmla="*/ 2 w 82"/>
                <a:gd name="T5" fmla="*/ 1 h 73"/>
                <a:gd name="T6" fmla="*/ 2 w 82"/>
                <a:gd name="T7" fmla="*/ 1 h 73"/>
                <a:gd name="T8" fmla="*/ 2 w 82"/>
                <a:gd name="T9" fmla="*/ 2 h 73"/>
                <a:gd name="T10" fmla="*/ 1 w 82"/>
                <a:gd name="T11" fmla="*/ 2 h 73"/>
                <a:gd name="T12" fmla="*/ 1 w 82"/>
                <a:gd name="T13" fmla="*/ 2 h 73"/>
                <a:gd name="T14" fmla="*/ 0 w 82"/>
                <a:gd name="T15" fmla="*/ 3 h 73"/>
                <a:gd name="T16" fmla="*/ 0 w 82"/>
                <a:gd name="T17" fmla="*/ 3 h 73"/>
                <a:gd name="T18" fmla="*/ 0 w 82"/>
                <a:gd name="T19" fmla="*/ 3 h 73"/>
                <a:gd name="T20" fmla="*/ 0 w 82"/>
                <a:gd name="T21" fmla="*/ 2 h 73"/>
                <a:gd name="T22" fmla="*/ 1 w 82"/>
                <a:gd name="T23" fmla="*/ 2 h 73"/>
                <a:gd name="T24" fmla="*/ 1 w 82"/>
                <a:gd name="T25" fmla="*/ 2 h 73"/>
                <a:gd name="T26" fmla="*/ 1 w 82"/>
                <a:gd name="T27" fmla="*/ 1 h 73"/>
                <a:gd name="T28" fmla="*/ 2 w 82"/>
                <a:gd name="T29" fmla="*/ 1 h 73"/>
                <a:gd name="T30" fmla="*/ 2 w 82"/>
                <a:gd name="T31" fmla="*/ 1 h 73"/>
                <a:gd name="T32" fmla="*/ 2 w 82"/>
                <a:gd name="T33" fmla="*/ 0 h 73"/>
                <a:gd name="T34" fmla="*/ 2 w 82"/>
                <a:gd name="T35" fmla="*/ 0 h 73"/>
                <a:gd name="T36" fmla="*/ 3 w 82"/>
                <a:gd name="T37" fmla="*/ 0 h 73"/>
                <a:gd name="T38" fmla="*/ 3 w 82"/>
                <a:gd name="T39" fmla="*/ 0 h 73"/>
                <a:gd name="T40" fmla="*/ 4 w 82"/>
                <a:gd name="T41" fmla="*/ 0 h 73"/>
                <a:gd name="T42" fmla="*/ 4 w 82"/>
                <a:gd name="T43" fmla="*/ 0 h 7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2"/>
                <a:gd name="T67" fmla="*/ 0 h 73"/>
                <a:gd name="T68" fmla="*/ 82 w 82"/>
                <a:gd name="T69" fmla="*/ 73 h 7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2" h="73">
                  <a:moveTo>
                    <a:pt x="82" y="7"/>
                  </a:moveTo>
                  <a:lnTo>
                    <a:pt x="72" y="15"/>
                  </a:lnTo>
                  <a:lnTo>
                    <a:pt x="60" y="23"/>
                  </a:lnTo>
                  <a:lnTo>
                    <a:pt x="49" y="31"/>
                  </a:lnTo>
                  <a:lnTo>
                    <a:pt x="39" y="40"/>
                  </a:lnTo>
                  <a:lnTo>
                    <a:pt x="29" y="49"/>
                  </a:lnTo>
                  <a:lnTo>
                    <a:pt x="19" y="58"/>
                  </a:lnTo>
                  <a:lnTo>
                    <a:pt x="9" y="66"/>
                  </a:lnTo>
                  <a:lnTo>
                    <a:pt x="0" y="73"/>
                  </a:lnTo>
                  <a:lnTo>
                    <a:pt x="3" y="63"/>
                  </a:lnTo>
                  <a:lnTo>
                    <a:pt x="8" y="54"/>
                  </a:lnTo>
                  <a:lnTo>
                    <a:pt x="14" y="46"/>
                  </a:lnTo>
                  <a:lnTo>
                    <a:pt x="22" y="38"/>
                  </a:lnTo>
                  <a:lnTo>
                    <a:pt x="30" y="30"/>
                  </a:lnTo>
                  <a:lnTo>
                    <a:pt x="38" y="24"/>
                  </a:lnTo>
                  <a:lnTo>
                    <a:pt x="45" y="17"/>
                  </a:lnTo>
                  <a:lnTo>
                    <a:pt x="51" y="9"/>
                  </a:lnTo>
                  <a:lnTo>
                    <a:pt x="58" y="5"/>
                  </a:lnTo>
                  <a:lnTo>
                    <a:pt x="65" y="2"/>
                  </a:lnTo>
                  <a:lnTo>
                    <a:pt x="73" y="0"/>
                  </a:lnTo>
                  <a:lnTo>
                    <a:pt x="82" y="0"/>
                  </a:lnTo>
                  <a:lnTo>
                    <a:pt x="82"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371" name="Freeform 716"/>
            <p:cNvSpPr>
              <a:spLocks/>
            </p:cNvSpPr>
            <p:nvPr/>
          </p:nvSpPr>
          <p:spPr bwMode="auto">
            <a:xfrm>
              <a:off x="2860" y="1222"/>
              <a:ext cx="19" cy="13"/>
            </a:xfrm>
            <a:custGeom>
              <a:avLst/>
              <a:gdLst>
                <a:gd name="T0" fmla="*/ 4 w 96"/>
                <a:gd name="T1" fmla="*/ 2 h 69"/>
                <a:gd name="T2" fmla="*/ 4 w 96"/>
                <a:gd name="T3" fmla="*/ 2 h 69"/>
                <a:gd name="T4" fmla="*/ 4 w 96"/>
                <a:gd name="T5" fmla="*/ 2 h 69"/>
                <a:gd name="T6" fmla="*/ 4 w 96"/>
                <a:gd name="T7" fmla="*/ 2 h 69"/>
                <a:gd name="T8" fmla="*/ 4 w 96"/>
                <a:gd name="T9" fmla="*/ 2 h 69"/>
                <a:gd name="T10" fmla="*/ 3 w 96"/>
                <a:gd name="T11" fmla="*/ 2 h 69"/>
                <a:gd name="T12" fmla="*/ 3 w 96"/>
                <a:gd name="T13" fmla="*/ 2 h 69"/>
                <a:gd name="T14" fmla="*/ 3 w 96"/>
                <a:gd name="T15" fmla="*/ 2 h 69"/>
                <a:gd name="T16" fmla="*/ 3 w 96"/>
                <a:gd name="T17" fmla="*/ 2 h 69"/>
                <a:gd name="T18" fmla="*/ 2 w 96"/>
                <a:gd name="T19" fmla="*/ 2 h 69"/>
                <a:gd name="T20" fmla="*/ 2 w 96"/>
                <a:gd name="T21" fmla="*/ 1 h 69"/>
                <a:gd name="T22" fmla="*/ 2 w 96"/>
                <a:gd name="T23" fmla="*/ 1 h 69"/>
                <a:gd name="T24" fmla="*/ 1 w 96"/>
                <a:gd name="T25" fmla="*/ 1 h 69"/>
                <a:gd name="T26" fmla="*/ 1 w 96"/>
                <a:gd name="T27" fmla="*/ 2 h 69"/>
                <a:gd name="T28" fmla="*/ 1 w 96"/>
                <a:gd name="T29" fmla="*/ 2 h 69"/>
                <a:gd name="T30" fmla="*/ 1 w 96"/>
                <a:gd name="T31" fmla="*/ 2 h 69"/>
                <a:gd name="T32" fmla="*/ 0 w 96"/>
                <a:gd name="T33" fmla="*/ 2 h 69"/>
                <a:gd name="T34" fmla="*/ 0 w 96"/>
                <a:gd name="T35" fmla="*/ 2 h 69"/>
                <a:gd name="T36" fmla="*/ 0 w 96"/>
                <a:gd name="T37" fmla="*/ 1 h 69"/>
                <a:gd name="T38" fmla="*/ 0 w 96"/>
                <a:gd name="T39" fmla="*/ 1 h 69"/>
                <a:gd name="T40" fmla="*/ 0 w 96"/>
                <a:gd name="T41" fmla="*/ 0 h 69"/>
                <a:gd name="T42" fmla="*/ 0 w 96"/>
                <a:gd name="T43" fmla="*/ 0 h 69"/>
                <a:gd name="T44" fmla="*/ 1 w 96"/>
                <a:gd name="T45" fmla="*/ 0 h 69"/>
                <a:gd name="T46" fmla="*/ 1 w 96"/>
                <a:gd name="T47" fmla="*/ 0 h 69"/>
                <a:gd name="T48" fmla="*/ 1 w 96"/>
                <a:gd name="T49" fmla="*/ 0 h 69"/>
                <a:gd name="T50" fmla="*/ 1 w 96"/>
                <a:gd name="T51" fmla="*/ 0 h 69"/>
                <a:gd name="T52" fmla="*/ 2 w 96"/>
                <a:gd name="T53" fmla="*/ 0 h 69"/>
                <a:gd name="T54" fmla="*/ 2 w 96"/>
                <a:gd name="T55" fmla="*/ 0 h 69"/>
                <a:gd name="T56" fmla="*/ 2 w 96"/>
                <a:gd name="T57" fmla="*/ 0 h 69"/>
                <a:gd name="T58" fmla="*/ 2 w 96"/>
                <a:gd name="T59" fmla="*/ 0 h 69"/>
                <a:gd name="T60" fmla="*/ 3 w 96"/>
                <a:gd name="T61" fmla="*/ 0 h 69"/>
                <a:gd name="T62" fmla="*/ 3 w 96"/>
                <a:gd name="T63" fmla="*/ 1 h 69"/>
                <a:gd name="T64" fmla="*/ 3 w 96"/>
                <a:gd name="T65" fmla="*/ 1 h 69"/>
                <a:gd name="T66" fmla="*/ 3 w 96"/>
                <a:gd name="T67" fmla="*/ 1 h 69"/>
                <a:gd name="T68" fmla="*/ 3 w 96"/>
                <a:gd name="T69" fmla="*/ 1 h 69"/>
                <a:gd name="T70" fmla="*/ 3 w 96"/>
                <a:gd name="T71" fmla="*/ 1 h 69"/>
                <a:gd name="T72" fmla="*/ 4 w 96"/>
                <a:gd name="T73" fmla="*/ 2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6"/>
                <a:gd name="T112" fmla="*/ 0 h 69"/>
                <a:gd name="T113" fmla="*/ 96 w 96"/>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6" h="69">
                  <a:moveTo>
                    <a:pt x="90" y="44"/>
                  </a:moveTo>
                  <a:lnTo>
                    <a:pt x="89" y="51"/>
                  </a:lnTo>
                  <a:lnTo>
                    <a:pt x="93" y="57"/>
                  </a:lnTo>
                  <a:lnTo>
                    <a:pt x="96" y="63"/>
                  </a:lnTo>
                  <a:lnTo>
                    <a:pt x="96" y="69"/>
                  </a:lnTo>
                  <a:lnTo>
                    <a:pt x="87" y="66"/>
                  </a:lnTo>
                  <a:lnTo>
                    <a:pt x="80" y="60"/>
                  </a:lnTo>
                  <a:lnTo>
                    <a:pt x="73" y="54"/>
                  </a:lnTo>
                  <a:lnTo>
                    <a:pt x="66" y="46"/>
                  </a:lnTo>
                  <a:lnTo>
                    <a:pt x="59" y="40"/>
                  </a:lnTo>
                  <a:lnTo>
                    <a:pt x="52" y="36"/>
                  </a:lnTo>
                  <a:lnTo>
                    <a:pt x="41" y="35"/>
                  </a:lnTo>
                  <a:lnTo>
                    <a:pt x="29" y="38"/>
                  </a:lnTo>
                  <a:lnTo>
                    <a:pt x="26" y="44"/>
                  </a:lnTo>
                  <a:lnTo>
                    <a:pt x="20" y="48"/>
                  </a:lnTo>
                  <a:lnTo>
                    <a:pt x="15" y="53"/>
                  </a:lnTo>
                  <a:lnTo>
                    <a:pt x="7" y="53"/>
                  </a:lnTo>
                  <a:lnTo>
                    <a:pt x="2" y="44"/>
                  </a:lnTo>
                  <a:lnTo>
                    <a:pt x="0" y="32"/>
                  </a:lnTo>
                  <a:lnTo>
                    <a:pt x="2" y="22"/>
                  </a:lnTo>
                  <a:lnTo>
                    <a:pt x="7" y="13"/>
                  </a:lnTo>
                  <a:lnTo>
                    <a:pt x="12" y="9"/>
                  </a:lnTo>
                  <a:lnTo>
                    <a:pt x="18" y="4"/>
                  </a:lnTo>
                  <a:lnTo>
                    <a:pt x="22" y="2"/>
                  </a:lnTo>
                  <a:lnTo>
                    <a:pt x="28" y="0"/>
                  </a:lnTo>
                  <a:lnTo>
                    <a:pt x="34" y="0"/>
                  </a:lnTo>
                  <a:lnTo>
                    <a:pt x="40" y="1"/>
                  </a:lnTo>
                  <a:lnTo>
                    <a:pt x="47" y="3"/>
                  </a:lnTo>
                  <a:lnTo>
                    <a:pt x="54" y="7"/>
                  </a:lnTo>
                  <a:lnTo>
                    <a:pt x="59" y="10"/>
                  </a:lnTo>
                  <a:lnTo>
                    <a:pt x="65" y="13"/>
                  </a:lnTo>
                  <a:lnTo>
                    <a:pt x="71" y="17"/>
                  </a:lnTo>
                  <a:lnTo>
                    <a:pt x="75" y="21"/>
                  </a:lnTo>
                  <a:lnTo>
                    <a:pt x="80" y="27"/>
                  </a:lnTo>
                  <a:lnTo>
                    <a:pt x="83" y="32"/>
                  </a:lnTo>
                  <a:lnTo>
                    <a:pt x="86" y="38"/>
                  </a:lnTo>
                  <a:lnTo>
                    <a:pt x="90" y="4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372" name="Freeform 717"/>
            <p:cNvSpPr>
              <a:spLocks/>
            </p:cNvSpPr>
            <p:nvPr/>
          </p:nvSpPr>
          <p:spPr bwMode="auto">
            <a:xfrm>
              <a:off x="2910" y="1222"/>
              <a:ext cx="19" cy="16"/>
            </a:xfrm>
            <a:custGeom>
              <a:avLst/>
              <a:gdLst>
                <a:gd name="T0" fmla="*/ 4 w 96"/>
                <a:gd name="T1" fmla="*/ 0 h 78"/>
                <a:gd name="T2" fmla="*/ 3 w 96"/>
                <a:gd name="T3" fmla="*/ 1 h 78"/>
                <a:gd name="T4" fmla="*/ 3 w 96"/>
                <a:gd name="T5" fmla="*/ 1 h 78"/>
                <a:gd name="T6" fmla="*/ 2 w 96"/>
                <a:gd name="T7" fmla="*/ 1 h 78"/>
                <a:gd name="T8" fmla="*/ 2 w 96"/>
                <a:gd name="T9" fmla="*/ 2 h 78"/>
                <a:gd name="T10" fmla="*/ 1 w 96"/>
                <a:gd name="T11" fmla="*/ 2 h 78"/>
                <a:gd name="T12" fmla="*/ 1 w 96"/>
                <a:gd name="T13" fmla="*/ 2 h 78"/>
                <a:gd name="T14" fmla="*/ 0 w 96"/>
                <a:gd name="T15" fmla="*/ 3 h 78"/>
                <a:gd name="T16" fmla="*/ 0 w 96"/>
                <a:gd name="T17" fmla="*/ 3 h 78"/>
                <a:gd name="T18" fmla="*/ 0 w 96"/>
                <a:gd name="T19" fmla="*/ 3 h 78"/>
                <a:gd name="T20" fmla="*/ 1 w 96"/>
                <a:gd name="T21" fmla="*/ 2 h 78"/>
                <a:gd name="T22" fmla="*/ 1 w 96"/>
                <a:gd name="T23" fmla="*/ 2 h 78"/>
                <a:gd name="T24" fmla="*/ 2 w 96"/>
                <a:gd name="T25" fmla="*/ 1 h 78"/>
                <a:gd name="T26" fmla="*/ 2 w 96"/>
                <a:gd name="T27" fmla="*/ 1 h 78"/>
                <a:gd name="T28" fmla="*/ 3 w 96"/>
                <a:gd name="T29" fmla="*/ 1 h 78"/>
                <a:gd name="T30" fmla="*/ 3 w 96"/>
                <a:gd name="T31" fmla="*/ 0 h 78"/>
                <a:gd name="T32" fmla="*/ 4 w 96"/>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6"/>
                <a:gd name="T52" fmla="*/ 0 h 78"/>
                <a:gd name="T53" fmla="*/ 96 w 96"/>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6" h="78">
                  <a:moveTo>
                    <a:pt x="96" y="0"/>
                  </a:moveTo>
                  <a:lnTo>
                    <a:pt x="86" y="13"/>
                  </a:lnTo>
                  <a:lnTo>
                    <a:pt x="75" y="24"/>
                  </a:lnTo>
                  <a:lnTo>
                    <a:pt x="63" y="34"/>
                  </a:lnTo>
                  <a:lnTo>
                    <a:pt x="50" y="43"/>
                  </a:lnTo>
                  <a:lnTo>
                    <a:pt x="37" y="51"/>
                  </a:lnTo>
                  <a:lnTo>
                    <a:pt x="25" y="60"/>
                  </a:lnTo>
                  <a:lnTo>
                    <a:pt x="12" y="69"/>
                  </a:lnTo>
                  <a:lnTo>
                    <a:pt x="0" y="78"/>
                  </a:lnTo>
                  <a:lnTo>
                    <a:pt x="8" y="64"/>
                  </a:lnTo>
                  <a:lnTo>
                    <a:pt x="18" y="52"/>
                  </a:lnTo>
                  <a:lnTo>
                    <a:pt x="29" y="42"/>
                  </a:lnTo>
                  <a:lnTo>
                    <a:pt x="43" y="33"/>
                  </a:lnTo>
                  <a:lnTo>
                    <a:pt x="56" y="25"/>
                  </a:lnTo>
                  <a:lnTo>
                    <a:pt x="69" y="17"/>
                  </a:lnTo>
                  <a:lnTo>
                    <a:pt x="84" y="9"/>
                  </a:lnTo>
                  <a:lnTo>
                    <a:pt x="9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373" name="Freeform 718"/>
            <p:cNvSpPr>
              <a:spLocks/>
            </p:cNvSpPr>
            <p:nvPr/>
          </p:nvSpPr>
          <p:spPr bwMode="auto">
            <a:xfrm>
              <a:off x="2771" y="1225"/>
              <a:ext cx="14" cy="17"/>
            </a:xfrm>
            <a:custGeom>
              <a:avLst/>
              <a:gdLst>
                <a:gd name="T0" fmla="*/ 3 w 67"/>
                <a:gd name="T1" fmla="*/ 1 h 84"/>
                <a:gd name="T2" fmla="*/ 3 w 67"/>
                <a:gd name="T3" fmla="*/ 2 h 84"/>
                <a:gd name="T4" fmla="*/ 3 w 67"/>
                <a:gd name="T5" fmla="*/ 3 h 84"/>
                <a:gd name="T6" fmla="*/ 3 w 67"/>
                <a:gd name="T7" fmla="*/ 3 h 84"/>
                <a:gd name="T8" fmla="*/ 2 w 67"/>
                <a:gd name="T9" fmla="*/ 3 h 84"/>
                <a:gd name="T10" fmla="*/ 2 w 67"/>
                <a:gd name="T11" fmla="*/ 3 h 84"/>
                <a:gd name="T12" fmla="*/ 2 w 67"/>
                <a:gd name="T13" fmla="*/ 2 h 84"/>
                <a:gd name="T14" fmla="*/ 2 w 67"/>
                <a:gd name="T15" fmla="*/ 2 h 84"/>
                <a:gd name="T16" fmla="*/ 2 w 67"/>
                <a:gd name="T17" fmla="*/ 1 h 84"/>
                <a:gd name="T18" fmla="*/ 2 w 67"/>
                <a:gd name="T19" fmla="*/ 1 h 84"/>
                <a:gd name="T20" fmla="*/ 2 w 67"/>
                <a:gd name="T21" fmla="*/ 1 h 84"/>
                <a:gd name="T22" fmla="*/ 2 w 67"/>
                <a:gd name="T23" fmla="*/ 1 h 84"/>
                <a:gd name="T24" fmla="*/ 1 w 67"/>
                <a:gd name="T25" fmla="*/ 1 h 84"/>
                <a:gd name="T26" fmla="*/ 1 w 67"/>
                <a:gd name="T27" fmla="*/ 1 h 84"/>
                <a:gd name="T28" fmla="*/ 1 w 67"/>
                <a:gd name="T29" fmla="*/ 1 h 84"/>
                <a:gd name="T30" fmla="*/ 1 w 67"/>
                <a:gd name="T31" fmla="*/ 1 h 84"/>
                <a:gd name="T32" fmla="*/ 0 w 67"/>
                <a:gd name="T33" fmla="*/ 1 h 84"/>
                <a:gd name="T34" fmla="*/ 0 w 67"/>
                <a:gd name="T35" fmla="*/ 1 h 84"/>
                <a:gd name="T36" fmla="*/ 0 w 67"/>
                <a:gd name="T37" fmla="*/ 1 h 84"/>
                <a:gd name="T38" fmla="*/ 0 w 67"/>
                <a:gd name="T39" fmla="*/ 1 h 84"/>
                <a:gd name="T40" fmla="*/ 0 w 67"/>
                <a:gd name="T41" fmla="*/ 0 h 84"/>
                <a:gd name="T42" fmla="*/ 0 w 67"/>
                <a:gd name="T43" fmla="*/ 0 h 84"/>
                <a:gd name="T44" fmla="*/ 1 w 67"/>
                <a:gd name="T45" fmla="*/ 0 h 84"/>
                <a:gd name="T46" fmla="*/ 1 w 67"/>
                <a:gd name="T47" fmla="*/ 0 h 84"/>
                <a:gd name="T48" fmla="*/ 2 w 67"/>
                <a:gd name="T49" fmla="*/ 0 h 84"/>
                <a:gd name="T50" fmla="*/ 2 w 67"/>
                <a:gd name="T51" fmla="*/ 0 h 84"/>
                <a:gd name="T52" fmla="*/ 2 w 67"/>
                <a:gd name="T53" fmla="*/ 0 h 84"/>
                <a:gd name="T54" fmla="*/ 3 w 67"/>
                <a:gd name="T55" fmla="*/ 1 h 84"/>
                <a:gd name="T56" fmla="*/ 3 w 67"/>
                <a:gd name="T57" fmla="*/ 1 h 84"/>
                <a:gd name="T58" fmla="*/ 3 w 67"/>
                <a:gd name="T59" fmla="*/ 1 h 8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7"/>
                <a:gd name="T91" fmla="*/ 0 h 84"/>
                <a:gd name="T92" fmla="*/ 67 w 67"/>
                <a:gd name="T93" fmla="*/ 84 h 8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7" h="84">
                  <a:moveTo>
                    <a:pt x="66" y="28"/>
                  </a:moveTo>
                  <a:lnTo>
                    <a:pt x="67" y="47"/>
                  </a:lnTo>
                  <a:lnTo>
                    <a:pt x="64" y="66"/>
                  </a:lnTo>
                  <a:lnTo>
                    <a:pt x="59" y="80"/>
                  </a:lnTo>
                  <a:lnTo>
                    <a:pt x="51" y="84"/>
                  </a:lnTo>
                  <a:lnTo>
                    <a:pt x="46" y="69"/>
                  </a:lnTo>
                  <a:lnTo>
                    <a:pt x="50" y="52"/>
                  </a:lnTo>
                  <a:lnTo>
                    <a:pt x="51" y="40"/>
                  </a:lnTo>
                  <a:lnTo>
                    <a:pt x="49" y="32"/>
                  </a:lnTo>
                  <a:lnTo>
                    <a:pt x="46" y="28"/>
                  </a:lnTo>
                  <a:lnTo>
                    <a:pt x="41" y="26"/>
                  </a:lnTo>
                  <a:lnTo>
                    <a:pt x="37" y="26"/>
                  </a:lnTo>
                  <a:lnTo>
                    <a:pt x="31" y="28"/>
                  </a:lnTo>
                  <a:lnTo>
                    <a:pt x="26" y="29"/>
                  </a:lnTo>
                  <a:lnTo>
                    <a:pt x="20" y="31"/>
                  </a:lnTo>
                  <a:lnTo>
                    <a:pt x="14" y="32"/>
                  </a:lnTo>
                  <a:lnTo>
                    <a:pt x="10" y="31"/>
                  </a:lnTo>
                  <a:lnTo>
                    <a:pt x="6" y="30"/>
                  </a:lnTo>
                  <a:lnTo>
                    <a:pt x="2" y="23"/>
                  </a:lnTo>
                  <a:lnTo>
                    <a:pt x="0" y="15"/>
                  </a:lnTo>
                  <a:lnTo>
                    <a:pt x="1" y="7"/>
                  </a:lnTo>
                  <a:lnTo>
                    <a:pt x="6" y="1"/>
                  </a:lnTo>
                  <a:lnTo>
                    <a:pt x="17" y="0"/>
                  </a:lnTo>
                  <a:lnTo>
                    <a:pt x="27" y="1"/>
                  </a:lnTo>
                  <a:lnTo>
                    <a:pt x="37" y="2"/>
                  </a:lnTo>
                  <a:lnTo>
                    <a:pt x="45" y="4"/>
                  </a:lnTo>
                  <a:lnTo>
                    <a:pt x="51" y="7"/>
                  </a:lnTo>
                  <a:lnTo>
                    <a:pt x="58" y="13"/>
                  </a:lnTo>
                  <a:lnTo>
                    <a:pt x="63" y="20"/>
                  </a:lnTo>
                  <a:lnTo>
                    <a:pt x="66" y="2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374" name="Freeform 719"/>
            <p:cNvSpPr>
              <a:spLocks/>
            </p:cNvSpPr>
            <p:nvPr/>
          </p:nvSpPr>
          <p:spPr bwMode="auto">
            <a:xfrm>
              <a:off x="2944" y="1225"/>
              <a:ext cx="10" cy="24"/>
            </a:xfrm>
            <a:custGeom>
              <a:avLst/>
              <a:gdLst>
                <a:gd name="T0" fmla="*/ 2 w 47"/>
                <a:gd name="T1" fmla="*/ 1 h 119"/>
                <a:gd name="T2" fmla="*/ 2 w 47"/>
                <a:gd name="T3" fmla="*/ 2 h 119"/>
                <a:gd name="T4" fmla="*/ 2 w 47"/>
                <a:gd name="T5" fmla="*/ 3 h 119"/>
                <a:gd name="T6" fmla="*/ 2 w 47"/>
                <a:gd name="T7" fmla="*/ 3 h 119"/>
                <a:gd name="T8" fmla="*/ 2 w 47"/>
                <a:gd name="T9" fmla="*/ 4 h 119"/>
                <a:gd name="T10" fmla="*/ 2 w 47"/>
                <a:gd name="T11" fmla="*/ 4 h 119"/>
                <a:gd name="T12" fmla="*/ 1 w 47"/>
                <a:gd name="T13" fmla="*/ 4 h 119"/>
                <a:gd name="T14" fmla="*/ 1 w 47"/>
                <a:gd name="T15" fmla="*/ 4 h 119"/>
                <a:gd name="T16" fmla="*/ 1 w 47"/>
                <a:gd name="T17" fmla="*/ 5 h 119"/>
                <a:gd name="T18" fmla="*/ 0 w 47"/>
                <a:gd name="T19" fmla="*/ 4 h 119"/>
                <a:gd name="T20" fmla="*/ 0 w 47"/>
                <a:gd name="T21" fmla="*/ 4 h 119"/>
                <a:gd name="T22" fmla="*/ 0 w 47"/>
                <a:gd name="T23" fmla="*/ 3 h 119"/>
                <a:gd name="T24" fmla="*/ 0 w 47"/>
                <a:gd name="T25" fmla="*/ 3 h 119"/>
                <a:gd name="T26" fmla="*/ 0 w 47"/>
                <a:gd name="T27" fmla="*/ 3 h 119"/>
                <a:gd name="T28" fmla="*/ 0 w 47"/>
                <a:gd name="T29" fmla="*/ 2 h 119"/>
                <a:gd name="T30" fmla="*/ 0 w 47"/>
                <a:gd name="T31" fmla="*/ 1 h 119"/>
                <a:gd name="T32" fmla="*/ 0 w 47"/>
                <a:gd name="T33" fmla="*/ 1 h 119"/>
                <a:gd name="T34" fmla="*/ 1 w 47"/>
                <a:gd name="T35" fmla="*/ 0 h 119"/>
                <a:gd name="T36" fmla="*/ 1 w 47"/>
                <a:gd name="T37" fmla="*/ 0 h 119"/>
                <a:gd name="T38" fmla="*/ 1 w 47"/>
                <a:gd name="T39" fmla="*/ 0 h 119"/>
                <a:gd name="T40" fmla="*/ 1 w 47"/>
                <a:gd name="T41" fmla="*/ 0 h 119"/>
                <a:gd name="T42" fmla="*/ 1 w 47"/>
                <a:gd name="T43" fmla="*/ 1 h 119"/>
                <a:gd name="T44" fmla="*/ 2 w 47"/>
                <a:gd name="T45" fmla="*/ 1 h 119"/>
                <a:gd name="T46" fmla="*/ 2 w 47"/>
                <a:gd name="T47" fmla="*/ 1 h 119"/>
                <a:gd name="T48" fmla="*/ 2 w 47"/>
                <a:gd name="T49" fmla="*/ 1 h 119"/>
                <a:gd name="T50" fmla="*/ 2 w 47"/>
                <a:gd name="T51" fmla="*/ 1 h 1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7"/>
                <a:gd name="T79" fmla="*/ 0 h 119"/>
                <a:gd name="T80" fmla="*/ 47 w 47"/>
                <a:gd name="T81" fmla="*/ 119 h 11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7" h="119">
                  <a:moveTo>
                    <a:pt x="45" y="37"/>
                  </a:moveTo>
                  <a:lnTo>
                    <a:pt x="45" y="51"/>
                  </a:lnTo>
                  <a:lnTo>
                    <a:pt x="45" y="66"/>
                  </a:lnTo>
                  <a:lnTo>
                    <a:pt x="45" y="80"/>
                  </a:lnTo>
                  <a:lnTo>
                    <a:pt x="47" y="93"/>
                  </a:lnTo>
                  <a:lnTo>
                    <a:pt x="38" y="98"/>
                  </a:lnTo>
                  <a:lnTo>
                    <a:pt x="29" y="102"/>
                  </a:lnTo>
                  <a:lnTo>
                    <a:pt x="21" y="107"/>
                  </a:lnTo>
                  <a:lnTo>
                    <a:pt x="17" y="119"/>
                  </a:lnTo>
                  <a:lnTo>
                    <a:pt x="8" y="111"/>
                  </a:lnTo>
                  <a:lnTo>
                    <a:pt x="5" y="97"/>
                  </a:lnTo>
                  <a:lnTo>
                    <a:pt x="3" y="82"/>
                  </a:lnTo>
                  <a:lnTo>
                    <a:pt x="0" y="72"/>
                  </a:lnTo>
                  <a:lnTo>
                    <a:pt x="2" y="72"/>
                  </a:lnTo>
                  <a:lnTo>
                    <a:pt x="1" y="51"/>
                  </a:lnTo>
                  <a:lnTo>
                    <a:pt x="0" y="33"/>
                  </a:lnTo>
                  <a:lnTo>
                    <a:pt x="2" y="18"/>
                  </a:lnTo>
                  <a:lnTo>
                    <a:pt x="13" y="0"/>
                  </a:lnTo>
                  <a:lnTo>
                    <a:pt x="15" y="5"/>
                  </a:lnTo>
                  <a:lnTo>
                    <a:pt x="20" y="10"/>
                  </a:lnTo>
                  <a:lnTo>
                    <a:pt x="26" y="12"/>
                  </a:lnTo>
                  <a:lnTo>
                    <a:pt x="32" y="14"/>
                  </a:lnTo>
                  <a:lnTo>
                    <a:pt x="39" y="18"/>
                  </a:lnTo>
                  <a:lnTo>
                    <a:pt x="43" y="22"/>
                  </a:lnTo>
                  <a:lnTo>
                    <a:pt x="46" y="28"/>
                  </a:lnTo>
                  <a:lnTo>
                    <a:pt x="45" y="3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375" name="Freeform 720"/>
            <p:cNvSpPr>
              <a:spLocks/>
            </p:cNvSpPr>
            <p:nvPr/>
          </p:nvSpPr>
          <p:spPr bwMode="auto">
            <a:xfrm>
              <a:off x="2908" y="1227"/>
              <a:ext cx="23" cy="18"/>
            </a:xfrm>
            <a:custGeom>
              <a:avLst/>
              <a:gdLst>
                <a:gd name="T0" fmla="*/ 5 w 115"/>
                <a:gd name="T1" fmla="*/ 0 h 94"/>
                <a:gd name="T2" fmla="*/ 4 w 115"/>
                <a:gd name="T3" fmla="*/ 0 h 94"/>
                <a:gd name="T4" fmla="*/ 4 w 115"/>
                <a:gd name="T5" fmla="*/ 1 h 94"/>
                <a:gd name="T6" fmla="*/ 4 w 115"/>
                <a:gd name="T7" fmla="*/ 1 h 94"/>
                <a:gd name="T8" fmla="*/ 4 w 115"/>
                <a:gd name="T9" fmla="*/ 2 h 94"/>
                <a:gd name="T10" fmla="*/ 4 w 115"/>
                <a:gd name="T11" fmla="*/ 2 h 94"/>
                <a:gd name="T12" fmla="*/ 3 w 115"/>
                <a:gd name="T13" fmla="*/ 2 h 94"/>
                <a:gd name="T14" fmla="*/ 3 w 115"/>
                <a:gd name="T15" fmla="*/ 2 h 94"/>
                <a:gd name="T16" fmla="*/ 2 w 115"/>
                <a:gd name="T17" fmla="*/ 3 h 94"/>
                <a:gd name="T18" fmla="*/ 2 w 115"/>
                <a:gd name="T19" fmla="*/ 3 h 94"/>
                <a:gd name="T20" fmla="*/ 1 w 115"/>
                <a:gd name="T21" fmla="*/ 3 h 94"/>
                <a:gd name="T22" fmla="*/ 1 w 115"/>
                <a:gd name="T23" fmla="*/ 3 h 94"/>
                <a:gd name="T24" fmla="*/ 0 w 115"/>
                <a:gd name="T25" fmla="*/ 3 h 94"/>
                <a:gd name="T26" fmla="*/ 0 w 115"/>
                <a:gd name="T27" fmla="*/ 3 h 94"/>
                <a:gd name="T28" fmla="*/ 0 w 115"/>
                <a:gd name="T29" fmla="*/ 3 h 94"/>
                <a:gd name="T30" fmla="*/ 1 w 115"/>
                <a:gd name="T31" fmla="*/ 3 h 94"/>
                <a:gd name="T32" fmla="*/ 1 w 115"/>
                <a:gd name="T33" fmla="*/ 3 h 94"/>
                <a:gd name="T34" fmla="*/ 1 w 115"/>
                <a:gd name="T35" fmla="*/ 2 h 94"/>
                <a:gd name="T36" fmla="*/ 2 w 115"/>
                <a:gd name="T37" fmla="*/ 2 h 94"/>
                <a:gd name="T38" fmla="*/ 2 w 115"/>
                <a:gd name="T39" fmla="*/ 2 h 94"/>
                <a:gd name="T40" fmla="*/ 2 w 115"/>
                <a:gd name="T41" fmla="*/ 2 h 94"/>
                <a:gd name="T42" fmla="*/ 2 w 115"/>
                <a:gd name="T43" fmla="*/ 2 h 94"/>
                <a:gd name="T44" fmla="*/ 3 w 115"/>
                <a:gd name="T45" fmla="*/ 2 h 94"/>
                <a:gd name="T46" fmla="*/ 3 w 115"/>
                <a:gd name="T47" fmla="*/ 1 h 94"/>
                <a:gd name="T48" fmla="*/ 3 w 115"/>
                <a:gd name="T49" fmla="*/ 1 h 94"/>
                <a:gd name="T50" fmla="*/ 4 w 115"/>
                <a:gd name="T51" fmla="*/ 1 h 94"/>
                <a:gd name="T52" fmla="*/ 4 w 115"/>
                <a:gd name="T53" fmla="*/ 1 h 94"/>
                <a:gd name="T54" fmla="*/ 4 w 115"/>
                <a:gd name="T55" fmla="*/ 0 h 94"/>
                <a:gd name="T56" fmla="*/ 4 w 115"/>
                <a:gd name="T57" fmla="*/ 0 h 94"/>
                <a:gd name="T58" fmla="*/ 5 w 115"/>
                <a:gd name="T59" fmla="*/ 0 h 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5"/>
                <a:gd name="T91" fmla="*/ 0 h 94"/>
                <a:gd name="T92" fmla="*/ 115 w 115"/>
                <a:gd name="T93" fmla="*/ 94 h 9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5" h="94">
                  <a:moveTo>
                    <a:pt x="115" y="1"/>
                  </a:moveTo>
                  <a:lnTo>
                    <a:pt x="110" y="11"/>
                  </a:lnTo>
                  <a:lnTo>
                    <a:pt x="104" y="21"/>
                  </a:lnTo>
                  <a:lnTo>
                    <a:pt x="100" y="31"/>
                  </a:lnTo>
                  <a:lnTo>
                    <a:pt x="101" y="44"/>
                  </a:lnTo>
                  <a:lnTo>
                    <a:pt x="89" y="53"/>
                  </a:lnTo>
                  <a:lnTo>
                    <a:pt x="77" y="61"/>
                  </a:lnTo>
                  <a:lnTo>
                    <a:pt x="66" y="70"/>
                  </a:lnTo>
                  <a:lnTo>
                    <a:pt x="54" y="77"/>
                  </a:lnTo>
                  <a:lnTo>
                    <a:pt x="43" y="84"/>
                  </a:lnTo>
                  <a:lnTo>
                    <a:pt x="29" y="89"/>
                  </a:lnTo>
                  <a:lnTo>
                    <a:pt x="16" y="93"/>
                  </a:lnTo>
                  <a:lnTo>
                    <a:pt x="0" y="94"/>
                  </a:lnTo>
                  <a:lnTo>
                    <a:pt x="2" y="87"/>
                  </a:lnTo>
                  <a:lnTo>
                    <a:pt x="8" y="80"/>
                  </a:lnTo>
                  <a:lnTo>
                    <a:pt x="15" y="76"/>
                  </a:lnTo>
                  <a:lnTo>
                    <a:pt x="24" y="71"/>
                  </a:lnTo>
                  <a:lnTo>
                    <a:pt x="33" y="68"/>
                  </a:lnTo>
                  <a:lnTo>
                    <a:pt x="40" y="63"/>
                  </a:lnTo>
                  <a:lnTo>
                    <a:pt x="48" y="59"/>
                  </a:lnTo>
                  <a:lnTo>
                    <a:pt x="54" y="53"/>
                  </a:lnTo>
                  <a:lnTo>
                    <a:pt x="62" y="48"/>
                  </a:lnTo>
                  <a:lnTo>
                    <a:pt x="69" y="42"/>
                  </a:lnTo>
                  <a:lnTo>
                    <a:pt x="75" y="35"/>
                  </a:lnTo>
                  <a:lnTo>
                    <a:pt x="83" y="30"/>
                  </a:lnTo>
                  <a:lnTo>
                    <a:pt x="89" y="23"/>
                  </a:lnTo>
                  <a:lnTo>
                    <a:pt x="95" y="15"/>
                  </a:lnTo>
                  <a:lnTo>
                    <a:pt x="102" y="7"/>
                  </a:lnTo>
                  <a:lnTo>
                    <a:pt x="108" y="0"/>
                  </a:lnTo>
                  <a:lnTo>
                    <a:pt x="115"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376" name="Freeform 721"/>
            <p:cNvSpPr>
              <a:spLocks/>
            </p:cNvSpPr>
            <p:nvPr/>
          </p:nvSpPr>
          <p:spPr bwMode="auto">
            <a:xfrm>
              <a:off x="2955" y="1233"/>
              <a:ext cx="3" cy="17"/>
            </a:xfrm>
            <a:custGeom>
              <a:avLst/>
              <a:gdLst>
                <a:gd name="T0" fmla="*/ 1 w 17"/>
                <a:gd name="T1" fmla="*/ 3 h 86"/>
                <a:gd name="T2" fmla="*/ 0 w 17"/>
                <a:gd name="T3" fmla="*/ 3 h 86"/>
                <a:gd name="T4" fmla="*/ 0 w 17"/>
                <a:gd name="T5" fmla="*/ 3 h 86"/>
                <a:gd name="T6" fmla="*/ 0 w 17"/>
                <a:gd name="T7" fmla="*/ 2 h 86"/>
                <a:gd name="T8" fmla="*/ 0 w 17"/>
                <a:gd name="T9" fmla="*/ 1 h 86"/>
                <a:gd name="T10" fmla="*/ 0 w 17"/>
                <a:gd name="T11" fmla="*/ 0 h 86"/>
                <a:gd name="T12" fmla="*/ 1 w 17"/>
                <a:gd name="T13" fmla="*/ 1 h 86"/>
                <a:gd name="T14" fmla="*/ 1 w 17"/>
                <a:gd name="T15" fmla="*/ 1 h 86"/>
                <a:gd name="T16" fmla="*/ 1 w 17"/>
                <a:gd name="T17" fmla="*/ 2 h 86"/>
                <a:gd name="T18" fmla="*/ 1 w 17"/>
                <a:gd name="T19" fmla="*/ 3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86"/>
                <a:gd name="T32" fmla="*/ 17 w 17"/>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86">
                  <a:moveTo>
                    <a:pt x="16" y="86"/>
                  </a:moveTo>
                  <a:lnTo>
                    <a:pt x="6" y="86"/>
                  </a:lnTo>
                  <a:lnTo>
                    <a:pt x="0" y="65"/>
                  </a:lnTo>
                  <a:lnTo>
                    <a:pt x="2" y="42"/>
                  </a:lnTo>
                  <a:lnTo>
                    <a:pt x="5" y="21"/>
                  </a:lnTo>
                  <a:lnTo>
                    <a:pt x="6" y="0"/>
                  </a:lnTo>
                  <a:lnTo>
                    <a:pt x="15" y="14"/>
                  </a:lnTo>
                  <a:lnTo>
                    <a:pt x="17" y="37"/>
                  </a:lnTo>
                  <a:lnTo>
                    <a:pt x="16" y="63"/>
                  </a:lnTo>
                  <a:lnTo>
                    <a:pt x="16" y="8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377" name="Freeform 722"/>
            <p:cNvSpPr>
              <a:spLocks/>
            </p:cNvSpPr>
            <p:nvPr/>
          </p:nvSpPr>
          <p:spPr bwMode="auto">
            <a:xfrm>
              <a:off x="2867" y="1240"/>
              <a:ext cx="8" cy="12"/>
            </a:xfrm>
            <a:custGeom>
              <a:avLst/>
              <a:gdLst>
                <a:gd name="T0" fmla="*/ 2 w 41"/>
                <a:gd name="T1" fmla="*/ 2 h 59"/>
                <a:gd name="T2" fmla="*/ 2 w 41"/>
                <a:gd name="T3" fmla="*/ 2 h 59"/>
                <a:gd name="T4" fmla="*/ 1 w 41"/>
                <a:gd name="T5" fmla="*/ 2 h 59"/>
                <a:gd name="T6" fmla="*/ 1 w 41"/>
                <a:gd name="T7" fmla="*/ 2 h 59"/>
                <a:gd name="T8" fmla="*/ 1 w 41"/>
                <a:gd name="T9" fmla="*/ 2 h 59"/>
                <a:gd name="T10" fmla="*/ 1 w 41"/>
                <a:gd name="T11" fmla="*/ 2 h 59"/>
                <a:gd name="T12" fmla="*/ 0 w 41"/>
                <a:gd name="T13" fmla="*/ 2 h 59"/>
                <a:gd name="T14" fmla="*/ 0 w 41"/>
                <a:gd name="T15" fmla="*/ 2 h 59"/>
                <a:gd name="T16" fmla="*/ 0 w 41"/>
                <a:gd name="T17" fmla="*/ 1 h 59"/>
                <a:gd name="T18" fmla="*/ 0 w 41"/>
                <a:gd name="T19" fmla="*/ 1 h 59"/>
                <a:gd name="T20" fmla="*/ 0 w 41"/>
                <a:gd name="T21" fmla="*/ 0 h 59"/>
                <a:gd name="T22" fmla="*/ 0 w 41"/>
                <a:gd name="T23" fmla="*/ 0 h 59"/>
                <a:gd name="T24" fmla="*/ 0 w 41"/>
                <a:gd name="T25" fmla="*/ 0 h 59"/>
                <a:gd name="T26" fmla="*/ 1 w 41"/>
                <a:gd name="T27" fmla="*/ 0 h 59"/>
                <a:gd name="T28" fmla="*/ 1 w 41"/>
                <a:gd name="T29" fmla="*/ 0 h 59"/>
                <a:gd name="T30" fmla="*/ 1 w 41"/>
                <a:gd name="T31" fmla="*/ 0 h 59"/>
                <a:gd name="T32" fmla="*/ 1 w 41"/>
                <a:gd name="T33" fmla="*/ 1 h 59"/>
                <a:gd name="T34" fmla="*/ 1 w 41"/>
                <a:gd name="T35" fmla="*/ 1 h 59"/>
                <a:gd name="T36" fmla="*/ 1 w 41"/>
                <a:gd name="T37" fmla="*/ 1 h 59"/>
                <a:gd name="T38" fmla="*/ 1 w 41"/>
                <a:gd name="T39" fmla="*/ 1 h 59"/>
                <a:gd name="T40" fmla="*/ 2 w 41"/>
                <a:gd name="T41" fmla="*/ 2 h 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
                <a:gd name="T64" fmla="*/ 0 h 59"/>
                <a:gd name="T65" fmla="*/ 41 w 41"/>
                <a:gd name="T66" fmla="*/ 59 h 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 h="59">
                  <a:moveTo>
                    <a:pt x="41" y="41"/>
                  </a:moveTo>
                  <a:lnTo>
                    <a:pt x="39" y="46"/>
                  </a:lnTo>
                  <a:lnTo>
                    <a:pt x="38" y="51"/>
                  </a:lnTo>
                  <a:lnTo>
                    <a:pt x="37" y="57"/>
                  </a:lnTo>
                  <a:lnTo>
                    <a:pt x="31" y="59"/>
                  </a:lnTo>
                  <a:lnTo>
                    <a:pt x="21" y="52"/>
                  </a:lnTo>
                  <a:lnTo>
                    <a:pt x="12" y="46"/>
                  </a:lnTo>
                  <a:lnTo>
                    <a:pt x="5" y="37"/>
                  </a:lnTo>
                  <a:lnTo>
                    <a:pt x="0" y="27"/>
                  </a:lnTo>
                  <a:lnTo>
                    <a:pt x="0" y="19"/>
                  </a:lnTo>
                  <a:lnTo>
                    <a:pt x="1" y="12"/>
                  </a:lnTo>
                  <a:lnTo>
                    <a:pt x="3" y="6"/>
                  </a:lnTo>
                  <a:lnTo>
                    <a:pt x="5" y="0"/>
                  </a:lnTo>
                  <a:lnTo>
                    <a:pt x="13" y="1"/>
                  </a:lnTo>
                  <a:lnTo>
                    <a:pt x="20" y="4"/>
                  </a:lnTo>
                  <a:lnTo>
                    <a:pt x="24" y="10"/>
                  </a:lnTo>
                  <a:lnTo>
                    <a:pt x="28" y="15"/>
                  </a:lnTo>
                  <a:lnTo>
                    <a:pt x="30" y="22"/>
                  </a:lnTo>
                  <a:lnTo>
                    <a:pt x="33" y="29"/>
                  </a:lnTo>
                  <a:lnTo>
                    <a:pt x="37" y="36"/>
                  </a:lnTo>
                  <a:lnTo>
                    <a:pt x="41" y="4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378" name="Freeform 723"/>
            <p:cNvSpPr>
              <a:spLocks/>
            </p:cNvSpPr>
            <p:nvPr/>
          </p:nvSpPr>
          <p:spPr bwMode="auto">
            <a:xfrm>
              <a:off x="2686" y="1243"/>
              <a:ext cx="10" cy="18"/>
            </a:xfrm>
            <a:custGeom>
              <a:avLst/>
              <a:gdLst>
                <a:gd name="T0" fmla="*/ 2 w 51"/>
                <a:gd name="T1" fmla="*/ 2 h 90"/>
                <a:gd name="T2" fmla="*/ 2 w 51"/>
                <a:gd name="T3" fmla="*/ 3 h 90"/>
                <a:gd name="T4" fmla="*/ 2 w 51"/>
                <a:gd name="T5" fmla="*/ 3 h 90"/>
                <a:gd name="T6" fmla="*/ 2 w 51"/>
                <a:gd name="T7" fmla="*/ 3 h 90"/>
                <a:gd name="T8" fmla="*/ 1 w 51"/>
                <a:gd name="T9" fmla="*/ 4 h 90"/>
                <a:gd name="T10" fmla="*/ 1 w 51"/>
                <a:gd name="T11" fmla="*/ 3 h 90"/>
                <a:gd name="T12" fmla="*/ 1 w 51"/>
                <a:gd name="T13" fmla="*/ 3 h 90"/>
                <a:gd name="T14" fmla="*/ 1 w 51"/>
                <a:gd name="T15" fmla="*/ 3 h 90"/>
                <a:gd name="T16" fmla="*/ 1 w 51"/>
                <a:gd name="T17" fmla="*/ 2 h 90"/>
                <a:gd name="T18" fmla="*/ 1 w 51"/>
                <a:gd name="T19" fmla="*/ 2 h 90"/>
                <a:gd name="T20" fmla="*/ 1 w 51"/>
                <a:gd name="T21" fmla="*/ 2 h 90"/>
                <a:gd name="T22" fmla="*/ 1 w 51"/>
                <a:gd name="T23" fmla="*/ 1 h 90"/>
                <a:gd name="T24" fmla="*/ 1 w 51"/>
                <a:gd name="T25" fmla="*/ 1 h 90"/>
                <a:gd name="T26" fmla="*/ 0 w 51"/>
                <a:gd name="T27" fmla="*/ 1 h 90"/>
                <a:gd name="T28" fmla="*/ 0 w 51"/>
                <a:gd name="T29" fmla="*/ 1 h 90"/>
                <a:gd name="T30" fmla="*/ 0 w 51"/>
                <a:gd name="T31" fmla="*/ 0 h 90"/>
                <a:gd name="T32" fmla="*/ 0 w 51"/>
                <a:gd name="T33" fmla="*/ 0 h 90"/>
                <a:gd name="T34" fmla="*/ 0 w 51"/>
                <a:gd name="T35" fmla="*/ 0 h 90"/>
                <a:gd name="T36" fmla="*/ 1 w 51"/>
                <a:gd name="T37" fmla="*/ 0 h 90"/>
                <a:gd name="T38" fmla="*/ 1 w 51"/>
                <a:gd name="T39" fmla="*/ 0 h 90"/>
                <a:gd name="T40" fmla="*/ 1 w 51"/>
                <a:gd name="T41" fmla="*/ 1 h 90"/>
                <a:gd name="T42" fmla="*/ 2 w 51"/>
                <a:gd name="T43" fmla="*/ 1 h 90"/>
                <a:gd name="T44" fmla="*/ 2 w 51"/>
                <a:gd name="T45" fmla="*/ 1 h 90"/>
                <a:gd name="T46" fmla="*/ 2 w 51"/>
                <a:gd name="T47" fmla="*/ 2 h 90"/>
                <a:gd name="T48" fmla="*/ 2 w 51"/>
                <a:gd name="T49" fmla="*/ 2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1"/>
                <a:gd name="T76" fmla="*/ 0 h 90"/>
                <a:gd name="T77" fmla="*/ 51 w 51"/>
                <a:gd name="T78" fmla="*/ 90 h 9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1" h="90">
                  <a:moveTo>
                    <a:pt x="51" y="48"/>
                  </a:moveTo>
                  <a:lnTo>
                    <a:pt x="51" y="63"/>
                  </a:lnTo>
                  <a:lnTo>
                    <a:pt x="46" y="74"/>
                  </a:lnTo>
                  <a:lnTo>
                    <a:pt x="40" y="81"/>
                  </a:lnTo>
                  <a:lnTo>
                    <a:pt x="33" y="90"/>
                  </a:lnTo>
                  <a:lnTo>
                    <a:pt x="26" y="84"/>
                  </a:lnTo>
                  <a:lnTo>
                    <a:pt x="29" y="77"/>
                  </a:lnTo>
                  <a:lnTo>
                    <a:pt x="33" y="69"/>
                  </a:lnTo>
                  <a:lnTo>
                    <a:pt x="33" y="58"/>
                  </a:lnTo>
                  <a:lnTo>
                    <a:pt x="33" y="49"/>
                  </a:lnTo>
                  <a:lnTo>
                    <a:pt x="30" y="41"/>
                  </a:lnTo>
                  <a:lnTo>
                    <a:pt x="24" y="33"/>
                  </a:lnTo>
                  <a:lnTo>
                    <a:pt x="18" y="26"/>
                  </a:lnTo>
                  <a:lnTo>
                    <a:pt x="12" y="20"/>
                  </a:lnTo>
                  <a:lnTo>
                    <a:pt x="6" y="13"/>
                  </a:lnTo>
                  <a:lnTo>
                    <a:pt x="2" y="6"/>
                  </a:lnTo>
                  <a:lnTo>
                    <a:pt x="0" y="0"/>
                  </a:lnTo>
                  <a:lnTo>
                    <a:pt x="11" y="1"/>
                  </a:lnTo>
                  <a:lnTo>
                    <a:pt x="20" y="4"/>
                  </a:lnTo>
                  <a:lnTo>
                    <a:pt x="26" y="10"/>
                  </a:lnTo>
                  <a:lnTo>
                    <a:pt x="33" y="16"/>
                  </a:lnTo>
                  <a:lnTo>
                    <a:pt x="39" y="24"/>
                  </a:lnTo>
                  <a:lnTo>
                    <a:pt x="43" y="33"/>
                  </a:lnTo>
                  <a:lnTo>
                    <a:pt x="48" y="41"/>
                  </a:lnTo>
                  <a:lnTo>
                    <a:pt x="51" y="4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379" name="Freeform 724"/>
            <p:cNvSpPr>
              <a:spLocks/>
            </p:cNvSpPr>
            <p:nvPr/>
          </p:nvSpPr>
          <p:spPr bwMode="auto">
            <a:xfrm>
              <a:off x="2729" y="1244"/>
              <a:ext cx="10" cy="9"/>
            </a:xfrm>
            <a:custGeom>
              <a:avLst/>
              <a:gdLst>
                <a:gd name="T0" fmla="*/ 2 w 49"/>
                <a:gd name="T1" fmla="*/ 1 h 46"/>
                <a:gd name="T2" fmla="*/ 2 w 49"/>
                <a:gd name="T3" fmla="*/ 1 h 46"/>
                <a:gd name="T4" fmla="*/ 2 w 49"/>
                <a:gd name="T5" fmla="*/ 1 h 46"/>
                <a:gd name="T6" fmla="*/ 2 w 49"/>
                <a:gd name="T7" fmla="*/ 1 h 46"/>
                <a:gd name="T8" fmla="*/ 1 w 49"/>
                <a:gd name="T9" fmla="*/ 2 h 46"/>
                <a:gd name="T10" fmla="*/ 1 w 49"/>
                <a:gd name="T11" fmla="*/ 2 h 46"/>
                <a:gd name="T12" fmla="*/ 1 w 49"/>
                <a:gd name="T13" fmla="*/ 2 h 46"/>
                <a:gd name="T14" fmla="*/ 1 w 49"/>
                <a:gd name="T15" fmla="*/ 2 h 46"/>
                <a:gd name="T16" fmla="*/ 1 w 49"/>
                <a:gd name="T17" fmla="*/ 2 h 46"/>
                <a:gd name="T18" fmla="*/ 0 w 49"/>
                <a:gd name="T19" fmla="*/ 1 h 46"/>
                <a:gd name="T20" fmla="*/ 0 w 49"/>
                <a:gd name="T21" fmla="*/ 1 h 46"/>
                <a:gd name="T22" fmla="*/ 0 w 49"/>
                <a:gd name="T23" fmla="*/ 1 h 46"/>
                <a:gd name="T24" fmla="*/ 0 w 49"/>
                <a:gd name="T25" fmla="*/ 1 h 46"/>
                <a:gd name="T26" fmla="*/ 0 w 49"/>
                <a:gd name="T27" fmla="*/ 1 h 46"/>
                <a:gd name="T28" fmla="*/ 0 w 49"/>
                <a:gd name="T29" fmla="*/ 0 h 46"/>
                <a:gd name="T30" fmla="*/ 0 w 49"/>
                <a:gd name="T31" fmla="*/ 0 h 46"/>
                <a:gd name="T32" fmla="*/ 1 w 49"/>
                <a:gd name="T33" fmla="*/ 0 h 46"/>
                <a:gd name="T34" fmla="*/ 1 w 49"/>
                <a:gd name="T35" fmla="*/ 0 h 46"/>
                <a:gd name="T36" fmla="*/ 2 w 49"/>
                <a:gd name="T37" fmla="*/ 0 h 46"/>
                <a:gd name="T38" fmla="*/ 2 w 49"/>
                <a:gd name="T39" fmla="*/ 0 h 46"/>
                <a:gd name="T40" fmla="*/ 2 w 49"/>
                <a:gd name="T41" fmla="*/ 1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46"/>
                <a:gd name="T65" fmla="*/ 49 w 49"/>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46">
                  <a:moveTo>
                    <a:pt x="48" y="13"/>
                  </a:moveTo>
                  <a:lnTo>
                    <a:pt x="49" y="23"/>
                  </a:lnTo>
                  <a:lnTo>
                    <a:pt x="45" y="30"/>
                  </a:lnTo>
                  <a:lnTo>
                    <a:pt x="40" y="37"/>
                  </a:lnTo>
                  <a:lnTo>
                    <a:pt x="35" y="43"/>
                  </a:lnTo>
                  <a:lnTo>
                    <a:pt x="28" y="46"/>
                  </a:lnTo>
                  <a:lnTo>
                    <a:pt x="22" y="46"/>
                  </a:lnTo>
                  <a:lnTo>
                    <a:pt x="18" y="45"/>
                  </a:lnTo>
                  <a:lnTo>
                    <a:pt x="13" y="41"/>
                  </a:lnTo>
                  <a:lnTo>
                    <a:pt x="9" y="38"/>
                  </a:lnTo>
                  <a:lnTo>
                    <a:pt x="5" y="33"/>
                  </a:lnTo>
                  <a:lnTo>
                    <a:pt x="2" y="29"/>
                  </a:lnTo>
                  <a:lnTo>
                    <a:pt x="0" y="25"/>
                  </a:lnTo>
                  <a:lnTo>
                    <a:pt x="2" y="19"/>
                  </a:lnTo>
                  <a:lnTo>
                    <a:pt x="5" y="11"/>
                  </a:lnTo>
                  <a:lnTo>
                    <a:pt x="10" y="4"/>
                  </a:lnTo>
                  <a:lnTo>
                    <a:pt x="19" y="0"/>
                  </a:lnTo>
                  <a:lnTo>
                    <a:pt x="29" y="0"/>
                  </a:lnTo>
                  <a:lnTo>
                    <a:pt x="37" y="2"/>
                  </a:lnTo>
                  <a:lnTo>
                    <a:pt x="42" y="6"/>
                  </a:lnTo>
                  <a:lnTo>
                    <a:pt x="48" y="1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380" name="Freeform 725"/>
            <p:cNvSpPr>
              <a:spLocks/>
            </p:cNvSpPr>
            <p:nvPr/>
          </p:nvSpPr>
          <p:spPr bwMode="auto">
            <a:xfrm>
              <a:off x="2767" y="1244"/>
              <a:ext cx="9" cy="9"/>
            </a:xfrm>
            <a:custGeom>
              <a:avLst/>
              <a:gdLst>
                <a:gd name="T0" fmla="*/ 2 w 46"/>
                <a:gd name="T1" fmla="*/ 1 h 41"/>
                <a:gd name="T2" fmla="*/ 2 w 46"/>
                <a:gd name="T3" fmla="*/ 1 h 41"/>
                <a:gd name="T4" fmla="*/ 1 w 46"/>
                <a:gd name="T5" fmla="*/ 2 h 41"/>
                <a:gd name="T6" fmla="*/ 1 w 46"/>
                <a:gd name="T7" fmla="*/ 2 h 41"/>
                <a:gd name="T8" fmla="*/ 1 w 46"/>
                <a:gd name="T9" fmla="*/ 2 h 41"/>
                <a:gd name="T10" fmla="*/ 0 w 46"/>
                <a:gd name="T11" fmla="*/ 2 h 41"/>
                <a:gd name="T12" fmla="*/ 0 w 46"/>
                <a:gd name="T13" fmla="*/ 2 h 41"/>
                <a:gd name="T14" fmla="*/ 0 w 46"/>
                <a:gd name="T15" fmla="*/ 1 h 41"/>
                <a:gd name="T16" fmla="*/ 0 w 46"/>
                <a:gd name="T17" fmla="*/ 0 h 41"/>
                <a:gd name="T18" fmla="*/ 0 w 46"/>
                <a:gd name="T19" fmla="*/ 0 h 41"/>
                <a:gd name="T20" fmla="*/ 1 w 46"/>
                <a:gd name="T21" fmla="*/ 0 h 41"/>
                <a:gd name="T22" fmla="*/ 1 w 46"/>
                <a:gd name="T23" fmla="*/ 0 h 41"/>
                <a:gd name="T24" fmla="*/ 1 w 46"/>
                <a:gd name="T25" fmla="*/ 0 h 41"/>
                <a:gd name="T26" fmla="*/ 1 w 46"/>
                <a:gd name="T27" fmla="*/ 0 h 41"/>
                <a:gd name="T28" fmla="*/ 2 w 46"/>
                <a:gd name="T29" fmla="*/ 0 h 41"/>
                <a:gd name="T30" fmla="*/ 2 w 46"/>
                <a:gd name="T31" fmla="*/ 1 h 41"/>
                <a:gd name="T32" fmla="*/ 2 w 46"/>
                <a:gd name="T33" fmla="*/ 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41"/>
                <a:gd name="T53" fmla="*/ 46 w 46"/>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41">
                  <a:moveTo>
                    <a:pt x="46" y="21"/>
                  </a:moveTo>
                  <a:lnTo>
                    <a:pt x="42" y="27"/>
                  </a:lnTo>
                  <a:lnTo>
                    <a:pt x="37" y="34"/>
                  </a:lnTo>
                  <a:lnTo>
                    <a:pt x="32" y="39"/>
                  </a:lnTo>
                  <a:lnTo>
                    <a:pt x="23" y="41"/>
                  </a:lnTo>
                  <a:lnTo>
                    <a:pt x="11" y="39"/>
                  </a:lnTo>
                  <a:lnTo>
                    <a:pt x="5" y="32"/>
                  </a:lnTo>
                  <a:lnTo>
                    <a:pt x="0" y="21"/>
                  </a:lnTo>
                  <a:lnTo>
                    <a:pt x="2" y="9"/>
                  </a:lnTo>
                  <a:lnTo>
                    <a:pt x="9" y="4"/>
                  </a:lnTo>
                  <a:lnTo>
                    <a:pt x="16" y="1"/>
                  </a:lnTo>
                  <a:lnTo>
                    <a:pt x="23" y="0"/>
                  </a:lnTo>
                  <a:lnTo>
                    <a:pt x="29" y="1"/>
                  </a:lnTo>
                  <a:lnTo>
                    <a:pt x="36" y="4"/>
                  </a:lnTo>
                  <a:lnTo>
                    <a:pt x="41" y="8"/>
                  </a:lnTo>
                  <a:lnTo>
                    <a:pt x="44" y="14"/>
                  </a:lnTo>
                  <a:lnTo>
                    <a:pt x="46" y="2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381" name="Freeform 726"/>
            <p:cNvSpPr>
              <a:spLocks/>
            </p:cNvSpPr>
            <p:nvPr/>
          </p:nvSpPr>
          <p:spPr bwMode="auto">
            <a:xfrm>
              <a:off x="2871" y="1252"/>
              <a:ext cx="16" cy="9"/>
            </a:xfrm>
            <a:custGeom>
              <a:avLst/>
              <a:gdLst>
                <a:gd name="T0" fmla="*/ 3 w 81"/>
                <a:gd name="T1" fmla="*/ 1 h 48"/>
                <a:gd name="T2" fmla="*/ 3 w 81"/>
                <a:gd name="T3" fmla="*/ 1 h 48"/>
                <a:gd name="T4" fmla="*/ 2 w 81"/>
                <a:gd name="T5" fmla="*/ 1 h 48"/>
                <a:gd name="T6" fmla="*/ 2 w 81"/>
                <a:gd name="T7" fmla="*/ 1 h 48"/>
                <a:gd name="T8" fmla="*/ 1 w 81"/>
                <a:gd name="T9" fmla="*/ 1 h 48"/>
                <a:gd name="T10" fmla="*/ 1 w 81"/>
                <a:gd name="T11" fmla="*/ 1 h 48"/>
                <a:gd name="T12" fmla="*/ 1 w 81"/>
                <a:gd name="T13" fmla="*/ 2 h 48"/>
                <a:gd name="T14" fmla="*/ 0 w 81"/>
                <a:gd name="T15" fmla="*/ 2 h 48"/>
                <a:gd name="T16" fmla="*/ 0 w 81"/>
                <a:gd name="T17" fmla="*/ 2 h 48"/>
                <a:gd name="T18" fmla="*/ 0 w 81"/>
                <a:gd name="T19" fmla="*/ 2 h 48"/>
                <a:gd name="T20" fmla="*/ 1 w 81"/>
                <a:gd name="T21" fmla="*/ 1 h 48"/>
                <a:gd name="T22" fmla="*/ 1 w 81"/>
                <a:gd name="T23" fmla="*/ 1 h 48"/>
                <a:gd name="T24" fmla="*/ 1 w 81"/>
                <a:gd name="T25" fmla="*/ 1 h 48"/>
                <a:gd name="T26" fmla="*/ 2 w 81"/>
                <a:gd name="T27" fmla="*/ 1 h 48"/>
                <a:gd name="T28" fmla="*/ 2 w 81"/>
                <a:gd name="T29" fmla="*/ 0 h 48"/>
                <a:gd name="T30" fmla="*/ 2 w 81"/>
                <a:gd name="T31" fmla="*/ 0 h 48"/>
                <a:gd name="T32" fmla="*/ 3 w 81"/>
                <a:gd name="T33" fmla="*/ 0 h 48"/>
                <a:gd name="T34" fmla="*/ 3 w 81"/>
                <a:gd name="T35" fmla="*/ 0 h 48"/>
                <a:gd name="T36" fmla="*/ 3 w 81"/>
                <a:gd name="T37" fmla="*/ 1 h 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1"/>
                <a:gd name="T58" fmla="*/ 0 h 48"/>
                <a:gd name="T59" fmla="*/ 81 w 81"/>
                <a:gd name="T60" fmla="*/ 48 h 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1" h="48">
                  <a:moveTo>
                    <a:pt x="75" y="15"/>
                  </a:moveTo>
                  <a:lnTo>
                    <a:pt x="65" y="19"/>
                  </a:lnTo>
                  <a:lnTo>
                    <a:pt x="56" y="24"/>
                  </a:lnTo>
                  <a:lnTo>
                    <a:pt x="46" y="29"/>
                  </a:lnTo>
                  <a:lnTo>
                    <a:pt x="37" y="35"/>
                  </a:lnTo>
                  <a:lnTo>
                    <a:pt x="28" y="39"/>
                  </a:lnTo>
                  <a:lnTo>
                    <a:pt x="18" y="44"/>
                  </a:lnTo>
                  <a:lnTo>
                    <a:pt x="9" y="47"/>
                  </a:lnTo>
                  <a:lnTo>
                    <a:pt x="0" y="48"/>
                  </a:lnTo>
                  <a:lnTo>
                    <a:pt x="5" y="40"/>
                  </a:lnTo>
                  <a:lnTo>
                    <a:pt x="13" y="33"/>
                  </a:lnTo>
                  <a:lnTo>
                    <a:pt x="21" y="27"/>
                  </a:lnTo>
                  <a:lnTo>
                    <a:pt x="30" y="21"/>
                  </a:lnTo>
                  <a:lnTo>
                    <a:pt x="39" y="16"/>
                  </a:lnTo>
                  <a:lnTo>
                    <a:pt x="48" y="11"/>
                  </a:lnTo>
                  <a:lnTo>
                    <a:pt x="57" y="6"/>
                  </a:lnTo>
                  <a:lnTo>
                    <a:pt x="65" y="0"/>
                  </a:lnTo>
                  <a:lnTo>
                    <a:pt x="81" y="2"/>
                  </a:lnTo>
                  <a:lnTo>
                    <a:pt x="75" y="1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382" name="Freeform 727"/>
            <p:cNvSpPr>
              <a:spLocks/>
            </p:cNvSpPr>
            <p:nvPr/>
          </p:nvSpPr>
          <p:spPr bwMode="auto">
            <a:xfrm>
              <a:off x="2748" y="1256"/>
              <a:ext cx="17" cy="18"/>
            </a:xfrm>
            <a:custGeom>
              <a:avLst/>
              <a:gdLst>
                <a:gd name="T0" fmla="*/ 4 w 81"/>
                <a:gd name="T1" fmla="*/ 3 h 93"/>
                <a:gd name="T2" fmla="*/ 3 w 81"/>
                <a:gd name="T3" fmla="*/ 3 h 93"/>
                <a:gd name="T4" fmla="*/ 3 w 81"/>
                <a:gd name="T5" fmla="*/ 3 h 93"/>
                <a:gd name="T6" fmla="*/ 2 w 81"/>
                <a:gd name="T7" fmla="*/ 3 h 93"/>
                <a:gd name="T8" fmla="*/ 1 w 81"/>
                <a:gd name="T9" fmla="*/ 3 h 93"/>
                <a:gd name="T10" fmla="*/ 1 w 81"/>
                <a:gd name="T11" fmla="*/ 3 h 93"/>
                <a:gd name="T12" fmla="*/ 1 w 81"/>
                <a:gd name="T13" fmla="*/ 3 h 93"/>
                <a:gd name="T14" fmla="*/ 0 w 81"/>
                <a:gd name="T15" fmla="*/ 3 h 93"/>
                <a:gd name="T16" fmla="*/ 0 w 81"/>
                <a:gd name="T17" fmla="*/ 3 h 93"/>
                <a:gd name="T18" fmla="*/ 0 w 81"/>
                <a:gd name="T19" fmla="*/ 3 h 93"/>
                <a:gd name="T20" fmla="*/ 1 w 81"/>
                <a:gd name="T21" fmla="*/ 3 h 93"/>
                <a:gd name="T22" fmla="*/ 1 w 81"/>
                <a:gd name="T23" fmla="*/ 3 h 93"/>
                <a:gd name="T24" fmla="*/ 1 w 81"/>
                <a:gd name="T25" fmla="*/ 3 h 93"/>
                <a:gd name="T26" fmla="*/ 2 w 81"/>
                <a:gd name="T27" fmla="*/ 3 h 93"/>
                <a:gd name="T28" fmla="*/ 2 w 81"/>
                <a:gd name="T29" fmla="*/ 3 h 93"/>
                <a:gd name="T30" fmla="*/ 3 w 81"/>
                <a:gd name="T31" fmla="*/ 3 h 93"/>
                <a:gd name="T32" fmla="*/ 3 w 81"/>
                <a:gd name="T33" fmla="*/ 2 h 93"/>
                <a:gd name="T34" fmla="*/ 3 w 81"/>
                <a:gd name="T35" fmla="*/ 2 h 93"/>
                <a:gd name="T36" fmla="*/ 2 w 81"/>
                <a:gd name="T37" fmla="*/ 1 h 93"/>
                <a:gd name="T38" fmla="*/ 2 w 81"/>
                <a:gd name="T39" fmla="*/ 1 h 93"/>
                <a:gd name="T40" fmla="*/ 3 w 81"/>
                <a:gd name="T41" fmla="*/ 0 h 93"/>
                <a:gd name="T42" fmla="*/ 3 w 81"/>
                <a:gd name="T43" fmla="*/ 1 h 93"/>
                <a:gd name="T44" fmla="*/ 3 w 81"/>
                <a:gd name="T45" fmla="*/ 2 h 93"/>
                <a:gd name="T46" fmla="*/ 3 w 81"/>
                <a:gd name="T47" fmla="*/ 2 h 93"/>
                <a:gd name="T48" fmla="*/ 4 w 81"/>
                <a:gd name="T49" fmla="*/ 3 h 9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1"/>
                <a:gd name="T76" fmla="*/ 0 h 93"/>
                <a:gd name="T77" fmla="*/ 81 w 81"/>
                <a:gd name="T78" fmla="*/ 93 h 9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1" h="93">
                  <a:moveTo>
                    <a:pt x="81" y="85"/>
                  </a:moveTo>
                  <a:lnTo>
                    <a:pt x="70" y="87"/>
                  </a:lnTo>
                  <a:lnTo>
                    <a:pt x="59" y="88"/>
                  </a:lnTo>
                  <a:lnTo>
                    <a:pt x="46" y="91"/>
                  </a:lnTo>
                  <a:lnTo>
                    <a:pt x="34" y="93"/>
                  </a:lnTo>
                  <a:lnTo>
                    <a:pt x="23" y="93"/>
                  </a:lnTo>
                  <a:lnTo>
                    <a:pt x="14" y="92"/>
                  </a:lnTo>
                  <a:lnTo>
                    <a:pt x="6" y="88"/>
                  </a:lnTo>
                  <a:lnTo>
                    <a:pt x="0" y="79"/>
                  </a:lnTo>
                  <a:lnTo>
                    <a:pt x="8" y="75"/>
                  </a:lnTo>
                  <a:lnTo>
                    <a:pt x="16" y="74"/>
                  </a:lnTo>
                  <a:lnTo>
                    <a:pt x="25" y="74"/>
                  </a:lnTo>
                  <a:lnTo>
                    <a:pt x="34" y="74"/>
                  </a:lnTo>
                  <a:lnTo>
                    <a:pt x="43" y="74"/>
                  </a:lnTo>
                  <a:lnTo>
                    <a:pt x="50" y="73"/>
                  </a:lnTo>
                  <a:lnTo>
                    <a:pt x="56" y="70"/>
                  </a:lnTo>
                  <a:lnTo>
                    <a:pt x="61" y="64"/>
                  </a:lnTo>
                  <a:lnTo>
                    <a:pt x="59" y="44"/>
                  </a:lnTo>
                  <a:lnTo>
                    <a:pt x="53" y="31"/>
                  </a:lnTo>
                  <a:lnTo>
                    <a:pt x="51" y="17"/>
                  </a:lnTo>
                  <a:lnTo>
                    <a:pt x="55" y="0"/>
                  </a:lnTo>
                  <a:lnTo>
                    <a:pt x="69" y="18"/>
                  </a:lnTo>
                  <a:lnTo>
                    <a:pt x="73" y="40"/>
                  </a:lnTo>
                  <a:lnTo>
                    <a:pt x="75" y="62"/>
                  </a:lnTo>
                  <a:lnTo>
                    <a:pt x="81" y="8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383" name="Freeform 728"/>
            <p:cNvSpPr>
              <a:spLocks/>
            </p:cNvSpPr>
            <p:nvPr/>
          </p:nvSpPr>
          <p:spPr bwMode="auto">
            <a:xfrm>
              <a:off x="2723" y="1256"/>
              <a:ext cx="21" cy="5"/>
            </a:xfrm>
            <a:custGeom>
              <a:avLst/>
              <a:gdLst>
                <a:gd name="T0" fmla="*/ 4 w 108"/>
                <a:gd name="T1" fmla="*/ 1 h 25"/>
                <a:gd name="T2" fmla="*/ 4 w 108"/>
                <a:gd name="T3" fmla="*/ 1 h 25"/>
                <a:gd name="T4" fmla="*/ 3 w 108"/>
                <a:gd name="T5" fmla="*/ 1 h 25"/>
                <a:gd name="T6" fmla="*/ 2 w 108"/>
                <a:gd name="T7" fmla="*/ 1 h 25"/>
                <a:gd name="T8" fmla="*/ 2 w 108"/>
                <a:gd name="T9" fmla="*/ 1 h 25"/>
                <a:gd name="T10" fmla="*/ 1 w 108"/>
                <a:gd name="T11" fmla="*/ 1 h 25"/>
                <a:gd name="T12" fmla="*/ 1 w 108"/>
                <a:gd name="T13" fmla="*/ 1 h 25"/>
                <a:gd name="T14" fmla="*/ 1 w 108"/>
                <a:gd name="T15" fmla="*/ 1 h 25"/>
                <a:gd name="T16" fmla="*/ 0 w 108"/>
                <a:gd name="T17" fmla="*/ 1 h 25"/>
                <a:gd name="T18" fmla="*/ 0 w 108"/>
                <a:gd name="T19" fmla="*/ 1 h 25"/>
                <a:gd name="T20" fmla="*/ 0 w 108"/>
                <a:gd name="T21" fmla="*/ 1 h 25"/>
                <a:gd name="T22" fmla="*/ 1 w 108"/>
                <a:gd name="T23" fmla="*/ 0 h 25"/>
                <a:gd name="T24" fmla="*/ 1 w 108"/>
                <a:gd name="T25" fmla="*/ 0 h 25"/>
                <a:gd name="T26" fmla="*/ 2 w 108"/>
                <a:gd name="T27" fmla="*/ 0 h 25"/>
                <a:gd name="T28" fmla="*/ 2 w 108"/>
                <a:gd name="T29" fmla="*/ 0 h 25"/>
                <a:gd name="T30" fmla="*/ 3 w 108"/>
                <a:gd name="T31" fmla="*/ 0 h 25"/>
                <a:gd name="T32" fmla="*/ 4 w 108"/>
                <a:gd name="T33" fmla="*/ 0 h 25"/>
                <a:gd name="T34" fmla="*/ 4 w 108"/>
                <a:gd name="T35" fmla="*/ 0 h 25"/>
                <a:gd name="T36" fmla="*/ 4 w 108"/>
                <a:gd name="T37" fmla="*/ 1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8"/>
                <a:gd name="T58" fmla="*/ 0 h 25"/>
                <a:gd name="T59" fmla="*/ 108 w 108"/>
                <a:gd name="T60" fmla="*/ 25 h 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8" h="25">
                  <a:moveTo>
                    <a:pt x="108" y="13"/>
                  </a:moveTo>
                  <a:lnTo>
                    <a:pt x="93" y="14"/>
                  </a:lnTo>
                  <a:lnTo>
                    <a:pt x="79" y="15"/>
                  </a:lnTo>
                  <a:lnTo>
                    <a:pt x="64" y="17"/>
                  </a:lnTo>
                  <a:lnTo>
                    <a:pt x="51" y="19"/>
                  </a:lnTo>
                  <a:lnTo>
                    <a:pt x="37" y="22"/>
                  </a:lnTo>
                  <a:lnTo>
                    <a:pt x="24" y="24"/>
                  </a:lnTo>
                  <a:lnTo>
                    <a:pt x="13" y="25"/>
                  </a:lnTo>
                  <a:lnTo>
                    <a:pt x="1" y="25"/>
                  </a:lnTo>
                  <a:lnTo>
                    <a:pt x="0" y="23"/>
                  </a:lnTo>
                  <a:lnTo>
                    <a:pt x="11" y="16"/>
                  </a:lnTo>
                  <a:lnTo>
                    <a:pt x="23" y="10"/>
                  </a:lnTo>
                  <a:lnTo>
                    <a:pt x="36" y="6"/>
                  </a:lnTo>
                  <a:lnTo>
                    <a:pt x="50" y="3"/>
                  </a:lnTo>
                  <a:lnTo>
                    <a:pt x="63" y="1"/>
                  </a:lnTo>
                  <a:lnTo>
                    <a:pt x="78" y="0"/>
                  </a:lnTo>
                  <a:lnTo>
                    <a:pt x="93" y="1"/>
                  </a:lnTo>
                  <a:lnTo>
                    <a:pt x="108" y="4"/>
                  </a:lnTo>
                  <a:lnTo>
                    <a:pt x="108" y="1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384" name="Freeform 729"/>
            <p:cNvSpPr>
              <a:spLocks/>
            </p:cNvSpPr>
            <p:nvPr/>
          </p:nvSpPr>
          <p:spPr bwMode="auto">
            <a:xfrm>
              <a:off x="2874" y="1258"/>
              <a:ext cx="13" cy="7"/>
            </a:xfrm>
            <a:custGeom>
              <a:avLst/>
              <a:gdLst>
                <a:gd name="T0" fmla="*/ 3 w 63"/>
                <a:gd name="T1" fmla="*/ 0 h 32"/>
                <a:gd name="T2" fmla="*/ 2 w 63"/>
                <a:gd name="T3" fmla="*/ 0 h 32"/>
                <a:gd name="T4" fmla="*/ 2 w 63"/>
                <a:gd name="T5" fmla="*/ 0 h 32"/>
                <a:gd name="T6" fmla="*/ 2 w 63"/>
                <a:gd name="T7" fmla="*/ 1 h 32"/>
                <a:gd name="T8" fmla="*/ 1 w 63"/>
                <a:gd name="T9" fmla="*/ 1 h 32"/>
                <a:gd name="T10" fmla="*/ 1 w 63"/>
                <a:gd name="T11" fmla="*/ 1 h 32"/>
                <a:gd name="T12" fmla="*/ 1 w 63"/>
                <a:gd name="T13" fmla="*/ 1 h 32"/>
                <a:gd name="T14" fmla="*/ 0 w 63"/>
                <a:gd name="T15" fmla="*/ 1 h 32"/>
                <a:gd name="T16" fmla="*/ 0 w 63"/>
                <a:gd name="T17" fmla="*/ 2 h 32"/>
                <a:gd name="T18" fmla="*/ 0 w 63"/>
                <a:gd name="T19" fmla="*/ 1 h 32"/>
                <a:gd name="T20" fmla="*/ 0 w 63"/>
                <a:gd name="T21" fmla="*/ 1 h 32"/>
                <a:gd name="T22" fmla="*/ 1 w 63"/>
                <a:gd name="T23" fmla="*/ 0 h 32"/>
                <a:gd name="T24" fmla="*/ 1 w 63"/>
                <a:gd name="T25" fmla="*/ 0 h 32"/>
                <a:gd name="T26" fmla="*/ 1 w 63"/>
                <a:gd name="T27" fmla="*/ 0 h 32"/>
                <a:gd name="T28" fmla="*/ 2 w 63"/>
                <a:gd name="T29" fmla="*/ 0 h 32"/>
                <a:gd name="T30" fmla="*/ 2 w 63"/>
                <a:gd name="T31" fmla="*/ 0 h 32"/>
                <a:gd name="T32" fmla="*/ 3 w 63"/>
                <a:gd name="T33" fmla="*/ 0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32"/>
                <a:gd name="T53" fmla="*/ 63 w 63"/>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32">
                  <a:moveTo>
                    <a:pt x="63" y="0"/>
                  </a:moveTo>
                  <a:lnTo>
                    <a:pt x="56" y="5"/>
                  </a:lnTo>
                  <a:lnTo>
                    <a:pt x="48" y="11"/>
                  </a:lnTo>
                  <a:lnTo>
                    <a:pt x="41" y="15"/>
                  </a:lnTo>
                  <a:lnTo>
                    <a:pt x="33" y="19"/>
                  </a:lnTo>
                  <a:lnTo>
                    <a:pt x="26" y="22"/>
                  </a:lnTo>
                  <a:lnTo>
                    <a:pt x="17" y="24"/>
                  </a:lnTo>
                  <a:lnTo>
                    <a:pt x="9" y="29"/>
                  </a:lnTo>
                  <a:lnTo>
                    <a:pt x="0" y="32"/>
                  </a:lnTo>
                  <a:lnTo>
                    <a:pt x="3" y="23"/>
                  </a:lnTo>
                  <a:lnTo>
                    <a:pt x="9" y="16"/>
                  </a:lnTo>
                  <a:lnTo>
                    <a:pt x="17" y="11"/>
                  </a:lnTo>
                  <a:lnTo>
                    <a:pt x="26" y="6"/>
                  </a:lnTo>
                  <a:lnTo>
                    <a:pt x="35" y="3"/>
                  </a:lnTo>
                  <a:lnTo>
                    <a:pt x="45" y="1"/>
                  </a:lnTo>
                  <a:lnTo>
                    <a:pt x="54" y="0"/>
                  </a:lnTo>
                  <a:lnTo>
                    <a:pt x="6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385" name="Freeform 730"/>
            <p:cNvSpPr>
              <a:spLocks/>
            </p:cNvSpPr>
            <p:nvPr/>
          </p:nvSpPr>
          <p:spPr bwMode="auto">
            <a:xfrm>
              <a:off x="2866" y="1276"/>
              <a:ext cx="25" cy="28"/>
            </a:xfrm>
            <a:custGeom>
              <a:avLst/>
              <a:gdLst>
                <a:gd name="T0" fmla="*/ 5 w 127"/>
                <a:gd name="T1" fmla="*/ 1 h 142"/>
                <a:gd name="T2" fmla="*/ 4 w 127"/>
                <a:gd name="T3" fmla="*/ 2 h 142"/>
                <a:gd name="T4" fmla="*/ 4 w 127"/>
                <a:gd name="T5" fmla="*/ 2 h 142"/>
                <a:gd name="T6" fmla="*/ 4 w 127"/>
                <a:gd name="T7" fmla="*/ 3 h 142"/>
                <a:gd name="T8" fmla="*/ 4 w 127"/>
                <a:gd name="T9" fmla="*/ 3 h 142"/>
                <a:gd name="T10" fmla="*/ 4 w 127"/>
                <a:gd name="T11" fmla="*/ 4 h 142"/>
                <a:gd name="T12" fmla="*/ 3 w 127"/>
                <a:gd name="T13" fmla="*/ 4 h 142"/>
                <a:gd name="T14" fmla="*/ 3 w 127"/>
                <a:gd name="T15" fmla="*/ 5 h 142"/>
                <a:gd name="T16" fmla="*/ 3 w 127"/>
                <a:gd name="T17" fmla="*/ 6 h 142"/>
                <a:gd name="T18" fmla="*/ 2 w 127"/>
                <a:gd name="T19" fmla="*/ 6 h 142"/>
                <a:gd name="T20" fmla="*/ 2 w 127"/>
                <a:gd name="T21" fmla="*/ 6 h 142"/>
                <a:gd name="T22" fmla="*/ 2 w 127"/>
                <a:gd name="T23" fmla="*/ 5 h 142"/>
                <a:gd name="T24" fmla="*/ 1 w 127"/>
                <a:gd name="T25" fmla="*/ 5 h 142"/>
                <a:gd name="T26" fmla="*/ 2 w 127"/>
                <a:gd name="T27" fmla="*/ 5 h 142"/>
                <a:gd name="T28" fmla="*/ 2 w 127"/>
                <a:gd name="T29" fmla="*/ 4 h 142"/>
                <a:gd name="T30" fmla="*/ 2 w 127"/>
                <a:gd name="T31" fmla="*/ 4 h 142"/>
                <a:gd name="T32" fmla="*/ 3 w 127"/>
                <a:gd name="T33" fmla="*/ 3 h 142"/>
                <a:gd name="T34" fmla="*/ 3 w 127"/>
                <a:gd name="T35" fmla="*/ 3 h 142"/>
                <a:gd name="T36" fmla="*/ 3 w 127"/>
                <a:gd name="T37" fmla="*/ 2 h 142"/>
                <a:gd name="T38" fmla="*/ 4 w 127"/>
                <a:gd name="T39" fmla="*/ 2 h 142"/>
                <a:gd name="T40" fmla="*/ 4 w 127"/>
                <a:gd name="T41" fmla="*/ 2 h 142"/>
                <a:gd name="T42" fmla="*/ 3 w 127"/>
                <a:gd name="T43" fmla="*/ 2 h 142"/>
                <a:gd name="T44" fmla="*/ 3 w 127"/>
                <a:gd name="T45" fmla="*/ 2 h 142"/>
                <a:gd name="T46" fmla="*/ 3 w 127"/>
                <a:gd name="T47" fmla="*/ 2 h 142"/>
                <a:gd name="T48" fmla="*/ 2 w 127"/>
                <a:gd name="T49" fmla="*/ 2 h 142"/>
                <a:gd name="T50" fmla="*/ 2 w 127"/>
                <a:gd name="T51" fmla="*/ 2 h 142"/>
                <a:gd name="T52" fmla="*/ 1 w 127"/>
                <a:gd name="T53" fmla="*/ 2 h 142"/>
                <a:gd name="T54" fmla="*/ 1 w 127"/>
                <a:gd name="T55" fmla="*/ 2 h 142"/>
                <a:gd name="T56" fmla="*/ 0 w 127"/>
                <a:gd name="T57" fmla="*/ 2 h 142"/>
                <a:gd name="T58" fmla="*/ 0 w 127"/>
                <a:gd name="T59" fmla="*/ 2 h 142"/>
                <a:gd name="T60" fmla="*/ 0 w 127"/>
                <a:gd name="T61" fmla="*/ 2 h 142"/>
                <a:gd name="T62" fmla="*/ 0 w 127"/>
                <a:gd name="T63" fmla="*/ 2 h 142"/>
                <a:gd name="T64" fmla="*/ 0 w 127"/>
                <a:gd name="T65" fmla="*/ 1 h 142"/>
                <a:gd name="T66" fmla="*/ 4 w 127"/>
                <a:gd name="T67" fmla="*/ 0 h 142"/>
                <a:gd name="T68" fmla="*/ 5 w 127"/>
                <a:gd name="T69" fmla="*/ 0 h 142"/>
                <a:gd name="T70" fmla="*/ 5 w 127"/>
                <a:gd name="T71" fmla="*/ 0 h 142"/>
                <a:gd name="T72" fmla="*/ 5 w 127"/>
                <a:gd name="T73" fmla="*/ 1 h 142"/>
                <a:gd name="T74" fmla="*/ 5 w 127"/>
                <a:gd name="T75" fmla="*/ 1 h 1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7"/>
                <a:gd name="T115" fmla="*/ 0 h 142"/>
                <a:gd name="T116" fmla="*/ 127 w 127"/>
                <a:gd name="T117" fmla="*/ 142 h 1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7" h="142">
                  <a:moveTo>
                    <a:pt x="126" y="29"/>
                  </a:moveTo>
                  <a:lnTo>
                    <a:pt x="113" y="39"/>
                  </a:lnTo>
                  <a:lnTo>
                    <a:pt x="104" y="52"/>
                  </a:lnTo>
                  <a:lnTo>
                    <a:pt x="98" y="66"/>
                  </a:lnTo>
                  <a:lnTo>
                    <a:pt x="93" y="83"/>
                  </a:lnTo>
                  <a:lnTo>
                    <a:pt x="89" y="99"/>
                  </a:lnTo>
                  <a:lnTo>
                    <a:pt x="83" y="114"/>
                  </a:lnTo>
                  <a:lnTo>
                    <a:pt x="75" y="129"/>
                  </a:lnTo>
                  <a:lnTo>
                    <a:pt x="65" y="140"/>
                  </a:lnTo>
                  <a:lnTo>
                    <a:pt x="56" y="142"/>
                  </a:lnTo>
                  <a:lnTo>
                    <a:pt x="47" y="142"/>
                  </a:lnTo>
                  <a:lnTo>
                    <a:pt x="39" y="138"/>
                  </a:lnTo>
                  <a:lnTo>
                    <a:pt x="38" y="128"/>
                  </a:lnTo>
                  <a:lnTo>
                    <a:pt x="46" y="115"/>
                  </a:lnTo>
                  <a:lnTo>
                    <a:pt x="53" y="104"/>
                  </a:lnTo>
                  <a:lnTo>
                    <a:pt x="61" y="94"/>
                  </a:lnTo>
                  <a:lnTo>
                    <a:pt x="67" y="84"/>
                  </a:lnTo>
                  <a:lnTo>
                    <a:pt x="74" y="74"/>
                  </a:lnTo>
                  <a:lnTo>
                    <a:pt x="81" y="63"/>
                  </a:lnTo>
                  <a:lnTo>
                    <a:pt x="89" y="52"/>
                  </a:lnTo>
                  <a:lnTo>
                    <a:pt x="95" y="40"/>
                  </a:lnTo>
                  <a:lnTo>
                    <a:pt x="85" y="43"/>
                  </a:lnTo>
                  <a:lnTo>
                    <a:pt x="75" y="45"/>
                  </a:lnTo>
                  <a:lnTo>
                    <a:pt x="65" y="46"/>
                  </a:lnTo>
                  <a:lnTo>
                    <a:pt x="55" y="48"/>
                  </a:lnTo>
                  <a:lnTo>
                    <a:pt x="44" y="50"/>
                  </a:lnTo>
                  <a:lnTo>
                    <a:pt x="34" y="52"/>
                  </a:lnTo>
                  <a:lnTo>
                    <a:pt x="22" y="54"/>
                  </a:lnTo>
                  <a:lnTo>
                    <a:pt x="11" y="56"/>
                  </a:lnTo>
                  <a:lnTo>
                    <a:pt x="4" y="52"/>
                  </a:lnTo>
                  <a:lnTo>
                    <a:pt x="0" y="46"/>
                  </a:lnTo>
                  <a:lnTo>
                    <a:pt x="0" y="39"/>
                  </a:lnTo>
                  <a:lnTo>
                    <a:pt x="4" y="34"/>
                  </a:lnTo>
                  <a:lnTo>
                    <a:pt x="108" y="0"/>
                  </a:lnTo>
                  <a:lnTo>
                    <a:pt x="119" y="2"/>
                  </a:lnTo>
                  <a:lnTo>
                    <a:pt x="125" y="9"/>
                  </a:lnTo>
                  <a:lnTo>
                    <a:pt x="127" y="18"/>
                  </a:lnTo>
                  <a:lnTo>
                    <a:pt x="126" y="2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386" name="Freeform 731"/>
            <p:cNvSpPr>
              <a:spLocks/>
            </p:cNvSpPr>
            <p:nvPr/>
          </p:nvSpPr>
          <p:spPr bwMode="auto">
            <a:xfrm>
              <a:off x="2691" y="1279"/>
              <a:ext cx="22" cy="49"/>
            </a:xfrm>
            <a:custGeom>
              <a:avLst/>
              <a:gdLst>
                <a:gd name="T0" fmla="*/ 3 w 109"/>
                <a:gd name="T1" fmla="*/ 2 h 247"/>
                <a:gd name="T2" fmla="*/ 3 w 109"/>
                <a:gd name="T3" fmla="*/ 3 h 247"/>
                <a:gd name="T4" fmla="*/ 3 w 109"/>
                <a:gd name="T5" fmla="*/ 4 h 247"/>
                <a:gd name="T6" fmla="*/ 2 w 109"/>
                <a:gd name="T7" fmla="*/ 5 h 247"/>
                <a:gd name="T8" fmla="*/ 2 w 109"/>
                <a:gd name="T9" fmla="*/ 6 h 247"/>
                <a:gd name="T10" fmla="*/ 2 w 109"/>
                <a:gd name="T11" fmla="*/ 6 h 247"/>
                <a:gd name="T12" fmla="*/ 1 w 109"/>
                <a:gd name="T13" fmla="*/ 7 h 247"/>
                <a:gd name="T14" fmla="*/ 1 w 109"/>
                <a:gd name="T15" fmla="*/ 8 h 247"/>
                <a:gd name="T16" fmla="*/ 1 w 109"/>
                <a:gd name="T17" fmla="*/ 9 h 247"/>
                <a:gd name="T18" fmla="*/ 0 w 109"/>
                <a:gd name="T19" fmla="*/ 10 h 247"/>
                <a:gd name="T20" fmla="*/ 0 w 109"/>
                <a:gd name="T21" fmla="*/ 10 h 247"/>
                <a:gd name="T22" fmla="*/ 0 w 109"/>
                <a:gd name="T23" fmla="*/ 9 h 247"/>
                <a:gd name="T24" fmla="*/ 1 w 109"/>
                <a:gd name="T25" fmla="*/ 7 h 247"/>
                <a:gd name="T26" fmla="*/ 1 w 109"/>
                <a:gd name="T27" fmla="*/ 6 h 247"/>
                <a:gd name="T28" fmla="*/ 2 w 109"/>
                <a:gd name="T29" fmla="*/ 5 h 247"/>
                <a:gd name="T30" fmla="*/ 2 w 109"/>
                <a:gd name="T31" fmla="*/ 4 h 247"/>
                <a:gd name="T32" fmla="*/ 3 w 109"/>
                <a:gd name="T33" fmla="*/ 3 h 247"/>
                <a:gd name="T34" fmla="*/ 3 w 109"/>
                <a:gd name="T35" fmla="*/ 1 h 247"/>
                <a:gd name="T36" fmla="*/ 4 w 109"/>
                <a:gd name="T37" fmla="*/ 0 h 247"/>
                <a:gd name="T38" fmla="*/ 4 w 109"/>
                <a:gd name="T39" fmla="*/ 0 h 247"/>
                <a:gd name="T40" fmla="*/ 4 w 109"/>
                <a:gd name="T41" fmla="*/ 1 h 247"/>
                <a:gd name="T42" fmla="*/ 4 w 109"/>
                <a:gd name="T43" fmla="*/ 1 h 247"/>
                <a:gd name="T44" fmla="*/ 4 w 109"/>
                <a:gd name="T45" fmla="*/ 2 h 247"/>
                <a:gd name="T46" fmla="*/ 3 w 109"/>
                <a:gd name="T47" fmla="*/ 2 h 2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9"/>
                <a:gd name="T73" fmla="*/ 0 h 247"/>
                <a:gd name="T74" fmla="*/ 109 w 109"/>
                <a:gd name="T75" fmla="*/ 247 h 2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9" h="247">
                  <a:moveTo>
                    <a:pt x="86" y="62"/>
                  </a:moveTo>
                  <a:lnTo>
                    <a:pt x="73" y="79"/>
                  </a:lnTo>
                  <a:lnTo>
                    <a:pt x="65" y="99"/>
                  </a:lnTo>
                  <a:lnTo>
                    <a:pt x="56" y="121"/>
                  </a:lnTo>
                  <a:lnTo>
                    <a:pt x="47" y="141"/>
                  </a:lnTo>
                  <a:lnTo>
                    <a:pt x="38" y="161"/>
                  </a:lnTo>
                  <a:lnTo>
                    <a:pt x="29" y="182"/>
                  </a:lnTo>
                  <a:lnTo>
                    <a:pt x="22" y="204"/>
                  </a:lnTo>
                  <a:lnTo>
                    <a:pt x="14" y="225"/>
                  </a:lnTo>
                  <a:lnTo>
                    <a:pt x="7" y="247"/>
                  </a:lnTo>
                  <a:lnTo>
                    <a:pt x="0" y="247"/>
                  </a:lnTo>
                  <a:lnTo>
                    <a:pt x="8" y="215"/>
                  </a:lnTo>
                  <a:lnTo>
                    <a:pt x="18" y="183"/>
                  </a:lnTo>
                  <a:lnTo>
                    <a:pt x="31" y="153"/>
                  </a:lnTo>
                  <a:lnTo>
                    <a:pt x="44" y="123"/>
                  </a:lnTo>
                  <a:lnTo>
                    <a:pt x="59" y="94"/>
                  </a:lnTo>
                  <a:lnTo>
                    <a:pt x="72" y="65"/>
                  </a:lnTo>
                  <a:lnTo>
                    <a:pt x="86" y="35"/>
                  </a:lnTo>
                  <a:lnTo>
                    <a:pt x="97" y="6"/>
                  </a:lnTo>
                  <a:lnTo>
                    <a:pt x="108" y="0"/>
                  </a:lnTo>
                  <a:lnTo>
                    <a:pt x="109" y="18"/>
                  </a:lnTo>
                  <a:lnTo>
                    <a:pt x="103" y="33"/>
                  </a:lnTo>
                  <a:lnTo>
                    <a:pt x="95" y="48"/>
                  </a:lnTo>
                  <a:lnTo>
                    <a:pt x="86" y="6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387" name="Freeform 732"/>
            <p:cNvSpPr>
              <a:spLocks/>
            </p:cNvSpPr>
            <p:nvPr/>
          </p:nvSpPr>
          <p:spPr bwMode="auto">
            <a:xfrm>
              <a:off x="2700" y="1282"/>
              <a:ext cx="20" cy="47"/>
            </a:xfrm>
            <a:custGeom>
              <a:avLst/>
              <a:gdLst>
                <a:gd name="T0" fmla="*/ 3 w 99"/>
                <a:gd name="T1" fmla="*/ 5 h 237"/>
                <a:gd name="T2" fmla="*/ 3 w 99"/>
                <a:gd name="T3" fmla="*/ 4 h 237"/>
                <a:gd name="T4" fmla="*/ 3 w 99"/>
                <a:gd name="T5" fmla="*/ 4 h 237"/>
                <a:gd name="T6" fmla="*/ 3 w 99"/>
                <a:gd name="T7" fmla="*/ 3 h 237"/>
                <a:gd name="T8" fmla="*/ 3 w 99"/>
                <a:gd name="T9" fmla="*/ 3 h 237"/>
                <a:gd name="T10" fmla="*/ 3 w 99"/>
                <a:gd name="T11" fmla="*/ 2 h 237"/>
                <a:gd name="T12" fmla="*/ 3 w 99"/>
                <a:gd name="T13" fmla="*/ 3 h 237"/>
                <a:gd name="T14" fmla="*/ 2 w 99"/>
                <a:gd name="T15" fmla="*/ 4 h 237"/>
                <a:gd name="T16" fmla="*/ 2 w 99"/>
                <a:gd name="T17" fmla="*/ 4 h 237"/>
                <a:gd name="T18" fmla="*/ 2 w 99"/>
                <a:gd name="T19" fmla="*/ 5 h 237"/>
                <a:gd name="T20" fmla="*/ 2 w 99"/>
                <a:gd name="T21" fmla="*/ 6 h 237"/>
                <a:gd name="T22" fmla="*/ 1 w 99"/>
                <a:gd name="T23" fmla="*/ 6 h 237"/>
                <a:gd name="T24" fmla="*/ 1 w 99"/>
                <a:gd name="T25" fmla="*/ 7 h 237"/>
                <a:gd name="T26" fmla="*/ 1 w 99"/>
                <a:gd name="T27" fmla="*/ 8 h 237"/>
                <a:gd name="T28" fmla="*/ 1 w 99"/>
                <a:gd name="T29" fmla="*/ 8 h 237"/>
                <a:gd name="T30" fmla="*/ 1 w 99"/>
                <a:gd name="T31" fmla="*/ 9 h 237"/>
                <a:gd name="T32" fmla="*/ 0 w 99"/>
                <a:gd name="T33" fmla="*/ 9 h 237"/>
                <a:gd name="T34" fmla="*/ 0 w 99"/>
                <a:gd name="T35" fmla="*/ 9 h 237"/>
                <a:gd name="T36" fmla="*/ 0 w 99"/>
                <a:gd name="T37" fmla="*/ 9 h 237"/>
                <a:gd name="T38" fmla="*/ 0 w 99"/>
                <a:gd name="T39" fmla="*/ 9 h 237"/>
                <a:gd name="T40" fmla="*/ 0 w 99"/>
                <a:gd name="T41" fmla="*/ 9 h 237"/>
                <a:gd name="T42" fmla="*/ 0 w 99"/>
                <a:gd name="T43" fmla="*/ 8 h 237"/>
                <a:gd name="T44" fmla="*/ 0 w 99"/>
                <a:gd name="T45" fmla="*/ 8 h 237"/>
                <a:gd name="T46" fmla="*/ 0 w 99"/>
                <a:gd name="T47" fmla="*/ 8 h 237"/>
                <a:gd name="T48" fmla="*/ 0 w 99"/>
                <a:gd name="T49" fmla="*/ 7 h 237"/>
                <a:gd name="T50" fmla="*/ 0 w 99"/>
                <a:gd name="T51" fmla="*/ 7 h 237"/>
                <a:gd name="T52" fmla="*/ 1 w 99"/>
                <a:gd name="T53" fmla="*/ 6 h 237"/>
                <a:gd name="T54" fmla="*/ 1 w 99"/>
                <a:gd name="T55" fmla="*/ 6 h 237"/>
                <a:gd name="T56" fmla="*/ 1 w 99"/>
                <a:gd name="T57" fmla="*/ 5 h 237"/>
                <a:gd name="T58" fmla="*/ 1 w 99"/>
                <a:gd name="T59" fmla="*/ 5 h 237"/>
                <a:gd name="T60" fmla="*/ 2 w 99"/>
                <a:gd name="T61" fmla="*/ 4 h 237"/>
                <a:gd name="T62" fmla="*/ 2 w 99"/>
                <a:gd name="T63" fmla="*/ 4 h 237"/>
                <a:gd name="T64" fmla="*/ 2 w 99"/>
                <a:gd name="T65" fmla="*/ 3 h 237"/>
                <a:gd name="T66" fmla="*/ 2 w 99"/>
                <a:gd name="T67" fmla="*/ 3 h 237"/>
                <a:gd name="T68" fmla="*/ 3 w 99"/>
                <a:gd name="T69" fmla="*/ 2 h 237"/>
                <a:gd name="T70" fmla="*/ 3 w 99"/>
                <a:gd name="T71" fmla="*/ 2 h 237"/>
                <a:gd name="T72" fmla="*/ 3 w 99"/>
                <a:gd name="T73" fmla="*/ 1 h 237"/>
                <a:gd name="T74" fmla="*/ 3 w 99"/>
                <a:gd name="T75" fmla="*/ 1 h 237"/>
                <a:gd name="T76" fmla="*/ 3 w 99"/>
                <a:gd name="T77" fmla="*/ 0 h 237"/>
                <a:gd name="T78" fmla="*/ 4 w 99"/>
                <a:gd name="T79" fmla="*/ 0 h 237"/>
                <a:gd name="T80" fmla="*/ 4 w 99"/>
                <a:gd name="T81" fmla="*/ 1 h 237"/>
                <a:gd name="T82" fmla="*/ 4 w 99"/>
                <a:gd name="T83" fmla="*/ 2 h 237"/>
                <a:gd name="T84" fmla="*/ 4 w 99"/>
                <a:gd name="T85" fmla="*/ 2 h 237"/>
                <a:gd name="T86" fmla="*/ 4 w 99"/>
                <a:gd name="T87" fmla="*/ 3 h 237"/>
                <a:gd name="T88" fmla="*/ 4 w 99"/>
                <a:gd name="T89" fmla="*/ 4 h 237"/>
                <a:gd name="T90" fmla="*/ 3 w 99"/>
                <a:gd name="T91" fmla="*/ 4 h 237"/>
                <a:gd name="T92" fmla="*/ 3 w 99"/>
                <a:gd name="T93" fmla="*/ 5 h 237"/>
                <a:gd name="T94" fmla="*/ 3 w 99"/>
                <a:gd name="T95" fmla="*/ 5 h 2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9"/>
                <a:gd name="T145" fmla="*/ 0 h 237"/>
                <a:gd name="T146" fmla="*/ 99 w 99"/>
                <a:gd name="T147" fmla="*/ 237 h 2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9" h="237">
                  <a:moveTo>
                    <a:pt x="67" y="126"/>
                  </a:moveTo>
                  <a:lnTo>
                    <a:pt x="70" y="113"/>
                  </a:lnTo>
                  <a:lnTo>
                    <a:pt x="74" y="98"/>
                  </a:lnTo>
                  <a:lnTo>
                    <a:pt x="79" y="82"/>
                  </a:lnTo>
                  <a:lnTo>
                    <a:pt x="82" y="65"/>
                  </a:lnTo>
                  <a:lnTo>
                    <a:pt x="79" y="60"/>
                  </a:lnTo>
                  <a:lnTo>
                    <a:pt x="69" y="75"/>
                  </a:lnTo>
                  <a:lnTo>
                    <a:pt x="60" y="92"/>
                  </a:lnTo>
                  <a:lnTo>
                    <a:pt x="52" y="109"/>
                  </a:lnTo>
                  <a:lnTo>
                    <a:pt x="45" y="127"/>
                  </a:lnTo>
                  <a:lnTo>
                    <a:pt x="39" y="145"/>
                  </a:lnTo>
                  <a:lnTo>
                    <a:pt x="33" y="162"/>
                  </a:lnTo>
                  <a:lnTo>
                    <a:pt x="26" y="178"/>
                  </a:lnTo>
                  <a:lnTo>
                    <a:pt x="18" y="194"/>
                  </a:lnTo>
                  <a:lnTo>
                    <a:pt x="17" y="205"/>
                  </a:lnTo>
                  <a:lnTo>
                    <a:pt x="15" y="216"/>
                  </a:lnTo>
                  <a:lnTo>
                    <a:pt x="10" y="227"/>
                  </a:lnTo>
                  <a:lnTo>
                    <a:pt x="6" y="237"/>
                  </a:lnTo>
                  <a:lnTo>
                    <a:pt x="1" y="231"/>
                  </a:lnTo>
                  <a:lnTo>
                    <a:pt x="0" y="224"/>
                  </a:lnTo>
                  <a:lnTo>
                    <a:pt x="1" y="216"/>
                  </a:lnTo>
                  <a:lnTo>
                    <a:pt x="1" y="210"/>
                  </a:lnTo>
                  <a:lnTo>
                    <a:pt x="6" y="206"/>
                  </a:lnTo>
                  <a:lnTo>
                    <a:pt x="1" y="201"/>
                  </a:lnTo>
                  <a:lnTo>
                    <a:pt x="7" y="187"/>
                  </a:lnTo>
                  <a:lnTo>
                    <a:pt x="12" y="174"/>
                  </a:lnTo>
                  <a:lnTo>
                    <a:pt x="19" y="159"/>
                  </a:lnTo>
                  <a:lnTo>
                    <a:pt x="26" y="146"/>
                  </a:lnTo>
                  <a:lnTo>
                    <a:pt x="32" y="132"/>
                  </a:lnTo>
                  <a:lnTo>
                    <a:pt x="37" y="119"/>
                  </a:lnTo>
                  <a:lnTo>
                    <a:pt x="42" y="104"/>
                  </a:lnTo>
                  <a:lnTo>
                    <a:pt x="46" y="90"/>
                  </a:lnTo>
                  <a:lnTo>
                    <a:pt x="53" y="80"/>
                  </a:lnTo>
                  <a:lnTo>
                    <a:pt x="58" y="67"/>
                  </a:lnTo>
                  <a:lnTo>
                    <a:pt x="63" y="56"/>
                  </a:lnTo>
                  <a:lnTo>
                    <a:pt x="69" y="44"/>
                  </a:lnTo>
                  <a:lnTo>
                    <a:pt x="73" y="32"/>
                  </a:lnTo>
                  <a:lnTo>
                    <a:pt x="79" y="20"/>
                  </a:lnTo>
                  <a:lnTo>
                    <a:pt x="84" y="9"/>
                  </a:lnTo>
                  <a:lnTo>
                    <a:pt x="90" y="0"/>
                  </a:lnTo>
                  <a:lnTo>
                    <a:pt x="97" y="23"/>
                  </a:lnTo>
                  <a:lnTo>
                    <a:pt x="99" y="42"/>
                  </a:lnTo>
                  <a:lnTo>
                    <a:pt x="98" y="60"/>
                  </a:lnTo>
                  <a:lnTo>
                    <a:pt x="94" y="75"/>
                  </a:lnTo>
                  <a:lnTo>
                    <a:pt x="89" y="90"/>
                  </a:lnTo>
                  <a:lnTo>
                    <a:pt x="82" y="102"/>
                  </a:lnTo>
                  <a:lnTo>
                    <a:pt x="74" y="114"/>
                  </a:lnTo>
                  <a:lnTo>
                    <a:pt x="67" y="12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388" name="Freeform 733"/>
            <p:cNvSpPr>
              <a:spLocks/>
            </p:cNvSpPr>
            <p:nvPr/>
          </p:nvSpPr>
          <p:spPr bwMode="auto">
            <a:xfrm>
              <a:off x="2668" y="1283"/>
              <a:ext cx="20" cy="29"/>
            </a:xfrm>
            <a:custGeom>
              <a:avLst/>
              <a:gdLst>
                <a:gd name="T0" fmla="*/ 4 w 98"/>
                <a:gd name="T1" fmla="*/ 2 h 141"/>
                <a:gd name="T2" fmla="*/ 4 w 98"/>
                <a:gd name="T3" fmla="*/ 2 h 141"/>
                <a:gd name="T4" fmla="*/ 4 w 98"/>
                <a:gd name="T5" fmla="*/ 2 h 141"/>
                <a:gd name="T6" fmla="*/ 4 w 98"/>
                <a:gd name="T7" fmla="*/ 3 h 141"/>
                <a:gd name="T8" fmla="*/ 4 w 98"/>
                <a:gd name="T9" fmla="*/ 4 h 141"/>
                <a:gd name="T10" fmla="*/ 4 w 98"/>
                <a:gd name="T11" fmla="*/ 4 h 141"/>
                <a:gd name="T12" fmla="*/ 3 w 98"/>
                <a:gd name="T13" fmla="*/ 4 h 141"/>
                <a:gd name="T14" fmla="*/ 3 w 98"/>
                <a:gd name="T15" fmla="*/ 4 h 141"/>
                <a:gd name="T16" fmla="*/ 3 w 98"/>
                <a:gd name="T17" fmla="*/ 3 h 141"/>
                <a:gd name="T18" fmla="*/ 2 w 98"/>
                <a:gd name="T19" fmla="*/ 3 h 141"/>
                <a:gd name="T20" fmla="*/ 2 w 98"/>
                <a:gd name="T21" fmla="*/ 4 h 141"/>
                <a:gd name="T22" fmla="*/ 2 w 98"/>
                <a:gd name="T23" fmla="*/ 5 h 141"/>
                <a:gd name="T24" fmla="*/ 2 w 98"/>
                <a:gd name="T25" fmla="*/ 5 h 141"/>
                <a:gd name="T26" fmla="*/ 2 w 98"/>
                <a:gd name="T27" fmla="*/ 6 h 141"/>
                <a:gd name="T28" fmla="*/ 0 w 98"/>
                <a:gd name="T29" fmla="*/ 5 h 141"/>
                <a:gd name="T30" fmla="*/ 0 w 98"/>
                <a:gd name="T31" fmla="*/ 5 h 141"/>
                <a:gd name="T32" fmla="*/ 0 w 98"/>
                <a:gd name="T33" fmla="*/ 4 h 141"/>
                <a:gd name="T34" fmla="*/ 0 w 98"/>
                <a:gd name="T35" fmla="*/ 3 h 141"/>
                <a:gd name="T36" fmla="*/ 1 w 98"/>
                <a:gd name="T37" fmla="*/ 3 h 141"/>
                <a:gd name="T38" fmla="*/ 1 w 98"/>
                <a:gd name="T39" fmla="*/ 3 h 141"/>
                <a:gd name="T40" fmla="*/ 2 w 98"/>
                <a:gd name="T41" fmla="*/ 3 h 141"/>
                <a:gd name="T42" fmla="*/ 2 w 98"/>
                <a:gd name="T43" fmla="*/ 3 h 141"/>
                <a:gd name="T44" fmla="*/ 2 w 98"/>
                <a:gd name="T45" fmla="*/ 2 h 141"/>
                <a:gd name="T46" fmla="*/ 2 w 98"/>
                <a:gd name="T47" fmla="*/ 2 h 141"/>
                <a:gd name="T48" fmla="*/ 2 w 98"/>
                <a:gd name="T49" fmla="*/ 2 h 141"/>
                <a:gd name="T50" fmla="*/ 3 w 98"/>
                <a:gd name="T51" fmla="*/ 2 h 141"/>
                <a:gd name="T52" fmla="*/ 3 w 98"/>
                <a:gd name="T53" fmla="*/ 2 h 141"/>
                <a:gd name="T54" fmla="*/ 3 w 98"/>
                <a:gd name="T55" fmla="*/ 1 h 141"/>
                <a:gd name="T56" fmla="*/ 3 w 98"/>
                <a:gd name="T57" fmla="*/ 1 h 141"/>
                <a:gd name="T58" fmla="*/ 3 w 98"/>
                <a:gd name="T59" fmla="*/ 0 h 141"/>
                <a:gd name="T60" fmla="*/ 3 w 98"/>
                <a:gd name="T61" fmla="*/ 0 h 141"/>
                <a:gd name="T62" fmla="*/ 4 w 98"/>
                <a:gd name="T63" fmla="*/ 0 h 141"/>
                <a:gd name="T64" fmla="*/ 4 w 98"/>
                <a:gd name="T65" fmla="*/ 1 h 141"/>
                <a:gd name="T66" fmla="*/ 4 w 98"/>
                <a:gd name="T67" fmla="*/ 1 h 141"/>
                <a:gd name="T68" fmla="*/ 4 w 98"/>
                <a:gd name="T69" fmla="*/ 2 h 1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
                <a:gd name="T106" fmla="*/ 0 h 141"/>
                <a:gd name="T107" fmla="*/ 98 w 98"/>
                <a:gd name="T108" fmla="*/ 141 h 1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 h="141">
                  <a:moveTo>
                    <a:pt x="98" y="45"/>
                  </a:moveTo>
                  <a:lnTo>
                    <a:pt x="94" y="48"/>
                  </a:lnTo>
                  <a:lnTo>
                    <a:pt x="95" y="60"/>
                  </a:lnTo>
                  <a:lnTo>
                    <a:pt x="92" y="73"/>
                  </a:lnTo>
                  <a:lnTo>
                    <a:pt x="88" y="89"/>
                  </a:lnTo>
                  <a:lnTo>
                    <a:pt x="86" y="102"/>
                  </a:lnTo>
                  <a:lnTo>
                    <a:pt x="74" y="101"/>
                  </a:lnTo>
                  <a:lnTo>
                    <a:pt x="68" y="93"/>
                  </a:lnTo>
                  <a:lnTo>
                    <a:pt x="65" y="83"/>
                  </a:lnTo>
                  <a:lnTo>
                    <a:pt x="58" y="77"/>
                  </a:lnTo>
                  <a:lnTo>
                    <a:pt x="50" y="92"/>
                  </a:lnTo>
                  <a:lnTo>
                    <a:pt x="49" y="110"/>
                  </a:lnTo>
                  <a:lnTo>
                    <a:pt x="48" y="128"/>
                  </a:lnTo>
                  <a:lnTo>
                    <a:pt x="38" y="141"/>
                  </a:lnTo>
                  <a:lnTo>
                    <a:pt x="1" y="126"/>
                  </a:lnTo>
                  <a:lnTo>
                    <a:pt x="0" y="108"/>
                  </a:lnTo>
                  <a:lnTo>
                    <a:pt x="3" y="93"/>
                  </a:lnTo>
                  <a:lnTo>
                    <a:pt x="11" y="80"/>
                  </a:lnTo>
                  <a:lnTo>
                    <a:pt x="22" y="71"/>
                  </a:lnTo>
                  <a:lnTo>
                    <a:pt x="29" y="72"/>
                  </a:lnTo>
                  <a:lnTo>
                    <a:pt x="37" y="68"/>
                  </a:lnTo>
                  <a:lnTo>
                    <a:pt x="43" y="64"/>
                  </a:lnTo>
                  <a:lnTo>
                    <a:pt x="50" y="60"/>
                  </a:lnTo>
                  <a:lnTo>
                    <a:pt x="56" y="54"/>
                  </a:lnTo>
                  <a:lnTo>
                    <a:pt x="59" y="48"/>
                  </a:lnTo>
                  <a:lnTo>
                    <a:pt x="64" y="44"/>
                  </a:lnTo>
                  <a:lnTo>
                    <a:pt x="70" y="39"/>
                  </a:lnTo>
                  <a:lnTo>
                    <a:pt x="70" y="29"/>
                  </a:lnTo>
                  <a:lnTo>
                    <a:pt x="69" y="18"/>
                  </a:lnTo>
                  <a:lnTo>
                    <a:pt x="72" y="8"/>
                  </a:lnTo>
                  <a:lnTo>
                    <a:pt x="77" y="0"/>
                  </a:lnTo>
                  <a:lnTo>
                    <a:pt x="86" y="7"/>
                  </a:lnTo>
                  <a:lnTo>
                    <a:pt x="89" y="19"/>
                  </a:lnTo>
                  <a:lnTo>
                    <a:pt x="92" y="34"/>
                  </a:lnTo>
                  <a:lnTo>
                    <a:pt x="98" y="4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389" name="Freeform 734"/>
            <p:cNvSpPr>
              <a:spLocks/>
            </p:cNvSpPr>
            <p:nvPr/>
          </p:nvSpPr>
          <p:spPr bwMode="auto">
            <a:xfrm>
              <a:off x="2726" y="1285"/>
              <a:ext cx="39" cy="22"/>
            </a:xfrm>
            <a:custGeom>
              <a:avLst/>
              <a:gdLst>
                <a:gd name="T0" fmla="*/ 8 w 196"/>
                <a:gd name="T1" fmla="*/ 1 h 108"/>
                <a:gd name="T2" fmla="*/ 7 w 196"/>
                <a:gd name="T3" fmla="*/ 2 h 108"/>
                <a:gd name="T4" fmla="*/ 7 w 196"/>
                <a:gd name="T5" fmla="*/ 2 h 108"/>
                <a:gd name="T6" fmla="*/ 6 w 196"/>
                <a:gd name="T7" fmla="*/ 3 h 108"/>
                <a:gd name="T8" fmla="*/ 6 w 196"/>
                <a:gd name="T9" fmla="*/ 3 h 108"/>
                <a:gd name="T10" fmla="*/ 5 w 196"/>
                <a:gd name="T11" fmla="*/ 4 h 108"/>
                <a:gd name="T12" fmla="*/ 5 w 196"/>
                <a:gd name="T13" fmla="*/ 4 h 108"/>
                <a:gd name="T14" fmla="*/ 4 w 196"/>
                <a:gd name="T15" fmla="*/ 4 h 108"/>
                <a:gd name="T16" fmla="*/ 3 w 196"/>
                <a:gd name="T17" fmla="*/ 4 h 108"/>
                <a:gd name="T18" fmla="*/ 3 w 196"/>
                <a:gd name="T19" fmla="*/ 4 h 108"/>
                <a:gd name="T20" fmla="*/ 2 w 196"/>
                <a:gd name="T21" fmla="*/ 4 h 108"/>
                <a:gd name="T22" fmla="*/ 2 w 196"/>
                <a:gd name="T23" fmla="*/ 3 h 108"/>
                <a:gd name="T24" fmla="*/ 2 w 196"/>
                <a:gd name="T25" fmla="*/ 3 h 108"/>
                <a:gd name="T26" fmla="*/ 1 w 196"/>
                <a:gd name="T27" fmla="*/ 2 h 108"/>
                <a:gd name="T28" fmla="*/ 1 w 196"/>
                <a:gd name="T29" fmla="*/ 2 h 108"/>
                <a:gd name="T30" fmla="*/ 1 w 196"/>
                <a:gd name="T31" fmla="*/ 2 h 108"/>
                <a:gd name="T32" fmla="*/ 0 w 196"/>
                <a:gd name="T33" fmla="*/ 1 h 108"/>
                <a:gd name="T34" fmla="*/ 0 w 196"/>
                <a:gd name="T35" fmla="*/ 1 h 108"/>
                <a:gd name="T36" fmla="*/ 0 w 196"/>
                <a:gd name="T37" fmla="*/ 0 h 108"/>
                <a:gd name="T38" fmla="*/ 1 w 196"/>
                <a:gd name="T39" fmla="*/ 0 h 108"/>
                <a:gd name="T40" fmla="*/ 1 w 196"/>
                <a:gd name="T41" fmla="*/ 0 h 108"/>
                <a:gd name="T42" fmla="*/ 1 w 196"/>
                <a:gd name="T43" fmla="*/ 0 h 108"/>
                <a:gd name="T44" fmla="*/ 2 w 196"/>
                <a:gd name="T45" fmla="*/ 0 h 108"/>
                <a:gd name="T46" fmla="*/ 2 w 196"/>
                <a:gd name="T47" fmla="*/ 0 h 108"/>
                <a:gd name="T48" fmla="*/ 3 w 196"/>
                <a:gd name="T49" fmla="*/ 0 h 108"/>
                <a:gd name="T50" fmla="*/ 3 w 196"/>
                <a:gd name="T51" fmla="*/ 0 h 108"/>
                <a:gd name="T52" fmla="*/ 3 w 196"/>
                <a:gd name="T53" fmla="*/ 0 h 108"/>
                <a:gd name="T54" fmla="*/ 4 w 196"/>
                <a:gd name="T55" fmla="*/ 0 h 108"/>
                <a:gd name="T56" fmla="*/ 4 w 196"/>
                <a:gd name="T57" fmla="*/ 0 h 108"/>
                <a:gd name="T58" fmla="*/ 5 w 196"/>
                <a:gd name="T59" fmla="*/ 0 h 108"/>
                <a:gd name="T60" fmla="*/ 5 w 196"/>
                <a:gd name="T61" fmla="*/ 0 h 108"/>
                <a:gd name="T62" fmla="*/ 6 w 196"/>
                <a:gd name="T63" fmla="*/ 0 h 108"/>
                <a:gd name="T64" fmla="*/ 6 w 196"/>
                <a:gd name="T65" fmla="*/ 0 h 108"/>
                <a:gd name="T66" fmla="*/ 7 w 196"/>
                <a:gd name="T67" fmla="*/ 0 h 108"/>
                <a:gd name="T68" fmla="*/ 7 w 196"/>
                <a:gd name="T69" fmla="*/ 0 h 108"/>
                <a:gd name="T70" fmla="*/ 7 w 196"/>
                <a:gd name="T71" fmla="*/ 0 h 108"/>
                <a:gd name="T72" fmla="*/ 7 w 196"/>
                <a:gd name="T73" fmla="*/ 0 h 108"/>
                <a:gd name="T74" fmla="*/ 8 w 196"/>
                <a:gd name="T75" fmla="*/ 0 h 108"/>
                <a:gd name="T76" fmla="*/ 8 w 196"/>
                <a:gd name="T77" fmla="*/ 0 h 108"/>
                <a:gd name="T78" fmla="*/ 8 w 196"/>
                <a:gd name="T79" fmla="*/ 1 h 108"/>
                <a:gd name="T80" fmla="*/ 8 w 196"/>
                <a:gd name="T81" fmla="*/ 1 h 108"/>
                <a:gd name="T82" fmla="*/ 8 w 196"/>
                <a:gd name="T83" fmla="*/ 1 h 1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6"/>
                <a:gd name="T127" fmla="*/ 0 h 108"/>
                <a:gd name="T128" fmla="*/ 196 w 196"/>
                <a:gd name="T129" fmla="*/ 108 h 1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6" h="108">
                  <a:moveTo>
                    <a:pt x="194" y="28"/>
                  </a:moveTo>
                  <a:lnTo>
                    <a:pt x="181" y="39"/>
                  </a:lnTo>
                  <a:lnTo>
                    <a:pt x="168" y="54"/>
                  </a:lnTo>
                  <a:lnTo>
                    <a:pt x="158" y="68"/>
                  </a:lnTo>
                  <a:lnTo>
                    <a:pt x="148" y="83"/>
                  </a:lnTo>
                  <a:lnTo>
                    <a:pt x="136" y="95"/>
                  </a:lnTo>
                  <a:lnTo>
                    <a:pt x="122" y="104"/>
                  </a:lnTo>
                  <a:lnTo>
                    <a:pt x="104" y="108"/>
                  </a:lnTo>
                  <a:lnTo>
                    <a:pt x="81" y="103"/>
                  </a:lnTo>
                  <a:lnTo>
                    <a:pt x="70" y="96"/>
                  </a:lnTo>
                  <a:lnTo>
                    <a:pt x="58" y="87"/>
                  </a:lnTo>
                  <a:lnTo>
                    <a:pt x="49" y="78"/>
                  </a:lnTo>
                  <a:lnTo>
                    <a:pt x="40" y="67"/>
                  </a:lnTo>
                  <a:lnTo>
                    <a:pt x="32" y="57"/>
                  </a:lnTo>
                  <a:lnTo>
                    <a:pt x="24" y="47"/>
                  </a:lnTo>
                  <a:lnTo>
                    <a:pt x="13" y="37"/>
                  </a:lnTo>
                  <a:lnTo>
                    <a:pt x="3" y="28"/>
                  </a:lnTo>
                  <a:lnTo>
                    <a:pt x="0" y="13"/>
                  </a:lnTo>
                  <a:lnTo>
                    <a:pt x="8" y="12"/>
                  </a:lnTo>
                  <a:lnTo>
                    <a:pt x="17" y="11"/>
                  </a:lnTo>
                  <a:lnTo>
                    <a:pt x="26" y="11"/>
                  </a:lnTo>
                  <a:lnTo>
                    <a:pt x="36" y="11"/>
                  </a:lnTo>
                  <a:lnTo>
                    <a:pt x="45" y="11"/>
                  </a:lnTo>
                  <a:lnTo>
                    <a:pt x="55" y="11"/>
                  </a:lnTo>
                  <a:lnTo>
                    <a:pt x="64" y="9"/>
                  </a:lnTo>
                  <a:lnTo>
                    <a:pt x="72" y="7"/>
                  </a:lnTo>
                  <a:lnTo>
                    <a:pt x="84" y="3"/>
                  </a:lnTo>
                  <a:lnTo>
                    <a:pt x="96" y="3"/>
                  </a:lnTo>
                  <a:lnTo>
                    <a:pt x="108" y="3"/>
                  </a:lnTo>
                  <a:lnTo>
                    <a:pt x="120" y="4"/>
                  </a:lnTo>
                  <a:lnTo>
                    <a:pt x="132" y="6"/>
                  </a:lnTo>
                  <a:lnTo>
                    <a:pt x="144" y="6"/>
                  </a:lnTo>
                  <a:lnTo>
                    <a:pt x="156" y="4"/>
                  </a:lnTo>
                  <a:lnTo>
                    <a:pt x="168" y="0"/>
                  </a:lnTo>
                  <a:lnTo>
                    <a:pt x="174" y="2"/>
                  </a:lnTo>
                  <a:lnTo>
                    <a:pt x="179" y="3"/>
                  </a:lnTo>
                  <a:lnTo>
                    <a:pt x="185" y="4"/>
                  </a:lnTo>
                  <a:lnTo>
                    <a:pt x="190" y="7"/>
                  </a:lnTo>
                  <a:lnTo>
                    <a:pt x="194" y="9"/>
                  </a:lnTo>
                  <a:lnTo>
                    <a:pt x="196" y="13"/>
                  </a:lnTo>
                  <a:lnTo>
                    <a:pt x="196" y="19"/>
                  </a:lnTo>
                  <a:lnTo>
                    <a:pt x="194" y="2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390" name="Freeform 735"/>
            <p:cNvSpPr>
              <a:spLocks/>
            </p:cNvSpPr>
            <p:nvPr/>
          </p:nvSpPr>
          <p:spPr bwMode="auto">
            <a:xfrm>
              <a:off x="2868" y="1286"/>
              <a:ext cx="137" cy="154"/>
            </a:xfrm>
            <a:custGeom>
              <a:avLst/>
              <a:gdLst>
                <a:gd name="T0" fmla="*/ 15 w 684"/>
                <a:gd name="T1" fmla="*/ 2 h 766"/>
                <a:gd name="T2" fmla="*/ 11 w 684"/>
                <a:gd name="T3" fmla="*/ 3 h 766"/>
                <a:gd name="T4" fmla="*/ 16 w 684"/>
                <a:gd name="T5" fmla="*/ 4 h 766"/>
                <a:gd name="T6" fmla="*/ 16 w 684"/>
                <a:gd name="T7" fmla="*/ 8 h 766"/>
                <a:gd name="T8" fmla="*/ 19 w 684"/>
                <a:gd name="T9" fmla="*/ 8 h 766"/>
                <a:gd name="T10" fmla="*/ 21 w 684"/>
                <a:gd name="T11" fmla="*/ 5 h 766"/>
                <a:gd name="T12" fmla="*/ 21 w 684"/>
                <a:gd name="T13" fmla="*/ 8 h 766"/>
                <a:gd name="T14" fmla="*/ 24 w 684"/>
                <a:gd name="T15" fmla="*/ 7 h 766"/>
                <a:gd name="T16" fmla="*/ 23 w 684"/>
                <a:gd name="T17" fmla="*/ 4 h 766"/>
                <a:gd name="T18" fmla="*/ 26 w 684"/>
                <a:gd name="T19" fmla="*/ 2 h 766"/>
                <a:gd name="T20" fmla="*/ 27 w 684"/>
                <a:gd name="T21" fmla="*/ 5 h 766"/>
                <a:gd name="T22" fmla="*/ 26 w 684"/>
                <a:gd name="T23" fmla="*/ 10 h 766"/>
                <a:gd name="T24" fmla="*/ 21 w 684"/>
                <a:gd name="T25" fmla="*/ 11 h 766"/>
                <a:gd name="T26" fmla="*/ 15 w 684"/>
                <a:gd name="T27" fmla="*/ 11 h 766"/>
                <a:gd name="T28" fmla="*/ 9 w 684"/>
                <a:gd name="T29" fmla="*/ 13 h 766"/>
                <a:gd name="T30" fmla="*/ 6 w 684"/>
                <a:gd name="T31" fmla="*/ 18 h 766"/>
                <a:gd name="T32" fmla="*/ 11 w 684"/>
                <a:gd name="T33" fmla="*/ 14 h 766"/>
                <a:gd name="T34" fmla="*/ 19 w 684"/>
                <a:gd name="T35" fmla="*/ 10 h 766"/>
                <a:gd name="T36" fmla="*/ 20 w 684"/>
                <a:gd name="T37" fmla="*/ 13 h 766"/>
                <a:gd name="T38" fmla="*/ 22 w 684"/>
                <a:gd name="T39" fmla="*/ 15 h 766"/>
                <a:gd name="T40" fmla="*/ 24 w 684"/>
                <a:gd name="T41" fmla="*/ 21 h 766"/>
                <a:gd name="T42" fmla="*/ 25 w 684"/>
                <a:gd name="T43" fmla="*/ 26 h 766"/>
                <a:gd name="T44" fmla="*/ 22 w 684"/>
                <a:gd name="T45" fmla="*/ 27 h 766"/>
                <a:gd name="T46" fmla="*/ 23 w 684"/>
                <a:gd name="T47" fmla="*/ 25 h 766"/>
                <a:gd name="T48" fmla="*/ 21 w 684"/>
                <a:gd name="T49" fmla="*/ 28 h 766"/>
                <a:gd name="T50" fmla="*/ 22 w 684"/>
                <a:gd name="T51" fmla="*/ 24 h 766"/>
                <a:gd name="T52" fmla="*/ 19 w 684"/>
                <a:gd name="T53" fmla="*/ 28 h 766"/>
                <a:gd name="T54" fmla="*/ 21 w 684"/>
                <a:gd name="T55" fmla="*/ 23 h 766"/>
                <a:gd name="T56" fmla="*/ 19 w 684"/>
                <a:gd name="T57" fmla="*/ 25 h 766"/>
                <a:gd name="T58" fmla="*/ 18 w 684"/>
                <a:gd name="T59" fmla="*/ 26 h 766"/>
                <a:gd name="T60" fmla="*/ 17 w 684"/>
                <a:gd name="T61" fmla="*/ 23 h 766"/>
                <a:gd name="T62" fmla="*/ 16 w 684"/>
                <a:gd name="T63" fmla="*/ 21 h 766"/>
                <a:gd name="T64" fmla="*/ 14 w 684"/>
                <a:gd name="T65" fmla="*/ 25 h 766"/>
                <a:gd name="T66" fmla="*/ 15 w 684"/>
                <a:gd name="T67" fmla="*/ 21 h 766"/>
                <a:gd name="T68" fmla="*/ 15 w 684"/>
                <a:gd name="T69" fmla="*/ 20 h 766"/>
                <a:gd name="T70" fmla="*/ 12 w 684"/>
                <a:gd name="T71" fmla="*/ 26 h 766"/>
                <a:gd name="T72" fmla="*/ 12 w 684"/>
                <a:gd name="T73" fmla="*/ 24 h 766"/>
                <a:gd name="T74" fmla="*/ 11 w 684"/>
                <a:gd name="T75" fmla="*/ 26 h 766"/>
                <a:gd name="T76" fmla="*/ 12 w 684"/>
                <a:gd name="T77" fmla="*/ 22 h 766"/>
                <a:gd name="T78" fmla="*/ 10 w 684"/>
                <a:gd name="T79" fmla="*/ 26 h 766"/>
                <a:gd name="T80" fmla="*/ 10 w 684"/>
                <a:gd name="T81" fmla="*/ 24 h 766"/>
                <a:gd name="T82" fmla="*/ 12 w 684"/>
                <a:gd name="T83" fmla="*/ 18 h 766"/>
                <a:gd name="T84" fmla="*/ 10 w 684"/>
                <a:gd name="T85" fmla="*/ 23 h 766"/>
                <a:gd name="T86" fmla="*/ 8 w 684"/>
                <a:gd name="T87" fmla="*/ 27 h 766"/>
                <a:gd name="T88" fmla="*/ 8 w 684"/>
                <a:gd name="T89" fmla="*/ 26 h 766"/>
                <a:gd name="T90" fmla="*/ 6 w 684"/>
                <a:gd name="T91" fmla="*/ 28 h 766"/>
                <a:gd name="T92" fmla="*/ 6 w 684"/>
                <a:gd name="T93" fmla="*/ 31 h 766"/>
                <a:gd name="T94" fmla="*/ 4 w 684"/>
                <a:gd name="T95" fmla="*/ 30 h 766"/>
                <a:gd name="T96" fmla="*/ 4 w 684"/>
                <a:gd name="T97" fmla="*/ 26 h 766"/>
                <a:gd name="T98" fmla="*/ 2 w 684"/>
                <a:gd name="T99" fmla="*/ 31 h 766"/>
                <a:gd name="T100" fmla="*/ 5 w 684"/>
                <a:gd name="T101" fmla="*/ 24 h 766"/>
                <a:gd name="T102" fmla="*/ 3 w 684"/>
                <a:gd name="T103" fmla="*/ 26 h 766"/>
                <a:gd name="T104" fmla="*/ 3 w 684"/>
                <a:gd name="T105" fmla="*/ 26 h 766"/>
                <a:gd name="T106" fmla="*/ 3 w 684"/>
                <a:gd name="T107" fmla="*/ 25 h 766"/>
                <a:gd name="T108" fmla="*/ 0 w 684"/>
                <a:gd name="T109" fmla="*/ 29 h 766"/>
                <a:gd name="T110" fmla="*/ 3 w 684"/>
                <a:gd name="T111" fmla="*/ 23 h 766"/>
                <a:gd name="T112" fmla="*/ 9 w 684"/>
                <a:gd name="T113" fmla="*/ 9 h 766"/>
                <a:gd name="T114" fmla="*/ 4 w 684"/>
                <a:gd name="T115" fmla="*/ 8 h 766"/>
                <a:gd name="T116" fmla="*/ 3 w 684"/>
                <a:gd name="T117" fmla="*/ 7 h 766"/>
                <a:gd name="T118" fmla="*/ 10 w 684"/>
                <a:gd name="T119" fmla="*/ 3 h 766"/>
                <a:gd name="T120" fmla="*/ 15 w 684"/>
                <a:gd name="T121" fmla="*/ 0 h 7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84"/>
                <a:gd name="T184" fmla="*/ 0 h 766"/>
                <a:gd name="T185" fmla="*/ 684 w 684"/>
                <a:gd name="T186" fmla="*/ 766 h 7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84" h="766">
                  <a:moveTo>
                    <a:pt x="402" y="18"/>
                  </a:moveTo>
                  <a:lnTo>
                    <a:pt x="401" y="31"/>
                  </a:lnTo>
                  <a:lnTo>
                    <a:pt x="402" y="40"/>
                  </a:lnTo>
                  <a:lnTo>
                    <a:pt x="401" y="47"/>
                  </a:lnTo>
                  <a:lnTo>
                    <a:pt x="393" y="56"/>
                  </a:lnTo>
                  <a:lnTo>
                    <a:pt x="386" y="55"/>
                  </a:lnTo>
                  <a:lnTo>
                    <a:pt x="379" y="51"/>
                  </a:lnTo>
                  <a:lnTo>
                    <a:pt x="373" y="48"/>
                  </a:lnTo>
                  <a:lnTo>
                    <a:pt x="367" y="45"/>
                  </a:lnTo>
                  <a:lnTo>
                    <a:pt x="360" y="41"/>
                  </a:lnTo>
                  <a:lnTo>
                    <a:pt x="355" y="40"/>
                  </a:lnTo>
                  <a:lnTo>
                    <a:pt x="348" y="40"/>
                  </a:lnTo>
                  <a:lnTo>
                    <a:pt x="341" y="42"/>
                  </a:lnTo>
                  <a:lnTo>
                    <a:pt x="328" y="49"/>
                  </a:lnTo>
                  <a:lnTo>
                    <a:pt x="314" y="57"/>
                  </a:lnTo>
                  <a:lnTo>
                    <a:pt x="303" y="65"/>
                  </a:lnTo>
                  <a:lnTo>
                    <a:pt x="294" y="75"/>
                  </a:lnTo>
                  <a:lnTo>
                    <a:pt x="286" y="86"/>
                  </a:lnTo>
                  <a:lnTo>
                    <a:pt x="280" y="97"/>
                  </a:lnTo>
                  <a:lnTo>
                    <a:pt x="276" y="111"/>
                  </a:lnTo>
                  <a:lnTo>
                    <a:pt x="275" y="126"/>
                  </a:lnTo>
                  <a:lnTo>
                    <a:pt x="298" y="139"/>
                  </a:lnTo>
                  <a:lnTo>
                    <a:pt x="320" y="140"/>
                  </a:lnTo>
                  <a:lnTo>
                    <a:pt x="341" y="132"/>
                  </a:lnTo>
                  <a:lnTo>
                    <a:pt x="364" y="121"/>
                  </a:lnTo>
                  <a:lnTo>
                    <a:pt x="384" y="110"/>
                  </a:lnTo>
                  <a:lnTo>
                    <a:pt x="405" y="103"/>
                  </a:lnTo>
                  <a:lnTo>
                    <a:pt x="425" y="104"/>
                  </a:lnTo>
                  <a:lnTo>
                    <a:pt x="445" y="117"/>
                  </a:lnTo>
                  <a:lnTo>
                    <a:pt x="440" y="129"/>
                  </a:lnTo>
                  <a:lnTo>
                    <a:pt x="434" y="140"/>
                  </a:lnTo>
                  <a:lnTo>
                    <a:pt x="429" y="150"/>
                  </a:lnTo>
                  <a:lnTo>
                    <a:pt x="423" y="161"/>
                  </a:lnTo>
                  <a:lnTo>
                    <a:pt x="418" y="171"/>
                  </a:lnTo>
                  <a:lnTo>
                    <a:pt x="412" y="181"/>
                  </a:lnTo>
                  <a:lnTo>
                    <a:pt x="405" y="191"/>
                  </a:lnTo>
                  <a:lnTo>
                    <a:pt x="399" y="203"/>
                  </a:lnTo>
                  <a:lnTo>
                    <a:pt x="397" y="213"/>
                  </a:lnTo>
                  <a:lnTo>
                    <a:pt x="402" y="218"/>
                  </a:lnTo>
                  <a:lnTo>
                    <a:pt x="410" y="223"/>
                  </a:lnTo>
                  <a:lnTo>
                    <a:pt x="418" y="227"/>
                  </a:lnTo>
                  <a:lnTo>
                    <a:pt x="431" y="219"/>
                  </a:lnTo>
                  <a:lnTo>
                    <a:pt x="445" y="211"/>
                  </a:lnTo>
                  <a:lnTo>
                    <a:pt x="456" y="201"/>
                  </a:lnTo>
                  <a:lnTo>
                    <a:pt x="466" y="189"/>
                  </a:lnTo>
                  <a:lnTo>
                    <a:pt x="475" y="177"/>
                  </a:lnTo>
                  <a:lnTo>
                    <a:pt x="483" y="163"/>
                  </a:lnTo>
                  <a:lnTo>
                    <a:pt x="488" y="148"/>
                  </a:lnTo>
                  <a:lnTo>
                    <a:pt x="493" y="132"/>
                  </a:lnTo>
                  <a:lnTo>
                    <a:pt x="497" y="126"/>
                  </a:lnTo>
                  <a:lnTo>
                    <a:pt x="502" y="123"/>
                  </a:lnTo>
                  <a:lnTo>
                    <a:pt x="507" y="121"/>
                  </a:lnTo>
                  <a:lnTo>
                    <a:pt x="513" y="121"/>
                  </a:lnTo>
                  <a:lnTo>
                    <a:pt x="519" y="121"/>
                  </a:lnTo>
                  <a:lnTo>
                    <a:pt x="524" y="123"/>
                  </a:lnTo>
                  <a:lnTo>
                    <a:pt x="530" y="126"/>
                  </a:lnTo>
                  <a:lnTo>
                    <a:pt x="534" y="131"/>
                  </a:lnTo>
                  <a:lnTo>
                    <a:pt x="534" y="143"/>
                  </a:lnTo>
                  <a:lnTo>
                    <a:pt x="531" y="157"/>
                  </a:lnTo>
                  <a:lnTo>
                    <a:pt x="526" y="170"/>
                  </a:lnTo>
                  <a:lnTo>
                    <a:pt x="523" y="183"/>
                  </a:lnTo>
                  <a:lnTo>
                    <a:pt x="522" y="196"/>
                  </a:lnTo>
                  <a:lnTo>
                    <a:pt x="523" y="208"/>
                  </a:lnTo>
                  <a:lnTo>
                    <a:pt x="530" y="218"/>
                  </a:lnTo>
                  <a:lnTo>
                    <a:pt x="543" y="227"/>
                  </a:lnTo>
                  <a:lnTo>
                    <a:pt x="557" y="227"/>
                  </a:lnTo>
                  <a:lnTo>
                    <a:pt x="568" y="224"/>
                  </a:lnTo>
                  <a:lnTo>
                    <a:pt x="576" y="217"/>
                  </a:lnTo>
                  <a:lnTo>
                    <a:pt x="581" y="208"/>
                  </a:lnTo>
                  <a:lnTo>
                    <a:pt x="586" y="198"/>
                  </a:lnTo>
                  <a:lnTo>
                    <a:pt x="590" y="188"/>
                  </a:lnTo>
                  <a:lnTo>
                    <a:pt x="595" y="178"/>
                  </a:lnTo>
                  <a:lnTo>
                    <a:pt x="601" y="170"/>
                  </a:lnTo>
                  <a:lnTo>
                    <a:pt x="602" y="151"/>
                  </a:lnTo>
                  <a:lnTo>
                    <a:pt x="598" y="134"/>
                  </a:lnTo>
                  <a:lnTo>
                    <a:pt x="592" y="120"/>
                  </a:lnTo>
                  <a:lnTo>
                    <a:pt x="579" y="108"/>
                  </a:lnTo>
                  <a:lnTo>
                    <a:pt x="578" y="111"/>
                  </a:lnTo>
                  <a:lnTo>
                    <a:pt x="575" y="111"/>
                  </a:lnTo>
                  <a:lnTo>
                    <a:pt x="572" y="111"/>
                  </a:lnTo>
                  <a:lnTo>
                    <a:pt x="569" y="111"/>
                  </a:lnTo>
                  <a:lnTo>
                    <a:pt x="569" y="98"/>
                  </a:lnTo>
                  <a:lnTo>
                    <a:pt x="572" y="87"/>
                  </a:lnTo>
                  <a:lnTo>
                    <a:pt x="579" y="79"/>
                  </a:lnTo>
                  <a:lnTo>
                    <a:pt x="589" y="71"/>
                  </a:lnTo>
                  <a:lnTo>
                    <a:pt x="601" y="65"/>
                  </a:lnTo>
                  <a:lnTo>
                    <a:pt x="612" y="58"/>
                  </a:lnTo>
                  <a:lnTo>
                    <a:pt x="623" y="51"/>
                  </a:lnTo>
                  <a:lnTo>
                    <a:pt x="633" y="45"/>
                  </a:lnTo>
                  <a:lnTo>
                    <a:pt x="642" y="46"/>
                  </a:lnTo>
                  <a:lnTo>
                    <a:pt x="649" y="49"/>
                  </a:lnTo>
                  <a:lnTo>
                    <a:pt x="657" y="52"/>
                  </a:lnTo>
                  <a:lnTo>
                    <a:pt x="662" y="57"/>
                  </a:lnTo>
                  <a:lnTo>
                    <a:pt x="668" y="61"/>
                  </a:lnTo>
                  <a:lnTo>
                    <a:pt x="673" y="68"/>
                  </a:lnTo>
                  <a:lnTo>
                    <a:pt x="679" y="74"/>
                  </a:lnTo>
                  <a:lnTo>
                    <a:pt x="684" y="80"/>
                  </a:lnTo>
                  <a:lnTo>
                    <a:pt x="682" y="99"/>
                  </a:lnTo>
                  <a:lnTo>
                    <a:pt x="682" y="120"/>
                  </a:lnTo>
                  <a:lnTo>
                    <a:pt x="684" y="140"/>
                  </a:lnTo>
                  <a:lnTo>
                    <a:pt x="682" y="158"/>
                  </a:lnTo>
                  <a:lnTo>
                    <a:pt x="680" y="176"/>
                  </a:lnTo>
                  <a:lnTo>
                    <a:pt x="675" y="191"/>
                  </a:lnTo>
                  <a:lnTo>
                    <a:pt x="664" y="204"/>
                  </a:lnTo>
                  <a:lnTo>
                    <a:pt x="649" y="213"/>
                  </a:lnTo>
                  <a:lnTo>
                    <a:pt x="648" y="225"/>
                  </a:lnTo>
                  <a:lnTo>
                    <a:pt x="643" y="236"/>
                  </a:lnTo>
                  <a:lnTo>
                    <a:pt x="638" y="247"/>
                  </a:lnTo>
                  <a:lnTo>
                    <a:pt x="631" y="257"/>
                  </a:lnTo>
                  <a:lnTo>
                    <a:pt x="622" y="266"/>
                  </a:lnTo>
                  <a:lnTo>
                    <a:pt x="613" y="274"/>
                  </a:lnTo>
                  <a:lnTo>
                    <a:pt x="603" y="282"/>
                  </a:lnTo>
                  <a:lnTo>
                    <a:pt x="592" y="288"/>
                  </a:lnTo>
                  <a:lnTo>
                    <a:pt x="574" y="289"/>
                  </a:lnTo>
                  <a:lnTo>
                    <a:pt x="556" y="288"/>
                  </a:lnTo>
                  <a:lnTo>
                    <a:pt x="537" y="284"/>
                  </a:lnTo>
                  <a:lnTo>
                    <a:pt x="519" y="278"/>
                  </a:lnTo>
                  <a:lnTo>
                    <a:pt x="502" y="270"/>
                  </a:lnTo>
                  <a:lnTo>
                    <a:pt x="486" y="259"/>
                  </a:lnTo>
                  <a:lnTo>
                    <a:pt x="473" y="245"/>
                  </a:lnTo>
                  <a:lnTo>
                    <a:pt x="461" y="231"/>
                  </a:lnTo>
                  <a:lnTo>
                    <a:pt x="443" y="235"/>
                  </a:lnTo>
                  <a:lnTo>
                    <a:pt x="427" y="242"/>
                  </a:lnTo>
                  <a:lnTo>
                    <a:pt x="411" y="248"/>
                  </a:lnTo>
                  <a:lnTo>
                    <a:pt x="395" y="257"/>
                  </a:lnTo>
                  <a:lnTo>
                    <a:pt x="379" y="265"/>
                  </a:lnTo>
                  <a:lnTo>
                    <a:pt x="364" y="272"/>
                  </a:lnTo>
                  <a:lnTo>
                    <a:pt x="346" y="278"/>
                  </a:lnTo>
                  <a:lnTo>
                    <a:pt x="327" y="281"/>
                  </a:lnTo>
                  <a:lnTo>
                    <a:pt x="311" y="288"/>
                  </a:lnTo>
                  <a:lnTo>
                    <a:pt x="294" y="296"/>
                  </a:lnTo>
                  <a:lnTo>
                    <a:pt x="278" y="304"/>
                  </a:lnTo>
                  <a:lnTo>
                    <a:pt x="263" y="312"/>
                  </a:lnTo>
                  <a:lnTo>
                    <a:pt x="247" y="322"/>
                  </a:lnTo>
                  <a:lnTo>
                    <a:pt x="232" y="333"/>
                  </a:lnTo>
                  <a:lnTo>
                    <a:pt x="219" y="343"/>
                  </a:lnTo>
                  <a:lnTo>
                    <a:pt x="206" y="354"/>
                  </a:lnTo>
                  <a:lnTo>
                    <a:pt x="192" y="366"/>
                  </a:lnTo>
                  <a:lnTo>
                    <a:pt x="181" y="378"/>
                  </a:lnTo>
                  <a:lnTo>
                    <a:pt x="170" y="392"/>
                  </a:lnTo>
                  <a:lnTo>
                    <a:pt x="161" y="406"/>
                  </a:lnTo>
                  <a:lnTo>
                    <a:pt x="152" y="422"/>
                  </a:lnTo>
                  <a:lnTo>
                    <a:pt x="145" y="438"/>
                  </a:lnTo>
                  <a:lnTo>
                    <a:pt x="139" y="455"/>
                  </a:lnTo>
                  <a:lnTo>
                    <a:pt x="135" y="473"/>
                  </a:lnTo>
                  <a:lnTo>
                    <a:pt x="151" y="457"/>
                  </a:lnTo>
                  <a:lnTo>
                    <a:pt x="167" y="441"/>
                  </a:lnTo>
                  <a:lnTo>
                    <a:pt x="185" y="426"/>
                  </a:lnTo>
                  <a:lnTo>
                    <a:pt x="203" y="410"/>
                  </a:lnTo>
                  <a:lnTo>
                    <a:pt x="221" y="393"/>
                  </a:lnTo>
                  <a:lnTo>
                    <a:pt x="240" y="378"/>
                  </a:lnTo>
                  <a:lnTo>
                    <a:pt x="259" y="363"/>
                  </a:lnTo>
                  <a:lnTo>
                    <a:pt x="280" y="348"/>
                  </a:lnTo>
                  <a:lnTo>
                    <a:pt x="300" y="334"/>
                  </a:lnTo>
                  <a:lnTo>
                    <a:pt x="320" y="320"/>
                  </a:lnTo>
                  <a:lnTo>
                    <a:pt x="341" y="307"/>
                  </a:lnTo>
                  <a:lnTo>
                    <a:pt x="363" y="294"/>
                  </a:lnTo>
                  <a:lnTo>
                    <a:pt x="385" y="283"/>
                  </a:lnTo>
                  <a:lnTo>
                    <a:pt x="408" y="273"/>
                  </a:lnTo>
                  <a:lnTo>
                    <a:pt x="430" y="263"/>
                  </a:lnTo>
                  <a:lnTo>
                    <a:pt x="452" y="255"/>
                  </a:lnTo>
                  <a:lnTo>
                    <a:pt x="463" y="256"/>
                  </a:lnTo>
                  <a:lnTo>
                    <a:pt x="469" y="259"/>
                  </a:lnTo>
                  <a:lnTo>
                    <a:pt x="475" y="263"/>
                  </a:lnTo>
                  <a:lnTo>
                    <a:pt x="478" y="269"/>
                  </a:lnTo>
                  <a:lnTo>
                    <a:pt x="482" y="275"/>
                  </a:lnTo>
                  <a:lnTo>
                    <a:pt x="485" y="282"/>
                  </a:lnTo>
                  <a:lnTo>
                    <a:pt x="489" y="288"/>
                  </a:lnTo>
                  <a:lnTo>
                    <a:pt x="495" y="293"/>
                  </a:lnTo>
                  <a:lnTo>
                    <a:pt x="502" y="303"/>
                  </a:lnTo>
                  <a:lnTo>
                    <a:pt x="510" y="312"/>
                  </a:lnTo>
                  <a:lnTo>
                    <a:pt x="517" y="321"/>
                  </a:lnTo>
                  <a:lnTo>
                    <a:pt x="525" y="330"/>
                  </a:lnTo>
                  <a:lnTo>
                    <a:pt x="532" y="339"/>
                  </a:lnTo>
                  <a:lnTo>
                    <a:pt x="539" y="350"/>
                  </a:lnTo>
                  <a:lnTo>
                    <a:pt x="543" y="362"/>
                  </a:lnTo>
                  <a:lnTo>
                    <a:pt x="547" y="374"/>
                  </a:lnTo>
                  <a:lnTo>
                    <a:pt x="546" y="372"/>
                  </a:lnTo>
                  <a:lnTo>
                    <a:pt x="542" y="371"/>
                  </a:lnTo>
                  <a:lnTo>
                    <a:pt x="540" y="371"/>
                  </a:lnTo>
                  <a:lnTo>
                    <a:pt x="537" y="371"/>
                  </a:lnTo>
                  <a:lnTo>
                    <a:pt x="534" y="381"/>
                  </a:lnTo>
                  <a:lnTo>
                    <a:pt x="540" y="387"/>
                  </a:lnTo>
                  <a:lnTo>
                    <a:pt x="546" y="394"/>
                  </a:lnTo>
                  <a:lnTo>
                    <a:pt x="549" y="401"/>
                  </a:lnTo>
                  <a:lnTo>
                    <a:pt x="562" y="428"/>
                  </a:lnTo>
                  <a:lnTo>
                    <a:pt x="578" y="456"/>
                  </a:lnTo>
                  <a:lnTo>
                    <a:pt x="593" y="486"/>
                  </a:lnTo>
                  <a:lnTo>
                    <a:pt x="605" y="515"/>
                  </a:lnTo>
                  <a:lnTo>
                    <a:pt x="614" y="545"/>
                  </a:lnTo>
                  <a:lnTo>
                    <a:pt x="616" y="576"/>
                  </a:lnTo>
                  <a:lnTo>
                    <a:pt x="611" y="605"/>
                  </a:lnTo>
                  <a:lnTo>
                    <a:pt x="596" y="633"/>
                  </a:lnTo>
                  <a:lnTo>
                    <a:pt x="601" y="635"/>
                  </a:lnTo>
                  <a:lnTo>
                    <a:pt x="606" y="634"/>
                  </a:lnTo>
                  <a:lnTo>
                    <a:pt x="613" y="633"/>
                  </a:lnTo>
                  <a:lnTo>
                    <a:pt x="618" y="637"/>
                  </a:lnTo>
                  <a:lnTo>
                    <a:pt x="615" y="645"/>
                  </a:lnTo>
                  <a:lnTo>
                    <a:pt x="611" y="653"/>
                  </a:lnTo>
                  <a:lnTo>
                    <a:pt x="605" y="659"/>
                  </a:lnTo>
                  <a:lnTo>
                    <a:pt x="596" y="656"/>
                  </a:lnTo>
                  <a:lnTo>
                    <a:pt x="596" y="653"/>
                  </a:lnTo>
                  <a:lnTo>
                    <a:pt x="585" y="655"/>
                  </a:lnTo>
                  <a:lnTo>
                    <a:pt x="580" y="664"/>
                  </a:lnTo>
                  <a:lnTo>
                    <a:pt x="576" y="674"/>
                  </a:lnTo>
                  <a:lnTo>
                    <a:pt x="563" y="676"/>
                  </a:lnTo>
                  <a:lnTo>
                    <a:pt x="561" y="662"/>
                  </a:lnTo>
                  <a:lnTo>
                    <a:pt x="566" y="648"/>
                  </a:lnTo>
                  <a:lnTo>
                    <a:pt x="572" y="636"/>
                  </a:lnTo>
                  <a:lnTo>
                    <a:pt x="581" y="624"/>
                  </a:lnTo>
                  <a:lnTo>
                    <a:pt x="588" y="612"/>
                  </a:lnTo>
                  <a:lnTo>
                    <a:pt x="590" y="600"/>
                  </a:lnTo>
                  <a:lnTo>
                    <a:pt x="587" y="590"/>
                  </a:lnTo>
                  <a:lnTo>
                    <a:pt x="576" y="580"/>
                  </a:lnTo>
                  <a:lnTo>
                    <a:pt x="567" y="594"/>
                  </a:lnTo>
                  <a:lnTo>
                    <a:pt x="566" y="609"/>
                  </a:lnTo>
                  <a:lnTo>
                    <a:pt x="563" y="623"/>
                  </a:lnTo>
                  <a:lnTo>
                    <a:pt x="552" y="632"/>
                  </a:lnTo>
                  <a:lnTo>
                    <a:pt x="547" y="638"/>
                  </a:lnTo>
                  <a:lnTo>
                    <a:pt x="543" y="646"/>
                  </a:lnTo>
                  <a:lnTo>
                    <a:pt x="541" y="655"/>
                  </a:lnTo>
                  <a:lnTo>
                    <a:pt x="539" y="664"/>
                  </a:lnTo>
                  <a:lnTo>
                    <a:pt x="535" y="671"/>
                  </a:lnTo>
                  <a:lnTo>
                    <a:pt x="532" y="678"/>
                  </a:lnTo>
                  <a:lnTo>
                    <a:pt x="525" y="680"/>
                  </a:lnTo>
                  <a:lnTo>
                    <a:pt x="516" y="680"/>
                  </a:lnTo>
                  <a:lnTo>
                    <a:pt x="517" y="668"/>
                  </a:lnTo>
                  <a:lnTo>
                    <a:pt x="522" y="655"/>
                  </a:lnTo>
                  <a:lnTo>
                    <a:pt x="529" y="643"/>
                  </a:lnTo>
                  <a:lnTo>
                    <a:pt x="535" y="632"/>
                  </a:lnTo>
                  <a:lnTo>
                    <a:pt x="541" y="619"/>
                  </a:lnTo>
                  <a:lnTo>
                    <a:pt x="544" y="607"/>
                  </a:lnTo>
                  <a:lnTo>
                    <a:pt x="544" y="594"/>
                  </a:lnTo>
                  <a:lnTo>
                    <a:pt x="538" y="580"/>
                  </a:lnTo>
                  <a:lnTo>
                    <a:pt x="533" y="581"/>
                  </a:lnTo>
                  <a:lnTo>
                    <a:pt x="526" y="596"/>
                  </a:lnTo>
                  <a:lnTo>
                    <a:pt x="520" y="610"/>
                  </a:lnTo>
                  <a:lnTo>
                    <a:pt x="512" y="625"/>
                  </a:lnTo>
                  <a:lnTo>
                    <a:pt x="505" y="640"/>
                  </a:lnTo>
                  <a:lnTo>
                    <a:pt x="497" y="654"/>
                  </a:lnTo>
                  <a:lnTo>
                    <a:pt x="491" y="668"/>
                  </a:lnTo>
                  <a:lnTo>
                    <a:pt x="485" y="682"/>
                  </a:lnTo>
                  <a:lnTo>
                    <a:pt x="480" y="696"/>
                  </a:lnTo>
                  <a:lnTo>
                    <a:pt x="467" y="692"/>
                  </a:lnTo>
                  <a:lnTo>
                    <a:pt x="467" y="678"/>
                  </a:lnTo>
                  <a:lnTo>
                    <a:pt x="476" y="662"/>
                  </a:lnTo>
                  <a:lnTo>
                    <a:pt x="485" y="646"/>
                  </a:lnTo>
                  <a:lnTo>
                    <a:pt x="495" y="631"/>
                  </a:lnTo>
                  <a:lnTo>
                    <a:pt x="504" y="614"/>
                  </a:lnTo>
                  <a:lnTo>
                    <a:pt x="513" y="597"/>
                  </a:lnTo>
                  <a:lnTo>
                    <a:pt x="520" y="579"/>
                  </a:lnTo>
                  <a:lnTo>
                    <a:pt x="525" y="561"/>
                  </a:lnTo>
                  <a:lnTo>
                    <a:pt x="528" y="542"/>
                  </a:lnTo>
                  <a:lnTo>
                    <a:pt x="525" y="539"/>
                  </a:lnTo>
                  <a:lnTo>
                    <a:pt x="521" y="536"/>
                  </a:lnTo>
                  <a:lnTo>
                    <a:pt x="516" y="536"/>
                  </a:lnTo>
                  <a:lnTo>
                    <a:pt x="513" y="540"/>
                  </a:lnTo>
                  <a:lnTo>
                    <a:pt x="505" y="557"/>
                  </a:lnTo>
                  <a:lnTo>
                    <a:pt x="497" y="573"/>
                  </a:lnTo>
                  <a:lnTo>
                    <a:pt x="489" y="591"/>
                  </a:lnTo>
                  <a:lnTo>
                    <a:pt x="483" y="609"/>
                  </a:lnTo>
                  <a:lnTo>
                    <a:pt x="476" y="626"/>
                  </a:lnTo>
                  <a:lnTo>
                    <a:pt x="468" y="644"/>
                  </a:lnTo>
                  <a:lnTo>
                    <a:pt x="459" y="661"/>
                  </a:lnTo>
                  <a:lnTo>
                    <a:pt x="450" y="676"/>
                  </a:lnTo>
                  <a:lnTo>
                    <a:pt x="440" y="676"/>
                  </a:lnTo>
                  <a:lnTo>
                    <a:pt x="438" y="663"/>
                  </a:lnTo>
                  <a:lnTo>
                    <a:pt x="442" y="653"/>
                  </a:lnTo>
                  <a:lnTo>
                    <a:pt x="448" y="644"/>
                  </a:lnTo>
                  <a:lnTo>
                    <a:pt x="452" y="633"/>
                  </a:lnTo>
                  <a:lnTo>
                    <a:pt x="446" y="632"/>
                  </a:lnTo>
                  <a:lnTo>
                    <a:pt x="440" y="635"/>
                  </a:lnTo>
                  <a:lnTo>
                    <a:pt x="433" y="637"/>
                  </a:lnTo>
                  <a:lnTo>
                    <a:pt x="427" y="632"/>
                  </a:lnTo>
                  <a:lnTo>
                    <a:pt x="434" y="610"/>
                  </a:lnTo>
                  <a:lnTo>
                    <a:pt x="421" y="608"/>
                  </a:lnTo>
                  <a:lnTo>
                    <a:pt x="415" y="600"/>
                  </a:lnTo>
                  <a:lnTo>
                    <a:pt x="414" y="589"/>
                  </a:lnTo>
                  <a:lnTo>
                    <a:pt x="414" y="575"/>
                  </a:lnTo>
                  <a:lnTo>
                    <a:pt x="414" y="569"/>
                  </a:lnTo>
                  <a:lnTo>
                    <a:pt x="408" y="571"/>
                  </a:lnTo>
                  <a:lnTo>
                    <a:pt x="403" y="579"/>
                  </a:lnTo>
                  <a:lnTo>
                    <a:pt x="397" y="586"/>
                  </a:lnTo>
                  <a:lnTo>
                    <a:pt x="391" y="589"/>
                  </a:lnTo>
                  <a:lnTo>
                    <a:pt x="395" y="569"/>
                  </a:lnTo>
                  <a:lnTo>
                    <a:pt x="404" y="549"/>
                  </a:lnTo>
                  <a:lnTo>
                    <a:pt x="410" y="531"/>
                  </a:lnTo>
                  <a:lnTo>
                    <a:pt x="404" y="515"/>
                  </a:lnTo>
                  <a:lnTo>
                    <a:pt x="396" y="525"/>
                  </a:lnTo>
                  <a:lnTo>
                    <a:pt x="390" y="535"/>
                  </a:lnTo>
                  <a:lnTo>
                    <a:pt x="384" y="548"/>
                  </a:lnTo>
                  <a:lnTo>
                    <a:pt x="379" y="560"/>
                  </a:lnTo>
                  <a:lnTo>
                    <a:pt x="375" y="573"/>
                  </a:lnTo>
                  <a:lnTo>
                    <a:pt x="370" y="587"/>
                  </a:lnTo>
                  <a:lnTo>
                    <a:pt x="366" y="599"/>
                  </a:lnTo>
                  <a:lnTo>
                    <a:pt x="360" y="612"/>
                  </a:lnTo>
                  <a:lnTo>
                    <a:pt x="357" y="615"/>
                  </a:lnTo>
                  <a:lnTo>
                    <a:pt x="354" y="618"/>
                  </a:lnTo>
                  <a:lnTo>
                    <a:pt x="349" y="620"/>
                  </a:lnTo>
                  <a:lnTo>
                    <a:pt x="342" y="620"/>
                  </a:lnTo>
                  <a:lnTo>
                    <a:pt x="347" y="601"/>
                  </a:lnTo>
                  <a:lnTo>
                    <a:pt x="354" y="583"/>
                  </a:lnTo>
                  <a:lnTo>
                    <a:pt x="362" y="566"/>
                  </a:lnTo>
                  <a:lnTo>
                    <a:pt x="370" y="549"/>
                  </a:lnTo>
                  <a:lnTo>
                    <a:pt x="378" y="531"/>
                  </a:lnTo>
                  <a:lnTo>
                    <a:pt x="386" y="514"/>
                  </a:lnTo>
                  <a:lnTo>
                    <a:pt x="392" y="496"/>
                  </a:lnTo>
                  <a:lnTo>
                    <a:pt x="395" y="477"/>
                  </a:lnTo>
                  <a:lnTo>
                    <a:pt x="392" y="474"/>
                  </a:lnTo>
                  <a:lnTo>
                    <a:pt x="388" y="473"/>
                  </a:lnTo>
                  <a:lnTo>
                    <a:pt x="385" y="474"/>
                  </a:lnTo>
                  <a:lnTo>
                    <a:pt x="381" y="476"/>
                  </a:lnTo>
                  <a:lnTo>
                    <a:pt x="381" y="486"/>
                  </a:lnTo>
                  <a:lnTo>
                    <a:pt x="377" y="495"/>
                  </a:lnTo>
                  <a:lnTo>
                    <a:pt x="372" y="502"/>
                  </a:lnTo>
                  <a:lnTo>
                    <a:pt x="366" y="508"/>
                  </a:lnTo>
                  <a:lnTo>
                    <a:pt x="359" y="526"/>
                  </a:lnTo>
                  <a:lnTo>
                    <a:pt x="351" y="543"/>
                  </a:lnTo>
                  <a:lnTo>
                    <a:pt x="345" y="561"/>
                  </a:lnTo>
                  <a:lnTo>
                    <a:pt x="337" y="578"/>
                  </a:lnTo>
                  <a:lnTo>
                    <a:pt x="330" y="596"/>
                  </a:lnTo>
                  <a:lnTo>
                    <a:pt x="323" y="614"/>
                  </a:lnTo>
                  <a:lnTo>
                    <a:pt x="318" y="633"/>
                  </a:lnTo>
                  <a:lnTo>
                    <a:pt x="312" y="653"/>
                  </a:lnTo>
                  <a:lnTo>
                    <a:pt x="309" y="655"/>
                  </a:lnTo>
                  <a:lnTo>
                    <a:pt x="308" y="659"/>
                  </a:lnTo>
                  <a:lnTo>
                    <a:pt x="305" y="662"/>
                  </a:lnTo>
                  <a:lnTo>
                    <a:pt x="302" y="665"/>
                  </a:lnTo>
                  <a:lnTo>
                    <a:pt x="292" y="655"/>
                  </a:lnTo>
                  <a:lnTo>
                    <a:pt x="294" y="641"/>
                  </a:lnTo>
                  <a:lnTo>
                    <a:pt x="301" y="626"/>
                  </a:lnTo>
                  <a:lnTo>
                    <a:pt x="307" y="614"/>
                  </a:lnTo>
                  <a:lnTo>
                    <a:pt x="312" y="604"/>
                  </a:lnTo>
                  <a:lnTo>
                    <a:pt x="319" y="591"/>
                  </a:lnTo>
                  <a:lnTo>
                    <a:pt x="320" y="580"/>
                  </a:lnTo>
                  <a:lnTo>
                    <a:pt x="311" y="571"/>
                  </a:lnTo>
                  <a:lnTo>
                    <a:pt x="305" y="581"/>
                  </a:lnTo>
                  <a:lnTo>
                    <a:pt x="301" y="591"/>
                  </a:lnTo>
                  <a:lnTo>
                    <a:pt x="296" y="601"/>
                  </a:lnTo>
                  <a:lnTo>
                    <a:pt x="293" y="612"/>
                  </a:lnTo>
                  <a:lnTo>
                    <a:pt x="290" y="623"/>
                  </a:lnTo>
                  <a:lnTo>
                    <a:pt x="285" y="634"/>
                  </a:lnTo>
                  <a:lnTo>
                    <a:pt x="281" y="644"/>
                  </a:lnTo>
                  <a:lnTo>
                    <a:pt x="276" y="655"/>
                  </a:lnTo>
                  <a:lnTo>
                    <a:pt x="267" y="655"/>
                  </a:lnTo>
                  <a:lnTo>
                    <a:pt x="270" y="635"/>
                  </a:lnTo>
                  <a:lnTo>
                    <a:pt x="274" y="618"/>
                  </a:lnTo>
                  <a:lnTo>
                    <a:pt x="281" y="601"/>
                  </a:lnTo>
                  <a:lnTo>
                    <a:pt x="289" y="586"/>
                  </a:lnTo>
                  <a:lnTo>
                    <a:pt x="295" y="570"/>
                  </a:lnTo>
                  <a:lnTo>
                    <a:pt x="303" y="553"/>
                  </a:lnTo>
                  <a:lnTo>
                    <a:pt x="308" y="535"/>
                  </a:lnTo>
                  <a:lnTo>
                    <a:pt x="311" y="515"/>
                  </a:lnTo>
                  <a:lnTo>
                    <a:pt x="305" y="513"/>
                  </a:lnTo>
                  <a:lnTo>
                    <a:pt x="294" y="535"/>
                  </a:lnTo>
                  <a:lnTo>
                    <a:pt x="284" y="559"/>
                  </a:lnTo>
                  <a:lnTo>
                    <a:pt x="274" y="582"/>
                  </a:lnTo>
                  <a:lnTo>
                    <a:pt x="264" y="606"/>
                  </a:lnTo>
                  <a:lnTo>
                    <a:pt x="254" y="629"/>
                  </a:lnTo>
                  <a:lnTo>
                    <a:pt x="245" y="653"/>
                  </a:lnTo>
                  <a:lnTo>
                    <a:pt x="235" y="675"/>
                  </a:lnTo>
                  <a:lnTo>
                    <a:pt x="225" y="698"/>
                  </a:lnTo>
                  <a:lnTo>
                    <a:pt x="218" y="696"/>
                  </a:lnTo>
                  <a:lnTo>
                    <a:pt x="215" y="690"/>
                  </a:lnTo>
                  <a:lnTo>
                    <a:pt x="213" y="682"/>
                  </a:lnTo>
                  <a:lnTo>
                    <a:pt x="213" y="674"/>
                  </a:lnTo>
                  <a:lnTo>
                    <a:pt x="228" y="646"/>
                  </a:lnTo>
                  <a:lnTo>
                    <a:pt x="241" y="618"/>
                  </a:lnTo>
                  <a:lnTo>
                    <a:pt x="255" y="589"/>
                  </a:lnTo>
                  <a:lnTo>
                    <a:pt x="268" y="559"/>
                  </a:lnTo>
                  <a:lnTo>
                    <a:pt x="282" y="530"/>
                  </a:lnTo>
                  <a:lnTo>
                    <a:pt x="294" y="501"/>
                  </a:lnTo>
                  <a:lnTo>
                    <a:pt x="308" y="471"/>
                  </a:lnTo>
                  <a:lnTo>
                    <a:pt x="321" y="443"/>
                  </a:lnTo>
                  <a:lnTo>
                    <a:pt x="316" y="438"/>
                  </a:lnTo>
                  <a:lnTo>
                    <a:pt x="308" y="442"/>
                  </a:lnTo>
                  <a:lnTo>
                    <a:pt x="302" y="448"/>
                  </a:lnTo>
                  <a:lnTo>
                    <a:pt x="298" y="455"/>
                  </a:lnTo>
                  <a:lnTo>
                    <a:pt x="294" y="464"/>
                  </a:lnTo>
                  <a:lnTo>
                    <a:pt x="291" y="471"/>
                  </a:lnTo>
                  <a:lnTo>
                    <a:pt x="287" y="480"/>
                  </a:lnTo>
                  <a:lnTo>
                    <a:pt x="283" y="487"/>
                  </a:lnTo>
                  <a:lnTo>
                    <a:pt x="276" y="494"/>
                  </a:lnTo>
                  <a:lnTo>
                    <a:pt x="271" y="513"/>
                  </a:lnTo>
                  <a:lnTo>
                    <a:pt x="263" y="531"/>
                  </a:lnTo>
                  <a:lnTo>
                    <a:pt x="254" y="550"/>
                  </a:lnTo>
                  <a:lnTo>
                    <a:pt x="248" y="569"/>
                  </a:lnTo>
                  <a:lnTo>
                    <a:pt x="246" y="580"/>
                  </a:lnTo>
                  <a:lnTo>
                    <a:pt x="241" y="590"/>
                  </a:lnTo>
                  <a:lnTo>
                    <a:pt x="236" y="599"/>
                  </a:lnTo>
                  <a:lnTo>
                    <a:pt x="229" y="607"/>
                  </a:lnTo>
                  <a:lnTo>
                    <a:pt x="222" y="616"/>
                  </a:lnTo>
                  <a:lnTo>
                    <a:pt x="216" y="624"/>
                  </a:lnTo>
                  <a:lnTo>
                    <a:pt x="210" y="633"/>
                  </a:lnTo>
                  <a:lnTo>
                    <a:pt x="204" y="642"/>
                  </a:lnTo>
                  <a:lnTo>
                    <a:pt x="200" y="661"/>
                  </a:lnTo>
                  <a:lnTo>
                    <a:pt x="192" y="679"/>
                  </a:lnTo>
                  <a:lnTo>
                    <a:pt x="183" y="697"/>
                  </a:lnTo>
                  <a:lnTo>
                    <a:pt x="173" y="712"/>
                  </a:lnTo>
                  <a:lnTo>
                    <a:pt x="165" y="709"/>
                  </a:lnTo>
                  <a:lnTo>
                    <a:pt x="169" y="697"/>
                  </a:lnTo>
                  <a:lnTo>
                    <a:pt x="172" y="685"/>
                  </a:lnTo>
                  <a:lnTo>
                    <a:pt x="177" y="673"/>
                  </a:lnTo>
                  <a:lnTo>
                    <a:pt x="183" y="662"/>
                  </a:lnTo>
                  <a:lnTo>
                    <a:pt x="189" y="650"/>
                  </a:lnTo>
                  <a:lnTo>
                    <a:pt x="193" y="638"/>
                  </a:lnTo>
                  <a:lnTo>
                    <a:pt x="198" y="626"/>
                  </a:lnTo>
                  <a:lnTo>
                    <a:pt x="201" y="614"/>
                  </a:lnTo>
                  <a:lnTo>
                    <a:pt x="194" y="610"/>
                  </a:lnTo>
                  <a:lnTo>
                    <a:pt x="186" y="626"/>
                  </a:lnTo>
                  <a:lnTo>
                    <a:pt x="179" y="641"/>
                  </a:lnTo>
                  <a:lnTo>
                    <a:pt x="170" y="655"/>
                  </a:lnTo>
                  <a:lnTo>
                    <a:pt x="162" y="670"/>
                  </a:lnTo>
                  <a:lnTo>
                    <a:pt x="155" y="684"/>
                  </a:lnTo>
                  <a:lnTo>
                    <a:pt x="151" y="700"/>
                  </a:lnTo>
                  <a:lnTo>
                    <a:pt x="148" y="716"/>
                  </a:lnTo>
                  <a:lnTo>
                    <a:pt x="149" y="734"/>
                  </a:lnTo>
                  <a:lnTo>
                    <a:pt x="153" y="738"/>
                  </a:lnTo>
                  <a:lnTo>
                    <a:pt x="154" y="744"/>
                  </a:lnTo>
                  <a:lnTo>
                    <a:pt x="153" y="750"/>
                  </a:lnTo>
                  <a:lnTo>
                    <a:pt x="149" y="755"/>
                  </a:lnTo>
                  <a:lnTo>
                    <a:pt x="145" y="755"/>
                  </a:lnTo>
                  <a:lnTo>
                    <a:pt x="139" y="754"/>
                  </a:lnTo>
                  <a:lnTo>
                    <a:pt x="134" y="752"/>
                  </a:lnTo>
                  <a:lnTo>
                    <a:pt x="129" y="747"/>
                  </a:lnTo>
                  <a:lnTo>
                    <a:pt x="124" y="743"/>
                  </a:lnTo>
                  <a:lnTo>
                    <a:pt x="119" y="737"/>
                  </a:lnTo>
                  <a:lnTo>
                    <a:pt x="115" y="731"/>
                  </a:lnTo>
                  <a:lnTo>
                    <a:pt x="111" y="725"/>
                  </a:lnTo>
                  <a:lnTo>
                    <a:pt x="107" y="730"/>
                  </a:lnTo>
                  <a:lnTo>
                    <a:pt x="103" y="738"/>
                  </a:lnTo>
                  <a:lnTo>
                    <a:pt x="99" y="744"/>
                  </a:lnTo>
                  <a:lnTo>
                    <a:pt x="92" y="743"/>
                  </a:lnTo>
                  <a:lnTo>
                    <a:pt x="94" y="729"/>
                  </a:lnTo>
                  <a:lnTo>
                    <a:pt x="99" y="716"/>
                  </a:lnTo>
                  <a:lnTo>
                    <a:pt x="105" y="702"/>
                  </a:lnTo>
                  <a:lnTo>
                    <a:pt x="110" y="690"/>
                  </a:lnTo>
                  <a:lnTo>
                    <a:pt x="115" y="676"/>
                  </a:lnTo>
                  <a:lnTo>
                    <a:pt x="118" y="664"/>
                  </a:lnTo>
                  <a:lnTo>
                    <a:pt x="117" y="651"/>
                  </a:lnTo>
                  <a:lnTo>
                    <a:pt x="111" y="637"/>
                  </a:lnTo>
                  <a:lnTo>
                    <a:pt x="103" y="652"/>
                  </a:lnTo>
                  <a:lnTo>
                    <a:pt x="97" y="668"/>
                  </a:lnTo>
                  <a:lnTo>
                    <a:pt x="90" y="683"/>
                  </a:lnTo>
                  <a:lnTo>
                    <a:pt x="83" y="700"/>
                  </a:lnTo>
                  <a:lnTo>
                    <a:pt x="78" y="716"/>
                  </a:lnTo>
                  <a:lnTo>
                    <a:pt x="72" y="733"/>
                  </a:lnTo>
                  <a:lnTo>
                    <a:pt x="68" y="749"/>
                  </a:lnTo>
                  <a:lnTo>
                    <a:pt x="63" y="766"/>
                  </a:lnTo>
                  <a:lnTo>
                    <a:pt x="47" y="766"/>
                  </a:lnTo>
                  <a:lnTo>
                    <a:pt x="54" y="722"/>
                  </a:lnTo>
                  <a:lnTo>
                    <a:pt x="54" y="725"/>
                  </a:lnTo>
                  <a:lnTo>
                    <a:pt x="63" y="707"/>
                  </a:lnTo>
                  <a:lnTo>
                    <a:pt x="72" y="688"/>
                  </a:lnTo>
                  <a:lnTo>
                    <a:pt x="82" y="669"/>
                  </a:lnTo>
                  <a:lnTo>
                    <a:pt x="92" y="650"/>
                  </a:lnTo>
                  <a:lnTo>
                    <a:pt x="101" y="629"/>
                  </a:lnTo>
                  <a:lnTo>
                    <a:pt x="110" y="609"/>
                  </a:lnTo>
                  <a:lnTo>
                    <a:pt x="118" y="589"/>
                  </a:lnTo>
                  <a:lnTo>
                    <a:pt x="124" y="569"/>
                  </a:lnTo>
                  <a:lnTo>
                    <a:pt x="123" y="567"/>
                  </a:lnTo>
                  <a:lnTo>
                    <a:pt x="115" y="578"/>
                  </a:lnTo>
                  <a:lnTo>
                    <a:pt x="107" y="589"/>
                  </a:lnTo>
                  <a:lnTo>
                    <a:pt x="100" y="601"/>
                  </a:lnTo>
                  <a:lnTo>
                    <a:pt x="93" y="614"/>
                  </a:lnTo>
                  <a:lnTo>
                    <a:pt x="88" y="626"/>
                  </a:lnTo>
                  <a:lnTo>
                    <a:pt x="82" y="638"/>
                  </a:lnTo>
                  <a:lnTo>
                    <a:pt x="77" y="652"/>
                  </a:lnTo>
                  <a:lnTo>
                    <a:pt x="71" y="665"/>
                  </a:lnTo>
                  <a:lnTo>
                    <a:pt x="65" y="683"/>
                  </a:lnTo>
                  <a:lnTo>
                    <a:pt x="61" y="700"/>
                  </a:lnTo>
                  <a:lnTo>
                    <a:pt x="56" y="717"/>
                  </a:lnTo>
                  <a:lnTo>
                    <a:pt x="47" y="731"/>
                  </a:lnTo>
                  <a:lnTo>
                    <a:pt x="39" y="731"/>
                  </a:lnTo>
                  <a:lnTo>
                    <a:pt x="45" y="705"/>
                  </a:lnTo>
                  <a:lnTo>
                    <a:pt x="53" y="679"/>
                  </a:lnTo>
                  <a:lnTo>
                    <a:pt x="63" y="654"/>
                  </a:lnTo>
                  <a:lnTo>
                    <a:pt x="74" y="629"/>
                  </a:lnTo>
                  <a:lnTo>
                    <a:pt x="85" y="606"/>
                  </a:lnTo>
                  <a:lnTo>
                    <a:pt x="98" y="582"/>
                  </a:lnTo>
                  <a:lnTo>
                    <a:pt x="109" y="559"/>
                  </a:lnTo>
                  <a:lnTo>
                    <a:pt x="119" y="535"/>
                  </a:lnTo>
                  <a:lnTo>
                    <a:pt x="103" y="552"/>
                  </a:lnTo>
                  <a:lnTo>
                    <a:pt x="90" y="570"/>
                  </a:lnTo>
                  <a:lnTo>
                    <a:pt x="78" y="589"/>
                  </a:lnTo>
                  <a:lnTo>
                    <a:pt x="66" y="608"/>
                  </a:lnTo>
                  <a:lnTo>
                    <a:pt x="56" y="628"/>
                  </a:lnTo>
                  <a:lnTo>
                    <a:pt x="46" y="648"/>
                  </a:lnTo>
                  <a:lnTo>
                    <a:pt x="36" y="670"/>
                  </a:lnTo>
                  <a:lnTo>
                    <a:pt x="26" y="691"/>
                  </a:lnTo>
                  <a:lnTo>
                    <a:pt x="22" y="701"/>
                  </a:lnTo>
                  <a:lnTo>
                    <a:pt x="20" y="715"/>
                  </a:lnTo>
                  <a:lnTo>
                    <a:pt x="17" y="726"/>
                  </a:lnTo>
                  <a:lnTo>
                    <a:pt x="6" y="730"/>
                  </a:lnTo>
                  <a:lnTo>
                    <a:pt x="0" y="718"/>
                  </a:lnTo>
                  <a:lnTo>
                    <a:pt x="8" y="702"/>
                  </a:lnTo>
                  <a:lnTo>
                    <a:pt x="16" y="685"/>
                  </a:lnTo>
                  <a:lnTo>
                    <a:pt x="24" y="670"/>
                  </a:lnTo>
                  <a:lnTo>
                    <a:pt x="32" y="653"/>
                  </a:lnTo>
                  <a:lnTo>
                    <a:pt x="38" y="637"/>
                  </a:lnTo>
                  <a:lnTo>
                    <a:pt x="44" y="620"/>
                  </a:lnTo>
                  <a:lnTo>
                    <a:pt x="47" y="605"/>
                  </a:lnTo>
                  <a:lnTo>
                    <a:pt x="48" y="590"/>
                  </a:lnTo>
                  <a:lnTo>
                    <a:pt x="73" y="558"/>
                  </a:lnTo>
                  <a:lnTo>
                    <a:pt x="93" y="521"/>
                  </a:lnTo>
                  <a:lnTo>
                    <a:pt x="109" y="482"/>
                  </a:lnTo>
                  <a:lnTo>
                    <a:pt x="126" y="443"/>
                  </a:lnTo>
                  <a:lnTo>
                    <a:pt x="143" y="405"/>
                  </a:lnTo>
                  <a:lnTo>
                    <a:pt x="164" y="369"/>
                  </a:lnTo>
                  <a:lnTo>
                    <a:pt x="191" y="339"/>
                  </a:lnTo>
                  <a:lnTo>
                    <a:pt x="226" y="313"/>
                  </a:lnTo>
                  <a:lnTo>
                    <a:pt x="221" y="273"/>
                  </a:lnTo>
                  <a:lnTo>
                    <a:pt x="218" y="236"/>
                  </a:lnTo>
                  <a:lnTo>
                    <a:pt x="211" y="201"/>
                  </a:lnTo>
                  <a:lnTo>
                    <a:pt x="198" y="167"/>
                  </a:lnTo>
                  <a:lnTo>
                    <a:pt x="184" y="175"/>
                  </a:lnTo>
                  <a:lnTo>
                    <a:pt x="171" y="183"/>
                  </a:lnTo>
                  <a:lnTo>
                    <a:pt x="155" y="191"/>
                  </a:lnTo>
                  <a:lnTo>
                    <a:pt x="139" y="197"/>
                  </a:lnTo>
                  <a:lnTo>
                    <a:pt x="123" y="201"/>
                  </a:lnTo>
                  <a:lnTo>
                    <a:pt x="106" y="201"/>
                  </a:lnTo>
                  <a:lnTo>
                    <a:pt x="90" y="199"/>
                  </a:lnTo>
                  <a:lnTo>
                    <a:pt x="74" y="191"/>
                  </a:lnTo>
                  <a:lnTo>
                    <a:pt x="68" y="180"/>
                  </a:lnTo>
                  <a:lnTo>
                    <a:pt x="62" y="170"/>
                  </a:lnTo>
                  <a:lnTo>
                    <a:pt x="59" y="158"/>
                  </a:lnTo>
                  <a:lnTo>
                    <a:pt x="60" y="143"/>
                  </a:lnTo>
                  <a:lnTo>
                    <a:pt x="72" y="132"/>
                  </a:lnTo>
                  <a:lnTo>
                    <a:pt x="75" y="145"/>
                  </a:lnTo>
                  <a:lnTo>
                    <a:pt x="79" y="160"/>
                  </a:lnTo>
                  <a:lnTo>
                    <a:pt x="87" y="171"/>
                  </a:lnTo>
                  <a:lnTo>
                    <a:pt x="102" y="176"/>
                  </a:lnTo>
                  <a:lnTo>
                    <a:pt x="125" y="170"/>
                  </a:lnTo>
                  <a:lnTo>
                    <a:pt x="147" y="163"/>
                  </a:lnTo>
                  <a:lnTo>
                    <a:pt x="169" y="154"/>
                  </a:lnTo>
                  <a:lnTo>
                    <a:pt x="188" y="143"/>
                  </a:lnTo>
                  <a:lnTo>
                    <a:pt x="206" y="130"/>
                  </a:lnTo>
                  <a:lnTo>
                    <a:pt x="220" y="114"/>
                  </a:lnTo>
                  <a:lnTo>
                    <a:pt x="231" y="95"/>
                  </a:lnTo>
                  <a:lnTo>
                    <a:pt x="240" y="74"/>
                  </a:lnTo>
                  <a:lnTo>
                    <a:pt x="249" y="55"/>
                  </a:lnTo>
                  <a:lnTo>
                    <a:pt x="262" y="40"/>
                  </a:lnTo>
                  <a:lnTo>
                    <a:pt x="276" y="29"/>
                  </a:lnTo>
                  <a:lnTo>
                    <a:pt x="293" y="20"/>
                  </a:lnTo>
                  <a:lnTo>
                    <a:pt x="311" y="14"/>
                  </a:lnTo>
                  <a:lnTo>
                    <a:pt x="330" y="9"/>
                  </a:lnTo>
                  <a:lnTo>
                    <a:pt x="350" y="4"/>
                  </a:lnTo>
                  <a:lnTo>
                    <a:pt x="369" y="0"/>
                  </a:lnTo>
                  <a:lnTo>
                    <a:pt x="379" y="1"/>
                  </a:lnTo>
                  <a:lnTo>
                    <a:pt x="390" y="3"/>
                  </a:lnTo>
                  <a:lnTo>
                    <a:pt x="397" y="9"/>
                  </a:lnTo>
                  <a:lnTo>
                    <a:pt x="402" y="1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391" name="Freeform 736"/>
            <p:cNvSpPr>
              <a:spLocks/>
            </p:cNvSpPr>
            <p:nvPr/>
          </p:nvSpPr>
          <p:spPr bwMode="auto">
            <a:xfrm>
              <a:off x="2734" y="1291"/>
              <a:ext cx="24" cy="7"/>
            </a:xfrm>
            <a:custGeom>
              <a:avLst/>
              <a:gdLst>
                <a:gd name="T0" fmla="*/ 5 w 121"/>
                <a:gd name="T1" fmla="*/ 0 h 38"/>
                <a:gd name="T2" fmla="*/ 5 w 121"/>
                <a:gd name="T3" fmla="*/ 0 h 38"/>
                <a:gd name="T4" fmla="*/ 5 w 121"/>
                <a:gd name="T5" fmla="*/ 1 h 38"/>
                <a:gd name="T6" fmla="*/ 4 w 121"/>
                <a:gd name="T7" fmla="*/ 1 h 38"/>
                <a:gd name="T8" fmla="*/ 4 w 121"/>
                <a:gd name="T9" fmla="*/ 1 h 38"/>
                <a:gd name="T10" fmla="*/ 3 w 121"/>
                <a:gd name="T11" fmla="*/ 1 h 38"/>
                <a:gd name="T12" fmla="*/ 3 w 121"/>
                <a:gd name="T13" fmla="*/ 1 h 38"/>
                <a:gd name="T14" fmla="*/ 2 w 121"/>
                <a:gd name="T15" fmla="*/ 1 h 38"/>
                <a:gd name="T16" fmla="*/ 2 w 121"/>
                <a:gd name="T17" fmla="*/ 1 h 38"/>
                <a:gd name="T18" fmla="*/ 1 w 121"/>
                <a:gd name="T19" fmla="*/ 1 h 38"/>
                <a:gd name="T20" fmla="*/ 1 w 121"/>
                <a:gd name="T21" fmla="*/ 1 h 38"/>
                <a:gd name="T22" fmla="*/ 0 w 121"/>
                <a:gd name="T23" fmla="*/ 1 h 38"/>
                <a:gd name="T24" fmla="*/ 0 w 121"/>
                <a:gd name="T25" fmla="*/ 1 h 38"/>
                <a:gd name="T26" fmla="*/ 0 w 121"/>
                <a:gd name="T27" fmla="*/ 0 h 38"/>
                <a:gd name="T28" fmla="*/ 1 w 121"/>
                <a:gd name="T29" fmla="*/ 0 h 38"/>
                <a:gd name="T30" fmla="*/ 1 w 121"/>
                <a:gd name="T31" fmla="*/ 0 h 38"/>
                <a:gd name="T32" fmla="*/ 2 w 121"/>
                <a:gd name="T33" fmla="*/ 0 h 38"/>
                <a:gd name="T34" fmla="*/ 2 w 121"/>
                <a:gd name="T35" fmla="*/ 0 h 38"/>
                <a:gd name="T36" fmla="*/ 3 w 121"/>
                <a:gd name="T37" fmla="*/ 0 h 38"/>
                <a:gd name="T38" fmla="*/ 4 w 121"/>
                <a:gd name="T39" fmla="*/ 0 h 38"/>
                <a:gd name="T40" fmla="*/ 4 w 121"/>
                <a:gd name="T41" fmla="*/ 0 h 38"/>
                <a:gd name="T42" fmla="*/ 5 w 121"/>
                <a:gd name="T43" fmla="*/ 0 h 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1"/>
                <a:gd name="T67" fmla="*/ 0 h 38"/>
                <a:gd name="T68" fmla="*/ 121 w 121"/>
                <a:gd name="T69" fmla="*/ 38 h 3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1" h="38">
                  <a:moveTo>
                    <a:pt x="121" y="1"/>
                  </a:moveTo>
                  <a:lnTo>
                    <a:pt x="118" y="12"/>
                  </a:lnTo>
                  <a:lnTo>
                    <a:pt x="114" y="23"/>
                  </a:lnTo>
                  <a:lnTo>
                    <a:pt x="106" y="31"/>
                  </a:lnTo>
                  <a:lnTo>
                    <a:pt x="96" y="37"/>
                  </a:lnTo>
                  <a:lnTo>
                    <a:pt x="83" y="37"/>
                  </a:lnTo>
                  <a:lnTo>
                    <a:pt x="70" y="37"/>
                  </a:lnTo>
                  <a:lnTo>
                    <a:pt x="57" y="38"/>
                  </a:lnTo>
                  <a:lnTo>
                    <a:pt x="43" y="38"/>
                  </a:lnTo>
                  <a:lnTo>
                    <a:pt x="31" y="37"/>
                  </a:lnTo>
                  <a:lnTo>
                    <a:pt x="18" y="34"/>
                  </a:lnTo>
                  <a:lnTo>
                    <a:pt x="8" y="27"/>
                  </a:lnTo>
                  <a:lnTo>
                    <a:pt x="0" y="17"/>
                  </a:lnTo>
                  <a:lnTo>
                    <a:pt x="0" y="8"/>
                  </a:lnTo>
                  <a:lnTo>
                    <a:pt x="16" y="7"/>
                  </a:lnTo>
                  <a:lnTo>
                    <a:pt x="32" y="6"/>
                  </a:lnTo>
                  <a:lnTo>
                    <a:pt x="46" y="5"/>
                  </a:lnTo>
                  <a:lnTo>
                    <a:pt x="62" y="2"/>
                  </a:lnTo>
                  <a:lnTo>
                    <a:pt x="77" y="1"/>
                  </a:lnTo>
                  <a:lnTo>
                    <a:pt x="91" y="1"/>
                  </a:lnTo>
                  <a:lnTo>
                    <a:pt x="106" y="0"/>
                  </a:lnTo>
                  <a:lnTo>
                    <a:pt x="121" y="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392" name="Freeform 737"/>
            <p:cNvSpPr>
              <a:spLocks/>
            </p:cNvSpPr>
            <p:nvPr/>
          </p:nvSpPr>
          <p:spPr bwMode="auto">
            <a:xfrm>
              <a:off x="2656" y="1294"/>
              <a:ext cx="9" cy="19"/>
            </a:xfrm>
            <a:custGeom>
              <a:avLst/>
              <a:gdLst>
                <a:gd name="T0" fmla="*/ 2 w 46"/>
                <a:gd name="T1" fmla="*/ 1 h 92"/>
                <a:gd name="T2" fmla="*/ 2 w 46"/>
                <a:gd name="T3" fmla="*/ 2 h 92"/>
                <a:gd name="T4" fmla="*/ 2 w 46"/>
                <a:gd name="T5" fmla="*/ 3 h 92"/>
                <a:gd name="T6" fmla="*/ 2 w 46"/>
                <a:gd name="T7" fmla="*/ 4 h 92"/>
                <a:gd name="T8" fmla="*/ 1 w 46"/>
                <a:gd name="T9" fmla="*/ 4 h 92"/>
                <a:gd name="T10" fmla="*/ 1 w 46"/>
                <a:gd name="T11" fmla="*/ 4 h 92"/>
                <a:gd name="T12" fmla="*/ 1 w 46"/>
                <a:gd name="T13" fmla="*/ 4 h 92"/>
                <a:gd name="T14" fmla="*/ 0 w 46"/>
                <a:gd name="T15" fmla="*/ 3 h 92"/>
                <a:gd name="T16" fmla="*/ 0 w 46"/>
                <a:gd name="T17" fmla="*/ 3 h 92"/>
                <a:gd name="T18" fmla="*/ 0 w 46"/>
                <a:gd name="T19" fmla="*/ 2 h 92"/>
                <a:gd name="T20" fmla="*/ 1 w 46"/>
                <a:gd name="T21" fmla="*/ 2 h 92"/>
                <a:gd name="T22" fmla="*/ 1 w 46"/>
                <a:gd name="T23" fmla="*/ 1 h 92"/>
                <a:gd name="T24" fmla="*/ 1 w 46"/>
                <a:gd name="T25" fmla="*/ 0 h 92"/>
                <a:gd name="T26" fmla="*/ 1 w 46"/>
                <a:gd name="T27" fmla="*/ 0 h 92"/>
                <a:gd name="T28" fmla="*/ 2 w 46"/>
                <a:gd name="T29" fmla="*/ 0 h 92"/>
                <a:gd name="T30" fmla="*/ 2 w 46"/>
                <a:gd name="T31" fmla="*/ 1 h 92"/>
                <a:gd name="T32" fmla="*/ 2 w 46"/>
                <a:gd name="T33" fmla="*/ 1 h 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92"/>
                <a:gd name="T53" fmla="*/ 46 w 46"/>
                <a:gd name="T54" fmla="*/ 92 h 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92">
                  <a:moveTo>
                    <a:pt x="45" y="30"/>
                  </a:moveTo>
                  <a:lnTo>
                    <a:pt x="45" y="47"/>
                  </a:lnTo>
                  <a:lnTo>
                    <a:pt x="46" y="66"/>
                  </a:lnTo>
                  <a:lnTo>
                    <a:pt x="44" y="82"/>
                  </a:lnTo>
                  <a:lnTo>
                    <a:pt x="33" y="92"/>
                  </a:lnTo>
                  <a:lnTo>
                    <a:pt x="21" y="91"/>
                  </a:lnTo>
                  <a:lnTo>
                    <a:pt x="15" y="84"/>
                  </a:lnTo>
                  <a:lnTo>
                    <a:pt x="10" y="76"/>
                  </a:lnTo>
                  <a:lnTo>
                    <a:pt x="0" y="72"/>
                  </a:lnTo>
                  <a:lnTo>
                    <a:pt x="7" y="55"/>
                  </a:lnTo>
                  <a:lnTo>
                    <a:pt x="16" y="38"/>
                  </a:lnTo>
                  <a:lnTo>
                    <a:pt x="25" y="19"/>
                  </a:lnTo>
                  <a:lnTo>
                    <a:pt x="29" y="0"/>
                  </a:lnTo>
                  <a:lnTo>
                    <a:pt x="38" y="3"/>
                  </a:lnTo>
                  <a:lnTo>
                    <a:pt x="40" y="11"/>
                  </a:lnTo>
                  <a:lnTo>
                    <a:pt x="42" y="21"/>
                  </a:lnTo>
                  <a:lnTo>
                    <a:pt x="45" y="3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393" name="Freeform 738"/>
            <p:cNvSpPr>
              <a:spLocks/>
            </p:cNvSpPr>
            <p:nvPr/>
          </p:nvSpPr>
          <p:spPr bwMode="auto">
            <a:xfrm>
              <a:off x="2704" y="1297"/>
              <a:ext cx="23" cy="35"/>
            </a:xfrm>
            <a:custGeom>
              <a:avLst/>
              <a:gdLst>
                <a:gd name="T0" fmla="*/ 5 w 116"/>
                <a:gd name="T1" fmla="*/ 0 h 176"/>
                <a:gd name="T2" fmla="*/ 5 w 116"/>
                <a:gd name="T3" fmla="*/ 0 h 176"/>
                <a:gd name="T4" fmla="*/ 4 w 116"/>
                <a:gd name="T5" fmla="*/ 1 h 176"/>
                <a:gd name="T6" fmla="*/ 4 w 116"/>
                <a:gd name="T7" fmla="*/ 1 h 176"/>
                <a:gd name="T8" fmla="*/ 4 w 116"/>
                <a:gd name="T9" fmla="*/ 2 h 176"/>
                <a:gd name="T10" fmla="*/ 4 w 116"/>
                <a:gd name="T11" fmla="*/ 2 h 176"/>
                <a:gd name="T12" fmla="*/ 4 w 116"/>
                <a:gd name="T13" fmla="*/ 2 h 176"/>
                <a:gd name="T14" fmla="*/ 4 w 116"/>
                <a:gd name="T15" fmla="*/ 2 h 176"/>
                <a:gd name="T16" fmla="*/ 3 w 116"/>
                <a:gd name="T17" fmla="*/ 3 h 176"/>
                <a:gd name="T18" fmla="*/ 3 w 116"/>
                <a:gd name="T19" fmla="*/ 3 h 176"/>
                <a:gd name="T20" fmla="*/ 2 w 116"/>
                <a:gd name="T21" fmla="*/ 4 h 176"/>
                <a:gd name="T22" fmla="*/ 2 w 116"/>
                <a:gd name="T23" fmla="*/ 4 h 176"/>
                <a:gd name="T24" fmla="*/ 2 w 116"/>
                <a:gd name="T25" fmla="*/ 5 h 176"/>
                <a:gd name="T26" fmla="*/ 1 w 116"/>
                <a:gd name="T27" fmla="*/ 5 h 176"/>
                <a:gd name="T28" fmla="*/ 1 w 116"/>
                <a:gd name="T29" fmla="*/ 6 h 176"/>
                <a:gd name="T30" fmla="*/ 1 w 116"/>
                <a:gd name="T31" fmla="*/ 6 h 176"/>
                <a:gd name="T32" fmla="*/ 0 w 116"/>
                <a:gd name="T33" fmla="*/ 7 h 176"/>
                <a:gd name="T34" fmla="*/ 0 w 116"/>
                <a:gd name="T35" fmla="*/ 7 h 176"/>
                <a:gd name="T36" fmla="*/ 1 w 116"/>
                <a:gd name="T37" fmla="*/ 6 h 176"/>
                <a:gd name="T38" fmla="*/ 1 w 116"/>
                <a:gd name="T39" fmla="*/ 5 h 176"/>
                <a:gd name="T40" fmla="*/ 2 w 116"/>
                <a:gd name="T41" fmla="*/ 4 h 176"/>
                <a:gd name="T42" fmla="*/ 2 w 116"/>
                <a:gd name="T43" fmla="*/ 4 h 176"/>
                <a:gd name="T44" fmla="*/ 3 w 116"/>
                <a:gd name="T45" fmla="*/ 3 h 176"/>
                <a:gd name="T46" fmla="*/ 3 w 116"/>
                <a:gd name="T47" fmla="*/ 2 h 176"/>
                <a:gd name="T48" fmla="*/ 4 w 116"/>
                <a:gd name="T49" fmla="*/ 1 h 176"/>
                <a:gd name="T50" fmla="*/ 4 w 116"/>
                <a:gd name="T51" fmla="*/ 0 h 176"/>
                <a:gd name="T52" fmla="*/ 5 w 116"/>
                <a:gd name="T53" fmla="*/ 0 h 1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6"/>
                <a:gd name="T82" fmla="*/ 0 h 176"/>
                <a:gd name="T83" fmla="*/ 116 w 116"/>
                <a:gd name="T84" fmla="*/ 176 h 1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6" h="176">
                  <a:moveTo>
                    <a:pt x="116" y="2"/>
                  </a:moveTo>
                  <a:lnTo>
                    <a:pt x="114" y="11"/>
                  </a:lnTo>
                  <a:lnTo>
                    <a:pt x="111" y="20"/>
                  </a:lnTo>
                  <a:lnTo>
                    <a:pt x="109" y="29"/>
                  </a:lnTo>
                  <a:lnTo>
                    <a:pt x="106" y="38"/>
                  </a:lnTo>
                  <a:lnTo>
                    <a:pt x="102" y="46"/>
                  </a:lnTo>
                  <a:lnTo>
                    <a:pt x="97" y="54"/>
                  </a:lnTo>
                  <a:lnTo>
                    <a:pt x="90" y="61"/>
                  </a:lnTo>
                  <a:lnTo>
                    <a:pt x="81" y="65"/>
                  </a:lnTo>
                  <a:lnTo>
                    <a:pt x="71" y="79"/>
                  </a:lnTo>
                  <a:lnTo>
                    <a:pt x="63" y="93"/>
                  </a:lnTo>
                  <a:lnTo>
                    <a:pt x="54" y="108"/>
                  </a:lnTo>
                  <a:lnTo>
                    <a:pt x="46" y="122"/>
                  </a:lnTo>
                  <a:lnTo>
                    <a:pt x="37" y="136"/>
                  </a:lnTo>
                  <a:lnTo>
                    <a:pt x="28" y="150"/>
                  </a:lnTo>
                  <a:lnTo>
                    <a:pt x="19" y="163"/>
                  </a:lnTo>
                  <a:lnTo>
                    <a:pt x="8" y="176"/>
                  </a:lnTo>
                  <a:lnTo>
                    <a:pt x="0" y="174"/>
                  </a:lnTo>
                  <a:lnTo>
                    <a:pt x="16" y="154"/>
                  </a:lnTo>
                  <a:lnTo>
                    <a:pt x="31" y="132"/>
                  </a:lnTo>
                  <a:lnTo>
                    <a:pt x="44" y="110"/>
                  </a:lnTo>
                  <a:lnTo>
                    <a:pt x="56" y="89"/>
                  </a:lnTo>
                  <a:lnTo>
                    <a:pt x="69" y="66"/>
                  </a:lnTo>
                  <a:lnTo>
                    <a:pt x="80" y="44"/>
                  </a:lnTo>
                  <a:lnTo>
                    <a:pt x="92" y="22"/>
                  </a:lnTo>
                  <a:lnTo>
                    <a:pt x="105" y="0"/>
                  </a:lnTo>
                  <a:lnTo>
                    <a:pt x="116"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394" name="Freeform 739"/>
            <p:cNvSpPr>
              <a:spLocks/>
            </p:cNvSpPr>
            <p:nvPr/>
          </p:nvSpPr>
          <p:spPr bwMode="auto">
            <a:xfrm>
              <a:off x="2996" y="1301"/>
              <a:ext cx="3" cy="16"/>
            </a:xfrm>
            <a:custGeom>
              <a:avLst/>
              <a:gdLst>
                <a:gd name="T0" fmla="*/ 0 w 18"/>
                <a:gd name="T1" fmla="*/ 3 h 78"/>
                <a:gd name="T2" fmla="*/ 0 w 18"/>
                <a:gd name="T3" fmla="*/ 3 h 78"/>
                <a:gd name="T4" fmla="*/ 0 w 18"/>
                <a:gd name="T5" fmla="*/ 2 h 78"/>
                <a:gd name="T6" fmla="*/ 0 w 18"/>
                <a:gd name="T7" fmla="*/ 1 h 78"/>
                <a:gd name="T8" fmla="*/ 0 w 18"/>
                <a:gd name="T9" fmla="*/ 0 h 78"/>
                <a:gd name="T10" fmla="*/ 0 w 18"/>
                <a:gd name="T11" fmla="*/ 0 h 78"/>
                <a:gd name="T12" fmla="*/ 0 w 18"/>
                <a:gd name="T13" fmla="*/ 1 h 78"/>
                <a:gd name="T14" fmla="*/ 1 w 18"/>
                <a:gd name="T15" fmla="*/ 2 h 78"/>
                <a:gd name="T16" fmla="*/ 1 w 18"/>
                <a:gd name="T17" fmla="*/ 2 h 78"/>
                <a:gd name="T18" fmla="*/ 0 w 18"/>
                <a:gd name="T19" fmla="*/ 3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78"/>
                <a:gd name="T32" fmla="*/ 18 w 18"/>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78">
                  <a:moveTo>
                    <a:pt x="10" y="78"/>
                  </a:moveTo>
                  <a:lnTo>
                    <a:pt x="4" y="61"/>
                  </a:lnTo>
                  <a:lnTo>
                    <a:pt x="2" y="42"/>
                  </a:lnTo>
                  <a:lnTo>
                    <a:pt x="1" y="23"/>
                  </a:lnTo>
                  <a:lnTo>
                    <a:pt x="0" y="5"/>
                  </a:lnTo>
                  <a:lnTo>
                    <a:pt x="6" y="0"/>
                  </a:lnTo>
                  <a:lnTo>
                    <a:pt x="14" y="18"/>
                  </a:lnTo>
                  <a:lnTo>
                    <a:pt x="18" y="39"/>
                  </a:lnTo>
                  <a:lnTo>
                    <a:pt x="16" y="60"/>
                  </a:lnTo>
                  <a:lnTo>
                    <a:pt x="10" y="7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395" name="Freeform 740"/>
            <p:cNvSpPr>
              <a:spLocks/>
            </p:cNvSpPr>
            <p:nvPr/>
          </p:nvSpPr>
          <p:spPr bwMode="auto">
            <a:xfrm>
              <a:off x="2811" y="1304"/>
              <a:ext cx="39" cy="54"/>
            </a:xfrm>
            <a:custGeom>
              <a:avLst/>
              <a:gdLst>
                <a:gd name="T0" fmla="*/ 2 w 193"/>
                <a:gd name="T1" fmla="*/ 1 h 267"/>
                <a:gd name="T2" fmla="*/ 4 w 193"/>
                <a:gd name="T3" fmla="*/ 3 h 267"/>
                <a:gd name="T4" fmla="*/ 5 w 193"/>
                <a:gd name="T5" fmla="*/ 4 h 267"/>
                <a:gd name="T6" fmla="*/ 7 w 193"/>
                <a:gd name="T7" fmla="*/ 6 h 267"/>
                <a:gd name="T8" fmla="*/ 8 w 193"/>
                <a:gd name="T9" fmla="*/ 7 h 267"/>
                <a:gd name="T10" fmla="*/ 8 w 193"/>
                <a:gd name="T11" fmla="*/ 7 h 267"/>
                <a:gd name="T12" fmla="*/ 7 w 193"/>
                <a:gd name="T13" fmla="*/ 6 h 267"/>
                <a:gd name="T14" fmla="*/ 5 w 193"/>
                <a:gd name="T15" fmla="*/ 5 h 267"/>
                <a:gd name="T16" fmla="*/ 4 w 193"/>
                <a:gd name="T17" fmla="*/ 3 h 267"/>
                <a:gd name="T18" fmla="*/ 2 w 193"/>
                <a:gd name="T19" fmla="*/ 2 h 267"/>
                <a:gd name="T20" fmla="*/ 1 w 193"/>
                <a:gd name="T21" fmla="*/ 1 h 267"/>
                <a:gd name="T22" fmla="*/ 1 w 193"/>
                <a:gd name="T23" fmla="*/ 1 h 267"/>
                <a:gd name="T24" fmla="*/ 1 w 193"/>
                <a:gd name="T25" fmla="*/ 2 h 267"/>
                <a:gd name="T26" fmla="*/ 3 w 193"/>
                <a:gd name="T27" fmla="*/ 3 h 267"/>
                <a:gd name="T28" fmla="*/ 4 w 193"/>
                <a:gd name="T29" fmla="*/ 5 h 267"/>
                <a:gd name="T30" fmla="*/ 5 w 193"/>
                <a:gd name="T31" fmla="*/ 7 h 267"/>
                <a:gd name="T32" fmla="*/ 6 w 193"/>
                <a:gd name="T33" fmla="*/ 8 h 267"/>
                <a:gd name="T34" fmla="*/ 5 w 193"/>
                <a:gd name="T35" fmla="*/ 8 h 267"/>
                <a:gd name="T36" fmla="*/ 5 w 193"/>
                <a:gd name="T37" fmla="*/ 8 h 267"/>
                <a:gd name="T38" fmla="*/ 6 w 193"/>
                <a:gd name="T39" fmla="*/ 8 h 267"/>
                <a:gd name="T40" fmla="*/ 6 w 193"/>
                <a:gd name="T41" fmla="*/ 9 h 267"/>
                <a:gd name="T42" fmla="*/ 5 w 193"/>
                <a:gd name="T43" fmla="*/ 8 h 267"/>
                <a:gd name="T44" fmla="*/ 4 w 193"/>
                <a:gd name="T45" fmla="*/ 8 h 267"/>
                <a:gd name="T46" fmla="*/ 3 w 193"/>
                <a:gd name="T47" fmla="*/ 8 h 267"/>
                <a:gd name="T48" fmla="*/ 3 w 193"/>
                <a:gd name="T49" fmla="*/ 9 h 267"/>
                <a:gd name="T50" fmla="*/ 3 w 193"/>
                <a:gd name="T51" fmla="*/ 10 h 267"/>
                <a:gd name="T52" fmla="*/ 4 w 193"/>
                <a:gd name="T53" fmla="*/ 10 h 267"/>
                <a:gd name="T54" fmla="*/ 5 w 193"/>
                <a:gd name="T55" fmla="*/ 10 h 267"/>
                <a:gd name="T56" fmla="*/ 6 w 193"/>
                <a:gd name="T57" fmla="*/ 11 h 267"/>
                <a:gd name="T58" fmla="*/ 6 w 193"/>
                <a:gd name="T59" fmla="*/ 11 h 267"/>
                <a:gd name="T60" fmla="*/ 5 w 193"/>
                <a:gd name="T61" fmla="*/ 11 h 267"/>
                <a:gd name="T62" fmla="*/ 4 w 193"/>
                <a:gd name="T63" fmla="*/ 11 h 267"/>
                <a:gd name="T64" fmla="*/ 3 w 193"/>
                <a:gd name="T65" fmla="*/ 10 h 267"/>
                <a:gd name="T66" fmla="*/ 2 w 193"/>
                <a:gd name="T67" fmla="*/ 9 h 267"/>
                <a:gd name="T68" fmla="*/ 2 w 193"/>
                <a:gd name="T69" fmla="*/ 8 h 267"/>
                <a:gd name="T70" fmla="*/ 2 w 193"/>
                <a:gd name="T71" fmla="*/ 7 h 267"/>
                <a:gd name="T72" fmla="*/ 3 w 193"/>
                <a:gd name="T73" fmla="*/ 7 h 267"/>
                <a:gd name="T74" fmla="*/ 4 w 193"/>
                <a:gd name="T75" fmla="*/ 7 h 267"/>
                <a:gd name="T76" fmla="*/ 4 w 193"/>
                <a:gd name="T77" fmla="*/ 7 h 267"/>
                <a:gd name="T78" fmla="*/ 4 w 193"/>
                <a:gd name="T79" fmla="*/ 7 h 267"/>
                <a:gd name="T80" fmla="*/ 4 w 193"/>
                <a:gd name="T81" fmla="*/ 6 h 267"/>
                <a:gd name="T82" fmla="*/ 3 w 193"/>
                <a:gd name="T83" fmla="*/ 5 h 267"/>
                <a:gd name="T84" fmla="*/ 2 w 193"/>
                <a:gd name="T85" fmla="*/ 3 h 267"/>
                <a:gd name="T86" fmla="*/ 1 w 193"/>
                <a:gd name="T87" fmla="*/ 2 h 267"/>
                <a:gd name="T88" fmla="*/ 0 w 193"/>
                <a:gd name="T89" fmla="*/ 1 h 267"/>
                <a:gd name="T90" fmla="*/ 0 w 193"/>
                <a:gd name="T91" fmla="*/ 0 h 267"/>
                <a:gd name="T92" fmla="*/ 1 w 193"/>
                <a:gd name="T93" fmla="*/ 0 h 26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93"/>
                <a:gd name="T142" fmla="*/ 0 h 267"/>
                <a:gd name="T143" fmla="*/ 193 w 193"/>
                <a:gd name="T144" fmla="*/ 267 h 26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93" h="267">
                  <a:moveTo>
                    <a:pt x="37" y="6"/>
                  </a:moveTo>
                  <a:lnTo>
                    <a:pt x="58" y="25"/>
                  </a:lnTo>
                  <a:lnTo>
                    <a:pt x="77" y="46"/>
                  </a:lnTo>
                  <a:lnTo>
                    <a:pt x="96" y="67"/>
                  </a:lnTo>
                  <a:lnTo>
                    <a:pt x="114" y="87"/>
                  </a:lnTo>
                  <a:lnTo>
                    <a:pt x="133" y="107"/>
                  </a:lnTo>
                  <a:lnTo>
                    <a:pt x="153" y="126"/>
                  </a:lnTo>
                  <a:lnTo>
                    <a:pt x="172" y="144"/>
                  </a:lnTo>
                  <a:lnTo>
                    <a:pt x="193" y="158"/>
                  </a:lnTo>
                  <a:lnTo>
                    <a:pt x="193" y="163"/>
                  </a:lnTo>
                  <a:lnTo>
                    <a:pt x="191" y="165"/>
                  </a:lnTo>
                  <a:lnTo>
                    <a:pt x="189" y="167"/>
                  </a:lnTo>
                  <a:lnTo>
                    <a:pt x="185" y="170"/>
                  </a:lnTo>
                  <a:lnTo>
                    <a:pt x="163" y="154"/>
                  </a:lnTo>
                  <a:lnTo>
                    <a:pt x="143" y="136"/>
                  </a:lnTo>
                  <a:lnTo>
                    <a:pt x="124" y="118"/>
                  </a:lnTo>
                  <a:lnTo>
                    <a:pt x="105" y="100"/>
                  </a:lnTo>
                  <a:lnTo>
                    <a:pt x="87" y="81"/>
                  </a:lnTo>
                  <a:lnTo>
                    <a:pt x="69" y="62"/>
                  </a:lnTo>
                  <a:lnTo>
                    <a:pt x="51" y="42"/>
                  </a:lnTo>
                  <a:lnTo>
                    <a:pt x="32" y="23"/>
                  </a:lnTo>
                  <a:lnTo>
                    <a:pt x="28" y="23"/>
                  </a:lnTo>
                  <a:lnTo>
                    <a:pt x="25" y="24"/>
                  </a:lnTo>
                  <a:lnTo>
                    <a:pt x="23" y="25"/>
                  </a:lnTo>
                  <a:lnTo>
                    <a:pt x="21" y="27"/>
                  </a:lnTo>
                  <a:lnTo>
                    <a:pt x="37" y="46"/>
                  </a:lnTo>
                  <a:lnTo>
                    <a:pt x="55" y="65"/>
                  </a:lnTo>
                  <a:lnTo>
                    <a:pt x="73" y="85"/>
                  </a:lnTo>
                  <a:lnTo>
                    <a:pt x="90" y="105"/>
                  </a:lnTo>
                  <a:lnTo>
                    <a:pt x="107" y="125"/>
                  </a:lnTo>
                  <a:lnTo>
                    <a:pt x="123" y="145"/>
                  </a:lnTo>
                  <a:lnTo>
                    <a:pt x="136" y="166"/>
                  </a:lnTo>
                  <a:lnTo>
                    <a:pt x="148" y="189"/>
                  </a:lnTo>
                  <a:lnTo>
                    <a:pt x="144" y="190"/>
                  </a:lnTo>
                  <a:lnTo>
                    <a:pt x="137" y="191"/>
                  </a:lnTo>
                  <a:lnTo>
                    <a:pt x="132" y="192"/>
                  </a:lnTo>
                  <a:lnTo>
                    <a:pt x="128" y="194"/>
                  </a:lnTo>
                  <a:lnTo>
                    <a:pt x="134" y="202"/>
                  </a:lnTo>
                  <a:lnTo>
                    <a:pt x="144" y="206"/>
                  </a:lnTo>
                  <a:lnTo>
                    <a:pt x="152" y="210"/>
                  </a:lnTo>
                  <a:lnTo>
                    <a:pt x="154" y="219"/>
                  </a:lnTo>
                  <a:lnTo>
                    <a:pt x="142" y="218"/>
                  </a:lnTo>
                  <a:lnTo>
                    <a:pt x="128" y="212"/>
                  </a:lnTo>
                  <a:lnTo>
                    <a:pt x="114" y="207"/>
                  </a:lnTo>
                  <a:lnTo>
                    <a:pt x="100" y="200"/>
                  </a:lnTo>
                  <a:lnTo>
                    <a:pt x="87" y="195"/>
                  </a:lnTo>
                  <a:lnTo>
                    <a:pt x="74" y="195"/>
                  </a:lnTo>
                  <a:lnTo>
                    <a:pt x="64" y="201"/>
                  </a:lnTo>
                  <a:lnTo>
                    <a:pt x="56" y="214"/>
                  </a:lnTo>
                  <a:lnTo>
                    <a:pt x="63" y="222"/>
                  </a:lnTo>
                  <a:lnTo>
                    <a:pt x="71" y="228"/>
                  </a:lnTo>
                  <a:lnTo>
                    <a:pt x="81" y="231"/>
                  </a:lnTo>
                  <a:lnTo>
                    <a:pt x="92" y="235"/>
                  </a:lnTo>
                  <a:lnTo>
                    <a:pt x="104" y="237"/>
                  </a:lnTo>
                  <a:lnTo>
                    <a:pt x="115" y="239"/>
                  </a:lnTo>
                  <a:lnTo>
                    <a:pt x="125" y="244"/>
                  </a:lnTo>
                  <a:lnTo>
                    <a:pt x="134" y="248"/>
                  </a:lnTo>
                  <a:lnTo>
                    <a:pt x="137" y="255"/>
                  </a:lnTo>
                  <a:lnTo>
                    <a:pt x="139" y="260"/>
                  </a:lnTo>
                  <a:lnTo>
                    <a:pt x="139" y="265"/>
                  </a:lnTo>
                  <a:lnTo>
                    <a:pt x="132" y="267"/>
                  </a:lnTo>
                  <a:lnTo>
                    <a:pt x="118" y="264"/>
                  </a:lnTo>
                  <a:lnTo>
                    <a:pt x="104" y="260"/>
                  </a:lnTo>
                  <a:lnTo>
                    <a:pt x="89" y="256"/>
                  </a:lnTo>
                  <a:lnTo>
                    <a:pt x="76" y="251"/>
                  </a:lnTo>
                  <a:lnTo>
                    <a:pt x="63" y="245"/>
                  </a:lnTo>
                  <a:lnTo>
                    <a:pt x="52" y="237"/>
                  </a:lnTo>
                  <a:lnTo>
                    <a:pt x="45" y="226"/>
                  </a:lnTo>
                  <a:lnTo>
                    <a:pt x="41" y="212"/>
                  </a:lnTo>
                  <a:lnTo>
                    <a:pt x="45" y="201"/>
                  </a:lnTo>
                  <a:lnTo>
                    <a:pt x="51" y="190"/>
                  </a:lnTo>
                  <a:lnTo>
                    <a:pt x="59" y="182"/>
                  </a:lnTo>
                  <a:lnTo>
                    <a:pt x="73" y="179"/>
                  </a:lnTo>
                  <a:lnTo>
                    <a:pt x="77" y="179"/>
                  </a:lnTo>
                  <a:lnTo>
                    <a:pt x="81" y="179"/>
                  </a:lnTo>
                  <a:lnTo>
                    <a:pt x="87" y="179"/>
                  </a:lnTo>
                  <a:lnTo>
                    <a:pt x="92" y="179"/>
                  </a:lnTo>
                  <a:lnTo>
                    <a:pt x="97" y="179"/>
                  </a:lnTo>
                  <a:lnTo>
                    <a:pt x="102" y="176"/>
                  </a:lnTo>
                  <a:lnTo>
                    <a:pt x="107" y="174"/>
                  </a:lnTo>
                  <a:lnTo>
                    <a:pt x="110" y="171"/>
                  </a:lnTo>
                  <a:lnTo>
                    <a:pt x="104" y="160"/>
                  </a:lnTo>
                  <a:lnTo>
                    <a:pt x="92" y="143"/>
                  </a:lnTo>
                  <a:lnTo>
                    <a:pt x="78" y="125"/>
                  </a:lnTo>
                  <a:lnTo>
                    <a:pt x="61" y="105"/>
                  </a:lnTo>
                  <a:lnTo>
                    <a:pt x="44" y="86"/>
                  </a:lnTo>
                  <a:lnTo>
                    <a:pt x="28" y="68"/>
                  </a:lnTo>
                  <a:lnTo>
                    <a:pt x="16" y="53"/>
                  </a:lnTo>
                  <a:lnTo>
                    <a:pt x="8" y="43"/>
                  </a:lnTo>
                  <a:lnTo>
                    <a:pt x="3" y="33"/>
                  </a:lnTo>
                  <a:lnTo>
                    <a:pt x="0" y="23"/>
                  </a:lnTo>
                  <a:lnTo>
                    <a:pt x="3" y="12"/>
                  </a:lnTo>
                  <a:lnTo>
                    <a:pt x="12" y="0"/>
                  </a:lnTo>
                  <a:lnTo>
                    <a:pt x="37"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396" name="Freeform 741"/>
            <p:cNvSpPr>
              <a:spLocks/>
            </p:cNvSpPr>
            <p:nvPr/>
          </p:nvSpPr>
          <p:spPr bwMode="auto">
            <a:xfrm>
              <a:off x="2912" y="1313"/>
              <a:ext cx="33" cy="32"/>
            </a:xfrm>
            <a:custGeom>
              <a:avLst/>
              <a:gdLst>
                <a:gd name="T0" fmla="*/ 4 w 166"/>
                <a:gd name="T1" fmla="*/ 2 h 161"/>
                <a:gd name="T2" fmla="*/ 6 w 166"/>
                <a:gd name="T3" fmla="*/ 1 h 161"/>
                <a:gd name="T4" fmla="*/ 6 w 166"/>
                <a:gd name="T5" fmla="*/ 1 h 161"/>
                <a:gd name="T6" fmla="*/ 6 w 166"/>
                <a:gd name="T7" fmla="*/ 2 h 161"/>
                <a:gd name="T8" fmla="*/ 5 w 166"/>
                <a:gd name="T9" fmla="*/ 3 h 161"/>
                <a:gd name="T10" fmla="*/ 6 w 166"/>
                <a:gd name="T11" fmla="*/ 3 h 161"/>
                <a:gd name="T12" fmla="*/ 7 w 166"/>
                <a:gd name="T13" fmla="*/ 4 h 161"/>
                <a:gd name="T14" fmla="*/ 6 w 166"/>
                <a:gd name="T15" fmla="*/ 5 h 161"/>
                <a:gd name="T16" fmla="*/ 5 w 166"/>
                <a:gd name="T17" fmla="*/ 5 h 161"/>
                <a:gd name="T18" fmla="*/ 5 w 166"/>
                <a:gd name="T19" fmla="*/ 5 h 161"/>
                <a:gd name="T20" fmla="*/ 4 w 166"/>
                <a:gd name="T21" fmla="*/ 5 h 161"/>
                <a:gd name="T22" fmla="*/ 3 w 166"/>
                <a:gd name="T23" fmla="*/ 5 h 161"/>
                <a:gd name="T24" fmla="*/ 3 w 166"/>
                <a:gd name="T25" fmla="*/ 6 h 161"/>
                <a:gd name="T26" fmla="*/ 2 w 166"/>
                <a:gd name="T27" fmla="*/ 6 h 161"/>
                <a:gd name="T28" fmla="*/ 1 w 166"/>
                <a:gd name="T29" fmla="*/ 6 h 161"/>
                <a:gd name="T30" fmla="*/ 1 w 166"/>
                <a:gd name="T31" fmla="*/ 6 h 161"/>
                <a:gd name="T32" fmla="*/ 1 w 166"/>
                <a:gd name="T33" fmla="*/ 6 h 161"/>
                <a:gd name="T34" fmla="*/ 1 w 166"/>
                <a:gd name="T35" fmla="*/ 5 h 161"/>
                <a:gd name="T36" fmla="*/ 1 w 166"/>
                <a:gd name="T37" fmla="*/ 5 h 161"/>
                <a:gd name="T38" fmla="*/ 1 w 166"/>
                <a:gd name="T39" fmla="*/ 4 h 161"/>
                <a:gd name="T40" fmla="*/ 1 w 166"/>
                <a:gd name="T41" fmla="*/ 3 h 161"/>
                <a:gd name="T42" fmla="*/ 0 w 166"/>
                <a:gd name="T43" fmla="*/ 2 h 161"/>
                <a:gd name="T44" fmla="*/ 0 w 166"/>
                <a:gd name="T45" fmla="*/ 1 h 161"/>
                <a:gd name="T46" fmla="*/ 0 w 166"/>
                <a:gd name="T47" fmla="*/ 1 h 161"/>
                <a:gd name="T48" fmla="*/ 0 w 166"/>
                <a:gd name="T49" fmla="*/ 0 h 161"/>
                <a:gd name="T50" fmla="*/ 0 w 166"/>
                <a:gd name="T51" fmla="*/ 0 h 161"/>
                <a:gd name="T52" fmla="*/ 1 w 166"/>
                <a:gd name="T53" fmla="*/ 0 h 161"/>
                <a:gd name="T54" fmla="*/ 1 w 166"/>
                <a:gd name="T55" fmla="*/ 0 h 161"/>
                <a:gd name="T56" fmla="*/ 1 w 166"/>
                <a:gd name="T57" fmla="*/ 1 h 161"/>
                <a:gd name="T58" fmla="*/ 2 w 166"/>
                <a:gd name="T59" fmla="*/ 1 h 161"/>
                <a:gd name="T60" fmla="*/ 2 w 166"/>
                <a:gd name="T61" fmla="*/ 1 h 161"/>
                <a:gd name="T62" fmla="*/ 3 w 166"/>
                <a:gd name="T63" fmla="*/ 1 h 161"/>
                <a:gd name="T64" fmla="*/ 3 w 166"/>
                <a:gd name="T65" fmla="*/ 1 h 161"/>
                <a:gd name="T66" fmla="*/ 4 w 166"/>
                <a:gd name="T67" fmla="*/ 1 h 161"/>
                <a:gd name="T68" fmla="*/ 4 w 166"/>
                <a:gd name="T69" fmla="*/ 2 h 16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6"/>
                <a:gd name="T106" fmla="*/ 0 h 161"/>
                <a:gd name="T107" fmla="*/ 166 w 166"/>
                <a:gd name="T108" fmla="*/ 161 h 16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6" h="161">
                  <a:moveTo>
                    <a:pt x="112" y="39"/>
                  </a:moveTo>
                  <a:lnTo>
                    <a:pt x="160" y="21"/>
                  </a:lnTo>
                  <a:lnTo>
                    <a:pt x="151" y="35"/>
                  </a:lnTo>
                  <a:lnTo>
                    <a:pt x="143" y="49"/>
                  </a:lnTo>
                  <a:lnTo>
                    <a:pt x="138" y="65"/>
                  </a:lnTo>
                  <a:lnTo>
                    <a:pt x="139" y="83"/>
                  </a:lnTo>
                  <a:lnTo>
                    <a:pt x="166" y="113"/>
                  </a:lnTo>
                  <a:lnTo>
                    <a:pt x="149" y="116"/>
                  </a:lnTo>
                  <a:lnTo>
                    <a:pt x="132" y="120"/>
                  </a:lnTo>
                  <a:lnTo>
                    <a:pt x="115" y="124"/>
                  </a:lnTo>
                  <a:lnTo>
                    <a:pt x="98" y="130"/>
                  </a:lnTo>
                  <a:lnTo>
                    <a:pt x="80" y="136"/>
                  </a:lnTo>
                  <a:lnTo>
                    <a:pt x="63" y="142"/>
                  </a:lnTo>
                  <a:lnTo>
                    <a:pt x="47" y="151"/>
                  </a:lnTo>
                  <a:lnTo>
                    <a:pt x="32" y="161"/>
                  </a:lnTo>
                  <a:lnTo>
                    <a:pt x="28" y="152"/>
                  </a:lnTo>
                  <a:lnTo>
                    <a:pt x="27" y="141"/>
                  </a:lnTo>
                  <a:lnTo>
                    <a:pt x="25" y="128"/>
                  </a:lnTo>
                  <a:lnTo>
                    <a:pt x="25" y="114"/>
                  </a:lnTo>
                  <a:lnTo>
                    <a:pt x="19" y="91"/>
                  </a:lnTo>
                  <a:lnTo>
                    <a:pt x="16" y="67"/>
                  </a:lnTo>
                  <a:lnTo>
                    <a:pt x="10" y="45"/>
                  </a:lnTo>
                  <a:lnTo>
                    <a:pt x="0" y="23"/>
                  </a:lnTo>
                  <a:lnTo>
                    <a:pt x="3" y="18"/>
                  </a:lnTo>
                  <a:lnTo>
                    <a:pt x="5" y="10"/>
                  </a:lnTo>
                  <a:lnTo>
                    <a:pt x="8" y="3"/>
                  </a:lnTo>
                  <a:lnTo>
                    <a:pt x="16" y="0"/>
                  </a:lnTo>
                  <a:lnTo>
                    <a:pt x="26" y="10"/>
                  </a:lnTo>
                  <a:lnTo>
                    <a:pt x="36" y="18"/>
                  </a:lnTo>
                  <a:lnTo>
                    <a:pt x="47" y="23"/>
                  </a:lnTo>
                  <a:lnTo>
                    <a:pt x="60" y="29"/>
                  </a:lnTo>
                  <a:lnTo>
                    <a:pt x="73" y="32"/>
                  </a:lnTo>
                  <a:lnTo>
                    <a:pt x="86" y="35"/>
                  </a:lnTo>
                  <a:lnTo>
                    <a:pt x="99" y="37"/>
                  </a:lnTo>
                  <a:lnTo>
                    <a:pt x="112" y="3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397" name="Freeform 742"/>
            <p:cNvSpPr>
              <a:spLocks/>
            </p:cNvSpPr>
            <p:nvPr/>
          </p:nvSpPr>
          <p:spPr bwMode="auto">
            <a:xfrm>
              <a:off x="2635" y="1317"/>
              <a:ext cx="8" cy="7"/>
            </a:xfrm>
            <a:custGeom>
              <a:avLst/>
              <a:gdLst>
                <a:gd name="T0" fmla="*/ 2 w 38"/>
                <a:gd name="T1" fmla="*/ 0 h 35"/>
                <a:gd name="T2" fmla="*/ 1 w 38"/>
                <a:gd name="T3" fmla="*/ 0 h 35"/>
                <a:gd name="T4" fmla="*/ 1 w 38"/>
                <a:gd name="T5" fmla="*/ 0 h 35"/>
                <a:gd name="T6" fmla="*/ 1 w 38"/>
                <a:gd name="T7" fmla="*/ 1 h 35"/>
                <a:gd name="T8" fmla="*/ 1 w 38"/>
                <a:gd name="T9" fmla="*/ 1 h 35"/>
                <a:gd name="T10" fmla="*/ 1 w 38"/>
                <a:gd name="T11" fmla="*/ 1 h 35"/>
                <a:gd name="T12" fmla="*/ 0 w 38"/>
                <a:gd name="T13" fmla="*/ 1 h 35"/>
                <a:gd name="T14" fmla="*/ 0 w 38"/>
                <a:gd name="T15" fmla="*/ 1 h 35"/>
                <a:gd name="T16" fmla="*/ 0 w 38"/>
                <a:gd name="T17" fmla="*/ 1 h 35"/>
                <a:gd name="T18" fmla="*/ 0 w 38"/>
                <a:gd name="T19" fmla="*/ 1 h 35"/>
                <a:gd name="T20" fmla="*/ 1 w 38"/>
                <a:gd name="T21" fmla="*/ 1 h 35"/>
                <a:gd name="T22" fmla="*/ 1 w 38"/>
                <a:gd name="T23" fmla="*/ 0 h 35"/>
                <a:gd name="T24" fmla="*/ 1 w 38"/>
                <a:gd name="T25" fmla="*/ 0 h 35"/>
                <a:gd name="T26" fmla="*/ 2 w 38"/>
                <a:gd name="T27" fmla="*/ 0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35"/>
                <a:gd name="T44" fmla="*/ 38 w 38"/>
                <a:gd name="T45" fmla="*/ 35 h 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35">
                  <a:moveTo>
                    <a:pt x="38" y="0"/>
                  </a:moveTo>
                  <a:lnTo>
                    <a:pt x="34" y="5"/>
                  </a:lnTo>
                  <a:lnTo>
                    <a:pt x="31" y="10"/>
                  </a:lnTo>
                  <a:lnTo>
                    <a:pt x="27" y="16"/>
                  </a:lnTo>
                  <a:lnTo>
                    <a:pt x="22" y="20"/>
                  </a:lnTo>
                  <a:lnTo>
                    <a:pt x="16" y="26"/>
                  </a:lnTo>
                  <a:lnTo>
                    <a:pt x="11" y="30"/>
                  </a:lnTo>
                  <a:lnTo>
                    <a:pt x="5" y="34"/>
                  </a:lnTo>
                  <a:lnTo>
                    <a:pt x="0" y="35"/>
                  </a:lnTo>
                  <a:lnTo>
                    <a:pt x="5" y="29"/>
                  </a:lnTo>
                  <a:lnTo>
                    <a:pt x="12" y="20"/>
                  </a:lnTo>
                  <a:lnTo>
                    <a:pt x="20" y="10"/>
                  </a:lnTo>
                  <a:lnTo>
                    <a:pt x="30" y="0"/>
                  </a:lnTo>
                  <a:lnTo>
                    <a:pt x="38"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398" name="Freeform 743"/>
            <p:cNvSpPr>
              <a:spLocks/>
            </p:cNvSpPr>
            <p:nvPr/>
          </p:nvSpPr>
          <p:spPr bwMode="auto">
            <a:xfrm>
              <a:off x="2650" y="1328"/>
              <a:ext cx="6" cy="6"/>
            </a:xfrm>
            <a:custGeom>
              <a:avLst/>
              <a:gdLst>
                <a:gd name="T0" fmla="*/ 1 w 30"/>
                <a:gd name="T1" fmla="*/ 0 h 29"/>
                <a:gd name="T2" fmla="*/ 1 w 30"/>
                <a:gd name="T3" fmla="*/ 0 h 29"/>
                <a:gd name="T4" fmla="*/ 1 w 30"/>
                <a:gd name="T5" fmla="*/ 1 h 29"/>
                <a:gd name="T6" fmla="*/ 0 w 30"/>
                <a:gd name="T7" fmla="*/ 1 h 29"/>
                <a:gd name="T8" fmla="*/ 0 w 30"/>
                <a:gd name="T9" fmla="*/ 1 h 29"/>
                <a:gd name="T10" fmla="*/ 0 w 30"/>
                <a:gd name="T11" fmla="*/ 1 h 29"/>
                <a:gd name="T12" fmla="*/ 0 w 30"/>
                <a:gd name="T13" fmla="*/ 0 h 29"/>
                <a:gd name="T14" fmla="*/ 1 w 30"/>
                <a:gd name="T15" fmla="*/ 0 h 29"/>
                <a:gd name="T16" fmla="*/ 1 w 30"/>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29"/>
                <a:gd name="T29" fmla="*/ 30 w 30"/>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29">
                  <a:moveTo>
                    <a:pt x="30" y="0"/>
                  </a:moveTo>
                  <a:lnTo>
                    <a:pt x="27" y="12"/>
                  </a:lnTo>
                  <a:lnTo>
                    <a:pt x="20" y="20"/>
                  </a:lnTo>
                  <a:lnTo>
                    <a:pt x="11" y="26"/>
                  </a:lnTo>
                  <a:lnTo>
                    <a:pt x="0" y="29"/>
                  </a:lnTo>
                  <a:lnTo>
                    <a:pt x="5" y="19"/>
                  </a:lnTo>
                  <a:lnTo>
                    <a:pt x="10" y="9"/>
                  </a:lnTo>
                  <a:lnTo>
                    <a:pt x="18" y="1"/>
                  </a:lnTo>
                  <a:lnTo>
                    <a:pt x="3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399" name="Freeform 744"/>
            <p:cNvSpPr>
              <a:spLocks/>
            </p:cNvSpPr>
            <p:nvPr/>
          </p:nvSpPr>
          <p:spPr bwMode="auto">
            <a:xfrm>
              <a:off x="2965" y="1328"/>
              <a:ext cx="23" cy="11"/>
            </a:xfrm>
            <a:custGeom>
              <a:avLst/>
              <a:gdLst>
                <a:gd name="T0" fmla="*/ 3 w 115"/>
                <a:gd name="T1" fmla="*/ 2 h 54"/>
                <a:gd name="T2" fmla="*/ 5 w 115"/>
                <a:gd name="T3" fmla="*/ 1 h 54"/>
                <a:gd name="T4" fmla="*/ 5 w 115"/>
                <a:gd name="T5" fmla="*/ 1 h 54"/>
                <a:gd name="T6" fmla="*/ 4 w 115"/>
                <a:gd name="T7" fmla="*/ 2 h 54"/>
                <a:gd name="T8" fmla="*/ 4 w 115"/>
                <a:gd name="T9" fmla="*/ 2 h 54"/>
                <a:gd name="T10" fmla="*/ 3 w 115"/>
                <a:gd name="T11" fmla="*/ 2 h 54"/>
                <a:gd name="T12" fmla="*/ 3 w 115"/>
                <a:gd name="T13" fmla="*/ 2 h 54"/>
                <a:gd name="T14" fmla="*/ 2 w 115"/>
                <a:gd name="T15" fmla="*/ 2 h 54"/>
                <a:gd name="T16" fmla="*/ 2 w 115"/>
                <a:gd name="T17" fmla="*/ 2 h 54"/>
                <a:gd name="T18" fmla="*/ 1 w 115"/>
                <a:gd name="T19" fmla="*/ 2 h 54"/>
                <a:gd name="T20" fmla="*/ 1 w 115"/>
                <a:gd name="T21" fmla="*/ 2 h 54"/>
                <a:gd name="T22" fmla="*/ 1 w 115"/>
                <a:gd name="T23" fmla="*/ 1 h 54"/>
                <a:gd name="T24" fmla="*/ 0 w 115"/>
                <a:gd name="T25" fmla="*/ 1 h 54"/>
                <a:gd name="T26" fmla="*/ 0 w 115"/>
                <a:gd name="T27" fmla="*/ 1 h 54"/>
                <a:gd name="T28" fmla="*/ 0 w 115"/>
                <a:gd name="T29" fmla="*/ 0 h 54"/>
                <a:gd name="T30" fmla="*/ 0 w 115"/>
                <a:gd name="T31" fmla="*/ 0 h 54"/>
                <a:gd name="T32" fmla="*/ 1 w 115"/>
                <a:gd name="T33" fmla="*/ 0 h 54"/>
                <a:gd name="T34" fmla="*/ 1 w 115"/>
                <a:gd name="T35" fmla="*/ 1 h 54"/>
                <a:gd name="T36" fmla="*/ 1 w 115"/>
                <a:gd name="T37" fmla="*/ 1 h 54"/>
                <a:gd name="T38" fmla="*/ 1 w 115"/>
                <a:gd name="T39" fmla="*/ 1 h 54"/>
                <a:gd name="T40" fmla="*/ 2 w 115"/>
                <a:gd name="T41" fmla="*/ 2 h 54"/>
                <a:gd name="T42" fmla="*/ 2 w 115"/>
                <a:gd name="T43" fmla="*/ 2 h 54"/>
                <a:gd name="T44" fmla="*/ 3 w 115"/>
                <a:gd name="T45" fmla="*/ 2 h 54"/>
                <a:gd name="T46" fmla="*/ 3 w 115"/>
                <a:gd name="T47" fmla="*/ 2 h 5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5"/>
                <a:gd name="T73" fmla="*/ 0 h 54"/>
                <a:gd name="T74" fmla="*/ 115 w 115"/>
                <a:gd name="T75" fmla="*/ 54 h 5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5" h="54">
                  <a:moveTo>
                    <a:pt x="83" y="41"/>
                  </a:moveTo>
                  <a:lnTo>
                    <a:pt x="115" y="27"/>
                  </a:lnTo>
                  <a:lnTo>
                    <a:pt x="115" y="35"/>
                  </a:lnTo>
                  <a:lnTo>
                    <a:pt x="105" y="40"/>
                  </a:lnTo>
                  <a:lnTo>
                    <a:pt x="93" y="45"/>
                  </a:lnTo>
                  <a:lnTo>
                    <a:pt x="82" y="49"/>
                  </a:lnTo>
                  <a:lnTo>
                    <a:pt x="69" y="53"/>
                  </a:lnTo>
                  <a:lnTo>
                    <a:pt x="56" y="54"/>
                  </a:lnTo>
                  <a:lnTo>
                    <a:pt x="44" y="53"/>
                  </a:lnTo>
                  <a:lnTo>
                    <a:pt x="31" y="50"/>
                  </a:lnTo>
                  <a:lnTo>
                    <a:pt x="20" y="44"/>
                  </a:lnTo>
                  <a:lnTo>
                    <a:pt x="13" y="36"/>
                  </a:lnTo>
                  <a:lnTo>
                    <a:pt x="5" y="27"/>
                  </a:lnTo>
                  <a:lnTo>
                    <a:pt x="0" y="18"/>
                  </a:lnTo>
                  <a:lnTo>
                    <a:pt x="0" y="6"/>
                  </a:lnTo>
                  <a:lnTo>
                    <a:pt x="8" y="0"/>
                  </a:lnTo>
                  <a:lnTo>
                    <a:pt x="14" y="9"/>
                  </a:lnTo>
                  <a:lnTo>
                    <a:pt x="21" y="17"/>
                  </a:lnTo>
                  <a:lnTo>
                    <a:pt x="28" y="26"/>
                  </a:lnTo>
                  <a:lnTo>
                    <a:pt x="37" y="33"/>
                  </a:lnTo>
                  <a:lnTo>
                    <a:pt x="47" y="37"/>
                  </a:lnTo>
                  <a:lnTo>
                    <a:pt x="57" y="41"/>
                  </a:lnTo>
                  <a:lnTo>
                    <a:pt x="69" y="43"/>
                  </a:lnTo>
                  <a:lnTo>
                    <a:pt x="83" y="4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00" name="Freeform 745"/>
            <p:cNvSpPr>
              <a:spLocks/>
            </p:cNvSpPr>
            <p:nvPr/>
          </p:nvSpPr>
          <p:spPr bwMode="auto">
            <a:xfrm>
              <a:off x="2842" y="1333"/>
              <a:ext cx="37" cy="74"/>
            </a:xfrm>
            <a:custGeom>
              <a:avLst/>
              <a:gdLst>
                <a:gd name="T0" fmla="*/ 7 w 183"/>
                <a:gd name="T1" fmla="*/ 5 h 372"/>
                <a:gd name="T2" fmla="*/ 6 w 183"/>
                <a:gd name="T3" fmla="*/ 6 h 372"/>
                <a:gd name="T4" fmla="*/ 6 w 183"/>
                <a:gd name="T5" fmla="*/ 7 h 372"/>
                <a:gd name="T6" fmla="*/ 6 w 183"/>
                <a:gd name="T7" fmla="*/ 9 h 372"/>
                <a:gd name="T8" fmla="*/ 7 w 183"/>
                <a:gd name="T9" fmla="*/ 10 h 372"/>
                <a:gd name="T10" fmla="*/ 7 w 183"/>
                <a:gd name="T11" fmla="*/ 11 h 372"/>
                <a:gd name="T12" fmla="*/ 7 w 183"/>
                <a:gd name="T13" fmla="*/ 12 h 372"/>
                <a:gd name="T14" fmla="*/ 7 w 183"/>
                <a:gd name="T15" fmla="*/ 12 h 372"/>
                <a:gd name="T16" fmla="*/ 7 w 183"/>
                <a:gd name="T17" fmla="*/ 11 h 372"/>
                <a:gd name="T18" fmla="*/ 6 w 183"/>
                <a:gd name="T19" fmla="*/ 11 h 372"/>
                <a:gd name="T20" fmla="*/ 6 w 183"/>
                <a:gd name="T21" fmla="*/ 11 h 372"/>
                <a:gd name="T22" fmla="*/ 5 w 183"/>
                <a:gd name="T23" fmla="*/ 12 h 372"/>
                <a:gd name="T24" fmla="*/ 4 w 183"/>
                <a:gd name="T25" fmla="*/ 13 h 372"/>
                <a:gd name="T26" fmla="*/ 4 w 183"/>
                <a:gd name="T27" fmla="*/ 14 h 372"/>
                <a:gd name="T28" fmla="*/ 3 w 183"/>
                <a:gd name="T29" fmla="*/ 15 h 372"/>
                <a:gd name="T30" fmla="*/ 3 w 183"/>
                <a:gd name="T31" fmla="*/ 13 h 372"/>
                <a:gd name="T32" fmla="*/ 4 w 183"/>
                <a:gd name="T33" fmla="*/ 12 h 372"/>
                <a:gd name="T34" fmla="*/ 5 w 183"/>
                <a:gd name="T35" fmla="*/ 11 h 372"/>
                <a:gd name="T36" fmla="*/ 6 w 183"/>
                <a:gd name="T37" fmla="*/ 10 h 372"/>
                <a:gd name="T38" fmla="*/ 5 w 183"/>
                <a:gd name="T39" fmla="*/ 10 h 372"/>
                <a:gd name="T40" fmla="*/ 5 w 183"/>
                <a:gd name="T41" fmla="*/ 10 h 372"/>
                <a:gd name="T42" fmla="*/ 4 w 183"/>
                <a:gd name="T43" fmla="*/ 9 h 372"/>
                <a:gd name="T44" fmla="*/ 5 w 183"/>
                <a:gd name="T45" fmla="*/ 8 h 372"/>
                <a:gd name="T46" fmla="*/ 5 w 183"/>
                <a:gd name="T47" fmla="*/ 6 h 372"/>
                <a:gd name="T48" fmla="*/ 6 w 183"/>
                <a:gd name="T49" fmla="*/ 4 h 372"/>
                <a:gd name="T50" fmla="*/ 6 w 183"/>
                <a:gd name="T51" fmla="*/ 3 h 372"/>
                <a:gd name="T52" fmla="*/ 5 w 183"/>
                <a:gd name="T53" fmla="*/ 2 h 372"/>
                <a:gd name="T54" fmla="*/ 4 w 183"/>
                <a:gd name="T55" fmla="*/ 2 h 372"/>
                <a:gd name="T56" fmla="*/ 4 w 183"/>
                <a:gd name="T57" fmla="*/ 1 h 372"/>
                <a:gd name="T58" fmla="*/ 3 w 183"/>
                <a:gd name="T59" fmla="*/ 1 h 372"/>
                <a:gd name="T60" fmla="*/ 2 w 183"/>
                <a:gd name="T61" fmla="*/ 2 h 372"/>
                <a:gd name="T62" fmla="*/ 2 w 183"/>
                <a:gd name="T63" fmla="*/ 3 h 372"/>
                <a:gd name="T64" fmla="*/ 1 w 183"/>
                <a:gd name="T65" fmla="*/ 4 h 372"/>
                <a:gd name="T66" fmla="*/ 1 w 183"/>
                <a:gd name="T67" fmla="*/ 4 h 372"/>
                <a:gd name="T68" fmla="*/ 2 w 183"/>
                <a:gd name="T69" fmla="*/ 4 h 372"/>
                <a:gd name="T70" fmla="*/ 3 w 183"/>
                <a:gd name="T71" fmla="*/ 3 h 372"/>
                <a:gd name="T72" fmla="*/ 3 w 183"/>
                <a:gd name="T73" fmla="*/ 2 h 372"/>
                <a:gd name="T74" fmla="*/ 4 w 183"/>
                <a:gd name="T75" fmla="*/ 2 h 372"/>
                <a:gd name="T76" fmla="*/ 4 w 183"/>
                <a:gd name="T77" fmla="*/ 3 h 372"/>
                <a:gd name="T78" fmla="*/ 4 w 183"/>
                <a:gd name="T79" fmla="*/ 4 h 372"/>
                <a:gd name="T80" fmla="*/ 4 w 183"/>
                <a:gd name="T81" fmla="*/ 4 h 372"/>
                <a:gd name="T82" fmla="*/ 4 w 183"/>
                <a:gd name="T83" fmla="*/ 4 h 372"/>
                <a:gd name="T84" fmla="*/ 3 w 183"/>
                <a:gd name="T85" fmla="*/ 4 h 372"/>
                <a:gd name="T86" fmla="*/ 2 w 183"/>
                <a:gd name="T87" fmla="*/ 5 h 372"/>
                <a:gd name="T88" fmla="*/ 1 w 183"/>
                <a:gd name="T89" fmla="*/ 5 h 372"/>
                <a:gd name="T90" fmla="*/ 0 w 183"/>
                <a:gd name="T91" fmla="*/ 4 h 372"/>
                <a:gd name="T92" fmla="*/ 1 w 183"/>
                <a:gd name="T93" fmla="*/ 3 h 372"/>
                <a:gd name="T94" fmla="*/ 1 w 183"/>
                <a:gd name="T95" fmla="*/ 2 h 372"/>
                <a:gd name="T96" fmla="*/ 2 w 183"/>
                <a:gd name="T97" fmla="*/ 1 h 372"/>
                <a:gd name="T98" fmla="*/ 3 w 183"/>
                <a:gd name="T99" fmla="*/ 0 h 372"/>
                <a:gd name="T100" fmla="*/ 4 w 183"/>
                <a:gd name="T101" fmla="*/ 0 h 372"/>
                <a:gd name="T102" fmla="*/ 4 w 183"/>
                <a:gd name="T103" fmla="*/ 0 h 372"/>
                <a:gd name="T104" fmla="*/ 4 w 183"/>
                <a:gd name="T105" fmla="*/ 1 h 372"/>
                <a:gd name="T106" fmla="*/ 5 w 183"/>
                <a:gd name="T107" fmla="*/ 1 h 37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83"/>
                <a:gd name="T163" fmla="*/ 0 h 372"/>
                <a:gd name="T164" fmla="*/ 183 w 183"/>
                <a:gd name="T165" fmla="*/ 372 h 37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83" h="372">
                  <a:moveTo>
                    <a:pt x="167" y="95"/>
                  </a:moveTo>
                  <a:lnTo>
                    <a:pt x="170" y="117"/>
                  </a:lnTo>
                  <a:lnTo>
                    <a:pt x="165" y="136"/>
                  </a:lnTo>
                  <a:lnTo>
                    <a:pt x="158" y="154"/>
                  </a:lnTo>
                  <a:lnTo>
                    <a:pt x="149" y="171"/>
                  </a:lnTo>
                  <a:lnTo>
                    <a:pt x="143" y="188"/>
                  </a:lnTo>
                  <a:lnTo>
                    <a:pt x="139" y="203"/>
                  </a:lnTo>
                  <a:lnTo>
                    <a:pt x="144" y="221"/>
                  </a:lnTo>
                  <a:lnTo>
                    <a:pt x="156" y="239"/>
                  </a:lnTo>
                  <a:lnTo>
                    <a:pt x="164" y="253"/>
                  </a:lnTo>
                  <a:lnTo>
                    <a:pt x="174" y="265"/>
                  </a:lnTo>
                  <a:lnTo>
                    <a:pt x="182" y="280"/>
                  </a:lnTo>
                  <a:lnTo>
                    <a:pt x="183" y="295"/>
                  </a:lnTo>
                  <a:lnTo>
                    <a:pt x="175" y="296"/>
                  </a:lnTo>
                  <a:lnTo>
                    <a:pt x="171" y="294"/>
                  </a:lnTo>
                  <a:lnTo>
                    <a:pt x="167" y="290"/>
                  </a:lnTo>
                  <a:lnTo>
                    <a:pt x="164" y="284"/>
                  </a:lnTo>
                  <a:lnTo>
                    <a:pt x="162" y="279"/>
                  </a:lnTo>
                  <a:lnTo>
                    <a:pt x="158" y="273"/>
                  </a:lnTo>
                  <a:lnTo>
                    <a:pt x="153" y="271"/>
                  </a:lnTo>
                  <a:lnTo>
                    <a:pt x="146" y="272"/>
                  </a:lnTo>
                  <a:lnTo>
                    <a:pt x="140" y="284"/>
                  </a:lnTo>
                  <a:lnTo>
                    <a:pt x="134" y="296"/>
                  </a:lnTo>
                  <a:lnTo>
                    <a:pt x="126" y="308"/>
                  </a:lnTo>
                  <a:lnTo>
                    <a:pt x="118" y="320"/>
                  </a:lnTo>
                  <a:lnTo>
                    <a:pt x="111" y="332"/>
                  </a:lnTo>
                  <a:lnTo>
                    <a:pt x="105" y="346"/>
                  </a:lnTo>
                  <a:lnTo>
                    <a:pt x="98" y="358"/>
                  </a:lnTo>
                  <a:lnTo>
                    <a:pt x="93" y="372"/>
                  </a:lnTo>
                  <a:lnTo>
                    <a:pt x="84" y="372"/>
                  </a:lnTo>
                  <a:lnTo>
                    <a:pt x="78" y="352"/>
                  </a:lnTo>
                  <a:lnTo>
                    <a:pt x="79" y="336"/>
                  </a:lnTo>
                  <a:lnTo>
                    <a:pt x="84" y="320"/>
                  </a:lnTo>
                  <a:lnTo>
                    <a:pt x="96" y="305"/>
                  </a:lnTo>
                  <a:lnTo>
                    <a:pt x="108" y="291"/>
                  </a:lnTo>
                  <a:lnTo>
                    <a:pt x="120" y="275"/>
                  </a:lnTo>
                  <a:lnTo>
                    <a:pt x="130" y="259"/>
                  </a:lnTo>
                  <a:lnTo>
                    <a:pt x="137" y="243"/>
                  </a:lnTo>
                  <a:lnTo>
                    <a:pt x="129" y="236"/>
                  </a:lnTo>
                  <a:lnTo>
                    <a:pt x="125" y="239"/>
                  </a:lnTo>
                  <a:lnTo>
                    <a:pt x="122" y="244"/>
                  </a:lnTo>
                  <a:lnTo>
                    <a:pt x="118" y="247"/>
                  </a:lnTo>
                  <a:lnTo>
                    <a:pt x="111" y="246"/>
                  </a:lnTo>
                  <a:lnTo>
                    <a:pt x="107" y="226"/>
                  </a:lnTo>
                  <a:lnTo>
                    <a:pt x="108" y="207"/>
                  </a:lnTo>
                  <a:lnTo>
                    <a:pt x="112" y="189"/>
                  </a:lnTo>
                  <a:lnTo>
                    <a:pt x="119" y="170"/>
                  </a:lnTo>
                  <a:lnTo>
                    <a:pt x="128" y="152"/>
                  </a:lnTo>
                  <a:lnTo>
                    <a:pt x="136" y="133"/>
                  </a:lnTo>
                  <a:lnTo>
                    <a:pt x="142" y="113"/>
                  </a:lnTo>
                  <a:lnTo>
                    <a:pt x="144" y="91"/>
                  </a:lnTo>
                  <a:lnTo>
                    <a:pt x="138" y="81"/>
                  </a:lnTo>
                  <a:lnTo>
                    <a:pt x="131" y="70"/>
                  </a:lnTo>
                  <a:lnTo>
                    <a:pt x="125" y="60"/>
                  </a:lnTo>
                  <a:lnTo>
                    <a:pt x="117" y="50"/>
                  </a:lnTo>
                  <a:lnTo>
                    <a:pt x="109" y="40"/>
                  </a:lnTo>
                  <a:lnTo>
                    <a:pt x="101" y="31"/>
                  </a:lnTo>
                  <a:lnTo>
                    <a:pt x="92" y="23"/>
                  </a:lnTo>
                  <a:lnTo>
                    <a:pt x="83" y="15"/>
                  </a:lnTo>
                  <a:lnTo>
                    <a:pt x="73" y="26"/>
                  </a:lnTo>
                  <a:lnTo>
                    <a:pt x="63" y="39"/>
                  </a:lnTo>
                  <a:lnTo>
                    <a:pt x="55" y="51"/>
                  </a:lnTo>
                  <a:lnTo>
                    <a:pt x="47" y="63"/>
                  </a:lnTo>
                  <a:lnTo>
                    <a:pt x="41" y="77"/>
                  </a:lnTo>
                  <a:lnTo>
                    <a:pt x="33" y="89"/>
                  </a:lnTo>
                  <a:lnTo>
                    <a:pt x="26" y="102"/>
                  </a:lnTo>
                  <a:lnTo>
                    <a:pt x="18" y="114"/>
                  </a:lnTo>
                  <a:lnTo>
                    <a:pt x="33" y="113"/>
                  </a:lnTo>
                  <a:lnTo>
                    <a:pt x="45" y="106"/>
                  </a:lnTo>
                  <a:lnTo>
                    <a:pt x="54" y="97"/>
                  </a:lnTo>
                  <a:lnTo>
                    <a:pt x="62" y="86"/>
                  </a:lnTo>
                  <a:lnTo>
                    <a:pt x="70" y="75"/>
                  </a:lnTo>
                  <a:lnTo>
                    <a:pt x="78" y="66"/>
                  </a:lnTo>
                  <a:lnTo>
                    <a:pt x="85" y="59"/>
                  </a:lnTo>
                  <a:lnTo>
                    <a:pt x="96" y="57"/>
                  </a:lnTo>
                  <a:lnTo>
                    <a:pt x="94" y="62"/>
                  </a:lnTo>
                  <a:lnTo>
                    <a:pt x="91" y="70"/>
                  </a:lnTo>
                  <a:lnTo>
                    <a:pt x="90" y="79"/>
                  </a:lnTo>
                  <a:lnTo>
                    <a:pt x="96" y="86"/>
                  </a:lnTo>
                  <a:lnTo>
                    <a:pt x="99" y="88"/>
                  </a:lnTo>
                  <a:lnTo>
                    <a:pt x="102" y="89"/>
                  </a:lnTo>
                  <a:lnTo>
                    <a:pt x="106" y="89"/>
                  </a:lnTo>
                  <a:lnTo>
                    <a:pt x="108" y="93"/>
                  </a:lnTo>
                  <a:lnTo>
                    <a:pt x="108" y="100"/>
                  </a:lnTo>
                  <a:lnTo>
                    <a:pt x="92" y="98"/>
                  </a:lnTo>
                  <a:lnTo>
                    <a:pt x="78" y="104"/>
                  </a:lnTo>
                  <a:lnTo>
                    <a:pt x="63" y="114"/>
                  </a:lnTo>
                  <a:lnTo>
                    <a:pt x="48" y="124"/>
                  </a:lnTo>
                  <a:lnTo>
                    <a:pt x="35" y="132"/>
                  </a:lnTo>
                  <a:lnTo>
                    <a:pt x="23" y="135"/>
                  </a:lnTo>
                  <a:lnTo>
                    <a:pt x="10" y="130"/>
                  </a:lnTo>
                  <a:lnTo>
                    <a:pt x="0" y="113"/>
                  </a:lnTo>
                  <a:lnTo>
                    <a:pt x="9" y="99"/>
                  </a:lnTo>
                  <a:lnTo>
                    <a:pt x="18" y="86"/>
                  </a:lnTo>
                  <a:lnTo>
                    <a:pt x="27" y="71"/>
                  </a:lnTo>
                  <a:lnTo>
                    <a:pt x="36" y="57"/>
                  </a:lnTo>
                  <a:lnTo>
                    <a:pt x="44" y="43"/>
                  </a:lnTo>
                  <a:lnTo>
                    <a:pt x="53" y="29"/>
                  </a:lnTo>
                  <a:lnTo>
                    <a:pt x="62" y="15"/>
                  </a:lnTo>
                  <a:lnTo>
                    <a:pt x="72" y="3"/>
                  </a:lnTo>
                  <a:lnTo>
                    <a:pt x="82" y="0"/>
                  </a:lnTo>
                  <a:lnTo>
                    <a:pt x="90" y="0"/>
                  </a:lnTo>
                  <a:lnTo>
                    <a:pt x="96" y="2"/>
                  </a:lnTo>
                  <a:lnTo>
                    <a:pt x="101" y="5"/>
                  </a:lnTo>
                  <a:lnTo>
                    <a:pt x="107" y="11"/>
                  </a:lnTo>
                  <a:lnTo>
                    <a:pt x="111" y="16"/>
                  </a:lnTo>
                  <a:lnTo>
                    <a:pt x="117" y="23"/>
                  </a:lnTo>
                  <a:lnTo>
                    <a:pt x="122" y="29"/>
                  </a:lnTo>
                  <a:lnTo>
                    <a:pt x="167" y="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01" name="Freeform 746"/>
            <p:cNvSpPr>
              <a:spLocks/>
            </p:cNvSpPr>
            <p:nvPr/>
          </p:nvSpPr>
          <p:spPr bwMode="auto">
            <a:xfrm>
              <a:off x="2941" y="1343"/>
              <a:ext cx="14" cy="23"/>
            </a:xfrm>
            <a:custGeom>
              <a:avLst/>
              <a:gdLst>
                <a:gd name="T0" fmla="*/ 3 w 74"/>
                <a:gd name="T1" fmla="*/ 0 h 113"/>
                <a:gd name="T2" fmla="*/ 2 w 74"/>
                <a:gd name="T3" fmla="*/ 1 h 113"/>
                <a:gd name="T4" fmla="*/ 2 w 74"/>
                <a:gd name="T5" fmla="*/ 2 h 113"/>
                <a:gd name="T6" fmla="*/ 2 w 74"/>
                <a:gd name="T7" fmla="*/ 2 h 113"/>
                <a:gd name="T8" fmla="*/ 2 w 74"/>
                <a:gd name="T9" fmla="*/ 3 h 113"/>
                <a:gd name="T10" fmla="*/ 1 w 74"/>
                <a:gd name="T11" fmla="*/ 3 h 113"/>
                <a:gd name="T12" fmla="*/ 1 w 74"/>
                <a:gd name="T13" fmla="*/ 4 h 113"/>
                <a:gd name="T14" fmla="*/ 1 w 74"/>
                <a:gd name="T15" fmla="*/ 4 h 113"/>
                <a:gd name="T16" fmla="*/ 0 w 74"/>
                <a:gd name="T17" fmla="*/ 5 h 113"/>
                <a:gd name="T18" fmla="*/ 0 w 74"/>
                <a:gd name="T19" fmla="*/ 5 h 113"/>
                <a:gd name="T20" fmla="*/ 0 w 74"/>
                <a:gd name="T21" fmla="*/ 4 h 113"/>
                <a:gd name="T22" fmla="*/ 0 w 74"/>
                <a:gd name="T23" fmla="*/ 3 h 113"/>
                <a:gd name="T24" fmla="*/ 1 w 74"/>
                <a:gd name="T25" fmla="*/ 3 h 113"/>
                <a:gd name="T26" fmla="*/ 1 w 74"/>
                <a:gd name="T27" fmla="*/ 2 h 113"/>
                <a:gd name="T28" fmla="*/ 1 w 74"/>
                <a:gd name="T29" fmla="*/ 2 h 113"/>
                <a:gd name="T30" fmla="*/ 2 w 74"/>
                <a:gd name="T31" fmla="*/ 1 h 113"/>
                <a:gd name="T32" fmla="*/ 2 w 74"/>
                <a:gd name="T33" fmla="*/ 0 h 113"/>
                <a:gd name="T34" fmla="*/ 2 w 74"/>
                <a:gd name="T35" fmla="*/ 0 h 113"/>
                <a:gd name="T36" fmla="*/ 2 w 74"/>
                <a:gd name="T37" fmla="*/ 0 h 113"/>
                <a:gd name="T38" fmla="*/ 3 w 74"/>
                <a:gd name="T39" fmla="*/ 0 h 113"/>
                <a:gd name="T40" fmla="*/ 3 w 74"/>
                <a:gd name="T41" fmla="*/ 0 h 113"/>
                <a:gd name="T42" fmla="*/ 3 w 74"/>
                <a:gd name="T43" fmla="*/ 0 h 1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4"/>
                <a:gd name="T67" fmla="*/ 0 h 113"/>
                <a:gd name="T68" fmla="*/ 74 w 74"/>
                <a:gd name="T69" fmla="*/ 113 h 11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4" h="113">
                  <a:moveTo>
                    <a:pt x="74" y="12"/>
                  </a:moveTo>
                  <a:lnTo>
                    <a:pt x="66" y="25"/>
                  </a:lnTo>
                  <a:lnTo>
                    <a:pt x="59" y="40"/>
                  </a:lnTo>
                  <a:lnTo>
                    <a:pt x="52" y="54"/>
                  </a:lnTo>
                  <a:lnTo>
                    <a:pt x="45" y="68"/>
                  </a:lnTo>
                  <a:lnTo>
                    <a:pt x="38" y="81"/>
                  </a:lnTo>
                  <a:lnTo>
                    <a:pt x="29" y="93"/>
                  </a:lnTo>
                  <a:lnTo>
                    <a:pt x="20" y="105"/>
                  </a:lnTo>
                  <a:lnTo>
                    <a:pt x="9" y="113"/>
                  </a:lnTo>
                  <a:lnTo>
                    <a:pt x="0" y="111"/>
                  </a:lnTo>
                  <a:lnTo>
                    <a:pt x="6" y="98"/>
                  </a:lnTo>
                  <a:lnTo>
                    <a:pt x="13" y="82"/>
                  </a:lnTo>
                  <a:lnTo>
                    <a:pt x="20" y="68"/>
                  </a:lnTo>
                  <a:lnTo>
                    <a:pt x="27" y="52"/>
                  </a:lnTo>
                  <a:lnTo>
                    <a:pt x="35" y="37"/>
                  </a:lnTo>
                  <a:lnTo>
                    <a:pt x="42" y="24"/>
                  </a:lnTo>
                  <a:lnTo>
                    <a:pt x="51" y="12"/>
                  </a:lnTo>
                  <a:lnTo>
                    <a:pt x="63" y="0"/>
                  </a:lnTo>
                  <a:lnTo>
                    <a:pt x="68" y="0"/>
                  </a:lnTo>
                  <a:lnTo>
                    <a:pt x="72" y="3"/>
                  </a:lnTo>
                  <a:lnTo>
                    <a:pt x="74" y="6"/>
                  </a:lnTo>
                  <a:lnTo>
                    <a:pt x="74" y="1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02" name="Freeform 747"/>
            <p:cNvSpPr>
              <a:spLocks/>
            </p:cNvSpPr>
            <p:nvPr/>
          </p:nvSpPr>
          <p:spPr bwMode="auto">
            <a:xfrm>
              <a:off x="2932" y="1347"/>
              <a:ext cx="13" cy="22"/>
            </a:xfrm>
            <a:custGeom>
              <a:avLst/>
              <a:gdLst>
                <a:gd name="T0" fmla="*/ 2 w 65"/>
                <a:gd name="T1" fmla="*/ 2 h 109"/>
                <a:gd name="T2" fmla="*/ 0 w 65"/>
                <a:gd name="T3" fmla="*/ 4 h 109"/>
                <a:gd name="T4" fmla="*/ 0 w 65"/>
                <a:gd name="T5" fmla="*/ 4 h 109"/>
                <a:gd name="T6" fmla="*/ 0 w 65"/>
                <a:gd name="T7" fmla="*/ 4 h 109"/>
                <a:gd name="T8" fmla="*/ 1 w 65"/>
                <a:gd name="T9" fmla="*/ 3 h 109"/>
                <a:gd name="T10" fmla="*/ 1 w 65"/>
                <a:gd name="T11" fmla="*/ 3 h 109"/>
                <a:gd name="T12" fmla="*/ 1 w 65"/>
                <a:gd name="T13" fmla="*/ 2 h 109"/>
                <a:gd name="T14" fmla="*/ 1 w 65"/>
                <a:gd name="T15" fmla="*/ 1 h 109"/>
                <a:gd name="T16" fmla="*/ 2 w 65"/>
                <a:gd name="T17" fmla="*/ 1 h 109"/>
                <a:gd name="T18" fmla="*/ 2 w 65"/>
                <a:gd name="T19" fmla="*/ 0 h 109"/>
                <a:gd name="T20" fmla="*/ 3 w 65"/>
                <a:gd name="T21" fmla="*/ 0 h 109"/>
                <a:gd name="T22" fmla="*/ 3 w 65"/>
                <a:gd name="T23" fmla="*/ 1 h 109"/>
                <a:gd name="T24" fmla="*/ 2 w 65"/>
                <a:gd name="T25" fmla="*/ 1 h 109"/>
                <a:gd name="T26" fmla="*/ 2 w 65"/>
                <a:gd name="T27" fmla="*/ 2 h 109"/>
                <a:gd name="T28" fmla="*/ 2 w 65"/>
                <a:gd name="T29" fmla="*/ 2 h 1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5"/>
                <a:gd name="T46" fmla="*/ 0 h 109"/>
                <a:gd name="T47" fmla="*/ 65 w 65"/>
                <a:gd name="T48" fmla="*/ 109 h 10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5" h="109">
                  <a:moveTo>
                    <a:pt x="43" y="52"/>
                  </a:moveTo>
                  <a:lnTo>
                    <a:pt x="10" y="109"/>
                  </a:lnTo>
                  <a:lnTo>
                    <a:pt x="0" y="109"/>
                  </a:lnTo>
                  <a:lnTo>
                    <a:pt x="8" y="94"/>
                  </a:lnTo>
                  <a:lnTo>
                    <a:pt x="15" y="79"/>
                  </a:lnTo>
                  <a:lnTo>
                    <a:pt x="22" y="64"/>
                  </a:lnTo>
                  <a:lnTo>
                    <a:pt x="30" y="51"/>
                  </a:lnTo>
                  <a:lnTo>
                    <a:pt x="36" y="37"/>
                  </a:lnTo>
                  <a:lnTo>
                    <a:pt x="44" y="24"/>
                  </a:lnTo>
                  <a:lnTo>
                    <a:pt x="54" y="11"/>
                  </a:lnTo>
                  <a:lnTo>
                    <a:pt x="64" y="0"/>
                  </a:lnTo>
                  <a:lnTo>
                    <a:pt x="65" y="13"/>
                  </a:lnTo>
                  <a:lnTo>
                    <a:pt x="60" y="26"/>
                  </a:lnTo>
                  <a:lnTo>
                    <a:pt x="51" y="39"/>
                  </a:lnTo>
                  <a:lnTo>
                    <a:pt x="43" y="5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03" name="Freeform 748"/>
            <p:cNvSpPr>
              <a:spLocks/>
            </p:cNvSpPr>
            <p:nvPr/>
          </p:nvSpPr>
          <p:spPr bwMode="auto">
            <a:xfrm>
              <a:off x="2950" y="1350"/>
              <a:ext cx="8" cy="13"/>
            </a:xfrm>
            <a:custGeom>
              <a:avLst/>
              <a:gdLst>
                <a:gd name="T0" fmla="*/ 1 w 40"/>
                <a:gd name="T1" fmla="*/ 2 h 66"/>
                <a:gd name="T2" fmla="*/ 1 w 40"/>
                <a:gd name="T3" fmla="*/ 3 h 66"/>
                <a:gd name="T4" fmla="*/ 0 w 40"/>
                <a:gd name="T5" fmla="*/ 3 h 66"/>
                <a:gd name="T6" fmla="*/ 0 w 40"/>
                <a:gd name="T7" fmla="*/ 3 h 66"/>
                <a:gd name="T8" fmla="*/ 0 w 40"/>
                <a:gd name="T9" fmla="*/ 3 h 66"/>
                <a:gd name="T10" fmla="*/ 0 w 40"/>
                <a:gd name="T11" fmla="*/ 2 h 66"/>
                <a:gd name="T12" fmla="*/ 0 w 40"/>
                <a:gd name="T13" fmla="*/ 2 h 66"/>
                <a:gd name="T14" fmla="*/ 0 w 40"/>
                <a:gd name="T15" fmla="*/ 1 h 66"/>
                <a:gd name="T16" fmla="*/ 1 w 40"/>
                <a:gd name="T17" fmla="*/ 1 h 66"/>
                <a:gd name="T18" fmla="*/ 1 w 40"/>
                <a:gd name="T19" fmla="*/ 1 h 66"/>
                <a:gd name="T20" fmla="*/ 1 w 40"/>
                <a:gd name="T21" fmla="*/ 1 h 66"/>
                <a:gd name="T22" fmla="*/ 1 w 40"/>
                <a:gd name="T23" fmla="*/ 0 h 66"/>
                <a:gd name="T24" fmla="*/ 2 w 40"/>
                <a:gd name="T25" fmla="*/ 0 h 66"/>
                <a:gd name="T26" fmla="*/ 2 w 40"/>
                <a:gd name="T27" fmla="*/ 1 h 66"/>
                <a:gd name="T28" fmla="*/ 1 w 40"/>
                <a:gd name="T29" fmla="*/ 1 h 66"/>
                <a:gd name="T30" fmla="*/ 1 w 40"/>
                <a:gd name="T31" fmla="*/ 2 h 66"/>
                <a:gd name="T32" fmla="*/ 1 w 40"/>
                <a:gd name="T33" fmla="*/ 2 h 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66"/>
                <a:gd name="T53" fmla="*/ 40 w 40"/>
                <a:gd name="T54" fmla="*/ 66 h 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66">
                  <a:moveTo>
                    <a:pt x="20" y="60"/>
                  </a:moveTo>
                  <a:lnTo>
                    <a:pt x="16" y="64"/>
                  </a:lnTo>
                  <a:lnTo>
                    <a:pt x="12" y="66"/>
                  </a:lnTo>
                  <a:lnTo>
                    <a:pt x="5" y="66"/>
                  </a:lnTo>
                  <a:lnTo>
                    <a:pt x="0" y="64"/>
                  </a:lnTo>
                  <a:lnTo>
                    <a:pt x="3" y="55"/>
                  </a:lnTo>
                  <a:lnTo>
                    <a:pt x="7" y="46"/>
                  </a:lnTo>
                  <a:lnTo>
                    <a:pt x="12" y="38"/>
                  </a:lnTo>
                  <a:lnTo>
                    <a:pt x="18" y="30"/>
                  </a:lnTo>
                  <a:lnTo>
                    <a:pt x="23" y="22"/>
                  </a:lnTo>
                  <a:lnTo>
                    <a:pt x="28" y="14"/>
                  </a:lnTo>
                  <a:lnTo>
                    <a:pt x="33" y="7"/>
                  </a:lnTo>
                  <a:lnTo>
                    <a:pt x="38" y="0"/>
                  </a:lnTo>
                  <a:lnTo>
                    <a:pt x="40" y="14"/>
                  </a:lnTo>
                  <a:lnTo>
                    <a:pt x="34" y="29"/>
                  </a:lnTo>
                  <a:lnTo>
                    <a:pt x="25" y="45"/>
                  </a:lnTo>
                  <a:lnTo>
                    <a:pt x="20" y="6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04" name="Freeform 749"/>
            <p:cNvSpPr>
              <a:spLocks/>
            </p:cNvSpPr>
            <p:nvPr/>
          </p:nvSpPr>
          <p:spPr bwMode="auto">
            <a:xfrm>
              <a:off x="2925" y="1353"/>
              <a:ext cx="11" cy="17"/>
            </a:xfrm>
            <a:custGeom>
              <a:avLst/>
              <a:gdLst>
                <a:gd name="T0" fmla="*/ 2 w 55"/>
                <a:gd name="T1" fmla="*/ 1 h 86"/>
                <a:gd name="T2" fmla="*/ 2 w 55"/>
                <a:gd name="T3" fmla="*/ 1 h 86"/>
                <a:gd name="T4" fmla="*/ 1 w 55"/>
                <a:gd name="T5" fmla="*/ 2 h 86"/>
                <a:gd name="T6" fmla="*/ 1 w 55"/>
                <a:gd name="T7" fmla="*/ 2 h 86"/>
                <a:gd name="T8" fmla="*/ 1 w 55"/>
                <a:gd name="T9" fmla="*/ 2 h 86"/>
                <a:gd name="T10" fmla="*/ 1 w 55"/>
                <a:gd name="T11" fmla="*/ 3 h 86"/>
                <a:gd name="T12" fmla="*/ 1 w 55"/>
                <a:gd name="T13" fmla="*/ 3 h 86"/>
                <a:gd name="T14" fmla="*/ 0 w 55"/>
                <a:gd name="T15" fmla="*/ 3 h 86"/>
                <a:gd name="T16" fmla="*/ 0 w 55"/>
                <a:gd name="T17" fmla="*/ 3 h 86"/>
                <a:gd name="T18" fmla="*/ 0 w 55"/>
                <a:gd name="T19" fmla="*/ 3 h 86"/>
                <a:gd name="T20" fmla="*/ 1 w 55"/>
                <a:gd name="T21" fmla="*/ 2 h 86"/>
                <a:gd name="T22" fmla="*/ 1 w 55"/>
                <a:gd name="T23" fmla="*/ 2 h 86"/>
                <a:gd name="T24" fmla="*/ 1 w 55"/>
                <a:gd name="T25" fmla="*/ 1 h 86"/>
                <a:gd name="T26" fmla="*/ 1 w 55"/>
                <a:gd name="T27" fmla="*/ 1 h 86"/>
                <a:gd name="T28" fmla="*/ 1 w 55"/>
                <a:gd name="T29" fmla="*/ 1 h 86"/>
                <a:gd name="T30" fmla="*/ 2 w 55"/>
                <a:gd name="T31" fmla="*/ 0 h 86"/>
                <a:gd name="T32" fmla="*/ 2 w 55"/>
                <a:gd name="T33" fmla="*/ 0 h 86"/>
                <a:gd name="T34" fmla="*/ 2 w 55"/>
                <a:gd name="T35" fmla="*/ 1 h 8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5"/>
                <a:gd name="T55" fmla="*/ 0 h 86"/>
                <a:gd name="T56" fmla="*/ 55 w 55"/>
                <a:gd name="T57" fmla="*/ 86 h 8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5" h="86">
                  <a:moveTo>
                    <a:pt x="46" y="24"/>
                  </a:moveTo>
                  <a:lnTo>
                    <a:pt x="41" y="32"/>
                  </a:lnTo>
                  <a:lnTo>
                    <a:pt x="35" y="41"/>
                  </a:lnTo>
                  <a:lnTo>
                    <a:pt x="31" y="51"/>
                  </a:lnTo>
                  <a:lnTo>
                    <a:pt x="26" y="61"/>
                  </a:lnTo>
                  <a:lnTo>
                    <a:pt x="21" y="71"/>
                  </a:lnTo>
                  <a:lnTo>
                    <a:pt x="15" y="79"/>
                  </a:lnTo>
                  <a:lnTo>
                    <a:pt x="8" y="84"/>
                  </a:lnTo>
                  <a:lnTo>
                    <a:pt x="0" y="86"/>
                  </a:lnTo>
                  <a:lnTo>
                    <a:pt x="8" y="73"/>
                  </a:lnTo>
                  <a:lnTo>
                    <a:pt x="14" y="61"/>
                  </a:lnTo>
                  <a:lnTo>
                    <a:pt x="20" y="49"/>
                  </a:lnTo>
                  <a:lnTo>
                    <a:pt x="25" y="35"/>
                  </a:lnTo>
                  <a:lnTo>
                    <a:pt x="32" y="24"/>
                  </a:lnTo>
                  <a:lnTo>
                    <a:pt x="37" y="14"/>
                  </a:lnTo>
                  <a:lnTo>
                    <a:pt x="45" y="5"/>
                  </a:lnTo>
                  <a:lnTo>
                    <a:pt x="55" y="0"/>
                  </a:lnTo>
                  <a:lnTo>
                    <a:pt x="46" y="2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05" name="Freeform 750"/>
            <p:cNvSpPr>
              <a:spLocks/>
            </p:cNvSpPr>
            <p:nvPr/>
          </p:nvSpPr>
          <p:spPr bwMode="auto">
            <a:xfrm>
              <a:off x="2818" y="1353"/>
              <a:ext cx="23" cy="17"/>
            </a:xfrm>
            <a:custGeom>
              <a:avLst/>
              <a:gdLst>
                <a:gd name="T0" fmla="*/ 1 w 117"/>
                <a:gd name="T1" fmla="*/ 1 h 85"/>
                <a:gd name="T2" fmla="*/ 1 w 117"/>
                <a:gd name="T3" fmla="*/ 1 h 85"/>
                <a:gd name="T4" fmla="*/ 2 w 117"/>
                <a:gd name="T5" fmla="*/ 2 h 85"/>
                <a:gd name="T6" fmla="*/ 2 w 117"/>
                <a:gd name="T7" fmla="*/ 2 h 85"/>
                <a:gd name="T8" fmla="*/ 3 w 117"/>
                <a:gd name="T9" fmla="*/ 2 h 85"/>
                <a:gd name="T10" fmla="*/ 3 w 117"/>
                <a:gd name="T11" fmla="*/ 2 h 85"/>
                <a:gd name="T12" fmla="*/ 4 w 117"/>
                <a:gd name="T13" fmla="*/ 2 h 85"/>
                <a:gd name="T14" fmla="*/ 4 w 117"/>
                <a:gd name="T15" fmla="*/ 2 h 85"/>
                <a:gd name="T16" fmla="*/ 5 w 117"/>
                <a:gd name="T17" fmla="*/ 3 h 85"/>
                <a:gd name="T18" fmla="*/ 5 w 117"/>
                <a:gd name="T19" fmla="*/ 3 h 85"/>
                <a:gd name="T20" fmla="*/ 4 w 117"/>
                <a:gd name="T21" fmla="*/ 3 h 85"/>
                <a:gd name="T22" fmla="*/ 4 w 117"/>
                <a:gd name="T23" fmla="*/ 3 h 85"/>
                <a:gd name="T24" fmla="*/ 4 w 117"/>
                <a:gd name="T25" fmla="*/ 3 h 85"/>
                <a:gd name="T26" fmla="*/ 3 w 117"/>
                <a:gd name="T27" fmla="*/ 3 h 85"/>
                <a:gd name="T28" fmla="*/ 3 w 117"/>
                <a:gd name="T29" fmla="*/ 3 h 85"/>
                <a:gd name="T30" fmla="*/ 2 w 117"/>
                <a:gd name="T31" fmla="*/ 3 h 85"/>
                <a:gd name="T32" fmla="*/ 2 w 117"/>
                <a:gd name="T33" fmla="*/ 3 h 85"/>
                <a:gd name="T34" fmla="*/ 1 w 117"/>
                <a:gd name="T35" fmla="*/ 2 h 85"/>
                <a:gd name="T36" fmla="*/ 1 w 117"/>
                <a:gd name="T37" fmla="*/ 2 h 85"/>
                <a:gd name="T38" fmla="*/ 0 w 117"/>
                <a:gd name="T39" fmla="*/ 2 h 85"/>
                <a:gd name="T40" fmla="*/ 0 w 117"/>
                <a:gd name="T41" fmla="*/ 1 h 85"/>
                <a:gd name="T42" fmla="*/ 0 w 117"/>
                <a:gd name="T43" fmla="*/ 1 h 85"/>
                <a:gd name="T44" fmla="*/ 0 w 117"/>
                <a:gd name="T45" fmla="*/ 1 h 85"/>
                <a:gd name="T46" fmla="*/ 0 w 117"/>
                <a:gd name="T47" fmla="*/ 0 h 85"/>
                <a:gd name="T48" fmla="*/ 0 w 117"/>
                <a:gd name="T49" fmla="*/ 0 h 85"/>
                <a:gd name="T50" fmla="*/ 0 w 117"/>
                <a:gd name="T51" fmla="*/ 0 h 85"/>
                <a:gd name="T52" fmla="*/ 1 w 117"/>
                <a:gd name="T53" fmla="*/ 0 h 85"/>
                <a:gd name="T54" fmla="*/ 1 w 117"/>
                <a:gd name="T55" fmla="*/ 1 h 85"/>
                <a:gd name="T56" fmla="*/ 1 w 117"/>
                <a:gd name="T57" fmla="*/ 1 h 8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7"/>
                <a:gd name="T88" fmla="*/ 0 h 85"/>
                <a:gd name="T89" fmla="*/ 117 w 117"/>
                <a:gd name="T90" fmla="*/ 85 h 8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7" h="85">
                  <a:moveTo>
                    <a:pt x="20" y="31"/>
                  </a:moveTo>
                  <a:lnTo>
                    <a:pt x="31" y="36"/>
                  </a:lnTo>
                  <a:lnTo>
                    <a:pt x="44" y="40"/>
                  </a:lnTo>
                  <a:lnTo>
                    <a:pt x="56" y="45"/>
                  </a:lnTo>
                  <a:lnTo>
                    <a:pt x="68" y="48"/>
                  </a:lnTo>
                  <a:lnTo>
                    <a:pt x="81" y="51"/>
                  </a:lnTo>
                  <a:lnTo>
                    <a:pt x="93" y="56"/>
                  </a:lnTo>
                  <a:lnTo>
                    <a:pt x="105" y="60"/>
                  </a:lnTo>
                  <a:lnTo>
                    <a:pt x="117" y="66"/>
                  </a:lnTo>
                  <a:lnTo>
                    <a:pt x="117" y="76"/>
                  </a:lnTo>
                  <a:lnTo>
                    <a:pt x="110" y="82"/>
                  </a:lnTo>
                  <a:lnTo>
                    <a:pt x="100" y="84"/>
                  </a:lnTo>
                  <a:lnTo>
                    <a:pt x="90" y="85"/>
                  </a:lnTo>
                  <a:lnTo>
                    <a:pt x="77" y="79"/>
                  </a:lnTo>
                  <a:lnTo>
                    <a:pt x="65" y="75"/>
                  </a:lnTo>
                  <a:lnTo>
                    <a:pt x="51" y="70"/>
                  </a:lnTo>
                  <a:lnTo>
                    <a:pt x="39" y="67"/>
                  </a:lnTo>
                  <a:lnTo>
                    <a:pt x="27" y="61"/>
                  </a:lnTo>
                  <a:lnTo>
                    <a:pt x="16" y="55"/>
                  </a:lnTo>
                  <a:lnTo>
                    <a:pt x="7" y="46"/>
                  </a:lnTo>
                  <a:lnTo>
                    <a:pt x="1" y="33"/>
                  </a:lnTo>
                  <a:lnTo>
                    <a:pt x="1" y="24"/>
                  </a:lnTo>
                  <a:lnTo>
                    <a:pt x="0" y="14"/>
                  </a:lnTo>
                  <a:lnTo>
                    <a:pt x="1" y="6"/>
                  </a:lnTo>
                  <a:lnTo>
                    <a:pt x="4" y="0"/>
                  </a:lnTo>
                  <a:lnTo>
                    <a:pt x="12" y="5"/>
                  </a:lnTo>
                  <a:lnTo>
                    <a:pt x="17" y="12"/>
                  </a:lnTo>
                  <a:lnTo>
                    <a:pt x="19" y="20"/>
                  </a:lnTo>
                  <a:lnTo>
                    <a:pt x="20" y="3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06" name="Freeform 751"/>
            <p:cNvSpPr>
              <a:spLocks/>
            </p:cNvSpPr>
            <p:nvPr/>
          </p:nvSpPr>
          <p:spPr bwMode="auto">
            <a:xfrm>
              <a:off x="2958" y="1355"/>
              <a:ext cx="3" cy="5"/>
            </a:xfrm>
            <a:custGeom>
              <a:avLst/>
              <a:gdLst>
                <a:gd name="T0" fmla="*/ 0 w 19"/>
                <a:gd name="T1" fmla="*/ 0 h 27"/>
                <a:gd name="T2" fmla="*/ 0 w 19"/>
                <a:gd name="T3" fmla="*/ 0 h 27"/>
                <a:gd name="T4" fmla="*/ 0 w 19"/>
                <a:gd name="T5" fmla="*/ 1 h 27"/>
                <a:gd name="T6" fmla="*/ 0 w 19"/>
                <a:gd name="T7" fmla="*/ 1 h 27"/>
                <a:gd name="T8" fmla="*/ 0 w 19"/>
                <a:gd name="T9" fmla="*/ 1 h 27"/>
                <a:gd name="T10" fmla="*/ 0 w 19"/>
                <a:gd name="T11" fmla="*/ 0 h 27"/>
                <a:gd name="T12" fmla="*/ 0 w 19"/>
                <a:gd name="T13" fmla="*/ 0 h 27"/>
                <a:gd name="T14" fmla="*/ 0 w 19"/>
                <a:gd name="T15" fmla="*/ 0 h 27"/>
                <a:gd name="T16" fmla="*/ 0 w 19"/>
                <a:gd name="T17" fmla="*/ 0 h 27"/>
                <a:gd name="T18" fmla="*/ 0 w 19"/>
                <a:gd name="T19" fmla="*/ 0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27"/>
                <a:gd name="T32" fmla="*/ 19 w 19"/>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27">
                  <a:moveTo>
                    <a:pt x="19" y="6"/>
                  </a:moveTo>
                  <a:lnTo>
                    <a:pt x="16" y="12"/>
                  </a:lnTo>
                  <a:lnTo>
                    <a:pt x="11" y="20"/>
                  </a:lnTo>
                  <a:lnTo>
                    <a:pt x="7" y="25"/>
                  </a:lnTo>
                  <a:lnTo>
                    <a:pt x="0" y="27"/>
                  </a:lnTo>
                  <a:lnTo>
                    <a:pt x="14" y="0"/>
                  </a:lnTo>
                  <a:lnTo>
                    <a:pt x="15" y="2"/>
                  </a:lnTo>
                  <a:lnTo>
                    <a:pt x="16" y="3"/>
                  </a:lnTo>
                  <a:lnTo>
                    <a:pt x="18" y="5"/>
                  </a:lnTo>
                  <a:lnTo>
                    <a:pt x="19" y="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07" name="Freeform 752"/>
            <p:cNvSpPr>
              <a:spLocks/>
            </p:cNvSpPr>
            <p:nvPr/>
          </p:nvSpPr>
          <p:spPr bwMode="auto">
            <a:xfrm>
              <a:off x="2919" y="1358"/>
              <a:ext cx="9" cy="15"/>
            </a:xfrm>
            <a:custGeom>
              <a:avLst/>
              <a:gdLst>
                <a:gd name="T0" fmla="*/ 2 w 47"/>
                <a:gd name="T1" fmla="*/ 0 h 75"/>
                <a:gd name="T2" fmla="*/ 2 w 47"/>
                <a:gd name="T3" fmla="*/ 0 h 75"/>
                <a:gd name="T4" fmla="*/ 1 w 47"/>
                <a:gd name="T5" fmla="*/ 1 h 75"/>
                <a:gd name="T6" fmla="*/ 1 w 47"/>
                <a:gd name="T7" fmla="*/ 1 h 75"/>
                <a:gd name="T8" fmla="*/ 1 w 47"/>
                <a:gd name="T9" fmla="*/ 2 h 75"/>
                <a:gd name="T10" fmla="*/ 1 w 47"/>
                <a:gd name="T11" fmla="*/ 2 h 75"/>
                <a:gd name="T12" fmla="*/ 1 w 47"/>
                <a:gd name="T13" fmla="*/ 2 h 75"/>
                <a:gd name="T14" fmla="*/ 0 w 47"/>
                <a:gd name="T15" fmla="*/ 3 h 75"/>
                <a:gd name="T16" fmla="*/ 0 w 47"/>
                <a:gd name="T17" fmla="*/ 3 h 75"/>
                <a:gd name="T18" fmla="*/ 0 w 47"/>
                <a:gd name="T19" fmla="*/ 3 h 75"/>
                <a:gd name="T20" fmla="*/ 0 w 47"/>
                <a:gd name="T21" fmla="*/ 2 h 75"/>
                <a:gd name="T22" fmla="*/ 0 w 47"/>
                <a:gd name="T23" fmla="*/ 2 h 75"/>
                <a:gd name="T24" fmla="*/ 0 w 47"/>
                <a:gd name="T25" fmla="*/ 2 h 75"/>
                <a:gd name="T26" fmla="*/ 1 w 47"/>
                <a:gd name="T27" fmla="*/ 1 h 75"/>
                <a:gd name="T28" fmla="*/ 1 w 47"/>
                <a:gd name="T29" fmla="*/ 1 h 75"/>
                <a:gd name="T30" fmla="*/ 1 w 47"/>
                <a:gd name="T31" fmla="*/ 0 h 75"/>
                <a:gd name="T32" fmla="*/ 1 w 47"/>
                <a:gd name="T33" fmla="*/ 0 h 75"/>
                <a:gd name="T34" fmla="*/ 2 w 47"/>
                <a:gd name="T35" fmla="*/ 0 h 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
                <a:gd name="T55" fmla="*/ 0 h 75"/>
                <a:gd name="T56" fmla="*/ 47 w 47"/>
                <a:gd name="T57" fmla="*/ 75 h 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 h="75">
                  <a:moveTo>
                    <a:pt x="47" y="0"/>
                  </a:moveTo>
                  <a:lnTo>
                    <a:pt x="43" y="10"/>
                  </a:lnTo>
                  <a:lnTo>
                    <a:pt x="37" y="21"/>
                  </a:lnTo>
                  <a:lnTo>
                    <a:pt x="31" y="31"/>
                  </a:lnTo>
                  <a:lnTo>
                    <a:pt x="27" y="41"/>
                  </a:lnTo>
                  <a:lnTo>
                    <a:pt x="20" y="51"/>
                  </a:lnTo>
                  <a:lnTo>
                    <a:pt x="15" y="61"/>
                  </a:lnTo>
                  <a:lnTo>
                    <a:pt x="8" y="69"/>
                  </a:lnTo>
                  <a:lnTo>
                    <a:pt x="0" y="75"/>
                  </a:lnTo>
                  <a:lnTo>
                    <a:pt x="1" y="67"/>
                  </a:lnTo>
                  <a:lnTo>
                    <a:pt x="4" y="58"/>
                  </a:lnTo>
                  <a:lnTo>
                    <a:pt x="8" y="47"/>
                  </a:lnTo>
                  <a:lnTo>
                    <a:pt x="13" y="38"/>
                  </a:lnTo>
                  <a:lnTo>
                    <a:pt x="20" y="30"/>
                  </a:lnTo>
                  <a:lnTo>
                    <a:pt x="27" y="19"/>
                  </a:lnTo>
                  <a:lnTo>
                    <a:pt x="32" y="10"/>
                  </a:lnTo>
                  <a:lnTo>
                    <a:pt x="39" y="0"/>
                  </a:lnTo>
                  <a:lnTo>
                    <a:pt x="47"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08" name="Freeform 753"/>
            <p:cNvSpPr>
              <a:spLocks/>
            </p:cNvSpPr>
            <p:nvPr/>
          </p:nvSpPr>
          <p:spPr bwMode="auto">
            <a:xfrm>
              <a:off x="2843" y="1362"/>
              <a:ext cx="4" cy="10"/>
            </a:xfrm>
            <a:custGeom>
              <a:avLst/>
              <a:gdLst>
                <a:gd name="T0" fmla="*/ 1 w 20"/>
                <a:gd name="T1" fmla="*/ 1 h 52"/>
                <a:gd name="T2" fmla="*/ 1 w 20"/>
                <a:gd name="T3" fmla="*/ 1 h 52"/>
                <a:gd name="T4" fmla="*/ 0 w 20"/>
                <a:gd name="T5" fmla="*/ 2 h 52"/>
                <a:gd name="T6" fmla="*/ 0 w 20"/>
                <a:gd name="T7" fmla="*/ 2 h 52"/>
                <a:gd name="T8" fmla="*/ 0 w 20"/>
                <a:gd name="T9" fmla="*/ 2 h 52"/>
                <a:gd name="T10" fmla="*/ 0 w 20"/>
                <a:gd name="T11" fmla="*/ 2 h 52"/>
                <a:gd name="T12" fmla="*/ 0 w 20"/>
                <a:gd name="T13" fmla="*/ 1 h 52"/>
                <a:gd name="T14" fmla="*/ 0 w 20"/>
                <a:gd name="T15" fmla="*/ 1 h 52"/>
                <a:gd name="T16" fmla="*/ 0 w 20"/>
                <a:gd name="T17" fmla="*/ 0 h 52"/>
                <a:gd name="T18" fmla="*/ 1 w 20"/>
                <a:gd name="T19" fmla="*/ 0 h 52"/>
                <a:gd name="T20" fmla="*/ 1 w 20"/>
                <a:gd name="T21" fmla="*/ 0 h 52"/>
                <a:gd name="T22" fmla="*/ 1 w 20"/>
                <a:gd name="T23" fmla="*/ 1 h 52"/>
                <a:gd name="T24" fmla="*/ 1 w 20"/>
                <a:gd name="T25" fmla="*/ 1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52"/>
                <a:gd name="T41" fmla="*/ 20 w 20"/>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52">
                  <a:moveTo>
                    <a:pt x="20" y="31"/>
                  </a:moveTo>
                  <a:lnTo>
                    <a:pt x="13" y="35"/>
                  </a:lnTo>
                  <a:lnTo>
                    <a:pt x="12" y="42"/>
                  </a:lnTo>
                  <a:lnTo>
                    <a:pt x="10" y="49"/>
                  </a:lnTo>
                  <a:lnTo>
                    <a:pt x="3" y="52"/>
                  </a:lnTo>
                  <a:lnTo>
                    <a:pt x="0" y="40"/>
                  </a:lnTo>
                  <a:lnTo>
                    <a:pt x="1" y="26"/>
                  </a:lnTo>
                  <a:lnTo>
                    <a:pt x="5" y="13"/>
                  </a:lnTo>
                  <a:lnTo>
                    <a:pt x="9" y="0"/>
                  </a:lnTo>
                  <a:lnTo>
                    <a:pt x="15" y="3"/>
                  </a:lnTo>
                  <a:lnTo>
                    <a:pt x="18" y="9"/>
                  </a:lnTo>
                  <a:lnTo>
                    <a:pt x="19" y="19"/>
                  </a:lnTo>
                  <a:lnTo>
                    <a:pt x="20" y="3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09" name="Freeform 754"/>
            <p:cNvSpPr>
              <a:spLocks/>
            </p:cNvSpPr>
            <p:nvPr/>
          </p:nvSpPr>
          <p:spPr bwMode="auto">
            <a:xfrm>
              <a:off x="2956" y="1362"/>
              <a:ext cx="14" cy="26"/>
            </a:xfrm>
            <a:custGeom>
              <a:avLst/>
              <a:gdLst>
                <a:gd name="T0" fmla="*/ 0 w 72"/>
                <a:gd name="T1" fmla="*/ 5 h 128"/>
                <a:gd name="T2" fmla="*/ 0 w 72"/>
                <a:gd name="T3" fmla="*/ 5 h 128"/>
                <a:gd name="T4" fmla="*/ 0 w 72"/>
                <a:gd name="T5" fmla="*/ 4 h 128"/>
                <a:gd name="T6" fmla="*/ 1 w 72"/>
                <a:gd name="T7" fmla="*/ 4 h 128"/>
                <a:gd name="T8" fmla="*/ 1 w 72"/>
                <a:gd name="T9" fmla="*/ 3 h 128"/>
                <a:gd name="T10" fmla="*/ 1 w 72"/>
                <a:gd name="T11" fmla="*/ 2 h 128"/>
                <a:gd name="T12" fmla="*/ 2 w 72"/>
                <a:gd name="T13" fmla="*/ 2 h 128"/>
                <a:gd name="T14" fmla="*/ 2 w 72"/>
                <a:gd name="T15" fmla="*/ 1 h 128"/>
                <a:gd name="T16" fmla="*/ 2 w 72"/>
                <a:gd name="T17" fmla="*/ 1 h 128"/>
                <a:gd name="T18" fmla="*/ 2 w 72"/>
                <a:gd name="T19" fmla="*/ 0 h 128"/>
                <a:gd name="T20" fmla="*/ 3 w 72"/>
                <a:gd name="T21" fmla="*/ 0 h 128"/>
                <a:gd name="T22" fmla="*/ 0 w 72"/>
                <a:gd name="T23" fmla="*/ 5 h 1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2"/>
                <a:gd name="T37" fmla="*/ 0 h 128"/>
                <a:gd name="T38" fmla="*/ 72 w 72"/>
                <a:gd name="T39" fmla="*/ 128 h 1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2" h="128">
                  <a:moveTo>
                    <a:pt x="9" y="128"/>
                  </a:moveTo>
                  <a:lnTo>
                    <a:pt x="0" y="119"/>
                  </a:lnTo>
                  <a:lnTo>
                    <a:pt x="9" y="106"/>
                  </a:lnTo>
                  <a:lnTo>
                    <a:pt x="18" y="90"/>
                  </a:lnTo>
                  <a:lnTo>
                    <a:pt x="26" y="76"/>
                  </a:lnTo>
                  <a:lnTo>
                    <a:pt x="34" y="60"/>
                  </a:lnTo>
                  <a:lnTo>
                    <a:pt x="41" y="44"/>
                  </a:lnTo>
                  <a:lnTo>
                    <a:pt x="47" y="29"/>
                  </a:lnTo>
                  <a:lnTo>
                    <a:pt x="55" y="14"/>
                  </a:lnTo>
                  <a:lnTo>
                    <a:pt x="63" y="0"/>
                  </a:lnTo>
                  <a:lnTo>
                    <a:pt x="72" y="6"/>
                  </a:lnTo>
                  <a:lnTo>
                    <a:pt x="9" y="1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10" name="Freeform 755"/>
            <p:cNvSpPr>
              <a:spLocks/>
            </p:cNvSpPr>
            <p:nvPr/>
          </p:nvSpPr>
          <p:spPr bwMode="auto">
            <a:xfrm>
              <a:off x="2953" y="1363"/>
              <a:ext cx="11" cy="20"/>
            </a:xfrm>
            <a:custGeom>
              <a:avLst/>
              <a:gdLst>
                <a:gd name="T0" fmla="*/ 2 w 53"/>
                <a:gd name="T1" fmla="*/ 0 h 98"/>
                <a:gd name="T2" fmla="*/ 2 w 53"/>
                <a:gd name="T3" fmla="*/ 1 h 98"/>
                <a:gd name="T4" fmla="*/ 2 w 53"/>
                <a:gd name="T5" fmla="*/ 1 h 98"/>
                <a:gd name="T6" fmla="*/ 2 w 53"/>
                <a:gd name="T7" fmla="*/ 2 h 98"/>
                <a:gd name="T8" fmla="*/ 1 w 53"/>
                <a:gd name="T9" fmla="*/ 2 h 98"/>
                <a:gd name="T10" fmla="*/ 1 w 53"/>
                <a:gd name="T11" fmla="*/ 3 h 98"/>
                <a:gd name="T12" fmla="*/ 1 w 53"/>
                <a:gd name="T13" fmla="*/ 3 h 98"/>
                <a:gd name="T14" fmla="*/ 1 w 53"/>
                <a:gd name="T15" fmla="*/ 4 h 98"/>
                <a:gd name="T16" fmla="*/ 0 w 53"/>
                <a:gd name="T17" fmla="*/ 4 h 98"/>
                <a:gd name="T18" fmla="*/ 0 w 53"/>
                <a:gd name="T19" fmla="*/ 3 h 98"/>
                <a:gd name="T20" fmla="*/ 0 w 53"/>
                <a:gd name="T21" fmla="*/ 3 h 98"/>
                <a:gd name="T22" fmla="*/ 0 w 53"/>
                <a:gd name="T23" fmla="*/ 2 h 98"/>
                <a:gd name="T24" fmla="*/ 0 w 53"/>
                <a:gd name="T25" fmla="*/ 2 h 98"/>
                <a:gd name="T26" fmla="*/ 1 w 53"/>
                <a:gd name="T27" fmla="*/ 2 h 98"/>
                <a:gd name="T28" fmla="*/ 1 w 53"/>
                <a:gd name="T29" fmla="*/ 1 h 98"/>
                <a:gd name="T30" fmla="*/ 1 w 53"/>
                <a:gd name="T31" fmla="*/ 1 h 98"/>
                <a:gd name="T32" fmla="*/ 1 w 53"/>
                <a:gd name="T33" fmla="*/ 0 h 98"/>
                <a:gd name="T34" fmla="*/ 1 w 53"/>
                <a:gd name="T35" fmla="*/ 0 h 98"/>
                <a:gd name="T36" fmla="*/ 2 w 53"/>
                <a:gd name="T37" fmla="*/ 0 h 98"/>
                <a:gd name="T38" fmla="*/ 2 w 53"/>
                <a:gd name="T39" fmla="*/ 0 h 98"/>
                <a:gd name="T40" fmla="*/ 2 w 53"/>
                <a:gd name="T41" fmla="*/ 0 h 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
                <a:gd name="T64" fmla="*/ 0 h 98"/>
                <a:gd name="T65" fmla="*/ 53 w 53"/>
                <a:gd name="T66" fmla="*/ 98 h 9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 h="98">
                  <a:moveTo>
                    <a:pt x="53" y="2"/>
                  </a:moveTo>
                  <a:lnTo>
                    <a:pt x="47" y="13"/>
                  </a:lnTo>
                  <a:lnTo>
                    <a:pt x="41" y="26"/>
                  </a:lnTo>
                  <a:lnTo>
                    <a:pt x="37" y="37"/>
                  </a:lnTo>
                  <a:lnTo>
                    <a:pt x="32" y="49"/>
                  </a:lnTo>
                  <a:lnTo>
                    <a:pt x="27" y="63"/>
                  </a:lnTo>
                  <a:lnTo>
                    <a:pt x="21" y="74"/>
                  </a:lnTo>
                  <a:lnTo>
                    <a:pt x="13" y="86"/>
                  </a:lnTo>
                  <a:lnTo>
                    <a:pt x="4" y="98"/>
                  </a:lnTo>
                  <a:lnTo>
                    <a:pt x="0" y="83"/>
                  </a:lnTo>
                  <a:lnTo>
                    <a:pt x="1" y="71"/>
                  </a:lnTo>
                  <a:lnTo>
                    <a:pt x="4" y="61"/>
                  </a:lnTo>
                  <a:lnTo>
                    <a:pt x="10" y="50"/>
                  </a:lnTo>
                  <a:lnTo>
                    <a:pt x="16" y="42"/>
                  </a:lnTo>
                  <a:lnTo>
                    <a:pt x="22" y="30"/>
                  </a:lnTo>
                  <a:lnTo>
                    <a:pt x="25" y="19"/>
                  </a:lnTo>
                  <a:lnTo>
                    <a:pt x="25" y="6"/>
                  </a:lnTo>
                  <a:lnTo>
                    <a:pt x="32" y="3"/>
                  </a:lnTo>
                  <a:lnTo>
                    <a:pt x="40" y="0"/>
                  </a:lnTo>
                  <a:lnTo>
                    <a:pt x="47" y="0"/>
                  </a:lnTo>
                  <a:lnTo>
                    <a:pt x="53" y="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11" name="Freeform 756"/>
            <p:cNvSpPr>
              <a:spLocks/>
            </p:cNvSpPr>
            <p:nvPr/>
          </p:nvSpPr>
          <p:spPr bwMode="auto">
            <a:xfrm>
              <a:off x="2817" y="1366"/>
              <a:ext cx="59" cy="71"/>
            </a:xfrm>
            <a:custGeom>
              <a:avLst/>
              <a:gdLst>
                <a:gd name="T0" fmla="*/ 1 w 294"/>
                <a:gd name="T1" fmla="*/ 1 h 353"/>
                <a:gd name="T2" fmla="*/ 1 w 294"/>
                <a:gd name="T3" fmla="*/ 2 h 353"/>
                <a:gd name="T4" fmla="*/ 2 w 294"/>
                <a:gd name="T5" fmla="*/ 2 h 353"/>
                <a:gd name="T6" fmla="*/ 3 w 294"/>
                <a:gd name="T7" fmla="*/ 2 h 353"/>
                <a:gd name="T8" fmla="*/ 4 w 294"/>
                <a:gd name="T9" fmla="*/ 2 h 353"/>
                <a:gd name="T10" fmla="*/ 5 w 294"/>
                <a:gd name="T11" fmla="*/ 3 h 353"/>
                <a:gd name="T12" fmla="*/ 5 w 294"/>
                <a:gd name="T13" fmla="*/ 4 h 353"/>
                <a:gd name="T14" fmla="*/ 5 w 294"/>
                <a:gd name="T15" fmla="*/ 4 h 353"/>
                <a:gd name="T16" fmla="*/ 4 w 294"/>
                <a:gd name="T17" fmla="*/ 3 h 353"/>
                <a:gd name="T18" fmla="*/ 3 w 294"/>
                <a:gd name="T19" fmla="*/ 3 h 353"/>
                <a:gd name="T20" fmla="*/ 3 w 294"/>
                <a:gd name="T21" fmla="*/ 3 h 353"/>
                <a:gd name="T22" fmla="*/ 2 w 294"/>
                <a:gd name="T23" fmla="*/ 3 h 353"/>
                <a:gd name="T24" fmla="*/ 2 w 294"/>
                <a:gd name="T25" fmla="*/ 3 h 353"/>
                <a:gd name="T26" fmla="*/ 3 w 294"/>
                <a:gd name="T27" fmla="*/ 4 h 353"/>
                <a:gd name="T28" fmla="*/ 4 w 294"/>
                <a:gd name="T29" fmla="*/ 4 h 353"/>
                <a:gd name="T30" fmla="*/ 5 w 294"/>
                <a:gd name="T31" fmla="*/ 5 h 353"/>
                <a:gd name="T32" fmla="*/ 6 w 294"/>
                <a:gd name="T33" fmla="*/ 6 h 353"/>
                <a:gd name="T34" fmla="*/ 7 w 294"/>
                <a:gd name="T35" fmla="*/ 6 h 353"/>
                <a:gd name="T36" fmla="*/ 7 w 294"/>
                <a:gd name="T37" fmla="*/ 5 h 353"/>
                <a:gd name="T38" fmla="*/ 7 w 294"/>
                <a:gd name="T39" fmla="*/ 5 h 353"/>
                <a:gd name="T40" fmla="*/ 8 w 294"/>
                <a:gd name="T41" fmla="*/ 5 h 353"/>
                <a:gd name="T42" fmla="*/ 8 w 294"/>
                <a:gd name="T43" fmla="*/ 5 h 353"/>
                <a:gd name="T44" fmla="*/ 7 w 294"/>
                <a:gd name="T45" fmla="*/ 6 h 353"/>
                <a:gd name="T46" fmla="*/ 7 w 294"/>
                <a:gd name="T47" fmla="*/ 6 h 353"/>
                <a:gd name="T48" fmla="*/ 7 w 294"/>
                <a:gd name="T49" fmla="*/ 7 h 353"/>
                <a:gd name="T50" fmla="*/ 7 w 294"/>
                <a:gd name="T51" fmla="*/ 9 h 353"/>
                <a:gd name="T52" fmla="*/ 8 w 294"/>
                <a:gd name="T53" fmla="*/ 11 h 353"/>
                <a:gd name="T54" fmla="*/ 9 w 294"/>
                <a:gd name="T55" fmla="*/ 10 h 353"/>
                <a:gd name="T56" fmla="*/ 10 w 294"/>
                <a:gd name="T57" fmla="*/ 9 h 353"/>
                <a:gd name="T58" fmla="*/ 10 w 294"/>
                <a:gd name="T59" fmla="*/ 8 h 353"/>
                <a:gd name="T60" fmla="*/ 11 w 294"/>
                <a:gd name="T61" fmla="*/ 8 h 353"/>
                <a:gd name="T62" fmla="*/ 11 w 294"/>
                <a:gd name="T63" fmla="*/ 9 h 353"/>
                <a:gd name="T64" fmla="*/ 10 w 294"/>
                <a:gd name="T65" fmla="*/ 10 h 353"/>
                <a:gd name="T66" fmla="*/ 9 w 294"/>
                <a:gd name="T67" fmla="*/ 12 h 353"/>
                <a:gd name="T68" fmla="*/ 9 w 294"/>
                <a:gd name="T69" fmla="*/ 13 h 353"/>
                <a:gd name="T70" fmla="*/ 8 w 294"/>
                <a:gd name="T71" fmla="*/ 14 h 353"/>
                <a:gd name="T72" fmla="*/ 8 w 294"/>
                <a:gd name="T73" fmla="*/ 14 h 353"/>
                <a:gd name="T74" fmla="*/ 7 w 294"/>
                <a:gd name="T75" fmla="*/ 13 h 353"/>
                <a:gd name="T76" fmla="*/ 7 w 294"/>
                <a:gd name="T77" fmla="*/ 13 h 353"/>
                <a:gd name="T78" fmla="*/ 7 w 294"/>
                <a:gd name="T79" fmla="*/ 11 h 353"/>
                <a:gd name="T80" fmla="*/ 6 w 294"/>
                <a:gd name="T81" fmla="*/ 8 h 353"/>
                <a:gd name="T82" fmla="*/ 5 w 294"/>
                <a:gd name="T83" fmla="*/ 6 h 353"/>
                <a:gd name="T84" fmla="*/ 4 w 294"/>
                <a:gd name="T85" fmla="*/ 5 h 353"/>
                <a:gd name="T86" fmla="*/ 3 w 294"/>
                <a:gd name="T87" fmla="*/ 5 h 353"/>
                <a:gd name="T88" fmla="*/ 2 w 294"/>
                <a:gd name="T89" fmla="*/ 4 h 353"/>
                <a:gd name="T90" fmla="*/ 1 w 294"/>
                <a:gd name="T91" fmla="*/ 3 h 353"/>
                <a:gd name="T92" fmla="*/ 1 w 294"/>
                <a:gd name="T93" fmla="*/ 2 h 353"/>
                <a:gd name="T94" fmla="*/ 0 w 294"/>
                <a:gd name="T95" fmla="*/ 1 h 353"/>
                <a:gd name="T96" fmla="*/ 0 w 294"/>
                <a:gd name="T97" fmla="*/ 0 h 353"/>
                <a:gd name="T98" fmla="*/ 1 w 294"/>
                <a:gd name="T99" fmla="*/ 0 h 35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94"/>
                <a:gd name="T151" fmla="*/ 0 h 353"/>
                <a:gd name="T152" fmla="*/ 294 w 294"/>
                <a:gd name="T153" fmla="*/ 353 h 35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94" h="353">
                  <a:moveTo>
                    <a:pt x="24" y="2"/>
                  </a:moveTo>
                  <a:lnTo>
                    <a:pt x="21" y="15"/>
                  </a:lnTo>
                  <a:lnTo>
                    <a:pt x="22" y="28"/>
                  </a:lnTo>
                  <a:lnTo>
                    <a:pt x="29" y="38"/>
                  </a:lnTo>
                  <a:lnTo>
                    <a:pt x="41" y="44"/>
                  </a:lnTo>
                  <a:lnTo>
                    <a:pt x="54" y="44"/>
                  </a:lnTo>
                  <a:lnTo>
                    <a:pt x="67" y="47"/>
                  </a:lnTo>
                  <a:lnTo>
                    <a:pt x="79" y="50"/>
                  </a:lnTo>
                  <a:lnTo>
                    <a:pt x="92" y="55"/>
                  </a:lnTo>
                  <a:lnTo>
                    <a:pt x="103" y="60"/>
                  </a:lnTo>
                  <a:lnTo>
                    <a:pt x="114" y="66"/>
                  </a:lnTo>
                  <a:lnTo>
                    <a:pt x="125" y="71"/>
                  </a:lnTo>
                  <a:lnTo>
                    <a:pt x="134" y="78"/>
                  </a:lnTo>
                  <a:lnTo>
                    <a:pt x="134" y="89"/>
                  </a:lnTo>
                  <a:lnTo>
                    <a:pt x="127" y="89"/>
                  </a:lnTo>
                  <a:lnTo>
                    <a:pt x="118" y="88"/>
                  </a:lnTo>
                  <a:lnTo>
                    <a:pt x="109" y="87"/>
                  </a:lnTo>
                  <a:lnTo>
                    <a:pt x="100" y="84"/>
                  </a:lnTo>
                  <a:lnTo>
                    <a:pt x="91" y="80"/>
                  </a:lnTo>
                  <a:lnTo>
                    <a:pt x="81" y="77"/>
                  </a:lnTo>
                  <a:lnTo>
                    <a:pt x="72" y="74"/>
                  </a:lnTo>
                  <a:lnTo>
                    <a:pt x="63" y="71"/>
                  </a:lnTo>
                  <a:lnTo>
                    <a:pt x="61" y="70"/>
                  </a:lnTo>
                  <a:lnTo>
                    <a:pt x="60" y="70"/>
                  </a:lnTo>
                  <a:lnTo>
                    <a:pt x="58" y="72"/>
                  </a:lnTo>
                  <a:lnTo>
                    <a:pt x="57" y="74"/>
                  </a:lnTo>
                  <a:lnTo>
                    <a:pt x="70" y="84"/>
                  </a:lnTo>
                  <a:lnTo>
                    <a:pt x="84" y="91"/>
                  </a:lnTo>
                  <a:lnTo>
                    <a:pt x="96" y="99"/>
                  </a:lnTo>
                  <a:lnTo>
                    <a:pt x="109" y="106"/>
                  </a:lnTo>
                  <a:lnTo>
                    <a:pt x="120" y="113"/>
                  </a:lnTo>
                  <a:lnTo>
                    <a:pt x="132" y="121"/>
                  </a:lnTo>
                  <a:lnTo>
                    <a:pt x="143" y="130"/>
                  </a:lnTo>
                  <a:lnTo>
                    <a:pt x="156" y="141"/>
                  </a:lnTo>
                  <a:lnTo>
                    <a:pt x="162" y="140"/>
                  </a:lnTo>
                  <a:lnTo>
                    <a:pt x="167" y="137"/>
                  </a:lnTo>
                  <a:lnTo>
                    <a:pt x="173" y="134"/>
                  </a:lnTo>
                  <a:lnTo>
                    <a:pt x="177" y="130"/>
                  </a:lnTo>
                  <a:lnTo>
                    <a:pt x="180" y="126"/>
                  </a:lnTo>
                  <a:lnTo>
                    <a:pt x="185" y="123"/>
                  </a:lnTo>
                  <a:lnTo>
                    <a:pt x="189" y="120"/>
                  </a:lnTo>
                  <a:lnTo>
                    <a:pt x="194" y="118"/>
                  </a:lnTo>
                  <a:lnTo>
                    <a:pt x="193" y="126"/>
                  </a:lnTo>
                  <a:lnTo>
                    <a:pt x="188" y="133"/>
                  </a:lnTo>
                  <a:lnTo>
                    <a:pt x="183" y="141"/>
                  </a:lnTo>
                  <a:lnTo>
                    <a:pt x="177" y="146"/>
                  </a:lnTo>
                  <a:lnTo>
                    <a:pt x="173" y="154"/>
                  </a:lnTo>
                  <a:lnTo>
                    <a:pt x="169" y="161"/>
                  </a:lnTo>
                  <a:lnTo>
                    <a:pt x="169" y="170"/>
                  </a:lnTo>
                  <a:lnTo>
                    <a:pt x="174" y="179"/>
                  </a:lnTo>
                  <a:lnTo>
                    <a:pt x="182" y="202"/>
                  </a:lnTo>
                  <a:lnTo>
                    <a:pt x="186" y="225"/>
                  </a:lnTo>
                  <a:lnTo>
                    <a:pt x="190" y="248"/>
                  </a:lnTo>
                  <a:lnTo>
                    <a:pt x="203" y="270"/>
                  </a:lnTo>
                  <a:lnTo>
                    <a:pt x="215" y="262"/>
                  </a:lnTo>
                  <a:lnTo>
                    <a:pt x="225" y="253"/>
                  </a:lnTo>
                  <a:lnTo>
                    <a:pt x="234" y="242"/>
                  </a:lnTo>
                  <a:lnTo>
                    <a:pt x="242" y="229"/>
                  </a:lnTo>
                  <a:lnTo>
                    <a:pt x="250" y="217"/>
                  </a:lnTo>
                  <a:lnTo>
                    <a:pt x="259" y="207"/>
                  </a:lnTo>
                  <a:lnTo>
                    <a:pt x="269" y="198"/>
                  </a:lnTo>
                  <a:lnTo>
                    <a:pt x="283" y="191"/>
                  </a:lnTo>
                  <a:lnTo>
                    <a:pt x="294" y="197"/>
                  </a:lnTo>
                  <a:lnTo>
                    <a:pt x="284" y="219"/>
                  </a:lnTo>
                  <a:lnTo>
                    <a:pt x="272" y="241"/>
                  </a:lnTo>
                  <a:lnTo>
                    <a:pt x="259" y="260"/>
                  </a:lnTo>
                  <a:lnTo>
                    <a:pt x="245" y="277"/>
                  </a:lnTo>
                  <a:lnTo>
                    <a:pt x="233" y="295"/>
                  </a:lnTo>
                  <a:lnTo>
                    <a:pt x="221" y="313"/>
                  </a:lnTo>
                  <a:lnTo>
                    <a:pt x="212" y="332"/>
                  </a:lnTo>
                  <a:lnTo>
                    <a:pt x="204" y="353"/>
                  </a:lnTo>
                  <a:lnTo>
                    <a:pt x="197" y="349"/>
                  </a:lnTo>
                  <a:lnTo>
                    <a:pt x="192" y="344"/>
                  </a:lnTo>
                  <a:lnTo>
                    <a:pt x="187" y="338"/>
                  </a:lnTo>
                  <a:lnTo>
                    <a:pt x="183" y="331"/>
                  </a:lnTo>
                  <a:lnTo>
                    <a:pt x="179" y="325"/>
                  </a:lnTo>
                  <a:lnTo>
                    <a:pt x="175" y="318"/>
                  </a:lnTo>
                  <a:lnTo>
                    <a:pt x="170" y="311"/>
                  </a:lnTo>
                  <a:lnTo>
                    <a:pt x="165" y="304"/>
                  </a:lnTo>
                  <a:lnTo>
                    <a:pt x="168" y="267"/>
                  </a:lnTo>
                  <a:lnTo>
                    <a:pt x="165" y="230"/>
                  </a:lnTo>
                  <a:lnTo>
                    <a:pt x="157" y="196"/>
                  </a:lnTo>
                  <a:lnTo>
                    <a:pt x="149" y="163"/>
                  </a:lnTo>
                  <a:lnTo>
                    <a:pt x="133" y="150"/>
                  </a:lnTo>
                  <a:lnTo>
                    <a:pt x="116" y="141"/>
                  </a:lnTo>
                  <a:lnTo>
                    <a:pt x="100" y="133"/>
                  </a:lnTo>
                  <a:lnTo>
                    <a:pt x="83" y="125"/>
                  </a:lnTo>
                  <a:lnTo>
                    <a:pt x="66" y="118"/>
                  </a:lnTo>
                  <a:lnTo>
                    <a:pt x="52" y="108"/>
                  </a:lnTo>
                  <a:lnTo>
                    <a:pt x="41" y="96"/>
                  </a:lnTo>
                  <a:lnTo>
                    <a:pt x="33" y="78"/>
                  </a:lnTo>
                  <a:lnTo>
                    <a:pt x="31" y="67"/>
                  </a:lnTo>
                  <a:lnTo>
                    <a:pt x="26" y="57"/>
                  </a:lnTo>
                  <a:lnTo>
                    <a:pt x="18" y="48"/>
                  </a:lnTo>
                  <a:lnTo>
                    <a:pt x="9" y="39"/>
                  </a:lnTo>
                  <a:lnTo>
                    <a:pt x="3" y="31"/>
                  </a:lnTo>
                  <a:lnTo>
                    <a:pt x="0" y="21"/>
                  </a:lnTo>
                  <a:lnTo>
                    <a:pt x="3" y="11"/>
                  </a:lnTo>
                  <a:lnTo>
                    <a:pt x="14" y="0"/>
                  </a:lnTo>
                  <a:lnTo>
                    <a:pt x="24"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12" name="Freeform 757"/>
            <p:cNvSpPr>
              <a:spLocks/>
            </p:cNvSpPr>
            <p:nvPr/>
          </p:nvSpPr>
          <p:spPr bwMode="auto">
            <a:xfrm>
              <a:off x="2949" y="1366"/>
              <a:ext cx="6" cy="10"/>
            </a:xfrm>
            <a:custGeom>
              <a:avLst/>
              <a:gdLst>
                <a:gd name="T0" fmla="*/ 1 w 34"/>
                <a:gd name="T1" fmla="*/ 0 h 50"/>
                <a:gd name="T2" fmla="*/ 1 w 34"/>
                <a:gd name="T3" fmla="*/ 1 h 50"/>
                <a:gd name="T4" fmla="*/ 1 w 34"/>
                <a:gd name="T5" fmla="*/ 1 h 50"/>
                <a:gd name="T6" fmla="*/ 1 w 34"/>
                <a:gd name="T7" fmla="*/ 2 h 50"/>
                <a:gd name="T8" fmla="*/ 0 w 34"/>
                <a:gd name="T9" fmla="*/ 2 h 50"/>
                <a:gd name="T10" fmla="*/ 0 w 34"/>
                <a:gd name="T11" fmla="*/ 2 h 50"/>
                <a:gd name="T12" fmla="*/ 0 w 34"/>
                <a:gd name="T13" fmla="*/ 2 h 50"/>
                <a:gd name="T14" fmla="*/ 0 w 34"/>
                <a:gd name="T15" fmla="*/ 1 h 50"/>
                <a:gd name="T16" fmla="*/ 0 w 34"/>
                <a:gd name="T17" fmla="*/ 1 h 50"/>
                <a:gd name="T18" fmla="*/ 0 w 34"/>
                <a:gd name="T19" fmla="*/ 1 h 50"/>
                <a:gd name="T20" fmla="*/ 0 w 34"/>
                <a:gd name="T21" fmla="*/ 0 h 50"/>
                <a:gd name="T22" fmla="*/ 1 w 34"/>
                <a:gd name="T23" fmla="*/ 0 h 50"/>
                <a:gd name="T24" fmla="*/ 1 w 34"/>
                <a:gd name="T25" fmla="*/ 0 h 50"/>
                <a:gd name="T26" fmla="*/ 1 w 34"/>
                <a:gd name="T27" fmla="*/ 0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50"/>
                <a:gd name="T44" fmla="*/ 34 w 34"/>
                <a:gd name="T45" fmla="*/ 50 h 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50">
                  <a:moveTo>
                    <a:pt x="34" y="0"/>
                  </a:moveTo>
                  <a:lnTo>
                    <a:pt x="29" y="14"/>
                  </a:lnTo>
                  <a:lnTo>
                    <a:pt x="24" y="27"/>
                  </a:lnTo>
                  <a:lnTo>
                    <a:pt x="16" y="39"/>
                  </a:lnTo>
                  <a:lnTo>
                    <a:pt x="9" y="50"/>
                  </a:lnTo>
                  <a:lnTo>
                    <a:pt x="0" y="47"/>
                  </a:lnTo>
                  <a:lnTo>
                    <a:pt x="1" y="39"/>
                  </a:lnTo>
                  <a:lnTo>
                    <a:pt x="2" y="31"/>
                  </a:lnTo>
                  <a:lnTo>
                    <a:pt x="5" y="23"/>
                  </a:lnTo>
                  <a:lnTo>
                    <a:pt x="9" y="16"/>
                  </a:lnTo>
                  <a:lnTo>
                    <a:pt x="14" y="10"/>
                  </a:lnTo>
                  <a:lnTo>
                    <a:pt x="19" y="5"/>
                  </a:lnTo>
                  <a:lnTo>
                    <a:pt x="26" y="2"/>
                  </a:lnTo>
                  <a:lnTo>
                    <a:pt x="34"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13" name="Freeform 758"/>
            <p:cNvSpPr>
              <a:spLocks/>
            </p:cNvSpPr>
            <p:nvPr/>
          </p:nvSpPr>
          <p:spPr bwMode="auto">
            <a:xfrm>
              <a:off x="2908" y="1367"/>
              <a:ext cx="10" cy="12"/>
            </a:xfrm>
            <a:custGeom>
              <a:avLst/>
              <a:gdLst>
                <a:gd name="T0" fmla="*/ 0 w 49"/>
                <a:gd name="T1" fmla="*/ 2 h 60"/>
                <a:gd name="T2" fmla="*/ 0 w 49"/>
                <a:gd name="T3" fmla="*/ 2 h 60"/>
                <a:gd name="T4" fmla="*/ 0 w 49"/>
                <a:gd name="T5" fmla="*/ 2 h 60"/>
                <a:gd name="T6" fmla="*/ 1 w 49"/>
                <a:gd name="T7" fmla="*/ 1 h 60"/>
                <a:gd name="T8" fmla="*/ 1 w 49"/>
                <a:gd name="T9" fmla="*/ 1 h 60"/>
                <a:gd name="T10" fmla="*/ 1 w 49"/>
                <a:gd name="T11" fmla="*/ 1 h 60"/>
                <a:gd name="T12" fmla="*/ 1 w 49"/>
                <a:gd name="T13" fmla="*/ 0 h 60"/>
                <a:gd name="T14" fmla="*/ 2 w 49"/>
                <a:gd name="T15" fmla="*/ 0 h 60"/>
                <a:gd name="T16" fmla="*/ 2 w 49"/>
                <a:gd name="T17" fmla="*/ 0 h 60"/>
                <a:gd name="T18" fmla="*/ 2 w 49"/>
                <a:gd name="T19" fmla="*/ 0 h 60"/>
                <a:gd name="T20" fmla="*/ 2 w 49"/>
                <a:gd name="T21" fmla="*/ 1 h 60"/>
                <a:gd name="T22" fmla="*/ 1 w 49"/>
                <a:gd name="T23" fmla="*/ 1 h 60"/>
                <a:gd name="T24" fmla="*/ 1 w 49"/>
                <a:gd name="T25" fmla="*/ 1 h 60"/>
                <a:gd name="T26" fmla="*/ 1 w 49"/>
                <a:gd name="T27" fmla="*/ 2 h 60"/>
                <a:gd name="T28" fmla="*/ 1 w 49"/>
                <a:gd name="T29" fmla="*/ 2 h 60"/>
                <a:gd name="T30" fmla="*/ 0 w 49"/>
                <a:gd name="T31" fmla="*/ 2 h 60"/>
                <a:gd name="T32" fmla="*/ 0 w 49"/>
                <a:gd name="T33" fmla="*/ 2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60"/>
                <a:gd name="T53" fmla="*/ 49 w 49"/>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60">
                  <a:moveTo>
                    <a:pt x="0" y="60"/>
                  </a:moveTo>
                  <a:lnTo>
                    <a:pt x="5" y="53"/>
                  </a:lnTo>
                  <a:lnTo>
                    <a:pt x="10" y="45"/>
                  </a:lnTo>
                  <a:lnTo>
                    <a:pt x="15" y="36"/>
                  </a:lnTo>
                  <a:lnTo>
                    <a:pt x="22" y="28"/>
                  </a:lnTo>
                  <a:lnTo>
                    <a:pt x="27" y="19"/>
                  </a:lnTo>
                  <a:lnTo>
                    <a:pt x="34" y="12"/>
                  </a:lnTo>
                  <a:lnTo>
                    <a:pt x="41" y="5"/>
                  </a:lnTo>
                  <a:lnTo>
                    <a:pt x="49" y="0"/>
                  </a:lnTo>
                  <a:lnTo>
                    <a:pt x="43" y="8"/>
                  </a:lnTo>
                  <a:lnTo>
                    <a:pt x="38" y="17"/>
                  </a:lnTo>
                  <a:lnTo>
                    <a:pt x="34" y="27"/>
                  </a:lnTo>
                  <a:lnTo>
                    <a:pt x="29" y="36"/>
                  </a:lnTo>
                  <a:lnTo>
                    <a:pt x="24" y="45"/>
                  </a:lnTo>
                  <a:lnTo>
                    <a:pt x="17" y="53"/>
                  </a:lnTo>
                  <a:lnTo>
                    <a:pt x="9" y="58"/>
                  </a:lnTo>
                  <a:lnTo>
                    <a:pt x="0" y="6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14" name="Freeform 759"/>
            <p:cNvSpPr>
              <a:spLocks/>
            </p:cNvSpPr>
            <p:nvPr/>
          </p:nvSpPr>
          <p:spPr bwMode="auto">
            <a:xfrm>
              <a:off x="2637" y="1368"/>
              <a:ext cx="25" cy="13"/>
            </a:xfrm>
            <a:custGeom>
              <a:avLst/>
              <a:gdLst>
                <a:gd name="T0" fmla="*/ 5 w 124"/>
                <a:gd name="T1" fmla="*/ 2 h 63"/>
                <a:gd name="T2" fmla="*/ 5 w 124"/>
                <a:gd name="T3" fmla="*/ 2 h 63"/>
                <a:gd name="T4" fmla="*/ 5 w 124"/>
                <a:gd name="T5" fmla="*/ 2 h 63"/>
                <a:gd name="T6" fmla="*/ 5 w 124"/>
                <a:gd name="T7" fmla="*/ 2 h 63"/>
                <a:gd name="T8" fmla="*/ 4 w 124"/>
                <a:gd name="T9" fmla="*/ 3 h 63"/>
                <a:gd name="T10" fmla="*/ 4 w 124"/>
                <a:gd name="T11" fmla="*/ 2 h 63"/>
                <a:gd name="T12" fmla="*/ 3 w 124"/>
                <a:gd name="T13" fmla="*/ 2 h 63"/>
                <a:gd name="T14" fmla="*/ 3 w 124"/>
                <a:gd name="T15" fmla="*/ 2 h 63"/>
                <a:gd name="T16" fmla="*/ 2 w 124"/>
                <a:gd name="T17" fmla="*/ 1 h 63"/>
                <a:gd name="T18" fmla="*/ 2 w 124"/>
                <a:gd name="T19" fmla="*/ 1 h 63"/>
                <a:gd name="T20" fmla="*/ 1 w 124"/>
                <a:gd name="T21" fmla="*/ 1 h 63"/>
                <a:gd name="T22" fmla="*/ 0 w 124"/>
                <a:gd name="T23" fmla="*/ 1 h 63"/>
                <a:gd name="T24" fmla="*/ 0 w 124"/>
                <a:gd name="T25" fmla="*/ 0 h 63"/>
                <a:gd name="T26" fmla="*/ 0 w 124"/>
                <a:gd name="T27" fmla="*/ 0 h 63"/>
                <a:gd name="T28" fmla="*/ 0 w 124"/>
                <a:gd name="T29" fmla="*/ 0 h 63"/>
                <a:gd name="T30" fmla="*/ 1 w 124"/>
                <a:gd name="T31" fmla="*/ 0 h 63"/>
                <a:gd name="T32" fmla="*/ 1 w 124"/>
                <a:gd name="T33" fmla="*/ 0 h 63"/>
                <a:gd name="T34" fmla="*/ 1 w 124"/>
                <a:gd name="T35" fmla="*/ 0 h 63"/>
                <a:gd name="T36" fmla="*/ 2 w 124"/>
                <a:gd name="T37" fmla="*/ 0 h 63"/>
                <a:gd name="T38" fmla="*/ 2 w 124"/>
                <a:gd name="T39" fmla="*/ 0 h 63"/>
                <a:gd name="T40" fmla="*/ 2 w 124"/>
                <a:gd name="T41" fmla="*/ 0 h 63"/>
                <a:gd name="T42" fmla="*/ 3 w 124"/>
                <a:gd name="T43" fmla="*/ 1 h 63"/>
                <a:gd name="T44" fmla="*/ 3 w 124"/>
                <a:gd name="T45" fmla="*/ 1 h 63"/>
                <a:gd name="T46" fmla="*/ 3 w 124"/>
                <a:gd name="T47" fmla="*/ 1 h 63"/>
                <a:gd name="T48" fmla="*/ 4 w 124"/>
                <a:gd name="T49" fmla="*/ 1 h 63"/>
                <a:gd name="T50" fmla="*/ 4 w 124"/>
                <a:gd name="T51" fmla="*/ 1 h 63"/>
                <a:gd name="T52" fmla="*/ 4 w 124"/>
                <a:gd name="T53" fmla="*/ 1 h 63"/>
                <a:gd name="T54" fmla="*/ 5 w 124"/>
                <a:gd name="T55" fmla="*/ 2 h 63"/>
                <a:gd name="T56" fmla="*/ 5 w 124"/>
                <a:gd name="T57" fmla="*/ 2 h 6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4"/>
                <a:gd name="T88" fmla="*/ 0 h 63"/>
                <a:gd name="T89" fmla="*/ 124 w 124"/>
                <a:gd name="T90" fmla="*/ 63 h 6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4" h="63">
                  <a:moveTo>
                    <a:pt x="122" y="42"/>
                  </a:moveTo>
                  <a:lnTo>
                    <a:pt x="124" y="49"/>
                  </a:lnTo>
                  <a:lnTo>
                    <a:pt x="122" y="56"/>
                  </a:lnTo>
                  <a:lnTo>
                    <a:pt x="116" y="60"/>
                  </a:lnTo>
                  <a:lnTo>
                    <a:pt x="111" y="63"/>
                  </a:lnTo>
                  <a:lnTo>
                    <a:pt x="98" y="54"/>
                  </a:lnTo>
                  <a:lnTo>
                    <a:pt x="85" y="47"/>
                  </a:lnTo>
                  <a:lnTo>
                    <a:pt x="70" y="40"/>
                  </a:lnTo>
                  <a:lnTo>
                    <a:pt x="56" y="35"/>
                  </a:lnTo>
                  <a:lnTo>
                    <a:pt x="41" y="29"/>
                  </a:lnTo>
                  <a:lnTo>
                    <a:pt x="27" y="23"/>
                  </a:lnTo>
                  <a:lnTo>
                    <a:pt x="12" y="17"/>
                  </a:lnTo>
                  <a:lnTo>
                    <a:pt x="0" y="9"/>
                  </a:lnTo>
                  <a:lnTo>
                    <a:pt x="4" y="3"/>
                  </a:lnTo>
                  <a:lnTo>
                    <a:pt x="10" y="0"/>
                  </a:lnTo>
                  <a:lnTo>
                    <a:pt x="16" y="0"/>
                  </a:lnTo>
                  <a:lnTo>
                    <a:pt x="25" y="1"/>
                  </a:lnTo>
                  <a:lnTo>
                    <a:pt x="33" y="3"/>
                  </a:lnTo>
                  <a:lnTo>
                    <a:pt x="41" y="5"/>
                  </a:lnTo>
                  <a:lnTo>
                    <a:pt x="50" y="8"/>
                  </a:lnTo>
                  <a:lnTo>
                    <a:pt x="57" y="10"/>
                  </a:lnTo>
                  <a:lnTo>
                    <a:pt x="67" y="13"/>
                  </a:lnTo>
                  <a:lnTo>
                    <a:pt x="76" y="17"/>
                  </a:lnTo>
                  <a:lnTo>
                    <a:pt x="85" y="20"/>
                  </a:lnTo>
                  <a:lnTo>
                    <a:pt x="94" y="23"/>
                  </a:lnTo>
                  <a:lnTo>
                    <a:pt x="102" y="28"/>
                  </a:lnTo>
                  <a:lnTo>
                    <a:pt x="110" y="32"/>
                  </a:lnTo>
                  <a:lnTo>
                    <a:pt x="116" y="37"/>
                  </a:lnTo>
                  <a:lnTo>
                    <a:pt x="122" y="4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15" name="Freeform 760"/>
            <p:cNvSpPr>
              <a:spLocks/>
            </p:cNvSpPr>
            <p:nvPr/>
          </p:nvSpPr>
          <p:spPr bwMode="auto">
            <a:xfrm>
              <a:off x="2943" y="1369"/>
              <a:ext cx="3" cy="3"/>
            </a:xfrm>
            <a:custGeom>
              <a:avLst/>
              <a:gdLst>
                <a:gd name="T0" fmla="*/ 1 w 18"/>
                <a:gd name="T1" fmla="*/ 0 h 16"/>
                <a:gd name="T2" fmla="*/ 0 w 18"/>
                <a:gd name="T3" fmla="*/ 0 h 16"/>
                <a:gd name="T4" fmla="*/ 0 w 18"/>
                <a:gd name="T5" fmla="*/ 1 h 16"/>
                <a:gd name="T6" fmla="*/ 0 w 18"/>
                <a:gd name="T7" fmla="*/ 1 h 16"/>
                <a:gd name="T8" fmla="*/ 0 w 18"/>
                <a:gd name="T9" fmla="*/ 0 h 16"/>
                <a:gd name="T10" fmla="*/ 0 w 18"/>
                <a:gd name="T11" fmla="*/ 0 h 16"/>
                <a:gd name="T12" fmla="*/ 0 w 18"/>
                <a:gd name="T13" fmla="*/ 0 h 16"/>
                <a:gd name="T14" fmla="*/ 1 w 18"/>
                <a:gd name="T15" fmla="*/ 0 h 16"/>
                <a:gd name="T16" fmla="*/ 1 w 18"/>
                <a:gd name="T17" fmla="*/ 0 h 16"/>
                <a:gd name="T18" fmla="*/ 1 w 18"/>
                <a:gd name="T19" fmla="*/ 0 h 16"/>
                <a:gd name="T20" fmla="*/ 1 w 18"/>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6"/>
                <a:gd name="T35" fmla="*/ 18 w 18"/>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6">
                  <a:moveTo>
                    <a:pt x="18" y="11"/>
                  </a:moveTo>
                  <a:lnTo>
                    <a:pt x="13" y="13"/>
                  </a:lnTo>
                  <a:lnTo>
                    <a:pt x="10" y="15"/>
                  </a:lnTo>
                  <a:lnTo>
                    <a:pt x="6" y="16"/>
                  </a:lnTo>
                  <a:lnTo>
                    <a:pt x="2" y="13"/>
                  </a:lnTo>
                  <a:lnTo>
                    <a:pt x="0" y="11"/>
                  </a:lnTo>
                  <a:lnTo>
                    <a:pt x="12" y="0"/>
                  </a:lnTo>
                  <a:lnTo>
                    <a:pt x="16" y="2"/>
                  </a:lnTo>
                  <a:lnTo>
                    <a:pt x="17" y="6"/>
                  </a:lnTo>
                  <a:lnTo>
                    <a:pt x="17" y="8"/>
                  </a:lnTo>
                  <a:lnTo>
                    <a:pt x="18" y="1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16" name="Freeform 761"/>
            <p:cNvSpPr>
              <a:spLocks/>
            </p:cNvSpPr>
            <p:nvPr/>
          </p:nvSpPr>
          <p:spPr bwMode="auto">
            <a:xfrm>
              <a:off x="2970" y="1369"/>
              <a:ext cx="3" cy="5"/>
            </a:xfrm>
            <a:custGeom>
              <a:avLst/>
              <a:gdLst>
                <a:gd name="T0" fmla="*/ 1 w 17"/>
                <a:gd name="T1" fmla="*/ 0 h 27"/>
                <a:gd name="T2" fmla="*/ 0 w 17"/>
                <a:gd name="T3" fmla="*/ 1 h 27"/>
                <a:gd name="T4" fmla="*/ 0 w 17"/>
                <a:gd name="T5" fmla="*/ 1 h 27"/>
                <a:gd name="T6" fmla="*/ 0 w 17"/>
                <a:gd name="T7" fmla="*/ 1 h 27"/>
                <a:gd name="T8" fmla="*/ 0 w 17"/>
                <a:gd name="T9" fmla="*/ 1 h 27"/>
                <a:gd name="T10" fmla="*/ 0 w 17"/>
                <a:gd name="T11" fmla="*/ 1 h 27"/>
                <a:gd name="T12" fmla="*/ 0 w 17"/>
                <a:gd name="T13" fmla="*/ 0 h 27"/>
                <a:gd name="T14" fmla="*/ 0 w 17"/>
                <a:gd name="T15" fmla="*/ 0 h 27"/>
                <a:gd name="T16" fmla="*/ 1 w 17"/>
                <a:gd name="T17" fmla="*/ 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7"/>
                <a:gd name="T29" fmla="*/ 17 w 17"/>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7">
                  <a:moveTo>
                    <a:pt x="17" y="9"/>
                  </a:moveTo>
                  <a:lnTo>
                    <a:pt x="12" y="15"/>
                  </a:lnTo>
                  <a:lnTo>
                    <a:pt x="10" y="21"/>
                  </a:lnTo>
                  <a:lnTo>
                    <a:pt x="8" y="27"/>
                  </a:lnTo>
                  <a:lnTo>
                    <a:pt x="0" y="27"/>
                  </a:lnTo>
                  <a:lnTo>
                    <a:pt x="1" y="16"/>
                  </a:lnTo>
                  <a:lnTo>
                    <a:pt x="4" y="5"/>
                  </a:lnTo>
                  <a:lnTo>
                    <a:pt x="10" y="0"/>
                  </a:lnTo>
                  <a:lnTo>
                    <a:pt x="17" y="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17" name="Freeform 762"/>
            <p:cNvSpPr>
              <a:spLocks/>
            </p:cNvSpPr>
            <p:nvPr/>
          </p:nvSpPr>
          <p:spPr bwMode="auto">
            <a:xfrm>
              <a:off x="2934" y="1374"/>
              <a:ext cx="4" cy="10"/>
            </a:xfrm>
            <a:custGeom>
              <a:avLst/>
              <a:gdLst>
                <a:gd name="T0" fmla="*/ 0 w 20"/>
                <a:gd name="T1" fmla="*/ 2 h 50"/>
                <a:gd name="T2" fmla="*/ 0 w 20"/>
                <a:gd name="T3" fmla="*/ 1 h 50"/>
                <a:gd name="T4" fmla="*/ 0 w 20"/>
                <a:gd name="T5" fmla="*/ 1 h 50"/>
                <a:gd name="T6" fmla="*/ 0 w 20"/>
                <a:gd name="T7" fmla="*/ 0 h 50"/>
                <a:gd name="T8" fmla="*/ 1 w 20"/>
                <a:gd name="T9" fmla="*/ 0 h 50"/>
                <a:gd name="T10" fmla="*/ 1 w 20"/>
                <a:gd name="T11" fmla="*/ 1 h 50"/>
                <a:gd name="T12" fmla="*/ 1 w 20"/>
                <a:gd name="T13" fmla="*/ 1 h 50"/>
                <a:gd name="T14" fmla="*/ 0 w 20"/>
                <a:gd name="T15" fmla="*/ 2 h 50"/>
                <a:gd name="T16" fmla="*/ 0 w 20"/>
                <a:gd name="T17" fmla="*/ 2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50"/>
                <a:gd name="T29" fmla="*/ 20 w 20"/>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50">
                  <a:moveTo>
                    <a:pt x="0" y="50"/>
                  </a:moveTo>
                  <a:lnTo>
                    <a:pt x="2" y="37"/>
                  </a:lnTo>
                  <a:lnTo>
                    <a:pt x="3" y="22"/>
                  </a:lnTo>
                  <a:lnTo>
                    <a:pt x="9" y="9"/>
                  </a:lnTo>
                  <a:lnTo>
                    <a:pt x="19" y="0"/>
                  </a:lnTo>
                  <a:lnTo>
                    <a:pt x="20" y="13"/>
                  </a:lnTo>
                  <a:lnTo>
                    <a:pt x="16" y="27"/>
                  </a:lnTo>
                  <a:lnTo>
                    <a:pt x="8" y="39"/>
                  </a:lnTo>
                  <a:lnTo>
                    <a:pt x="0" y="5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18" name="Freeform 763"/>
            <p:cNvSpPr>
              <a:spLocks/>
            </p:cNvSpPr>
            <p:nvPr/>
          </p:nvSpPr>
          <p:spPr bwMode="auto">
            <a:xfrm>
              <a:off x="2920" y="1377"/>
              <a:ext cx="5" cy="7"/>
            </a:xfrm>
            <a:custGeom>
              <a:avLst/>
              <a:gdLst>
                <a:gd name="T0" fmla="*/ 1 w 22"/>
                <a:gd name="T1" fmla="*/ 0 h 35"/>
                <a:gd name="T2" fmla="*/ 1 w 22"/>
                <a:gd name="T3" fmla="*/ 0 h 35"/>
                <a:gd name="T4" fmla="*/ 1 w 22"/>
                <a:gd name="T5" fmla="*/ 1 h 35"/>
                <a:gd name="T6" fmla="*/ 1 w 22"/>
                <a:gd name="T7" fmla="*/ 1 h 35"/>
                <a:gd name="T8" fmla="*/ 0 w 22"/>
                <a:gd name="T9" fmla="*/ 1 h 35"/>
                <a:gd name="T10" fmla="*/ 0 w 22"/>
                <a:gd name="T11" fmla="*/ 1 h 35"/>
                <a:gd name="T12" fmla="*/ 0 w 22"/>
                <a:gd name="T13" fmla="*/ 1 h 35"/>
                <a:gd name="T14" fmla="*/ 0 w 22"/>
                <a:gd name="T15" fmla="*/ 1 h 35"/>
                <a:gd name="T16" fmla="*/ 1 w 22"/>
                <a:gd name="T17" fmla="*/ 0 h 35"/>
                <a:gd name="T18" fmla="*/ 1 w 22"/>
                <a:gd name="T19" fmla="*/ 0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35"/>
                <a:gd name="T32" fmla="*/ 22 w 22"/>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35">
                  <a:moveTo>
                    <a:pt x="22" y="0"/>
                  </a:moveTo>
                  <a:lnTo>
                    <a:pt x="22" y="9"/>
                  </a:lnTo>
                  <a:lnTo>
                    <a:pt x="19" y="17"/>
                  </a:lnTo>
                  <a:lnTo>
                    <a:pt x="13" y="25"/>
                  </a:lnTo>
                  <a:lnTo>
                    <a:pt x="8" y="32"/>
                  </a:lnTo>
                  <a:lnTo>
                    <a:pt x="0" y="35"/>
                  </a:lnTo>
                  <a:lnTo>
                    <a:pt x="0" y="26"/>
                  </a:lnTo>
                  <a:lnTo>
                    <a:pt x="4" y="16"/>
                  </a:lnTo>
                  <a:lnTo>
                    <a:pt x="12" y="7"/>
                  </a:lnTo>
                  <a:lnTo>
                    <a:pt x="22"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19" name="Freeform 764"/>
            <p:cNvSpPr>
              <a:spLocks/>
            </p:cNvSpPr>
            <p:nvPr/>
          </p:nvSpPr>
          <p:spPr bwMode="auto">
            <a:xfrm>
              <a:off x="2932" y="1377"/>
              <a:ext cx="10" cy="19"/>
            </a:xfrm>
            <a:custGeom>
              <a:avLst/>
              <a:gdLst>
                <a:gd name="T0" fmla="*/ 1 w 46"/>
                <a:gd name="T1" fmla="*/ 2 h 98"/>
                <a:gd name="T2" fmla="*/ 1 w 46"/>
                <a:gd name="T3" fmla="*/ 3 h 98"/>
                <a:gd name="T4" fmla="*/ 1 w 46"/>
                <a:gd name="T5" fmla="*/ 3 h 98"/>
                <a:gd name="T6" fmla="*/ 0 w 46"/>
                <a:gd name="T7" fmla="*/ 3 h 98"/>
                <a:gd name="T8" fmla="*/ 0 w 46"/>
                <a:gd name="T9" fmla="*/ 4 h 98"/>
                <a:gd name="T10" fmla="*/ 0 w 46"/>
                <a:gd name="T11" fmla="*/ 3 h 98"/>
                <a:gd name="T12" fmla="*/ 0 w 46"/>
                <a:gd name="T13" fmla="*/ 3 h 98"/>
                <a:gd name="T14" fmla="*/ 1 w 46"/>
                <a:gd name="T15" fmla="*/ 2 h 98"/>
                <a:gd name="T16" fmla="*/ 1 w 46"/>
                <a:gd name="T17" fmla="*/ 2 h 98"/>
                <a:gd name="T18" fmla="*/ 1 w 46"/>
                <a:gd name="T19" fmla="*/ 1 h 98"/>
                <a:gd name="T20" fmla="*/ 2 w 46"/>
                <a:gd name="T21" fmla="*/ 1 h 98"/>
                <a:gd name="T22" fmla="*/ 2 w 46"/>
                <a:gd name="T23" fmla="*/ 0 h 98"/>
                <a:gd name="T24" fmla="*/ 2 w 46"/>
                <a:gd name="T25" fmla="*/ 0 h 98"/>
                <a:gd name="T26" fmla="*/ 2 w 46"/>
                <a:gd name="T27" fmla="*/ 1 h 98"/>
                <a:gd name="T28" fmla="*/ 2 w 46"/>
                <a:gd name="T29" fmla="*/ 1 h 98"/>
                <a:gd name="T30" fmla="*/ 2 w 46"/>
                <a:gd name="T31" fmla="*/ 2 h 98"/>
                <a:gd name="T32" fmla="*/ 1 w 46"/>
                <a:gd name="T33" fmla="*/ 2 h 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98"/>
                <a:gd name="T53" fmla="*/ 46 w 46"/>
                <a:gd name="T54" fmla="*/ 98 h 9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98">
                  <a:moveTo>
                    <a:pt x="28" y="59"/>
                  </a:moveTo>
                  <a:lnTo>
                    <a:pt x="21" y="68"/>
                  </a:lnTo>
                  <a:lnTo>
                    <a:pt x="15" y="79"/>
                  </a:lnTo>
                  <a:lnTo>
                    <a:pt x="9" y="90"/>
                  </a:lnTo>
                  <a:lnTo>
                    <a:pt x="0" y="98"/>
                  </a:lnTo>
                  <a:lnTo>
                    <a:pt x="6" y="87"/>
                  </a:lnTo>
                  <a:lnTo>
                    <a:pt x="10" y="74"/>
                  </a:lnTo>
                  <a:lnTo>
                    <a:pt x="15" y="61"/>
                  </a:lnTo>
                  <a:lnTo>
                    <a:pt x="21" y="47"/>
                  </a:lnTo>
                  <a:lnTo>
                    <a:pt x="25" y="34"/>
                  </a:lnTo>
                  <a:lnTo>
                    <a:pt x="31" y="22"/>
                  </a:lnTo>
                  <a:lnTo>
                    <a:pt x="37" y="9"/>
                  </a:lnTo>
                  <a:lnTo>
                    <a:pt x="46" y="0"/>
                  </a:lnTo>
                  <a:lnTo>
                    <a:pt x="46" y="14"/>
                  </a:lnTo>
                  <a:lnTo>
                    <a:pt x="42" y="29"/>
                  </a:lnTo>
                  <a:lnTo>
                    <a:pt x="34" y="44"/>
                  </a:lnTo>
                  <a:lnTo>
                    <a:pt x="28" y="5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20" name="Freeform 765"/>
            <p:cNvSpPr>
              <a:spLocks/>
            </p:cNvSpPr>
            <p:nvPr/>
          </p:nvSpPr>
          <p:spPr bwMode="auto">
            <a:xfrm>
              <a:off x="2974" y="1377"/>
              <a:ext cx="2" cy="4"/>
            </a:xfrm>
            <a:custGeom>
              <a:avLst/>
              <a:gdLst>
                <a:gd name="T0" fmla="*/ 0 w 12"/>
                <a:gd name="T1" fmla="*/ 0 h 23"/>
                <a:gd name="T2" fmla="*/ 0 w 12"/>
                <a:gd name="T3" fmla="*/ 0 h 23"/>
                <a:gd name="T4" fmla="*/ 0 w 12"/>
                <a:gd name="T5" fmla="*/ 0 h 23"/>
                <a:gd name="T6" fmla="*/ 0 w 12"/>
                <a:gd name="T7" fmla="*/ 1 h 23"/>
                <a:gd name="T8" fmla="*/ 0 w 12"/>
                <a:gd name="T9" fmla="*/ 1 h 23"/>
                <a:gd name="T10" fmla="*/ 0 w 12"/>
                <a:gd name="T11" fmla="*/ 1 h 23"/>
                <a:gd name="T12" fmla="*/ 0 w 12"/>
                <a:gd name="T13" fmla="*/ 1 h 23"/>
                <a:gd name="T14" fmla="*/ 0 w 12"/>
                <a:gd name="T15" fmla="*/ 0 h 23"/>
                <a:gd name="T16" fmla="*/ 0 w 12"/>
                <a:gd name="T17" fmla="*/ 0 h 23"/>
                <a:gd name="T18" fmla="*/ 0 w 12"/>
                <a:gd name="T19" fmla="*/ 0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23"/>
                <a:gd name="T32" fmla="*/ 12 w 12"/>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23">
                  <a:moveTo>
                    <a:pt x="12" y="0"/>
                  </a:moveTo>
                  <a:lnTo>
                    <a:pt x="11" y="9"/>
                  </a:lnTo>
                  <a:lnTo>
                    <a:pt x="11" y="14"/>
                  </a:lnTo>
                  <a:lnTo>
                    <a:pt x="10" y="17"/>
                  </a:lnTo>
                  <a:lnTo>
                    <a:pt x="4" y="23"/>
                  </a:lnTo>
                  <a:lnTo>
                    <a:pt x="1" y="23"/>
                  </a:lnTo>
                  <a:lnTo>
                    <a:pt x="0" y="15"/>
                  </a:lnTo>
                  <a:lnTo>
                    <a:pt x="0" y="6"/>
                  </a:lnTo>
                  <a:lnTo>
                    <a:pt x="3" y="0"/>
                  </a:lnTo>
                  <a:lnTo>
                    <a:pt x="12"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21" name="Freeform 766"/>
            <p:cNvSpPr>
              <a:spLocks/>
            </p:cNvSpPr>
            <p:nvPr/>
          </p:nvSpPr>
          <p:spPr bwMode="auto">
            <a:xfrm>
              <a:off x="2895" y="1379"/>
              <a:ext cx="10" cy="15"/>
            </a:xfrm>
            <a:custGeom>
              <a:avLst/>
              <a:gdLst>
                <a:gd name="T0" fmla="*/ 2 w 49"/>
                <a:gd name="T1" fmla="*/ 0 h 74"/>
                <a:gd name="T2" fmla="*/ 2 w 49"/>
                <a:gd name="T3" fmla="*/ 0 h 74"/>
                <a:gd name="T4" fmla="*/ 2 w 49"/>
                <a:gd name="T5" fmla="*/ 1 h 74"/>
                <a:gd name="T6" fmla="*/ 1 w 49"/>
                <a:gd name="T7" fmla="*/ 1 h 74"/>
                <a:gd name="T8" fmla="*/ 1 w 49"/>
                <a:gd name="T9" fmla="*/ 2 h 74"/>
                <a:gd name="T10" fmla="*/ 1 w 49"/>
                <a:gd name="T11" fmla="*/ 2 h 74"/>
                <a:gd name="T12" fmla="*/ 1 w 49"/>
                <a:gd name="T13" fmla="*/ 2 h 74"/>
                <a:gd name="T14" fmla="*/ 0 w 49"/>
                <a:gd name="T15" fmla="*/ 3 h 74"/>
                <a:gd name="T16" fmla="*/ 0 w 49"/>
                <a:gd name="T17" fmla="*/ 3 h 74"/>
                <a:gd name="T18" fmla="*/ 0 w 49"/>
                <a:gd name="T19" fmla="*/ 3 h 74"/>
                <a:gd name="T20" fmla="*/ 0 w 49"/>
                <a:gd name="T21" fmla="*/ 3 h 74"/>
                <a:gd name="T22" fmla="*/ 0 w 49"/>
                <a:gd name="T23" fmla="*/ 2 h 74"/>
                <a:gd name="T24" fmla="*/ 1 w 49"/>
                <a:gd name="T25" fmla="*/ 2 h 74"/>
                <a:gd name="T26" fmla="*/ 1 w 49"/>
                <a:gd name="T27" fmla="*/ 1 h 74"/>
                <a:gd name="T28" fmla="*/ 1 w 49"/>
                <a:gd name="T29" fmla="*/ 1 h 74"/>
                <a:gd name="T30" fmla="*/ 1 w 49"/>
                <a:gd name="T31" fmla="*/ 1 h 74"/>
                <a:gd name="T32" fmla="*/ 1 w 49"/>
                <a:gd name="T33" fmla="*/ 1 h 74"/>
                <a:gd name="T34" fmla="*/ 1 w 49"/>
                <a:gd name="T35" fmla="*/ 0 h 74"/>
                <a:gd name="T36" fmla="*/ 2 w 49"/>
                <a:gd name="T37" fmla="*/ 0 h 74"/>
                <a:gd name="T38" fmla="*/ 2 w 49"/>
                <a:gd name="T39" fmla="*/ 0 h 74"/>
                <a:gd name="T40" fmla="*/ 2 w 49"/>
                <a:gd name="T41" fmla="*/ 0 h 74"/>
                <a:gd name="T42" fmla="*/ 2 w 49"/>
                <a:gd name="T43" fmla="*/ 0 h 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9"/>
                <a:gd name="T67" fmla="*/ 0 h 74"/>
                <a:gd name="T68" fmla="*/ 49 w 49"/>
                <a:gd name="T69" fmla="*/ 74 h 7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9" h="74">
                  <a:moveTo>
                    <a:pt x="49" y="0"/>
                  </a:moveTo>
                  <a:lnTo>
                    <a:pt x="45" y="10"/>
                  </a:lnTo>
                  <a:lnTo>
                    <a:pt x="39" y="19"/>
                  </a:lnTo>
                  <a:lnTo>
                    <a:pt x="34" y="28"/>
                  </a:lnTo>
                  <a:lnTo>
                    <a:pt x="28" y="38"/>
                  </a:lnTo>
                  <a:lnTo>
                    <a:pt x="23" y="47"/>
                  </a:lnTo>
                  <a:lnTo>
                    <a:pt x="17" y="56"/>
                  </a:lnTo>
                  <a:lnTo>
                    <a:pt x="11" y="65"/>
                  </a:lnTo>
                  <a:lnTo>
                    <a:pt x="7" y="74"/>
                  </a:lnTo>
                  <a:lnTo>
                    <a:pt x="0" y="74"/>
                  </a:lnTo>
                  <a:lnTo>
                    <a:pt x="3" y="64"/>
                  </a:lnTo>
                  <a:lnTo>
                    <a:pt x="9" y="52"/>
                  </a:lnTo>
                  <a:lnTo>
                    <a:pt x="14" y="41"/>
                  </a:lnTo>
                  <a:lnTo>
                    <a:pt x="14" y="29"/>
                  </a:lnTo>
                  <a:lnTo>
                    <a:pt x="18" y="24"/>
                  </a:lnTo>
                  <a:lnTo>
                    <a:pt x="23" y="20"/>
                  </a:lnTo>
                  <a:lnTo>
                    <a:pt x="27" y="14"/>
                  </a:lnTo>
                  <a:lnTo>
                    <a:pt x="32" y="10"/>
                  </a:lnTo>
                  <a:lnTo>
                    <a:pt x="37" y="6"/>
                  </a:lnTo>
                  <a:lnTo>
                    <a:pt x="42" y="3"/>
                  </a:lnTo>
                  <a:lnTo>
                    <a:pt x="45" y="1"/>
                  </a:lnTo>
                  <a:lnTo>
                    <a:pt x="49"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22" name="Freeform 767"/>
            <p:cNvSpPr>
              <a:spLocks/>
            </p:cNvSpPr>
            <p:nvPr/>
          </p:nvSpPr>
          <p:spPr bwMode="auto">
            <a:xfrm>
              <a:off x="2896" y="1379"/>
              <a:ext cx="21" cy="40"/>
            </a:xfrm>
            <a:custGeom>
              <a:avLst/>
              <a:gdLst>
                <a:gd name="T0" fmla="*/ 4 w 105"/>
                <a:gd name="T1" fmla="*/ 0 h 203"/>
                <a:gd name="T2" fmla="*/ 4 w 105"/>
                <a:gd name="T3" fmla="*/ 0 h 203"/>
                <a:gd name="T4" fmla="*/ 4 w 105"/>
                <a:gd name="T5" fmla="*/ 0 h 203"/>
                <a:gd name="T6" fmla="*/ 4 w 105"/>
                <a:gd name="T7" fmla="*/ 0 h 203"/>
                <a:gd name="T8" fmla="*/ 3 w 105"/>
                <a:gd name="T9" fmla="*/ 1 h 203"/>
                <a:gd name="T10" fmla="*/ 3 w 105"/>
                <a:gd name="T11" fmla="*/ 2 h 203"/>
                <a:gd name="T12" fmla="*/ 3 w 105"/>
                <a:gd name="T13" fmla="*/ 3 h 203"/>
                <a:gd name="T14" fmla="*/ 2 w 105"/>
                <a:gd name="T15" fmla="*/ 4 h 203"/>
                <a:gd name="T16" fmla="*/ 2 w 105"/>
                <a:gd name="T17" fmla="*/ 4 h 203"/>
                <a:gd name="T18" fmla="*/ 2 w 105"/>
                <a:gd name="T19" fmla="*/ 5 h 203"/>
                <a:gd name="T20" fmla="*/ 1 w 105"/>
                <a:gd name="T21" fmla="*/ 6 h 203"/>
                <a:gd name="T22" fmla="*/ 1 w 105"/>
                <a:gd name="T23" fmla="*/ 7 h 203"/>
                <a:gd name="T24" fmla="*/ 0 w 105"/>
                <a:gd name="T25" fmla="*/ 8 h 203"/>
                <a:gd name="T26" fmla="*/ 0 w 105"/>
                <a:gd name="T27" fmla="*/ 8 h 203"/>
                <a:gd name="T28" fmla="*/ 0 w 105"/>
                <a:gd name="T29" fmla="*/ 7 h 203"/>
                <a:gd name="T30" fmla="*/ 0 w 105"/>
                <a:gd name="T31" fmla="*/ 7 h 203"/>
                <a:gd name="T32" fmla="*/ 0 w 105"/>
                <a:gd name="T33" fmla="*/ 7 h 203"/>
                <a:gd name="T34" fmla="*/ 0 w 105"/>
                <a:gd name="T35" fmla="*/ 6 h 203"/>
                <a:gd name="T36" fmla="*/ 1 w 105"/>
                <a:gd name="T37" fmla="*/ 6 h 203"/>
                <a:gd name="T38" fmla="*/ 1 w 105"/>
                <a:gd name="T39" fmla="*/ 5 h 203"/>
                <a:gd name="T40" fmla="*/ 2 w 105"/>
                <a:gd name="T41" fmla="*/ 4 h 203"/>
                <a:gd name="T42" fmla="*/ 2 w 105"/>
                <a:gd name="T43" fmla="*/ 3 h 203"/>
                <a:gd name="T44" fmla="*/ 3 w 105"/>
                <a:gd name="T45" fmla="*/ 2 h 203"/>
                <a:gd name="T46" fmla="*/ 3 w 105"/>
                <a:gd name="T47" fmla="*/ 1 h 203"/>
                <a:gd name="T48" fmla="*/ 3 w 105"/>
                <a:gd name="T49" fmla="*/ 1 h 203"/>
                <a:gd name="T50" fmla="*/ 4 w 105"/>
                <a:gd name="T51" fmla="*/ 0 h 203"/>
                <a:gd name="T52" fmla="*/ 4 w 105"/>
                <a:gd name="T53" fmla="*/ 0 h 203"/>
                <a:gd name="T54" fmla="*/ 4 w 105"/>
                <a:gd name="T55" fmla="*/ 0 h 203"/>
                <a:gd name="T56" fmla="*/ 4 w 105"/>
                <a:gd name="T57" fmla="*/ 0 h 20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5"/>
                <a:gd name="T88" fmla="*/ 0 h 203"/>
                <a:gd name="T89" fmla="*/ 105 w 105"/>
                <a:gd name="T90" fmla="*/ 203 h 20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5" h="203">
                  <a:moveTo>
                    <a:pt x="105" y="2"/>
                  </a:moveTo>
                  <a:lnTo>
                    <a:pt x="103" y="8"/>
                  </a:lnTo>
                  <a:lnTo>
                    <a:pt x="97" y="11"/>
                  </a:lnTo>
                  <a:lnTo>
                    <a:pt x="92" y="12"/>
                  </a:lnTo>
                  <a:lnTo>
                    <a:pt x="87" y="15"/>
                  </a:lnTo>
                  <a:lnTo>
                    <a:pt x="78" y="41"/>
                  </a:lnTo>
                  <a:lnTo>
                    <a:pt x="69" y="64"/>
                  </a:lnTo>
                  <a:lnTo>
                    <a:pt x="59" y="89"/>
                  </a:lnTo>
                  <a:lnTo>
                    <a:pt x="49" y="113"/>
                  </a:lnTo>
                  <a:lnTo>
                    <a:pt x="38" y="135"/>
                  </a:lnTo>
                  <a:lnTo>
                    <a:pt x="27" y="158"/>
                  </a:lnTo>
                  <a:lnTo>
                    <a:pt x="15" y="181"/>
                  </a:lnTo>
                  <a:lnTo>
                    <a:pt x="4" y="203"/>
                  </a:lnTo>
                  <a:lnTo>
                    <a:pt x="1" y="202"/>
                  </a:lnTo>
                  <a:lnTo>
                    <a:pt x="0" y="195"/>
                  </a:lnTo>
                  <a:lnTo>
                    <a:pt x="1" y="188"/>
                  </a:lnTo>
                  <a:lnTo>
                    <a:pt x="3" y="182"/>
                  </a:lnTo>
                  <a:lnTo>
                    <a:pt x="12" y="161"/>
                  </a:lnTo>
                  <a:lnTo>
                    <a:pt x="21" y="141"/>
                  </a:lnTo>
                  <a:lnTo>
                    <a:pt x="31" y="119"/>
                  </a:lnTo>
                  <a:lnTo>
                    <a:pt x="41" y="98"/>
                  </a:lnTo>
                  <a:lnTo>
                    <a:pt x="52" y="77"/>
                  </a:lnTo>
                  <a:lnTo>
                    <a:pt x="63" y="55"/>
                  </a:lnTo>
                  <a:lnTo>
                    <a:pt x="73" y="35"/>
                  </a:lnTo>
                  <a:lnTo>
                    <a:pt x="83" y="14"/>
                  </a:lnTo>
                  <a:lnTo>
                    <a:pt x="89" y="11"/>
                  </a:lnTo>
                  <a:lnTo>
                    <a:pt x="94" y="5"/>
                  </a:lnTo>
                  <a:lnTo>
                    <a:pt x="98" y="0"/>
                  </a:lnTo>
                  <a:lnTo>
                    <a:pt x="105" y="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23" name="Freeform 768"/>
            <p:cNvSpPr>
              <a:spLocks/>
            </p:cNvSpPr>
            <p:nvPr/>
          </p:nvSpPr>
          <p:spPr bwMode="auto">
            <a:xfrm>
              <a:off x="2960" y="1379"/>
              <a:ext cx="8" cy="16"/>
            </a:xfrm>
            <a:custGeom>
              <a:avLst/>
              <a:gdLst>
                <a:gd name="T0" fmla="*/ 0 w 43"/>
                <a:gd name="T1" fmla="*/ 3 h 81"/>
                <a:gd name="T2" fmla="*/ 0 w 43"/>
                <a:gd name="T3" fmla="*/ 3 h 81"/>
                <a:gd name="T4" fmla="*/ 0 w 43"/>
                <a:gd name="T5" fmla="*/ 3 h 81"/>
                <a:gd name="T6" fmla="*/ 0 w 43"/>
                <a:gd name="T7" fmla="*/ 2 h 81"/>
                <a:gd name="T8" fmla="*/ 0 w 43"/>
                <a:gd name="T9" fmla="*/ 2 h 81"/>
                <a:gd name="T10" fmla="*/ 1 w 43"/>
                <a:gd name="T11" fmla="*/ 0 h 81"/>
                <a:gd name="T12" fmla="*/ 1 w 43"/>
                <a:gd name="T13" fmla="*/ 1 h 81"/>
                <a:gd name="T14" fmla="*/ 0 w 43"/>
                <a:gd name="T15" fmla="*/ 3 h 81"/>
                <a:gd name="T16" fmla="*/ 0 60000 65536"/>
                <a:gd name="T17" fmla="*/ 0 60000 65536"/>
                <a:gd name="T18" fmla="*/ 0 60000 65536"/>
                <a:gd name="T19" fmla="*/ 0 60000 65536"/>
                <a:gd name="T20" fmla="*/ 0 60000 65536"/>
                <a:gd name="T21" fmla="*/ 0 60000 65536"/>
                <a:gd name="T22" fmla="*/ 0 60000 65536"/>
                <a:gd name="T23" fmla="*/ 0 60000 65536"/>
                <a:gd name="T24" fmla="*/ 0 w 43"/>
                <a:gd name="T25" fmla="*/ 0 h 81"/>
                <a:gd name="T26" fmla="*/ 43 w 43"/>
                <a:gd name="T27" fmla="*/ 81 h 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 h="81">
                  <a:moveTo>
                    <a:pt x="4" y="81"/>
                  </a:moveTo>
                  <a:lnTo>
                    <a:pt x="0" y="76"/>
                  </a:lnTo>
                  <a:lnTo>
                    <a:pt x="2" y="67"/>
                  </a:lnTo>
                  <a:lnTo>
                    <a:pt x="6" y="56"/>
                  </a:lnTo>
                  <a:lnTo>
                    <a:pt x="8" y="46"/>
                  </a:lnTo>
                  <a:lnTo>
                    <a:pt x="36" y="0"/>
                  </a:lnTo>
                  <a:lnTo>
                    <a:pt x="43" y="13"/>
                  </a:lnTo>
                  <a:lnTo>
                    <a:pt x="4" y="8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24" name="Freeform 769"/>
            <p:cNvSpPr>
              <a:spLocks/>
            </p:cNvSpPr>
            <p:nvPr/>
          </p:nvSpPr>
          <p:spPr bwMode="auto">
            <a:xfrm>
              <a:off x="2976" y="1383"/>
              <a:ext cx="3" cy="7"/>
            </a:xfrm>
            <a:custGeom>
              <a:avLst/>
              <a:gdLst>
                <a:gd name="T0" fmla="*/ 0 w 16"/>
                <a:gd name="T1" fmla="*/ 1 h 34"/>
                <a:gd name="T2" fmla="*/ 0 w 16"/>
                <a:gd name="T3" fmla="*/ 1 h 34"/>
                <a:gd name="T4" fmla="*/ 0 w 16"/>
                <a:gd name="T5" fmla="*/ 1 h 34"/>
                <a:gd name="T6" fmla="*/ 0 w 16"/>
                <a:gd name="T7" fmla="*/ 1 h 34"/>
                <a:gd name="T8" fmla="*/ 0 w 16"/>
                <a:gd name="T9" fmla="*/ 1 h 34"/>
                <a:gd name="T10" fmla="*/ 0 w 16"/>
                <a:gd name="T11" fmla="*/ 1 h 34"/>
                <a:gd name="T12" fmla="*/ 0 w 16"/>
                <a:gd name="T13" fmla="*/ 1 h 34"/>
                <a:gd name="T14" fmla="*/ 0 w 16"/>
                <a:gd name="T15" fmla="*/ 0 h 34"/>
                <a:gd name="T16" fmla="*/ 0 w 16"/>
                <a:gd name="T17" fmla="*/ 0 h 34"/>
                <a:gd name="T18" fmla="*/ 1 w 16"/>
                <a:gd name="T19" fmla="*/ 0 h 34"/>
                <a:gd name="T20" fmla="*/ 1 w 16"/>
                <a:gd name="T21" fmla="*/ 1 h 34"/>
                <a:gd name="T22" fmla="*/ 1 w 16"/>
                <a:gd name="T23" fmla="*/ 1 h 34"/>
                <a:gd name="T24" fmla="*/ 0 w 16"/>
                <a:gd name="T25" fmla="*/ 1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34"/>
                <a:gd name="T41" fmla="*/ 16 w 16"/>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34">
                  <a:moveTo>
                    <a:pt x="13" y="32"/>
                  </a:moveTo>
                  <a:lnTo>
                    <a:pt x="10" y="34"/>
                  </a:lnTo>
                  <a:lnTo>
                    <a:pt x="8" y="34"/>
                  </a:lnTo>
                  <a:lnTo>
                    <a:pt x="6" y="34"/>
                  </a:lnTo>
                  <a:lnTo>
                    <a:pt x="4" y="34"/>
                  </a:lnTo>
                  <a:lnTo>
                    <a:pt x="1" y="25"/>
                  </a:lnTo>
                  <a:lnTo>
                    <a:pt x="0" y="15"/>
                  </a:lnTo>
                  <a:lnTo>
                    <a:pt x="1" y="6"/>
                  </a:lnTo>
                  <a:lnTo>
                    <a:pt x="7" y="0"/>
                  </a:lnTo>
                  <a:lnTo>
                    <a:pt x="15" y="4"/>
                  </a:lnTo>
                  <a:lnTo>
                    <a:pt x="16" y="13"/>
                  </a:lnTo>
                  <a:lnTo>
                    <a:pt x="15" y="23"/>
                  </a:lnTo>
                  <a:lnTo>
                    <a:pt x="13" y="3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25" name="Freeform 770"/>
            <p:cNvSpPr>
              <a:spLocks/>
            </p:cNvSpPr>
            <p:nvPr/>
          </p:nvSpPr>
          <p:spPr bwMode="auto">
            <a:xfrm>
              <a:off x="2897" y="1384"/>
              <a:ext cx="11" cy="23"/>
            </a:xfrm>
            <a:custGeom>
              <a:avLst/>
              <a:gdLst>
                <a:gd name="T0" fmla="*/ 2 w 59"/>
                <a:gd name="T1" fmla="*/ 0 h 115"/>
                <a:gd name="T2" fmla="*/ 2 w 59"/>
                <a:gd name="T3" fmla="*/ 1 h 115"/>
                <a:gd name="T4" fmla="*/ 2 w 59"/>
                <a:gd name="T5" fmla="*/ 1 h 115"/>
                <a:gd name="T6" fmla="*/ 1 w 59"/>
                <a:gd name="T7" fmla="*/ 2 h 115"/>
                <a:gd name="T8" fmla="*/ 1 w 59"/>
                <a:gd name="T9" fmla="*/ 2 h 115"/>
                <a:gd name="T10" fmla="*/ 1 w 59"/>
                <a:gd name="T11" fmla="*/ 3 h 115"/>
                <a:gd name="T12" fmla="*/ 1 w 59"/>
                <a:gd name="T13" fmla="*/ 4 h 115"/>
                <a:gd name="T14" fmla="*/ 0 w 59"/>
                <a:gd name="T15" fmla="*/ 4 h 115"/>
                <a:gd name="T16" fmla="*/ 0 w 59"/>
                <a:gd name="T17" fmla="*/ 5 h 115"/>
                <a:gd name="T18" fmla="*/ 0 w 59"/>
                <a:gd name="T19" fmla="*/ 4 h 115"/>
                <a:gd name="T20" fmla="*/ 0 w 59"/>
                <a:gd name="T21" fmla="*/ 3 h 115"/>
                <a:gd name="T22" fmla="*/ 0 w 59"/>
                <a:gd name="T23" fmla="*/ 3 h 115"/>
                <a:gd name="T24" fmla="*/ 1 w 59"/>
                <a:gd name="T25" fmla="*/ 2 h 115"/>
                <a:gd name="T26" fmla="*/ 1 w 59"/>
                <a:gd name="T27" fmla="*/ 1 h 115"/>
                <a:gd name="T28" fmla="*/ 1 w 59"/>
                <a:gd name="T29" fmla="*/ 1 h 115"/>
                <a:gd name="T30" fmla="*/ 2 w 59"/>
                <a:gd name="T31" fmla="*/ 0 h 115"/>
                <a:gd name="T32" fmla="*/ 2 w 59"/>
                <a:gd name="T33" fmla="*/ 0 h 115"/>
                <a:gd name="T34" fmla="*/ 2 w 59"/>
                <a:gd name="T35" fmla="*/ 0 h 1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9"/>
                <a:gd name="T55" fmla="*/ 0 h 115"/>
                <a:gd name="T56" fmla="*/ 59 w 59"/>
                <a:gd name="T57" fmla="*/ 115 h 1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9" h="115">
                  <a:moveTo>
                    <a:pt x="59" y="2"/>
                  </a:moveTo>
                  <a:lnTo>
                    <a:pt x="54" y="16"/>
                  </a:lnTo>
                  <a:lnTo>
                    <a:pt x="47" y="30"/>
                  </a:lnTo>
                  <a:lnTo>
                    <a:pt x="39" y="45"/>
                  </a:lnTo>
                  <a:lnTo>
                    <a:pt x="31" y="61"/>
                  </a:lnTo>
                  <a:lnTo>
                    <a:pt x="23" y="75"/>
                  </a:lnTo>
                  <a:lnTo>
                    <a:pt x="16" y="89"/>
                  </a:lnTo>
                  <a:lnTo>
                    <a:pt x="8" y="103"/>
                  </a:lnTo>
                  <a:lnTo>
                    <a:pt x="0" y="115"/>
                  </a:lnTo>
                  <a:lnTo>
                    <a:pt x="0" y="97"/>
                  </a:lnTo>
                  <a:lnTo>
                    <a:pt x="3" y="80"/>
                  </a:lnTo>
                  <a:lnTo>
                    <a:pt x="9" y="64"/>
                  </a:lnTo>
                  <a:lnTo>
                    <a:pt x="17" y="48"/>
                  </a:lnTo>
                  <a:lnTo>
                    <a:pt x="27" y="35"/>
                  </a:lnTo>
                  <a:lnTo>
                    <a:pt x="37" y="21"/>
                  </a:lnTo>
                  <a:lnTo>
                    <a:pt x="47" y="10"/>
                  </a:lnTo>
                  <a:lnTo>
                    <a:pt x="57" y="0"/>
                  </a:lnTo>
                  <a:lnTo>
                    <a:pt x="59" y="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26" name="Freeform 771"/>
            <p:cNvSpPr>
              <a:spLocks/>
            </p:cNvSpPr>
            <p:nvPr/>
          </p:nvSpPr>
          <p:spPr bwMode="auto">
            <a:xfrm>
              <a:off x="2915" y="1387"/>
              <a:ext cx="4" cy="9"/>
            </a:xfrm>
            <a:custGeom>
              <a:avLst/>
              <a:gdLst>
                <a:gd name="T0" fmla="*/ 0 w 20"/>
                <a:gd name="T1" fmla="*/ 2 h 44"/>
                <a:gd name="T2" fmla="*/ 0 w 20"/>
                <a:gd name="T3" fmla="*/ 1 h 44"/>
                <a:gd name="T4" fmla="*/ 0 w 20"/>
                <a:gd name="T5" fmla="*/ 1 h 44"/>
                <a:gd name="T6" fmla="*/ 0 w 20"/>
                <a:gd name="T7" fmla="*/ 0 h 44"/>
                <a:gd name="T8" fmla="*/ 0 w 20"/>
                <a:gd name="T9" fmla="*/ 0 h 44"/>
                <a:gd name="T10" fmla="*/ 1 w 20"/>
                <a:gd name="T11" fmla="*/ 0 h 44"/>
                <a:gd name="T12" fmla="*/ 0 w 20"/>
                <a:gd name="T13" fmla="*/ 2 h 44"/>
                <a:gd name="T14" fmla="*/ 0 60000 65536"/>
                <a:gd name="T15" fmla="*/ 0 60000 65536"/>
                <a:gd name="T16" fmla="*/ 0 60000 65536"/>
                <a:gd name="T17" fmla="*/ 0 60000 65536"/>
                <a:gd name="T18" fmla="*/ 0 60000 65536"/>
                <a:gd name="T19" fmla="*/ 0 60000 65536"/>
                <a:gd name="T20" fmla="*/ 0 60000 65536"/>
                <a:gd name="T21" fmla="*/ 0 w 20"/>
                <a:gd name="T22" fmla="*/ 0 h 44"/>
                <a:gd name="T23" fmla="*/ 20 w 20"/>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44">
                  <a:moveTo>
                    <a:pt x="2" y="44"/>
                  </a:moveTo>
                  <a:lnTo>
                    <a:pt x="0" y="34"/>
                  </a:lnTo>
                  <a:lnTo>
                    <a:pt x="2" y="21"/>
                  </a:lnTo>
                  <a:lnTo>
                    <a:pt x="6" y="10"/>
                  </a:lnTo>
                  <a:lnTo>
                    <a:pt x="11" y="0"/>
                  </a:lnTo>
                  <a:lnTo>
                    <a:pt x="20" y="0"/>
                  </a:lnTo>
                  <a:lnTo>
                    <a:pt x="2" y="4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27" name="Freeform 772"/>
            <p:cNvSpPr>
              <a:spLocks/>
            </p:cNvSpPr>
            <p:nvPr/>
          </p:nvSpPr>
          <p:spPr bwMode="auto">
            <a:xfrm>
              <a:off x="2963" y="1387"/>
              <a:ext cx="8" cy="16"/>
            </a:xfrm>
            <a:custGeom>
              <a:avLst/>
              <a:gdLst>
                <a:gd name="T0" fmla="*/ 2 w 41"/>
                <a:gd name="T1" fmla="*/ 0 h 79"/>
                <a:gd name="T2" fmla="*/ 1 w 41"/>
                <a:gd name="T3" fmla="*/ 1 h 79"/>
                <a:gd name="T4" fmla="*/ 1 w 41"/>
                <a:gd name="T5" fmla="*/ 1 h 79"/>
                <a:gd name="T6" fmla="*/ 1 w 41"/>
                <a:gd name="T7" fmla="*/ 1 h 79"/>
                <a:gd name="T8" fmla="*/ 1 w 41"/>
                <a:gd name="T9" fmla="*/ 2 h 79"/>
                <a:gd name="T10" fmla="*/ 1 w 41"/>
                <a:gd name="T11" fmla="*/ 2 h 79"/>
                <a:gd name="T12" fmla="*/ 0 w 41"/>
                <a:gd name="T13" fmla="*/ 3 h 79"/>
                <a:gd name="T14" fmla="*/ 0 w 41"/>
                <a:gd name="T15" fmla="*/ 3 h 79"/>
                <a:gd name="T16" fmla="*/ 0 w 41"/>
                <a:gd name="T17" fmla="*/ 3 h 79"/>
                <a:gd name="T18" fmla="*/ 0 w 41"/>
                <a:gd name="T19" fmla="*/ 3 h 79"/>
                <a:gd name="T20" fmla="*/ 0 w 41"/>
                <a:gd name="T21" fmla="*/ 2 h 79"/>
                <a:gd name="T22" fmla="*/ 0 w 41"/>
                <a:gd name="T23" fmla="*/ 2 h 79"/>
                <a:gd name="T24" fmla="*/ 0 w 41"/>
                <a:gd name="T25" fmla="*/ 2 h 79"/>
                <a:gd name="T26" fmla="*/ 1 w 41"/>
                <a:gd name="T27" fmla="*/ 1 h 79"/>
                <a:gd name="T28" fmla="*/ 1 w 41"/>
                <a:gd name="T29" fmla="*/ 1 h 79"/>
                <a:gd name="T30" fmla="*/ 1 w 41"/>
                <a:gd name="T31" fmla="*/ 0 h 79"/>
                <a:gd name="T32" fmla="*/ 1 w 41"/>
                <a:gd name="T33" fmla="*/ 0 h 79"/>
                <a:gd name="T34" fmla="*/ 2 w 41"/>
                <a:gd name="T35" fmla="*/ 0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79"/>
                <a:gd name="T56" fmla="*/ 41 w 41"/>
                <a:gd name="T57" fmla="*/ 79 h 7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79">
                  <a:moveTo>
                    <a:pt x="41" y="9"/>
                  </a:moveTo>
                  <a:lnTo>
                    <a:pt x="37" y="18"/>
                  </a:lnTo>
                  <a:lnTo>
                    <a:pt x="31" y="27"/>
                  </a:lnTo>
                  <a:lnTo>
                    <a:pt x="27" y="36"/>
                  </a:lnTo>
                  <a:lnTo>
                    <a:pt x="22" y="46"/>
                  </a:lnTo>
                  <a:lnTo>
                    <a:pt x="18" y="55"/>
                  </a:lnTo>
                  <a:lnTo>
                    <a:pt x="12" y="64"/>
                  </a:lnTo>
                  <a:lnTo>
                    <a:pt x="6" y="72"/>
                  </a:lnTo>
                  <a:lnTo>
                    <a:pt x="0" y="79"/>
                  </a:lnTo>
                  <a:lnTo>
                    <a:pt x="0" y="69"/>
                  </a:lnTo>
                  <a:lnTo>
                    <a:pt x="2" y="59"/>
                  </a:lnTo>
                  <a:lnTo>
                    <a:pt x="6" y="49"/>
                  </a:lnTo>
                  <a:lnTo>
                    <a:pt x="12" y="39"/>
                  </a:lnTo>
                  <a:lnTo>
                    <a:pt x="18" y="29"/>
                  </a:lnTo>
                  <a:lnTo>
                    <a:pt x="24" y="19"/>
                  </a:lnTo>
                  <a:lnTo>
                    <a:pt x="30" y="9"/>
                  </a:lnTo>
                  <a:lnTo>
                    <a:pt x="36" y="0"/>
                  </a:lnTo>
                  <a:lnTo>
                    <a:pt x="41" y="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428" name="Freeform 773"/>
            <p:cNvSpPr>
              <a:spLocks/>
            </p:cNvSpPr>
            <p:nvPr/>
          </p:nvSpPr>
          <p:spPr bwMode="auto">
            <a:xfrm>
              <a:off x="2979" y="1392"/>
              <a:ext cx="4" cy="8"/>
            </a:xfrm>
            <a:custGeom>
              <a:avLst/>
              <a:gdLst>
                <a:gd name="T0" fmla="*/ 1 w 20"/>
                <a:gd name="T1" fmla="*/ 1 h 37"/>
                <a:gd name="T2" fmla="*/ 1 w 20"/>
                <a:gd name="T3" fmla="*/ 1 h 37"/>
                <a:gd name="T4" fmla="*/ 1 w 20"/>
                <a:gd name="T5" fmla="*/ 1 h 37"/>
                <a:gd name="T6" fmla="*/ 0 w 20"/>
                <a:gd name="T7" fmla="*/ 2 h 37"/>
                <a:gd name="T8" fmla="*/ 0 w 20"/>
                <a:gd name="T9" fmla="*/ 2 h 37"/>
                <a:gd name="T10" fmla="*/ 0 w 20"/>
                <a:gd name="T11" fmla="*/ 2 h 37"/>
                <a:gd name="T12" fmla="*/ 0 w 20"/>
                <a:gd name="T13" fmla="*/ 1 h 37"/>
                <a:gd name="T14" fmla="*/ 0 w 20"/>
                <a:gd name="T15" fmla="*/ 1 h 37"/>
                <a:gd name="T16" fmla="*/ 0 w 20"/>
                <a:gd name="T17" fmla="*/ 0 h 37"/>
                <a:gd name="T18" fmla="*/ 0 w 20"/>
                <a:gd name="T19" fmla="*/ 0 h 37"/>
                <a:gd name="T20" fmla="*/ 1 w 20"/>
                <a:gd name="T21" fmla="*/ 0 h 37"/>
                <a:gd name="T22" fmla="*/ 1 w 20"/>
                <a:gd name="T23" fmla="*/ 1 h 37"/>
                <a:gd name="T24" fmla="*/ 1 w 20"/>
                <a:gd name="T25" fmla="*/ 1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37"/>
                <a:gd name="T41" fmla="*/ 20 w 20"/>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37">
                  <a:moveTo>
                    <a:pt x="20" y="21"/>
                  </a:moveTo>
                  <a:lnTo>
                    <a:pt x="18" y="25"/>
                  </a:lnTo>
                  <a:lnTo>
                    <a:pt x="13" y="30"/>
                  </a:lnTo>
                  <a:lnTo>
                    <a:pt x="10" y="33"/>
                  </a:lnTo>
                  <a:lnTo>
                    <a:pt x="7" y="37"/>
                  </a:lnTo>
                  <a:lnTo>
                    <a:pt x="2" y="31"/>
                  </a:lnTo>
                  <a:lnTo>
                    <a:pt x="0" y="23"/>
                  </a:lnTo>
                  <a:lnTo>
                    <a:pt x="0" y="14"/>
                  </a:lnTo>
                  <a:lnTo>
                    <a:pt x="0" y="5"/>
                  </a:lnTo>
                  <a:lnTo>
                    <a:pt x="9" y="0"/>
                  </a:lnTo>
                  <a:lnTo>
                    <a:pt x="14" y="3"/>
                  </a:lnTo>
                  <a:lnTo>
                    <a:pt x="18" y="12"/>
                  </a:lnTo>
                  <a:lnTo>
                    <a:pt x="20" y="2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31770" name="Group 774"/>
          <p:cNvGrpSpPr>
            <a:grpSpLocks/>
          </p:cNvGrpSpPr>
          <p:nvPr/>
        </p:nvGrpSpPr>
        <p:grpSpPr bwMode="auto">
          <a:xfrm>
            <a:off x="6200775" y="835025"/>
            <a:ext cx="446088" cy="438150"/>
            <a:chOff x="3798" y="388"/>
            <a:chExt cx="281" cy="276"/>
          </a:xfrm>
        </p:grpSpPr>
        <p:sp>
          <p:nvSpPr>
            <p:cNvPr id="32333" name="Freeform 775"/>
            <p:cNvSpPr>
              <a:spLocks/>
            </p:cNvSpPr>
            <p:nvPr/>
          </p:nvSpPr>
          <p:spPr bwMode="auto">
            <a:xfrm>
              <a:off x="3890" y="419"/>
              <a:ext cx="134" cy="77"/>
            </a:xfrm>
            <a:custGeom>
              <a:avLst/>
              <a:gdLst>
                <a:gd name="T0" fmla="*/ 19 w 942"/>
                <a:gd name="T1" fmla="*/ 0 h 544"/>
                <a:gd name="T2" fmla="*/ 18 w 942"/>
                <a:gd name="T3" fmla="*/ 0 h 544"/>
                <a:gd name="T4" fmla="*/ 18 w 942"/>
                <a:gd name="T5" fmla="*/ 0 h 544"/>
                <a:gd name="T6" fmla="*/ 17 w 942"/>
                <a:gd name="T7" fmla="*/ 0 h 544"/>
                <a:gd name="T8" fmla="*/ 16 w 942"/>
                <a:gd name="T9" fmla="*/ 0 h 544"/>
                <a:gd name="T10" fmla="*/ 15 w 942"/>
                <a:gd name="T11" fmla="*/ 0 h 544"/>
                <a:gd name="T12" fmla="*/ 14 w 942"/>
                <a:gd name="T13" fmla="*/ 1 h 544"/>
                <a:gd name="T14" fmla="*/ 13 w 942"/>
                <a:gd name="T15" fmla="*/ 2 h 544"/>
                <a:gd name="T16" fmla="*/ 12 w 942"/>
                <a:gd name="T17" fmla="*/ 3 h 544"/>
                <a:gd name="T18" fmla="*/ 10 w 942"/>
                <a:gd name="T19" fmla="*/ 3 h 544"/>
                <a:gd name="T20" fmla="*/ 9 w 942"/>
                <a:gd name="T21" fmla="*/ 4 h 544"/>
                <a:gd name="T22" fmla="*/ 8 w 942"/>
                <a:gd name="T23" fmla="*/ 4 h 544"/>
                <a:gd name="T24" fmla="*/ 6 w 942"/>
                <a:gd name="T25" fmla="*/ 5 h 544"/>
                <a:gd name="T26" fmla="*/ 5 w 942"/>
                <a:gd name="T27" fmla="*/ 6 h 544"/>
                <a:gd name="T28" fmla="*/ 3 w 942"/>
                <a:gd name="T29" fmla="*/ 7 h 544"/>
                <a:gd name="T30" fmla="*/ 1 w 942"/>
                <a:gd name="T31" fmla="*/ 9 h 544"/>
                <a:gd name="T32" fmla="*/ 0 w 942"/>
                <a:gd name="T33" fmla="*/ 10 h 544"/>
                <a:gd name="T34" fmla="*/ 1 w 942"/>
                <a:gd name="T35" fmla="*/ 10 h 544"/>
                <a:gd name="T36" fmla="*/ 3 w 942"/>
                <a:gd name="T37" fmla="*/ 9 h 544"/>
                <a:gd name="T38" fmla="*/ 4 w 942"/>
                <a:gd name="T39" fmla="*/ 8 h 544"/>
                <a:gd name="T40" fmla="*/ 6 w 942"/>
                <a:gd name="T41" fmla="*/ 7 h 544"/>
                <a:gd name="T42" fmla="*/ 7 w 942"/>
                <a:gd name="T43" fmla="*/ 6 h 544"/>
                <a:gd name="T44" fmla="*/ 10 w 942"/>
                <a:gd name="T45" fmla="*/ 5 h 544"/>
                <a:gd name="T46" fmla="*/ 12 w 942"/>
                <a:gd name="T47" fmla="*/ 4 h 544"/>
                <a:gd name="T48" fmla="*/ 14 w 942"/>
                <a:gd name="T49" fmla="*/ 3 h 544"/>
                <a:gd name="T50" fmla="*/ 14 w 942"/>
                <a:gd name="T51" fmla="*/ 3 h 544"/>
                <a:gd name="T52" fmla="*/ 14 w 942"/>
                <a:gd name="T53" fmla="*/ 2 h 544"/>
                <a:gd name="T54" fmla="*/ 15 w 942"/>
                <a:gd name="T55" fmla="*/ 2 h 544"/>
                <a:gd name="T56" fmla="*/ 16 w 942"/>
                <a:gd name="T57" fmla="*/ 1 h 544"/>
                <a:gd name="T58" fmla="*/ 17 w 942"/>
                <a:gd name="T59" fmla="*/ 1 h 544"/>
                <a:gd name="T60" fmla="*/ 17 w 942"/>
                <a:gd name="T61" fmla="*/ 0 h 544"/>
                <a:gd name="T62" fmla="*/ 18 w 942"/>
                <a:gd name="T63" fmla="*/ 0 h 5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42"/>
                <a:gd name="T97" fmla="*/ 0 h 544"/>
                <a:gd name="T98" fmla="*/ 942 w 942"/>
                <a:gd name="T99" fmla="*/ 544 h 5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42" h="544">
                  <a:moveTo>
                    <a:pt x="942" y="10"/>
                  </a:moveTo>
                  <a:lnTo>
                    <a:pt x="939" y="9"/>
                  </a:lnTo>
                  <a:lnTo>
                    <a:pt x="931" y="8"/>
                  </a:lnTo>
                  <a:lnTo>
                    <a:pt x="917" y="6"/>
                  </a:lnTo>
                  <a:lnTo>
                    <a:pt x="899" y="4"/>
                  </a:lnTo>
                  <a:lnTo>
                    <a:pt x="878" y="2"/>
                  </a:lnTo>
                  <a:lnTo>
                    <a:pt x="854" y="0"/>
                  </a:lnTo>
                  <a:lnTo>
                    <a:pt x="827" y="0"/>
                  </a:lnTo>
                  <a:lnTo>
                    <a:pt x="800" y="2"/>
                  </a:lnTo>
                  <a:lnTo>
                    <a:pt x="772" y="6"/>
                  </a:lnTo>
                  <a:lnTo>
                    <a:pt x="744" y="11"/>
                  </a:lnTo>
                  <a:lnTo>
                    <a:pt x="716" y="20"/>
                  </a:lnTo>
                  <a:lnTo>
                    <a:pt x="691" y="33"/>
                  </a:lnTo>
                  <a:lnTo>
                    <a:pt x="667" y="48"/>
                  </a:lnTo>
                  <a:lnTo>
                    <a:pt x="646" y="68"/>
                  </a:lnTo>
                  <a:lnTo>
                    <a:pt x="629" y="93"/>
                  </a:lnTo>
                  <a:lnTo>
                    <a:pt x="617" y="122"/>
                  </a:lnTo>
                  <a:lnTo>
                    <a:pt x="578" y="142"/>
                  </a:lnTo>
                  <a:lnTo>
                    <a:pt x="541" y="157"/>
                  </a:lnTo>
                  <a:lnTo>
                    <a:pt x="507" y="169"/>
                  </a:lnTo>
                  <a:lnTo>
                    <a:pt x="472" y="179"/>
                  </a:lnTo>
                  <a:lnTo>
                    <a:pt x="440" y="187"/>
                  </a:lnTo>
                  <a:lnTo>
                    <a:pt x="406" y="196"/>
                  </a:lnTo>
                  <a:lnTo>
                    <a:pt x="374" y="206"/>
                  </a:lnTo>
                  <a:lnTo>
                    <a:pt x="339" y="218"/>
                  </a:lnTo>
                  <a:lnTo>
                    <a:pt x="304" y="235"/>
                  </a:lnTo>
                  <a:lnTo>
                    <a:pt x="269" y="255"/>
                  </a:lnTo>
                  <a:lnTo>
                    <a:pt x="231" y="282"/>
                  </a:lnTo>
                  <a:lnTo>
                    <a:pt x="191" y="316"/>
                  </a:lnTo>
                  <a:lnTo>
                    <a:pt x="148" y="358"/>
                  </a:lnTo>
                  <a:lnTo>
                    <a:pt x="102" y="410"/>
                  </a:lnTo>
                  <a:lnTo>
                    <a:pt x="53" y="471"/>
                  </a:lnTo>
                  <a:lnTo>
                    <a:pt x="0" y="544"/>
                  </a:lnTo>
                  <a:lnTo>
                    <a:pt x="20" y="526"/>
                  </a:lnTo>
                  <a:lnTo>
                    <a:pt x="43" y="505"/>
                  </a:lnTo>
                  <a:lnTo>
                    <a:pt x="68" y="483"/>
                  </a:lnTo>
                  <a:lnTo>
                    <a:pt x="95" y="459"/>
                  </a:lnTo>
                  <a:lnTo>
                    <a:pt x="125" y="434"/>
                  </a:lnTo>
                  <a:lnTo>
                    <a:pt x="156" y="410"/>
                  </a:lnTo>
                  <a:lnTo>
                    <a:pt x="192" y="384"/>
                  </a:lnTo>
                  <a:lnTo>
                    <a:pt x="230" y="358"/>
                  </a:lnTo>
                  <a:lnTo>
                    <a:pt x="271" y="332"/>
                  </a:lnTo>
                  <a:lnTo>
                    <a:pt x="314" y="306"/>
                  </a:lnTo>
                  <a:lnTo>
                    <a:pt x="363" y="281"/>
                  </a:lnTo>
                  <a:lnTo>
                    <a:pt x="414" y="257"/>
                  </a:lnTo>
                  <a:lnTo>
                    <a:pt x="469" y="234"/>
                  </a:lnTo>
                  <a:lnTo>
                    <a:pt x="527" y="213"/>
                  </a:lnTo>
                  <a:lnTo>
                    <a:pt x="591" y="193"/>
                  </a:lnTo>
                  <a:lnTo>
                    <a:pt x="658" y="175"/>
                  </a:lnTo>
                  <a:lnTo>
                    <a:pt x="666" y="163"/>
                  </a:lnTo>
                  <a:lnTo>
                    <a:pt x="674" y="150"/>
                  </a:lnTo>
                  <a:lnTo>
                    <a:pt x="684" y="138"/>
                  </a:lnTo>
                  <a:lnTo>
                    <a:pt x="695" y="124"/>
                  </a:lnTo>
                  <a:lnTo>
                    <a:pt x="708" y="109"/>
                  </a:lnTo>
                  <a:lnTo>
                    <a:pt x="722" y="95"/>
                  </a:lnTo>
                  <a:lnTo>
                    <a:pt x="737" y="81"/>
                  </a:lnTo>
                  <a:lnTo>
                    <a:pt x="753" y="68"/>
                  </a:lnTo>
                  <a:lnTo>
                    <a:pt x="772" y="56"/>
                  </a:lnTo>
                  <a:lnTo>
                    <a:pt x="791" y="44"/>
                  </a:lnTo>
                  <a:lnTo>
                    <a:pt x="813" y="34"/>
                  </a:lnTo>
                  <a:lnTo>
                    <a:pt x="835" y="25"/>
                  </a:lnTo>
                  <a:lnTo>
                    <a:pt x="860" y="18"/>
                  </a:lnTo>
                  <a:lnTo>
                    <a:pt x="886" y="13"/>
                  </a:lnTo>
                  <a:lnTo>
                    <a:pt x="913" y="10"/>
                  </a:lnTo>
                  <a:lnTo>
                    <a:pt x="942" y="10"/>
                  </a:lnTo>
                  <a:close/>
                </a:path>
              </a:pathLst>
            </a:custGeom>
            <a:solidFill>
              <a:schemeClr val="tx1"/>
            </a:solidFill>
            <a:ln w="9525">
              <a:solidFill>
                <a:schemeClr val="tx1"/>
              </a:solidFill>
              <a:round/>
              <a:headEnd/>
              <a:tailEnd/>
            </a:ln>
          </p:spPr>
          <p:txBody>
            <a:bodyPr/>
            <a:lstStyle/>
            <a:p>
              <a:endParaRPr lang="en-US"/>
            </a:p>
          </p:txBody>
        </p:sp>
        <p:sp>
          <p:nvSpPr>
            <p:cNvPr id="32334" name="Freeform 776"/>
            <p:cNvSpPr>
              <a:spLocks/>
            </p:cNvSpPr>
            <p:nvPr/>
          </p:nvSpPr>
          <p:spPr bwMode="auto">
            <a:xfrm>
              <a:off x="4001" y="435"/>
              <a:ext cx="30" cy="27"/>
            </a:xfrm>
            <a:custGeom>
              <a:avLst/>
              <a:gdLst>
                <a:gd name="T0" fmla="*/ 4 w 214"/>
                <a:gd name="T1" fmla="*/ 0 h 189"/>
                <a:gd name="T2" fmla="*/ 4 w 214"/>
                <a:gd name="T3" fmla="*/ 1 h 189"/>
                <a:gd name="T4" fmla="*/ 4 w 214"/>
                <a:gd name="T5" fmla="*/ 1 h 189"/>
                <a:gd name="T6" fmla="*/ 4 w 214"/>
                <a:gd name="T7" fmla="*/ 1 h 189"/>
                <a:gd name="T8" fmla="*/ 4 w 214"/>
                <a:gd name="T9" fmla="*/ 1 h 189"/>
                <a:gd name="T10" fmla="*/ 4 w 214"/>
                <a:gd name="T11" fmla="*/ 1 h 189"/>
                <a:gd name="T12" fmla="*/ 4 w 214"/>
                <a:gd name="T13" fmla="*/ 1 h 189"/>
                <a:gd name="T14" fmla="*/ 4 w 214"/>
                <a:gd name="T15" fmla="*/ 1 h 189"/>
                <a:gd name="T16" fmla="*/ 4 w 214"/>
                <a:gd name="T17" fmla="*/ 2 h 189"/>
                <a:gd name="T18" fmla="*/ 4 w 214"/>
                <a:gd name="T19" fmla="*/ 2 h 189"/>
                <a:gd name="T20" fmla="*/ 4 w 214"/>
                <a:gd name="T21" fmla="*/ 2 h 189"/>
                <a:gd name="T22" fmla="*/ 3 w 214"/>
                <a:gd name="T23" fmla="*/ 3 h 189"/>
                <a:gd name="T24" fmla="*/ 3 w 214"/>
                <a:gd name="T25" fmla="*/ 3 h 189"/>
                <a:gd name="T26" fmla="*/ 2 w 214"/>
                <a:gd name="T27" fmla="*/ 3 h 189"/>
                <a:gd name="T28" fmla="*/ 2 w 214"/>
                <a:gd name="T29" fmla="*/ 3 h 189"/>
                <a:gd name="T30" fmla="*/ 1 w 214"/>
                <a:gd name="T31" fmla="*/ 4 h 189"/>
                <a:gd name="T32" fmla="*/ 0 w 214"/>
                <a:gd name="T33" fmla="*/ 4 h 189"/>
                <a:gd name="T34" fmla="*/ 1 w 214"/>
                <a:gd name="T35" fmla="*/ 4 h 189"/>
                <a:gd name="T36" fmla="*/ 1 w 214"/>
                <a:gd name="T37" fmla="*/ 3 h 189"/>
                <a:gd name="T38" fmla="*/ 1 w 214"/>
                <a:gd name="T39" fmla="*/ 3 h 189"/>
                <a:gd name="T40" fmla="*/ 2 w 214"/>
                <a:gd name="T41" fmla="*/ 3 h 189"/>
                <a:gd name="T42" fmla="*/ 2 w 214"/>
                <a:gd name="T43" fmla="*/ 3 h 189"/>
                <a:gd name="T44" fmla="*/ 2 w 214"/>
                <a:gd name="T45" fmla="*/ 2 h 189"/>
                <a:gd name="T46" fmla="*/ 3 w 214"/>
                <a:gd name="T47" fmla="*/ 2 h 189"/>
                <a:gd name="T48" fmla="*/ 3 w 214"/>
                <a:gd name="T49" fmla="*/ 2 h 189"/>
                <a:gd name="T50" fmla="*/ 3 w 214"/>
                <a:gd name="T51" fmla="*/ 2 h 189"/>
                <a:gd name="T52" fmla="*/ 3 w 214"/>
                <a:gd name="T53" fmla="*/ 1 h 189"/>
                <a:gd name="T54" fmla="*/ 3 w 214"/>
                <a:gd name="T55" fmla="*/ 1 h 189"/>
                <a:gd name="T56" fmla="*/ 4 w 214"/>
                <a:gd name="T57" fmla="*/ 1 h 189"/>
                <a:gd name="T58" fmla="*/ 4 w 214"/>
                <a:gd name="T59" fmla="*/ 1 h 189"/>
                <a:gd name="T60" fmla="*/ 4 w 214"/>
                <a:gd name="T61" fmla="*/ 0 h 189"/>
                <a:gd name="T62" fmla="*/ 4 w 214"/>
                <a:gd name="T63" fmla="*/ 0 h 189"/>
                <a:gd name="T64" fmla="*/ 4 w 214"/>
                <a:gd name="T65" fmla="*/ 0 h 189"/>
                <a:gd name="T66" fmla="*/ 4 w 214"/>
                <a:gd name="T67" fmla="*/ 0 h 1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4"/>
                <a:gd name="T103" fmla="*/ 0 h 189"/>
                <a:gd name="T104" fmla="*/ 214 w 214"/>
                <a:gd name="T105" fmla="*/ 189 h 18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4" h="189">
                  <a:moveTo>
                    <a:pt x="212" y="24"/>
                  </a:moveTo>
                  <a:lnTo>
                    <a:pt x="212" y="25"/>
                  </a:lnTo>
                  <a:lnTo>
                    <a:pt x="213" y="29"/>
                  </a:lnTo>
                  <a:lnTo>
                    <a:pt x="214" y="34"/>
                  </a:lnTo>
                  <a:lnTo>
                    <a:pt x="214" y="42"/>
                  </a:lnTo>
                  <a:lnTo>
                    <a:pt x="213" y="52"/>
                  </a:lnTo>
                  <a:lnTo>
                    <a:pt x="210" y="61"/>
                  </a:lnTo>
                  <a:lnTo>
                    <a:pt x="205" y="73"/>
                  </a:lnTo>
                  <a:lnTo>
                    <a:pt x="199" y="86"/>
                  </a:lnTo>
                  <a:lnTo>
                    <a:pt x="189" y="99"/>
                  </a:lnTo>
                  <a:lnTo>
                    <a:pt x="176" y="113"/>
                  </a:lnTo>
                  <a:lnTo>
                    <a:pt x="159" y="127"/>
                  </a:lnTo>
                  <a:lnTo>
                    <a:pt x="137" y="140"/>
                  </a:lnTo>
                  <a:lnTo>
                    <a:pt x="111" y="154"/>
                  </a:lnTo>
                  <a:lnTo>
                    <a:pt x="80" y="166"/>
                  </a:lnTo>
                  <a:lnTo>
                    <a:pt x="43" y="178"/>
                  </a:lnTo>
                  <a:lnTo>
                    <a:pt x="0" y="189"/>
                  </a:lnTo>
                  <a:lnTo>
                    <a:pt x="26" y="178"/>
                  </a:lnTo>
                  <a:lnTo>
                    <a:pt x="51" y="167"/>
                  </a:lnTo>
                  <a:lnTo>
                    <a:pt x="72" y="156"/>
                  </a:lnTo>
                  <a:lnTo>
                    <a:pt x="92" y="145"/>
                  </a:lnTo>
                  <a:lnTo>
                    <a:pt x="109" y="133"/>
                  </a:lnTo>
                  <a:lnTo>
                    <a:pt x="124" y="120"/>
                  </a:lnTo>
                  <a:lnTo>
                    <a:pt x="137" y="107"/>
                  </a:lnTo>
                  <a:lnTo>
                    <a:pt x="149" y="94"/>
                  </a:lnTo>
                  <a:lnTo>
                    <a:pt x="159" y="82"/>
                  </a:lnTo>
                  <a:lnTo>
                    <a:pt x="167" y="69"/>
                  </a:lnTo>
                  <a:lnTo>
                    <a:pt x="173" y="56"/>
                  </a:lnTo>
                  <a:lnTo>
                    <a:pt x="177" y="44"/>
                  </a:lnTo>
                  <a:lnTo>
                    <a:pt x="181" y="32"/>
                  </a:lnTo>
                  <a:lnTo>
                    <a:pt x="183" y="22"/>
                  </a:lnTo>
                  <a:lnTo>
                    <a:pt x="184" y="11"/>
                  </a:lnTo>
                  <a:lnTo>
                    <a:pt x="183" y="0"/>
                  </a:lnTo>
                  <a:lnTo>
                    <a:pt x="212" y="24"/>
                  </a:lnTo>
                  <a:close/>
                </a:path>
              </a:pathLst>
            </a:custGeom>
            <a:solidFill>
              <a:schemeClr val="tx1"/>
            </a:solidFill>
            <a:ln w="9525">
              <a:solidFill>
                <a:schemeClr val="tx1"/>
              </a:solidFill>
              <a:round/>
              <a:headEnd/>
              <a:tailEnd/>
            </a:ln>
          </p:spPr>
          <p:txBody>
            <a:bodyPr/>
            <a:lstStyle/>
            <a:p>
              <a:endParaRPr lang="en-US"/>
            </a:p>
          </p:txBody>
        </p:sp>
        <p:sp>
          <p:nvSpPr>
            <p:cNvPr id="32335" name="Freeform 777"/>
            <p:cNvSpPr>
              <a:spLocks/>
            </p:cNvSpPr>
            <p:nvPr/>
          </p:nvSpPr>
          <p:spPr bwMode="auto">
            <a:xfrm>
              <a:off x="4024" y="422"/>
              <a:ext cx="14" cy="11"/>
            </a:xfrm>
            <a:custGeom>
              <a:avLst/>
              <a:gdLst>
                <a:gd name="T0" fmla="*/ 0 w 95"/>
                <a:gd name="T1" fmla="*/ 0 h 77"/>
                <a:gd name="T2" fmla="*/ 1 w 95"/>
                <a:gd name="T3" fmla="*/ 2 h 77"/>
                <a:gd name="T4" fmla="*/ 2 w 95"/>
                <a:gd name="T5" fmla="*/ 0 h 77"/>
                <a:gd name="T6" fmla="*/ 0 w 95"/>
                <a:gd name="T7" fmla="*/ 0 h 77"/>
                <a:gd name="T8" fmla="*/ 0 60000 65536"/>
                <a:gd name="T9" fmla="*/ 0 60000 65536"/>
                <a:gd name="T10" fmla="*/ 0 60000 65536"/>
                <a:gd name="T11" fmla="*/ 0 60000 65536"/>
                <a:gd name="T12" fmla="*/ 0 w 95"/>
                <a:gd name="T13" fmla="*/ 0 h 77"/>
                <a:gd name="T14" fmla="*/ 95 w 95"/>
                <a:gd name="T15" fmla="*/ 77 h 77"/>
              </a:gdLst>
              <a:ahLst/>
              <a:cxnLst>
                <a:cxn ang="T8">
                  <a:pos x="T0" y="T1"/>
                </a:cxn>
                <a:cxn ang="T9">
                  <a:pos x="T2" y="T3"/>
                </a:cxn>
                <a:cxn ang="T10">
                  <a:pos x="T4" y="T5"/>
                </a:cxn>
                <a:cxn ang="T11">
                  <a:pos x="T6" y="T7"/>
                </a:cxn>
              </a:cxnLst>
              <a:rect l="T12" t="T13" r="T14" b="T15"/>
              <a:pathLst>
                <a:path w="95" h="77">
                  <a:moveTo>
                    <a:pt x="0" y="24"/>
                  </a:moveTo>
                  <a:lnTo>
                    <a:pt x="35" y="77"/>
                  </a:lnTo>
                  <a:lnTo>
                    <a:pt x="95" y="0"/>
                  </a:lnTo>
                  <a:lnTo>
                    <a:pt x="0" y="24"/>
                  </a:lnTo>
                  <a:close/>
                </a:path>
              </a:pathLst>
            </a:custGeom>
            <a:solidFill>
              <a:schemeClr val="tx1"/>
            </a:solidFill>
            <a:ln w="9525">
              <a:solidFill>
                <a:schemeClr val="tx1"/>
              </a:solidFill>
              <a:round/>
              <a:headEnd/>
              <a:tailEnd/>
            </a:ln>
          </p:spPr>
          <p:txBody>
            <a:bodyPr/>
            <a:lstStyle/>
            <a:p>
              <a:endParaRPr lang="en-US"/>
            </a:p>
          </p:txBody>
        </p:sp>
        <p:sp>
          <p:nvSpPr>
            <p:cNvPr id="32336" name="Freeform 778"/>
            <p:cNvSpPr>
              <a:spLocks/>
            </p:cNvSpPr>
            <p:nvPr/>
          </p:nvSpPr>
          <p:spPr bwMode="auto">
            <a:xfrm>
              <a:off x="4013" y="429"/>
              <a:ext cx="4" cy="5"/>
            </a:xfrm>
            <a:custGeom>
              <a:avLst/>
              <a:gdLst>
                <a:gd name="T0" fmla="*/ 0 w 27"/>
                <a:gd name="T1" fmla="*/ 1 h 33"/>
                <a:gd name="T2" fmla="*/ 0 w 27"/>
                <a:gd name="T3" fmla="*/ 1 h 33"/>
                <a:gd name="T4" fmla="*/ 0 w 27"/>
                <a:gd name="T5" fmla="*/ 1 h 33"/>
                <a:gd name="T6" fmla="*/ 1 w 27"/>
                <a:gd name="T7" fmla="*/ 1 h 33"/>
                <a:gd name="T8" fmla="*/ 1 w 27"/>
                <a:gd name="T9" fmla="*/ 0 h 33"/>
                <a:gd name="T10" fmla="*/ 1 w 27"/>
                <a:gd name="T11" fmla="*/ 0 h 33"/>
                <a:gd name="T12" fmla="*/ 0 w 27"/>
                <a:gd name="T13" fmla="*/ 0 h 33"/>
                <a:gd name="T14" fmla="*/ 0 w 27"/>
                <a:gd name="T15" fmla="*/ 0 h 33"/>
                <a:gd name="T16" fmla="*/ 0 w 27"/>
                <a:gd name="T17" fmla="*/ 0 h 33"/>
                <a:gd name="T18" fmla="*/ 0 w 27"/>
                <a:gd name="T19" fmla="*/ 0 h 33"/>
                <a:gd name="T20" fmla="*/ 0 w 27"/>
                <a:gd name="T21" fmla="*/ 0 h 33"/>
                <a:gd name="T22" fmla="*/ 0 w 27"/>
                <a:gd name="T23" fmla="*/ 0 h 33"/>
                <a:gd name="T24" fmla="*/ 0 w 27"/>
                <a:gd name="T25" fmla="*/ 0 h 33"/>
                <a:gd name="T26" fmla="*/ 0 w 27"/>
                <a:gd name="T27" fmla="*/ 1 h 33"/>
                <a:gd name="T28" fmla="*/ 0 w 27"/>
                <a:gd name="T29" fmla="*/ 1 h 33"/>
                <a:gd name="T30" fmla="*/ 0 w 27"/>
                <a:gd name="T31" fmla="*/ 1 h 33"/>
                <a:gd name="T32" fmla="*/ 0 w 27"/>
                <a:gd name="T33" fmla="*/ 1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33"/>
                <a:gd name="T53" fmla="*/ 27 w 27"/>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33">
                  <a:moveTo>
                    <a:pt x="14" y="33"/>
                  </a:moveTo>
                  <a:lnTo>
                    <a:pt x="18" y="32"/>
                  </a:lnTo>
                  <a:lnTo>
                    <a:pt x="22" y="28"/>
                  </a:lnTo>
                  <a:lnTo>
                    <a:pt x="25" y="24"/>
                  </a:lnTo>
                  <a:lnTo>
                    <a:pt x="27" y="17"/>
                  </a:lnTo>
                  <a:lnTo>
                    <a:pt x="25" y="11"/>
                  </a:lnTo>
                  <a:lnTo>
                    <a:pt x="22" y="5"/>
                  </a:lnTo>
                  <a:lnTo>
                    <a:pt x="18" y="1"/>
                  </a:lnTo>
                  <a:lnTo>
                    <a:pt x="14" y="0"/>
                  </a:lnTo>
                  <a:lnTo>
                    <a:pt x="8" y="1"/>
                  </a:lnTo>
                  <a:lnTo>
                    <a:pt x="4" y="5"/>
                  </a:lnTo>
                  <a:lnTo>
                    <a:pt x="1" y="11"/>
                  </a:lnTo>
                  <a:lnTo>
                    <a:pt x="0" y="17"/>
                  </a:lnTo>
                  <a:lnTo>
                    <a:pt x="1" y="24"/>
                  </a:lnTo>
                  <a:lnTo>
                    <a:pt x="4" y="28"/>
                  </a:lnTo>
                  <a:lnTo>
                    <a:pt x="8" y="32"/>
                  </a:lnTo>
                  <a:lnTo>
                    <a:pt x="14" y="33"/>
                  </a:lnTo>
                  <a:close/>
                </a:path>
              </a:pathLst>
            </a:custGeom>
            <a:solidFill>
              <a:schemeClr val="tx1"/>
            </a:solidFill>
            <a:ln w="9525">
              <a:solidFill>
                <a:schemeClr val="tx1"/>
              </a:solidFill>
              <a:round/>
              <a:headEnd/>
              <a:tailEnd/>
            </a:ln>
          </p:spPr>
          <p:txBody>
            <a:bodyPr/>
            <a:lstStyle/>
            <a:p>
              <a:endParaRPr lang="en-US"/>
            </a:p>
          </p:txBody>
        </p:sp>
        <p:sp>
          <p:nvSpPr>
            <p:cNvPr id="32337" name="Freeform 779"/>
            <p:cNvSpPr>
              <a:spLocks/>
            </p:cNvSpPr>
            <p:nvPr/>
          </p:nvSpPr>
          <p:spPr bwMode="auto">
            <a:xfrm>
              <a:off x="3855" y="388"/>
              <a:ext cx="117" cy="59"/>
            </a:xfrm>
            <a:custGeom>
              <a:avLst/>
              <a:gdLst>
                <a:gd name="T0" fmla="*/ 17 w 824"/>
                <a:gd name="T1" fmla="*/ 6 h 411"/>
                <a:gd name="T2" fmla="*/ 16 w 824"/>
                <a:gd name="T3" fmla="*/ 6 h 411"/>
                <a:gd name="T4" fmla="*/ 16 w 824"/>
                <a:gd name="T5" fmla="*/ 6 h 411"/>
                <a:gd name="T6" fmla="*/ 16 w 824"/>
                <a:gd name="T7" fmla="*/ 5 h 411"/>
                <a:gd name="T8" fmla="*/ 15 w 824"/>
                <a:gd name="T9" fmla="*/ 5 h 411"/>
                <a:gd name="T10" fmla="*/ 14 w 824"/>
                <a:gd name="T11" fmla="*/ 5 h 411"/>
                <a:gd name="T12" fmla="*/ 14 w 824"/>
                <a:gd name="T13" fmla="*/ 5 h 411"/>
                <a:gd name="T14" fmla="*/ 13 w 824"/>
                <a:gd name="T15" fmla="*/ 4 h 411"/>
                <a:gd name="T16" fmla="*/ 12 w 824"/>
                <a:gd name="T17" fmla="*/ 4 h 411"/>
                <a:gd name="T18" fmla="*/ 10 w 824"/>
                <a:gd name="T19" fmla="*/ 4 h 411"/>
                <a:gd name="T20" fmla="*/ 9 w 824"/>
                <a:gd name="T21" fmla="*/ 4 h 411"/>
                <a:gd name="T22" fmla="*/ 7 w 824"/>
                <a:gd name="T23" fmla="*/ 4 h 411"/>
                <a:gd name="T24" fmla="*/ 6 w 824"/>
                <a:gd name="T25" fmla="*/ 4 h 411"/>
                <a:gd name="T26" fmla="*/ 4 w 824"/>
                <a:gd name="T27" fmla="*/ 3 h 411"/>
                <a:gd name="T28" fmla="*/ 3 w 824"/>
                <a:gd name="T29" fmla="*/ 2 h 411"/>
                <a:gd name="T30" fmla="*/ 2 w 824"/>
                <a:gd name="T31" fmla="*/ 1 h 411"/>
                <a:gd name="T32" fmla="*/ 1 w 824"/>
                <a:gd name="T33" fmla="*/ 1 h 411"/>
                <a:gd name="T34" fmla="*/ 0 w 824"/>
                <a:gd name="T35" fmla="*/ 2 h 411"/>
                <a:gd name="T36" fmla="*/ 0 w 824"/>
                <a:gd name="T37" fmla="*/ 4 h 411"/>
                <a:gd name="T38" fmla="*/ 1 w 824"/>
                <a:gd name="T39" fmla="*/ 5 h 411"/>
                <a:gd name="T40" fmla="*/ 1 w 824"/>
                <a:gd name="T41" fmla="*/ 6 h 411"/>
                <a:gd name="T42" fmla="*/ 2 w 824"/>
                <a:gd name="T43" fmla="*/ 6 h 411"/>
                <a:gd name="T44" fmla="*/ 3 w 824"/>
                <a:gd name="T45" fmla="*/ 7 h 411"/>
                <a:gd name="T46" fmla="*/ 4 w 824"/>
                <a:gd name="T47" fmla="*/ 7 h 411"/>
                <a:gd name="T48" fmla="*/ 4 w 824"/>
                <a:gd name="T49" fmla="*/ 8 h 411"/>
                <a:gd name="T50" fmla="*/ 5 w 824"/>
                <a:gd name="T51" fmla="*/ 8 h 411"/>
                <a:gd name="T52" fmla="*/ 6 w 824"/>
                <a:gd name="T53" fmla="*/ 8 h 411"/>
                <a:gd name="T54" fmla="*/ 6 w 824"/>
                <a:gd name="T55" fmla="*/ 8 h 411"/>
                <a:gd name="T56" fmla="*/ 6 w 824"/>
                <a:gd name="T57" fmla="*/ 8 h 411"/>
                <a:gd name="T58" fmla="*/ 5 w 824"/>
                <a:gd name="T59" fmla="*/ 8 h 411"/>
                <a:gd name="T60" fmla="*/ 5 w 824"/>
                <a:gd name="T61" fmla="*/ 7 h 411"/>
                <a:gd name="T62" fmla="*/ 4 w 824"/>
                <a:gd name="T63" fmla="*/ 6 h 411"/>
                <a:gd name="T64" fmla="*/ 3 w 824"/>
                <a:gd name="T65" fmla="*/ 6 h 411"/>
                <a:gd name="T66" fmla="*/ 3 w 824"/>
                <a:gd name="T67" fmla="*/ 5 h 411"/>
                <a:gd name="T68" fmla="*/ 2 w 824"/>
                <a:gd name="T69" fmla="*/ 4 h 411"/>
                <a:gd name="T70" fmla="*/ 2 w 824"/>
                <a:gd name="T71" fmla="*/ 3 h 411"/>
                <a:gd name="T72" fmla="*/ 2 w 824"/>
                <a:gd name="T73" fmla="*/ 3 h 411"/>
                <a:gd name="T74" fmla="*/ 3 w 824"/>
                <a:gd name="T75" fmla="*/ 4 h 411"/>
                <a:gd name="T76" fmla="*/ 4 w 824"/>
                <a:gd name="T77" fmla="*/ 4 h 411"/>
                <a:gd name="T78" fmla="*/ 4 w 824"/>
                <a:gd name="T79" fmla="*/ 5 h 411"/>
                <a:gd name="T80" fmla="*/ 5 w 824"/>
                <a:gd name="T81" fmla="*/ 6 h 411"/>
                <a:gd name="T82" fmla="*/ 6 w 824"/>
                <a:gd name="T83" fmla="*/ 6 h 411"/>
                <a:gd name="T84" fmla="*/ 7 w 824"/>
                <a:gd name="T85" fmla="*/ 7 h 411"/>
                <a:gd name="T86" fmla="*/ 8 w 824"/>
                <a:gd name="T87" fmla="*/ 7 h 411"/>
                <a:gd name="T88" fmla="*/ 10 w 824"/>
                <a:gd name="T89" fmla="*/ 7 h 411"/>
                <a:gd name="T90" fmla="*/ 11 w 824"/>
                <a:gd name="T91" fmla="*/ 7 h 411"/>
                <a:gd name="T92" fmla="*/ 12 w 824"/>
                <a:gd name="T93" fmla="*/ 7 h 411"/>
                <a:gd name="T94" fmla="*/ 13 w 824"/>
                <a:gd name="T95" fmla="*/ 7 h 411"/>
                <a:gd name="T96" fmla="*/ 14 w 824"/>
                <a:gd name="T97" fmla="*/ 6 h 411"/>
                <a:gd name="T98" fmla="*/ 15 w 824"/>
                <a:gd name="T99" fmla="*/ 6 h 411"/>
                <a:gd name="T100" fmla="*/ 15 w 824"/>
                <a:gd name="T101" fmla="*/ 6 h 411"/>
                <a:gd name="T102" fmla="*/ 16 w 824"/>
                <a:gd name="T103" fmla="*/ 6 h 41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24"/>
                <a:gd name="T157" fmla="*/ 0 h 411"/>
                <a:gd name="T158" fmla="*/ 824 w 824"/>
                <a:gd name="T159" fmla="*/ 411 h 41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24" h="411">
                  <a:moveTo>
                    <a:pt x="824" y="304"/>
                  </a:moveTo>
                  <a:lnTo>
                    <a:pt x="823" y="303"/>
                  </a:lnTo>
                  <a:lnTo>
                    <a:pt x="821" y="300"/>
                  </a:lnTo>
                  <a:lnTo>
                    <a:pt x="817" y="295"/>
                  </a:lnTo>
                  <a:lnTo>
                    <a:pt x="811" y="290"/>
                  </a:lnTo>
                  <a:lnTo>
                    <a:pt x="804" y="284"/>
                  </a:lnTo>
                  <a:lnTo>
                    <a:pt x="794" y="276"/>
                  </a:lnTo>
                  <a:lnTo>
                    <a:pt x="783" y="267"/>
                  </a:lnTo>
                  <a:lnTo>
                    <a:pt x="770" y="259"/>
                  </a:lnTo>
                  <a:lnTo>
                    <a:pt x="756" y="250"/>
                  </a:lnTo>
                  <a:lnTo>
                    <a:pt x="740" y="242"/>
                  </a:lnTo>
                  <a:lnTo>
                    <a:pt x="721" y="234"/>
                  </a:lnTo>
                  <a:lnTo>
                    <a:pt x="702" y="226"/>
                  </a:lnTo>
                  <a:lnTo>
                    <a:pt x="680" y="221"/>
                  </a:lnTo>
                  <a:lnTo>
                    <a:pt x="657" y="216"/>
                  </a:lnTo>
                  <a:lnTo>
                    <a:pt x="632" y="212"/>
                  </a:lnTo>
                  <a:lnTo>
                    <a:pt x="605" y="210"/>
                  </a:lnTo>
                  <a:lnTo>
                    <a:pt x="576" y="210"/>
                  </a:lnTo>
                  <a:lnTo>
                    <a:pt x="544" y="210"/>
                  </a:lnTo>
                  <a:lnTo>
                    <a:pt x="511" y="211"/>
                  </a:lnTo>
                  <a:lnTo>
                    <a:pt x="476" y="211"/>
                  </a:lnTo>
                  <a:lnTo>
                    <a:pt x="440" y="211"/>
                  </a:lnTo>
                  <a:lnTo>
                    <a:pt x="404" y="210"/>
                  </a:lnTo>
                  <a:lnTo>
                    <a:pt x="367" y="206"/>
                  </a:lnTo>
                  <a:lnTo>
                    <a:pt x="329" y="201"/>
                  </a:lnTo>
                  <a:lnTo>
                    <a:pt x="292" y="192"/>
                  </a:lnTo>
                  <a:lnTo>
                    <a:pt x="257" y="179"/>
                  </a:lnTo>
                  <a:lnTo>
                    <a:pt x="221" y="163"/>
                  </a:lnTo>
                  <a:lnTo>
                    <a:pt x="187" y="141"/>
                  </a:lnTo>
                  <a:lnTo>
                    <a:pt x="155" y="115"/>
                  </a:lnTo>
                  <a:lnTo>
                    <a:pt x="125" y="83"/>
                  </a:lnTo>
                  <a:lnTo>
                    <a:pt x="96" y="45"/>
                  </a:lnTo>
                  <a:lnTo>
                    <a:pt x="72" y="0"/>
                  </a:lnTo>
                  <a:lnTo>
                    <a:pt x="35" y="38"/>
                  </a:lnTo>
                  <a:lnTo>
                    <a:pt x="11" y="74"/>
                  </a:lnTo>
                  <a:lnTo>
                    <a:pt x="0" y="111"/>
                  </a:lnTo>
                  <a:lnTo>
                    <a:pt x="0" y="148"/>
                  </a:lnTo>
                  <a:lnTo>
                    <a:pt x="7" y="182"/>
                  </a:lnTo>
                  <a:lnTo>
                    <a:pt x="20" y="216"/>
                  </a:lnTo>
                  <a:lnTo>
                    <a:pt x="37" y="247"/>
                  </a:lnTo>
                  <a:lnTo>
                    <a:pt x="55" y="275"/>
                  </a:lnTo>
                  <a:lnTo>
                    <a:pt x="66" y="288"/>
                  </a:lnTo>
                  <a:lnTo>
                    <a:pt x="79" y="301"/>
                  </a:lnTo>
                  <a:lnTo>
                    <a:pt x="95" y="314"/>
                  </a:lnTo>
                  <a:lnTo>
                    <a:pt x="113" y="326"/>
                  </a:lnTo>
                  <a:lnTo>
                    <a:pt x="132" y="337"/>
                  </a:lnTo>
                  <a:lnTo>
                    <a:pt x="153" y="347"/>
                  </a:lnTo>
                  <a:lnTo>
                    <a:pt x="173" y="357"/>
                  </a:lnTo>
                  <a:lnTo>
                    <a:pt x="195" y="367"/>
                  </a:lnTo>
                  <a:lnTo>
                    <a:pt x="215" y="375"/>
                  </a:lnTo>
                  <a:lnTo>
                    <a:pt x="236" y="383"/>
                  </a:lnTo>
                  <a:lnTo>
                    <a:pt x="257" y="390"/>
                  </a:lnTo>
                  <a:lnTo>
                    <a:pt x="275" y="396"/>
                  </a:lnTo>
                  <a:lnTo>
                    <a:pt x="291" y="401"/>
                  </a:lnTo>
                  <a:lnTo>
                    <a:pt x="305" y="406"/>
                  </a:lnTo>
                  <a:lnTo>
                    <a:pt x="318" y="409"/>
                  </a:lnTo>
                  <a:lnTo>
                    <a:pt x="327" y="411"/>
                  </a:lnTo>
                  <a:lnTo>
                    <a:pt x="308" y="399"/>
                  </a:lnTo>
                  <a:lnTo>
                    <a:pt x="290" y="386"/>
                  </a:lnTo>
                  <a:lnTo>
                    <a:pt x="271" y="373"/>
                  </a:lnTo>
                  <a:lnTo>
                    <a:pt x="252" y="359"/>
                  </a:lnTo>
                  <a:lnTo>
                    <a:pt x="233" y="344"/>
                  </a:lnTo>
                  <a:lnTo>
                    <a:pt x="214" y="329"/>
                  </a:lnTo>
                  <a:lnTo>
                    <a:pt x="196" y="313"/>
                  </a:lnTo>
                  <a:lnTo>
                    <a:pt x="179" y="295"/>
                  </a:lnTo>
                  <a:lnTo>
                    <a:pt x="162" y="277"/>
                  </a:lnTo>
                  <a:lnTo>
                    <a:pt x="148" y="259"/>
                  </a:lnTo>
                  <a:lnTo>
                    <a:pt x="135" y="238"/>
                  </a:lnTo>
                  <a:lnTo>
                    <a:pt x="124" y="218"/>
                  </a:lnTo>
                  <a:lnTo>
                    <a:pt x="115" y="195"/>
                  </a:lnTo>
                  <a:lnTo>
                    <a:pt x="108" y="172"/>
                  </a:lnTo>
                  <a:lnTo>
                    <a:pt x="104" y="149"/>
                  </a:lnTo>
                  <a:lnTo>
                    <a:pt x="103" y="123"/>
                  </a:lnTo>
                  <a:lnTo>
                    <a:pt x="118" y="140"/>
                  </a:lnTo>
                  <a:lnTo>
                    <a:pt x="132" y="158"/>
                  </a:lnTo>
                  <a:lnTo>
                    <a:pt x="146" y="177"/>
                  </a:lnTo>
                  <a:lnTo>
                    <a:pt x="160" y="195"/>
                  </a:lnTo>
                  <a:lnTo>
                    <a:pt x="175" y="212"/>
                  </a:lnTo>
                  <a:lnTo>
                    <a:pt x="191" y="231"/>
                  </a:lnTo>
                  <a:lnTo>
                    <a:pt x="206" y="248"/>
                  </a:lnTo>
                  <a:lnTo>
                    <a:pt x="223" y="264"/>
                  </a:lnTo>
                  <a:lnTo>
                    <a:pt x="242" y="279"/>
                  </a:lnTo>
                  <a:lnTo>
                    <a:pt x="263" y="293"/>
                  </a:lnTo>
                  <a:lnTo>
                    <a:pt x="286" y="306"/>
                  </a:lnTo>
                  <a:lnTo>
                    <a:pt x="311" y="317"/>
                  </a:lnTo>
                  <a:lnTo>
                    <a:pt x="338" y="326"/>
                  </a:lnTo>
                  <a:lnTo>
                    <a:pt x="369" y="333"/>
                  </a:lnTo>
                  <a:lnTo>
                    <a:pt x="402" y="339"/>
                  </a:lnTo>
                  <a:lnTo>
                    <a:pt x="440" y="341"/>
                  </a:lnTo>
                  <a:lnTo>
                    <a:pt x="478" y="341"/>
                  </a:lnTo>
                  <a:lnTo>
                    <a:pt x="513" y="340"/>
                  </a:lnTo>
                  <a:lnTo>
                    <a:pt x="545" y="338"/>
                  </a:lnTo>
                  <a:lnTo>
                    <a:pt x="576" y="334"/>
                  </a:lnTo>
                  <a:lnTo>
                    <a:pt x="603" y="330"/>
                  </a:lnTo>
                  <a:lnTo>
                    <a:pt x="627" y="325"/>
                  </a:lnTo>
                  <a:lnTo>
                    <a:pt x="651" y="319"/>
                  </a:lnTo>
                  <a:lnTo>
                    <a:pt x="674" y="314"/>
                  </a:lnTo>
                  <a:lnTo>
                    <a:pt x="694" y="308"/>
                  </a:lnTo>
                  <a:lnTo>
                    <a:pt x="714" y="304"/>
                  </a:lnTo>
                  <a:lnTo>
                    <a:pt x="733" y="301"/>
                  </a:lnTo>
                  <a:lnTo>
                    <a:pt x="752" y="298"/>
                  </a:lnTo>
                  <a:lnTo>
                    <a:pt x="769" y="297"/>
                  </a:lnTo>
                  <a:lnTo>
                    <a:pt x="787" y="298"/>
                  </a:lnTo>
                  <a:lnTo>
                    <a:pt x="806" y="300"/>
                  </a:lnTo>
                  <a:lnTo>
                    <a:pt x="824" y="304"/>
                  </a:lnTo>
                  <a:close/>
                </a:path>
              </a:pathLst>
            </a:custGeom>
            <a:solidFill>
              <a:schemeClr val="tx1"/>
            </a:solidFill>
            <a:ln w="9525">
              <a:solidFill>
                <a:schemeClr val="tx1"/>
              </a:solidFill>
              <a:round/>
              <a:headEnd/>
              <a:tailEnd/>
            </a:ln>
          </p:spPr>
          <p:txBody>
            <a:bodyPr/>
            <a:lstStyle/>
            <a:p>
              <a:endParaRPr lang="en-US"/>
            </a:p>
          </p:txBody>
        </p:sp>
        <p:sp>
          <p:nvSpPr>
            <p:cNvPr id="32338" name="Freeform 780"/>
            <p:cNvSpPr>
              <a:spLocks/>
            </p:cNvSpPr>
            <p:nvPr/>
          </p:nvSpPr>
          <p:spPr bwMode="auto">
            <a:xfrm>
              <a:off x="3856" y="432"/>
              <a:ext cx="23" cy="25"/>
            </a:xfrm>
            <a:custGeom>
              <a:avLst/>
              <a:gdLst>
                <a:gd name="T0" fmla="*/ 1 w 159"/>
                <a:gd name="T1" fmla="*/ 0 h 177"/>
                <a:gd name="T2" fmla="*/ 0 w 159"/>
                <a:gd name="T3" fmla="*/ 0 h 177"/>
                <a:gd name="T4" fmla="*/ 0 w 159"/>
                <a:gd name="T5" fmla="*/ 0 h 177"/>
                <a:gd name="T6" fmla="*/ 0 w 159"/>
                <a:gd name="T7" fmla="*/ 0 h 177"/>
                <a:gd name="T8" fmla="*/ 0 w 159"/>
                <a:gd name="T9" fmla="*/ 0 h 177"/>
                <a:gd name="T10" fmla="*/ 0 w 159"/>
                <a:gd name="T11" fmla="*/ 1 h 177"/>
                <a:gd name="T12" fmla="*/ 0 w 159"/>
                <a:gd name="T13" fmla="*/ 1 h 177"/>
                <a:gd name="T14" fmla="*/ 0 w 159"/>
                <a:gd name="T15" fmla="*/ 1 h 177"/>
                <a:gd name="T16" fmla="*/ 0 w 159"/>
                <a:gd name="T17" fmla="*/ 1 h 177"/>
                <a:gd name="T18" fmla="*/ 0 w 159"/>
                <a:gd name="T19" fmla="*/ 2 h 177"/>
                <a:gd name="T20" fmla="*/ 0 w 159"/>
                <a:gd name="T21" fmla="*/ 2 h 177"/>
                <a:gd name="T22" fmla="*/ 0 w 159"/>
                <a:gd name="T23" fmla="*/ 2 h 177"/>
                <a:gd name="T24" fmla="*/ 1 w 159"/>
                <a:gd name="T25" fmla="*/ 3 h 177"/>
                <a:gd name="T26" fmla="*/ 1 w 159"/>
                <a:gd name="T27" fmla="*/ 3 h 177"/>
                <a:gd name="T28" fmla="*/ 2 w 159"/>
                <a:gd name="T29" fmla="*/ 3 h 177"/>
                <a:gd name="T30" fmla="*/ 2 w 159"/>
                <a:gd name="T31" fmla="*/ 3 h 177"/>
                <a:gd name="T32" fmla="*/ 3 w 159"/>
                <a:gd name="T33" fmla="*/ 4 h 177"/>
                <a:gd name="T34" fmla="*/ 3 w 159"/>
                <a:gd name="T35" fmla="*/ 3 h 177"/>
                <a:gd name="T36" fmla="*/ 2 w 159"/>
                <a:gd name="T37" fmla="*/ 3 h 177"/>
                <a:gd name="T38" fmla="*/ 2 w 159"/>
                <a:gd name="T39" fmla="*/ 2 h 177"/>
                <a:gd name="T40" fmla="*/ 2 w 159"/>
                <a:gd name="T41" fmla="*/ 2 h 177"/>
                <a:gd name="T42" fmla="*/ 1 w 159"/>
                <a:gd name="T43" fmla="*/ 2 h 177"/>
                <a:gd name="T44" fmla="*/ 1 w 159"/>
                <a:gd name="T45" fmla="*/ 1 h 177"/>
                <a:gd name="T46" fmla="*/ 1 w 159"/>
                <a:gd name="T47" fmla="*/ 1 h 177"/>
                <a:gd name="T48" fmla="*/ 1 w 159"/>
                <a:gd name="T49" fmla="*/ 1 h 177"/>
                <a:gd name="T50" fmla="*/ 2 w 159"/>
                <a:gd name="T51" fmla="*/ 1 h 177"/>
                <a:gd name="T52" fmla="*/ 2 w 159"/>
                <a:gd name="T53" fmla="*/ 0 h 177"/>
                <a:gd name="T54" fmla="*/ 2 w 159"/>
                <a:gd name="T55" fmla="*/ 0 h 177"/>
                <a:gd name="T56" fmla="*/ 1 w 159"/>
                <a:gd name="T57" fmla="*/ 0 h 177"/>
                <a:gd name="T58" fmla="*/ 1 w 159"/>
                <a:gd name="T59" fmla="*/ 0 h 177"/>
                <a:gd name="T60" fmla="*/ 1 w 159"/>
                <a:gd name="T61" fmla="*/ 0 h 177"/>
                <a:gd name="T62" fmla="*/ 1 w 159"/>
                <a:gd name="T63" fmla="*/ 0 h 177"/>
                <a:gd name="T64" fmla="*/ 1 w 159"/>
                <a:gd name="T65" fmla="*/ 0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9"/>
                <a:gd name="T100" fmla="*/ 0 h 177"/>
                <a:gd name="T101" fmla="*/ 159 w 159"/>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9" h="177">
                  <a:moveTo>
                    <a:pt x="25" y="0"/>
                  </a:moveTo>
                  <a:lnTo>
                    <a:pt x="24" y="1"/>
                  </a:lnTo>
                  <a:lnTo>
                    <a:pt x="21" y="7"/>
                  </a:lnTo>
                  <a:lnTo>
                    <a:pt x="16" y="13"/>
                  </a:lnTo>
                  <a:lnTo>
                    <a:pt x="11" y="23"/>
                  </a:lnTo>
                  <a:lnTo>
                    <a:pt x="7" y="34"/>
                  </a:lnTo>
                  <a:lnTo>
                    <a:pt x="2" y="46"/>
                  </a:lnTo>
                  <a:lnTo>
                    <a:pt x="0" y="60"/>
                  </a:lnTo>
                  <a:lnTo>
                    <a:pt x="0" y="74"/>
                  </a:lnTo>
                  <a:lnTo>
                    <a:pt x="2" y="89"/>
                  </a:lnTo>
                  <a:lnTo>
                    <a:pt x="9" y="104"/>
                  </a:lnTo>
                  <a:lnTo>
                    <a:pt x="20" y="119"/>
                  </a:lnTo>
                  <a:lnTo>
                    <a:pt x="35" y="133"/>
                  </a:lnTo>
                  <a:lnTo>
                    <a:pt x="55" y="146"/>
                  </a:lnTo>
                  <a:lnTo>
                    <a:pt x="82" y="159"/>
                  </a:lnTo>
                  <a:lnTo>
                    <a:pt x="117" y="169"/>
                  </a:lnTo>
                  <a:lnTo>
                    <a:pt x="159" y="177"/>
                  </a:lnTo>
                  <a:lnTo>
                    <a:pt x="135" y="156"/>
                  </a:lnTo>
                  <a:lnTo>
                    <a:pt x="113" y="134"/>
                  </a:lnTo>
                  <a:lnTo>
                    <a:pt x="92" y="113"/>
                  </a:lnTo>
                  <a:lnTo>
                    <a:pt x="76" y="93"/>
                  </a:lnTo>
                  <a:lnTo>
                    <a:pt x="64" y="75"/>
                  </a:lnTo>
                  <a:lnTo>
                    <a:pt x="58" y="59"/>
                  </a:lnTo>
                  <a:lnTo>
                    <a:pt x="61" y="46"/>
                  </a:lnTo>
                  <a:lnTo>
                    <a:pt x="71" y="36"/>
                  </a:lnTo>
                  <a:lnTo>
                    <a:pt x="81" y="28"/>
                  </a:lnTo>
                  <a:lnTo>
                    <a:pt x="81" y="22"/>
                  </a:lnTo>
                  <a:lnTo>
                    <a:pt x="75" y="15"/>
                  </a:lnTo>
                  <a:lnTo>
                    <a:pt x="64" y="10"/>
                  </a:lnTo>
                  <a:lnTo>
                    <a:pt x="51" y="6"/>
                  </a:lnTo>
                  <a:lnTo>
                    <a:pt x="38" y="2"/>
                  </a:lnTo>
                  <a:lnTo>
                    <a:pt x="28" y="1"/>
                  </a:lnTo>
                  <a:lnTo>
                    <a:pt x="25" y="0"/>
                  </a:lnTo>
                  <a:close/>
                </a:path>
              </a:pathLst>
            </a:custGeom>
            <a:solidFill>
              <a:schemeClr val="tx1"/>
            </a:solidFill>
            <a:ln w="9525">
              <a:solidFill>
                <a:schemeClr val="tx1"/>
              </a:solidFill>
              <a:round/>
              <a:headEnd/>
              <a:tailEnd/>
            </a:ln>
          </p:spPr>
          <p:txBody>
            <a:bodyPr/>
            <a:lstStyle/>
            <a:p>
              <a:endParaRPr lang="en-US"/>
            </a:p>
          </p:txBody>
        </p:sp>
        <p:sp>
          <p:nvSpPr>
            <p:cNvPr id="32339" name="Freeform 781"/>
            <p:cNvSpPr>
              <a:spLocks/>
            </p:cNvSpPr>
            <p:nvPr/>
          </p:nvSpPr>
          <p:spPr bwMode="auto">
            <a:xfrm>
              <a:off x="3872" y="461"/>
              <a:ext cx="14" cy="22"/>
            </a:xfrm>
            <a:custGeom>
              <a:avLst/>
              <a:gdLst>
                <a:gd name="T0" fmla="*/ 0 w 103"/>
                <a:gd name="T1" fmla="*/ 0 h 152"/>
                <a:gd name="T2" fmla="*/ 0 w 103"/>
                <a:gd name="T3" fmla="*/ 0 h 152"/>
                <a:gd name="T4" fmla="*/ 0 w 103"/>
                <a:gd name="T5" fmla="*/ 0 h 152"/>
                <a:gd name="T6" fmla="*/ 0 w 103"/>
                <a:gd name="T7" fmla="*/ 1 h 152"/>
                <a:gd name="T8" fmla="*/ 1 w 103"/>
                <a:gd name="T9" fmla="*/ 1 h 152"/>
                <a:gd name="T10" fmla="*/ 1 w 103"/>
                <a:gd name="T11" fmla="*/ 1 h 152"/>
                <a:gd name="T12" fmla="*/ 1 w 103"/>
                <a:gd name="T13" fmla="*/ 2 h 152"/>
                <a:gd name="T14" fmla="*/ 1 w 103"/>
                <a:gd name="T15" fmla="*/ 2 h 152"/>
                <a:gd name="T16" fmla="*/ 2 w 103"/>
                <a:gd name="T17" fmla="*/ 2 h 152"/>
                <a:gd name="T18" fmla="*/ 2 w 103"/>
                <a:gd name="T19" fmla="*/ 2 h 152"/>
                <a:gd name="T20" fmla="*/ 2 w 103"/>
                <a:gd name="T21" fmla="*/ 2 h 152"/>
                <a:gd name="T22" fmla="*/ 2 w 103"/>
                <a:gd name="T23" fmla="*/ 3 h 152"/>
                <a:gd name="T24" fmla="*/ 2 w 103"/>
                <a:gd name="T25" fmla="*/ 3 h 152"/>
                <a:gd name="T26" fmla="*/ 2 w 103"/>
                <a:gd name="T27" fmla="*/ 3 h 152"/>
                <a:gd name="T28" fmla="*/ 2 w 103"/>
                <a:gd name="T29" fmla="*/ 3 h 152"/>
                <a:gd name="T30" fmla="*/ 1 w 103"/>
                <a:gd name="T31" fmla="*/ 3 h 152"/>
                <a:gd name="T32" fmla="*/ 1 w 103"/>
                <a:gd name="T33" fmla="*/ 3 h 152"/>
                <a:gd name="T34" fmla="*/ 1 w 103"/>
                <a:gd name="T35" fmla="*/ 3 h 152"/>
                <a:gd name="T36" fmla="*/ 1 w 103"/>
                <a:gd name="T37" fmla="*/ 3 h 152"/>
                <a:gd name="T38" fmla="*/ 0 w 103"/>
                <a:gd name="T39" fmla="*/ 2 h 152"/>
                <a:gd name="T40" fmla="*/ 0 w 103"/>
                <a:gd name="T41" fmla="*/ 2 h 152"/>
                <a:gd name="T42" fmla="*/ 0 w 103"/>
                <a:gd name="T43" fmla="*/ 1 h 152"/>
                <a:gd name="T44" fmla="*/ 0 w 103"/>
                <a:gd name="T45" fmla="*/ 1 h 152"/>
                <a:gd name="T46" fmla="*/ 0 w 103"/>
                <a:gd name="T47" fmla="*/ 0 h 152"/>
                <a:gd name="T48" fmla="*/ 0 w 103"/>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3"/>
                <a:gd name="T76" fmla="*/ 0 h 152"/>
                <a:gd name="T77" fmla="*/ 103 w 103"/>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3" h="152">
                  <a:moveTo>
                    <a:pt x="10" y="0"/>
                  </a:moveTo>
                  <a:lnTo>
                    <a:pt x="11" y="5"/>
                  </a:lnTo>
                  <a:lnTo>
                    <a:pt x="15" y="16"/>
                  </a:lnTo>
                  <a:lnTo>
                    <a:pt x="21" y="33"/>
                  </a:lnTo>
                  <a:lnTo>
                    <a:pt x="30" y="51"/>
                  </a:lnTo>
                  <a:lnTo>
                    <a:pt x="41" y="69"/>
                  </a:lnTo>
                  <a:lnTo>
                    <a:pt x="54" y="84"/>
                  </a:lnTo>
                  <a:lnTo>
                    <a:pt x="70" y="94"/>
                  </a:lnTo>
                  <a:lnTo>
                    <a:pt x="89" y="95"/>
                  </a:lnTo>
                  <a:lnTo>
                    <a:pt x="95" y="106"/>
                  </a:lnTo>
                  <a:lnTo>
                    <a:pt x="101" y="117"/>
                  </a:lnTo>
                  <a:lnTo>
                    <a:pt x="103" y="128"/>
                  </a:lnTo>
                  <a:lnTo>
                    <a:pt x="102" y="137"/>
                  </a:lnTo>
                  <a:lnTo>
                    <a:pt x="97" y="145"/>
                  </a:lnTo>
                  <a:lnTo>
                    <a:pt x="91" y="150"/>
                  </a:lnTo>
                  <a:lnTo>
                    <a:pt x="80" y="152"/>
                  </a:lnTo>
                  <a:lnTo>
                    <a:pt x="65" y="150"/>
                  </a:lnTo>
                  <a:lnTo>
                    <a:pt x="49" y="143"/>
                  </a:lnTo>
                  <a:lnTo>
                    <a:pt x="34" y="130"/>
                  </a:lnTo>
                  <a:lnTo>
                    <a:pt x="21" y="111"/>
                  </a:lnTo>
                  <a:lnTo>
                    <a:pt x="10" y="91"/>
                  </a:lnTo>
                  <a:lnTo>
                    <a:pt x="3" y="67"/>
                  </a:lnTo>
                  <a:lnTo>
                    <a:pt x="0" y="43"/>
                  </a:lnTo>
                  <a:lnTo>
                    <a:pt x="2" y="21"/>
                  </a:lnTo>
                  <a:lnTo>
                    <a:pt x="10" y="0"/>
                  </a:lnTo>
                  <a:close/>
                </a:path>
              </a:pathLst>
            </a:custGeom>
            <a:solidFill>
              <a:schemeClr val="tx1"/>
            </a:solidFill>
            <a:ln w="9525">
              <a:solidFill>
                <a:schemeClr val="tx1"/>
              </a:solidFill>
              <a:round/>
              <a:headEnd/>
              <a:tailEnd/>
            </a:ln>
          </p:spPr>
          <p:txBody>
            <a:bodyPr/>
            <a:lstStyle/>
            <a:p>
              <a:endParaRPr lang="en-US"/>
            </a:p>
          </p:txBody>
        </p:sp>
        <p:sp>
          <p:nvSpPr>
            <p:cNvPr id="32340" name="Freeform 782"/>
            <p:cNvSpPr>
              <a:spLocks/>
            </p:cNvSpPr>
            <p:nvPr/>
          </p:nvSpPr>
          <p:spPr bwMode="auto">
            <a:xfrm>
              <a:off x="3964" y="466"/>
              <a:ext cx="34" cy="26"/>
            </a:xfrm>
            <a:custGeom>
              <a:avLst/>
              <a:gdLst>
                <a:gd name="T0" fmla="*/ 0 w 236"/>
                <a:gd name="T1" fmla="*/ 4 h 177"/>
                <a:gd name="T2" fmla="*/ 0 w 236"/>
                <a:gd name="T3" fmla="*/ 4 h 177"/>
                <a:gd name="T4" fmla="*/ 0 w 236"/>
                <a:gd name="T5" fmla="*/ 4 h 177"/>
                <a:gd name="T6" fmla="*/ 0 w 236"/>
                <a:gd name="T7" fmla="*/ 4 h 177"/>
                <a:gd name="T8" fmla="*/ 1 w 236"/>
                <a:gd name="T9" fmla="*/ 3 h 177"/>
                <a:gd name="T10" fmla="*/ 1 w 236"/>
                <a:gd name="T11" fmla="*/ 3 h 177"/>
                <a:gd name="T12" fmla="*/ 1 w 236"/>
                <a:gd name="T13" fmla="*/ 3 h 177"/>
                <a:gd name="T14" fmla="*/ 2 w 236"/>
                <a:gd name="T15" fmla="*/ 2 h 177"/>
                <a:gd name="T16" fmla="*/ 2 w 236"/>
                <a:gd name="T17" fmla="*/ 2 h 177"/>
                <a:gd name="T18" fmla="*/ 2 w 236"/>
                <a:gd name="T19" fmla="*/ 2 h 177"/>
                <a:gd name="T20" fmla="*/ 3 w 236"/>
                <a:gd name="T21" fmla="*/ 1 h 177"/>
                <a:gd name="T22" fmla="*/ 3 w 236"/>
                <a:gd name="T23" fmla="*/ 1 h 177"/>
                <a:gd name="T24" fmla="*/ 3 w 236"/>
                <a:gd name="T25" fmla="*/ 1 h 177"/>
                <a:gd name="T26" fmla="*/ 4 w 236"/>
                <a:gd name="T27" fmla="*/ 0 h 177"/>
                <a:gd name="T28" fmla="*/ 4 w 236"/>
                <a:gd name="T29" fmla="*/ 0 h 177"/>
                <a:gd name="T30" fmla="*/ 5 w 236"/>
                <a:gd name="T31" fmla="*/ 0 h 177"/>
                <a:gd name="T32" fmla="*/ 5 w 236"/>
                <a:gd name="T33" fmla="*/ 0 h 177"/>
                <a:gd name="T34" fmla="*/ 5 w 236"/>
                <a:gd name="T35" fmla="*/ 0 h 177"/>
                <a:gd name="T36" fmla="*/ 5 w 236"/>
                <a:gd name="T37" fmla="*/ 0 h 177"/>
                <a:gd name="T38" fmla="*/ 4 w 236"/>
                <a:gd name="T39" fmla="*/ 1 h 177"/>
                <a:gd name="T40" fmla="*/ 4 w 236"/>
                <a:gd name="T41" fmla="*/ 1 h 177"/>
                <a:gd name="T42" fmla="*/ 4 w 236"/>
                <a:gd name="T43" fmla="*/ 1 h 177"/>
                <a:gd name="T44" fmla="*/ 4 w 236"/>
                <a:gd name="T45" fmla="*/ 1 h 177"/>
                <a:gd name="T46" fmla="*/ 3 w 236"/>
                <a:gd name="T47" fmla="*/ 2 h 177"/>
                <a:gd name="T48" fmla="*/ 3 w 236"/>
                <a:gd name="T49" fmla="*/ 2 h 177"/>
                <a:gd name="T50" fmla="*/ 3 w 236"/>
                <a:gd name="T51" fmla="*/ 2 h 177"/>
                <a:gd name="T52" fmla="*/ 2 w 236"/>
                <a:gd name="T53" fmla="*/ 2 h 177"/>
                <a:gd name="T54" fmla="*/ 2 w 236"/>
                <a:gd name="T55" fmla="*/ 3 h 177"/>
                <a:gd name="T56" fmla="*/ 2 w 236"/>
                <a:gd name="T57" fmla="*/ 3 h 177"/>
                <a:gd name="T58" fmla="*/ 1 w 236"/>
                <a:gd name="T59" fmla="*/ 3 h 177"/>
                <a:gd name="T60" fmla="*/ 1 w 236"/>
                <a:gd name="T61" fmla="*/ 4 h 177"/>
                <a:gd name="T62" fmla="*/ 0 w 236"/>
                <a:gd name="T63" fmla="*/ 4 h 177"/>
                <a:gd name="T64" fmla="*/ 0 w 236"/>
                <a:gd name="T65" fmla="*/ 4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177"/>
                <a:gd name="T101" fmla="*/ 236 w 236"/>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177">
                  <a:moveTo>
                    <a:pt x="0" y="177"/>
                  </a:moveTo>
                  <a:lnTo>
                    <a:pt x="2" y="175"/>
                  </a:lnTo>
                  <a:lnTo>
                    <a:pt x="7" y="169"/>
                  </a:lnTo>
                  <a:lnTo>
                    <a:pt x="16" y="161"/>
                  </a:lnTo>
                  <a:lnTo>
                    <a:pt x="27" y="149"/>
                  </a:lnTo>
                  <a:lnTo>
                    <a:pt x="40" y="136"/>
                  </a:lnTo>
                  <a:lnTo>
                    <a:pt x="56" y="121"/>
                  </a:lnTo>
                  <a:lnTo>
                    <a:pt x="73" y="105"/>
                  </a:lnTo>
                  <a:lnTo>
                    <a:pt x="92" y="88"/>
                  </a:lnTo>
                  <a:lnTo>
                    <a:pt x="110" y="72"/>
                  </a:lnTo>
                  <a:lnTo>
                    <a:pt x="130" y="56"/>
                  </a:lnTo>
                  <a:lnTo>
                    <a:pt x="150" y="41"/>
                  </a:lnTo>
                  <a:lnTo>
                    <a:pt x="170" y="28"/>
                  </a:lnTo>
                  <a:lnTo>
                    <a:pt x="188" y="16"/>
                  </a:lnTo>
                  <a:lnTo>
                    <a:pt x="205" y="8"/>
                  </a:lnTo>
                  <a:lnTo>
                    <a:pt x="222" y="2"/>
                  </a:lnTo>
                  <a:lnTo>
                    <a:pt x="236" y="0"/>
                  </a:lnTo>
                  <a:lnTo>
                    <a:pt x="232" y="11"/>
                  </a:lnTo>
                  <a:lnTo>
                    <a:pt x="226" y="22"/>
                  </a:lnTo>
                  <a:lnTo>
                    <a:pt x="218" y="32"/>
                  </a:lnTo>
                  <a:lnTo>
                    <a:pt x="209" y="44"/>
                  </a:lnTo>
                  <a:lnTo>
                    <a:pt x="197" y="57"/>
                  </a:lnTo>
                  <a:lnTo>
                    <a:pt x="184" y="69"/>
                  </a:lnTo>
                  <a:lnTo>
                    <a:pt x="169" y="81"/>
                  </a:lnTo>
                  <a:lnTo>
                    <a:pt x="153" y="93"/>
                  </a:lnTo>
                  <a:lnTo>
                    <a:pt x="136" y="106"/>
                  </a:lnTo>
                  <a:lnTo>
                    <a:pt x="118" y="118"/>
                  </a:lnTo>
                  <a:lnTo>
                    <a:pt x="99" y="128"/>
                  </a:lnTo>
                  <a:lnTo>
                    <a:pt x="80" y="139"/>
                  </a:lnTo>
                  <a:lnTo>
                    <a:pt x="60" y="150"/>
                  </a:lnTo>
                  <a:lnTo>
                    <a:pt x="40" y="160"/>
                  </a:lnTo>
                  <a:lnTo>
                    <a:pt x="19" y="168"/>
                  </a:lnTo>
                  <a:lnTo>
                    <a:pt x="0" y="177"/>
                  </a:lnTo>
                  <a:close/>
                </a:path>
              </a:pathLst>
            </a:custGeom>
            <a:solidFill>
              <a:schemeClr val="tx1"/>
            </a:solidFill>
            <a:ln w="9525">
              <a:solidFill>
                <a:schemeClr val="tx1"/>
              </a:solidFill>
              <a:round/>
              <a:headEnd/>
              <a:tailEnd/>
            </a:ln>
          </p:spPr>
          <p:txBody>
            <a:bodyPr/>
            <a:lstStyle/>
            <a:p>
              <a:endParaRPr lang="en-US"/>
            </a:p>
          </p:txBody>
        </p:sp>
        <p:sp>
          <p:nvSpPr>
            <p:cNvPr id="32341" name="Freeform 783"/>
            <p:cNvSpPr>
              <a:spLocks/>
            </p:cNvSpPr>
            <p:nvPr/>
          </p:nvSpPr>
          <p:spPr bwMode="auto">
            <a:xfrm>
              <a:off x="3977" y="481"/>
              <a:ext cx="30" cy="95"/>
            </a:xfrm>
            <a:custGeom>
              <a:avLst/>
              <a:gdLst>
                <a:gd name="T0" fmla="*/ 3 w 209"/>
                <a:gd name="T1" fmla="*/ 0 h 667"/>
                <a:gd name="T2" fmla="*/ 3 w 209"/>
                <a:gd name="T3" fmla="*/ 0 h 667"/>
                <a:gd name="T4" fmla="*/ 3 w 209"/>
                <a:gd name="T5" fmla="*/ 1 h 667"/>
                <a:gd name="T6" fmla="*/ 4 w 209"/>
                <a:gd name="T7" fmla="*/ 1 h 667"/>
                <a:gd name="T8" fmla="*/ 4 w 209"/>
                <a:gd name="T9" fmla="*/ 2 h 667"/>
                <a:gd name="T10" fmla="*/ 4 w 209"/>
                <a:gd name="T11" fmla="*/ 3 h 667"/>
                <a:gd name="T12" fmla="*/ 4 w 209"/>
                <a:gd name="T13" fmla="*/ 4 h 667"/>
                <a:gd name="T14" fmla="*/ 4 w 209"/>
                <a:gd name="T15" fmla="*/ 4 h 667"/>
                <a:gd name="T16" fmla="*/ 4 w 209"/>
                <a:gd name="T17" fmla="*/ 5 h 667"/>
                <a:gd name="T18" fmla="*/ 4 w 209"/>
                <a:gd name="T19" fmla="*/ 5 h 667"/>
                <a:gd name="T20" fmla="*/ 4 w 209"/>
                <a:gd name="T21" fmla="*/ 5 h 667"/>
                <a:gd name="T22" fmla="*/ 4 w 209"/>
                <a:gd name="T23" fmla="*/ 6 h 667"/>
                <a:gd name="T24" fmla="*/ 4 w 209"/>
                <a:gd name="T25" fmla="*/ 6 h 667"/>
                <a:gd name="T26" fmla="*/ 3 w 209"/>
                <a:gd name="T27" fmla="*/ 7 h 667"/>
                <a:gd name="T28" fmla="*/ 3 w 209"/>
                <a:gd name="T29" fmla="*/ 7 h 667"/>
                <a:gd name="T30" fmla="*/ 3 w 209"/>
                <a:gd name="T31" fmla="*/ 8 h 667"/>
                <a:gd name="T32" fmla="*/ 2 w 209"/>
                <a:gd name="T33" fmla="*/ 9 h 667"/>
                <a:gd name="T34" fmla="*/ 2 w 209"/>
                <a:gd name="T35" fmla="*/ 9 h 667"/>
                <a:gd name="T36" fmla="*/ 2 w 209"/>
                <a:gd name="T37" fmla="*/ 10 h 667"/>
                <a:gd name="T38" fmla="*/ 1 w 209"/>
                <a:gd name="T39" fmla="*/ 11 h 667"/>
                <a:gd name="T40" fmla="*/ 1 w 209"/>
                <a:gd name="T41" fmla="*/ 11 h 667"/>
                <a:gd name="T42" fmla="*/ 1 w 209"/>
                <a:gd name="T43" fmla="*/ 12 h 667"/>
                <a:gd name="T44" fmla="*/ 1 w 209"/>
                <a:gd name="T45" fmla="*/ 12 h 667"/>
                <a:gd name="T46" fmla="*/ 1 w 209"/>
                <a:gd name="T47" fmla="*/ 13 h 667"/>
                <a:gd name="T48" fmla="*/ 1 w 209"/>
                <a:gd name="T49" fmla="*/ 14 h 667"/>
                <a:gd name="T50" fmla="*/ 0 w 209"/>
                <a:gd name="T51" fmla="*/ 12 h 667"/>
                <a:gd name="T52" fmla="*/ 0 w 209"/>
                <a:gd name="T53" fmla="*/ 11 h 667"/>
                <a:gd name="T54" fmla="*/ 0 w 209"/>
                <a:gd name="T55" fmla="*/ 10 h 667"/>
                <a:gd name="T56" fmla="*/ 0 w 209"/>
                <a:gd name="T57" fmla="*/ 9 h 667"/>
                <a:gd name="T58" fmla="*/ 1 w 209"/>
                <a:gd name="T59" fmla="*/ 8 h 667"/>
                <a:gd name="T60" fmla="*/ 1 w 209"/>
                <a:gd name="T61" fmla="*/ 7 h 667"/>
                <a:gd name="T62" fmla="*/ 2 w 209"/>
                <a:gd name="T63" fmla="*/ 6 h 667"/>
                <a:gd name="T64" fmla="*/ 2 w 209"/>
                <a:gd name="T65" fmla="*/ 5 h 667"/>
                <a:gd name="T66" fmla="*/ 2 w 209"/>
                <a:gd name="T67" fmla="*/ 4 h 667"/>
                <a:gd name="T68" fmla="*/ 2 w 209"/>
                <a:gd name="T69" fmla="*/ 4 h 667"/>
                <a:gd name="T70" fmla="*/ 2 w 209"/>
                <a:gd name="T71" fmla="*/ 3 h 667"/>
                <a:gd name="T72" fmla="*/ 2 w 209"/>
                <a:gd name="T73" fmla="*/ 3 h 667"/>
                <a:gd name="T74" fmla="*/ 2 w 209"/>
                <a:gd name="T75" fmla="*/ 2 h 667"/>
                <a:gd name="T76" fmla="*/ 2 w 209"/>
                <a:gd name="T77" fmla="*/ 2 h 667"/>
                <a:gd name="T78" fmla="*/ 1 w 209"/>
                <a:gd name="T79" fmla="*/ 1 h 667"/>
                <a:gd name="T80" fmla="*/ 1 w 209"/>
                <a:gd name="T81" fmla="*/ 1 h 667"/>
                <a:gd name="T82" fmla="*/ 3 w 209"/>
                <a:gd name="T83" fmla="*/ 0 h 66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9"/>
                <a:gd name="T127" fmla="*/ 0 h 667"/>
                <a:gd name="T128" fmla="*/ 209 w 209"/>
                <a:gd name="T129" fmla="*/ 667 h 66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9" h="667">
                  <a:moveTo>
                    <a:pt x="156" y="0"/>
                  </a:moveTo>
                  <a:lnTo>
                    <a:pt x="159" y="8"/>
                  </a:lnTo>
                  <a:lnTo>
                    <a:pt x="166" y="29"/>
                  </a:lnTo>
                  <a:lnTo>
                    <a:pt x="175" y="62"/>
                  </a:lnTo>
                  <a:lnTo>
                    <a:pt x="186" y="100"/>
                  </a:lnTo>
                  <a:lnTo>
                    <a:pt x="195" y="140"/>
                  </a:lnTo>
                  <a:lnTo>
                    <a:pt x="204" y="178"/>
                  </a:lnTo>
                  <a:lnTo>
                    <a:pt x="209" y="212"/>
                  </a:lnTo>
                  <a:lnTo>
                    <a:pt x="209" y="238"/>
                  </a:lnTo>
                  <a:lnTo>
                    <a:pt x="206" y="250"/>
                  </a:lnTo>
                  <a:lnTo>
                    <a:pt x="199" y="266"/>
                  </a:lnTo>
                  <a:lnTo>
                    <a:pt x="189" y="285"/>
                  </a:lnTo>
                  <a:lnTo>
                    <a:pt x="176" y="308"/>
                  </a:lnTo>
                  <a:lnTo>
                    <a:pt x="160" y="334"/>
                  </a:lnTo>
                  <a:lnTo>
                    <a:pt x="143" y="361"/>
                  </a:lnTo>
                  <a:lnTo>
                    <a:pt x="126" y="391"/>
                  </a:lnTo>
                  <a:lnTo>
                    <a:pt x="109" y="421"/>
                  </a:lnTo>
                  <a:lnTo>
                    <a:pt x="92" y="454"/>
                  </a:lnTo>
                  <a:lnTo>
                    <a:pt x="75" y="486"/>
                  </a:lnTo>
                  <a:lnTo>
                    <a:pt x="61" y="518"/>
                  </a:lnTo>
                  <a:lnTo>
                    <a:pt x="49" y="551"/>
                  </a:lnTo>
                  <a:lnTo>
                    <a:pt x="41" y="582"/>
                  </a:lnTo>
                  <a:lnTo>
                    <a:pt x="35" y="612"/>
                  </a:lnTo>
                  <a:lnTo>
                    <a:pt x="34" y="640"/>
                  </a:lnTo>
                  <a:lnTo>
                    <a:pt x="39" y="667"/>
                  </a:lnTo>
                  <a:lnTo>
                    <a:pt x="10" y="610"/>
                  </a:lnTo>
                  <a:lnTo>
                    <a:pt x="0" y="554"/>
                  </a:lnTo>
                  <a:lnTo>
                    <a:pt x="2" y="498"/>
                  </a:lnTo>
                  <a:lnTo>
                    <a:pt x="14" y="444"/>
                  </a:lnTo>
                  <a:lnTo>
                    <a:pt x="33" y="391"/>
                  </a:lnTo>
                  <a:lnTo>
                    <a:pt x="56" y="339"/>
                  </a:lnTo>
                  <a:lnTo>
                    <a:pt x="79" y="291"/>
                  </a:lnTo>
                  <a:lnTo>
                    <a:pt x="98" y="243"/>
                  </a:lnTo>
                  <a:lnTo>
                    <a:pt x="106" y="212"/>
                  </a:lnTo>
                  <a:lnTo>
                    <a:pt x="109" y="182"/>
                  </a:lnTo>
                  <a:lnTo>
                    <a:pt x="108" y="153"/>
                  </a:lnTo>
                  <a:lnTo>
                    <a:pt x="102" y="127"/>
                  </a:lnTo>
                  <a:lnTo>
                    <a:pt x="94" y="103"/>
                  </a:lnTo>
                  <a:lnTo>
                    <a:pt x="84" y="85"/>
                  </a:lnTo>
                  <a:lnTo>
                    <a:pt x="73" y="73"/>
                  </a:lnTo>
                  <a:lnTo>
                    <a:pt x="62" y="66"/>
                  </a:lnTo>
                  <a:lnTo>
                    <a:pt x="156" y="0"/>
                  </a:lnTo>
                  <a:close/>
                </a:path>
              </a:pathLst>
            </a:custGeom>
            <a:solidFill>
              <a:schemeClr val="tx1"/>
            </a:solidFill>
            <a:ln w="9525">
              <a:solidFill>
                <a:schemeClr val="tx1"/>
              </a:solidFill>
              <a:round/>
              <a:headEnd/>
              <a:tailEnd/>
            </a:ln>
          </p:spPr>
          <p:txBody>
            <a:bodyPr/>
            <a:lstStyle/>
            <a:p>
              <a:endParaRPr lang="en-US"/>
            </a:p>
          </p:txBody>
        </p:sp>
        <p:sp>
          <p:nvSpPr>
            <p:cNvPr id="32342" name="Freeform 784"/>
            <p:cNvSpPr>
              <a:spLocks/>
            </p:cNvSpPr>
            <p:nvPr/>
          </p:nvSpPr>
          <p:spPr bwMode="auto">
            <a:xfrm>
              <a:off x="3957" y="560"/>
              <a:ext cx="22" cy="23"/>
            </a:xfrm>
            <a:custGeom>
              <a:avLst/>
              <a:gdLst>
                <a:gd name="T0" fmla="*/ 3 w 158"/>
                <a:gd name="T1" fmla="*/ 3 h 162"/>
                <a:gd name="T2" fmla="*/ 3 w 158"/>
                <a:gd name="T3" fmla="*/ 3 h 162"/>
                <a:gd name="T4" fmla="*/ 3 w 158"/>
                <a:gd name="T5" fmla="*/ 3 h 162"/>
                <a:gd name="T6" fmla="*/ 2 w 158"/>
                <a:gd name="T7" fmla="*/ 3 h 162"/>
                <a:gd name="T8" fmla="*/ 2 w 158"/>
                <a:gd name="T9" fmla="*/ 3 h 162"/>
                <a:gd name="T10" fmla="*/ 1 w 158"/>
                <a:gd name="T11" fmla="*/ 2 h 162"/>
                <a:gd name="T12" fmla="*/ 1 w 158"/>
                <a:gd name="T13" fmla="*/ 2 h 162"/>
                <a:gd name="T14" fmla="*/ 1 w 158"/>
                <a:gd name="T15" fmla="*/ 1 h 162"/>
                <a:gd name="T16" fmla="*/ 0 w 158"/>
                <a:gd name="T17" fmla="*/ 0 h 162"/>
                <a:gd name="T18" fmla="*/ 0 w 158"/>
                <a:gd name="T19" fmla="*/ 0 h 162"/>
                <a:gd name="T20" fmla="*/ 0 w 158"/>
                <a:gd name="T21" fmla="*/ 1 h 162"/>
                <a:gd name="T22" fmla="*/ 0 w 158"/>
                <a:gd name="T23" fmla="*/ 1 h 162"/>
                <a:gd name="T24" fmla="*/ 0 w 158"/>
                <a:gd name="T25" fmla="*/ 1 h 162"/>
                <a:gd name="T26" fmla="*/ 0 w 158"/>
                <a:gd name="T27" fmla="*/ 2 h 162"/>
                <a:gd name="T28" fmla="*/ 0 w 158"/>
                <a:gd name="T29" fmla="*/ 2 h 162"/>
                <a:gd name="T30" fmla="*/ 0 w 158"/>
                <a:gd name="T31" fmla="*/ 2 h 162"/>
                <a:gd name="T32" fmla="*/ 0 w 158"/>
                <a:gd name="T33" fmla="*/ 3 h 162"/>
                <a:gd name="T34" fmla="*/ 1 w 158"/>
                <a:gd name="T35" fmla="*/ 3 h 162"/>
                <a:gd name="T36" fmla="*/ 1 w 158"/>
                <a:gd name="T37" fmla="*/ 3 h 162"/>
                <a:gd name="T38" fmla="*/ 1 w 158"/>
                <a:gd name="T39" fmla="*/ 3 h 162"/>
                <a:gd name="T40" fmla="*/ 1 w 158"/>
                <a:gd name="T41" fmla="*/ 3 h 162"/>
                <a:gd name="T42" fmla="*/ 2 w 158"/>
                <a:gd name="T43" fmla="*/ 3 h 162"/>
                <a:gd name="T44" fmla="*/ 2 w 158"/>
                <a:gd name="T45" fmla="*/ 3 h 162"/>
                <a:gd name="T46" fmla="*/ 3 w 158"/>
                <a:gd name="T47" fmla="*/ 3 h 162"/>
                <a:gd name="T48" fmla="*/ 3 w 158"/>
                <a:gd name="T49" fmla="*/ 3 h 1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8"/>
                <a:gd name="T76" fmla="*/ 0 h 162"/>
                <a:gd name="T77" fmla="*/ 158 w 158"/>
                <a:gd name="T78" fmla="*/ 162 h 16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8" h="162">
                  <a:moveTo>
                    <a:pt x="158" y="133"/>
                  </a:moveTo>
                  <a:lnTo>
                    <a:pt x="152" y="134"/>
                  </a:lnTo>
                  <a:lnTo>
                    <a:pt x="137" y="134"/>
                  </a:lnTo>
                  <a:lnTo>
                    <a:pt x="116" y="132"/>
                  </a:lnTo>
                  <a:lnTo>
                    <a:pt x="92" y="124"/>
                  </a:lnTo>
                  <a:lnTo>
                    <a:pt x="66" y="109"/>
                  </a:lnTo>
                  <a:lnTo>
                    <a:pt x="43" y="85"/>
                  </a:lnTo>
                  <a:lnTo>
                    <a:pt x="26" y="50"/>
                  </a:lnTo>
                  <a:lnTo>
                    <a:pt x="16" y="0"/>
                  </a:lnTo>
                  <a:lnTo>
                    <a:pt x="9" y="14"/>
                  </a:lnTo>
                  <a:lnTo>
                    <a:pt x="3" y="30"/>
                  </a:lnTo>
                  <a:lnTo>
                    <a:pt x="0" y="46"/>
                  </a:lnTo>
                  <a:lnTo>
                    <a:pt x="0" y="64"/>
                  </a:lnTo>
                  <a:lnTo>
                    <a:pt x="1" y="81"/>
                  </a:lnTo>
                  <a:lnTo>
                    <a:pt x="4" y="98"/>
                  </a:lnTo>
                  <a:lnTo>
                    <a:pt x="11" y="114"/>
                  </a:lnTo>
                  <a:lnTo>
                    <a:pt x="18" y="128"/>
                  </a:lnTo>
                  <a:lnTo>
                    <a:pt x="29" y="141"/>
                  </a:lnTo>
                  <a:lnTo>
                    <a:pt x="41" y="151"/>
                  </a:lnTo>
                  <a:lnTo>
                    <a:pt x="55" y="159"/>
                  </a:lnTo>
                  <a:lnTo>
                    <a:pt x="71" y="162"/>
                  </a:lnTo>
                  <a:lnTo>
                    <a:pt x="90" y="162"/>
                  </a:lnTo>
                  <a:lnTo>
                    <a:pt x="110" y="157"/>
                  </a:lnTo>
                  <a:lnTo>
                    <a:pt x="133" y="148"/>
                  </a:lnTo>
                  <a:lnTo>
                    <a:pt x="158" y="133"/>
                  </a:lnTo>
                  <a:close/>
                </a:path>
              </a:pathLst>
            </a:custGeom>
            <a:solidFill>
              <a:schemeClr val="tx1"/>
            </a:solidFill>
            <a:ln w="9525">
              <a:solidFill>
                <a:schemeClr val="tx1"/>
              </a:solidFill>
              <a:round/>
              <a:headEnd/>
              <a:tailEnd/>
            </a:ln>
          </p:spPr>
          <p:txBody>
            <a:bodyPr/>
            <a:lstStyle/>
            <a:p>
              <a:endParaRPr lang="en-US"/>
            </a:p>
          </p:txBody>
        </p:sp>
        <p:sp>
          <p:nvSpPr>
            <p:cNvPr id="32343" name="Freeform 785"/>
            <p:cNvSpPr>
              <a:spLocks/>
            </p:cNvSpPr>
            <p:nvPr/>
          </p:nvSpPr>
          <p:spPr bwMode="auto">
            <a:xfrm>
              <a:off x="3931" y="531"/>
              <a:ext cx="38" cy="26"/>
            </a:xfrm>
            <a:custGeom>
              <a:avLst/>
              <a:gdLst>
                <a:gd name="T0" fmla="*/ 5 w 267"/>
                <a:gd name="T1" fmla="*/ 0 h 185"/>
                <a:gd name="T2" fmla="*/ 5 w 267"/>
                <a:gd name="T3" fmla="*/ 0 h 185"/>
                <a:gd name="T4" fmla="*/ 5 w 267"/>
                <a:gd name="T5" fmla="*/ 1 h 185"/>
                <a:gd name="T6" fmla="*/ 5 w 267"/>
                <a:gd name="T7" fmla="*/ 1 h 185"/>
                <a:gd name="T8" fmla="*/ 5 w 267"/>
                <a:gd name="T9" fmla="*/ 1 h 185"/>
                <a:gd name="T10" fmla="*/ 4 w 267"/>
                <a:gd name="T11" fmla="*/ 2 h 185"/>
                <a:gd name="T12" fmla="*/ 4 w 267"/>
                <a:gd name="T13" fmla="*/ 2 h 185"/>
                <a:gd name="T14" fmla="*/ 3 w 267"/>
                <a:gd name="T15" fmla="*/ 3 h 185"/>
                <a:gd name="T16" fmla="*/ 3 w 267"/>
                <a:gd name="T17" fmla="*/ 3 h 185"/>
                <a:gd name="T18" fmla="*/ 3 w 267"/>
                <a:gd name="T19" fmla="*/ 3 h 185"/>
                <a:gd name="T20" fmla="*/ 2 w 267"/>
                <a:gd name="T21" fmla="*/ 4 h 185"/>
                <a:gd name="T22" fmla="*/ 2 w 267"/>
                <a:gd name="T23" fmla="*/ 4 h 185"/>
                <a:gd name="T24" fmla="*/ 1 w 267"/>
                <a:gd name="T25" fmla="*/ 4 h 185"/>
                <a:gd name="T26" fmla="*/ 1 w 267"/>
                <a:gd name="T27" fmla="*/ 3 h 185"/>
                <a:gd name="T28" fmla="*/ 0 w 267"/>
                <a:gd name="T29" fmla="*/ 3 h 185"/>
                <a:gd name="T30" fmla="*/ 0 w 267"/>
                <a:gd name="T31" fmla="*/ 2 h 185"/>
                <a:gd name="T32" fmla="*/ 0 w 267"/>
                <a:gd name="T33" fmla="*/ 1 h 185"/>
                <a:gd name="T34" fmla="*/ 0 w 267"/>
                <a:gd name="T35" fmla="*/ 0 h 185"/>
                <a:gd name="T36" fmla="*/ 1 w 267"/>
                <a:gd name="T37" fmla="*/ 0 h 185"/>
                <a:gd name="T38" fmla="*/ 1 w 267"/>
                <a:gd name="T39" fmla="*/ 0 h 185"/>
                <a:gd name="T40" fmla="*/ 2 w 267"/>
                <a:gd name="T41" fmla="*/ 0 h 185"/>
                <a:gd name="T42" fmla="*/ 2 w 267"/>
                <a:gd name="T43" fmla="*/ 0 h 185"/>
                <a:gd name="T44" fmla="*/ 2 w 267"/>
                <a:gd name="T45" fmla="*/ 1 h 185"/>
                <a:gd name="T46" fmla="*/ 2 w 267"/>
                <a:gd name="T47" fmla="*/ 1 h 185"/>
                <a:gd name="T48" fmla="*/ 2 w 267"/>
                <a:gd name="T49" fmla="*/ 2 h 185"/>
                <a:gd name="T50" fmla="*/ 2 w 267"/>
                <a:gd name="T51" fmla="*/ 2 h 185"/>
                <a:gd name="T52" fmla="*/ 2 w 267"/>
                <a:gd name="T53" fmla="*/ 2 h 185"/>
                <a:gd name="T54" fmla="*/ 3 w 267"/>
                <a:gd name="T55" fmla="*/ 3 h 185"/>
                <a:gd name="T56" fmla="*/ 3 w 267"/>
                <a:gd name="T57" fmla="*/ 3 h 185"/>
                <a:gd name="T58" fmla="*/ 3 w 267"/>
                <a:gd name="T59" fmla="*/ 2 h 185"/>
                <a:gd name="T60" fmla="*/ 4 w 267"/>
                <a:gd name="T61" fmla="*/ 2 h 185"/>
                <a:gd name="T62" fmla="*/ 4 w 267"/>
                <a:gd name="T63" fmla="*/ 1 h 185"/>
                <a:gd name="T64" fmla="*/ 5 w 267"/>
                <a:gd name="T65" fmla="*/ 0 h 1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7"/>
                <a:gd name="T100" fmla="*/ 0 h 185"/>
                <a:gd name="T101" fmla="*/ 267 w 267"/>
                <a:gd name="T102" fmla="*/ 185 h 1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7" h="185">
                  <a:moveTo>
                    <a:pt x="267" y="18"/>
                  </a:moveTo>
                  <a:lnTo>
                    <a:pt x="265" y="23"/>
                  </a:lnTo>
                  <a:lnTo>
                    <a:pt x="258" y="33"/>
                  </a:lnTo>
                  <a:lnTo>
                    <a:pt x="247" y="50"/>
                  </a:lnTo>
                  <a:lnTo>
                    <a:pt x="232" y="70"/>
                  </a:lnTo>
                  <a:lnTo>
                    <a:pt x="214" y="93"/>
                  </a:lnTo>
                  <a:lnTo>
                    <a:pt x="194" y="115"/>
                  </a:lnTo>
                  <a:lnTo>
                    <a:pt x="172" y="138"/>
                  </a:lnTo>
                  <a:lnTo>
                    <a:pt x="151" y="158"/>
                  </a:lnTo>
                  <a:lnTo>
                    <a:pt x="127" y="173"/>
                  </a:lnTo>
                  <a:lnTo>
                    <a:pt x="104" y="182"/>
                  </a:lnTo>
                  <a:lnTo>
                    <a:pt x="81" y="185"/>
                  </a:lnTo>
                  <a:lnTo>
                    <a:pt x="60" y="178"/>
                  </a:lnTo>
                  <a:lnTo>
                    <a:pt x="41" y="161"/>
                  </a:lnTo>
                  <a:lnTo>
                    <a:pt x="24" y="131"/>
                  </a:lnTo>
                  <a:lnTo>
                    <a:pt x="10" y="87"/>
                  </a:lnTo>
                  <a:lnTo>
                    <a:pt x="0" y="29"/>
                  </a:lnTo>
                  <a:lnTo>
                    <a:pt x="22" y="10"/>
                  </a:lnTo>
                  <a:lnTo>
                    <a:pt x="41" y="1"/>
                  </a:lnTo>
                  <a:lnTo>
                    <a:pt x="60" y="0"/>
                  </a:lnTo>
                  <a:lnTo>
                    <a:pt x="76" y="5"/>
                  </a:lnTo>
                  <a:lnTo>
                    <a:pt x="89" y="17"/>
                  </a:lnTo>
                  <a:lnTo>
                    <a:pt x="100" y="35"/>
                  </a:lnTo>
                  <a:lnTo>
                    <a:pt x="107" y="54"/>
                  </a:lnTo>
                  <a:lnTo>
                    <a:pt x="112" y="76"/>
                  </a:lnTo>
                  <a:lnTo>
                    <a:pt x="114" y="96"/>
                  </a:lnTo>
                  <a:lnTo>
                    <a:pt x="118" y="114"/>
                  </a:lnTo>
                  <a:lnTo>
                    <a:pt x="125" y="126"/>
                  </a:lnTo>
                  <a:lnTo>
                    <a:pt x="137" y="131"/>
                  </a:lnTo>
                  <a:lnTo>
                    <a:pt x="155" y="124"/>
                  </a:lnTo>
                  <a:lnTo>
                    <a:pt x="182" y="105"/>
                  </a:lnTo>
                  <a:lnTo>
                    <a:pt x="219" y="70"/>
                  </a:lnTo>
                  <a:lnTo>
                    <a:pt x="267" y="18"/>
                  </a:lnTo>
                  <a:close/>
                </a:path>
              </a:pathLst>
            </a:custGeom>
            <a:solidFill>
              <a:schemeClr val="tx1"/>
            </a:solidFill>
            <a:ln w="9525">
              <a:solidFill>
                <a:schemeClr val="tx1"/>
              </a:solidFill>
              <a:round/>
              <a:headEnd/>
              <a:tailEnd/>
            </a:ln>
          </p:spPr>
          <p:txBody>
            <a:bodyPr/>
            <a:lstStyle/>
            <a:p>
              <a:endParaRPr lang="en-US"/>
            </a:p>
          </p:txBody>
        </p:sp>
        <p:sp>
          <p:nvSpPr>
            <p:cNvPr id="32344" name="Freeform 786"/>
            <p:cNvSpPr>
              <a:spLocks/>
            </p:cNvSpPr>
            <p:nvPr/>
          </p:nvSpPr>
          <p:spPr bwMode="auto">
            <a:xfrm>
              <a:off x="3921" y="502"/>
              <a:ext cx="51" cy="24"/>
            </a:xfrm>
            <a:custGeom>
              <a:avLst/>
              <a:gdLst>
                <a:gd name="T0" fmla="*/ 0 w 360"/>
                <a:gd name="T1" fmla="*/ 1 h 168"/>
                <a:gd name="T2" fmla="*/ 0 w 360"/>
                <a:gd name="T3" fmla="*/ 1 h 168"/>
                <a:gd name="T4" fmla="*/ 0 w 360"/>
                <a:gd name="T5" fmla="*/ 1 h 168"/>
                <a:gd name="T6" fmla="*/ 0 w 360"/>
                <a:gd name="T7" fmla="*/ 1 h 168"/>
                <a:gd name="T8" fmla="*/ 0 w 360"/>
                <a:gd name="T9" fmla="*/ 2 h 168"/>
                <a:gd name="T10" fmla="*/ 0 w 360"/>
                <a:gd name="T11" fmla="*/ 2 h 168"/>
                <a:gd name="T12" fmla="*/ 0 w 360"/>
                <a:gd name="T13" fmla="*/ 3 h 168"/>
                <a:gd name="T14" fmla="*/ 0 w 360"/>
                <a:gd name="T15" fmla="*/ 3 h 168"/>
                <a:gd name="T16" fmla="*/ 1 w 360"/>
                <a:gd name="T17" fmla="*/ 3 h 168"/>
                <a:gd name="T18" fmla="*/ 1 w 360"/>
                <a:gd name="T19" fmla="*/ 3 h 168"/>
                <a:gd name="T20" fmla="*/ 1 w 360"/>
                <a:gd name="T21" fmla="*/ 3 h 168"/>
                <a:gd name="T22" fmla="*/ 2 w 360"/>
                <a:gd name="T23" fmla="*/ 3 h 168"/>
                <a:gd name="T24" fmla="*/ 2 w 360"/>
                <a:gd name="T25" fmla="*/ 3 h 168"/>
                <a:gd name="T26" fmla="*/ 3 w 360"/>
                <a:gd name="T27" fmla="*/ 3 h 168"/>
                <a:gd name="T28" fmla="*/ 3 w 360"/>
                <a:gd name="T29" fmla="*/ 3 h 168"/>
                <a:gd name="T30" fmla="*/ 4 w 360"/>
                <a:gd name="T31" fmla="*/ 3 h 168"/>
                <a:gd name="T32" fmla="*/ 4 w 360"/>
                <a:gd name="T33" fmla="*/ 3 h 168"/>
                <a:gd name="T34" fmla="*/ 5 w 360"/>
                <a:gd name="T35" fmla="*/ 2 h 168"/>
                <a:gd name="T36" fmla="*/ 5 w 360"/>
                <a:gd name="T37" fmla="*/ 2 h 168"/>
                <a:gd name="T38" fmla="*/ 6 w 360"/>
                <a:gd name="T39" fmla="*/ 2 h 168"/>
                <a:gd name="T40" fmla="*/ 6 w 360"/>
                <a:gd name="T41" fmla="*/ 1 h 168"/>
                <a:gd name="T42" fmla="*/ 6 w 360"/>
                <a:gd name="T43" fmla="*/ 1 h 168"/>
                <a:gd name="T44" fmla="*/ 7 w 360"/>
                <a:gd name="T45" fmla="*/ 1 h 168"/>
                <a:gd name="T46" fmla="*/ 7 w 360"/>
                <a:gd name="T47" fmla="*/ 1 h 168"/>
                <a:gd name="T48" fmla="*/ 7 w 360"/>
                <a:gd name="T49" fmla="*/ 0 h 168"/>
                <a:gd name="T50" fmla="*/ 7 w 360"/>
                <a:gd name="T51" fmla="*/ 0 h 168"/>
                <a:gd name="T52" fmla="*/ 6 w 360"/>
                <a:gd name="T53" fmla="*/ 1 h 168"/>
                <a:gd name="T54" fmla="*/ 6 w 360"/>
                <a:gd name="T55" fmla="*/ 1 h 168"/>
                <a:gd name="T56" fmla="*/ 5 w 360"/>
                <a:gd name="T57" fmla="*/ 1 h 168"/>
                <a:gd name="T58" fmla="*/ 5 w 360"/>
                <a:gd name="T59" fmla="*/ 1 h 168"/>
                <a:gd name="T60" fmla="*/ 4 w 360"/>
                <a:gd name="T61" fmla="*/ 1 h 168"/>
                <a:gd name="T62" fmla="*/ 4 w 360"/>
                <a:gd name="T63" fmla="*/ 2 h 168"/>
                <a:gd name="T64" fmla="*/ 3 w 360"/>
                <a:gd name="T65" fmla="*/ 2 h 168"/>
                <a:gd name="T66" fmla="*/ 3 w 360"/>
                <a:gd name="T67" fmla="*/ 2 h 168"/>
                <a:gd name="T68" fmla="*/ 3 w 360"/>
                <a:gd name="T69" fmla="*/ 2 h 168"/>
                <a:gd name="T70" fmla="*/ 2 w 360"/>
                <a:gd name="T71" fmla="*/ 2 h 168"/>
                <a:gd name="T72" fmla="*/ 2 w 360"/>
                <a:gd name="T73" fmla="*/ 2 h 168"/>
                <a:gd name="T74" fmla="*/ 2 w 360"/>
                <a:gd name="T75" fmla="*/ 2 h 168"/>
                <a:gd name="T76" fmla="*/ 2 w 360"/>
                <a:gd name="T77" fmla="*/ 2 h 168"/>
                <a:gd name="T78" fmla="*/ 2 w 360"/>
                <a:gd name="T79" fmla="*/ 2 h 168"/>
                <a:gd name="T80" fmla="*/ 2 w 360"/>
                <a:gd name="T81" fmla="*/ 2 h 168"/>
                <a:gd name="T82" fmla="*/ 2 w 360"/>
                <a:gd name="T83" fmla="*/ 1 h 168"/>
                <a:gd name="T84" fmla="*/ 2 w 360"/>
                <a:gd name="T85" fmla="*/ 1 h 168"/>
                <a:gd name="T86" fmla="*/ 2 w 360"/>
                <a:gd name="T87" fmla="*/ 0 h 168"/>
                <a:gd name="T88" fmla="*/ 1 w 360"/>
                <a:gd name="T89" fmla="*/ 0 h 168"/>
                <a:gd name="T90" fmla="*/ 1 w 360"/>
                <a:gd name="T91" fmla="*/ 0 h 168"/>
                <a:gd name="T92" fmla="*/ 1 w 360"/>
                <a:gd name="T93" fmla="*/ 0 h 168"/>
                <a:gd name="T94" fmla="*/ 1 w 360"/>
                <a:gd name="T95" fmla="*/ 0 h 168"/>
                <a:gd name="T96" fmla="*/ 0 w 360"/>
                <a:gd name="T97" fmla="*/ 1 h 1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60"/>
                <a:gd name="T148" fmla="*/ 0 h 168"/>
                <a:gd name="T149" fmla="*/ 360 w 360"/>
                <a:gd name="T150" fmla="*/ 168 h 1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60" h="168">
                  <a:moveTo>
                    <a:pt x="13" y="25"/>
                  </a:moveTo>
                  <a:lnTo>
                    <a:pt x="11" y="29"/>
                  </a:lnTo>
                  <a:lnTo>
                    <a:pt x="8" y="41"/>
                  </a:lnTo>
                  <a:lnTo>
                    <a:pt x="3" y="59"/>
                  </a:lnTo>
                  <a:lnTo>
                    <a:pt x="0" y="80"/>
                  </a:lnTo>
                  <a:lnTo>
                    <a:pt x="0" y="103"/>
                  </a:lnTo>
                  <a:lnTo>
                    <a:pt x="4" y="124"/>
                  </a:lnTo>
                  <a:lnTo>
                    <a:pt x="16" y="145"/>
                  </a:lnTo>
                  <a:lnTo>
                    <a:pt x="36" y="161"/>
                  </a:lnTo>
                  <a:lnTo>
                    <a:pt x="50" y="167"/>
                  </a:lnTo>
                  <a:lnTo>
                    <a:pt x="67" y="168"/>
                  </a:lnTo>
                  <a:lnTo>
                    <a:pt x="86" y="167"/>
                  </a:lnTo>
                  <a:lnTo>
                    <a:pt x="108" y="162"/>
                  </a:lnTo>
                  <a:lnTo>
                    <a:pt x="132" y="156"/>
                  </a:lnTo>
                  <a:lnTo>
                    <a:pt x="157" y="147"/>
                  </a:lnTo>
                  <a:lnTo>
                    <a:pt x="182" y="136"/>
                  </a:lnTo>
                  <a:lnTo>
                    <a:pt x="208" y="124"/>
                  </a:lnTo>
                  <a:lnTo>
                    <a:pt x="232" y="111"/>
                  </a:lnTo>
                  <a:lnTo>
                    <a:pt x="256" y="97"/>
                  </a:lnTo>
                  <a:lnTo>
                    <a:pt x="280" y="83"/>
                  </a:lnTo>
                  <a:lnTo>
                    <a:pt x="302" y="68"/>
                  </a:lnTo>
                  <a:lnTo>
                    <a:pt x="320" y="54"/>
                  </a:lnTo>
                  <a:lnTo>
                    <a:pt x="337" y="40"/>
                  </a:lnTo>
                  <a:lnTo>
                    <a:pt x="350" y="26"/>
                  </a:lnTo>
                  <a:lnTo>
                    <a:pt x="360" y="14"/>
                  </a:lnTo>
                  <a:lnTo>
                    <a:pt x="335" y="23"/>
                  </a:lnTo>
                  <a:lnTo>
                    <a:pt x="309" y="32"/>
                  </a:lnTo>
                  <a:lnTo>
                    <a:pt x="284" y="41"/>
                  </a:lnTo>
                  <a:lnTo>
                    <a:pt x="259" y="50"/>
                  </a:lnTo>
                  <a:lnTo>
                    <a:pt x="235" y="59"/>
                  </a:lnTo>
                  <a:lnTo>
                    <a:pt x="211" y="67"/>
                  </a:lnTo>
                  <a:lnTo>
                    <a:pt x="188" y="75"/>
                  </a:lnTo>
                  <a:lnTo>
                    <a:pt x="167" y="81"/>
                  </a:lnTo>
                  <a:lnTo>
                    <a:pt x="147" y="87"/>
                  </a:lnTo>
                  <a:lnTo>
                    <a:pt x="130" y="91"/>
                  </a:lnTo>
                  <a:lnTo>
                    <a:pt x="114" y="94"/>
                  </a:lnTo>
                  <a:lnTo>
                    <a:pt x="101" y="95"/>
                  </a:lnTo>
                  <a:lnTo>
                    <a:pt x="91" y="93"/>
                  </a:lnTo>
                  <a:lnTo>
                    <a:pt x="83" y="90"/>
                  </a:lnTo>
                  <a:lnTo>
                    <a:pt x="79" y="84"/>
                  </a:lnTo>
                  <a:lnTo>
                    <a:pt x="79" y="76"/>
                  </a:lnTo>
                  <a:lnTo>
                    <a:pt x="81" y="54"/>
                  </a:lnTo>
                  <a:lnTo>
                    <a:pt x="80" y="35"/>
                  </a:lnTo>
                  <a:lnTo>
                    <a:pt x="77" y="19"/>
                  </a:lnTo>
                  <a:lnTo>
                    <a:pt x="71" y="7"/>
                  </a:lnTo>
                  <a:lnTo>
                    <a:pt x="62" y="0"/>
                  </a:lnTo>
                  <a:lnTo>
                    <a:pt x="49" y="0"/>
                  </a:lnTo>
                  <a:lnTo>
                    <a:pt x="32" y="8"/>
                  </a:lnTo>
                  <a:lnTo>
                    <a:pt x="13" y="25"/>
                  </a:lnTo>
                  <a:close/>
                </a:path>
              </a:pathLst>
            </a:custGeom>
            <a:solidFill>
              <a:schemeClr val="tx1"/>
            </a:solidFill>
            <a:ln w="9525">
              <a:solidFill>
                <a:schemeClr val="tx1"/>
              </a:solidFill>
              <a:round/>
              <a:headEnd/>
              <a:tailEnd/>
            </a:ln>
          </p:spPr>
          <p:txBody>
            <a:bodyPr/>
            <a:lstStyle/>
            <a:p>
              <a:endParaRPr lang="en-US"/>
            </a:p>
          </p:txBody>
        </p:sp>
        <p:sp>
          <p:nvSpPr>
            <p:cNvPr id="32345" name="Freeform 787"/>
            <p:cNvSpPr>
              <a:spLocks/>
            </p:cNvSpPr>
            <p:nvPr/>
          </p:nvSpPr>
          <p:spPr bwMode="auto">
            <a:xfrm>
              <a:off x="3836" y="494"/>
              <a:ext cx="73" cy="100"/>
            </a:xfrm>
            <a:custGeom>
              <a:avLst/>
              <a:gdLst>
                <a:gd name="T0" fmla="*/ 9 w 516"/>
                <a:gd name="T1" fmla="*/ 4 h 701"/>
                <a:gd name="T2" fmla="*/ 8 w 516"/>
                <a:gd name="T3" fmla="*/ 10 h 701"/>
                <a:gd name="T4" fmla="*/ 7 w 516"/>
                <a:gd name="T5" fmla="*/ 14 h 701"/>
                <a:gd name="T6" fmla="*/ 6 w 516"/>
                <a:gd name="T7" fmla="*/ 12 h 701"/>
                <a:gd name="T8" fmla="*/ 5 w 516"/>
                <a:gd name="T9" fmla="*/ 9 h 701"/>
                <a:gd name="T10" fmla="*/ 3 w 516"/>
                <a:gd name="T11" fmla="*/ 5 h 701"/>
                <a:gd name="T12" fmla="*/ 2 w 516"/>
                <a:gd name="T13" fmla="*/ 2 h 701"/>
                <a:gd name="T14" fmla="*/ 0 w 516"/>
                <a:gd name="T15" fmla="*/ 0 h 701"/>
                <a:gd name="T16" fmla="*/ 1 w 516"/>
                <a:gd name="T17" fmla="*/ 0 h 701"/>
                <a:gd name="T18" fmla="*/ 3 w 516"/>
                <a:gd name="T19" fmla="*/ 0 h 701"/>
                <a:gd name="T20" fmla="*/ 4 w 516"/>
                <a:gd name="T21" fmla="*/ 0 h 701"/>
                <a:gd name="T22" fmla="*/ 6 w 516"/>
                <a:gd name="T23" fmla="*/ 1 h 701"/>
                <a:gd name="T24" fmla="*/ 7 w 516"/>
                <a:gd name="T25" fmla="*/ 1 h 701"/>
                <a:gd name="T26" fmla="*/ 7 w 516"/>
                <a:gd name="T27" fmla="*/ 1 h 701"/>
                <a:gd name="T28" fmla="*/ 6 w 516"/>
                <a:gd name="T29" fmla="*/ 2 h 701"/>
                <a:gd name="T30" fmla="*/ 5 w 516"/>
                <a:gd name="T31" fmla="*/ 2 h 701"/>
                <a:gd name="T32" fmla="*/ 4 w 516"/>
                <a:gd name="T33" fmla="*/ 2 h 701"/>
                <a:gd name="T34" fmla="*/ 3 w 516"/>
                <a:gd name="T35" fmla="*/ 2 h 701"/>
                <a:gd name="T36" fmla="*/ 2 w 516"/>
                <a:gd name="T37" fmla="*/ 2 h 701"/>
                <a:gd name="T38" fmla="*/ 3 w 516"/>
                <a:gd name="T39" fmla="*/ 2 h 701"/>
                <a:gd name="T40" fmla="*/ 5 w 516"/>
                <a:gd name="T41" fmla="*/ 2 h 701"/>
                <a:gd name="T42" fmla="*/ 5 w 516"/>
                <a:gd name="T43" fmla="*/ 3 h 701"/>
                <a:gd name="T44" fmla="*/ 4 w 516"/>
                <a:gd name="T45" fmla="*/ 3 h 701"/>
                <a:gd name="T46" fmla="*/ 3 w 516"/>
                <a:gd name="T47" fmla="*/ 4 h 701"/>
                <a:gd name="T48" fmla="*/ 4 w 516"/>
                <a:gd name="T49" fmla="*/ 5 h 701"/>
                <a:gd name="T50" fmla="*/ 5 w 516"/>
                <a:gd name="T51" fmla="*/ 4 h 701"/>
                <a:gd name="T52" fmla="*/ 6 w 516"/>
                <a:gd name="T53" fmla="*/ 3 h 701"/>
                <a:gd name="T54" fmla="*/ 7 w 516"/>
                <a:gd name="T55" fmla="*/ 2 h 701"/>
                <a:gd name="T56" fmla="*/ 8 w 516"/>
                <a:gd name="T57" fmla="*/ 1 h 701"/>
                <a:gd name="T58" fmla="*/ 9 w 516"/>
                <a:gd name="T59" fmla="*/ 1 h 701"/>
                <a:gd name="T60" fmla="*/ 9 w 516"/>
                <a:gd name="T61" fmla="*/ 1 h 701"/>
                <a:gd name="T62" fmla="*/ 8 w 516"/>
                <a:gd name="T63" fmla="*/ 3 h 701"/>
                <a:gd name="T64" fmla="*/ 7 w 516"/>
                <a:gd name="T65" fmla="*/ 4 h 701"/>
                <a:gd name="T66" fmla="*/ 5 w 516"/>
                <a:gd name="T67" fmla="*/ 6 h 701"/>
                <a:gd name="T68" fmla="*/ 5 w 516"/>
                <a:gd name="T69" fmla="*/ 6 h 701"/>
                <a:gd name="T70" fmla="*/ 6 w 516"/>
                <a:gd name="T71" fmla="*/ 7 h 701"/>
                <a:gd name="T72" fmla="*/ 6 w 516"/>
                <a:gd name="T73" fmla="*/ 6 h 701"/>
                <a:gd name="T74" fmla="*/ 7 w 516"/>
                <a:gd name="T75" fmla="*/ 5 h 701"/>
                <a:gd name="T76" fmla="*/ 8 w 516"/>
                <a:gd name="T77" fmla="*/ 3 h 701"/>
                <a:gd name="T78" fmla="*/ 9 w 516"/>
                <a:gd name="T79" fmla="*/ 2 h 701"/>
                <a:gd name="T80" fmla="*/ 9 w 516"/>
                <a:gd name="T81" fmla="*/ 1 h 701"/>
                <a:gd name="T82" fmla="*/ 7 w 516"/>
                <a:gd name="T83" fmla="*/ 10 h 701"/>
                <a:gd name="T84" fmla="*/ 7 w 516"/>
                <a:gd name="T85" fmla="*/ 9 h 701"/>
                <a:gd name="T86" fmla="*/ 8 w 516"/>
                <a:gd name="T87" fmla="*/ 6 h 701"/>
                <a:gd name="T88" fmla="*/ 9 w 516"/>
                <a:gd name="T89" fmla="*/ 4 h 701"/>
                <a:gd name="T90" fmla="*/ 10 w 516"/>
                <a:gd name="T91" fmla="*/ 2 h 701"/>
                <a:gd name="T92" fmla="*/ 10 w 516"/>
                <a:gd name="T93" fmla="*/ 1 h 7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16"/>
                <a:gd name="T142" fmla="*/ 0 h 701"/>
                <a:gd name="T143" fmla="*/ 516 w 516"/>
                <a:gd name="T144" fmla="*/ 701 h 70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16" h="701">
                  <a:moveTo>
                    <a:pt x="516" y="52"/>
                  </a:moveTo>
                  <a:lnTo>
                    <a:pt x="495" y="104"/>
                  </a:lnTo>
                  <a:lnTo>
                    <a:pt x="470" y="178"/>
                  </a:lnTo>
                  <a:lnTo>
                    <a:pt x="442" y="270"/>
                  </a:lnTo>
                  <a:lnTo>
                    <a:pt x="415" y="369"/>
                  </a:lnTo>
                  <a:lnTo>
                    <a:pt x="391" y="470"/>
                  </a:lnTo>
                  <a:lnTo>
                    <a:pt x="372" y="564"/>
                  </a:lnTo>
                  <a:lnTo>
                    <a:pt x="361" y="643"/>
                  </a:lnTo>
                  <a:lnTo>
                    <a:pt x="361" y="701"/>
                  </a:lnTo>
                  <a:lnTo>
                    <a:pt x="346" y="675"/>
                  </a:lnTo>
                  <a:lnTo>
                    <a:pt x="328" y="640"/>
                  </a:lnTo>
                  <a:lnTo>
                    <a:pt x="307" y="597"/>
                  </a:lnTo>
                  <a:lnTo>
                    <a:pt x="286" y="548"/>
                  </a:lnTo>
                  <a:lnTo>
                    <a:pt x="261" y="496"/>
                  </a:lnTo>
                  <a:lnTo>
                    <a:pt x="236" y="438"/>
                  </a:lnTo>
                  <a:lnTo>
                    <a:pt x="210" y="380"/>
                  </a:lnTo>
                  <a:lnTo>
                    <a:pt x="184" y="322"/>
                  </a:lnTo>
                  <a:lnTo>
                    <a:pt x="158" y="264"/>
                  </a:lnTo>
                  <a:lnTo>
                    <a:pt x="131" y="208"/>
                  </a:lnTo>
                  <a:lnTo>
                    <a:pt x="106" y="157"/>
                  </a:lnTo>
                  <a:lnTo>
                    <a:pt x="81" y="110"/>
                  </a:lnTo>
                  <a:lnTo>
                    <a:pt x="59" y="71"/>
                  </a:lnTo>
                  <a:lnTo>
                    <a:pt x="37" y="40"/>
                  </a:lnTo>
                  <a:lnTo>
                    <a:pt x="18" y="17"/>
                  </a:lnTo>
                  <a:lnTo>
                    <a:pt x="0" y="7"/>
                  </a:lnTo>
                  <a:lnTo>
                    <a:pt x="22" y="2"/>
                  </a:lnTo>
                  <a:lnTo>
                    <a:pt x="47" y="1"/>
                  </a:lnTo>
                  <a:lnTo>
                    <a:pt x="73" y="0"/>
                  </a:lnTo>
                  <a:lnTo>
                    <a:pt x="101" y="1"/>
                  </a:lnTo>
                  <a:lnTo>
                    <a:pt x="129" y="4"/>
                  </a:lnTo>
                  <a:lnTo>
                    <a:pt x="158" y="8"/>
                  </a:lnTo>
                  <a:lnTo>
                    <a:pt x="186" y="12"/>
                  </a:lnTo>
                  <a:lnTo>
                    <a:pt x="214" y="17"/>
                  </a:lnTo>
                  <a:lnTo>
                    <a:pt x="241" y="23"/>
                  </a:lnTo>
                  <a:lnTo>
                    <a:pt x="265" y="29"/>
                  </a:lnTo>
                  <a:lnTo>
                    <a:pt x="288" y="36"/>
                  </a:lnTo>
                  <a:lnTo>
                    <a:pt x="307" y="42"/>
                  </a:lnTo>
                  <a:lnTo>
                    <a:pt x="322" y="49"/>
                  </a:lnTo>
                  <a:lnTo>
                    <a:pt x="334" y="54"/>
                  </a:lnTo>
                  <a:lnTo>
                    <a:pt x="342" y="60"/>
                  </a:lnTo>
                  <a:lnTo>
                    <a:pt x="344" y="64"/>
                  </a:lnTo>
                  <a:lnTo>
                    <a:pt x="341" y="67"/>
                  </a:lnTo>
                  <a:lnTo>
                    <a:pt x="334" y="70"/>
                  </a:lnTo>
                  <a:lnTo>
                    <a:pt x="322" y="72"/>
                  </a:lnTo>
                  <a:lnTo>
                    <a:pt x="308" y="75"/>
                  </a:lnTo>
                  <a:lnTo>
                    <a:pt x="292" y="76"/>
                  </a:lnTo>
                  <a:lnTo>
                    <a:pt x="273" y="77"/>
                  </a:lnTo>
                  <a:lnTo>
                    <a:pt x="253" y="77"/>
                  </a:lnTo>
                  <a:lnTo>
                    <a:pt x="233" y="78"/>
                  </a:lnTo>
                  <a:lnTo>
                    <a:pt x="212" y="78"/>
                  </a:lnTo>
                  <a:lnTo>
                    <a:pt x="193" y="79"/>
                  </a:lnTo>
                  <a:lnTo>
                    <a:pt x="173" y="80"/>
                  </a:lnTo>
                  <a:lnTo>
                    <a:pt x="157" y="81"/>
                  </a:lnTo>
                  <a:lnTo>
                    <a:pt x="143" y="82"/>
                  </a:lnTo>
                  <a:lnTo>
                    <a:pt x="131" y="84"/>
                  </a:lnTo>
                  <a:lnTo>
                    <a:pt x="125" y="88"/>
                  </a:lnTo>
                  <a:lnTo>
                    <a:pt x="121" y="91"/>
                  </a:lnTo>
                  <a:lnTo>
                    <a:pt x="127" y="97"/>
                  </a:lnTo>
                  <a:lnTo>
                    <a:pt x="142" y="103"/>
                  </a:lnTo>
                  <a:lnTo>
                    <a:pt x="162" y="105"/>
                  </a:lnTo>
                  <a:lnTo>
                    <a:pt x="187" y="108"/>
                  </a:lnTo>
                  <a:lnTo>
                    <a:pt x="212" y="110"/>
                  </a:lnTo>
                  <a:lnTo>
                    <a:pt x="234" y="112"/>
                  </a:lnTo>
                  <a:lnTo>
                    <a:pt x="248" y="117"/>
                  </a:lnTo>
                  <a:lnTo>
                    <a:pt x="253" y="122"/>
                  </a:lnTo>
                  <a:lnTo>
                    <a:pt x="249" y="131"/>
                  </a:lnTo>
                  <a:lnTo>
                    <a:pt x="239" y="140"/>
                  </a:lnTo>
                  <a:lnTo>
                    <a:pt x="225" y="151"/>
                  </a:lnTo>
                  <a:lnTo>
                    <a:pt x="210" y="163"/>
                  </a:lnTo>
                  <a:lnTo>
                    <a:pt x="195" y="174"/>
                  </a:lnTo>
                  <a:lnTo>
                    <a:pt x="182" y="183"/>
                  </a:lnTo>
                  <a:lnTo>
                    <a:pt x="172" y="188"/>
                  </a:lnTo>
                  <a:lnTo>
                    <a:pt x="169" y="190"/>
                  </a:lnTo>
                  <a:lnTo>
                    <a:pt x="195" y="234"/>
                  </a:lnTo>
                  <a:lnTo>
                    <a:pt x="197" y="232"/>
                  </a:lnTo>
                  <a:lnTo>
                    <a:pt x="206" y="226"/>
                  </a:lnTo>
                  <a:lnTo>
                    <a:pt x="216" y="215"/>
                  </a:lnTo>
                  <a:lnTo>
                    <a:pt x="233" y="202"/>
                  </a:lnTo>
                  <a:lnTo>
                    <a:pt x="251" y="186"/>
                  </a:lnTo>
                  <a:lnTo>
                    <a:pt x="272" y="169"/>
                  </a:lnTo>
                  <a:lnTo>
                    <a:pt x="293" y="149"/>
                  </a:lnTo>
                  <a:lnTo>
                    <a:pt x="316" y="130"/>
                  </a:lnTo>
                  <a:lnTo>
                    <a:pt x="339" y="111"/>
                  </a:lnTo>
                  <a:lnTo>
                    <a:pt x="361" y="92"/>
                  </a:lnTo>
                  <a:lnTo>
                    <a:pt x="383" y="76"/>
                  </a:lnTo>
                  <a:lnTo>
                    <a:pt x="402" y="61"/>
                  </a:lnTo>
                  <a:lnTo>
                    <a:pt x="419" y="48"/>
                  </a:lnTo>
                  <a:lnTo>
                    <a:pt x="433" y="39"/>
                  </a:lnTo>
                  <a:lnTo>
                    <a:pt x="441" y="34"/>
                  </a:lnTo>
                  <a:lnTo>
                    <a:pt x="447" y="34"/>
                  </a:lnTo>
                  <a:lnTo>
                    <a:pt x="448" y="39"/>
                  </a:lnTo>
                  <a:lnTo>
                    <a:pt x="442" y="51"/>
                  </a:lnTo>
                  <a:lnTo>
                    <a:pt x="434" y="66"/>
                  </a:lnTo>
                  <a:lnTo>
                    <a:pt x="421" y="84"/>
                  </a:lnTo>
                  <a:lnTo>
                    <a:pt x="406" y="106"/>
                  </a:lnTo>
                  <a:lnTo>
                    <a:pt x="387" y="130"/>
                  </a:lnTo>
                  <a:lnTo>
                    <a:pt x="368" y="156"/>
                  </a:lnTo>
                  <a:lnTo>
                    <a:pt x="346" y="181"/>
                  </a:lnTo>
                  <a:lnTo>
                    <a:pt x="326" y="206"/>
                  </a:lnTo>
                  <a:lnTo>
                    <a:pt x="305" y="231"/>
                  </a:lnTo>
                  <a:lnTo>
                    <a:pt x="286" y="254"/>
                  </a:lnTo>
                  <a:lnTo>
                    <a:pt x="268" y="274"/>
                  </a:lnTo>
                  <a:lnTo>
                    <a:pt x="254" y="292"/>
                  </a:lnTo>
                  <a:lnTo>
                    <a:pt x="242" y="305"/>
                  </a:lnTo>
                  <a:lnTo>
                    <a:pt x="235" y="313"/>
                  </a:lnTo>
                  <a:lnTo>
                    <a:pt x="233" y="316"/>
                  </a:lnTo>
                  <a:lnTo>
                    <a:pt x="278" y="368"/>
                  </a:lnTo>
                  <a:lnTo>
                    <a:pt x="280" y="365"/>
                  </a:lnTo>
                  <a:lnTo>
                    <a:pt x="286" y="354"/>
                  </a:lnTo>
                  <a:lnTo>
                    <a:pt x="294" y="338"/>
                  </a:lnTo>
                  <a:lnTo>
                    <a:pt x="305" y="317"/>
                  </a:lnTo>
                  <a:lnTo>
                    <a:pt x="318" y="294"/>
                  </a:lnTo>
                  <a:lnTo>
                    <a:pt x="333" y="267"/>
                  </a:lnTo>
                  <a:lnTo>
                    <a:pt x="350" y="238"/>
                  </a:lnTo>
                  <a:lnTo>
                    <a:pt x="366" y="208"/>
                  </a:lnTo>
                  <a:lnTo>
                    <a:pt x="383" y="179"/>
                  </a:lnTo>
                  <a:lnTo>
                    <a:pt x="400" y="151"/>
                  </a:lnTo>
                  <a:lnTo>
                    <a:pt x="417" y="125"/>
                  </a:lnTo>
                  <a:lnTo>
                    <a:pt x="431" y="102"/>
                  </a:lnTo>
                  <a:lnTo>
                    <a:pt x="445" y="83"/>
                  </a:lnTo>
                  <a:lnTo>
                    <a:pt x="455" y="69"/>
                  </a:lnTo>
                  <a:lnTo>
                    <a:pt x="464" y="61"/>
                  </a:lnTo>
                  <a:lnTo>
                    <a:pt x="470" y="60"/>
                  </a:lnTo>
                  <a:lnTo>
                    <a:pt x="293" y="431"/>
                  </a:lnTo>
                  <a:lnTo>
                    <a:pt x="322" y="513"/>
                  </a:lnTo>
                  <a:lnTo>
                    <a:pt x="325" y="507"/>
                  </a:lnTo>
                  <a:lnTo>
                    <a:pt x="330" y="492"/>
                  </a:lnTo>
                  <a:lnTo>
                    <a:pt x="338" y="468"/>
                  </a:lnTo>
                  <a:lnTo>
                    <a:pt x="348" y="437"/>
                  </a:lnTo>
                  <a:lnTo>
                    <a:pt x="361" y="401"/>
                  </a:lnTo>
                  <a:lnTo>
                    <a:pt x="375" y="360"/>
                  </a:lnTo>
                  <a:lnTo>
                    <a:pt x="392" y="316"/>
                  </a:lnTo>
                  <a:lnTo>
                    <a:pt x="408" y="272"/>
                  </a:lnTo>
                  <a:lnTo>
                    <a:pt x="425" y="228"/>
                  </a:lnTo>
                  <a:lnTo>
                    <a:pt x="441" y="186"/>
                  </a:lnTo>
                  <a:lnTo>
                    <a:pt x="458" y="147"/>
                  </a:lnTo>
                  <a:lnTo>
                    <a:pt x="473" y="112"/>
                  </a:lnTo>
                  <a:lnTo>
                    <a:pt x="487" y="84"/>
                  </a:lnTo>
                  <a:lnTo>
                    <a:pt x="499" y="64"/>
                  </a:lnTo>
                  <a:lnTo>
                    <a:pt x="508" y="53"/>
                  </a:lnTo>
                  <a:lnTo>
                    <a:pt x="516" y="52"/>
                  </a:lnTo>
                  <a:close/>
                </a:path>
              </a:pathLst>
            </a:custGeom>
            <a:solidFill>
              <a:schemeClr val="tx1"/>
            </a:solidFill>
            <a:ln w="9525">
              <a:solidFill>
                <a:schemeClr val="tx1"/>
              </a:solidFill>
              <a:round/>
              <a:headEnd/>
              <a:tailEnd/>
            </a:ln>
          </p:spPr>
          <p:txBody>
            <a:bodyPr/>
            <a:lstStyle/>
            <a:p>
              <a:endParaRPr lang="en-US"/>
            </a:p>
          </p:txBody>
        </p:sp>
        <p:sp>
          <p:nvSpPr>
            <p:cNvPr id="32346" name="Freeform 788"/>
            <p:cNvSpPr>
              <a:spLocks/>
            </p:cNvSpPr>
            <p:nvPr/>
          </p:nvSpPr>
          <p:spPr bwMode="auto">
            <a:xfrm>
              <a:off x="3987" y="602"/>
              <a:ext cx="92" cy="42"/>
            </a:xfrm>
            <a:custGeom>
              <a:avLst/>
              <a:gdLst>
                <a:gd name="T0" fmla="*/ 0 w 644"/>
                <a:gd name="T1" fmla="*/ 0 h 289"/>
                <a:gd name="T2" fmla="*/ 0 w 644"/>
                <a:gd name="T3" fmla="*/ 0 h 289"/>
                <a:gd name="T4" fmla="*/ 1 w 644"/>
                <a:gd name="T5" fmla="*/ 0 h 289"/>
                <a:gd name="T6" fmla="*/ 1 w 644"/>
                <a:gd name="T7" fmla="*/ 0 h 289"/>
                <a:gd name="T8" fmla="*/ 2 w 644"/>
                <a:gd name="T9" fmla="*/ 0 h 289"/>
                <a:gd name="T10" fmla="*/ 3 w 644"/>
                <a:gd name="T11" fmla="*/ 0 h 289"/>
                <a:gd name="T12" fmla="*/ 4 w 644"/>
                <a:gd name="T13" fmla="*/ 1 h 289"/>
                <a:gd name="T14" fmla="*/ 5 w 644"/>
                <a:gd name="T15" fmla="*/ 1 h 289"/>
                <a:gd name="T16" fmla="*/ 6 w 644"/>
                <a:gd name="T17" fmla="*/ 1 h 289"/>
                <a:gd name="T18" fmla="*/ 7 w 644"/>
                <a:gd name="T19" fmla="*/ 2 h 289"/>
                <a:gd name="T20" fmla="*/ 9 w 644"/>
                <a:gd name="T21" fmla="*/ 2 h 289"/>
                <a:gd name="T22" fmla="*/ 10 w 644"/>
                <a:gd name="T23" fmla="*/ 3 h 289"/>
                <a:gd name="T24" fmla="*/ 11 w 644"/>
                <a:gd name="T25" fmla="*/ 3 h 289"/>
                <a:gd name="T26" fmla="*/ 12 w 644"/>
                <a:gd name="T27" fmla="*/ 3 h 289"/>
                <a:gd name="T28" fmla="*/ 12 w 644"/>
                <a:gd name="T29" fmla="*/ 4 h 289"/>
                <a:gd name="T30" fmla="*/ 13 w 644"/>
                <a:gd name="T31" fmla="*/ 4 h 289"/>
                <a:gd name="T32" fmla="*/ 13 w 644"/>
                <a:gd name="T33" fmla="*/ 4 h 289"/>
                <a:gd name="T34" fmla="*/ 13 w 644"/>
                <a:gd name="T35" fmla="*/ 6 h 289"/>
                <a:gd name="T36" fmla="*/ 13 w 644"/>
                <a:gd name="T37" fmla="*/ 6 h 289"/>
                <a:gd name="T38" fmla="*/ 12 w 644"/>
                <a:gd name="T39" fmla="*/ 6 h 289"/>
                <a:gd name="T40" fmla="*/ 12 w 644"/>
                <a:gd name="T41" fmla="*/ 6 h 289"/>
                <a:gd name="T42" fmla="*/ 11 w 644"/>
                <a:gd name="T43" fmla="*/ 5 h 289"/>
                <a:gd name="T44" fmla="*/ 10 w 644"/>
                <a:gd name="T45" fmla="*/ 5 h 289"/>
                <a:gd name="T46" fmla="*/ 10 w 644"/>
                <a:gd name="T47" fmla="*/ 5 h 289"/>
                <a:gd name="T48" fmla="*/ 9 w 644"/>
                <a:gd name="T49" fmla="*/ 4 h 289"/>
                <a:gd name="T50" fmla="*/ 8 w 644"/>
                <a:gd name="T51" fmla="*/ 3 h 289"/>
                <a:gd name="T52" fmla="*/ 7 w 644"/>
                <a:gd name="T53" fmla="*/ 3 h 289"/>
                <a:gd name="T54" fmla="*/ 6 w 644"/>
                <a:gd name="T55" fmla="*/ 2 h 289"/>
                <a:gd name="T56" fmla="*/ 4 w 644"/>
                <a:gd name="T57" fmla="*/ 2 h 289"/>
                <a:gd name="T58" fmla="*/ 3 w 644"/>
                <a:gd name="T59" fmla="*/ 1 h 289"/>
                <a:gd name="T60" fmla="*/ 2 w 644"/>
                <a:gd name="T61" fmla="*/ 1 h 289"/>
                <a:gd name="T62" fmla="*/ 2 w 644"/>
                <a:gd name="T63" fmla="*/ 1 h 289"/>
                <a:gd name="T64" fmla="*/ 1 w 644"/>
                <a:gd name="T65" fmla="*/ 0 h 289"/>
                <a:gd name="T66" fmla="*/ 0 w 644"/>
                <a:gd name="T67" fmla="*/ 0 h 2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44"/>
                <a:gd name="T103" fmla="*/ 0 h 289"/>
                <a:gd name="T104" fmla="*/ 644 w 644"/>
                <a:gd name="T105" fmla="*/ 289 h 28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44" h="289">
                  <a:moveTo>
                    <a:pt x="0" y="4"/>
                  </a:moveTo>
                  <a:lnTo>
                    <a:pt x="6" y="0"/>
                  </a:lnTo>
                  <a:lnTo>
                    <a:pt x="26" y="0"/>
                  </a:lnTo>
                  <a:lnTo>
                    <a:pt x="55" y="4"/>
                  </a:lnTo>
                  <a:lnTo>
                    <a:pt x="94" y="12"/>
                  </a:lnTo>
                  <a:lnTo>
                    <a:pt x="140" y="23"/>
                  </a:lnTo>
                  <a:lnTo>
                    <a:pt x="192" y="35"/>
                  </a:lnTo>
                  <a:lnTo>
                    <a:pt x="247" y="51"/>
                  </a:lnTo>
                  <a:lnTo>
                    <a:pt x="306" y="68"/>
                  </a:lnTo>
                  <a:lnTo>
                    <a:pt x="364" y="86"/>
                  </a:lnTo>
                  <a:lnTo>
                    <a:pt x="420" y="105"/>
                  </a:lnTo>
                  <a:lnTo>
                    <a:pt x="476" y="124"/>
                  </a:lnTo>
                  <a:lnTo>
                    <a:pt x="525" y="142"/>
                  </a:lnTo>
                  <a:lnTo>
                    <a:pt x="569" y="161"/>
                  </a:lnTo>
                  <a:lnTo>
                    <a:pt x="604" y="178"/>
                  </a:lnTo>
                  <a:lnTo>
                    <a:pt x="630" y="193"/>
                  </a:lnTo>
                  <a:lnTo>
                    <a:pt x="644" y="206"/>
                  </a:lnTo>
                  <a:lnTo>
                    <a:pt x="621" y="289"/>
                  </a:lnTo>
                  <a:lnTo>
                    <a:pt x="616" y="287"/>
                  </a:lnTo>
                  <a:lnTo>
                    <a:pt x="602" y="279"/>
                  </a:lnTo>
                  <a:lnTo>
                    <a:pt x="578" y="268"/>
                  </a:lnTo>
                  <a:lnTo>
                    <a:pt x="548" y="252"/>
                  </a:lnTo>
                  <a:lnTo>
                    <a:pt x="511" y="234"/>
                  </a:lnTo>
                  <a:lnTo>
                    <a:pt x="470" y="214"/>
                  </a:lnTo>
                  <a:lnTo>
                    <a:pt x="424" y="191"/>
                  </a:lnTo>
                  <a:lnTo>
                    <a:pt x="375" y="167"/>
                  </a:lnTo>
                  <a:lnTo>
                    <a:pt x="323" y="142"/>
                  </a:lnTo>
                  <a:lnTo>
                    <a:pt x="271" y="119"/>
                  </a:lnTo>
                  <a:lnTo>
                    <a:pt x="219" y="94"/>
                  </a:lnTo>
                  <a:lnTo>
                    <a:pt x="169" y="71"/>
                  </a:lnTo>
                  <a:lnTo>
                    <a:pt x="121" y="51"/>
                  </a:lnTo>
                  <a:lnTo>
                    <a:pt x="75" y="32"/>
                  </a:lnTo>
                  <a:lnTo>
                    <a:pt x="34" y="16"/>
                  </a:lnTo>
                  <a:lnTo>
                    <a:pt x="0" y="4"/>
                  </a:lnTo>
                  <a:close/>
                </a:path>
              </a:pathLst>
            </a:custGeom>
            <a:solidFill>
              <a:schemeClr val="tx1"/>
            </a:solidFill>
            <a:ln w="9525">
              <a:solidFill>
                <a:schemeClr val="tx1"/>
              </a:solidFill>
              <a:round/>
              <a:headEnd/>
              <a:tailEnd/>
            </a:ln>
          </p:spPr>
          <p:txBody>
            <a:bodyPr/>
            <a:lstStyle/>
            <a:p>
              <a:endParaRPr lang="en-US"/>
            </a:p>
          </p:txBody>
        </p:sp>
        <p:sp>
          <p:nvSpPr>
            <p:cNvPr id="32347" name="Freeform 789"/>
            <p:cNvSpPr>
              <a:spLocks/>
            </p:cNvSpPr>
            <p:nvPr/>
          </p:nvSpPr>
          <p:spPr bwMode="auto">
            <a:xfrm>
              <a:off x="4014" y="632"/>
              <a:ext cx="52" cy="32"/>
            </a:xfrm>
            <a:custGeom>
              <a:avLst/>
              <a:gdLst>
                <a:gd name="T0" fmla="*/ 0 w 365"/>
                <a:gd name="T1" fmla="*/ 0 h 229"/>
                <a:gd name="T2" fmla="*/ 0 w 365"/>
                <a:gd name="T3" fmla="*/ 0 h 229"/>
                <a:gd name="T4" fmla="*/ 1 w 365"/>
                <a:gd name="T5" fmla="*/ 0 h 229"/>
                <a:gd name="T6" fmla="*/ 1 w 365"/>
                <a:gd name="T7" fmla="*/ 0 h 229"/>
                <a:gd name="T8" fmla="*/ 2 w 365"/>
                <a:gd name="T9" fmla="*/ 0 h 229"/>
                <a:gd name="T10" fmla="*/ 3 w 365"/>
                <a:gd name="T11" fmla="*/ 1 h 229"/>
                <a:gd name="T12" fmla="*/ 3 w 365"/>
                <a:gd name="T13" fmla="*/ 1 h 229"/>
                <a:gd name="T14" fmla="*/ 4 w 365"/>
                <a:gd name="T15" fmla="*/ 1 h 229"/>
                <a:gd name="T16" fmla="*/ 4 w 365"/>
                <a:gd name="T17" fmla="*/ 1 h 229"/>
                <a:gd name="T18" fmla="*/ 5 w 365"/>
                <a:gd name="T19" fmla="*/ 2 h 229"/>
                <a:gd name="T20" fmla="*/ 5 w 365"/>
                <a:gd name="T21" fmla="*/ 2 h 229"/>
                <a:gd name="T22" fmla="*/ 6 w 365"/>
                <a:gd name="T23" fmla="*/ 2 h 229"/>
                <a:gd name="T24" fmla="*/ 6 w 365"/>
                <a:gd name="T25" fmla="*/ 3 h 229"/>
                <a:gd name="T26" fmla="*/ 7 w 365"/>
                <a:gd name="T27" fmla="*/ 3 h 229"/>
                <a:gd name="T28" fmla="*/ 7 w 365"/>
                <a:gd name="T29" fmla="*/ 3 h 229"/>
                <a:gd name="T30" fmla="*/ 7 w 365"/>
                <a:gd name="T31" fmla="*/ 4 h 229"/>
                <a:gd name="T32" fmla="*/ 7 w 365"/>
                <a:gd name="T33" fmla="*/ 4 h 229"/>
                <a:gd name="T34" fmla="*/ 7 w 365"/>
                <a:gd name="T35" fmla="*/ 4 h 229"/>
                <a:gd name="T36" fmla="*/ 7 w 365"/>
                <a:gd name="T37" fmla="*/ 4 h 229"/>
                <a:gd name="T38" fmla="*/ 7 w 365"/>
                <a:gd name="T39" fmla="*/ 4 h 229"/>
                <a:gd name="T40" fmla="*/ 7 w 365"/>
                <a:gd name="T41" fmla="*/ 4 h 229"/>
                <a:gd name="T42" fmla="*/ 6 w 365"/>
                <a:gd name="T43" fmla="*/ 4 h 229"/>
                <a:gd name="T44" fmla="*/ 6 w 365"/>
                <a:gd name="T45" fmla="*/ 4 h 229"/>
                <a:gd name="T46" fmla="*/ 6 w 365"/>
                <a:gd name="T47" fmla="*/ 3 h 229"/>
                <a:gd name="T48" fmla="*/ 5 w 365"/>
                <a:gd name="T49" fmla="*/ 3 h 229"/>
                <a:gd name="T50" fmla="*/ 5 w 365"/>
                <a:gd name="T51" fmla="*/ 3 h 229"/>
                <a:gd name="T52" fmla="*/ 4 w 365"/>
                <a:gd name="T53" fmla="*/ 2 h 229"/>
                <a:gd name="T54" fmla="*/ 3 w 365"/>
                <a:gd name="T55" fmla="*/ 2 h 229"/>
                <a:gd name="T56" fmla="*/ 3 w 365"/>
                <a:gd name="T57" fmla="*/ 2 h 229"/>
                <a:gd name="T58" fmla="*/ 2 w 365"/>
                <a:gd name="T59" fmla="*/ 1 h 229"/>
                <a:gd name="T60" fmla="*/ 2 w 365"/>
                <a:gd name="T61" fmla="*/ 1 h 229"/>
                <a:gd name="T62" fmla="*/ 1 w 365"/>
                <a:gd name="T63" fmla="*/ 1 h 229"/>
                <a:gd name="T64" fmla="*/ 1 w 365"/>
                <a:gd name="T65" fmla="*/ 0 h 229"/>
                <a:gd name="T66" fmla="*/ 0 w 365"/>
                <a:gd name="T67" fmla="*/ 0 h 2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5"/>
                <a:gd name="T103" fmla="*/ 0 h 229"/>
                <a:gd name="T104" fmla="*/ 365 w 365"/>
                <a:gd name="T105" fmla="*/ 229 h 22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5" h="229">
                  <a:moveTo>
                    <a:pt x="0" y="0"/>
                  </a:moveTo>
                  <a:lnTo>
                    <a:pt x="23" y="0"/>
                  </a:lnTo>
                  <a:lnTo>
                    <a:pt x="47" y="2"/>
                  </a:lnTo>
                  <a:lnTo>
                    <a:pt x="73" y="9"/>
                  </a:lnTo>
                  <a:lnTo>
                    <a:pt x="102" y="16"/>
                  </a:lnTo>
                  <a:lnTo>
                    <a:pt x="130" y="27"/>
                  </a:lnTo>
                  <a:lnTo>
                    <a:pt x="159" y="39"/>
                  </a:lnTo>
                  <a:lnTo>
                    <a:pt x="187" y="53"/>
                  </a:lnTo>
                  <a:lnTo>
                    <a:pt x="215" y="68"/>
                  </a:lnTo>
                  <a:lnTo>
                    <a:pt x="242" y="84"/>
                  </a:lnTo>
                  <a:lnTo>
                    <a:pt x="268" y="101"/>
                  </a:lnTo>
                  <a:lnTo>
                    <a:pt x="292" y="119"/>
                  </a:lnTo>
                  <a:lnTo>
                    <a:pt x="313" y="136"/>
                  </a:lnTo>
                  <a:lnTo>
                    <a:pt x="332" y="153"/>
                  </a:lnTo>
                  <a:lnTo>
                    <a:pt x="347" y="169"/>
                  </a:lnTo>
                  <a:lnTo>
                    <a:pt x="358" y="186"/>
                  </a:lnTo>
                  <a:lnTo>
                    <a:pt x="365" y="201"/>
                  </a:lnTo>
                  <a:lnTo>
                    <a:pt x="344" y="229"/>
                  </a:lnTo>
                  <a:lnTo>
                    <a:pt x="342" y="227"/>
                  </a:lnTo>
                  <a:lnTo>
                    <a:pt x="335" y="222"/>
                  </a:lnTo>
                  <a:lnTo>
                    <a:pt x="323" y="214"/>
                  </a:lnTo>
                  <a:lnTo>
                    <a:pt x="309" y="203"/>
                  </a:lnTo>
                  <a:lnTo>
                    <a:pt x="292" y="190"/>
                  </a:lnTo>
                  <a:lnTo>
                    <a:pt x="271" y="176"/>
                  </a:lnTo>
                  <a:lnTo>
                    <a:pt x="248" y="159"/>
                  </a:lnTo>
                  <a:lnTo>
                    <a:pt x="223" y="141"/>
                  </a:lnTo>
                  <a:lnTo>
                    <a:pt x="197" y="123"/>
                  </a:lnTo>
                  <a:lnTo>
                    <a:pt x="169" y="105"/>
                  </a:lnTo>
                  <a:lnTo>
                    <a:pt x="140" y="85"/>
                  </a:lnTo>
                  <a:lnTo>
                    <a:pt x="111" y="66"/>
                  </a:lnTo>
                  <a:lnTo>
                    <a:pt x="82" y="47"/>
                  </a:lnTo>
                  <a:lnTo>
                    <a:pt x="54" y="30"/>
                  </a:lnTo>
                  <a:lnTo>
                    <a:pt x="26" y="14"/>
                  </a:lnTo>
                  <a:lnTo>
                    <a:pt x="0" y="0"/>
                  </a:lnTo>
                  <a:close/>
                </a:path>
              </a:pathLst>
            </a:custGeom>
            <a:solidFill>
              <a:schemeClr val="tx1"/>
            </a:solidFill>
            <a:ln w="9525">
              <a:solidFill>
                <a:schemeClr val="tx1"/>
              </a:solidFill>
              <a:round/>
              <a:headEnd/>
              <a:tailEnd/>
            </a:ln>
          </p:spPr>
          <p:txBody>
            <a:bodyPr/>
            <a:lstStyle/>
            <a:p>
              <a:endParaRPr lang="en-US"/>
            </a:p>
          </p:txBody>
        </p:sp>
        <p:sp>
          <p:nvSpPr>
            <p:cNvPr id="32348" name="Freeform 790"/>
            <p:cNvSpPr>
              <a:spLocks/>
            </p:cNvSpPr>
            <p:nvPr/>
          </p:nvSpPr>
          <p:spPr bwMode="auto">
            <a:xfrm>
              <a:off x="4020" y="650"/>
              <a:ext cx="15" cy="10"/>
            </a:xfrm>
            <a:custGeom>
              <a:avLst/>
              <a:gdLst>
                <a:gd name="T0" fmla="*/ 0 w 105"/>
                <a:gd name="T1" fmla="*/ 0 h 69"/>
                <a:gd name="T2" fmla="*/ 2 w 105"/>
                <a:gd name="T3" fmla="*/ 1 h 69"/>
                <a:gd name="T4" fmla="*/ 2 w 105"/>
                <a:gd name="T5" fmla="*/ 1 h 69"/>
                <a:gd name="T6" fmla="*/ 0 w 105"/>
                <a:gd name="T7" fmla="*/ 0 h 69"/>
                <a:gd name="T8" fmla="*/ 0 60000 65536"/>
                <a:gd name="T9" fmla="*/ 0 60000 65536"/>
                <a:gd name="T10" fmla="*/ 0 60000 65536"/>
                <a:gd name="T11" fmla="*/ 0 60000 65536"/>
                <a:gd name="T12" fmla="*/ 0 w 105"/>
                <a:gd name="T13" fmla="*/ 0 h 69"/>
                <a:gd name="T14" fmla="*/ 105 w 105"/>
                <a:gd name="T15" fmla="*/ 69 h 69"/>
              </a:gdLst>
              <a:ahLst/>
              <a:cxnLst>
                <a:cxn ang="T8">
                  <a:pos x="T0" y="T1"/>
                </a:cxn>
                <a:cxn ang="T9">
                  <a:pos x="T2" y="T3"/>
                </a:cxn>
                <a:cxn ang="T10">
                  <a:pos x="T4" y="T5"/>
                </a:cxn>
                <a:cxn ang="T11">
                  <a:pos x="T6" y="T7"/>
                </a:cxn>
              </a:cxnLst>
              <a:rect l="T12" t="T13" r="T14" b="T15"/>
              <a:pathLst>
                <a:path w="105" h="69">
                  <a:moveTo>
                    <a:pt x="0" y="0"/>
                  </a:moveTo>
                  <a:lnTo>
                    <a:pt x="76" y="69"/>
                  </a:lnTo>
                  <a:lnTo>
                    <a:pt x="105" y="42"/>
                  </a:lnTo>
                  <a:lnTo>
                    <a:pt x="0" y="0"/>
                  </a:lnTo>
                  <a:close/>
                </a:path>
              </a:pathLst>
            </a:custGeom>
            <a:solidFill>
              <a:schemeClr val="tx1"/>
            </a:solidFill>
            <a:ln w="9525">
              <a:solidFill>
                <a:schemeClr val="tx1"/>
              </a:solidFill>
              <a:round/>
              <a:headEnd/>
              <a:tailEnd/>
            </a:ln>
          </p:spPr>
          <p:txBody>
            <a:bodyPr/>
            <a:lstStyle/>
            <a:p>
              <a:endParaRPr lang="en-US"/>
            </a:p>
          </p:txBody>
        </p:sp>
        <p:sp>
          <p:nvSpPr>
            <p:cNvPr id="32349" name="Freeform 791"/>
            <p:cNvSpPr>
              <a:spLocks/>
            </p:cNvSpPr>
            <p:nvPr/>
          </p:nvSpPr>
          <p:spPr bwMode="auto">
            <a:xfrm>
              <a:off x="3900" y="605"/>
              <a:ext cx="33" cy="12"/>
            </a:xfrm>
            <a:custGeom>
              <a:avLst/>
              <a:gdLst>
                <a:gd name="T0" fmla="*/ 5 w 232"/>
                <a:gd name="T1" fmla="*/ 0 h 86"/>
                <a:gd name="T2" fmla="*/ 5 w 232"/>
                <a:gd name="T3" fmla="*/ 0 h 86"/>
                <a:gd name="T4" fmla="*/ 5 w 232"/>
                <a:gd name="T5" fmla="*/ 0 h 86"/>
                <a:gd name="T6" fmla="*/ 4 w 232"/>
                <a:gd name="T7" fmla="*/ 0 h 86"/>
                <a:gd name="T8" fmla="*/ 4 w 232"/>
                <a:gd name="T9" fmla="*/ 0 h 86"/>
                <a:gd name="T10" fmla="*/ 4 w 232"/>
                <a:gd name="T11" fmla="*/ 0 h 86"/>
                <a:gd name="T12" fmla="*/ 4 w 232"/>
                <a:gd name="T13" fmla="*/ 0 h 86"/>
                <a:gd name="T14" fmla="*/ 3 w 232"/>
                <a:gd name="T15" fmla="*/ 0 h 86"/>
                <a:gd name="T16" fmla="*/ 3 w 232"/>
                <a:gd name="T17" fmla="*/ 0 h 86"/>
                <a:gd name="T18" fmla="*/ 2 w 232"/>
                <a:gd name="T19" fmla="*/ 0 h 86"/>
                <a:gd name="T20" fmla="*/ 2 w 232"/>
                <a:gd name="T21" fmla="*/ 0 h 86"/>
                <a:gd name="T22" fmla="*/ 2 w 232"/>
                <a:gd name="T23" fmla="*/ 0 h 86"/>
                <a:gd name="T24" fmla="*/ 1 w 232"/>
                <a:gd name="T25" fmla="*/ 0 h 86"/>
                <a:gd name="T26" fmla="*/ 1 w 232"/>
                <a:gd name="T27" fmla="*/ 1 h 86"/>
                <a:gd name="T28" fmla="*/ 1 w 232"/>
                <a:gd name="T29" fmla="*/ 1 h 86"/>
                <a:gd name="T30" fmla="*/ 0 w 232"/>
                <a:gd name="T31" fmla="*/ 1 h 86"/>
                <a:gd name="T32" fmla="*/ 0 w 232"/>
                <a:gd name="T33" fmla="*/ 1 h 86"/>
                <a:gd name="T34" fmla="*/ 1 w 232"/>
                <a:gd name="T35" fmla="*/ 2 h 86"/>
                <a:gd name="T36" fmla="*/ 1 w 232"/>
                <a:gd name="T37" fmla="*/ 2 h 86"/>
                <a:gd name="T38" fmla="*/ 1 w 232"/>
                <a:gd name="T39" fmla="*/ 2 h 86"/>
                <a:gd name="T40" fmla="*/ 1 w 232"/>
                <a:gd name="T41" fmla="*/ 2 h 86"/>
                <a:gd name="T42" fmla="*/ 1 w 232"/>
                <a:gd name="T43" fmla="*/ 2 h 86"/>
                <a:gd name="T44" fmla="*/ 1 w 232"/>
                <a:gd name="T45" fmla="*/ 1 h 86"/>
                <a:gd name="T46" fmla="*/ 2 w 232"/>
                <a:gd name="T47" fmla="*/ 1 h 86"/>
                <a:gd name="T48" fmla="*/ 2 w 232"/>
                <a:gd name="T49" fmla="*/ 1 h 86"/>
                <a:gd name="T50" fmla="*/ 2 w 232"/>
                <a:gd name="T51" fmla="*/ 1 h 86"/>
                <a:gd name="T52" fmla="*/ 2 w 232"/>
                <a:gd name="T53" fmla="*/ 1 h 86"/>
                <a:gd name="T54" fmla="*/ 3 w 232"/>
                <a:gd name="T55" fmla="*/ 1 h 86"/>
                <a:gd name="T56" fmla="*/ 3 w 232"/>
                <a:gd name="T57" fmla="*/ 1 h 86"/>
                <a:gd name="T58" fmla="*/ 3 w 232"/>
                <a:gd name="T59" fmla="*/ 1 h 86"/>
                <a:gd name="T60" fmla="*/ 4 w 232"/>
                <a:gd name="T61" fmla="*/ 0 h 86"/>
                <a:gd name="T62" fmla="*/ 4 w 232"/>
                <a:gd name="T63" fmla="*/ 0 h 86"/>
                <a:gd name="T64" fmla="*/ 4 w 232"/>
                <a:gd name="T65" fmla="*/ 0 h 86"/>
                <a:gd name="T66" fmla="*/ 5 w 232"/>
                <a:gd name="T67" fmla="*/ 0 h 8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2"/>
                <a:gd name="T103" fmla="*/ 0 h 86"/>
                <a:gd name="T104" fmla="*/ 232 w 232"/>
                <a:gd name="T105" fmla="*/ 86 h 8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2" h="86">
                  <a:moveTo>
                    <a:pt x="232" y="13"/>
                  </a:moveTo>
                  <a:lnTo>
                    <a:pt x="230" y="9"/>
                  </a:lnTo>
                  <a:lnTo>
                    <a:pt x="225" y="6"/>
                  </a:lnTo>
                  <a:lnTo>
                    <a:pt x="216" y="2"/>
                  </a:lnTo>
                  <a:lnTo>
                    <a:pt x="205" y="1"/>
                  </a:lnTo>
                  <a:lnTo>
                    <a:pt x="190" y="0"/>
                  </a:lnTo>
                  <a:lnTo>
                    <a:pt x="174" y="0"/>
                  </a:lnTo>
                  <a:lnTo>
                    <a:pt x="157" y="1"/>
                  </a:lnTo>
                  <a:lnTo>
                    <a:pt x="139" y="4"/>
                  </a:lnTo>
                  <a:lnTo>
                    <a:pt x="119" y="7"/>
                  </a:lnTo>
                  <a:lnTo>
                    <a:pt x="100" y="11"/>
                  </a:lnTo>
                  <a:lnTo>
                    <a:pt x="80" y="15"/>
                  </a:lnTo>
                  <a:lnTo>
                    <a:pt x="61" y="22"/>
                  </a:lnTo>
                  <a:lnTo>
                    <a:pt x="43" y="28"/>
                  </a:lnTo>
                  <a:lnTo>
                    <a:pt x="26" y="36"/>
                  </a:lnTo>
                  <a:lnTo>
                    <a:pt x="12" y="45"/>
                  </a:lnTo>
                  <a:lnTo>
                    <a:pt x="0" y="54"/>
                  </a:lnTo>
                  <a:lnTo>
                    <a:pt x="50" y="86"/>
                  </a:lnTo>
                  <a:lnTo>
                    <a:pt x="51" y="84"/>
                  </a:lnTo>
                  <a:lnTo>
                    <a:pt x="53" y="83"/>
                  </a:lnTo>
                  <a:lnTo>
                    <a:pt x="57" y="80"/>
                  </a:lnTo>
                  <a:lnTo>
                    <a:pt x="63" y="76"/>
                  </a:lnTo>
                  <a:lnTo>
                    <a:pt x="70" y="72"/>
                  </a:lnTo>
                  <a:lnTo>
                    <a:pt x="79" y="66"/>
                  </a:lnTo>
                  <a:lnTo>
                    <a:pt x="89" y="61"/>
                  </a:lnTo>
                  <a:lnTo>
                    <a:pt x="101" y="55"/>
                  </a:lnTo>
                  <a:lnTo>
                    <a:pt x="114" y="49"/>
                  </a:lnTo>
                  <a:lnTo>
                    <a:pt x="127" y="42"/>
                  </a:lnTo>
                  <a:lnTo>
                    <a:pt x="142" y="37"/>
                  </a:lnTo>
                  <a:lnTo>
                    <a:pt x="158" y="31"/>
                  </a:lnTo>
                  <a:lnTo>
                    <a:pt x="175" y="25"/>
                  </a:lnTo>
                  <a:lnTo>
                    <a:pt x="193" y="21"/>
                  </a:lnTo>
                  <a:lnTo>
                    <a:pt x="212" y="16"/>
                  </a:lnTo>
                  <a:lnTo>
                    <a:pt x="232" y="13"/>
                  </a:lnTo>
                  <a:close/>
                </a:path>
              </a:pathLst>
            </a:custGeom>
            <a:solidFill>
              <a:schemeClr val="tx1"/>
            </a:solidFill>
            <a:ln w="9525">
              <a:solidFill>
                <a:schemeClr val="tx1"/>
              </a:solidFill>
              <a:round/>
              <a:headEnd/>
              <a:tailEnd/>
            </a:ln>
          </p:spPr>
          <p:txBody>
            <a:bodyPr/>
            <a:lstStyle/>
            <a:p>
              <a:endParaRPr lang="en-US"/>
            </a:p>
          </p:txBody>
        </p:sp>
        <p:sp>
          <p:nvSpPr>
            <p:cNvPr id="32350" name="Freeform 792"/>
            <p:cNvSpPr>
              <a:spLocks/>
            </p:cNvSpPr>
            <p:nvPr/>
          </p:nvSpPr>
          <p:spPr bwMode="auto">
            <a:xfrm>
              <a:off x="3810" y="420"/>
              <a:ext cx="15" cy="17"/>
            </a:xfrm>
            <a:custGeom>
              <a:avLst/>
              <a:gdLst>
                <a:gd name="T0" fmla="*/ 0 w 107"/>
                <a:gd name="T1" fmla="*/ 0 h 122"/>
                <a:gd name="T2" fmla="*/ 0 w 107"/>
                <a:gd name="T3" fmla="*/ 1 h 122"/>
                <a:gd name="T4" fmla="*/ 2 w 107"/>
                <a:gd name="T5" fmla="*/ 2 h 122"/>
                <a:gd name="T6" fmla="*/ 0 w 107"/>
                <a:gd name="T7" fmla="*/ 0 h 122"/>
                <a:gd name="T8" fmla="*/ 0 60000 65536"/>
                <a:gd name="T9" fmla="*/ 0 60000 65536"/>
                <a:gd name="T10" fmla="*/ 0 60000 65536"/>
                <a:gd name="T11" fmla="*/ 0 60000 65536"/>
                <a:gd name="T12" fmla="*/ 0 w 107"/>
                <a:gd name="T13" fmla="*/ 0 h 122"/>
                <a:gd name="T14" fmla="*/ 107 w 107"/>
                <a:gd name="T15" fmla="*/ 122 h 122"/>
              </a:gdLst>
              <a:ahLst/>
              <a:cxnLst>
                <a:cxn ang="T8">
                  <a:pos x="T0" y="T1"/>
                </a:cxn>
                <a:cxn ang="T9">
                  <a:pos x="T2" y="T3"/>
                </a:cxn>
                <a:cxn ang="T10">
                  <a:pos x="T4" y="T5"/>
                </a:cxn>
                <a:cxn ang="T11">
                  <a:pos x="T6" y="T7"/>
                </a:cxn>
              </a:cxnLst>
              <a:rect l="T12" t="T13" r="T14" b="T15"/>
              <a:pathLst>
                <a:path w="107" h="122">
                  <a:moveTo>
                    <a:pt x="22" y="0"/>
                  </a:moveTo>
                  <a:lnTo>
                    <a:pt x="0" y="52"/>
                  </a:lnTo>
                  <a:lnTo>
                    <a:pt x="107" y="122"/>
                  </a:lnTo>
                  <a:lnTo>
                    <a:pt x="22" y="0"/>
                  </a:lnTo>
                  <a:close/>
                </a:path>
              </a:pathLst>
            </a:custGeom>
            <a:solidFill>
              <a:schemeClr val="tx1"/>
            </a:solidFill>
            <a:ln w="9525">
              <a:solidFill>
                <a:schemeClr val="tx1"/>
              </a:solidFill>
              <a:round/>
              <a:headEnd/>
              <a:tailEnd/>
            </a:ln>
          </p:spPr>
          <p:txBody>
            <a:bodyPr/>
            <a:lstStyle/>
            <a:p>
              <a:endParaRPr lang="en-US"/>
            </a:p>
          </p:txBody>
        </p:sp>
        <p:sp>
          <p:nvSpPr>
            <p:cNvPr id="32351" name="Freeform 793"/>
            <p:cNvSpPr>
              <a:spLocks/>
            </p:cNvSpPr>
            <p:nvPr/>
          </p:nvSpPr>
          <p:spPr bwMode="auto">
            <a:xfrm>
              <a:off x="3798" y="441"/>
              <a:ext cx="20" cy="10"/>
            </a:xfrm>
            <a:custGeom>
              <a:avLst/>
              <a:gdLst>
                <a:gd name="T0" fmla="*/ 0 w 144"/>
                <a:gd name="T1" fmla="*/ 0 h 66"/>
                <a:gd name="T2" fmla="*/ 0 w 144"/>
                <a:gd name="T3" fmla="*/ 2 h 66"/>
                <a:gd name="T4" fmla="*/ 3 w 144"/>
                <a:gd name="T5" fmla="*/ 2 h 66"/>
                <a:gd name="T6" fmla="*/ 0 w 144"/>
                <a:gd name="T7" fmla="*/ 0 h 66"/>
                <a:gd name="T8" fmla="*/ 0 60000 65536"/>
                <a:gd name="T9" fmla="*/ 0 60000 65536"/>
                <a:gd name="T10" fmla="*/ 0 60000 65536"/>
                <a:gd name="T11" fmla="*/ 0 60000 65536"/>
                <a:gd name="T12" fmla="*/ 0 w 144"/>
                <a:gd name="T13" fmla="*/ 0 h 66"/>
                <a:gd name="T14" fmla="*/ 144 w 144"/>
                <a:gd name="T15" fmla="*/ 66 h 66"/>
              </a:gdLst>
              <a:ahLst/>
              <a:cxnLst>
                <a:cxn ang="T8">
                  <a:pos x="T0" y="T1"/>
                </a:cxn>
                <a:cxn ang="T9">
                  <a:pos x="T2" y="T3"/>
                </a:cxn>
                <a:cxn ang="T10">
                  <a:pos x="T4" y="T5"/>
                </a:cxn>
                <a:cxn ang="T11">
                  <a:pos x="T6" y="T7"/>
                </a:cxn>
              </a:cxnLst>
              <a:rect l="T12" t="T13" r="T14" b="T15"/>
              <a:pathLst>
                <a:path w="144" h="66">
                  <a:moveTo>
                    <a:pt x="13" y="0"/>
                  </a:moveTo>
                  <a:lnTo>
                    <a:pt x="0" y="66"/>
                  </a:lnTo>
                  <a:lnTo>
                    <a:pt x="144" y="66"/>
                  </a:lnTo>
                  <a:lnTo>
                    <a:pt x="13" y="0"/>
                  </a:lnTo>
                  <a:close/>
                </a:path>
              </a:pathLst>
            </a:custGeom>
            <a:solidFill>
              <a:schemeClr val="tx1"/>
            </a:solidFill>
            <a:ln w="9525">
              <a:solidFill>
                <a:schemeClr val="tx1"/>
              </a:solidFill>
              <a:round/>
              <a:headEnd/>
              <a:tailEnd/>
            </a:ln>
          </p:spPr>
          <p:txBody>
            <a:bodyPr/>
            <a:lstStyle/>
            <a:p>
              <a:endParaRPr lang="en-US"/>
            </a:p>
          </p:txBody>
        </p:sp>
        <p:sp>
          <p:nvSpPr>
            <p:cNvPr id="32352" name="Freeform 794"/>
            <p:cNvSpPr>
              <a:spLocks/>
            </p:cNvSpPr>
            <p:nvPr/>
          </p:nvSpPr>
          <p:spPr bwMode="auto">
            <a:xfrm>
              <a:off x="3808" y="463"/>
              <a:ext cx="17" cy="15"/>
            </a:xfrm>
            <a:custGeom>
              <a:avLst/>
              <a:gdLst>
                <a:gd name="T0" fmla="*/ 0 w 119"/>
                <a:gd name="T1" fmla="*/ 1 h 105"/>
                <a:gd name="T2" fmla="*/ 1 w 119"/>
                <a:gd name="T3" fmla="*/ 2 h 105"/>
                <a:gd name="T4" fmla="*/ 2 w 119"/>
                <a:gd name="T5" fmla="*/ 0 h 105"/>
                <a:gd name="T6" fmla="*/ 0 w 119"/>
                <a:gd name="T7" fmla="*/ 1 h 105"/>
                <a:gd name="T8" fmla="*/ 0 60000 65536"/>
                <a:gd name="T9" fmla="*/ 0 60000 65536"/>
                <a:gd name="T10" fmla="*/ 0 60000 65536"/>
                <a:gd name="T11" fmla="*/ 0 60000 65536"/>
                <a:gd name="T12" fmla="*/ 0 w 119"/>
                <a:gd name="T13" fmla="*/ 0 h 105"/>
                <a:gd name="T14" fmla="*/ 119 w 119"/>
                <a:gd name="T15" fmla="*/ 105 h 105"/>
              </a:gdLst>
              <a:ahLst/>
              <a:cxnLst>
                <a:cxn ang="T8">
                  <a:pos x="T0" y="T1"/>
                </a:cxn>
                <a:cxn ang="T9">
                  <a:pos x="T2" y="T3"/>
                </a:cxn>
                <a:cxn ang="T10">
                  <a:pos x="T4" y="T5"/>
                </a:cxn>
                <a:cxn ang="T11">
                  <a:pos x="T6" y="T7"/>
                </a:cxn>
              </a:cxnLst>
              <a:rect l="T12" t="T13" r="T14" b="T15"/>
              <a:pathLst>
                <a:path w="119" h="105">
                  <a:moveTo>
                    <a:pt x="0" y="48"/>
                  </a:moveTo>
                  <a:lnTo>
                    <a:pt x="42" y="105"/>
                  </a:lnTo>
                  <a:lnTo>
                    <a:pt x="119" y="0"/>
                  </a:lnTo>
                  <a:lnTo>
                    <a:pt x="0" y="48"/>
                  </a:lnTo>
                  <a:close/>
                </a:path>
              </a:pathLst>
            </a:custGeom>
            <a:solidFill>
              <a:schemeClr val="tx1"/>
            </a:solidFill>
            <a:ln w="9525">
              <a:solidFill>
                <a:schemeClr val="tx1"/>
              </a:solidFill>
              <a:round/>
              <a:headEnd/>
              <a:tailEnd/>
            </a:ln>
          </p:spPr>
          <p:txBody>
            <a:bodyPr/>
            <a:lstStyle/>
            <a:p>
              <a:endParaRPr lang="en-US"/>
            </a:p>
          </p:txBody>
        </p:sp>
      </p:grpSp>
      <p:grpSp>
        <p:nvGrpSpPr>
          <p:cNvPr id="31771" name="Group 795"/>
          <p:cNvGrpSpPr>
            <a:grpSpLocks/>
          </p:cNvGrpSpPr>
          <p:nvPr/>
        </p:nvGrpSpPr>
        <p:grpSpPr bwMode="auto">
          <a:xfrm>
            <a:off x="4572000" y="495300"/>
            <a:ext cx="641350" cy="374650"/>
            <a:chOff x="2660" y="31"/>
            <a:chExt cx="404" cy="236"/>
          </a:xfrm>
        </p:grpSpPr>
        <p:sp>
          <p:nvSpPr>
            <p:cNvPr id="32234" name="Freeform 796"/>
            <p:cNvSpPr>
              <a:spLocks noEditPoints="1"/>
            </p:cNvSpPr>
            <p:nvPr/>
          </p:nvSpPr>
          <p:spPr bwMode="auto">
            <a:xfrm>
              <a:off x="2660" y="31"/>
              <a:ext cx="404" cy="236"/>
            </a:xfrm>
            <a:custGeom>
              <a:avLst/>
              <a:gdLst>
                <a:gd name="T0" fmla="*/ 380 w 404"/>
                <a:gd name="T1" fmla="*/ 75 h 236"/>
                <a:gd name="T2" fmla="*/ 283 w 404"/>
                <a:gd name="T3" fmla="*/ 83 h 236"/>
                <a:gd name="T4" fmla="*/ 344 w 404"/>
                <a:gd name="T5" fmla="*/ 92 h 236"/>
                <a:gd name="T6" fmla="*/ 358 w 404"/>
                <a:gd name="T7" fmla="*/ 139 h 236"/>
                <a:gd name="T8" fmla="*/ 296 w 404"/>
                <a:gd name="T9" fmla="*/ 114 h 236"/>
                <a:gd name="T10" fmla="*/ 279 w 404"/>
                <a:gd name="T11" fmla="*/ 89 h 236"/>
                <a:gd name="T12" fmla="*/ 268 w 404"/>
                <a:gd name="T13" fmla="*/ 133 h 236"/>
                <a:gd name="T14" fmla="*/ 277 w 404"/>
                <a:gd name="T15" fmla="*/ 102 h 236"/>
                <a:gd name="T16" fmla="*/ 243 w 404"/>
                <a:gd name="T17" fmla="*/ 111 h 236"/>
                <a:gd name="T18" fmla="*/ 221 w 404"/>
                <a:gd name="T19" fmla="*/ 122 h 236"/>
                <a:gd name="T20" fmla="*/ 255 w 404"/>
                <a:gd name="T21" fmla="*/ 103 h 236"/>
                <a:gd name="T22" fmla="*/ 244 w 404"/>
                <a:gd name="T23" fmla="*/ 98 h 236"/>
                <a:gd name="T24" fmla="*/ 229 w 404"/>
                <a:gd name="T25" fmla="*/ 94 h 236"/>
                <a:gd name="T26" fmla="*/ 187 w 404"/>
                <a:gd name="T27" fmla="*/ 105 h 236"/>
                <a:gd name="T28" fmla="*/ 173 w 404"/>
                <a:gd name="T29" fmla="*/ 200 h 236"/>
                <a:gd name="T30" fmla="*/ 146 w 404"/>
                <a:gd name="T31" fmla="*/ 206 h 236"/>
                <a:gd name="T32" fmla="*/ 195 w 404"/>
                <a:gd name="T33" fmla="*/ 117 h 236"/>
                <a:gd name="T34" fmla="*/ 149 w 404"/>
                <a:gd name="T35" fmla="*/ 147 h 236"/>
                <a:gd name="T36" fmla="*/ 113 w 404"/>
                <a:gd name="T37" fmla="*/ 153 h 236"/>
                <a:gd name="T38" fmla="*/ 132 w 404"/>
                <a:gd name="T39" fmla="*/ 219 h 236"/>
                <a:gd name="T40" fmla="*/ 59 w 404"/>
                <a:gd name="T41" fmla="*/ 219 h 236"/>
                <a:gd name="T42" fmla="*/ 51 w 404"/>
                <a:gd name="T43" fmla="*/ 166 h 236"/>
                <a:gd name="T44" fmla="*/ 4 w 404"/>
                <a:gd name="T45" fmla="*/ 184 h 236"/>
                <a:gd name="T46" fmla="*/ 20 w 404"/>
                <a:gd name="T47" fmla="*/ 150 h 236"/>
                <a:gd name="T48" fmla="*/ 53 w 404"/>
                <a:gd name="T49" fmla="*/ 134 h 236"/>
                <a:gd name="T50" fmla="*/ 59 w 404"/>
                <a:gd name="T51" fmla="*/ 117 h 236"/>
                <a:gd name="T52" fmla="*/ 65 w 404"/>
                <a:gd name="T53" fmla="*/ 94 h 236"/>
                <a:gd name="T54" fmla="*/ 109 w 404"/>
                <a:gd name="T55" fmla="*/ 119 h 236"/>
                <a:gd name="T56" fmla="*/ 89 w 404"/>
                <a:gd name="T57" fmla="*/ 74 h 236"/>
                <a:gd name="T58" fmla="*/ 95 w 404"/>
                <a:gd name="T59" fmla="*/ 45 h 236"/>
                <a:gd name="T60" fmla="*/ 124 w 404"/>
                <a:gd name="T61" fmla="*/ 11 h 236"/>
                <a:gd name="T62" fmla="*/ 173 w 404"/>
                <a:gd name="T63" fmla="*/ 39 h 236"/>
                <a:gd name="T64" fmla="*/ 177 w 404"/>
                <a:gd name="T65" fmla="*/ 95 h 236"/>
                <a:gd name="T66" fmla="*/ 191 w 404"/>
                <a:gd name="T67" fmla="*/ 61 h 236"/>
                <a:gd name="T68" fmla="*/ 218 w 404"/>
                <a:gd name="T69" fmla="*/ 49 h 236"/>
                <a:gd name="T70" fmla="*/ 198 w 404"/>
                <a:gd name="T71" fmla="*/ 74 h 236"/>
                <a:gd name="T72" fmla="*/ 191 w 404"/>
                <a:gd name="T73" fmla="*/ 92 h 236"/>
                <a:gd name="T74" fmla="*/ 227 w 404"/>
                <a:gd name="T75" fmla="*/ 67 h 236"/>
                <a:gd name="T76" fmla="*/ 213 w 404"/>
                <a:gd name="T77" fmla="*/ 88 h 236"/>
                <a:gd name="T78" fmla="*/ 234 w 404"/>
                <a:gd name="T79" fmla="*/ 91 h 236"/>
                <a:gd name="T80" fmla="*/ 258 w 404"/>
                <a:gd name="T81" fmla="*/ 81 h 236"/>
                <a:gd name="T82" fmla="*/ 258 w 404"/>
                <a:gd name="T83" fmla="*/ 67 h 236"/>
                <a:gd name="T84" fmla="*/ 276 w 404"/>
                <a:gd name="T85" fmla="*/ 75 h 236"/>
                <a:gd name="T86" fmla="*/ 338 w 404"/>
                <a:gd name="T87" fmla="*/ 20 h 236"/>
                <a:gd name="T88" fmla="*/ 354 w 404"/>
                <a:gd name="T89" fmla="*/ 38 h 236"/>
                <a:gd name="T90" fmla="*/ 287 w 404"/>
                <a:gd name="T91" fmla="*/ 78 h 236"/>
                <a:gd name="T92" fmla="*/ 389 w 404"/>
                <a:gd name="T93" fmla="*/ 44 h 236"/>
                <a:gd name="T94" fmla="*/ 56 w 404"/>
                <a:gd name="T95" fmla="*/ 137 h 236"/>
                <a:gd name="T96" fmla="*/ 50 w 404"/>
                <a:gd name="T97" fmla="*/ 164 h 236"/>
                <a:gd name="T98" fmla="*/ 98 w 404"/>
                <a:gd name="T99" fmla="*/ 144 h 236"/>
                <a:gd name="T100" fmla="*/ 101 w 404"/>
                <a:gd name="T101" fmla="*/ 133 h 236"/>
                <a:gd name="T102" fmla="*/ 85 w 404"/>
                <a:gd name="T103" fmla="*/ 137 h 236"/>
                <a:gd name="T104" fmla="*/ 98 w 404"/>
                <a:gd name="T105" fmla="*/ 122 h 236"/>
                <a:gd name="T106" fmla="*/ 84 w 404"/>
                <a:gd name="T107" fmla="*/ 109 h 236"/>
                <a:gd name="T108" fmla="*/ 142 w 404"/>
                <a:gd name="T109" fmla="*/ 94 h 236"/>
                <a:gd name="T110" fmla="*/ 121 w 404"/>
                <a:gd name="T111" fmla="*/ 105 h 236"/>
                <a:gd name="T112" fmla="*/ 159 w 404"/>
                <a:gd name="T113" fmla="*/ 92 h 236"/>
                <a:gd name="T114" fmla="*/ 165 w 404"/>
                <a:gd name="T115" fmla="*/ 103 h 236"/>
                <a:gd name="T116" fmla="*/ 149 w 404"/>
                <a:gd name="T117" fmla="*/ 127 h 236"/>
                <a:gd name="T118" fmla="*/ 140 w 404"/>
                <a:gd name="T119" fmla="*/ 117 h 236"/>
                <a:gd name="T120" fmla="*/ 166 w 404"/>
                <a:gd name="T121" fmla="*/ 120 h 236"/>
                <a:gd name="T122" fmla="*/ 277 w 404"/>
                <a:gd name="T123" fmla="*/ 89 h 236"/>
                <a:gd name="T124" fmla="*/ 269 w 404"/>
                <a:gd name="T125" fmla="*/ 81 h 2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04"/>
                <a:gd name="T190" fmla="*/ 0 h 236"/>
                <a:gd name="T191" fmla="*/ 404 w 404"/>
                <a:gd name="T192" fmla="*/ 236 h 2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04" h="236">
                  <a:moveTo>
                    <a:pt x="396" y="50"/>
                  </a:moveTo>
                  <a:lnTo>
                    <a:pt x="393" y="53"/>
                  </a:lnTo>
                  <a:lnTo>
                    <a:pt x="388" y="56"/>
                  </a:lnTo>
                  <a:lnTo>
                    <a:pt x="368" y="66"/>
                  </a:lnTo>
                  <a:lnTo>
                    <a:pt x="366" y="66"/>
                  </a:lnTo>
                  <a:lnTo>
                    <a:pt x="366" y="67"/>
                  </a:lnTo>
                  <a:lnTo>
                    <a:pt x="377" y="72"/>
                  </a:lnTo>
                  <a:lnTo>
                    <a:pt x="380" y="75"/>
                  </a:lnTo>
                  <a:lnTo>
                    <a:pt x="380" y="77"/>
                  </a:lnTo>
                  <a:lnTo>
                    <a:pt x="371" y="77"/>
                  </a:lnTo>
                  <a:lnTo>
                    <a:pt x="352" y="81"/>
                  </a:lnTo>
                  <a:lnTo>
                    <a:pt x="333" y="78"/>
                  </a:lnTo>
                  <a:lnTo>
                    <a:pt x="324" y="75"/>
                  </a:lnTo>
                  <a:lnTo>
                    <a:pt x="310" y="78"/>
                  </a:lnTo>
                  <a:lnTo>
                    <a:pt x="294" y="81"/>
                  </a:lnTo>
                  <a:lnTo>
                    <a:pt x="283" y="83"/>
                  </a:lnTo>
                  <a:lnTo>
                    <a:pt x="282" y="86"/>
                  </a:lnTo>
                  <a:lnTo>
                    <a:pt x="285" y="89"/>
                  </a:lnTo>
                  <a:lnTo>
                    <a:pt x="291" y="92"/>
                  </a:lnTo>
                  <a:lnTo>
                    <a:pt x="296" y="92"/>
                  </a:lnTo>
                  <a:lnTo>
                    <a:pt x="305" y="88"/>
                  </a:lnTo>
                  <a:lnTo>
                    <a:pt x="315" y="86"/>
                  </a:lnTo>
                  <a:lnTo>
                    <a:pt x="330" y="89"/>
                  </a:lnTo>
                  <a:lnTo>
                    <a:pt x="344" y="92"/>
                  </a:lnTo>
                  <a:lnTo>
                    <a:pt x="347" y="95"/>
                  </a:lnTo>
                  <a:lnTo>
                    <a:pt x="349" y="97"/>
                  </a:lnTo>
                  <a:lnTo>
                    <a:pt x="355" y="102"/>
                  </a:lnTo>
                  <a:lnTo>
                    <a:pt x="360" y="114"/>
                  </a:lnTo>
                  <a:lnTo>
                    <a:pt x="361" y="123"/>
                  </a:lnTo>
                  <a:lnTo>
                    <a:pt x="358" y="133"/>
                  </a:lnTo>
                  <a:lnTo>
                    <a:pt x="358" y="139"/>
                  </a:lnTo>
                  <a:lnTo>
                    <a:pt x="352" y="137"/>
                  </a:lnTo>
                  <a:lnTo>
                    <a:pt x="329" y="137"/>
                  </a:lnTo>
                  <a:lnTo>
                    <a:pt x="315" y="133"/>
                  </a:lnTo>
                  <a:lnTo>
                    <a:pt x="302" y="127"/>
                  </a:lnTo>
                  <a:lnTo>
                    <a:pt x="301" y="123"/>
                  </a:lnTo>
                  <a:lnTo>
                    <a:pt x="296" y="119"/>
                  </a:lnTo>
                  <a:lnTo>
                    <a:pt x="296" y="114"/>
                  </a:lnTo>
                  <a:lnTo>
                    <a:pt x="293" y="113"/>
                  </a:lnTo>
                  <a:lnTo>
                    <a:pt x="291" y="105"/>
                  </a:lnTo>
                  <a:lnTo>
                    <a:pt x="291" y="97"/>
                  </a:lnTo>
                  <a:lnTo>
                    <a:pt x="291" y="95"/>
                  </a:lnTo>
                  <a:lnTo>
                    <a:pt x="282" y="89"/>
                  </a:lnTo>
                  <a:lnTo>
                    <a:pt x="280" y="89"/>
                  </a:lnTo>
                  <a:lnTo>
                    <a:pt x="279" y="89"/>
                  </a:lnTo>
                  <a:lnTo>
                    <a:pt x="280" y="97"/>
                  </a:lnTo>
                  <a:lnTo>
                    <a:pt x="277" y="108"/>
                  </a:lnTo>
                  <a:lnTo>
                    <a:pt x="273" y="116"/>
                  </a:lnTo>
                  <a:lnTo>
                    <a:pt x="277" y="117"/>
                  </a:lnTo>
                  <a:lnTo>
                    <a:pt x="279" y="122"/>
                  </a:lnTo>
                  <a:lnTo>
                    <a:pt x="279" y="127"/>
                  </a:lnTo>
                  <a:lnTo>
                    <a:pt x="276" y="131"/>
                  </a:lnTo>
                  <a:lnTo>
                    <a:pt x="268" y="133"/>
                  </a:lnTo>
                  <a:lnTo>
                    <a:pt x="262" y="133"/>
                  </a:lnTo>
                  <a:lnTo>
                    <a:pt x="255" y="131"/>
                  </a:lnTo>
                  <a:lnTo>
                    <a:pt x="255" y="127"/>
                  </a:lnTo>
                  <a:lnTo>
                    <a:pt x="258" y="120"/>
                  </a:lnTo>
                  <a:lnTo>
                    <a:pt x="268" y="116"/>
                  </a:lnTo>
                  <a:lnTo>
                    <a:pt x="271" y="116"/>
                  </a:lnTo>
                  <a:lnTo>
                    <a:pt x="276" y="109"/>
                  </a:lnTo>
                  <a:lnTo>
                    <a:pt x="277" y="102"/>
                  </a:lnTo>
                  <a:lnTo>
                    <a:pt x="269" y="105"/>
                  </a:lnTo>
                  <a:lnTo>
                    <a:pt x="262" y="105"/>
                  </a:lnTo>
                  <a:lnTo>
                    <a:pt x="260" y="102"/>
                  </a:lnTo>
                  <a:lnTo>
                    <a:pt x="255" y="103"/>
                  </a:lnTo>
                  <a:lnTo>
                    <a:pt x="244" y="111"/>
                  </a:lnTo>
                  <a:lnTo>
                    <a:pt x="243" y="111"/>
                  </a:lnTo>
                  <a:lnTo>
                    <a:pt x="241" y="120"/>
                  </a:lnTo>
                  <a:lnTo>
                    <a:pt x="238" y="123"/>
                  </a:lnTo>
                  <a:lnTo>
                    <a:pt x="230" y="127"/>
                  </a:lnTo>
                  <a:lnTo>
                    <a:pt x="224" y="123"/>
                  </a:lnTo>
                  <a:lnTo>
                    <a:pt x="223" y="122"/>
                  </a:lnTo>
                  <a:lnTo>
                    <a:pt x="221" y="123"/>
                  </a:lnTo>
                  <a:lnTo>
                    <a:pt x="221" y="122"/>
                  </a:lnTo>
                  <a:lnTo>
                    <a:pt x="223" y="122"/>
                  </a:lnTo>
                  <a:lnTo>
                    <a:pt x="223" y="114"/>
                  </a:lnTo>
                  <a:lnTo>
                    <a:pt x="224" y="109"/>
                  </a:lnTo>
                  <a:lnTo>
                    <a:pt x="230" y="106"/>
                  </a:lnTo>
                  <a:lnTo>
                    <a:pt x="238" y="108"/>
                  </a:lnTo>
                  <a:lnTo>
                    <a:pt x="241" y="109"/>
                  </a:lnTo>
                  <a:lnTo>
                    <a:pt x="241" y="111"/>
                  </a:lnTo>
                  <a:lnTo>
                    <a:pt x="255" y="103"/>
                  </a:lnTo>
                  <a:lnTo>
                    <a:pt x="258" y="98"/>
                  </a:lnTo>
                  <a:lnTo>
                    <a:pt x="258" y="95"/>
                  </a:lnTo>
                  <a:lnTo>
                    <a:pt x="262" y="91"/>
                  </a:lnTo>
                  <a:lnTo>
                    <a:pt x="269" y="88"/>
                  </a:lnTo>
                  <a:lnTo>
                    <a:pt x="260" y="88"/>
                  </a:lnTo>
                  <a:lnTo>
                    <a:pt x="255" y="94"/>
                  </a:lnTo>
                  <a:lnTo>
                    <a:pt x="251" y="97"/>
                  </a:lnTo>
                  <a:lnTo>
                    <a:pt x="244" y="98"/>
                  </a:lnTo>
                  <a:lnTo>
                    <a:pt x="240" y="98"/>
                  </a:lnTo>
                  <a:lnTo>
                    <a:pt x="238" y="97"/>
                  </a:lnTo>
                  <a:lnTo>
                    <a:pt x="234" y="97"/>
                  </a:lnTo>
                  <a:lnTo>
                    <a:pt x="237" y="95"/>
                  </a:lnTo>
                  <a:lnTo>
                    <a:pt x="237" y="94"/>
                  </a:lnTo>
                  <a:lnTo>
                    <a:pt x="235" y="92"/>
                  </a:lnTo>
                  <a:lnTo>
                    <a:pt x="229" y="92"/>
                  </a:lnTo>
                  <a:lnTo>
                    <a:pt x="229" y="94"/>
                  </a:lnTo>
                  <a:lnTo>
                    <a:pt x="227" y="94"/>
                  </a:lnTo>
                  <a:lnTo>
                    <a:pt x="216" y="94"/>
                  </a:lnTo>
                  <a:lnTo>
                    <a:pt x="204" y="97"/>
                  </a:lnTo>
                  <a:lnTo>
                    <a:pt x="193" y="98"/>
                  </a:lnTo>
                  <a:lnTo>
                    <a:pt x="188" y="100"/>
                  </a:lnTo>
                  <a:lnTo>
                    <a:pt x="185" y="102"/>
                  </a:lnTo>
                  <a:lnTo>
                    <a:pt x="187" y="105"/>
                  </a:lnTo>
                  <a:lnTo>
                    <a:pt x="196" y="116"/>
                  </a:lnTo>
                  <a:lnTo>
                    <a:pt x="196" y="119"/>
                  </a:lnTo>
                  <a:lnTo>
                    <a:pt x="201" y="128"/>
                  </a:lnTo>
                  <a:lnTo>
                    <a:pt x="209" y="152"/>
                  </a:lnTo>
                  <a:lnTo>
                    <a:pt x="205" y="169"/>
                  </a:lnTo>
                  <a:lnTo>
                    <a:pt x="201" y="176"/>
                  </a:lnTo>
                  <a:lnTo>
                    <a:pt x="191" y="187"/>
                  </a:lnTo>
                  <a:lnTo>
                    <a:pt x="173" y="200"/>
                  </a:lnTo>
                  <a:lnTo>
                    <a:pt x="163" y="205"/>
                  </a:lnTo>
                  <a:lnTo>
                    <a:pt x="154" y="206"/>
                  </a:lnTo>
                  <a:lnTo>
                    <a:pt x="146" y="211"/>
                  </a:lnTo>
                  <a:lnTo>
                    <a:pt x="145" y="211"/>
                  </a:lnTo>
                  <a:lnTo>
                    <a:pt x="145" y="212"/>
                  </a:lnTo>
                  <a:lnTo>
                    <a:pt x="143" y="211"/>
                  </a:lnTo>
                  <a:lnTo>
                    <a:pt x="146" y="209"/>
                  </a:lnTo>
                  <a:lnTo>
                    <a:pt x="146" y="206"/>
                  </a:lnTo>
                  <a:lnTo>
                    <a:pt x="142" y="195"/>
                  </a:lnTo>
                  <a:lnTo>
                    <a:pt x="138" y="189"/>
                  </a:lnTo>
                  <a:lnTo>
                    <a:pt x="138" y="175"/>
                  </a:lnTo>
                  <a:lnTo>
                    <a:pt x="142" y="164"/>
                  </a:lnTo>
                  <a:lnTo>
                    <a:pt x="151" y="150"/>
                  </a:lnTo>
                  <a:lnTo>
                    <a:pt x="184" y="125"/>
                  </a:lnTo>
                  <a:lnTo>
                    <a:pt x="193" y="119"/>
                  </a:lnTo>
                  <a:lnTo>
                    <a:pt x="195" y="117"/>
                  </a:lnTo>
                  <a:lnTo>
                    <a:pt x="185" y="106"/>
                  </a:lnTo>
                  <a:lnTo>
                    <a:pt x="184" y="105"/>
                  </a:lnTo>
                  <a:lnTo>
                    <a:pt x="176" y="113"/>
                  </a:lnTo>
                  <a:lnTo>
                    <a:pt x="165" y="122"/>
                  </a:lnTo>
                  <a:lnTo>
                    <a:pt x="154" y="133"/>
                  </a:lnTo>
                  <a:lnTo>
                    <a:pt x="154" y="137"/>
                  </a:lnTo>
                  <a:lnTo>
                    <a:pt x="154" y="139"/>
                  </a:lnTo>
                  <a:lnTo>
                    <a:pt x="149" y="147"/>
                  </a:lnTo>
                  <a:lnTo>
                    <a:pt x="145" y="150"/>
                  </a:lnTo>
                  <a:lnTo>
                    <a:pt x="138" y="152"/>
                  </a:lnTo>
                  <a:lnTo>
                    <a:pt x="134" y="152"/>
                  </a:lnTo>
                  <a:lnTo>
                    <a:pt x="127" y="148"/>
                  </a:lnTo>
                  <a:lnTo>
                    <a:pt x="126" y="147"/>
                  </a:lnTo>
                  <a:lnTo>
                    <a:pt x="121" y="150"/>
                  </a:lnTo>
                  <a:lnTo>
                    <a:pt x="113" y="153"/>
                  </a:lnTo>
                  <a:lnTo>
                    <a:pt x="117" y="161"/>
                  </a:lnTo>
                  <a:lnTo>
                    <a:pt x="115" y="164"/>
                  </a:lnTo>
                  <a:lnTo>
                    <a:pt x="112" y="170"/>
                  </a:lnTo>
                  <a:lnTo>
                    <a:pt x="123" y="176"/>
                  </a:lnTo>
                  <a:lnTo>
                    <a:pt x="124" y="180"/>
                  </a:lnTo>
                  <a:lnTo>
                    <a:pt x="134" y="198"/>
                  </a:lnTo>
                  <a:lnTo>
                    <a:pt x="134" y="214"/>
                  </a:lnTo>
                  <a:lnTo>
                    <a:pt x="132" y="219"/>
                  </a:lnTo>
                  <a:lnTo>
                    <a:pt x="135" y="226"/>
                  </a:lnTo>
                  <a:lnTo>
                    <a:pt x="134" y="226"/>
                  </a:lnTo>
                  <a:lnTo>
                    <a:pt x="120" y="230"/>
                  </a:lnTo>
                  <a:lnTo>
                    <a:pt x="92" y="236"/>
                  </a:lnTo>
                  <a:lnTo>
                    <a:pt x="89" y="236"/>
                  </a:lnTo>
                  <a:lnTo>
                    <a:pt x="73" y="231"/>
                  </a:lnTo>
                  <a:lnTo>
                    <a:pt x="67" y="228"/>
                  </a:lnTo>
                  <a:lnTo>
                    <a:pt x="59" y="219"/>
                  </a:lnTo>
                  <a:lnTo>
                    <a:pt x="54" y="212"/>
                  </a:lnTo>
                  <a:lnTo>
                    <a:pt x="54" y="208"/>
                  </a:lnTo>
                  <a:lnTo>
                    <a:pt x="51" y="201"/>
                  </a:lnTo>
                  <a:lnTo>
                    <a:pt x="51" y="191"/>
                  </a:lnTo>
                  <a:lnTo>
                    <a:pt x="53" y="186"/>
                  </a:lnTo>
                  <a:lnTo>
                    <a:pt x="53" y="183"/>
                  </a:lnTo>
                  <a:lnTo>
                    <a:pt x="53" y="169"/>
                  </a:lnTo>
                  <a:lnTo>
                    <a:pt x="51" y="166"/>
                  </a:lnTo>
                  <a:lnTo>
                    <a:pt x="35" y="167"/>
                  </a:lnTo>
                  <a:lnTo>
                    <a:pt x="26" y="169"/>
                  </a:lnTo>
                  <a:lnTo>
                    <a:pt x="15" y="180"/>
                  </a:lnTo>
                  <a:lnTo>
                    <a:pt x="4" y="191"/>
                  </a:lnTo>
                  <a:lnTo>
                    <a:pt x="1" y="192"/>
                  </a:lnTo>
                  <a:lnTo>
                    <a:pt x="0" y="192"/>
                  </a:lnTo>
                  <a:lnTo>
                    <a:pt x="1" y="189"/>
                  </a:lnTo>
                  <a:lnTo>
                    <a:pt x="4" y="184"/>
                  </a:lnTo>
                  <a:lnTo>
                    <a:pt x="4" y="180"/>
                  </a:lnTo>
                  <a:lnTo>
                    <a:pt x="23" y="162"/>
                  </a:lnTo>
                  <a:lnTo>
                    <a:pt x="25" y="162"/>
                  </a:lnTo>
                  <a:lnTo>
                    <a:pt x="26" y="162"/>
                  </a:lnTo>
                  <a:lnTo>
                    <a:pt x="21" y="153"/>
                  </a:lnTo>
                  <a:lnTo>
                    <a:pt x="21" y="148"/>
                  </a:lnTo>
                  <a:lnTo>
                    <a:pt x="20" y="150"/>
                  </a:lnTo>
                  <a:lnTo>
                    <a:pt x="20" y="148"/>
                  </a:lnTo>
                  <a:lnTo>
                    <a:pt x="20" y="147"/>
                  </a:lnTo>
                  <a:lnTo>
                    <a:pt x="21" y="147"/>
                  </a:lnTo>
                  <a:lnTo>
                    <a:pt x="28" y="139"/>
                  </a:lnTo>
                  <a:lnTo>
                    <a:pt x="42" y="133"/>
                  </a:lnTo>
                  <a:lnTo>
                    <a:pt x="46" y="133"/>
                  </a:lnTo>
                  <a:lnTo>
                    <a:pt x="53" y="134"/>
                  </a:lnTo>
                  <a:lnTo>
                    <a:pt x="54" y="136"/>
                  </a:lnTo>
                  <a:lnTo>
                    <a:pt x="59" y="134"/>
                  </a:lnTo>
                  <a:lnTo>
                    <a:pt x="59" y="127"/>
                  </a:lnTo>
                  <a:lnTo>
                    <a:pt x="62" y="120"/>
                  </a:lnTo>
                  <a:lnTo>
                    <a:pt x="64" y="120"/>
                  </a:lnTo>
                  <a:lnTo>
                    <a:pt x="62" y="119"/>
                  </a:lnTo>
                  <a:lnTo>
                    <a:pt x="59" y="117"/>
                  </a:lnTo>
                  <a:lnTo>
                    <a:pt x="54" y="108"/>
                  </a:lnTo>
                  <a:lnTo>
                    <a:pt x="53" y="106"/>
                  </a:lnTo>
                  <a:lnTo>
                    <a:pt x="51" y="106"/>
                  </a:lnTo>
                  <a:lnTo>
                    <a:pt x="53" y="105"/>
                  </a:lnTo>
                  <a:lnTo>
                    <a:pt x="56" y="105"/>
                  </a:lnTo>
                  <a:lnTo>
                    <a:pt x="60" y="97"/>
                  </a:lnTo>
                  <a:lnTo>
                    <a:pt x="65" y="94"/>
                  </a:lnTo>
                  <a:lnTo>
                    <a:pt x="73" y="91"/>
                  </a:lnTo>
                  <a:lnTo>
                    <a:pt x="78" y="91"/>
                  </a:lnTo>
                  <a:lnTo>
                    <a:pt x="85" y="94"/>
                  </a:lnTo>
                  <a:lnTo>
                    <a:pt x="89" y="98"/>
                  </a:lnTo>
                  <a:lnTo>
                    <a:pt x="89" y="100"/>
                  </a:lnTo>
                  <a:lnTo>
                    <a:pt x="101" y="108"/>
                  </a:lnTo>
                  <a:lnTo>
                    <a:pt x="106" y="113"/>
                  </a:lnTo>
                  <a:lnTo>
                    <a:pt x="109" y="119"/>
                  </a:lnTo>
                  <a:lnTo>
                    <a:pt x="110" y="114"/>
                  </a:lnTo>
                  <a:lnTo>
                    <a:pt x="107" y="106"/>
                  </a:lnTo>
                  <a:lnTo>
                    <a:pt x="96" y="89"/>
                  </a:lnTo>
                  <a:lnTo>
                    <a:pt x="95" y="86"/>
                  </a:lnTo>
                  <a:lnTo>
                    <a:pt x="92" y="80"/>
                  </a:lnTo>
                  <a:lnTo>
                    <a:pt x="92" y="78"/>
                  </a:lnTo>
                  <a:lnTo>
                    <a:pt x="89" y="74"/>
                  </a:lnTo>
                  <a:lnTo>
                    <a:pt x="90" y="67"/>
                  </a:lnTo>
                  <a:lnTo>
                    <a:pt x="92" y="64"/>
                  </a:lnTo>
                  <a:lnTo>
                    <a:pt x="89" y="61"/>
                  </a:lnTo>
                  <a:lnTo>
                    <a:pt x="90" y="56"/>
                  </a:lnTo>
                  <a:lnTo>
                    <a:pt x="92" y="53"/>
                  </a:lnTo>
                  <a:lnTo>
                    <a:pt x="93" y="52"/>
                  </a:lnTo>
                  <a:lnTo>
                    <a:pt x="92" y="47"/>
                  </a:lnTo>
                  <a:lnTo>
                    <a:pt x="95" y="45"/>
                  </a:lnTo>
                  <a:lnTo>
                    <a:pt x="95" y="41"/>
                  </a:lnTo>
                  <a:lnTo>
                    <a:pt x="96" y="39"/>
                  </a:lnTo>
                  <a:lnTo>
                    <a:pt x="99" y="39"/>
                  </a:lnTo>
                  <a:lnTo>
                    <a:pt x="103" y="30"/>
                  </a:lnTo>
                  <a:lnTo>
                    <a:pt x="109" y="24"/>
                  </a:lnTo>
                  <a:lnTo>
                    <a:pt x="113" y="20"/>
                  </a:lnTo>
                  <a:lnTo>
                    <a:pt x="118" y="14"/>
                  </a:lnTo>
                  <a:lnTo>
                    <a:pt x="124" y="11"/>
                  </a:lnTo>
                  <a:lnTo>
                    <a:pt x="140" y="3"/>
                  </a:lnTo>
                  <a:lnTo>
                    <a:pt x="142" y="3"/>
                  </a:lnTo>
                  <a:lnTo>
                    <a:pt x="148" y="0"/>
                  </a:lnTo>
                  <a:lnTo>
                    <a:pt x="152" y="6"/>
                  </a:lnTo>
                  <a:lnTo>
                    <a:pt x="168" y="19"/>
                  </a:lnTo>
                  <a:lnTo>
                    <a:pt x="173" y="28"/>
                  </a:lnTo>
                  <a:lnTo>
                    <a:pt x="171" y="31"/>
                  </a:lnTo>
                  <a:lnTo>
                    <a:pt x="173" y="39"/>
                  </a:lnTo>
                  <a:lnTo>
                    <a:pt x="170" y="49"/>
                  </a:lnTo>
                  <a:lnTo>
                    <a:pt x="163" y="66"/>
                  </a:lnTo>
                  <a:lnTo>
                    <a:pt x="160" y="70"/>
                  </a:lnTo>
                  <a:lnTo>
                    <a:pt x="166" y="72"/>
                  </a:lnTo>
                  <a:lnTo>
                    <a:pt x="170" y="75"/>
                  </a:lnTo>
                  <a:lnTo>
                    <a:pt x="170" y="83"/>
                  </a:lnTo>
                  <a:lnTo>
                    <a:pt x="168" y="86"/>
                  </a:lnTo>
                  <a:lnTo>
                    <a:pt x="177" y="95"/>
                  </a:lnTo>
                  <a:lnTo>
                    <a:pt x="179" y="95"/>
                  </a:lnTo>
                  <a:lnTo>
                    <a:pt x="179" y="91"/>
                  </a:lnTo>
                  <a:lnTo>
                    <a:pt x="176" y="84"/>
                  </a:lnTo>
                  <a:lnTo>
                    <a:pt x="177" y="81"/>
                  </a:lnTo>
                  <a:lnTo>
                    <a:pt x="181" y="77"/>
                  </a:lnTo>
                  <a:lnTo>
                    <a:pt x="188" y="74"/>
                  </a:lnTo>
                  <a:lnTo>
                    <a:pt x="195" y="63"/>
                  </a:lnTo>
                  <a:lnTo>
                    <a:pt x="191" y="61"/>
                  </a:lnTo>
                  <a:lnTo>
                    <a:pt x="188" y="55"/>
                  </a:lnTo>
                  <a:lnTo>
                    <a:pt x="190" y="50"/>
                  </a:lnTo>
                  <a:lnTo>
                    <a:pt x="191" y="45"/>
                  </a:lnTo>
                  <a:lnTo>
                    <a:pt x="199" y="42"/>
                  </a:lnTo>
                  <a:lnTo>
                    <a:pt x="207" y="39"/>
                  </a:lnTo>
                  <a:lnTo>
                    <a:pt x="213" y="42"/>
                  </a:lnTo>
                  <a:lnTo>
                    <a:pt x="216" y="45"/>
                  </a:lnTo>
                  <a:lnTo>
                    <a:pt x="218" y="49"/>
                  </a:lnTo>
                  <a:lnTo>
                    <a:pt x="218" y="52"/>
                  </a:lnTo>
                  <a:lnTo>
                    <a:pt x="215" y="56"/>
                  </a:lnTo>
                  <a:lnTo>
                    <a:pt x="207" y="63"/>
                  </a:lnTo>
                  <a:lnTo>
                    <a:pt x="201" y="64"/>
                  </a:lnTo>
                  <a:lnTo>
                    <a:pt x="198" y="63"/>
                  </a:lnTo>
                  <a:lnTo>
                    <a:pt x="195" y="66"/>
                  </a:lnTo>
                  <a:lnTo>
                    <a:pt x="190" y="72"/>
                  </a:lnTo>
                  <a:lnTo>
                    <a:pt x="198" y="74"/>
                  </a:lnTo>
                  <a:lnTo>
                    <a:pt x="201" y="77"/>
                  </a:lnTo>
                  <a:lnTo>
                    <a:pt x="202" y="81"/>
                  </a:lnTo>
                  <a:lnTo>
                    <a:pt x="198" y="86"/>
                  </a:lnTo>
                  <a:lnTo>
                    <a:pt x="190" y="91"/>
                  </a:lnTo>
                  <a:lnTo>
                    <a:pt x="188" y="91"/>
                  </a:lnTo>
                  <a:lnTo>
                    <a:pt x="185" y="95"/>
                  </a:lnTo>
                  <a:lnTo>
                    <a:pt x="191" y="92"/>
                  </a:lnTo>
                  <a:lnTo>
                    <a:pt x="207" y="83"/>
                  </a:lnTo>
                  <a:lnTo>
                    <a:pt x="209" y="81"/>
                  </a:lnTo>
                  <a:lnTo>
                    <a:pt x="207" y="77"/>
                  </a:lnTo>
                  <a:lnTo>
                    <a:pt x="209" y="70"/>
                  </a:lnTo>
                  <a:lnTo>
                    <a:pt x="215" y="67"/>
                  </a:lnTo>
                  <a:lnTo>
                    <a:pt x="220" y="66"/>
                  </a:lnTo>
                  <a:lnTo>
                    <a:pt x="226" y="66"/>
                  </a:lnTo>
                  <a:lnTo>
                    <a:pt x="227" y="67"/>
                  </a:lnTo>
                  <a:lnTo>
                    <a:pt x="229" y="69"/>
                  </a:lnTo>
                  <a:lnTo>
                    <a:pt x="232" y="67"/>
                  </a:lnTo>
                  <a:lnTo>
                    <a:pt x="230" y="70"/>
                  </a:lnTo>
                  <a:lnTo>
                    <a:pt x="232" y="75"/>
                  </a:lnTo>
                  <a:lnTo>
                    <a:pt x="230" y="81"/>
                  </a:lnTo>
                  <a:lnTo>
                    <a:pt x="226" y="86"/>
                  </a:lnTo>
                  <a:lnTo>
                    <a:pt x="218" y="88"/>
                  </a:lnTo>
                  <a:lnTo>
                    <a:pt x="213" y="88"/>
                  </a:lnTo>
                  <a:lnTo>
                    <a:pt x="212" y="86"/>
                  </a:lnTo>
                  <a:lnTo>
                    <a:pt x="210" y="84"/>
                  </a:lnTo>
                  <a:lnTo>
                    <a:pt x="207" y="86"/>
                  </a:lnTo>
                  <a:lnTo>
                    <a:pt x="195" y="92"/>
                  </a:lnTo>
                  <a:lnTo>
                    <a:pt x="190" y="95"/>
                  </a:lnTo>
                  <a:lnTo>
                    <a:pt x="190" y="97"/>
                  </a:lnTo>
                  <a:lnTo>
                    <a:pt x="207" y="92"/>
                  </a:lnTo>
                  <a:lnTo>
                    <a:pt x="234" y="91"/>
                  </a:lnTo>
                  <a:lnTo>
                    <a:pt x="235" y="89"/>
                  </a:lnTo>
                  <a:lnTo>
                    <a:pt x="237" y="89"/>
                  </a:lnTo>
                  <a:lnTo>
                    <a:pt x="238" y="84"/>
                  </a:lnTo>
                  <a:lnTo>
                    <a:pt x="243" y="81"/>
                  </a:lnTo>
                  <a:lnTo>
                    <a:pt x="251" y="78"/>
                  </a:lnTo>
                  <a:lnTo>
                    <a:pt x="258" y="81"/>
                  </a:lnTo>
                  <a:lnTo>
                    <a:pt x="266" y="80"/>
                  </a:lnTo>
                  <a:lnTo>
                    <a:pt x="279" y="81"/>
                  </a:lnTo>
                  <a:lnTo>
                    <a:pt x="276" y="75"/>
                  </a:lnTo>
                  <a:lnTo>
                    <a:pt x="268" y="78"/>
                  </a:lnTo>
                  <a:lnTo>
                    <a:pt x="263" y="77"/>
                  </a:lnTo>
                  <a:lnTo>
                    <a:pt x="258" y="74"/>
                  </a:lnTo>
                  <a:lnTo>
                    <a:pt x="258" y="67"/>
                  </a:lnTo>
                  <a:lnTo>
                    <a:pt x="263" y="61"/>
                  </a:lnTo>
                  <a:lnTo>
                    <a:pt x="268" y="58"/>
                  </a:lnTo>
                  <a:lnTo>
                    <a:pt x="274" y="56"/>
                  </a:lnTo>
                  <a:lnTo>
                    <a:pt x="280" y="56"/>
                  </a:lnTo>
                  <a:lnTo>
                    <a:pt x="283" y="61"/>
                  </a:lnTo>
                  <a:lnTo>
                    <a:pt x="283" y="63"/>
                  </a:lnTo>
                  <a:lnTo>
                    <a:pt x="282" y="70"/>
                  </a:lnTo>
                  <a:lnTo>
                    <a:pt x="276" y="75"/>
                  </a:lnTo>
                  <a:lnTo>
                    <a:pt x="283" y="81"/>
                  </a:lnTo>
                  <a:lnTo>
                    <a:pt x="290" y="75"/>
                  </a:lnTo>
                  <a:lnTo>
                    <a:pt x="291" y="69"/>
                  </a:lnTo>
                  <a:lnTo>
                    <a:pt x="291" y="66"/>
                  </a:lnTo>
                  <a:lnTo>
                    <a:pt x="299" y="50"/>
                  </a:lnTo>
                  <a:lnTo>
                    <a:pt x="313" y="36"/>
                  </a:lnTo>
                  <a:lnTo>
                    <a:pt x="329" y="24"/>
                  </a:lnTo>
                  <a:lnTo>
                    <a:pt x="338" y="20"/>
                  </a:lnTo>
                  <a:lnTo>
                    <a:pt x="352" y="17"/>
                  </a:lnTo>
                  <a:lnTo>
                    <a:pt x="363" y="14"/>
                  </a:lnTo>
                  <a:lnTo>
                    <a:pt x="365" y="14"/>
                  </a:lnTo>
                  <a:lnTo>
                    <a:pt x="361" y="22"/>
                  </a:lnTo>
                  <a:lnTo>
                    <a:pt x="360" y="25"/>
                  </a:lnTo>
                  <a:lnTo>
                    <a:pt x="354" y="38"/>
                  </a:lnTo>
                  <a:lnTo>
                    <a:pt x="344" y="50"/>
                  </a:lnTo>
                  <a:lnTo>
                    <a:pt x="333" y="59"/>
                  </a:lnTo>
                  <a:lnTo>
                    <a:pt x="326" y="66"/>
                  </a:lnTo>
                  <a:lnTo>
                    <a:pt x="312" y="72"/>
                  </a:lnTo>
                  <a:lnTo>
                    <a:pt x="299" y="77"/>
                  </a:lnTo>
                  <a:lnTo>
                    <a:pt x="294" y="77"/>
                  </a:lnTo>
                  <a:lnTo>
                    <a:pt x="290" y="77"/>
                  </a:lnTo>
                  <a:lnTo>
                    <a:pt x="287" y="78"/>
                  </a:lnTo>
                  <a:lnTo>
                    <a:pt x="287" y="80"/>
                  </a:lnTo>
                  <a:lnTo>
                    <a:pt x="299" y="80"/>
                  </a:lnTo>
                  <a:lnTo>
                    <a:pt x="321" y="75"/>
                  </a:lnTo>
                  <a:lnTo>
                    <a:pt x="335" y="69"/>
                  </a:lnTo>
                  <a:lnTo>
                    <a:pt x="347" y="56"/>
                  </a:lnTo>
                  <a:lnTo>
                    <a:pt x="363" y="49"/>
                  </a:lnTo>
                  <a:lnTo>
                    <a:pt x="377" y="45"/>
                  </a:lnTo>
                  <a:lnTo>
                    <a:pt x="389" y="44"/>
                  </a:lnTo>
                  <a:lnTo>
                    <a:pt x="400" y="47"/>
                  </a:lnTo>
                  <a:lnTo>
                    <a:pt x="404" y="47"/>
                  </a:lnTo>
                  <a:lnTo>
                    <a:pt x="396" y="50"/>
                  </a:lnTo>
                  <a:close/>
                  <a:moveTo>
                    <a:pt x="57" y="145"/>
                  </a:moveTo>
                  <a:lnTo>
                    <a:pt x="57" y="141"/>
                  </a:lnTo>
                  <a:lnTo>
                    <a:pt x="56" y="137"/>
                  </a:lnTo>
                  <a:lnTo>
                    <a:pt x="59" y="137"/>
                  </a:lnTo>
                  <a:lnTo>
                    <a:pt x="60" y="136"/>
                  </a:lnTo>
                  <a:lnTo>
                    <a:pt x="68" y="141"/>
                  </a:lnTo>
                  <a:lnTo>
                    <a:pt x="59" y="144"/>
                  </a:lnTo>
                  <a:lnTo>
                    <a:pt x="57" y="145"/>
                  </a:lnTo>
                  <a:close/>
                  <a:moveTo>
                    <a:pt x="65" y="159"/>
                  </a:moveTo>
                  <a:lnTo>
                    <a:pt x="50" y="164"/>
                  </a:lnTo>
                  <a:lnTo>
                    <a:pt x="40" y="164"/>
                  </a:lnTo>
                  <a:lnTo>
                    <a:pt x="34" y="166"/>
                  </a:lnTo>
                  <a:lnTo>
                    <a:pt x="53" y="156"/>
                  </a:lnTo>
                  <a:lnTo>
                    <a:pt x="62" y="150"/>
                  </a:lnTo>
                  <a:lnTo>
                    <a:pt x="62" y="155"/>
                  </a:lnTo>
                  <a:lnTo>
                    <a:pt x="65" y="159"/>
                  </a:lnTo>
                  <a:close/>
                  <a:moveTo>
                    <a:pt x="98" y="144"/>
                  </a:moveTo>
                  <a:lnTo>
                    <a:pt x="99" y="152"/>
                  </a:lnTo>
                  <a:lnTo>
                    <a:pt x="93" y="153"/>
                  </a:lnTo>
                  <a:lnTo>
                    <a:pt x="92" y="155"/>
                  </a:lnTo>
                  <a:lnTo>
                    <a:pt x="90" y="155"/>
                  </a:lnTo>
                  <a:lnTo>
                    <a:pt x="93" y="152"/>
                  </a:lnTo>
                  <a:lnTo>
                    <a:pt x="95" y="147"/>
                  </a:lnTo>
                  <a:lnTo>
                    <a:pt x="93" y="141"/>
                  </a:lnTo>
                  <a:lnTo>
                    <a:pt x="101" y="133"/>
                  </a:lnTo>
                  <a:lnTo>
                    <a:pt x="98" y="139"/>
                  </a:lnTo>
                  <a:lnTo>
                    <a:pt x="98" y="144"/>
                  </a:lnTo>
                  <a:close/>
                  <a:moveTo>
                    <a:pt x="85" y="137"/>
                  </a:moveTo>
                  <a:lnTo>
                    <a:pt x="99" y="131"/>
                  </a:lnTo>
                  <a:lnTo>
                    <a:pt x="92" y="139"/>
                  </a:lnTo>
                  <a:lnTo>
                    <a:pt x="85" y="137"/>
                  </a:lnTo>
                  <a:close/>
                  <a:moveTo>
                    <a:pt x="95" y="127"/>
                  </a:moveTo>
                  <a:lnTo>
                    <a:pt x="99" y="125"/>
                  </a:lnTo>
                  <a:lnTo>
                    <a:pt x="103" y="125"/>
                  </a:lnTo>
                  <a:lnTo>
                    <a:pt x="92" y="128"/>
                  </a:lnTo>
                  <a:lnTo>
                    <a:pt x="95" y="127"/>
                  </a:lnTo>
                  <a:close/>
                  <a:moveTo>
                    <a:pt x="96" y="122"/>
                  </a:moveTo>
                  <a:lnTo>
                    <a:pt x="98" y="122"/>
                  </a:lnTo>
                  <a:lnTo>
                    <a:pt x="107" y="122"/>
                  </a:lnTo>
                  <a:lnTo>
                    <a:pt x="95" y="123"/>
                  </a:lnTo>
                  <a:lnTo>
                    <a:pt x="96" y="122"/>
                  </a:lnTo>
                  <a:close/>
                  <a:moveTo>
                    <a:pt x="99" y="119"/>
                  </a:moveTo>
                  <a:lnTo>
                    <a:pt x="96" y="119"/>
                  </a:lnTo>
                  <a:lnTo>
                    <a:pt x="92" y="111"/>
                  </a:lnTo>
                  <a:lnTo>
                    <a:pt x="84" y="109"/>
                  </a:lnTo>
                  <a:lnTo>
                    <a:pt x="87" y="103"/>
                  </a:lnTo>
                  <a:lnTo>
                    <a:pt x="93" y="105"/>
                  </a:lnTo>
                  <a:lnTo>
                    <a:pt x="99" y="109"/>
                  </a:lnTo>
                  <a:lnTo>
                    <a:pt x="104" y="114"/>
                  </a:lnTo>
                  <a:lnTo>
                    <a:pt x="107" y="120"/>
                  </a:lnTo>
                  <a:lnTo>
                    <a:pt x="99" y="119"/>
                  </a:lnTo>
                  <a:close/>
                  <a:moveTo>
                    <a:pt x="142" y="94"/>
                  </a:moveTo>
                  <a:lnTo>
                    <a:pt x="134" y="102"/>
                  </a:lnTo>
                  <a:lnTo>
                    <a:pt x="132" y="108"/>
                  </a:lnTo>
                  <a:lnTo>
                    <a:pt x="134" y="113"/>
                  </a:lnTo>
                  <a:lnTo>
                    <a:pt x="117" y="119"/>
                  </a:lnTo>
                  <a:lnTo>
                    <a:pt x="115" y="119"/>
                  </a:lnTo>
                  <a:lnTo>
                    <a:pt x="113" y="120"/>
                  </a:lnTo>
                  <a:lnTo>
                    <a:pt x="117" y="109"/>
                  </a:lnTo>
                  <a:lnTo>
                    <a:pt x="121" y="105"/>
                  </a:lnTo>
                  <a:lnTo>
                    <a:pt x="123" y="105"/>
                  </a:lnTo>
                  <a:lnTo>
                    <a:pt x="143" y="88"/>
                  </a:lnTo>
                  <a:lnTo>
                    <a:pt x="145" y="86"/>
                  </a:lnTo>
                  <a:lnTo>
                    <a:pt x="148" y="91"/>
                  </a:lnTo>
                  <a:lnTo>
                    <a:pt x="142" y="94"/>
                  </a:lnTo>
                  <a:close/>
                  <a:moveTo>
                    <a:pt x="160" y="92"/>
                  </a:moveTo>
                  <a:lnTo>
                    <a:pt x="159" y="92"/>
                  </a:lnTo>
                  <a:lnTo>
                    <a:pt x="165" y="89"/>
                  </a:lnTo>
                  <a:lnTo>
                    <a:pt x="166" y="89"/>
                  </a:lnTo>
                  <a:lnTo>
                    <a:pt x="174" y="94"/>
                  </a:lnTo>
                  <a:lnTo>
                    <a:pt x="176" y="97"/>
                  </a:lnTo>
                  <a:lnTo>
                    <a:pt x="165" y="95"/>
                  </a:lnTo>
                  <a:lnTo>
                    <a:pt x="160" y="92"/>
                  </a:lnTo>
                  <a:close/>
                  <a:moveTo>
                    <a:pt x="165" y="103"/>
                  </a:moveTo>
                  <a:lnTo>
                    <a:pt x="165" y="100"/>
                  </a:lnTo>
                  <a:lnTo>
                    <a:pt x="174" y="100"/>
                  </a:lnTo>
                  <a:lnTo>
                    <a:pt x="166" y="103"/>
                  </a:lnTo>
                  <a:lnTo>
                    <a:pt x="165" y="103"/>
                  </a:lnTo>
                  <a:close/>
                  <a:moveTo>
                    <a:pt x="166" y="120"/>
                  </a:moveTo>
                  <a:lnTo>
                    <a:pt x="152" y="131"/>
                  </a:lnTo>
                  <a:lnTo>
                    <a:pt x="149" y="127"/>
                  </a:lnTo>
                  <a:lnTo>
                    <a:pt x="142" y="125"/>
                  </a:lnTo>
                  <a:lnTo>
                    <a:pt x="138" y="127"/>
                  </a:lnTo>
                  <a:lnTo>
                    <a:pt x="134" y="128"/>
                  </a:lnTo>
                  <a:lnTo>
                    <a:pt x="129" y="131"/>
                  </a:lnTo>
                  <a:lnTo>
                    <a:pt x="126" y="125"/>
                  </a:lnTo>
                  <a:lnTo>
                    <a:pt x="121" y="123"/>
                  </a:lnTo>
                  <a:lnTo>
                    <a:pt x="118" y="123"/>
                  </a:lnTo>
                  <a:lnTo>
                    <a:pt x="140" y="117"/>
                  </a:lnTo>
                  <a:lnTo>
                    <a:pt x="148" y="117"/>
                  </a:lnTo>
                  <a:lnTo>
                    <a:pt x="154" y="114"/>
                  </a:lnTo>
                  <a:lnTo>
                    <a:pt x="160" y="109"/>
                  </a:lnTo>
                  <a:lnTo>
                    <a:pt x="174" y="106"/>
                  </a:lnTo>
                  <a:lnTo>
                    <a:pt x="177" y="106"/>
                  </a:lnTo>
                  <a:lnTo>
                    <a:pt x="173" y="114"/>
                  </a:lnTo>
                  <a:lnTo>
                    <a:pt x="166" y="120"/>
                  </a:lnTo>
                  <a:close/>
                  <a:moveTo>
                    <a:pt x="181" y="97"/>
                  </a:moveTo>
                  <a:lnTo>
                    <a:pt x="181" y="97"/>
                  </a:lnTo>
                  <a:lnTo>
                    <a:pt x="181" y="92"/>
                  </a:lnTo>
                  <a:lnTo>
                    <a:pt x="185" y="91"/>
                  </a:lnTo>
                  <a:lnTo>
                    <a:pt x="182" y="97"/>
                  </a:lnTo>
                  <a:lnTo>
                    <a:pt x="181" y="97"/>
                  </a:lnTo>
                  <a:close/>
                  <a:moveTo>
                    <a:pt x="277" y="89"/>
                  </a:moveTo>
                  <a:lnTo>
                    <a:pt x="273" y="88"/>
                  </a:lnTo>
                  <a:lnTo>
                    <a:pt x="269" y="88"/>
                  </a:lnTo>
                  <a:lnTo>
                    <a:pt x="279" y="86"/>
                  </a:lnTo>
                  <a:lnTo>
                    <a:pt x="277" y="88"/>
                  </a:lnTo>
                  <a:lnTo>
                    <a:pt x="277" y="89"/>
                  </a:lnTo>
                  <a:close/>
                  <a:moveTo>
                    <a:pt x="263" y="83"/>
                  </a:moveTo>
                  <a:lnTo>
                    <a:pt x="269" y="81"/>
                  </a:lnTo>
                  <a:lnTo>
                    <a:pt x="277" y="83"/>
                  </a:lnTo>
                  <a:lnTo>
                    <a:pt x="262" y="84"/>
                  </a:lnTo>
                  <a:lnTo>
                    <a:pt x="263" y="8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nvGrpSpPr>
            <p:cNvPr id="32235" name="Group 797"/>
            <p:cNvGrpSpPr>
              <a:grpSpLocks/>
            </p:cNvGrpSpPr>
            <p:nvPr/>
          </p:nvGrpSpPr>
          <p:grpSpPr bwMode="auto">
            <a:xfrm>
              <a:off x="2661" y="33"/>
              <a:ext cx="395" cy="232"/>
              <a:chOff x="2661" y="33"/>
              <a:chExt cx="395" cy="232"/>
            </a:xfrm>
          </p:grpSpPr>
          <p:sp>
            <p:nvSpPr>
              <p:cNvPr id="32236" name="Freeform 798"/>
              <p:cNvSpPr>
                <a:spLocks/>
              </p:cNvSpPr>
              <p:nvPr/>
            </p:nvSpPr>
            <p:spPr bwMode="auto">
              <a:xfrm>
                <a:off x="3000" y="76"/>
                <a:ext cx="56" cy="22"/>
              </a:xfrm>
              <a:custGeom>
                <a:avLst/>
                <a:gdLst>
                  <a:gd name="T0" fmla="*/ 45 w 56"/>
                  <a:gd name="T1" fmla="*/ 4 h 22"/>
                  <a:gd name="T2" fmla="*/ 45 w 56"/>
                  <a:gd name="T3" fmla="*/ 4 h 22"/>
                  <a:gd name="T4" fmla="*/ 46 w 56"/>
                  <a:gd name="T5" fmla="*/ 2 h 22"/>
                  <a:gd name="T6" fmla="*/ 45 w 56"/>
                  <a:gd name="T7" fmla="*/ 2 h 22"/>
                  <a:gd name="T8" fmla="*/ 39 w 56"/>
                  <a:gd name="T9" fmla="*/ 5 h 22"/>
                  <a:gd name="T10" fmla="*/ 37 w 56"/>
                  <a:gd name="T11" fmla="*/ 5 h 22"/>
                  <a:gd name="T12" fmla="*/ 28 w 56"/>
                  <a:gd name="T13" fmla="*/ 8 h 22"/>
                  <a:gd name="T14" fmla="*/ 26 w 56"/>
                  <a:gd name="T15" fmla="*/ 10 h 22"/>
                  <a:gd name="T16" fmla="*/ 32 w 56"/>
                  <a:gd name="T17" fmla="*/ 4 h 22"/>
                  <a:gd name="T18" fmla="*/ 35 w 56"/>
                  <a:gd name="T19" fmla="*/ 2 h 22"/>
                  <a:gd name="T20" fmla="*/ 35 w 56"/>
                  <a:gd name="T21" fmla="*/ 2 h 22"/>
                  <a:gd name="T22" fmla="*/ 35 w 56"/>
                  <a:gd name="T23" fmla="*/ 2 h 22"/>
                  <a:gd name="T24" fmla="*/ 34 w 56"/>
                  <a:gd name="T25" fmla="*/ 2 h 22"/>
                  <a:gd name="T26" fmla="*/ 26 w 56"/>
                  <a:gd name="T27" fmla="*/ 7 h 22"/>
                  <a:gd name="T28" fmla="*/ 23 w 56"/>
                  <a:gd name="T29" fmla="*/ 10 h 22"/>
                  <a:gd name="T30" fmla="*/ 10 w 56"/>
                  <a:gd name="T31" fmla="*/ 16 h 22"/>
                  <a:gd name="T32" fmla="*/ 14 w 56"/>
                  <a:gd name="T33" fmla="*/ 13 h 22"/>
                  <a:gd name="T34" fmla="*/ 17 w 56"/>
                  <a:gd name="T35" fmla="*/ 10 h 22"/>
                  <a:gd name="T36" fmla="*/ 17 w 56"/>
                  <a:gd name="T37" fmla="*/ 10 h 22"/>
                  <a:gd name="T38" fmla="*/ 17 w 56"/>
                  <a:gd name="T39" fmla="*/ 8 h 22"/>
                  <a:gd name="T40" fmla="*/ 14 w 56"/>
                  <a:gd name="T41" fmla="*/ 10 h 22"/>
                  <a:gd name="T42" fmla="*/ 7 w 56"/>
                  <a:gd name="T43" fmla="*/ 16 h 22"/>
                  <a:gd name="T44" fmla="*/ 6 w 56"/>
                  <a:gd name="T45" fmla="*/ 18 h 22"/>
                  <a:gd name="T46" fmla="*/ 0 w 56"/>
                  <a:gd name="T47" fmla="*/ 22 h 22"/>
                  <a:gd name="T48" fmla="*/ 7 w 56"/>
                  <a:gd name="T49" fmla="*/ 13 h 22"/>
                  <a:gd name="T50" fmla="*/ 26 w 56"/>
                  <a:gd name="T51" fmla="*/ 4 h 22"/>
                  <a:gd name="T52" fmla="*/ 40 w 56"/>
                  <a:gd name="T53" fmla="*/ 0 h 22"/>
                  <a:gd name="T54" fmla="*/ 48 w 56"/>
                  <a:gd name="T55" fmla="*/ 0 h 22"/>
                  <a:gd name="T56" fmla="*/ 51 w 56"/>
                  <a:gd name="T57" fmla="*/ 2 h 22"/>
                  <a:gd name="T58" fmla="*/ 56 w 56"/>
                  <a:gd name="T59" fmla="*/ 2 h 22"/>
                  <a:gd name="T60" fmla="*/ 42 w 56"/>
                  <a:gd name="T61" fmla="*/ 5 h 22"/>
                  <a:gd name="T62" fmla="*/ 45 w 56"/>
                  <a:gd name="T63" fmla="*/ 4 h 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6"/>
                  <a:gd name="T97" fmla="*/ 0 h 22"/>
                  <a:gd name="T98" fmla="*/ 56 w 56"/>
                  <a:gd name="T99" fmla="*/ 22 h 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6" h="22">
                    <a:moveTo>
                      <a:pt x="45" y="4"/>
                    </a:moveTo>
                    <a:lnTo>
                      <a:pt x="45" y="4"/>
                    </a:lnTo>
                    <a:lnTo>
                      <a:pt x="46" y="2"/>
                    </a:lnTo>
                    <a:lnTo>
                      <a:pt x="45" y="2"/>
                    </a:lnTo>
                    <a:lnTo>
                      <a:pt x="39" y="5"/>
                    </a:lnTo>
                    <a:lnTo>
                      <a:pt x="37" y="5"/>
                    </a:lnTo>
                    <a:lnTo>
                      <a:pt x="28" y="8"/>
                    </a:lnTo>
                    <a:lnTo>
                      <a:pt x="26" y="10"/>
                    </a:lnTo>
                    <a:lnTo>
                      <a:pt x="32" y="4"/>
                    </a:lnTo>
                    <a:lnTo>
                      <a:pt x="35" y="2"/>
                    </a:lnTo>
                    <a:lnTo>
                      <a:pt x="34" y="2"/>
                    </a:lnTo>
                    <a:lnTo>
                      <a:pt x="26" y="7"/>
                    </a:lnTo>
                    <a:lnTo>
                      <a:pt x="23" y="10"/>
                    </a:lnTo>
                    <a:lnTo>
                      <a:pt x="10" y="16"/>
                    </a:lnTo>
                    <a:lnTo>
                      <a:pt x="14" y="13"/>
                    </a:lnTo>
                    <a:lnTo>
                      <a:pt x="17" y="10"/>
                    </a:lnTo>
                    <a:lnTo>
                      <a:pt x="17" y="8"/>
                    </a:lnTo>
                    <a:lnTo>
                      <a:pt x="14" y="10"/>
                    </a:lnTo>
                    <a:lnTo>
                      <a:pt x="7" y="16"/>
                    </a:lnTo>
                    <a:lnTo>
                      <a:pt x="6" y="18"/>
                    </a:lnTo>
                    <a:lnTo>
                      <a:pt x="0" y="22"/>
                    </a:lnTo>
                    <a:lnTo>
                      <a:pt x="7" y="13"/>
                    </a:lnTo>
                    <a:lnTo>
                      <a:pt x="26" y="4"/>
                    </a:lnTo>
                    <a:lnTo>
                      <a:pt x="40" y="0"/>
                    </a:lnTo>
                    <a:lnTo>
                      <a:pt x="48" y="0"/>
                    </a:lnTo>
                    <a:lnTo>
                      <a:pt x="51" y="2"/>
                    </a:lnTo>
                    <a:lnTo>
                      <a:pt x="56" y="2"/>
                    </a:lnTo>
                    <a:lnTo>
                      <a:pt x="42" y="5"/>
                    </a:lnTo>
                    <a:lnTo>
                      <a:pt x="45" y="4"/>
                    </a:lnTo>
                    <a:close/>
                  </a:path>
                </a:pathLst>
              </a:custGeom>
              <a:solidFill>
                <a:srgbClr val="669F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37" name="Freeform 799"/>
              <p:cNvSpPr>
                <a:spLocks/>
              </p:cNvSpPr>
              <p:nvPr/>
            </p:nvSpPr>
            <p:spPr bwMode="auto">
              <a:xfrm>
                <a:off x="2996" y="80"/>
                <a:ext cx="58" cy="20"/>
              </a:xfrm>
              <a:custGeom>
                <a:avLst/>
                <a:gdLst>
                  <a:gd name="T0" fmla="*/ 50 w 58"/>
                  <a:gd name="T1" fmla="*/ 6 h 20"/>
                  <a:gd name="T2" fmla="*/ 32 w 58"/>
                  <a:gd name="T3" fmla="*/ 15 h 20"/>
                  <a:gd name="T4" fmla="*/ 14 w 58"/>
                  <a:gd name="T5" fmla="*/ 20 h 20"/>
                  <a:gd name="T6" fmla="*/ 2 w 58"/>
                  <a:gd name="T7" fmla="*/ 20 h 20"/>
                  <a:gd name="T8" fmla="*/ 0 w 58"/>
                  <a:gd name="T9" fmla="*/ 20 h 20"/>
                  <a:gd name="T10" fmla="*/ 11 w 58"/>
                  <a:gd name="T11" fmla="*/ 17 h 20"/>
                  <a:gd name="T12" fmla="*/ 18 w 58"/>
                  <a:gd name="T13" fmla="*/ 17 h 20"/>
                  <a:gd name="T14" fmla="*/ 22 w 58"/>
                  <a:gd name="T15" fmla="*/ 17 h 20"/>
                  <a:gd name="T16" fmla="*/ 22 w 58"/>
                  <a:gd name="T17" fmla="*/ 17 h 20"/>
                  <a:gd name="T18" fmla="*/ 24 w 58"/>
                  <a:gd name="T19" fmla="*/ 17 h 20"/>
                  <a:gd name="T20" fmla="*/ 16 w 58"/>
                  <a:gd name="T21" fmla="*/ 15 h 20"/>
                  <a:gd name="T22" fmla="*/ 13 w 58"/>
                  <a:gd name="T23" fmla="*/ 15 h 20"/>
                  <a:gd name="T24" fmla="*/ 25 w 58"/>
                  <a:gd name="T25" fmla="*/ 9 h 20"/>
                  <a:gd name="T26" fmla="*/ 29 w 58"/>
                  <a:gd name="T27" fmla="*/ 10 h 20"/>
                  <a:gd name="T28" fmla="*/ 38 w 58"/>
                  <a:gd name="T29" fmla="*/ 12 h 20"/>
                  <a:gd name="T30" fmla="*/ 39 w 58"/>
                  <a:gd name="T31" fmla="*/ 10 h 20"/>
                  <a:gd name="T32" fmla="*/ 39 w 58"/>
                  <a:gd name="T33" fmla="*/ 10 h 20"/>
                  <a:gd name="T34" fmla="*/ 32 w 58"/>
                  <a:gd name="T35" fmla="*/ 10 h 20"/>
                  <a:gd name="T36" fmla="*/ 27 w 58"/>
                  <a:gd name="T37" fmla="*/ 9 h 20"/>
                  <a:gd name="T38" fmla="*/ 29 w 58"/>
                  <a:gd name="T39" fmla="*/ 7 h 20"/>
                  <a:gd name="T40" fmla="*/ 41 w 58"/>
                  <a:gd name="T41" fmla="*/ 4 h 20"/>
                  <a:gd name="T42" fmla="*/ 44 w 58"/>
                  <a:gd name="T43" fmla="*/ 6 h 20"/>
                  <a:gd name="T44" fmla="*/ 50 w 58"/>
                  <a:gd name="T45" fmla="*/ 6 h 20"/>
                  <a:gd name="T46" fmla="*/ 50 w 58"/>
                  <a:gd name="T47" fmla="*/ 6 h 20"/>
                  <a:gd name="T48" fmla="*/ 52 w 58"/>
                  <a:gd name="T49" fmla="*/ 4 h 20"/>
                  <a:gd name="T50" fmla="*/ 44 w 58"/>
                  <a:gd name="T51" fmla="*/ 3 h 20"/>
                  <a:gd name="T52" fmla="*/ 44 w 58"/>
                  <a:gd name="T53" fmla="*/ 3 h 20"/>
                  <a:gd name="T54" fmla="*/ 58 w 58"/>
                  <a:gd name="T55" fmla="*/ 0 h 20"/>
                  <a:gd name="T56" fmla="*/ 53 w 58"/>
                  <a:gd name="T57" fmla="*/ 3 h 20"/>
                  <a:gd name="T58" fmla="*/ 50 w 58"/>
                  <a:gd name="T59" fmla="*/ 6 h 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8"/>
                  <a:gd name="T91" fmla="*/ 0 h 20"/>
                  <a:gd name="T92" fmla="*/ 58 w 58"/>
                  <a:gd name="T93" fmla="*/ 20 h 2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8" h="20">
                    <a:moveTo>
                      <a:pt x="50" y="6"/>
                    </a:moveTo>
                    <a:lnTo>
                      <a:pt x="32" y="15"/>
                    </a:lnTo>
                    <a:lnTo>
                      <a:pt x="14" y="20"/>
                    </a:lnTo>
                    <a:lnTo>
                      <a:pt x="2" y="20"/>
                    </a:lnTo>
                    <a:lnTo>
                      <a:pt x="0" y="20"/>
                    </a:lnTo>
                    <a:lnTo>
                      <a:pt x="11" y="17"/>
                    </a:lnTo>
                    <a:lnTo>
                      <a:pt x="18" y="17"/>
                    </a:lnTo>
                    <a:lnTo>
                      <a:pt x="22" y="17"/>
                    </a:lnTo>
                    <a:lnTo>
                      <a:pt x="24" y="17"/>
                    </a:lnTo>
                    <a:lnTo>
                      <a:pt x="16" y="15"/>
                    </a:lnTo>
                    <a:lnTo>
                      <a:pt x="13" y="15"/>
                    </a:lnTo>
                    <a:lnTo>
                      <a:pt x="25" y="9"/>
                    </a:lnTo>
                    <a:lnTo>
                      <a:pt x="29" y="10"/>
                    </a:lnTo>
                    <a:lnTo>
                      <a:pt x="38" y="12"/>
                    </a:lnTo>
                    <a:lnTo>
                      <a:pt x="39" y="10"/>
                    </a:lnTo>
                    <a:lnTo>
                      <a:pt x="32" y="10"/>
                    </a:lnTo>
                    <a:lnTo>
                      <a:pt x="27" y="9"/>
                    </a:lnTo>
                    <a:lnTo>
                      <a:pt x="29" y="7"/>
                    </a:lnTo>
                    <a:lnTo>
                      <a:pt x="41" y="4"/>
                    </a:lnTo>
                    <a:lnTo>
                      <a:pt x="44" y="6"/>
                    </a:lnTo>
                    <a:lnTo>
                      <a:pt x="50" y="6"/>
                    </a:lnTo>
                    <a:lnTo>
                      <a:pt x="52" y="4"/>
                    </a:lnTo>
                    <a:lnTo>
                      <a:pt x="44" y="3"/>
                    </a:lnTo>
                    <a:lnTo>
                      <a:pt x="58" y="0"/>
                    </a:lnTo>
                    <a:lnTo>
                      <a:pt x="53" y="3"/>
                    </a:lnTo>
                    <a:lnTo>
                      <a:pt x="50" y="6"/>
                    </a:lnTo>
                    <a:close/>
                  </a:path>
                </a:pathLst>
              </a:custGeom>
              <a:solidFill>
                <a:srgbClr val="98C55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38" name="Freeform 800"/>
              <p:cNvSpPr>
                <a:spLocks/>
              </p:cNvSpPr>
              <p:nvPr/>
            </p:nvSpPr>
            <p:spPr bwMode="auto">
              <a:xfrm>
                <a:off x="2951" y="47"/>
                <a:ext cx="69" cy="58"/>
              </a:xfrm>
              <a:custGeom>
                <a:avLst/>
                <a:gdLst>
                  <a:gd name="T0" fmla="*/ 52 w 69"/>
                  <a:gd name="T1" fmla="*/ 19 h 58"/>
                  <a:gd name="T2" fmla="*/ 50 w 69"/>
                  <a:gd name="T3" fmla="*/ 19 h 58"/>
                  <a:gd name="T4" fmla="*/ 50 w 69"/>
                  <a:gd name="T5" fmla="*/ 15 h 58"/>
                  <a:gd name="T6" fmla="*/ 49 w 69"/>
                  <a:gd name="T7" fmla="*/ 14 h 58"/>
                  <a:gd name="T8" fmla="*/ 47 w 69"/>
                  <a:gd name="T9" fmla="*/ 12 h 58"/>
                  <a:gd name="T10" fmla="*/ 47 w 69"/>
                  <a:gd name="T11" fmla="*/ 15 h 58"/>
                  <a:gd name="T12" fmla="*/ 49 w 69"/>
                  <a:gd name="T13" fmla="*/ 19 h 58"/>
                  <a:gd name="T14" fmla="*/ 47 w 69"/>
                  <a:gd name="T15" fmla="*/ 22 h 58"/>
                  <a:gd name="T16" fmla="*/ 31 w 69"/>
                  <a:gd name="T17" fmla="*/ 39 h 58"/>
                  <a:gd name="T18" fmla="*/ 31 w 69"/>
                  <a:gd name="T19" fmla="*/ 37 h 58"/>
                  <a:gd name="T20" fmla="*/ 33 w 69"/>
                  <a:gd name="T21" fmla="*/ 33 h 58"/>
                  <a:gd name="T22" fmla="*/ 31 w 69"/>
                  <a:gd name="T23" fmla="*/ 28 h 58"/>
                  <a:gd name="T24" fmla="*/ 31 w 69"/>
                  <a:gd name="T25" fmla="*/ 25 h 58"/>
                  <a:gd name="T26" fmla="*/ 30 w 69"/>
                  <a:gd name="T27" fmla="*/ 23 h 58"/>
                  <a:gd name="T28" fmla="*/ 30 w 69"/>
                  <a:gd name="T29" fmla="*/ 23 h 58"/>
                  <a:gd name="T30" fmla="*/ 28 w 69"/>
                  <a:gd name="T31" fmla="*/ 28 h 58"/>
                  <a:gd name="T32" fmla="*/ 30 w 69"/>
                  <a:gd name="T33" fmla="*/ 37 h 58"/>
                  <a:gd name="T34" fmla="*/ 27 w 69"/>
                  <a:gd name="T35" fmla="*/ 42 h 58"/>
                  <a:gd name="T36" fmla="*/ 24 w 69"/>
                  <a:gd name="T37" fmla="*/ 45 h 58"/>
                  <a:gd name="T38" fmla="*/ 13 w 69"/>
                  <a:gd name="T39" fmla="*/ 51 h 58"/>
                  <a:gd name="T40" fmla="*/ 11 w 69"/>
                  <a:gd name="T41" fmla="*/ 51 h 58"/>
                  <a:gd name="T42" fmla="*/ 10 w 69"/>
                  <a:gd name="T43" fmla="*/ 42 h 58"/>
                  <a:gd name="T44" fmla="*/ 8 w 69"/>
                  <a:gd name="T45" fmla="*/ 42 h 58"/>
                  <a:gd name="T46" fmla="*/ 8 w 69"/>
                  <a:gd name="T47" fmla="*/ 45 h 58"/>
                  <a:gd name="T48" fmla="*/ 10 w 69"/>
                  <a:gd name="T49" fmla="*/ 50 h 58"/>
                  <a:gd name="T50" fmla="*/ 10 w 69"/>
                  <a:gd name="T51" fmla="*/ 53 h 58"/>
                  <a:gd name="T52" fmla="*/ 11 w 69"/>
                  <a:gd name="T53" fmla="*/ 53 h 58"/>
                  <a:gd name="T54" fmla="*/ 0 w 69"/>
                  <a:gd name="T55" fmla="*/ 58 h 58"/>
                  <a:gd name="T56" fmla="*/ 2 w 69"/>
                  <a:gd name="T57" fmla="*/ 50 h 58"/>
                  <a:gd name="T58" fmla="*/ 8 w 69"/>
                  <a:gd name="T59" fmla="*/ 34 h 58"/>
                  <a:gd name="T60" fmla="*/ 22 w 69"/>
                  <a:gd name="T61" fmla="*/ 20 h 58"/>
                  <a:gd name="T62" fmla="*/ 39 w 69"/>
                  <a:gd name="T63" fmla="*/ 8 h 58"/>
                  <a:gd name="T64" fmla="*/ 49 w 69"/>
                  <a:gd name="T65" fmla="*/ 4 h 58"/>
                  <a:gd name="T66" fmla="*/ 69 w 69"/>
                  <a:gd name="T67" fmla="*/ 0 h 58"/>
                  <a:gd name="T68" fmla="*/ 61 w 69"/>
                  <a:gd name="T69" fmla="*/ 6 h 58"/>
                  <a:gd name="T70" fmla="*/ 52 w 69"/>
                  <a:gd name="T71" fmla="*/ 19 h 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9"/>
                  <a:gd name="T109" fmla="*/ 0 h 58"/>
                  <a:gd name="T110" fmla="*/ 69 w 69"/>
                  <a:gd name="T111" fmla="*/ 58 h 5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9" h="58">
                    <a:moveTo>
                      <a:pt x="52" y="19"/>
                    </a:moveTo>
                    <a:lnTo>
                      <a:pt x="50" y="19"/>
                    </a:lnTo>
                    <a:lnTo>
                      <a:pt x="50" y="15"/>
                    </a:lnTo>
                    <a:lnTo>
                      <a:pt x="49" y="14"/>
                    </a:lnTo>
                    <a:lnTo>
                      <a:pt x="47" y="12"/>
                    </a:lnTo>
                    <a:lnTo>
                      <a:pt x="47" y="15"/>
                    </a:lnTo>
                    <a:lnTo>
                      <a:pt x="49" y="19"/>
                    </a:lnTo>
                    <a:lnTo>
                      <a:pt x="47" y="22"/>
                    </a:lnTo>
                    <a:lnTo>
                      <a:pt x="31" y="39"/>
                    </a:lnTo>
                    <a:lnTo>
                      <a:pt x="31" y="37"/>
                    </a:lnTo>
                    <a:lnTo>
                      <a:pt x="33" y="33"/>
                    </a:lnTo>
                    <a:lnTo>
                      <a:pt x="31" y="28"/>
                    </a:lnTo>
                    <a:lnTo>
                      <a:pt x="31" y="25"/>
                    </a:lnTo>
                    <a:lnTo>
                      <a:pt x="30" y="23"/>
                    </a:lnTo>
                    <a:lnTo>
                      <a:pt x="28" y="28"/>
                    </a:lnTo>
                    <a:lnTo>
                      <a:pt x="30" y="37"/>
                    </a:lnTo>
                    <a:lnTo>
                      <a:pt x="27" y="42"/>
                    </a:lnTo>
                    <a:lnTo>
                      <a:pt x="24" y="45"/>
                    </a:lnTo>
                    <a:lnTo>
                      <a:pt x="13" y="51"/>
                    </a:lnTo>
                    <a:lnTo>
                      <a:pt x="11" y="51"/>
                    </a:lnTo>
                    <a:lnTo>
                      <a:pt x="10" y="42"/>
                    </a:lnTo>
                    <a:lnTo>
                      <a:pt x="8" y="42"/>
                    </a:lnTo>
                    <a:lnTo>
                      <a:pt x="8" y="45"/>
                    </a:lnTo>
                    <a:lnTo>
                      <a:pt x="10" y="50"/>
                    </a:lnTo>
                    <a:lnTo>
                      <a:pt x="10" y="53"/>
                    </a:lnTo>
                    <a:lnTo>
                      <a:pt x="11" y="53"/>
                    </a:lnTo>
                    <a:lnTo>
                      <a:pt x="0" y="58"/>
                    </a:lnTo>
                    <a:lnTo>
                      <a:pt x="2" y="50"/>
                    </a:lnTo>
                    <a:lnTo>
                      <a:pt x="8" y="34"/>
                    </a:lnTo>
                    <a:lnTo>
                      <a:pt x="22" y="20"/>
                    </a:lnTo>
                    <a:lnTo>
                      <a:pt x="39" y="8"/>
                    </a:lnTo>
                    <a:lnTo>
                      <a:pt x="49" y="4"/>
                    </a:lnTo>
                    <a:lnTo>
                      <a:pt x="69" y="0"/>
                    </a:lnTo>
                    <a:lnTo>
                      <a:pt x="61" y="6"/>
                    </a:lnTo>
                    <a:lnTo>
                      <a:pt x="52" y="19"/>
                    </a:lnTo>
                    <a:close/>
                  </a:path>
                </a:pathLst>
              </a:custGeom>
              <a:solidFill>
                <a:srgbClr val="B2D8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39" name="Freeform 801"/>
              <p:cNvSpPr>
                <a:spLocks/>
              </p:cNvSpPr>
              <p:nvPr/>
            </p:nvSpPr>
            <p:spPr bwMode="auto">
              <a:xfrm>
                <a:off x="2967" y="50"/>
                <a:ext cx="53" cy="50"/>
              </a:xfrm>
              <a:custGeom>
                <a:avLst/>
                <a:gdLst>
                  <a:gd name="T0" fmla="*/ 45 w 53"/>
                  <a:gd name="T1" fmla="*/ 19 h 50"/>
                  <a:gd name="T2" fmla="*/ 37 w 53"/>
                  <a:gd name="T3" fmla="*/ 30 h 50"/>
                  <a:gd name="T4" fmla="*/ 26 w 53"/>
                  <a:gd name="T5" fmla="*/ 40 h 50"/>
                  <a:gd name="T6" fmla="*/ 15 w 53"/>
                  <a:gd name="T7" fmla="*/ 47 h 50"/>
                  <a:gd name="T8" fmla="*/ 1 w 53"/>
                  <a:gd name="T9" fmla="*/ 50 h 50"/>
                  <a:gd name="T10" fmla="*/ 0 w 53"/>
                  <a:gd name="T11" fmla="*/ 50 h 50"/>
                  <a:gd name="T12" fmla="*/ 5 w 53"/>
                  <a:gd name="T13" fmla="*/ 47 h 50"/>
                  <a:gd name="T14" fmla="*/ 12 w 53"/>
                  <a:gd name="T15" fmla="*/ 40 h 50"/>
                  <a:gd name="T16" fmla="*/ 19 w 53"/>
                  <a:gd name="T17" fmla="*/ 39 h 50"/>
                  <a:gd name="T18" fmla="*/ 31 w 53"/>
                  <a:gd name="T19" fmla="*/ 36 h 50"/>
                  <a:gd name="T20" fmla="*/ 33 w 53"/>
                  <a:gd name="T21" fmla="*/ 34 h 50"/>
                  <a:gd name="T22" fmla="*/ 33 w 53"/>
                  <a:gd name="T23" fmla="*/ 33 h 50"/>
                  <a:gd name="T24" fmla="*/ 28 w 53"/>
                  <a:gd name="T25" fmla="*/ 34 h 50"/>
                  <a:gd name="T26" fmla="*/ 17 w 53"/>
                  <a:gd name="T27" fmla="*/ 39 h 50"/>
                  <a:gd name="T28" fmla="*/ 15 w 53"/>
                  <a:gd name="T29" fmla="*/ 39 h 50"/>
                  <a:gd name="T30" fmla="*/ 15 w 53"/>
                  <a:gd name="T31" fmla="*/ 39 h 50"/>
                  <a:gd name="T32" fmla="*/ 34 w 53"/>
                  <a:gd name="T33" fmla="*/ 20 h 50"/>
                  <a:gd name="T34" fmla="*/ 42 w 53"/>
                  <a:gd name="T35" fmla="*/ 19 h 50"/>
                  <a:gd name="T36" fmla="*/ 45 w 53"/>
                  <a:gd name="T37" fmla="*/ 16 h 50"/>
                  <a:gd name="T38" fmla="*/ 47 w 53"/>
                  <a:gd name="T39" fmla="*/ 16 h 50"/>
                  <a:gd name="T40" fmla="*/ 47 w 53"/>
                  <a:gd name="T41" fmla="*/ 14 h 50"/>
                  <a:gd name="T42" fmla="*/ 37 w 53"/>
                  <a:gd name="T43" fmla="*/ 17 h 50"/>
                  <a:gd name="T44" fmla="*/ 37 w 53"/>
                  <a:gd name="T45" fmla="*/ 17 h 50"/>
                  <a:gd name="T46" fmla="*/ 36 w 53"/>
                  <a:gd name="T47" fmla="*/ 17 h 50"/>
                  <a:gd name="T48" fmla="*/ 51 w 53"/>
                  <a:gd name="T49" fmla="*/ 0 h 50"/>
                  <a:gd name="T50" fmla="*/ 53 w 53"/>
                  <a:gd name="T51" fmla="*/ 0 h 50"/>
                  <a:gd name="T52" fmla="*/ 51 w 53"/>
                  <a:gd name="T53" fmla="*/ 8 h 50"/>
                  <a:gd name="T54" fmla="*/ 45 w 53"/>
                  <a:gd name="T55" fmla="*/ 19 h 5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3"/>
                  <a:gd name="T85" fmla="*/ 0 h 50"/>
                  <a:gd name="T86" fmla="*/ 53 w 53"/>
                  <a:gd name="T87" fmla="*/ 50 h 5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3" h="50">
                    <a:moveTo>
                      <a:pt x="45" y="19"/>
                    </a:moveTo>
                    <a:lnTo>
                      <a:pt x="37" y="30"/>
                    </a:lnTo>
                    <a:lnTo>
                      <a:pt x="26" y="40"/>
                    </a:lnTo>
                    <a:lnTo>
                      <a:pt x="15" y="47"/>
                    </a:lnTo>
                    <a:lnTo>
                      <a:pt x="1" y="50"/>
                    </a:lnTo>
                    <a:lnTo>
                      <a:pt x="0" y="50"/>
                    </a:lnTo>
                    <a:lnTo>
                      <a:pt x="5" y="47"/>
                    </a:lnTo>
                    <a:lnTo>
                      <a:pt x="12" y="40"/>
                    </a:lnTo>
                    <a:lnTo>
                      <a:pt x="19" y="39"/>
                    </a:lnTo>
                    <a:lnTo>
                      <a:pt x="31" y="36"/>
                    </a:lnTo>
                    <a:lnTo>
                      <a:pt x="33" y="34"/>
                    </a:lnTo>
                    <a:lnTo>
                      <a:pt x="33" y="33"/>
                    </a:lnTo>
                    <a:lnTo>
                      <a:pt x="28" y="34"/>
                    </a:lnTo>
                    <a:lnTo>
                      <a:pt x="17" y="39"/>
                    </a:lnTo>
                    <a:lnTo>
                      <a:pt x="15" y="39"/>
                    </a:lnTo>
                    <a:lnTo>
                      <a:pt x="34" y="20"/>
                    </a:lnTo>
                    <a:lnTo>
                      <a:pt x="42" y="19"/>
                    </a:lnTo>
                    <a:lnTo>
                      <a:pt x="45" y="16"/>
                    </a:lnTo>
                    <a:lnTo>
                      <a:pt x="47" y="16"/>
                    </a:lnTo>
                    <a:lnTo>
                      <a:pt x="47" y="14"/>
                    </a:lnTo>
                    <a:lnTo>
                      <a:pt x="37" y="17"/>
                    </a:lnTo>
                    <a:lnTo>
                      <a:pt x="36" y="17"/>
                    </a:lnTo>
                    <a:lnTo>
                      <a:pt x="51" y="0"/>
                    </a:lnTo>
                    <a:lnTo>
                      <a:pt x="53" y="0"/>
                    </a:lnTo>
                    <a:lnTo>
                      <a:pt x="51" y="8"/>
                    </a:lnTo>
                    <a:lnTo>
                      <a:pt x="45" y="19"/>
                    </a:lnTo>
                    <a:close/>
                  </a:path>
                </a:pathLst>
              </a:custGeom>
              <a:solidFill>
                <a:srgbClr val="7FB2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40" name="Freeform 802"/>
              <p:cNvSpPr>
                <a:spLocks/>
              </p:cNvSpPr>
              <p:nvPr/>
            </p:nvSpPr>
            <p:spPr bwMode="auto">
              <a:xfrm>
                <a:off x="3010" y="100"/>
                <a:ext cx="27" cy="5"/>
              </a:xfrm>
              <a:custGeom>
                <a:avLst/>
                <a:gdLst>
                  <a:gd name="T0" fmla="*/ 19 w 27"/>
                  <a:gd name="T1" fmla="*/ 5 h 5"/>
                  <a:gd name="T2" fmla="*/ 2 w 27"/>
                  <a:gd name="T3" fmla="*/ 5 h 5"/>
                  <a:gd name="T4" fmla="*/ 0 w 27"/>
                  <a:gd name="T5" fmla="*/ 5 h 5"/>
                  <a:gd name="T6" fmla="*/ 4 w 27"/>
                  <a:gd name="T7" fmla="*/ 3 h 5"/>
                  <a:gd name="T8" fmla="*/ 5 w 27"/>
                  <a:gd name="T9" fmla="*/ 1 h 5"/>
                  <a:gd name="T10" fmla="*/ 5 w 27"/>
                  <a:gd name="T11" fmla="*/ 1 h 5"/>
                  <a:gd name="T12" fmla="*/ 13 w 27"/>
                  <a:gd name="T13" fmla="*/ 0 h 5"/>
                  <a:gd name="T14" fmla="*/ 21 w 27"/>
                  <a:gd name="T15" fmla="*/ 1 h 5"/>
                  <a:gd name="T16" fmla="*/ 25 w 27"/>
                  <a:gd name="T17" fmla="*/ 5 h 5"/>
                  <a:gd name="T18" fmla="*/ 27 w 27"/>
                  <a:gd name="T19" fmla="*/ 5 h 5"/>
                  <a:gd name="T20" fmla="*/ 19 w 27"/>
                  <a:gd name="T21" fmla="*/ 5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5"/>
                  <a:gd name="T35" fmla="*/ 27 w 27"/>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5">
                    <a:moveTo>
                      <a:pt x="19" y="5"/>
                    </a:moveTo>
                    <a:lnTo>
                      <a:pt x="2" y="5"/>
                    </a:lnTo>
                    <a:lnTo>
                      <a:pt x="0" y="5"/>
                    </a:lnTo>
                    <a:lnTo>
                      <a:pt x="4" y="3"/>
                    </a:lnTo>
                    <a:lnTo>
                      <a:pt x="5" y="1"/>
                    </a:lnTo>
                    <a:lnTo>
                      <a:pt x="13" y="0"/>
                    </a:lnTo>
                    <a:lnTo>
                      <a:pt x="21" y="1"/>
                    </a:lnTo>
                    <a:lnTo>
                      <a:pt x="25" y="5"/>
                    </a:lnTo>
                    <a:lnTo>
                      <a:pt x="27" y="5"/>
                    </a:lnTo>
                    <a:lnTo>
                      <a:pt x="19" y="5"/>
                    </a:lnTo>
                    <a:close/>
                  </a:path>
                </a:pathLst>
              </a:custGeom>
              <a:solidFill>
                <a:srgbClr val="669F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41" name="Freeform 803"/>
              <p:cNvSpPr>
                <a:spLocks/>
              </p:cNvSpPr>
              <p:nvPr/>
            </p:nvSpPr>
            <p:spPr bwMode="auto">
              <a:xfrm>
                <a:off x="2998" y="105"/>
                <a:ext cx="34" cy="6"/>
              </a:xfrm>
              <a:custGeom>
                <a:avLst/>
                <a:gdLst>
                  <a:gd name="T0" fmla="*/ 9 w 34"/>
                  <a:gd name="T1" fmla="*/ 6 h 6"/>
                  <a:gd name="T2" fmla="*/ 0 w 34"/>
                  <a:gd name="T3" fmla="*/ 3 h 6"/>
                  <a:gd name="T4" fmla="*/ 0 w 34"/>
                  <a:gd name="T5" fmla="*/ 0 h 6"/>
                  <a:gd name="T6" fmla="*/ 8 w 34"/>
                  <a:gd name="T7" fmla="*/ 1 h 6"/>
                  <a:gd name="T8" fmla="*/ 11 w 34"/>
                  <a:gd name="T9" fmla="*/ 4 h 6"/>
                  <a:gd name="T10" fmla="*/ 12 w 34"/>
                  <a:gd name="T11" fmla="*/ 4 h 6"/>
                  <a:gd name="T12" fmla="*/ 12 w 34"/>
                  <a:gd name="T13" fmla="*/ 4 h 6"/>
                  <a:gd name="T14" fmla="*/ 12 w 34"/>
                  <a:gd name="T15" fmla="*/ 3 h 6"/>
                  <a:gd name="T16" fmla="*/ 11 w 34"/>
                  <a:gd name="T17" fmla="*/ 3 h 6"/>
                  <a:gd name="T18" fmla="*/ 11 w 34"/>
                  <a:gd name="T19" fmla="*/ 1 h 6"/>
                  <a:gd name="T20" fmla="*/ 34 w 34"/>
                  <a:gd name="T21" fmla="*/ 1 h 6"/>
                  <a:gd name="T22" fmla="*/ 16 w 34"/>
                  <a:gd name="T23" fmla="*/ 6 h 6"/>
                  <a:gd name="T24" fmla="*/ 9 w 34"/>
                  <a:gd name="T25" fmla="*/ 6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6"/>
                  <a:gd name="T41" fmla="*/ 34 w 34"/>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6">
                    <a:moveTo>
                      <a:pt x="9" y="6"/>
                    </a:moveTo>
                    <a:lnTo>
                      <a:pt x="0" y="3"/>
                    </a:lnTo>
                    <a:lnTo>
                      <a:pt x="0" y="0"/>
                    </a:lnTo>
                    <a:lnTo>
                      <a:pt x="8" y="1"/>
                    </a:lnTo>
                    <a:lnTo>
                      <a:pt x="11" y="4"/>
                    </a:lnTo>
                    <a:lnTo>
                      <a:pt x="12" y="4"/>
                    </a:lnTo>
                    <a:lnTo>
                      <a:pt x="12" y="3"/>
                    </a:lnTo>
                    <a:lnTo>
                      <a:pt x="11" y="3"/>
                    </a:lnTo>
                    <a:lnTo>
                      <a:pt x="11" y="1"/>
                    </a:lnTo>
                    <a:lnTo>
                      <a:pt x="34" y="1"/>
                    </a:lnTo>
                    <a:lnTo>
                      <a:pt x="16" y="6"/>
                    </a:lnTo>
                    <a:lnTo>
                      <a:pt x="9" y="6"/>
                    </a:lnTo>
                    <a:close/>
                  </a:path>
                </a:pathLst>
              </a:custGeom>
              <a:solidFill>
                <a:srgbClr val="B2D8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42" name="Freeform 804"/>
              <p:cNvSpPr>
                <a:spLocks/>
              </p:cNvSpPr>
              <p:nvPr/>
            </p:nvSpPr>
            <p:spPr bwMode="auto">
              <a:xfrm>
                <a:off x="3000" y="101"/>
                <a:ext cx="10" cy="2"/>
              </a:xfrm>
              <a:custGeom>
                <a:avLst/>
                <a:gdLst>
                  <a:gd name="T0" fmla="*/ 7 w 10"/>
                  <a:gd name="T1" fmla="*/ 2 h 2"/>
                  <a:gd name="T2" fmla="*/ 0 w 10"/>
                  <a:gd name="T3" fmla="*/ 2 h 2"/>
                  <a:gd name="T4" fmla="*/ 7 w 10"/>
                  <a:gd name="T5" fmla="*/ 0 h 2"/>
                  <a:gd name="T6" fmla="*/ 10 w 10"/>
                  <a:gd name="T7" fmla="*/ 0 h 2"/>
                  <a:gd name="T8" fmla="*/ 9 w 10"/>
                  <a:gd name="T9" fmla="*/ 0 h 2"/>
                  <a:gd name="T10" fmla="*/ 7 w 10"/>
                  <a:gd name="T11" fmla="*/ 2 h 2"/>
                  <a:gd name="T12" fmla="*/ 0 60000 65536"/>
                  <a:gd name="T13" fmla="*/ 0 60000 65536"/>
                  <a:gd name="T14" fmla="*/ 0 60000 65536"/>
                  <a:gd name="T15" fmla="*/ 0 60000 65536"/>
                  <a:gd name="T16" fmla="*/ 0 60000 65536"/>
                  <a:gd name="T17" fmla="*/ 0 60000 65536"/>
                  <a:gd name="T18" fmla="*/ 0 w 10"/>
                  <a:gd name="T19" fmla="*/ 0 h 2"/>
                  <a:gd name="T20" fmla="*/ 10 w 10"/>
                  <a:gd name="T21" fmla="*/ 2 h 2"/>
                </a:gdLst>
                <a:ahLst/>
                <a:cxnLst>
                  <a:cxn ang="T12">
                    <a:pos x="T0" y="T1"/>
                  </a:cxn>
                  <a:cxn ang="T13">
                    <a:pos x="T2" y="T3"/>
                  </a:cxn>
                  <a:cxn ang="T14">
                    <a:pos x="T4" y="T5"/>
                  </a:cxn>
                  <a:cxn ang="T15">
                    <a:pos x="T6" y="T7"/>
                  </a:cxn>
                  <a:cxn ang="T16">
                    <a:pos x="T8" y="T9"/>
                  </a:cxn>
                  <a:cxn ang="T17">
                    <a:pos x="T10" y="T11"/>
                  </a:cxn>
                </a:cxnLst>
                <a:rect l="T18" t="T19" r="T20" b="T21"/>
                <a:pathLst>
                  <a:path w="10" h="2">
                    <a:moveTo>
                      <a:pt x="7" y="2"/>
                    </a:moveTo>
                    <a:lnTo>
                      <a:pt x="0" y="2"/>
                    </a:lnTo>
                    <a:lnTo>
                      <a:pt x="7" y="0"/>
                    </a:lnTo>
                    <a:lnTo>
                      <a:pt x="10" y="0"/>
                    </a:lnTo>
                    <a:lnTo>
                      <a:pt x="9" y="0"/>
                    </a:lnTo>
                    <a:lnTo>
                      <a:pt x="7" y="2"/>
                    </a:lnTo>
                    <a:close/>
                  </a:path>
                </a:pathLst>
              </a:custGeom>
              <a:solidFill>
                <a:srgbClr val="3380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43" name="Freeform 805"/>
              <p:cNvSpPr>
                <a:spLocks/>
              </p:cNvSpPr>
              <p:nvPr/>
            </p:nvSpPr>
            <p:spPr bwMode="auto">
              <a:xfrm>
                <a:off x="2972" y="126"/>
                <a:ext cx="45" cy="24"/>
              </a:xfrm>
              <a:custGeom>
                <a:avLst/>
                <a:gdLst>
                  <a:gd name="T0" fmla="*/ 45 w 45"/>
                  <a:gd name="T1" fmla="*/ 24 h 24"/>
                  <a:gd name="T2" fmla="*/ 43 w 45"/>
                  <a:gd name="T3" fmla="*/ 21 h 24"/>
                  <a:gd name="T4" fmla="*/ 35 w 45"/>
                  <a:gd name="T5" fmla="*/ 19 h 24"/>
                  <a:gd name="T6" fmla="*/ 31 w 45"/>
                  <a:gd name="T7" fmla="*/ 21 h 24"/>
                  <a:gd name="T8" fmla="*/ 17 w 45"/>
                  <a:gd name="T9" fmla="*/ 11 h 24"/>
                  <a:gd name="T10" fmla="*/ 29 w 45"/>
                  <a:gd name="T11" fmla="*/ 10 h 24"/>
                  <a:gd name="T12" fmla="*/ 37 w 45"/>
                  <a:gd name="T13" fmla="*/ 11 h 24"/>
                  <a:gd name="T14" fmla="*/ 40 w 45"/>
                  <a:gd name="T15" fmla="*/ 14 h 24"/>
                  <a:gd name="T16" fmla="*/ 42 w 45"/>
                  <a:gd name="T17" fmla="*/ 14 h 24"/>
                  <a:gd name="T18" fmla="*/ 42 w 45"/>
                  <a:gd name="T19" fmla="*/ 14 h 24"/>
                  <a:gd name="T20" fmla="*/ 40 w 45"/>
                  <a:gd name="T21" fmla="*/ 11 h 24"/>
                  <a:gd name="T22" fmla="*/ 34 w 45"/>
                  <a:gd name="T23" fmla="*/ 8 h 24"/>
                  <a:gd name="T24" fmla="*/ 24 w 45"/>
                  <a:gd name="T25" fmla="*/ 8 h 24"/>
                  <a:gd name="T26" fmla="*/ 14 w 45"/>
                  <a:gd name="T27" fmla="*/ 10 h 24"/>
                  <a:gd name="T28" fmla="*/ 12 w 45"/>
                  <a:gd name="T29" fmla="*/ 10 h 24"/>
                  <a:gd name="T30" fmla="*/ 0 w 45"/>
                  <a:gd name="T31" fmla="*/ 5 h 24"/>
                  <a:gd name="T32" fmla="*/ 1 w 45"/>
                  <a:gd name="T33" fmla="*/ 3 h 24"/>
                  <a:gd name="T34" fmla="*/ 10 w 45"/>
                  <a:gd name="T35" fmla="*/ 0 h 24"/>
                  <a:gd name="T36" fmla="*/ 21 w 45"/>
                  <a:gd name="T37" fmla="*/ 0 h 24"/>
                  <a:gd name="T38" fmla="*/ 31 w 45"/>
                  <a:gd name="T39" fmla="*/ 0 h 24"/>
                  <a:gd name="T40" fmla="*/ 32 w 45"/>
                  <a:gd name="T41" fmla="*/ 0 h 24"/>
                  <a:gd name="T42" fmla="*/ 40 w 45"/>
                  <a:gd name="T43" fmla="*/ 7 h 24"/>
                  <a:gd name="T44" fmla="*/ 45 w 45"/>
                  <a:gd name="T45" fmla="*/ 21 h 24"/>
                  <a:gd name="T46" fmla="*/ 45 w 45"/>
                  <a:gd name="T47" fmla="*/ 24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5"/>
                  <a:gd name="T73" fmla="*/ 0 h 24"/>
                  <a:gd name="T74" fmla="*/ 45 w 4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5" h="24">
                    <a:moveTo>
                      <a:pt x="45" y="24"/>
                    </a:moveTo>
                    <a:lnTo>
                      <a:pt x="43" y="21"/>
                    </a:lnTo>
                    <a:lnTo>
                      <a:pt x="35" y="19"/>
                    </a:lnTo>
                    <a:lnTo>
                      <a:pt x="31" y="21"/>
                    </a:lnTo>
                    <a:lnTo>
                      <a:pt x="17" y="11"/>
                    </a:lnTo>
                    <a:lnTo>
                      <a:pt x="29" y="10"/>
                    </a:lnTo>
                    <a:lnTo>
                      <a:pt x="37" y="11"/>
                    </a:lnTo>
                    <a:lnTo>
                      <a:pt x="40" y="14"/>
                    </a:lnTo>
                    <a:lnTo>
                      <a:pt x="42" y="14"/>
                    </a:lnTo>
                    <a:lnTo>
                      <a:pt x="40" y="11"/>
                    </a:lnTo>
                    <a:lnTo>
                      <a:pt x="34" y="8"/>
                    </a:lnTo>
                    <a:lnTo>
                      <a:pt x="24" y="8"/>
                    </a:lnTo>
                    <a:lnTo>
                      <a:pt x="14" y="10"/>
                    </a:lnTo>
                    <a:lnTo>
                      <a:pt x="12" y="10"/>
                    </a:lnTo>
                    <a:lnTo>
                      <a:pt x="0" y="5"/>
                    </a:lnTo>
                    <a:lnTo>
                      <a:pt x="1" y="3"/>
                    </a:lnTo>
                    <a:lnTo>
                      <a:pt x="10" y="0"/>
                    </a:lnTo>
                    <a:lnTo>
                      <a:pt x="21" y="0"/>
                    </a:lnTo>
                    <a:lnTo>
                      <a:pt x="31" y="0"/>
                    </a:lnTo>
                    <a:lnTo>
                      <a:pt x="32" y="0"/>
                    </a:lnTo>
                    <a:lnTo>
                      <a:pt x="40" y="7"/>
                    </a:lnTo>
                    <a:lnTo>
                      <a:pt x="45" y="21"/>
                    </a:lnTo>
                    <a:lnTo>
                      <a:pt x="45" y="24"/>
                    </a:lnTo>
                    <a:close/>
                  </a:path>
                </a:pathLst>
              </a:custGeom>
              <a:solidFill>
                <a:srgbClr val="72A5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44" name="Freeform 806"/>
              <p:cNvSpPr>
                <a:spLocks/>
              </p:cNvSpPr>
              <p:nvPr/>
            </p:nvSpPr>
            <p:spPr bwMode="auto">
              <a:xfrm>
                <a:off x="2990" y="103"/>
                <a:ext cx="6" cy="1"/>
              </a:xfrm>
              <a:custGeom>
                <a:avLst/>
                <a:gdLst>
                  <a:gd name="T0" fmla="*/ 6 w 6"/>
                  <a:gd name="T1" fmla="*/ 0 h 1"/>
                  <a:gd name="T2" fmla="*/ 0 w 6"/>
                  <a:gd name="T3" fmla="*/ 0 h 1"/>
                  <a:gd name="T4" fmla="*/ 6 w 6"/>
                  <a:gd name="T5" fmla="*/ 0 h 1"/>
                  <a:gd name="T6" fmla="*/ 0 60000 65536"/>
                  <a:gd name="T7" fmla="*/ 0 60000 65536"/>
                  <a:gd name="T8" fmla="*/ 0 60000 65536"/>
                  <a:gd name="T9" fmla="*/ 0 w 6"/>
                  <a:gd name="T10" fmla="*/ 0 h 1"/>
                  <a:gd name="T11" fmla="*/ 6 w 6"/>
                  <a:gd name="T12" fmla="*/ 1 h 1"/>
                </a:gdLst>
                <a:ahLst/>
                <a:cxnLst>
                  <a:cxn ang="T6">
                    <a:pos x="T0" y="T1"/>
                  </a:cxn>
                  <a:cxn ang="T7">
                    <a:pos x="T2" y="T3"/>
                  </a:cxn>
                  <a:cxn ang="T8">
                    <a:pos x="T4" y="T5"/>
                  </a:cxn>
                </a:cxnLst>
                <a:rect l="T9" t="T10" r="T11" b="T12"/>
                <a:pathLst>
                  <a:path w="6" h="1">
                    <a:moveTo>
                      <a:pt x="6" y="0"/>
                    </a:moveTo>
                    <a:lnTo>
                      <a:pt x="0" y="0"/>
                    </a:lnTo>
                    <a:lnTo>
                      <a:pt x="6"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45" name="Freeform 807"/>
              <p:cNvSpPr>
                <a:spLocks/>
              </p:cNvSpPr>
              <p:nvPr/>
            </p:nvSpPr>
            <p:spPr bwMode="auto">
              <a:xfrm>
                <a:off x="2987" y="105"/>
                <a:ext cx="9" cy="3"/>
              </a:xfrm>
              <a:custGeom>
                <a:avLst/>
                <a:gdLst>
                  <a:gd name="T0" fmla="*/ 9 w 9"/>
                  <a:gd name="T1" fmla="*/ 3 h 3"/>
                  <a:gd name="T2" fmla="*/ 0 w 9"/>
                  <a:gd name="T3" fmla="*/ 1 h 3"/>
                  <a:gd name="T4" fmla="*/ 0 w 9"/>
                  <a:gd name="T5" fmla="*/ 0 h 3"/>
                  <a:gd name="T6" fmla="*/ 6 w 9"/>
                  <a:gd name="T7" fmla="*/ 0 h 3"/>
                  <a:gd name="T8" fmla="*/ 8 w 9"/>
                  <a:gd name="T9" fmla="*/ 0 h 3"/>
                  <a:gd name="T10" fmla="*/ 8 w 9"/>
                  <a:gd name="T11" fmla="*/ 3 h 3"/>
                  <a:gd name="T12" fmla="*/ 9 w 9"/>
                  <a:gd name="T13" fmla="*/ 3 h 3"/>
                  <a:gd name="T14" fmla="*/ 0 60000 65536"/>
                  <a:gd name="T15" fmla="*/ 0 60000 65536"/>
                  <a:gd name="T16" fmla="*/ 0 60000 65536"/>
                  <a:gd name="T17" fmla="*/ 0 60000 65536"/>
                  <a:gd name="T18" fmla="*/ 0 60000 65536"/>
                  <a:gd name="T19" fmla="*/ 0 60000 65536"/>
                  <a:gd name="T20" fmla="*/ 0 60000 65536"/>
                  <a:gd name="T21" fmla="*/ 0 w 9"/>
                  <a:gd name="T22" fmla="*/ 0 h 3"/>
                  <a:gd name="T23" fmla="*/ 9 w 9"/>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3">
                    <a:moveTo>
                      <a:pt x="9" y="3"/>
                    </a:moveTo>
                    <a:lnTo>
                      <a:pt x="0" y="1"/>
                    </a:lnTo>
                    <a:lnTo>
                      <a:pt x="0" y="0"/>
                    </a:lnTo>
                    <a:lnTo>
                      <a:pt x="6" y="0"/>
                    </a:lnTo>
                    <a:lnTo>
                      <a:pt x="8" y="0"/>
                    </a:lnTo>
                    <a:lnTo>
                      <a:pt x="8" y="3"/>
                    </a:lnTo>
                    <a:lnTo>
                      <a:pt x="9" y="3"/>
                    </a:lnTo>
                    <a:close/>
                  </a:path>
                </a:pathLst>
              </a:custGeom>
              <a:solidFill>
                <a:srgbClr val="99CC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46" name="Freeform 808"/>
              <p:cNvSpPr>
                <a:spLocks/>
              </p:cNvSpPr>
              <p:nvPr/>
            </p:nvSpPr>
            <p:spPr bwMode="auto">
              <a:xfrm>
                <a:off x="3004" y="147"/>
                <a:ext cx="14" cy="20"/>
              </a:xfrm>
              <a:custGeom>
                <a:avLst/>
                <a:gdLst>
                  <a:gd name="T0" fmla="*/ 11 w 14"/>
                  <a:gd name="T1" fmla="*/ 17 h 20"/>
                  <a:gd name="T2" fmla="*/ 11 w 14"/>
                  <a:gd name="T3" fmla="*/ 18 h 20"/>
                  <a:gd name="T4" fmla="*/ 11 w 14"/>
                  <a:gd name="T5" fmla="*/ 20 h 20"/>
                  <a:gd name="T6" fmla="*/ 6 w 14"/>
                  <a:gd name="T7" fmla="*/ 11 h 20"/>
                  <a:gd name="T8" fmla="*/ 6 w 14"/>
                  <a:gd name="T9" fmla="*/ 9 h 20"/>
                  <a:gd name="T10" fmla="*/ 0 w 14"/>
                  <a:gd name="T11" fmla="*/ 0 h 20"/>
                  <a:gd name="T12" fmla="*/ 8 w 14"/>
                  <a:gd name="T13" fmla="*/ 1 h 20"/>
                  <a:gd name="T14" fmla="*/ 10 w 14"/>
                  <a:gd name="T15" fmla="*/ 3 h 20"/>
                  <a:gd name="T16" fmla="*/ 10 w 14"/>
                  <a:gd name="T17" fmla="*/ 3 h 20"/>
                  <a:gd name="T18" fmla="*/ 10 w 14"/>
                  <a:gd name="T19" fmla="*/ 3 h 20"/>
                  <a:gd name="T20" fmla="*/ 13 w 14"/>
                  <a:gd name="T21" fmla="*/ 4 h 20"/>
                  <a:gd name="T22" fmla="*/ 14 w 14"/>
                  <a:gd name="T23" fmla="*/ 4 h 20"/>
                  <a:gd name="T24" fmla="*/ 14 w 14"/>
                  <a:gd name="T25" fmla="*/ 7 h 20"/>
                  <a:gd name="T26" fmla="*/ 11 w 14"/>
                  <a:gd name="T27" fmla="*/ 17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20"/>
                  <a:gd name="T44" fmla="*/ 14 w 14"/>
                  <a:gd name="T45" fmla="*/ 20 h 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20">
                    <a:moveTo>
                      <a:pt x="11" y="17"/>
                    </a:moveTo>
                    <a:lnTo>
                      <a:pt x="11" y="18"/>
                    </a:lnTo>
                    <a:lnTo>
                      <a:pt x="11" y="20"/>
                    </a:lnTo>
                    <a:lnTo>
                      <a:pt x="6" y="11"/>
                    </a:lnTo>
                    <a:lnTo>
                      <a:pt x="6" y="9"/>
                    </a:lnTo>
                    <a:lnTo>
                      <a:pt x="0" y="0"/>
                    </a:lnTo>
                    <a:lnTo>
                      <a:pt x="8" y="1"/>
                    </a:lnTo>
                    <a:lnTo>
                      <a:pt x="10" y="3"/>
                    </a:lnTo>
                    <a:lnTo>
                      <a:pt x="13" y="4"/>
                    </a:lnTo>
                    <a:lnTo>
                      <a:pt x="14" y="4"/>
                    </a:lnTo>
                    <a:lnTo>
                      <a:pt x="14" y="7"/>
                    </a:lnTo>
                    <a:lnTo>
                      <a:pt x="11" y="17"/>
                    </a:lnTo>
                    <a:close/>
                  </a:path>
                </a:pathLst>
              </a:custGeom>
              <a:solidFill>
                <a:srgbClr val="7FB2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47" name="Freeform 809"/>
              <p:cNvSpPr>
                <a:spLocks/>
              </p:cNvSpPr>
              <p:nvPr/>
            </p:nvSpPr>
            <p:spPr bwMode="auto">
              <a:xfrm>
                <a:off x="2956" y="119"/>
                <a:ext cx="45" cy="12"/>
              </a:xfrm>
              <a:custGeom>
                <a:avLst/>
                <a:gdLst>
                  <a:gd name="T0" fmla="*/ 31 w 45"/>
                  <a:gd name="T1" fmla="*/ 4 h 12"/>
                  <a:gd name="T2" fmla="*/ 22 w 45"/>
                  <a:gd name="T3" fmla="*/ 7 h 12"/>
                  <a:gd name="T4" fmla="*/ 14 w 45"/>
                  <a:gd name="T5" fmla="*/ 12 h 12"/>
                  <a:gd name="T6" fmla="*/ 1 w 45"/>
                  <a:gd name="T7" fmla="*/ 7 h 12"/>
                  <a:gd name="T8" fmla="*/ 0 w 45"/>
                  <a:gd name="T9" fmla="*/ 6 h 12"/>
                  <a:gd name="T10" fmla="*/ 11 w 45"/>
                  <a:gd name="T11" fmla="*/ 0 h 12"/>
                  <a:gd name="T12" fmla="*/ 19 w 45"/>
                  <a:gd name="T13" fmla="*/ 0 h 12"/>
                  <a:gd name="T14" fmla="*/ 34 w 45"/>
                  <a:gd name="T15" fmla="*/ 3 h 12"/>
                  <a:gd name="T16" fmla="*/ 45 w 45"/>
                  <a:gd name="T17" fmla="*/ 4 h 12"/>
                  <a:gd name="T18" fmla="*/ 45 w 45"/>
                  <a:gd name="T19" fmla="*/ 6 h 12"/>
                  <a:gd name="T20" fmla="*/ 31 w 45"/>
                  <a:gd name="T21" fmla="*/ 4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12"/>
                  <a:gd name="T35" fmla="*/ 45 w 45"/>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12">
                    <a:moveTo>
                      <a:pt x="31" y="4"/>
                    </a:moveTo>
                    <a:lnTo>
                      <a:pt x="22" y="7"/>
                    </a:lnTo>
                    <a:lnTo>
                      <a:pt x="14" y="12"/>
                    </a:lnTo>
                    <a:lnTo>
                      <a:pt x="1" y="7"/>
                    </a:lnTo>
                    <a:lnTo>
                      <a:pt x="0" y="6"/>
                    </a:lnTo>
                    <a:lnTo>
                      <a:pt x="11" y="0"/>
                    </a:lnTo>
                    <a:lnTo>
                      <a:pt x="19" y="0"/>
                    </a:lnTo>
                    <a:lnTo>
                      <a:pt x="34" y="3"/>
                    </a:lnTo>
                    <a:lnTo>
                      <a:pt x="45" y="4"/>
                    </a:lnTo>
                    <a:lnTo>
                      <a:pt x="45" y="6"/>
                    </a:lnTo>
                    <a:lnTo>
                      <a:pt x="31" y="4"/>
                    </a:lnTo>
                    <a:close/>
                  </a:path>
                </a:pathLst>
              </a:custGeom>
              <a:solidFill>
                <a:srgbClr val="669F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48" name="Freeform 810"/>
              <p:cNvSpPr>
                <a:spLocks/>
              </p:cNvSpPr>
              <p:nvPr/>
            </p:nvSpPr>
            <p:spPr bwMode="auto">
              <a:xfrm>
                <a:off x="2990" y="144"/>
                <a:ext cx="16" cy="23"/>
              </a:xfrm>
              <a:custGeom>
                <a:avLst/>
                <a:gdLst>
                  <a:gd name="T0" fmla="*/ 13 w 16"/>
                  <a:gd name="T1" fmla="*/ 14 h 23"/>
                  <a:gd name="T2" fmla="*/ 11 w 16"/>
                  <a:gd name="T3" fmla="*/ 17 h 23"/>
                  <a:gd name="T4" fmla="*/ 13 w 16"/>
                  <a:gd name="T5" fmla="*/ 21 h 23"/>
                  <a:gd name="T6" fmla="*/ 14 w 16"/>
                  <a:gd name="T7" fmla="*/ 23 h 23"/>
                  <a:gd name="T8" fmla="*/ 5 w 16"/>
                  <a:gd name="T9" fmla="*/ 23 h 23"/>
                  <a:gd name="T10" fmla="*/ 0 w 16"/>
                  <a:gd name="T11" fmla="*/ 14 h 23"/>
                  <a:gd name="T12" fmla="*/ 2 w 16"/>
                  <a:gd name="T13" fmla="*/ 6 h 23"/>
                  <a:gd name="T14" fmla="*/ 3 w 16"/>
                  <a:gd name="T15" fmla="*/ 1 h 23"/>
                  <a:gd name="T16" fmla="*/ 3 w 16"/>
                  <a:gd name="T17" fmla="*/ 0 h 23"/>
                  <a:gd name="T18" fmla="*/ 11 w 16"/>
                  <a:gd name="T19" fmla="*/ 3 h 23"/>
                  <a:gd name="T20" fmla="*/ 16 w 16"/>
                  <a:gd name="T21" fmla="*/ 9 h 23"/>
                  <a:gd name="T22" fmla="*/ 16 w 16"/>
                  <a:gd name="T23" fmla="*/ 9 h 23"/>
                  <a:gd name="T24" fmla="*/ 13 w 16"/>
                  <a:gd name="T25" fmla="*/ 14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23"/>
                  <a:gd name="T41" fmla="*/ 16 w 16"/>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23">
                    <a:moveTo>
                      <a:pt x="13" y="14"/>
                    </a:moveTo>
                    <a:lnTo>
                      <a:pt x="11" y="17"/>
                    </a:lnTo>
                    <a:lnTo>
                      <a:pt x="13" y="21"/>
                    </a:lnTo>
                    <a:lnTo>
                      <a:pt x="14" y="23"/>
                    </a:lnTo>
                    <a:lnTo>
                      <a:pt x="5" y="23"/>
                    </a:lnTo>
                    <a:lnTo>
                      <a:pt x="0" y="14"/>
                    </a:lnTo>
                    <a:lnTo>
                      <a:pt x="2" y="6"/>
                    </a:lnTo>
                    <a:lnTo>
                      <a:pt x="3" y="1"/>
                    </a:lnTo>
                    <a:lnTo>
                      <a:pt x="3" y="0"/>
                    </a:lnTo>
                    <a:lnTo>
                      <a:pt x="11" y="3"/>
                    </a:lnTo>
                    <a:lnTo>
                      <a:pt x="16" y="9"/>
                    </a:lnTo>
                    <a:lnTo>
                      <a:pt x="13" y="14"/>
                    </a:lnTo>
                    <a:close/>
                  </a:path>
                </a:pathLst>
              </a:custGeom>
              <a:solidFill>
                <a:srgbClr val="98C55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49" name="Freeform 811"/>
              <p:cNvSpPr>
                <a:spLocks/>
              </p:cNvSpPr>
              <p:nvPr/>
            </p:nvSpPr>
            <p:spPr bwMode="auto">
              <a:xfrm>
                <a:off x="3004" y="154"/>
                <a:ext cx="10" cy="13"/>
              </a:xfrm>
              <a:custGeom>
                <a:avLst/>
                <a:gdLst>
                  <a:gd name="T0" fmla="*/ 3 w 10"/>
                  <a:gd name="T1" fmla="*/ 13 h 13"/>
                  <a:gd name="T2" fmla="*/ 3 w 10"/>
                  <a:gd name="T3" fmla="*/ 13 h 13"/>
                  <a:gd name="T4" fmla="*/ 0 w 10"/>
                  <a:gd name="T5" fmla="*/ 8 h 13"/>
                  <a:gd name="T6" fmla="*/ 0 w 10"/>
                  <a:gd name="T7" fmla="*/ 4 h 13"/>
                  <a:gd name="T8" fmla="*/ 3 w 10"/>
                  <a:gd name="T9" fmla="*/ 0 h 13"/>
                  <a:gd name="T10" fmla="*/ 10 w 10"/>
                  <a:gd name="T11" fmla="*/ 13 h 13"/>
                  <a:gd name="T12" fmla="*/ 3 w 10"/>
                  <a:gd name="T13" fmla="*/ 13 h 13"/>
                  <a:gd name="T14" fmla="*/ 0 60000 65536"/>
                  <a:gd name="T15" fmla="*/ 0 60000 65536"/>
                  <a:gd name="T16" fmla="*/ 0 60000 65536"/>
                  <a:gd name="T17" fmla="*/ 0 60000 65536"/>
                  <a:gd name="T18" fmla="*/ 0 60000 65536"/>
                  <a:gd name="T19" fmla="*/ 0 60000 65536"/>
                  <a:gd name="T20" fmla="*/ 0 60000 65536"/>
                  <a:gd name="T21" fmla="*/ 0 w 10"/>
                  <a:gd name="T22" fmla="*/ 0 h 13"/>
                  <a:gd name="T23" fmla="*/ 10 w 10"/>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3">
                    <a:moveTo>
                      <a:pt x="3" y="13"/>
                    </a:moveTo>
                    <a:lnTo>
                      <a:pt x="3" y="13"/>
                    </a:lnTo>
                    <a:lnTo>
                      <a:pt x="0" y="8"/>
                    </a:lnTo>
                    <a:lnTo>
                      <a:pt x="0" y="4"/>
                    </a:lnTo>
                    <a:lnTo>
                      <a:pt x="3" y="0"/>
                    </a:lnTo>
                    <a:lnTo>
                      <a:pt x="10" y="13"/>
                    </a:lnTo>
                    <a:lnTo>
                      <a:pt x="3" y="13"/>
                    </a:lnTo>
                    <a:close/>
                  </a:path>
                </a:pathLst>
              </a:custGeom>
              <a:solidFill>
                <a:srgbClr val="7FB2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50" name="Freeform 812"/>
              <p:cNvSpPr>
                <a:spLocks/>
              </p:cNvSpPr>
              <p:nvPr/>
            </p:nvSpPr>
            <p:spPr bwMode="auto">
              <a:xfrm>
                <a:off x="2956" y="98"/>
                <a:ext cx="22" cy="8"/>
              </a:xfrm>
              <a:custGeom>
                <a:avLst/>
                <a:gdLst>
                  <a:gd name="T0" fmla="*/ 3 w 22"/>
                  <a:gd name="T1" fmla="*/ 8 h 8"/>
                  <a:gd name="T2" fmla="*/ 1 w 22"/>
                  <a:gd name="T3" fmla="*/ 8 h 8"/>
                  <a:gd name="T4" fmla="*/ 0 w 22"/>
                  <a:gd name="T5" fmla="*/ 8 h 8"/>
                  <a:gd name="T6" fmla="*/ 8 w 22"/>
                  <a:gd name="T7" fmla="*/ 3 h 8"/>
                  <a:gd name="T8" fmla="*/ 16 w 22"/>
                  <a:gd name="T9" fmla="*/ 3 h 8"/>
                  <a:gd name="T10" fmla="*/ 22 w 22"/>
                  <a:gd name="T11" fmla="*/ 0 h 8"/>
                  <a:gd name="T12" fmla="*/ 9 w 22"/>
                  <a:gd name="T13" fmla="*/ 7 h 8"/>
                  <a:gd name="T14" fmla="*/ 3 w 22"/>
                  <a:gd name="T15" fmla="*/ 8 h 8"/>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8"/>
                  <a:gd name="T26" fmla="*/ 22 w 22"/>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8">
                    <a:moveTo>
                      <a:pt x="3" y="8"/>
                    </a:moveTo>
                    <a:lnTo>
                      <a:pt x="1" y="8"/>
                    </a:lnTo>
                    <a:lnTo>
                      <a:pt x="0" y="8"/>
                    </a:lnTo>
                    <a:lnTo>
                      <a:pt x="8" y="3"/>
                    </a:lnTo>
                    <a:lnTo>
                      <a:pt x="16" y="3"/>
                    </a:lnTo>
                    <a:lnTo>
                      <a:pt x="22" y="0"/>
                    </a:lnTo>
                    <a:lnTo>
                      <a:pt x="9" y="7"/>
                    </a:lnTo>
                    <a:lnTo>
                      <a:pt x="3" y="8"/>
                    </a:lnTo>
                    <a:close/>
                  </a:path>
                </a:pathLst>
              </a:custGeom>
              <a:solidFill>
                <a:srgbClr val="669F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51" name="Freeform 813"/>
              <p:cNvSpPr>
                <a:spLocks/>
              </p:cNvSpPr>
              <p:nvPr/>
            </p:nvSpPr>
            <p:spPr bwMode="auto">
              <a:xfrm>
                <a:off x="2975" y="134"/>
                <a:ext cx="17" cy="33"/>
              </a:xfrm>
              <a:custGeom>
                <a:avLst/>
                <a:gdLst>
                  <a:gd name="T0" fmla="*/ 14 w 17"/>
                  <a:gd name="T1" fmla="*/ 19 h 33"/>
                  <a:gd name="T2" fmla="*/ 14 w 17"/>
                  <a:gd name="T3" fmla="*/ 27 h 33"/>
                  <a:gd name="T4" fmla="*/ 17 w 17"/>
                  <a:gd name="T5" fmla="*/ 33 h 33"/>
                  <a:gd name="T6" fmla="*/ 4 w 17"/>
                  <a:gd name="T7" fmla="*/ 30 h 33"/>
                  <a:gd name="T8" fmla="*/ 0 w 17"/>
                  <a:gd name="T9" fmla="*/ 14 h 33"/>
                  <a:gd name="T10" fmla="*/ 1 w 17"/>
                  <a:gd name="T11" fmla="*/ 0 h 33"/>
                  <a:gd name="T12" fmla="*/ 15 w 17"/>
                  <a:gd name="T13" fmla="*/ 6 h 33"/>
                  <a:gd name="T14" fmla="*/ 15 w 17"/>
                  <a:gd name="T15" fmla="*/ 6 h 33"/>
                  <a:gd name="T16" fmla="*/ 17 w 17"/>
                  <a:gd name="T17" fmla="*/ 13 h 33"/>
                  <a:gd name="T18" fmla="*/ 14 w 17"/>
                  <a:gd name="T19" fmla="*/ 19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33"/>
                  <a:gd name="T32" fmla="*/ 17 w 17"/>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33">
                    <a:moveTo>
                      <a:pt x="14" y="19"/>
                    </a:moveTo>
                    <a:lnTo>
                      <a:pt x="14" y="27"/>
                    </a:lnTo>
                    <a:lnTo>
                      <a:pt x="17" y="33"/>
                    </a:lnTo>
                    <a:lnTo>
                      <a:pt x="4" y="30"/>
                    </a:lnTo>
                    <a:lnTo>
                      <a:pt x="0" y="14"/>
                    </a:lnTo>
                    <a:lnTo>
                      <a:pt x="1" y="0"/>
                    </a:lnTo>
                    <a:lnTo>
                      <a:pt x="15" y="6"/>
                    </a:lnTo>
                    <a:lnTo>
                      <a:pt x="17" y="13"/>
                    </a:lnTo>
                    <a:lnTo>
                      <a:pt x="14" y="19"/>
                    </a:lnTo>
                    <a:close/>
                  </a:path>
                </a:pathLst>
              </a:custGeom>
              <a:solidFill>
                <a:srgbClr val="99CC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52" name="Freeform 814"/>
              <p:cNvSpPr>
                <a:spLocks/>
              </p:cNvSpPr>
              <p:nvPr/>
            </p:nvSpPr>
            <p:spPr bwMode="auto">
              <a:xfrm>
                <a:off x="2953" y="126"/>
                <a:ext cx="23" cy="38"/>
              </a:xfrm>
              <a:custGeom>
                <a:avLst/>
                <a:gdLst>
                  <a:gd name="T0" fmla="*/ 20 w 23"/>
                  <a:gd name="T1" fmla="*/ 27 h 38"/>
                  <a:gd name="T2" fmla="*/ 23 w 23"/>
                  <a:gd name="T3" fmla="*/ 35 h 38"/>
                  <a:gd name="T4" fmla="*/ 23 w 23"/>
                  <a:gd name="T5" fmla="*/ 36 h 38"/>
                  <a:gd name="T6" fmla="*/ 23 w 23"/>
                  <a:gd name="T7" fmla="*/ 38 h 38"/>
                  <a:gd name="T8" fmla="*/ 12 w 23"/>
                  <a:gd name="T9" fmla="*/ 32 h 38"/>
                  <a:gd name="T10" fmla="*/ 9 w 23"/>
                  <a:gd name="T11" fmla="*/ 28 h 38"/>
                  <a:gd name="T12" fmla="*/ 3 w 23"/>
                  <a:gd name="T13" fmla="*/ 21 h 38"/>
                  <a:gd name="T14" fmla="*/ 0 w 23"/>
                  <a:gd name="T15" fmla="*/ 10 h 38"/>
                  <a:gd name="T16" fmla="*/ 0 w 23"/>
                  <a:gd name="T17" fmla="*/ 5 h 38"/>
                  <a:gd name="T18" fmla="*/ 0 w 23"/>
                  <a:gd name="T19" fmla="*/ 2 h 38"/>
                  <a:gd name="T20" fmla="*/ 0 w 23"/>
                  <a:gd name="T21" fmla="*/ 0 h 38"/>
                  <a:gd name="T22" fmla="*/ 8 w 23"/>
                  <a:gd name="T23" fmla="*/ 3 h 38"/>
                  <a:gd name="T24" fmla="*/ 8 w 23"/>
                  <a:gd name="T25" fmla="*/ 16 h 38"/>
                  <a:gd name="T26" fmla="*/ 9 w 23"/>
                  <a:gd name="T27" fmla="*/ 24 h 38"/>
                  <a:gd name="T28" fmla="*/ 9 w 23"/>
                  <a:gd name="T29" fmla="*/ 24 h 38"/>
                  <a:gd name="T30" fmla="*/ 9 w 23"/>
                  <a:gd name="T31" fmla="*/ 24 h 38"/>
                  <a:gd name="T32" fmla="*/ 9 w 23"/>
                  <a:gd name="T33" fmla="*/ 19 h 38"/>
                  <a:gd name="T34" fmla="*/ 9 w 23"/>
                  <a:gd name="T35" fmla="*/ 11 h 38"/>
                  <a:gd name="T36" fmla="*/ 11 w 23"/>
                  <a:gd name="T37" fmla="*/ 5 h 38"/>
                  <a:gd name="T38" fmla="*/ 11 w 23"/>
                  <a:gd name="T39" fmla="*/ 5 h 38"/>
                  <a:gd name="T40" fmla="*/ 20 w 23"/>
                  <a:gd name="T41" fmla="*/ 8 h 38"/>
                  <a:gd name="T42" fmla="*/ 20 w 23"/>
                  <a:gd name="T43" fmla="*/ 22 h 38"/>
                  <a:gd name="T44" fmla="*/ 20 w 23"/>
                  <a:gd name="T45" fmla="*/ 27 h 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3"/>
                  <a:gd name="T70" fmla="*/ 0 h 38"/>
                  <a:gd name="T71" fmla="*/ 23 w 23"/>
                  <a:gd name="T72" fmla="*/ 38 h 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3" h="38">
                    <a:moveTo>
                      <a:pt x="20" y="27"/>
                    </a:moveTo>
                    <a:lnTo>
                      <a:pt x="23" y="35"/>
                    </a:lnTo>
                    <a:lnTo>
                      <a:pt x="23" y="36"/>
                    </a:lnTo>
                    <a:lnTo>
                      <a:pt x="23" y="38"/>
                    </a:lnTo>
                    <a:lnTo>
                      <a:pt x="12" y="32"/>
                    </a:lnTo>
                    <a:lnTo>
                      <a:pt x="9" y="28"/>
                    </a:lnTo>
                    <a:lnTo>
                      <a:pt x="3" y="21"/>
                    </a:lnTo>
                    <a:lnTo>
                      <a:pt x="0" y="10"/>
                    </a:lnTo>
                    <a:lnTo>
                      <a:pt x="0" y="5"/>
                    </a:lnTo>
                    <a:lnTo>
                      <a:pt x="0" y="2"/>
                    </a:lnTo>
                    <a:lnTo>
                      <a:pt x="0" y="0"/>
                    </a:lnTo>
                    <a:lnTo>
                      <a:pt x="8" y="3"/>
                    </a:lnTo>
                    <a:lnTo>
                      <a:pt x="8" y="16"/>
                    </a:lnTo>
                    <a:lnTo>
                      <a:pt x="9" y="24"/>
                    </a:lnTo>
                    <a:lnTo>
                      <a:pt x="9" y="19"/>
                    </a:lnTo>
                    <a:lnTo>
                      <a:pt x="9" y="11"/>
                    </a:lnTo>
                    <a:lnTo>
                      <a:pt x="11" y="5"/>
                    </a:lnTo>
                    <a:lnTo>
                      <a:pt x="20" y="8"/>
                    </a:lnTo>
                    <a:lnTo>
                      <a:pt x="20" y="22"/>
                    </a:lnTo>
                    <a:lnTo>
                      <a:pt x="20" y="27"/>
                    </a:lnTo>
                    <a:close/>
                  </a:path>
                </a:pathLst>
              </a:custGeom>
              <a:solidFill>
                <a:srgbClr val="B2D8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53" name="Freeform 815"/>
              <p:cNvSpPr>
                <a:spLocks/>
              </p:cNvSpPr>
              <p:nvPr/>
            </p:nvSpPr>
            <p:spPr bwMode="auto">
              <a:xfrm>
                <a:off x="2920" y="87"/>
                <a:ext cx="22" cy="21"/>
              </a:xfrm>
              <a:custGeom>
                <a:avLst/>
                <a:gdLst>
                  <a:gd name="T0" fmla="*/ 19 w 22"/>
                  <a:gd name="T1" fmla="*/ 13 h 21"/>
                  <a:gd name="T2" fmla="*/ 17 w 22"/>
                  <a:gd name="T3" fmla="*/ 16 h 21"/>
                  <a:gd name="T4" fmla="*/ 8 w 22"/>
                  <a:gd name="T5" fmla="*/ 21 h 21"/>
                  <a:gd name="T6" fmla="*/ 3 w 22"/>
                  <a:gd name="T7" fmla="*/ 19 h 21"/>
                  <a:gd name="T8" fmla="*/ 0 w 22"/>
                  <a:gd name="T9" fmla="*/ 16 h 21"/>
                  <a:gd name="T10" fmla="*/ 0 w 22"/>
                  <a:gd name="T11" fmla="*/ 11 h 21"/>
                  <a:gd name="T12" fmla="*/ 3 w 22"/>
                  <a:gd name="T13" fmla="*/ 5 h 21"/>
                  <a:gd name="T14" fmla="*/ 8 w 22"/>
                  <a:gd name="T15" fmla="*/ 2 h 21"/>
                  <a:gd name="T16" fmla="*/ 13 w 22"/>
                  <a:gd name="T17" fmla="*/ 0 h 21"/>
                  <a:gd name="T18" fmla="*/ 19 w 22"/>
                  <a:gd name="T19" fmla="*/ 2 h 21"/>
                  <a:gd name="T20" fmla="*/ 20 w 22"/>
                  <a:gd name="T21" fmla="*/ 3 h 21"/>
                  <a:gd name="T22" fmla="*/ 22 w 22"/>
                  <a:gd name="T23" fmla="*/ 8 h 21"/>
                  <a:gd name="T24" fmla="*/ 19 w 22"/>
                  <a:gd name="T25" fmla="*/ 13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21"/>
                  <a:gd name="T41" fmla="*/ 22 w 22"/>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21">
                    <a:moveTo>
                      <a:pt x="19" y="13"/>
                    </a:moveTo>
                    <a:lnTo>
                      <a:pt x="17" y="16"/>
                    </a:lnTo>
                    <a:lnTo>
                      <a:pt x="8" y="21"/>
                    </a:lnTo>
                    <a:lnTo>
                      <a:pt x="3" y="19"/>
                    </a:lnTo>
                    <a:lnTo>
                      <a:pt x="0" y="16"/>
                    </a:lnTo>
                    <a:lnTo>
                      <a:pt x="0" y="11"/>
                    </a:lnTo>
                    <a:lnTo>
                      <a:pt x="3" y="5"/>
                    </a:lnTo>
                    <a:lnTo>
                      <a:pt x="8" y="2"/>
                    </a:lnTo>
                    <a:lnTo>
                      <a:pt x="13" y="0"/>
                    </a:lnTo>
                    <a:lnTo>
                      <a:pt x="19" y="2"/>
                    </a:lnTo>
                    <a:lnTo>
                      <a:pt x="20" y="3"/>
                    </a:lnTo>
                    <a:lnTo>
                      <a:pt x="22" y="8"/>
                    </a:lnTo>
                    <a:lnTo>
                      <a:pt x="19" y="13"/>
                    </a:lnTo>
                    <a:close/>
                  </a:path>
                </a:pathLst>
              </a:custGeom>
              <a:solidFill>
                <a:srgbClr val="408C8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54" name="Freeform 816"/>
              <p:cNvSpPr>
                <a:spLocks/>
              </p:cNvSpPr>
              <p:nvPr/>
            </p:nvSpPr>
            <p:spPr bwMode="auto">
              <a:xfrm>
                <a:off x="2933" y="90"/>
                <a:ext cx="7" cy="7"/>
              </a:xfrm>
              <a:custGeom>
                <a:avLst/>
                <a:gdLst>
                  <a:gd name="T0" fmla="*/ 6 w 7"/>
                  <a:gd name="T1" fmla="*/ 5 h 7"/>
                  <a:gd name="T2" fmla="*/ 3 w 7"/>
                  <a:gd name="T3" fmla="*/ 7 h 7"/>
                  <a:gd name="T4" fmla="*/ 1 w 7"/>
                  <a:gd name="T5" fmla="*/ 5 h 7"/>
                  <a:gd name="T6" fmla="*/ 0 w 7"/>
                  <a:gd name="T7" fmla="*/ 4 h 7"/>
                  <a:gd name="T8" fmla="*/ 0 w 7"/>
                  <a:gd name="T9" fmla="*/ 2 h 7"/>
                  <a:gd name="T10" fmla="*/ 3 w 7"/>
                  <a:gd name="T11" fmla="*/ 0 h 7"/>
                  <a:gd name="T12" fmla="*/ 6 w 7"/>
                  <a:gd name="T13" fmla="*/ 0 h 7"/>
                  <a:gd name="T14" fmla="*/ 7 w 7"/>
                  <a:gd name="T15" fmla="*/ 4 h 7"/>
                  <a:gd name="T16" fmla="*/ 6 w 7"/>
                  <a:gd name="T17" fmla="*/ 5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7"/>
                  <a:gd name="T29" fmla="*/ 7 w 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7">
                    <a:moveTo>
                      <a:pt x="6" y="5"/>
                    </a:moveTo>
                    <a:lnTo>
                      <a:pt x="3" y="7"/>
                    </a:lnTo>
                    <a:lnTo>
                      <a:pt x="1" y="5"/>
                    </a:lnTo>
                    <a:lnTo>
                      <a:pt x="0" y="4"/>
                    </a:lnTo>
                    <a:lnTo>
                      <a:pt x="0" y="2"/>
                    </a:lnTo>
                    <a:lnTo>
                      <a:pt x="3" y="0"/>
                    </a:lnTo>
                    <a:lnTo>
                      <a:pt x="6" y="0"/>
                    </a:lnTo>
                    <a:lnTo>
                      <a:pt x="7" y="4"/>
                    </a:lnTo>
                    <a:lnTo>
                      <a:pt x="6"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55" name="Freeform 817"/>
              <p:cNvSpPr>
                <a:spLocks/>
              </p:cNvSpPr>
              <p:nvPr/>
            </p:nvSpPr>
            <p:spPr bwMode="auto">
              <a:xfrm>
                <a:off x="2934" y="92"/>
                <a:ext cx="5" cy="3"/>
              </a:xfrm>
              <a:custGeom>
                <a:avLst/>
                <a:gdLst>
                  <a:gd name="T0" fmla="*/ 3 w 5"/>
                  <a:gd name="T1" fmla="*/ 3 h 3"/>
                  <a:gd name="T2" fmla="*/ 0 w 5"/>
                  <a:gd name="T3" fmla="*/ 3 h 3"/>
                  <a:gd name="T4" fmla="*/ 0 w 5"/>
                  <a:gd name="T5" fmla="*/ 0 h 3"/>
                  <a:gd name="T6" fmla="*/ 2 w 5"/>
                  <a:gd name="T7" fmla="*/ 0 h 3"/>
                  <a:gd name="T8" fmla="*/ 3 w 5"/>
                  <a:gd name="T9" fmla="*/ 0 h 3"/>
                  <a:gd name="T10" fmla="*/ 5 w 5"/>
                  <a:gd name="T11" fmla="*/ 2 h 3"/>
                  <a:gd name="T12" fmla="*/ 3 w 5"/>
                  <a:gd name="T13" fmla="*/ 3 h 3"/>
                  <a:gd name="T14" fmla="*/ 0 60000 65536"/>
                  <a:gd name="T15" fmla="*/ 0 60000 65536"/>
                  <a:gd name="T16" fmla="*/ 0 60000 65536"/>
                  <a:gd name="T17" fmla="*/ 0 60000 65536"/>
                  <a:gd name="T18" fmla="*/ 0 60000 65536"/>
                  <a:gd name="T19" fmla="*/ 0 60000 65536"/>
                  <a:gd name="T20" fmla="*/ 0 60000 65536"/>
                  <a:gd name="T21" fmla="*/ 0 w 5"/>
                  <a:gd name="T22" fmla="*/ 0 h 3"/>
                  <a:gd name="T23" fmla="*/ 5 w 5"/>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3">
                    <a:moveTo>
                      <a:pt x="3" y="3"/>
                    </a:moveTo>
                    <a:lnTo>
                      <a:pt x="0" y="3"/>
                    </a:lnTo>
                    <a:lnTo>
                      <a:pt x="0" y="0"/>
                    </a:lnTo>
                    <a:lnTo>
                      <a:pt x="2" y="0"/>
                    </a:lnTo>
                    <a:lnTo>
                      <a:pt x="3" y="0"/>
                    </a:lnTo>
                    <a:lnTo>
                      <a:pt x="5" y="2"/>
                    </a:lnTo>
                    <a:lnTo>
                      <a:pt x="3"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56" name="Freeform 818"/>
              <p:cNvSpPr>
                <a:spLocks/>
              </p:cNvSpPr>
              <p:nvPr/>
            </p:nvSpPr>
            <p:spPr bwMode="auto">
              <a:xfrm>
                <a:off x="2920" y="120"/>
                <a:ext cx="17" cy="16"/>
              </a:xfrm>
              <a:custGeom>
                <a:avLst/>
                <a:gdLst>
                  <a:gd name="T0" fmla="*/ 14 w 17"/>
                  <a:gd name="T1" fmla="*/ 13 h 16"/>
                  <a:gd name="T2" fmla="*/ 8 w 17"/>
                  <a:gd name="T3" fmla="*/ 16 h 16"/>
                  <a:gd name="T4" fmla="*/ 3 w 17"/>
                  <a:gd name="T5" fmla="*/ 14 h 16"/>
                  <a:gd name="T6" fmla="*/ 0 w 17"/>
                  <a:gd name="T7" fmla="*/ 8 h 16"/>
                  <a:gd name="T8" fmla="*/ 2 w 17"/>
                  <a:gd name="T9" fmla="*/ 5 h 16"/>
                  <a:gd name="T10" fmla="*/ 5 w 17"/>
                  <a:gd name="T11" fmla="*/ 2 h 16"/>
                  <a:gd name="T12" fmla="*/ 8 w 17"/>
                  <a:gd name="T13" fmla="*/ 0 h 16"/>
                  <a:gd name="T14" fmla="*/ 14 w 17"/>
                  <a:gd name="T15" fmla="*/ 0 h 16"/>
                  <a:gd name="T16" fmla="*/ 17 w 17"/>
                  <a:gd name="T17" fmla="*/ 5 h 16"/>
                  <a:gd name="T18" fmla="*/ 17 w 17"/>
                  <a:gd name="T19" fmla="*/ 9 h 16"/>
                  <a:gd name="T20" fmla="*/ 14 w 17"/>
                  <a:gd name="T21" fmla="*/ 13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6"/>
                  <a:gd name="T35" fmla="*/ 17 w 17"/>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6">
                    <a:moveTo>
                      <a:pt x="14" y="13"/>
                    </a:moveTo>
                    <a:lnTo>
                      <a:pt x="8" y="16"/>
                    </a:lnTo>
                    <a:lnTo>
                      <a:pt x="3" y="14"/>
                    </a:lnTo>
                    <a:lnTo>
                      <a:pt x="0" y="8"/>
                    </a:lnTo>
                    <a:lnTo>
                      <a:pt x="2" y="5"/>
                    </a:lnTo>
                    <a:lnTo>
                      <a:pt x="5" y="2"/>
                    </a:lnTo>
                    <a:lnTo>
                      <a:pt x="8" y="0"/>
                    </a:lnTo>
                    <a:lnTo>
                      <a:pt x="14" y="0"/>
                    </a:lnTo>
                    <a:lnTo>
                      <a:pt x="17" y="5"/>
                    </a:lnTo>
                    <a:lnTo>
                      <a:pt x="17" y="9"/>
                    </a:lnTo>
                    <a:lnTo>
                      <a:pt x="14" y="13"/>
                    </a:lnTo>
                    <a:close/>
                  </a:path>
                </a:pathLst>
              </a:custGeom>
              <a:solidFill>
                <a:srgbClr val="33668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57" name="Freeform 819"/>
              <p:cNvSpPr>
                <a:spLocks/>
              </p:cNvSpPr>
              <p:nvPr/>
            </p:nvSpPr>
            <p:spPr bwMode="auto">
              <a:xfrm>
                <a:off x="2926" y="120"/>
                <a:ext cx="8" cy="5"/>
              </a:xfrm>
              <a:custGeom>
                <a:avLst/>
                <a:gdLst>
                  <a:gd name="T0" fmla="*/ 5 w 8"/>
                  <a:gd name="T1" fmla="*/ 5 h 5"/>
                  <a:gd name="T2" fmla="*/ 0 w 8"/>
                  <a:gd name="T3" fmla="*/ 5 h 5"/>
                  <a:gd name="T4" fmla="*/ 0 w 8"/>
                  <a:gd name="T5" fmla="*/ 3 h 5"/>
                  <a:gd name="T6" fmla="*/ 3 w 8"/>
                  <a:gd name="T7" fmla="*/ 0 h 5"/>
                  <a:gd name="T8" fmla="*/ 5 w 8"/>
                  <a:gd name="T9" fmla="*/ 0 h 5"/>
                  <a:gd name="T10" fmla="*/ 8 w 8"/>
                  <a:gd name="T11" fmla="*/ 2 h 5"/>
                  <a:gd name="T12" fmla="*/ 8 w 8"/>
                  <a:gd name="T13" fmla="*/ 3 h 5"/>
                  <a:gd name="T14" fmla="*/ 5 w 8"/>
                  <a:gd name="T15" fmla="*/ 5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5" y="5"/>
                    </a:moveTo>
                    <a:lnTo>
                      <a:pt x="0" y="5"/>
                    </a:lnTo>
                    <a:lnTo>
                      <a:pt x="0" y="3"/>
                    </a:lnTo>
                    <a:lnTo>
                      <a:pt x="3" y="0"/>
                    </a:lnTo>
                    <a:lnTo>
                      <a:pt x="5" y="0"/>
                    </a:lnTo>
                    <a:lnTo>
                      <a:pt x="8" y="2"/>
                    </a:lnTo>
                    <a:lnTo>
                      <a:pt x="8" y="3"/>
                    </a:lnTo>
                    <a:lnTo>
                      <a:pt x="5"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58" name="Freeform 820"/>
              <p:cNvSpPr>
                <a:spLocks/>
              </p:cNvSpPr>
              <p:nvPr/>
            </p:nvSpPr>
            <p:spPr bwMode="auto">
              <a:xfrm>
                <a:off x="2928" y="122"/>
                <a:ext cx="5" cy="1"/>
              </a:xfrm>
              <a:custGeom>
                <a:avLst/>
                <a:gdLst>
                  <a:gd name="T0" fmla="*/ 3 w 5"/>
                  <a:gd name="T1" fmla="*/ 1 h 1"/>
                  <a:gd name="T2" fmla="*/ 0 w 5"/>
                  <a:gd name="T3" fmla="*/ 1 h 1"/>
                  <a:gd name="T4" fmla="*/ 0 w 5"/>
                  <a:gd name="T5" fmla="*/ 1 h 1"/>
                  <a:gd name="T6" fmla="*/ 5 w 5"/>
                  <a:gd name="T7" fmla="*/ 0 h 1"/>
                  <a:gd name="T8" fmla="*/ 5 w 5"/>
                  <a:gd name="T9" fmla="*/ 1 h 1"/>
                  <a:gd name="T10" fmla="*/ 3 w 5"/>
                  <a:gd name="T11" fmla="*/ 1 h 1"/>
                  <a:gd name="T12" fmla="*/ 0 60000 65536"/>
                  <a:gd name="T13" fmla="*/ 0 60000 65536"/>
                  <a:gd name="T14" fmla="*/ 0 60000 65536"/>
                  <a:gd name="T15" fmla="*/ 0 60000 65536"/>
                  <a:gd name="T16" fmla="*/ 0 60000 65536"/>
                  <a:gd name="T17" fmla="*/ 0 60000 65536"/>
                  <a:gd name="T18" fmla="*/ 0 w 5"/>
                  <a:gd name="T19" fmla="*/ 0 h 1"/>
                  <a:gd name="T20" fmla="*/ 5 w 5"/>
                  <a:gd name="T21" fmla="*/ 1 h 1"/>
                </a:gdLst>
                <a:ahLst/>
                <a:cxnLst>
                  <a:cxn ang="T12">
                    <a:pos x="T0" y="T1"/>
                  </a:cxn>
                  <a:cxn ang="T13">
                    <a:pos x="T2" y="T3"/>
                  </a:cxn>
                  <a:cxn ang="T14">
                    <a:pos x="T4" y="T5"/>
                  </a:cxn>
                  <a:cxn ang="T15">
                    <a:pos x="T6" y="T7"/>
                  </a:cxn>
                  <a:cxn ang="T16">
                    <a:pos x="T8" y="T9"/>
                  </a:cxn>
                  <a:cxn ang="T17">
                    <a:pos x="T10" y="T11"/>
                  </a:cxn>
                </a:cxnLst>
                <a:rect l="T18" t="T19" r="T20" b="T21"/>
                <a:pathLst>
                  <a:path w="5" h="1">
                    <a:moveTo>
                      <a:pt x="3" y="1"/>
                    </a:moveTo>
                    <a:lnTo>
                      <a:pt x="0" y="1"/>
                    </a:lnTo>
                    <a:lnTo>
                      <a:pt x="5" y="0"/>
                    </a:lnTo>
                    <a:lnTo>
                      <a:pt x="5" y="1"/>
                    </a:lnTo>
                    <a:lnTo>
                      <a:pt x="3" y="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59" name="Freeform 821"/>
              <p:cNvSpPr>
                <a:spLocks/>
              </p:cNvSpPr>
              <p:nvPr/>
            </p:nvSpPr>
            <p:spPr bwMode="auto">
              <a:xfrm>
                <a:off x="2898" y="111"/>
                <a:ext cx="19" cy="17"/>
              </a:xfrm>
              <a:custGeom>
                <a:avLst/>
                <a:gdLst>
                  <a:gd name="T0" fmla="*/ 16 w 19"/>
                  <a:gd name="T1" fmla="*/ 14 h 17"/>
                  <a:gd name="T2" fmla="*/ 13 w 19"/>
                  <a:gd name="T3" fmla="*/ 17 h 17"/>
                  <a:gd name="T4" fmla="*/ 8 w 19"/>
                  <a:gd name="T5" fmla="*/ 17 h 17"/>
                  <a:gd name="T6" fmla="*/ 2 w 19"/>
                  <a:gd name="T7" fmla="*/ 15 h 17"/>
                  <a:gd name="T8" fmla="*/ 0 w 19"/>
                  <a:gd name="T9" fmla="*/ 12 h 17"/>
                  <a:gd name="T10" fmla="*/ 2 w 19"/>
                  <a:gd name="T11" fmla="*/ 6 h 17"/>
                  <a:gd name="T12" fmla="*/ 3 w 19"/>
                  <a:gd name="T13" fmla="*/ 3 h 17"/>
                  <a:gd name="T14" fmla="*/ 10 w 19"/>
                  <a:gd name="T15" fmla="*/ 0 h 17"/>
                  <a:gd name="T16" fmla="*/ 16 w 19"/>
                  <a:gd name="T17" fmla="*/ 0 h 17"/>
                  <a:gd name="T18" fmla="*/ 19 w 19"/>
                  <a:gd name="T19" fmla="*/ 3 h 17"/>
                  <a:gd name="T20" fmla="*/ 19 w 19"/>
                  <a:gd name="T21" fmla="*/ 9 h 17"/>
                  <a:gd name="T22" fmla="*/ 16 w 19"/>
                  <a:gd name="T23" fmla="*/ 14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
                  <a:gd name="T37" fmla="*/ 0 h 17"/>
                  <a:gd name="T38" fmla="*/ 19 w 19"/>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 h="17">
                    <a:moveTo>
                      <a:pt x="16" y="14"/>
                    </a:moveTo>
                    <a:lnTo>
                      <a:pt x="13" y="17"/>
                    </a:lnTo>
                    <a:lnTo>
                      <a:pt x="8" y="17"/>
                    </a:lnTo>
                    <a:lnTo>
                      <a:pt x="2" y="15"/>
                    </a:lnTo>
                    <a:lnTo>
                      <a:pt x="0" y="12"/>
                    </a:lnTo>
                    <a:lnTo>
                      <a:pt x="2" y="6"/>
                    </a:lnTo>
                    <a:lnTo>
                      <a:pt x="3" y="3"/>
                    </a:lnTo>
                    <a:lnTo>
                      <a:pt x="10" y="0"/>
                    </a:lnTo>
                    <a:lnTo>
                      <a:pt x="16" y="0"/>
                    </a:lnTo>
                    <a:lnTo>
                      <a:pt x="19" y="3"/>
                    </a:lnTo>
                    <a:lnTo>
                      <a:pt x="19" y="9"/>
                    </a:lnTo>
                    <a:lnTo>
                      <a:pt x="16" y="14"/>
                    </a:lnTo>
                    <a:close/>
                  </a:path>
                </a:pathLst>
              </a:custGeom>
              <a:solidFill>
                <a:srgbClr val="6600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60" name="Freeform 822"/>
              <p:cNvSpPr>
                <a:spLocks/>
              </p:cNvSpPr>
              <p:nvPr/>
            </p:nvSpPr>
            <p:spPr bwMode="auto">
              <a:xfrm>
                <a:off x="2917" y="148"/>
                <a:ext cx="20" cy="16"/>
              </a:xfrm>
              <a:custGeom>
                <a:avLst/>
                <a:gdLst>
                  <a:gd name="T0" fmla="*/ 17 w 20"/>
                  <a:gd name="T1" fmla="*/ 13 h 16"/>
                  <a:gd name="T2" fmla="*/ 11 w 20"/>
                  <a:gd name="T3" fmla="*/ 16 h 16"/>
                  <a:gd name="T4" fmla="*/ 5 w 20"/>
                  <a:gd name="T5" fmla="*/ 16 h 16"/>
                  <a:gd name="T6" fmla="*/ 0 w 20"/>
                  <a:gd name="T7" fmla="*/ 13 h 16"/>
                  <a:gd name="T8" fmla="*/ 0 w 20"/>
                  <a:gd name="T9" fmla="*/ 8 h 16"/>
                  <a:gd name="T10" fmla="*/ 3 w 20"/>
                  <a:gd name="T11" fmla="*/ 5 h 16"/>
                  <a:gd name="T12" fmla="*/ 9 w 20"/>
                  <a:gd name="T13" fmla="*/ 0 h 16"/>
                  <a:gd name="T14" fmla="*/ 9 w 20"/>
                  <a:gd name="T15" fmla="*/ 3 h 16"/>
                  <a:gd name="T16" fmla="*/ 11 w 20"/>
                  <a:gd name="T17" fmla="*/ 5 h 16"/>
                  <a:gd name="T18" fmla="*/ 14 w 20"/>
                  <a:gd name="T19" fmla="*/ 0 h 16"/>
                  <a:gd name="T20" fmla="*/ 19 w 20"/>
                  <a:gd name="T21" fmla="*/ 2 h 16"/>
                  <a:gd name="T22" fmla="*/ 20 w 20"/>
                  <a:gd name="T23" fmla="*/ 8 h 16"/>
                  <a:gd name="T24" fmla="*/ 17 w 20"/>
                  <a:gd name="T25" fmla="*/ 13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6"/>
                  <a:gd name="T41" fmla="*/ 20 w 20"/>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6">
                    <a:moveTo>
                      <a:pt x="17" y="13"/>
                    </a:moveTo>
                    <a:lnTo>
                      <a:pt x="11" y="16"/>
                    </a:lnTo>
                    <a:lnTo>
                      <a:pt x="5" y="16"/>
                    </a:lnTo>
                    <a:lnTo>
                      <a:pt x="0" y="13"/>
                    </a:lnTo>
                    <a:lnTo>
                      <a:pt x="0" y="8"/>
                    </a:lnTo>
                    <a:lnTo>
                      <a:pt x="3" y="5"/>
                    </a:lnTo>
                    <a:lnTo>
                      <a:pt x="9" y="0"/>
                    </a:lnTo>
                    <a:lnTo>
                      <a:pt x="9" y="3"/>
                    </a:lnTo>
                    <a:lnTo>
                      <a:pt x="11" y="5"/>
                    </a:lnTo>
                    <a:lnTo>
                      <a:pt x="14" y="0"/>
                    </a:lnTo>
                    <a:lnTo>
                      <a:pt x="19" y="2"/>
                    </a:lnTo>
                    <a:lnTo>
                      <a:pt x="20" y="8"/>
                    </a:lnTo>
                    <a:lnTo>
                      <a:pt x="17" y="13"/>
                    </a:lnTo>
                    <a:close/>
                  </a:path>
                </a:pathLst>
              </a:custGeom>
              <a:solidFill>
                <a:srgbClr val="4066A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61" name="Freeform 823"/>
              <p:cNvSpPr>
                <a:spLocks/>
              </p:cNvSpPr>
              <p:nvPr/>
            </p:nvSpPr>
            <p:spPr bwMode="auto">
              <a:xfrm>
                <a:off x="2908" y="112"/>
                <a:ext cx="7" cy="5"/>
              </a:xfrm>
              <a:custGeom>
                <a:avLst/>
                <a:gdLst>
                  <a:gd name="T0" fmla="*/ 6 w 7"/>
                  <a:gd name="T1" fmla="*/ 5 h 5"/>
                  <a:gd name="T2" fmla="*/ 4 w 7"/>
                  <a:gd name="T3" fmla="*/ 5 h 5"/>
                  <a:gd name="T4" fmla="*/ 0 w 7"/>
                  <a:gd name="T5" fmla="*/ 3 h 5"/>
                  <a:gd name="T6" fmla="*/ 0 w 7"/>
                  <a:gd name="T7" fmla="*/ 2 h 5"/>
                  <a:gd name="T8" fmla="*/ 3 w 7"/>
                  <a:gd name="T9" fmla="*/ 0 h 5"/>
                  <a:gd name="T10" fmla="*/ 7 w 7"/>
                  <a:gd name="T11" fmla="*/ 0 h 5"/>
                  <a:gd name="T12" fmla="*/ 7 w 7"/>
                  <a:gd name="T13" fmla="*/ 3 h 5"/>
                  <a:gd name="T14" fmla="*/ 6 w 7"/>
                  <a:gd name="T15" fmla="*/ 5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6" y="5"/>
                    </a:moveTo>
                    <a:lnTo>
                      <a:pt x="4" y="5"/>
                    </a:lnTo>
                    <a:lnTo>
                      <a:pt x="0" y="3"/>
                    </a:lnTo>
                    <a:lnTo>
                      <a:pt x="0" y="2"/>
                    </a:lnTo>
                    <a:lnTo>
                      <a:pt x="3" y="0"/>
                    </a:lnTo>
                    <a:lnTo>
                      <a:pt x="7" y="0"/>
                    </a:lnTo>
                    <a:lnTo>
                      <a:pt x="7" y="3"/>
                    </a:lnTo>
                    <a:lnTo>
                      <a:pt x="6"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62" name="Freeform 824"/>
              <p:cNvSpPr>
                <a:spLocks/>
              </p:cNvSpPr>
              <p:nvPr/>
            </p:nvSpPr>
            <p:spPr bwMode="auto">
              <a:xfrm>
                <a:off x="2929" y="151"/>
                <a:ext cx="7" cy="5"/>
              </a:xfrm>
              <a:custGeom>
                <a:avLst/>
                <a:gdLst>
                  <a:gd name="T0" fmla="*/ 4 w 7"/>
                  <a:gd name="T1" fmla="*/ 5 h 5"/>
                  <a:gd name="T2" fmla="*/ 2 w 7"/>
                  <a:gd name="T3" fmla="*/ 5 h 5"/>
                  <a:gd name="T4" fmla="*/ 0 w 7"/>
                  <a:gd name="T5" fmla="*/ 2 h 5"/>
                  <a:gd name="T6" fmla="*/ 2 w 7"/>
                  <a:gd name="T7" fmla="*/ 0 h 5"/>
                  <a:gd name="T8" fmla="*/ 4 w 7"/>
                  <a:gd name="T9" fmla="*/ 0 h 5"/>
                  <a:gd name="T10" fmla="*/ 7 w 7"/>
                  <a:gd name="T11" fmla="*/ 0 h 5"/>
                  <a:gd name="T12" fmla="*/ 7 w 7"/>
                  <a:gd name="T13" fmla="*/ 3 h 5"/>
                  <a:gd name="T14" fmla="*/ 4 w 7"/>
                  <a:gd name="T15" fmla="*/ 5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4" y="5"/>
                    </a:moveTo>
                    <a:lnTo>
                      <a:pt x="2" y="5"/>
                    </a:lnTo>
                    <a:lnTo>
                      <a:pt x="0" y="2"/>
                    </a:lnTo>
                    <a:lnTo>
                      <a:pt x="2" y="0"/>
                    </a:lnTo>
                    <a:lnTo>
                      <a:pt x="4" y="0"/>
                    </a:lnTo>
                    <a:lnTo>
                      <a:pt x="7" y="0"/>
                    </a:lnTo>
                    <a:lnTo>
                      <a:pt x="7" y="3"/>
                    </a:lnTo>
                    <a:lnTo>
                      <a:pt x="4"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63" name="Freeform 825"/>
              <p:cNvSpPr>
                <a:spLocks/>
              </p:cNvSpPr>
              <p:nvPr/>
            </p:nvSpPr>
            <p:spPr bwMode="auto">
              <a:xfrm>
                <a:off x="2909" y="114"/>
                <a:ext cx="5" cy="1"/>
              </a:xfrm>
              <a:custGeom>
                <a:avLst/>
                <a:gdLst>
                  <a:gd name="T0" fmla="*/ 5 w 5"/>
                  <a:gd name="T1" fmla="*/ 1 h 1"/>
                  <a:gd name="T2" fmla="*/ 3 w 5"/>
                  <a:gd name="T3" fmla="*/ 1 h 1"/>
                  <a:gd name="T4" fmla="*/ 0 w 5"/>
                  <a:gd name="T5" fmla="*/ 1 h 1"/>
                  <a:gd name="T6" fmla="*/ 0 w 5"/>
                  <a:gd name="T7" fmla="*/ 0 h 1"/>
                  <a:gd name="T8" fmla="*/ 3 w 5"/>
                  <a:gd name="T9" fmla="*/ 0 h 1"/>
                  <a:gd name="T10" fmla="*/ 5 w 5"/>
                  <a:gd name="T11" fmla="*/ 1 h 1"/>
                  <a:gd name="T12" fmla="*/ 5 w 5"/>
                  <a:gd name="T13" fmla="*/ 1 h 1"/>
                  <a:gd name="T14" fmla="*/ 0 60000 65536"/>
                  <a:gd name="T15" fmla="*/ 0 60000 65536"/>
                  <a:gd name="T16" fmla="*/ 0 60000 65536"/>
                  <a:gd name="T17" fmla="*/ 0 60000 65536"/>
                  <a:gd name="T18" fmla="*/ 0 60000 65536"/>
                  <a:gd name="T19" fmla="*/ 0 60000 65536"/>
                  <a:gd name="T20" fmla="*/ 0 60000 65536"/>
                  <a:gd name="T21" fmla="*/ 0 w 5"/>
                  <a:gd name="T22" fmla="*/ 0 h 1"/>
                  <a:gd name="T23" fmla="*/ 5 w 5"/>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1">
                    <a:moveTo>
                      <a:pt x="5" y="1"/>
                    </a:moveTo>
                    <a:lnTo>
                      <a:pt x="3" y="1"/>
                    </a:lnTo>
                    <a:lnTo>
                      <a:pt x="0" y="1"/>
                    </a:lnTo>
                    <a:lnTo>
                      <a:pt x="0" y="0"/>
                    </a:lnTo>
                    <a:lnTo>
                      <a:pt x="3" y="0"/>
                    </a:lnTo>
                    <a:lnTo>
                      <a:pt x="5" y="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64" name="Freeform 826"/>
              <p:cNvSpPr>
                <a:spLocks/>
              </p:cNvSpPr>
              <p:nvPr/>
            </p:nvSpPr>
            <p:spPr bwMode="auto">
              <a:xfrm>
                <a:off x="2931" y="151"/>
                <a:ext cx="3" cy="3"/>
              </a:xfrm>
              <a:custGeom>
                <a:avLst/>
                <a:gdLst>
                  <a:gd name="T0" fmla="*/ 3 w 3"/>
                  <a:gd name="T1" fmla="*/ 3 h 3"/>
                  <a:gd name="T2" fmla="*/ 2 w 3"/>
                  <a:gd name="T3" fmla="*/ 3 h 3"/>
                  <a:gd name="T4" fmla="*/ 0 w 3"/>
                  <a:gd name="T5" fmla="*/ 2 h 3"/>
                  <a:gd name="T6" fmla="*/ 2 w 3"/>
                  <a:gd name="T7" fmla="*/ 0 h 3"/>
                  <a:gd name="T8" fmla="*/ 2 w 3"/>
                  <a:gd name="T9" fmla="*/ 2 h 3"/>
                  <a:gd name="T10" fmla="*/ 2 w 3"/>
                  <a:gd name="T11" fmla="*/ 2 h 3"/>
                  <a:gd name="T12" fmla="*/ 3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3"/>
                    </a:moveTo>
                    <a:lnTo>
                      <a:pt x="2" y="3"/>
                    </a:lnTo>
                    <a:lnTo>
                      <a:pt x="0" y="2"/>
                    </a:lnTo>
                    <a:lnTo>
                      <a:pt x="2" y="0"/>
                    </a:lnTo>
                    <a:lnTo>
                      <a:pt x="2" y="2"/>
                    </a:lnTo>
                    <a:lnTo>
                      <a:pt x="3"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65" name="Freeform 827"/>
              <p:cNvSpPr>
                <a:spLocks/>
              </p:cNvSpPr>
              <p:nvPr/>
            </p:nvSpPr>
            <p:spPr bwMode="auto">
              <a:xfrm>
                <a:off x="2867" y="98"/>
                <a:ext cx="22" cy="19"/>
              </a:xfrm>
              <a:custGeom>
                <a:avLst/>
                <a:gdLst>
                  <a:gd name="T0" fmla="*/ 20 w 22"/>
                  <a:gd name="T1" fmla="*/ 13 h 19"/>
                  <a:gd name="T2" fmla="*/ 16 w 22"/>
                  <a:gd name="T3" fmla="*/ 17 h 19"/>
                  <a:gd name="T4" fmla="*/ 13 w 22"/>
                  <a:gd name="T5" fmla="*/ 19 h 19"/>
                  <a:gd name="T6" fmla="*/ 5 w 22"/>
                  <a:gd name="T7" fmla="*/ 19 h 19"/>
                  <a:gd name="T8" fmla="*/ 2 w 22"/>
                  <a:gd name="T9" fmla="*/ 13 h 19"/>
                  <a:gd name="T10" fmla="*/ 0 w 22"/>
                  <a:gd name="T11" fmla="*/ 8 h 19"/>
                  <a:gd name="T12" fmla="*/ 2 w 22"/>
                  <a:gd name="T13" fmla="*/ 5 h 19"/>
                  <a:gd name="T14" fmla="*/ 3 w 22"/>
                  <a:gd name="T15" fmla="*/ 3 h 19"/>
                  <a:gd name="T16" fmla="*/ 11 w 22"/>
                  <a:gd name="T17" fmla="*/ 0 h 19"/>
                  <a:gd name="T18" fmla="*/ 14 w 22"/>
                  <a:gd name="T19" fmla="*/ 0 h 19"/>
                  <a:gd name="T20" fmla="*/ 20 w 22"/>
                  <a:gd name="T21" fmla="*/ 3 h 19"/>
                  <a:gd name="T22" fmla="*/ 22 w 22"/>
                  <a:gd name="T23" fmla="*/ 8 h 19"/>
                  <a:gd name="T24" fmla="*/ 20 w 22"/>
                  <a:gd name="T25" fmla="*/ 13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9"/>
                  <a:gd name="T41" fmla="*/ 22 w 22"/>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9">
                    <a:moveTo>
                      <a:pt x="20" y="13"/>
                    </a:moveTo>
                    <a:lnTo>
                      <a:pt x="16" y="17"/>
                    </a:lnTo>
                    <a:lnTo>
                      <a:pt x="13" y="19"/>
                    </a:lnTo>
                    <a:lnTo>
                      <a:pt x="5" y="19"/>
                    </a:lnTo>
                    <a:lnTo>
                      <a:pt x="2" y="13"/>
                    </a:lnTo>
                    <a:lnTo>
                      <a:pt x="0" y="8"/>
                    </a:lnTo>
                    <a:lnTo>
                      <a:pt x="2" y="5"/>
                    </a:lnTo>
                    <a:lnTo>
                      <a:pt x="3" y="3"/>
                    </a:lnTo>
                    <a:lnTo>
                      <a:pt x="11" y="0"/>
                    </a:lnTo>
                    <a:lnTo>
                      <a:pt x="14" y="0"/>
                    </a:lnTo>
                    <a:lnTo>
                      <a:pt x="20" y="3"/>
                    </a:lnTo>
                    <a:lnTo>
                      <a:pt x="22" y="8"/>
                    </a:lnTo>
                    <a:lnTo>
                      <a:pt x="20" y="13"/>
                    </a:lnTo>
                    <a:close/>
                  </a:path>
                </a:pathLst>
              </a:custGeom>
              <a:solidFill>
                <a:srgbClr val="2E8B5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66" name="Freeform 828"/>
              <p:cNvSpPr>
                <a:spLocks/>
              </p:cNvSpPr>
              <p:nvPr/>
            </p:nvSpPr>
            <p:spPr bwMode="auto">
              <a:xfrm>
                <a:off x="2850" y="72"/>
                <a:ext cx="26" cy="22"/>
              </a:xfrm>
              <a:custGeom>
                <a:avLst/>
                <a:gdLst>
                  <a:gd name="T0" fmla="*/ 25 w 26"/>
                  <a:gd name="T1" fmla="*/ 14 h 22"/>
                  <a:gd name="T2" fmla="*/ 17 w 26"/>
                  <a:gd name="T3" fmla="*/ 18 h 22"/>
                  <a:gd name="T4" fmla="*/ 12 w 26"/>
                  <a:gd name="T5" fmla="*/ 22 h 22"/>
                  <a:gd name="T6" fmla="*/ 5 w 26"/>
                  <a:gd name="T7" fmla="*/ 20 h 22"/>
                  <a:gd name="T8" fmla="*/ 1 w 26"/>
                  <a:gd name="T9" fmla="*/ 17 h 22"/>
                  <a:gd name="T10" fmla="*/ 0 w 26"/>
                  <a:gd name="T11" fmla="*/ 12 h 22"/>
                  <a:gd name="T12" fmla="*/ 0 w 26"/>
                  <a:gd name="T13" fmla="*/ 8 h 22"/>
                  <a:gd name="T14" fmla="*/ 5 w 26"/>
                  <a:gd name="T15" fmla="*/ 4 h 22"/>
                  <a:gd name="T16" fmla="*/ 14 w 26"/>
                  <a:gd name="T17" fmla="*/ 0 h 22"/>
                  <a:gd name="T18" fmla="*/ 15 w 26"/>
                  <a:gd name="T19" fmla="*/ 0 h 22"/>
                  <a:gd name="T20" fmla="*/ 23 w 26"/>
                  <a:gd name="T21" fmla="*/ 3 h 22"/>
                  <a:gd name="T22" fmla="*/ 26 w 26"/>
                  <a:gd name="T23" fmla="*/ 11 h 22"/>
                  <a:gd name="T24" fmla="*/ 25 w 26"/>
                  <a:gd name="T25" fmla="*/ 14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2"/>
                  <a:gd name="T41" fmla="*/ 26 w 26"/>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2">
                    <a:moveTo>
                      <a:pt x="25" y="14"/>
                    </a:moveTo>
                    <a:lnTo>
                      <a:pt x="17" y="18"/>
                    </a:lnTo>
                    <a:lnTo>
                      <a:pt x="12" y="22"/>
                    </a:lnTo>
                    <a:lnTo>
                      <a:pt x="5" y="20"/>
                    </a:lnTo>
                    <a:lnTo>
                      <a:pt x="1" y="17"/>
                    </a:lnTo>
                    <a:lnTo>
                      <a:pt x="0" y="12"/>
                    </a:lnTo>
                    <a:lnTo>
                      <a:pt x="0" y="8"/>
                    </a:lnTo>
                    <a:lnTo>
                      <a:pt x="5" y="4"/>
                    </a:lnTo>
                    <a:lnTo>
                      <a:pt x="14" y="0"/>
                    </a:lnTo>
                    <a:lnTo>
                      <a:pt x="15" y="0"/>
                    </a:lnTo>
                    <a:lnTo>
                      <a:pt x="23" y="3"/>
                    </a:lnTo>
                    <a:lnTo>
                      <a:pt x="26" y="11"/>
                    </a:lnTo>
                    <a:lnTo>
                      <a:pt x="25" y="14"/>
                    </a:lnTo>
                    <a:close/>
                  </a:path>
                </a:pathLst>
              </a:custGeom>
              <a:solidFill>
                <a:srgbClr val="6633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67" name="Freeform 829"/>
              <p:cNvSpPr>
                <a:spLocks/>
              </p:cNvSpPr>
              <p:nvPr/>
            </p:nvSpPr>
            <p:spPr bwMode="auto">
              <a:xfrm>
                <a:off x="2875" y="100"/>
                <a:ext cx="9" cy="5"/>
              </a:xfrm>
              <a:custGeom>
                <a:avLst/>
                <a:gdLst>
                  <a:gd name="T0" fmla="*/ 8 w 9"/>
                  <a:gd name="T1" fmla="*/ 3 h 5"/>
                  <a:gd name="T2" fmla="*/ 5 w 9"/>
                  <a:gd name="T3" fmla="*/ 5 h 5"/>
                  <a:gd name="T4" fmla="*/ 1 w 9"/>
                  <a:gd name="T5" fmla="*/ 5 h 5"/>
                  <a:gd name="T6" fmla="*/ 0 w 9"/>
                  <a:gd name="T7" fmla="*/ 1 h 5"/>
                  <a:gd name="T8" fmla="*/ 5 w 9"/>
                  <a:gd name="T9" fmla="*/ 0 h 5"/>
                  <a:gd name="T10" fmla="*/ 9 w 9"/>
                  <a:gd name="T11" fmla="*/ 0 h 5"/>
                  <a:gd name="T12" fmla="*/ 9 w 9"/>
                  <a:gd name="T13" fmla="*/ 1 h 5"/>
                  <a:gd name="T14" fmla="*/ 8 w 9"/>
                  <a:gd name="T15" fmla="*/ 3 h 5"/>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5"/>
                  <a:gd name="T26" fmla="*/ 9 w 9"/>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5">
                    <a:moveTo>
                      <a:pt x="8" y="3"/>
                    </a:moveTo>
                    <a:lnTo>
                      <a:pt x="5" y="5"/>
                    </a:lnTo>
                    <a:lnTo>
                      <a:pt x="1" y="5"/>
                    </a:lnTo>
                    <a:lnTo>
                      <a:pt x="0" y="1"/>
                    </a:lnTo>
                    <a:lnTo>
                      <a:pt x="5" y="0"/>
                    </a:lnTo>
                    <a:lnTo>
                      <a:pt x="9" y="0"/>
                    </a:lnTo>
                    <a:lnTo>
                      <a:pt x="9" y="1"/>
                    </a:lnTo>
                    <a:lnTo>
                      <a:pt x="8"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68" name="Freeform 830"/>
              <p:cNvSpPr>
                <a:spLocks/>
              </p:cNvSpPr>
              <p:nvPr/>
            </p:nvSpPr>
            <p:spPr bwMode="auto">
              <a:xfrm>
                <a:off x="2861" y="73"/>
                <a:ext cx="8" cy="5"/>
              </a:xfrm>
              <a:custGeom>
                <a:avLst/>
                <a:gdLst>
                  <a:gd name="T0" fmla="*/ 6 w 8"/>
                  <a:gd name="T1" fmla="*/ 5 h 5"/>
                  <a:gd name="T2" fmla="*/ 0 w 8"/>
                  <a:gd name="T3" fmla="*/ 5 h 5"/>
                  <a:gd name="T4" fmla="*/ 0 w 8"/>
                  <a:gd name="T5" fmla="*/ 3 h 5"/>
                  <a:gd name="T6" fmla="*/ 0 w 8"/>
                  <a:gd name="T7" fmla="*/ 2 h 5"/>
                  <a:gd name="T8" fmla="*/ 4 w 8"/>
                  <a:gd name="T9" fmla="*/ 0 h 5"/>
                  <a:gd name="T10" fmla="*/ 8 w 8"/>
                  <a:gd name="T11" fmla="*/ 2 h 5"/>
                  <a:gd name="T12" fmla="*/ 8 w 8"/>
                  <a:gd name="T13" fmla="*/ 3 h 5"/>
                  <a:gd name="T14" fmla="*/ 6 w 8"/>
                  <a:gd name="T15" fmla="*/ 5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6" y="5"/>
                    </a:moveTo>
                    <a:lnTo>
                      <a:pt x="0" y="5"/>
                    </a:lnTo>
                    <a:lnTo>
                      <a:pt x="0" y="3"/>
                    </a:lnTo>
                    <a:lnTo>
                      <a:pt x="0" y="2"/>
                    </a:lnTo>
                    <a:lnTo>
                      <a:pt x="4" y="0"/>
                    </a:lnTo>
                    <a:lnTo>
                      <a:pt x="8" y="2"/>
                    </a:lnTo>
                    <a:lnTo>
                      <a:pt x="8" y="3"/>
                    </a:lnTo>
                    <a:lnTo>
                      <a:pt x="6"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69" name="Freeform 831"/>
              <p:cNvSpPr>
                <a:spLocks/>
              </p:cNvSpPr>
              <p:nvPr/>
            </p:nvSpPr>
            <p:spPr bwMode="auto">
              <a:xfrm>
                <a:off x="2876" y="101"/>
                <a:ext cx="5" cy="2"/>
              </a:xfrm>
              <a:custGeom>
                <a:avLst/>
                <a:gdLst>
                  <a:gd name="T0" fmla="*/ 2 w 5"/>
                  <a:gd name="T1" fmla="*/ 2 h 2"/>
                  <a:gd name="T2" fmla="*/ 0 w 5"/>
                  <a:gd name="T3" fmla="*/ 0 h 2"/>
                  <a:gd name="T4" fmla="*/ 0 w 5"/>
                  <a:gd name="T5" fmla="*/ 0 h 2"/>
                  <a:gd name="T6" fmla="*/ 5 w 5"/>
                  <a:gd name="T7" fmla="*/ 0 h 2"/>
                  <a:gd name="T8" fmla="*/ 5 w 5"/>
                  <a:gd name="T9" fmla="*/ 0 h 2"/>
                  <a:gd name="T10" fmla="*/ 2 w 5"/>
                  <a:gd name="T11" fmla="*/ 2 h 2"/>
                  <a:gd name="T12" fmla="*/ 0 60000 65536"/>
                  <a:gd name="T13" fmla="*/ 0 60000 65536"/>
                  <a:gd name="T14" fmla="*/ 0 60000 65536"/>
                  <a:gd name="T15" fmla="*/ 0 60000 65536"/>
                  <a:gd name="T16" fmla="*/ 0 60000 65536"/>
                  <a:gd name="T17" fmla="*/ 0 60000 65536"/>
                  <a:gd name="T18" fmla="*/ 0 w 5"/>
                  <a:gd name="T19" fmla="*/ 0 h 2"/>
                  <a:gd name="T20" fmla="*/ 5 w 5"/>
                  <a:gd name="T21" fmla="*/ 2 h 2"/>
                </a:gdLst>
                <a:ahLst/>
                <a:cxnLst>
                  <a:cxn ang="T12">
                    <a:pos x="T0" y="T1"/>
                  </a:cxn>
                  <a:cxn ang="T13">
                    <a:pos x="T2" y="T3"/>
                  </a:cxn>
                  <a:cxn ang="T14">
                    <a:pos x="T4" y="T5"/>
                  </a:cxn>
                  <a:cxn ang="T15">
                    <a:pos x="T6" y="T7"/>
                  </a:cxn>
                  <a:cxn ang="T16">
                    <a:pos x="T8" y="T9"/>
                  </a:cxn>
                  <a:cxn ang="T17">
                    <a:pos x="T10" y="T11"/>
                  </a:cxn>
                </a:cxnLst>
                <a:rect l="T18" t="T19" r="T20" b="T21"/>
                <a:pathLst>
                  <a:path w="5" h="2">
                    <a:moveTo>
                      <a:pt x="2" y="2"/>
                    </a:moveTo>
                    <a:lnTo>
                      <a:pt x="0" y="0"/>
                    </a:lnTo>
                    <a:lnTo>
                      <a:pt x="5" y="0"/>
                    </a:lnTo>
                    <a:lnTo>
                      <a:pt x="2" y="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70" name="Freeform 832"/>
              <p:cNvSpPr>
                <a:spLocks/>
              </p:cNvSpPr>
              <p:nvPr/>
            </p:nvSpPr>
            <p:spPr bwMode="auto">
              <a:xfrm>
                <a:off x="2864" y="76"/>
                <a:ext cx="3" cy="2"/>
              </a:xfrm>
              <a:custGeom>
                <a:avLst/>
                <a:gdLst>
                  <a:gd name="T0" fmla="*/ 1 w 3"/>
                  <a:gd name="T1" fmla="*/ 2 h 2"/>
                  <a:gd name="T2" fmla="*/ 0 w 3"/>
                  <a:gd name="T3" fmla="*/ 0 h 2"/>
                  <a:gd name="T4" fmla="*/ 0 w 3"/>
                  <a:gd name="T5" fmla="*/ 0 h 2"/>
                  <a:gd name="T6" fmla="*/ 3 w 3"/>
                  <a:gd name="T7" fmla="*/ 0 h 2"/>
                  <a:gd name="T8" fmla="*/ 3 w 3"/>
                  <a:gd name="T9" fmla="*/ 0 h 2"/>
                  <a:gd name="T10" fmla="*/ 1 w 3"/>
                  <a:gd name="T11" fmla="*/ 2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1" y="2"/>
                    </a:moveTo>
                    <a:lnTo>
                      <a:pt x="0" y="0"/>
                    </a:lnTo>
                    <a:lnTo>
                      <a:pt x="3" y="0"/>
                    </a:lnTo>
                    <a:lnTo>
                      <a:pt x="1" y="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71" name="Freeform 833"/>
              <p:cNvSpPr>
                <a:spLocks/>
              </p:cNvSpPr>
              <p:nvPr/>
            </p:nvSpPr>
            <p:spPr bwMode="auto">
              <a:xfrm>
                <a:off x="2883" y="139"/>
                <a:ext cx="18" cy="17"/>
              </a:xfrm>
              <a:custGeom>
                <a:avLst/>
                <a:gdLst>
                  <a:gd name="T0" fmla="*/ 17 w 18"/>
                  <a:gd name="T1" fmla="*/ 12 h 17"/>
                  <a:gd name="T2" fmla="*/ 14 w 18"/>
                  <a:gd name="T3" fmla="*/ 15 h 17"/>
                  <a:gd name="T4" fmla="*/ 9 w 18"/>
                  <a:gd name="T5" fmla="*/ 17 h 17"/>
                  <a:gd name="T6" fmla="*/ 3 w 18"/>
                  <a:gd name="T7" fmla="*/ 15 h 17"/>
                  <a:gd name="T8" fmla="*/ 3 w 18"/>
                  <a:gd name="T9" fmla="*/ 14 h 17"/>
                  <a:gd name="T10" fmla="*/ 3 w 18"/>
                  <a:gd name="T11" fmla="*/ 12 h 17"/>
                  <a:gd name="T12" fmla="*/ 1 w 18"/>
                  <a:gd name="T13" fmla="*/ 12 h 17"/>
                  <a:gd name="T14" fmla="*/ 0 w 18"/>
                  <a:gd name="T15" fmla="*/ 8 h 17"/>
                  <a:gd name="T16" fmla="*/ 1 w 18"/>
                  <a:gd name="T17" fmla="*/ 5 h 17"/>
                  <a:gd name="T18" fmla="*/ 4 w 18"/>
                  <a:gd name="T19" fmla="*/ 1 h 17"/>
                  <a:gd name="T20" fmla="*/ 11 w 18"/>
                  <a:gd name="T21" fmla="*/ 0 h 17"/>
                  <a:gd name="T22" fmla="*/ 15 w 18"/>
                  <a:gd name="T23" fmla="*/ 1 h 17"/>
                  <a:gd name="T24" fmla="*/ 18 w 18"/>
                  <a:gd name="T25" fmla="*/ 8 h 17"/>
                  <a:gd name="T26" fmla="*/ 17 w 18"/>
                  <a:gd name="T27" fmla="*/ 12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
                  <a:gd name="T43" fmla="*/ 0 h 17"/>
                  <a:gd name="T44" fmla="*/ 18 w 18"/>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 h="17">
                    <a:moveTo>
                      <a:pt x="17" y="12"/>
                    </a:moveTo>
                    <a:lnTo>
                      <a:pt x="14" y="15"/>
                    </a:lnTo>
                    <a:lnTo>
                      <a:pt x="9" y="17"/>
                    </a:lnTo>
                    <a:lnTo>
                      <a:pt x="3" y="15"/>
                    </a:lnTo>
                    <a:lnTo>
                      <a:pt x="3" y="14"/>
                    </a:lnTo>
                    <a:lnTo>
                      <a:pt x="3" y="12"/>
                    </a:lnTo>
                    <a:lnTo>
                      <a:pt x="1" y="12"/>
                    </a:lnTo>
                    <a:lnTo>
                      <a:pt x="0" y="8"/>
                    </a:lnTo>
                    <a:lnTo>
                      <a:pt x="1" y="5"/>
                    </a:lnTo>
                    <a:lnTo>
                      <a:pt x="4" y="1"/>
                    </a:lnTo>
                    <a:lnTo>
                      <a:pt x="11" y="0"/>
                    </a:lnTo>
                    <a:lnTo>
                      <a:pt x="15" y="1"/>
                    </a:lnTo>
                    <a:lnTo>
                      <a:pt x="18" y="8"/>
                    </a:lnTo>
                    <a:lnTo>
                      <a:pt x="17" y="12"/>
                    </a:lnTo>
                    <a:close/>
                  </a:path>
                </a:pathLst>
              </a:custGeom>
              <a:solidFill>
                <a:srgbClr val="33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72" name="Freeform 834"/>
              <p:cNvSpPr>
                <a:spLocks/>
              </p:cNvSpPr>
              <p:nvPr/>
            </p:nvSpPr>
            <p:spPr bwMode="auto">
              <a:xfrm>
                <a:off x="2889" y="140"/>
                <a:ext cx="9" cy="5"/>
              </a:xfrm>
              <a:custGeom>
                <a:avLst/>
                <a:gdLst>
                  <a:gd name="T0" fmla="*/ 8 w 9"/>
                  <a:gd name="T1" fmla="*/ 4 h 5"/>
                  <a:gd name="T2" fmla="*/ 3 w 9"/>
                  <a:gd name="T3" fmla="*/ 5 h 5"/>
                  <a:gd name="T4" fmla="*/ 0 w 9"/>
                  <a:gd name="T5" fmla="*/ 4 h 5"/>
                  <a:gd name="T6" fmla="*/ 0 w 9"/>
                  <a:gd name="T7" fmla="*/ 2 h 5"/>
                  <a:gd name="T8" fmla="*/ 1 w 9"/>
                  <a:gd name="T9" fmla="*/ 0 h 5"/>
                  <a:gd name="T10" fmla="*/ 5 w 9"/>
                  <a:gd name="T11" fmla="*/ 0 h 5"/>
                  <a:gd name="T12" fmla="*/ 8 w 9"/>
                  <a:gd name="T13" fmla="*/ 0 h 5"/>
                  <a:gd name="T14" fmla="*/ 9 w 9"/>
                  <a:gd name="T15" fmla="*/ 2 h 5"/>
                  <a:gd name="T16" fmla="*/ 8 w 9"/>
                  <a:gd name="T17" fmla="*/ 4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5"/>
                  <a:gd name="T29" fmla="*/ 9 w 9"/>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5">
                    <a:moveTo>
                      <a:pt x="8" y="4"/>
                    </a:moveTo>
                    <a:lnTo>
                      <a:pt x="3" y="5"/>
                    </a:lnTo>
                    <a:lnTo>
                      <a:pt x="0" y="4"/>
                    </a:lnTo>
                    <a:lnTo>
                      <a:pt x="0" y="2"/>
                    </a:lnTo>
                    <a:lnTo>
                      <a:pt x="1" y="0"/>
                    </a:lnTo>
                    <a:lnTo>
                      <a:pt x="5" y="0"/>
                    </a:lnTo>
                    <a:lnTo>
                      <a:pt x="8" y="0"/>
                    </a:lnTo>
                    <a:lnTo>
                      <a:pt x="9" y="2"/>
                    </a:lnTo>
                    <a:lnTo>
                      <a:pt x="8"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73" name="Freeform 835"/>
              <p:cNvSpPr>
                <a:spLocks/>
              </p:cNvSpPr>
              <p:nvPr/>
            </p:nvSpPr>
            <p:spPr bwMode="auto">
              <a:xfrm>
                <a:off x="2890" y="142"/>
                <a:ext cx="5" cy="2"/>
              </a:xfrm>
              <a:custGeom>
                <a:avLst/>
                <a:gdLst>
                  <a:gd name="T0" fmla="*/ 4 w 5"/>
                  <a:gd name="T1" fmla="*/ 2 h 2"/>
                  <a:gd name="T2" fmla="*/ 2 w 5"/>
                  <a:gd name="T3" fmla="*/ 0 h 2"/>
                  <a:gd name="T4" fmla="*/ 0 w 5"/>
                  <a:gd name="T5" fmla="*/ 0 h 2"/>
                  <a:gd name="T6" fmla="*/ 5 w 5"/>
                  <a:gd name="T7" fmla="*/ 0 h 2"/>
                  <a:gd name="T8" fmla="*/ 5 w 5"/>
                  <a:gd name="T9" fmla="*/ 2 h 2"/>
                  <a:gd name="T10" fmla="*/ 4 w 5"/>
                  <a:gd name="T11" fmla="*/ 2 h 2"/>
                  <a:gd name="T12" fmla="*/ 0 60000 65536"/>
                  <a:gd name="T13" fmla="*/ 0 60000 65536"/>
                  <a:gd name="T14" fmla="*/ 0 60000 65536"/>
                  <a:gd name="T15" fmla="*/ 0 60000 65536"/>
                  <a:gd name="T16" fmla="*/ 0 60000 65536"/>
                  <a:gd name="T17" fmla="*/ 0 60000 65536"/>
                  <a:gd name="T18" fmla="*/ 0 w 5"/>
                  <a:gd name="T19" fmla="*/ 0 h 2"/>
                  <a:gd name="T20" fmla="*/ 5 w 5"/>
                  <a:gd name="T21" fmla="*/ 2 h 2"/>
                </a:gdLst>
                <a:ahLst/>
                <a:cxnLst>
                  <a:cxn ang="T12">
                    <a:pos x="T0" y="T1"/>
                  </a:cxn>
                  <a:cxn ang="T13">
                    <a:pos x="T2" y="T3"/>
                  </a:cxn>
                  <a:cxn ang="T14">
                    <a:pos x="T4" y="T5"/>
                  </a:cxn>
                  <a:cxn ang="T15">
                    <a:pos x="T6" y="T7"/>
                  </a:cxn>
                  <a:cxn ang="T16">
                    <a:pos x="T8" y="T9"/>
                  </a:cxn>
                  <a:cxn ang="T17">
                    <a:pos x="T10" y="T11"/>
                  </a:cxn>
                </a:cxnLst>
                <a:rect l="T18" t="T19" r="T20" b="T21"/>
                <a:pathLst>
                  <a:path w="5" h="2">
                    <a:moveTo>
                      <a:pt x="4" y="2"/>
                    </a:moveTo>
                    <a:lnTo>
                      <a:pt x="2" y="0"/>
                    </a:lnTo>
                    <a:lnTo>
                      <a:pt x="0" y="0"/>
                    </a:lnTo>
                    <a:lnTo>
                      <a:pt x="5" y="0"/>
                    </a:lnTo>
                    <a:lnTo>
                      <a:pt x="5" y="2"/>
                    </a:lnTo>
                    <a:lnTo>
                      <a:pt x="4" y="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74" name="Freeform 836"/>
              <p:cNvSpPr>
                <a:spLocks/>
              </p:cNvSpPr>
              <p:nvPr/>
            </p:nvSpPr>
            <p:spPr bwMode="auto">
              <a:xfrm>
                <a:off x="2839" y="106"/>
                <a:ext cx="20" cy="14"/>
              </a:xfrm>
              <a:custGeom>
                <a:avLst/>
                <a:gdLst>
                  <a:gd name="T0" fmla="*/ 17 w 20"/>
                  <a:gd name="T1" fmla="*/ 11 h 14"/>
                  <a:gd name="T2" fmla="*/ 9 w 20"/>
                  <a:gd name="T3" fmla="*/ 14 h 14"/>
                  <a:gd name="T4" fmla="*/ 5 w 20"/>
                  <a:gd name="T5" fmla="*/ 14 h 14"/>
                  <a:gd name="T6" fmla="*/ 2 w 20"/>
                  <a:gd name="T7" fmla="*/ 13 h 14"/>
                  <a:gd name="T8" fmla="*/ 0 w 20"/>
                  <a:gd name="T9" fmla="*/ 8 h 14"/>
                  <a:gd name="T10" fmla="*/ 5 w 20"/>
                  <a:gd name="T11" fmla="*/ 3 h 14"/>
                  <a:gd name="T12" fmla="*/ 9 w 20"/>
                  <a:gd name="T13" fmla="*/ 0 h 14"/>
                  <a:gd name="T14" fmla="*/ 14 w 20"/>
                  <a:gd name="T15" fmla="*/ 0 h 14"/>
                  <a:gd name="T16" fmla="*/ 20 w 20"/>
                  <a:gd name="T17" fmla="*/ 2 h 14"/>
                  <a:gd name="T18" fmla="*/ 20 w 20"/>
                  <a:gd name="T19" fmla="*/ 6 h 14"/>
                  <a:gd name="T20" fmla="*/ 17 w 20"/>
                  <a:gd name="T21" fmla="*/ 11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14"/>
                  <a:gd name="T35" fmla="*/ 20 w 20"/>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14">
                    <a:moveTo>
                      <a:pt x="17" y="11"/>
                    </a:moveTo>
                    <a:lnTo>
                      <a:pt x="9" y="14"/>
                    </a:lnTo>
                    <a:lnTo>
                      <a:pt x="5" y="14"/>
                    </a:lnTo>
                    <a:lnTo>
                      <a:pt x="2" y="13"/>
                    </a:lnTo>
                    <a:lnTo>
                      <a:pt x="0" y="8"/>
                    </a:lnTo>
                    <a:lnTo>
                      <a:pt x="5" y="3"/>
                    </a:lnTo>
                    <a:lnTo>
                      <a:pt x="9" y="0"/>
                    </a:lnTo>
                    <a:lnTo>
                      <a:pt x="14" y="0"/>
                    </a:lnTo>
                    <a:lnTo>
                      <a:pt x="20" y="2"/>
                    </a:lnTo>
                    <a:lnTo>
                      <a:pt x="20" y="6"/>
                    </a:lnTo>
                    <a:lnTo>
                      <a:pt x="17" y="11"/>
                    </a:lnTo>
                    <a:close/>
                  </a:path>
                </a:pathLst>
              </a:custGeom>
              <a:solidFill>
                <a:srgbClr val="408C8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75" name="Freeform 837"/>
              <p:cNvSpPr>
                <a:spLocks/>
              </p:cNvSpPr>
              <p:nvPr/>
            </p:nvSpPr>
            <p:spPr bwMode="auto">
              <a:xfrm>
                <a:off x="2858" y="126"/>
                <a:ext cx="11" cy="2"/>
              </a:xfrm>
              <a:custGeom>
                <a:avLst/>
                <a:gdLst>
                  <a:gd name="T0" fmla="*/ 11 w 11"/>
                  <a:gd name="T1" fmla="*/ 0 h 2"/>
                  <a:gd name="T2" fmla="*/ 0 w 11"/>
                  <a:gd name="T3" fmla="*/ 2 h 2"/>
                  <a:gd name="T4" fmla="*/ 11 w 11"/>
                  <a:gd name="T5" fmla="*/ 0 h 2"/>
                  <a:gd name="T6" fmla="*/ 0 60000 65536"/>
                  <a:gd name="T7" fmla="*/ 0 60000 65536"/>
                  <a:gd name="T8" fmla="*/ 0 60000 65536"/>
                  <a:gd name="T9" fmla="*/ 0 w 11"/>
                  <a:gd name="T10" fmla="*/ 0 h 2"/>
                  <a:gd name="T11" fmla="*/ 11 w 11"/>
                  <a:gd name="T12" fmla="*/ 2 h 2"/>
                </a:gdLst>
                <a:ahLst/>
                <a:cxnLst>
                  <a:cxn ang="T6">
                    <a:pos x="T0" y="T1"/>
                  </a:cxn>
                  <a:cxn ang="T7">
                    <a:pos x="T2" y="T3"/>
                  </a:cxn>
                  <a:cxn ang="T8">
                    <a:pos x="T4" y="T5"/>
                  </a:cxn>
                </a:cxnLst>
                <a:rect l="T9" t="T10" r="T11" b="T12"/>
                <a:pathLst>
                  <a:path w="11" h="2">
                    <a:moveTo>
                      <a:pt x="11" y="0"/>
                    </a:moveTo>
                    <a:lnTo>
                      <a:pt x="0" y="2"/>
                    </a:lnTo>
                    <a:lnTo>
                      <a:pt x="11"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76" name="Freeform 838"/>
              <p:cNvSpPr>
                <a:spLocks/>
              </p:cNvSpPr>
              <p:nvPr/>
            </p:nvSpPr>
            <p:spPr bwMode="auto">
              <a:xfrm>
                <a:off x="2795" y="44"/>
                <a:ext cx="35" cy="50"/>
              </a:xfrm>
              <a:custGeom>
                <a:avLst/>
                <a:gdLst>
                  <a:gd name="T0" fmla="*/ 35 w 35"/>
                  <a:gd name="T1" fmla="*/ 17 h 50"/>
                  <a:gd name="T2" fmla="*/ 30 w 35"/>
                  <a:gd name="T3" fmla="*/ 22 h 50"/>
                  <a:gd name="T4" fmla="*/ 25 w 35"/>
                  <a:gd name="T5" fmla="*/ 31 h 50"/>
                  <a:gd name="T6" fmla="*/ 10 w 35"/>
                  <a:gd name="T7" fmla="*/ 45 h 50"/>
                  <a:gd name="T8" fmla="*/ 0 w 35"/>
                  <a:gd name="T9" fmla="*/ 50 h 50"/>
                  <a:gd name="T10" fmla="*/ 8 w 35"/>
                  <a:gd name="T11" fmla="*/ 29 h 50"/>
                  <a:gd name="T12" fmla="*/ 10 w 35"/>
                  <a:gd name="T13" fmla="*/ 22 h 50"/>
                  <a:gd name="T14" fmla="*/ 16 w 35"/>
                  <a:gd name="T15" fmla="*/ 15 h 50"/>
                  <a:gd name="T16" fmla="*/ 24 w 35"/>
                  <a:gd name="T17" fmla="*/ 1 h 50"/>
                  <a:gd name="T18" fmla="*/ 25 w 35"/>
                  <a:gd name="T19" fmla="*/ 0 h 50"/>
                  <a:gd name="T20" fmla="*/ 30 w 35"/>
                  <a:gd name="T21" fmla="*/ 6 h 50"/>
                  <a:gd name="T22" fmla="*/ 35 w 35"/>
                  <a:gd name="T23" fmla="*/ 15 h 50"/>
                  <a:gd name="T24" fmla="*/ 35 w 35"/>
                  <a:gd name="T25" fmla="*/ 17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50"/>
                  <a:gd name="T41" fmla="*/ 35 w 35"/>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50">
                    <a:moveTo>
                      <a:pt x="35" y="17"/>
                    </a:moveTo>
                    <a:lnTo>
                      <a:pt x="30" y="22"/>
                    </a:lnTo>
                    <a:lnTo>
                      <a:pt x="25" y="31"/>
                    </a:lnTo>
                    <a:lnTo>
                      <a:pt x="10" y="45"/>
                    </a:lnTo>
                    <a:lnTo>
                      <a:pt x="0" y="50"/>
                    </a:lnTo>
                    <a:lnTo>
                      <a:pt x="8" y="29"/>
                    </a:lnTo>
                    <a:lnTo>
                      <a:pt x="10" y="22"/>
                    </a:lnTo>
                    <a:lnTo>
                      <a:pt x="16" y="15"/>
                    </a:lnTo>
                    <a:lnTo>
                      <a:pt x="24" y="1"/>
                    </a:lnTo>
                    <a:lnTo>
                      <a:pt x="25" y="0"/>
                    </a:lnTo>
                    <a:lnTo>
                      <a:pt x="30" y="6"/>
                    </a:lnTo>
                    <a:lnTo>
                      <a:pt x="35" y="15"/>
                    </a:lnTo>
                    <a:lnTo>
                      <a:pt x="35" y="17"/>
                    </a:lnTo>
                    <a:close/>
                  </a:path>
                </a:pathLst>
              </a:custGeom>
              <a:solidFill>
                <a:srgbClr val="7FB2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77" name="Freeform 839"/>
              <p:cNvSpPr>
                <a:spLocks/>
              </p:cNvSpPr>
              <p:nvPr/>
            </p:nvSpPr>
            <p:spPr bwMode="auto">
              <a:xfrm>
                <a:off x="2845" y="106"/>
                <a:ext cx="10" cy="6"/>
              </a:xfrm>
              <a:custGeom>
                <a:avLst/>
                <a:gdLst>
                  <a:gd name="T0" fmla="*/ 6 w 10"/>
                  <a:gd name="T1" fmla="*/ 5 h 6"/>
                  <a:gd name="T2" fmla="*/ 5 w 10"/>
                  <a:gd name="T3" fmla="*/ 6 h 6"/>
                  <a:gd name="T4" fmla="*/ 0 w 10"/>
                  <a:gd name="T5" fmla="*/ 5 h 6"/>
                  <a:gd name="T6" fmla="*/ 0 w 10"/>
                  <a:gd name="T7" fmla="*/ 3 h 6"/>
                  <a:gd name="T8" fmla="*/ 5 w 10"/>
                  <a:gd name="T9" fmla="*/ 2 h 6"/>
                  <a:gd name="T10" fmla="*/ 6 w 10"/>
                  <a:gd name="T11" fmla="*/ 0 h 6"/>
                  <a:gd name="T12" fmla="*/ 10 w 10"/>
                  <a:gd name="T13" fmla="*/ 2 h 6"/>
                  <a:gd name="T14" fmla="*/ 10 w 10"/>
                  <a:gd name="T15" fmla="*/ 3 h 6"/>
                  <a:gd name="T16" fmla="*/ 6 w 10"/>
                  <a:gd name="T17" fmla="*/ 5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6" y="5"/>
                    </a:moveTo>
                    <a:lnTo>
                      <a:pt x="5" y="6"/>
                    </a:lnTo>
                    <a:lnTo>
                      <a:pt x="0" y="5"/>
                    </a:lnTo>
                    <a:lnTo>
                      <a:pt x="0" y="3"/>
                    </a:lnTo>
                    <a:lnTo>
                      <a:pt x="5" y="2"/>
                    </a:lnTo>
                    <a:lnTo>
                      <a:pt x="6" y="0"/>
                    </a:lnTo>
                    <a:lnTo>
                      <a:pt x="10" y="2"/>
                    </a:lnTo>
                    <a:lnTo>
                      <a:pt x="10" y="3"/>
                    </a:lnTo>
                    <a:lnTo>
                      <a:pt x="6"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78" name="Freeform 840"/>
              <p:cNvSpPr>
                <a:spLocks/>
              </p:cNvSpPr>
              <p:nvPr/>
            </p:nvSpPr>
            <p:spPr bwMode="auto">
              <a:xfrm>
                <a:off x="2775" y="62"/>
                <a:ext cx="56" cy="77"/>
              </a:xfrm>
              <a:custGeom>
                <a:avLst/>
                <a:gdLst>
                  <a:gd name="T0" fmla="*/ 53 w 56"/>
                  <a:gd name="T1" fmla="*/ 18 h 77"/>
                  <a:gd name="T2" fmla="*/ 47 w 56"/>
                  <a:gd name="T3" fmla="*/ 35 h 77"/>
                  <a:gd name="T4" fmla="*/ 42 w 56"/>
                  <a:gd name="T5" fmla="*/ 41 h 77"/>
                  <a:gd name="T6" fmla="*/ 34 w 56"/>
                  <a:gd name="T7" fmla="*/ 44 h 77"/>
                  <a:gd name="T8" fmla="*/ 31 w 56"/>
                  <a:gd name="T9" fmla="*/ 49 h 77"/>
                  <a:gd name="T10" fmla="*/ 28 w 56"/>
                  <a:gd name="T11" fmla="*/ 53 h 77"/>
                  <a:gd name="T12" fmla="*/ 2 w 56"/>
                  <a:gd name="T13" fmla="*/ 75 h 77"/>
                  <a:gd name="T14" fmla="*/ 2 w 56"/>
                  <a:gd name="T15" fmla="*/ 75 h 77"/>
                  <a:gd name="T16" fmla="*/ 2 w 56"/>
                  <a:gd name="T17" fmla="*/ 77 h 77"/>
                  <a:gd name="T18" fmla="*/ 0 w 56"/>
                  <a:gd name="T19" fmla="*/ 72 h 77"/>
                  <a:gd name="T20" fmla="*/ 0 w 56"/>
                  <a:gd name="T21" fmla="*/ 72 h 77"/>
                  <a:gd name="T22" fmla="*/ 5 w 56"/>
                  <a:gd name="T23" fmla="*/ 71 h 77"/>
                  <a:gd name="T24" fmla="*/ 11 w 56"/>
                  <a:gd name="T25" fmla="*/ 67 h 77"/>
                  <a:gd name="T26" fmla="*/ 16 w 56"/>
                  <a:gd name="T27" fmla="*/ 63 h 77"/>
                  <a:gd name="T28" fmla="*/ 17 w 56"/>
                  <a:gd name="T29" fmla="*/ 57 h 77"/>
                  <a:gd name="T30" fmla="*/ 16 w 56"/>
                  <a:gd name="T31" fmla="*/ 53 h 77"/>
                  <a:gd name="T32" fmla="*/ 20 w 56"/>
                  <a:gd name="T33" fmla="*/ 52 h 77"/>
                  <a:gd name="T34" fmla="*/ 37 w 56"/>
                  <a:gd name="T35" fmla="*/ 39 h 77"/>
                  <a:gd name="T36" fmla="*/ 37 w 56"/>
                  <a:gd name="T37" fmla="*/ 38 h 77"/>
                  <a:gd name="T38" fmla="*/ 31 w 56"/>
                  <a:gd name="T39" fmla="*/ 43 h 77"/>
                  <a:gd name="T40" fmla="*/ 20 w 56"/>
                  <a:gd name="T41" fmla="*/ 50 h 77"/>
                  <a:gd name="T42" fmla="*/ 16 w 56"/>
                  <a:gd name="T43" fmla="*/ 52 h 77"/>
                  <a:gd name="T44" fmla="*/ 9 w 56"/>
                  <a:gd name="T45" fmla="*/ 49 h 77"/>
                  <a:gd name="T46" fmla="*/ 19 w 56"/>
                  <a:gd name="T47" fmla="*/ 35 h 77"/>
                  <a:gd name="T48" fmla="*/ 31 w 56"/>
                  <a:gd name="T49" fmla="*/ 28 h 77"/>
                  <a:gd name="T50" fmla="*/ 45 w 56"/>
                  <a:gd name="T51" fmla="*/ 14 h 77"/>
                  <a:gd name="T52" fmla="*/ 55 w 56"/>
                  <a:gd name="T53" fmla="*/ 0 h 77"/>
                  <a:gd name="T54" fmla="*/ 56 w 56"/>
                  <a:gd name="T55" fmla="*/ 10 h 77"/>
                  <a:gd name="T56" fmla="*/ 53 w 56"/>
                  <a:gd name="T57" fmla="*/ 18 h 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77"/>
                  <a:gd name="T89" fmla="*/ 56 w 56"/>
                  <a:gd name="T90" fmla="*/ 77 h 7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77">
                    <a:moveTo>
                      <a:pt x="53" y="18"/>
                    </a:moveTo>
                    <a:lnTo>
                      <a:pt x="47" y="35"/>
                    </a:lnTo>
                    <a:lnTo>
                      <a:pt x="42" y="41"/>
                    </a:lnTo>
                    <a:lnTo>
                      <a:pt x="34" y="44"/>
                    </a:lnTo>
                    <a:lnTo>
                      <a:pt x="31" y="49"/>
                    </a:lnTo>
                    <a:lnTo>
                      <a:pt x="28" y="53"/>
                    </a:lnTo>
                    <a:lnTo>
                      <a:pt x="2" y="75"/>
                    </a:lnTo>
                    <a:lnTo>
                      <a:pt x="2" y="77"/>
                    </a:lnTo>
                    <a:lnTo>
                      <a:pt x="0" y="72"/>
                    </a:lnTo>
                    <a:lnTo>
                      <a:pt x="5" y="71"/>
                    </a:lnTo>
                    <a:lnTo>
                      <a:pt x="11" y="67"/>
                    </a:lnTo>
                    <a:lnTo>
                      <a:pt x="16" y="63"/>
                    </a:lnTo>
                    <a:lnTo>
                      <a:pt x="17" y="57"/>
                    </a:lnTo>
                    <a:lnTo>
                      <a:pt x="16" y="53"/>
                    </a:lnTo>
                    <a:lnTo>
                      <a:pt x="20" y="52"/>
                    </a:lnTo>
                    <a:lnTo>
                      <a:pt x="37" y="39"/>
                    </a:lnTo>
                    <a:lnTo>
                      <a:pt x="37" y="38"/>
                    </a:lnTo>
                    <a:lnTo>
                      <a:pt x="31" y="43"/>
                    </a:lnTo>
                    <a:lnTo>
                      <a:pt x="20" y="50"/>
                    </a:lnTo>
                    <a:lnTo>
                      <a:pt x="16" y="52"/>
                    </a:lnTo>
                    <a:lnTo>
                      <a:pt x="9" y="49"/>
                    </a:lnTo>
                    <a:lnTo>
                      <a:pt x="19" y="35"/>
                    </a:lnTo>
                    <a:lnTo>
                      <a:pt x="31" y="28"/>
                    </a:lnTo>
                    <a:lnTo>
                      <a:pt x="45" y="14"/>
                    </a:lnTo>
                    <a:lnTo>
                      <a:pt x="55" y="0"/>
                    </a:lnTo>
                    <a:lnTo>
                      <a:pt x="56" y="10"/>
                    </a:lnTo>
                    <a:lnTo>
                      <a:pt x="53" y="18"/>
                    </a:lnTo>
                    <a:close/>
                  </a:path>
                </a:pathLst>
              </a:custGeom>
              <a:solidFill>
                <a:srgbClr val="72A5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79" name="Freeform 841"/>
              <p:cNvSpPr>
                <a:spLocks/>
              </p:cNvSpPr>
              <p:nvPr/>
            </p:nvSpPr>
            <p:spPr bwMode="auto">
              <a:xfrm>
                <a:off x="2847" y="108"/>
                <a:ext cx="6" cy="3"/>
              </a:xfrm>
              <a:custGeom>
                <a:avLst/>
                <a:gdLst>
                  <a:gd name="T0" fmla="*/ 3 w 6"/>
                  <a:gd name="T1" fmla="*/ 3 h 3"/>
                  <a:gd name="T2" fmla="*/ 1 w 6"/>
                  <a:gd name="T3" fmla="*/ 1 h 3"/>
                  <a:gd name="T4" fmla="*/ 0 w 6"/>
                  <a:gd name="T5" fmla="*/ 1 h 3"/>
                  <a:gd name="T6" fmla="*/ 3 w 6"/>
                  <a:gd name="T7" fmla="*/ 0 h 3"/>
                  <a:gd name="T8" fmla="*/ 4 w 6"/>
                  <a:gd name="T9" fmla="*/ 0 h 3"/>
                  <a:gd name="T10" fmla="*/ 6 w 6"/>
                  <a:gd name="T11" fmla="*/ 1 h 3"/>
                  <a:gd name="T12" fmla="*/ 3 w 6"/>
                  <a:gd name="T13" fmla="*/ 3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3" y="3"/>
                    </a:moveTo>
                    <a:lnTo>
                      <a:pt x="1" y="1"/>
                    </a:lnTo>
                    <a:lnTo>
                      <a:pt x="0" y="1"/>
                    </a:lnTo>
                    <a:lnTo>
                      <a:pt x="3" y="0"/>
                    </a:lnTo>
                    <a:lnTo>
                      <a:pt x="4" y="0"/>
                    </a:lnTo>
                    <a:lnTo>
                      <a:pt x="6" y="1"/>
                    </a:lnTo>
                    <a:lnTo>
                      <a:pt x="3"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80" name="Freeform 842"/>
              <p:cNvSpPr>
                <a:spLocks/>
              </p:cNvSpPr>
              <p:nvPr/>
            </p:nvSpPr>
            <p:spPr bwMode="auto">
              <a:xfrm>
                <a:off x="2806" y="34"/>
                <a:ext cx="10" cy="28"/>
              </a:xfrm>
              <a:custGeom>
                <a:avLst/>
                <a:gdLst>
                  <a:gd name="T0" fmla="*/ 6 w 10"/>
                  <a:gd name="T1" fmla="*/ 21 h 28"/>
                  <a:gd name="T2" fmla="*/ 2 w 10"/>
                  <a:gd name="T3" fmla="*/ 27 h 28"/>
                  <a:gd name="T4" fmla="*/ 0 w 10"/>
                  <a:gd name="T5" fmla="*/ 28 h 28"/>
                  <a:gd name="T6" fmla="*/ 2 w 10"/>
                  <a:gd name="T7" fmla="*/ 10 h 28"/>
                  <a:gd name="T8" fmla="*/ 2 w 10"/>
                  <a:gd name="T9" fmla="*/ 0 h 28"/>
                  <a:gd name="T10" fmla="*/ 2 w 10"/>
                  <a:gd name="T11" fmla="*/ 0 h 28"/>
                  <a:gd name="T12" fmla="*/ 5 w 10"/>
                  <a:gd name="T13" fmla="*/ 3 h 28"/>
                  <a:gd name="T14" fmla="*/ 6 w 10"/>
                  <a:gd name="T15" fmla="*/ 5 h 28"/>
                  <a:gd name="T16" fmla="*/ 6 w 10"/>
                  <a:gd name="T17" fmla="*/ 7 h 28"/>
                  <a:gd name="T18" fmla="*/ 8 w 10"/>
                  <a:gd name="T19" fmla="*/ 7 h 28"/>
                  <a:gd name="T20" fmla="*/ 10 w 10"/>
                  <a:gd name="T21" fmla="*/ 8 h 28"/>
                  <a:gd name="T22" fmla="*/ 10 w 10"/>
                  <a:gd name="T23" fmla="*/ 11 h 28"/>
                  <a:gd name="T24" fmla="*/ 6 w 10"/>
                  <a:gd name="T25" fmla="*/ 21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28"/>
                  <a:gd name="T41" fmla="*/ 10 w 10"/>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28">
                    <a:moveTo>
                      <a:pt x="6" y="21"/>
                    </a:moveTo>
                    <a:lnTo>
                      <a:pt x="2" y="27"/>
                    </a:lnTo>
                    <a:lnTo>
                      <a:pt x="0" y="28"/>
                    </a:lnTo>
                    <a:lnTo>
                      <a:pt x="2" y="10"/>
                    </a:lnTo>
                    <a:lnTo>
                      <a:pt x="2" y="0"/>
                    </a:lnTo>
                    <a:lnTo>
                      <a:pt x="5" y="3"/>
                    </a:lnTo>
                    <a:lnTo>
                      <a:pt x="6" y="5"/>
                    </a:lnTo>
                    <a:lnTo>
                      <a:pt x="6" y="7"/>
                    </a:lnTo>
                    <a:lnTo>
                      <a:pt x="8" y="7"/>
                    </a:lnTo>
                    <a:lnTo>
                      <a:pt x="10" y="8"/>
                    </a:lnTo>
                    <a:lnTo>
                      <a:pt x="10" y="11"/>
                    </a:lnTo>
                    <a:lnTo>
                      <a:pt x="6" y="21"/>
                    </a:lnTo>
                    <a:close/>
                  </a:path>
                </a:pathLst>
              </a:custGeom>
              <a:solidFill>
                <a:srgbClr val="8CBF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81" name="Freeform 843"/>
              <p:cNvSpPr>
                <a:spLocks/>
              </p:cNvSpPr>
              <p:nvPr/>
            </p:nvSpPr>
            <p:spPr bwMode="auto">
              <a:xfrm>
                <a:off x="2778" y="33"/>
                <a:ext cx="28" cy="47"/>
              </a:xfrm>
              <a:custGeom>
                <a:avLst/>
                <a:gdLst>
                  <a:gd name="T0" fmla="*/ 27 w 28"/>
                  <a:gd name="T1" fmla="*/ 17 h 47"/>
                  <a:gd name="T2" fmla="*/ 22 w 28"/>
                  <a:gd name="T3" fmla="*/ 12 h 47"/>
                  <a:gd name="T4" fmla="*/ 20 w 28"/>
                  <a:gd name="T5" fmla="*/ 6 h 47"/>
                  <a:gd name="T6" fmla="*/ 19 w 28"/>
                  <a:gd name="T7" fmla="*/ 4 h 47"/>
                  <a:gd name="T8" fmla="*/ 17 w 28"/>
                  <a:gd name="T9" fmla="*/ 6 h 47"/>
                  <a:gd name="T10" fmla="*/ 17 w 28"/>
                  <a:gd name="T11" fmla="*/ 6 h 47"/>
                  <a:gd name="T12" fmla="*/ 19 w 28"/>
                  <a:gd name="T13" fmla="*/ 12 h 47"/>
                  <a:gd name="T14" fmla="*/ 24 w 28"/>
                  <a:gd name="T15" fmla="*/ 17 h 47"/>
                  <a:gd name="T16" fmla="*/ 27 w 28"/>
                  <a:gd name="T17" fmla="*/ 18 h 47"/>
                  <a:gd name="T18" fmla="*/ 25 w 28"/>
                  <a:gd name="T19" fmla="*/ 31 h 47"/>
                  <a:gd name="T20" fmla="*/ 20 w 28"/>
                  <a:gd name="T21" fmla="*/ 47 h 47"/>
                  <a:gd name="T22" fmla="*/ 6 w 28"/>
                  <a:gd name="T23" fmla="*/ 31 h 47"/>
                  <a:gd name="T24" fmla="*/ 2 w 28"/>
                  <a:gd name="T25" fmla="*/ 23 h 47"/>
                  <a:gd name="T26" fmla="*/ 0 w 28"/>
                  <a:gd name="T27" fmla="*/ 18 h 47"/>
                  <a:gd name="T28" fmla="*/ 2 w 28"/>
                  <a:gd name="T29" fmla="*/ 12 h 47"/>
                  <a:gd name="T30" fmla="*/ 8 w 28"/>
                  <a:gd name="T31" fmla="*/ 9 h 47"/>
                  <a:gd name="T32" fmla="*/ 20 w 28"/>
                  <a:gd name="T33" fmla="*/ 3 h 47"/>
                  <a:gd name="T34" fmla="*/ 24 w 28"/>
                  <a:gd name="T35" fmla="*/ 1 h 47"/>
                  <a:gd name="T36" fmla="*/ 28 w 28"/>
                  <a:gd name="T37" fmla="*/ 0 h 47"/>
                  <a:gd name="T38" fmla="*/ 27 w 28"/>
                  <a:gd name="T39" fmla="*/ 9 h 47"/>
                  <a:gd name="T40" fmla="*/ 27 w 28"/>
                  <a:gd name="T41" fmla="*/ 17 h 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47"/>
                  <a:gd name="T65" fmla="*/ 28 w 28"/>
                  <a:gd name="T66" fmla="*/ 47 h 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47">
                    <a:moveTo>
                      <a:pt x="27" y="17"/>
                    </a:moveTo>
                    <a:lnTo>
                      <a:pt x="22" y="12"/>
                    </a:lnTo>
                    <a:lnTo>
                      <a:pt x="20" y="6"/>
                    </a:lnTo>
                    <a:lnTo>
                      <a:pt x="19" y="4"/>
                    </a:lnTo>
                    <a:lnTo>
                      <a:pt x="17" y="6"/>
                    </a:lnTo>
                    <a:lnTo>
                      <a:pt x="19" y="12"/>
                    </a:lnTo>
                    <a:lnTo>
                      <a:pt x="24" y="17"/>
                    </a:lnTo>
                    <a:lnTo>
                      <a:pt x="27" y="18"/>
                    </a:lnTo>
                    <a:lnTo>
                      <a:pt x="25" y="31"/>
                    </a:lnTo>
                    <a:lnTo>
                      <a:pt x="20" y="47"/>
                    </a:lnTo>
                    <a:lnTo>
                      <a:pt x="6" y="31"/>
                    </a:lnTo>
                    <a:lnTo>
                      <a:pt x="2" y="23"/>
                    </a:lnTo>
                    <a:lnTo>
                      <a:pt x="0" y="18"/>
                    </a:lnTo>
                    <a:lnTo>
                      <a:pt x="2" y="12"/>
                    </a:lnTo>
                    <a:lnTo>
                      <a:pt x="8" y="9"/>
                    </a:lnTo>
                    <a:lnTo>
                      <a:pt x="20" y="3"/>
                    </a:lnTo>
                    <a:lnTo>
                      <a:pt x="24" y="1"/>
                    </a:lnTo>
                    <a:lnTo>
                      <a:pt x="28" y="0"/>
                    </a:lnTo>
                    <a:lnTo>
                      <a:pt x="27" y="9"/>
                    </a:lnTo>
                    <a:lnTo>
                      <a:pt x="27" y="17"/>
                    </a:lnTo>
                    <a:close/>
                  </a:path>
                </a:pathLst>
              </a:custGeom>
              <a:solidFill>
                <a:srgbClr val="B2D8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82" name="Freeform 844"/>
              <p:cNvSpPr>
                <a:spLocks/>
              </p:cNvSpPr>
              <p:nvPr/>
            </p:nvSpPr>
            <p:spPr bwMode="auto">
              <a:xfrm>
                <a:off x="2855" y="151"/>
                <a:ext cx="12" cy="55"/>
              </a:xfrm>
              <a:custGeom>
                <a:avLst/>
                <a:gdLst>
                  <a:gd name="T0" fmla="*/ 12 w 12"/>
                  <a:gd name="T1" fmla="*/ 32 h 55"/>
                  <a:gd name="T2" fmla="*/ 12 w 12"/>
                  <a:gd name="T3" fmla="*/ 38 h 55"/>
                  <a:gd name="T4" fmla="*/ 9 w 12"/>
                  <a:gd name="T5" fmla="*/ 49 h 55"/>
                  <a:gd name="T6" fmla="*/ 6 w 12"/>
                  <a:gd name="T7" fmla="*/ 55 h 55"/>
                  <a:gd name="T8" fmla="*/ 9 w 12"/>
                  <a:gd name="T9" fmla="*/ 44 h 55"/>
                  <a:gd name="T10" fmla="*/ 9 w 12"/>
                  <a:gd name="T11" fmla="*/ 33 h 55"/>
                  <a:gd name="T12" fmla="*/ 6 w 12"/>
                  <a:gd name="T13" fmla="*/ 25 h 55"/>
                  <a:gd name="T14" fmla="*/ 0 w 12"/>
                  <a:gd name="T15" fmla="*/ 19 h 55"/>
                  <a:gd name="T16" fmla="*/ 0 w 12"/>
                  <a:gd name="T17" fmla="*/ 0 h 55"/>
                  <a:gd name="T18" fmla="*/ 1 w 12"/>
                  <a:gd name="T19" fmla="*/ 0 h 55"/>
                  <a:gd name="T20" fmla="*/ 6 w 12"/>
                  <a:gd name="T21" fmla="*/ 14 h 55"/>
                  <a:gd name="T22" fmla="*/ 12 w 12"/>
                  <a:gd name="T23" fmla="*/ 32 h 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55"/>
                  <a:gd name="T38" fmla="*/ 12 w 12"/>
                  <a:gd name="T39" fmla="*/ 55 h 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55">
                    <a:moveTo>
                      <a:pt x="12" y="32"/>
                    </a:moveTo>
                    <a:lnTo>
                      <a:pt x="12" y="38"/>
                    </a:lnTo>
                    <a:lnTo>
                      <a:pt x="9" y="49"/>
                    </a:lnTo>
                    <a:lnTo>
                      <a:pt x="6" y="55"/>
                    </a:lnTo>
                    <a:lnTo>
                      <a:pt x="9" y="44"/>
                    </a:lnTo>
                    <a:lnTo>
                      <a:pt x="9" y="33"/>
                    </a:lnTo>
                    <a:lnTo>
                      <a:pt x="6" y="25"/>
                    </a:lnTo>
                    <a:lnTo>
                      <a:pt x="0" y="19"/>
                    </a:lnTo>
                    <a:lnTo>
                      <a:pt x="0" y="0"/>
                    </a:lnTo>
                    <a:lnTo>
                      <a:pt x="1" y="0"/>
                    </a:lnTo>
                    <a:lnTo>
                      <a:pt x="6" y="14"/>
                    </a:lnTo>
                    <a:lnTo>
                      <a:pt x="12" y="32"/>
                    </a:lnTo>
                    <a:close/>
                  </a:path>
                </a:pathLst>
              </a:custGeom>
              <a:solidFill>
                <a:srgbClr val="7FB2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83" name="Freeform 845"/>
              <p:cNvSpPr>
                <a:spLocks/>
              </p:cNvSpPr>
              <p:nvPr/>
            </p:nvSpPr>
            <p:spPr bwMode="auto">
              <a:xfrm>
                <a:off x="2820" y="151"/>
                <a:ext cx="33" cy="24"/>
              </a:xfrm>
              <a:custGeom>
                <a:avLst/>
                <a:gdLst>
                  <a:gd name="T0" fmla="*/ 33 w 33"/>
                  <a:gd name="T1" fmla="*/ 10 h 24"/>
                  <a:gd name="T2" fmla="*/ 24 w 33"/>
                  <a:gd name="T3" fmla="*/ 13 h 24"/>
                  <a:gd name="T4" fmla="*/ 0 w 33"/>
                  <a:gd name="T5" fmla="*/ 24 h 24"/>
                  <a:gd name="T6" fmla="*/ 17 w 33"/>
                  <a:gd name="T7" fmla="*/ 11 h 24"/>
                  <a:gd name="T8" fmla="*/ 31 w 33"/>
                  <a:gd name="T9" fmla="*/ 0 h 24"/>
                  <a:gd name="T10" fmla="*/ 33 w 33"/>
                  <a:gd name="T11" fmla="*/ 7 h 24"/>
                  <a:gd name="T12" fmla="*/ 33 w 33"/>
                  <a:gd name="T13" fmla="*/ 10 h 24"/>
                  <a:gd name="T14" fmla="*/ 0 60000 65536"/>
                  <a:gd name="T15" fmla="*/ 0 60000 65536"/>
                  <a:gd name="T16" fmla="*/ 0 60000 65536"/>
                  <a:gd name="T17" fmla="*/ 0 60000 65536"/>
                  <a:gd name="T18" fmla="*/ 0 60000 65536"/>
                  <a:gd name="T19" fmla="*/ 0 60000 65536"/>
                  <a:gd name="T20" fmla="*/ 0 60000 65536"/>
                  <a:gd name="T21" fmla="*/ 0 w 33"/>
                  <a:gd name="T22" fmla="*/ 0 h 24"/>
                  <a:gd name="T23" fmla="*/ 33 w 33"/>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24">
                    <a:moveTo>
                      <a:pt x="33" y="10"/>
                    </a:moveTo>
                    <a:lnTo>
                      <a:pt x="24" y="13"/>
                    </a:lnTo>
                    <a:lnTo>
                      <a:pt x="0" y="24"/>
                    </a:lnTo>
                    <a:lnTo>
                      <a:pt x="17" y="11"/>
                    </a:lnTo>
                    <a:lnTo>
                      <a:pt x="31" y="0"/>
                    </a:lnTo>
                    <a:lnTo>
                      <a:pt x="33" y="7"/>
                    </a:lnTo>
                    <a:lnTo>
                      <a:pt x="33" y="10"/>
                    </a:lnTo>
                    <a:close/>
                  </a:path>
                </a:pathLst>
              </a:custGeom>
              <a:solidFill>
                <a:srgbClr val="B2D8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84" name="Freeform 846"/>
              <p:cNvSpPr>
                <a:spLocks/>
              </p:cNvSpPr>
              <p:nvPr/>
            </p:nvSpPr>
            <p:spPr bwMode="auto">
              <a:xfrm>
                <a:off x="2806" y="103"/>
                <a:ext cx="22" cy="19"/>
              </a:xfrm>
              <a:custGeom>
                <a:avLst/>
                <a:gdLst>
                  <a:gd name="T0" fmla="*/ 22 w 22"/>
                  <a:gd name="T1" fmla="*/ 11 h 19"/>
                  <a:gd name="T2" fmla="*/ 20 w 22"/>
                  <a:gd name="T3" fmla="*/ 12 h 19"/>
                  <a:gd name="T4" fmla="*/ 19 w 22"/>
                  <a:gd name="T5" fmla="*/ 14 h 19"/>
                  <a:gd name="T6" fmla="*/ 19 w 22"/>
                  <a:gd name="T7" fmla="*/ 12 h 19"/>
                  <a:gd name="T8" fmla="*/ 17 w 22"/>
                  <a:gd name="T9" fmla="*/ 12 h 19"/>
                  <a:gd name="T10" fmla="*/ 16 w 22"/>
                  <a:gd name="T11" fmla="*/ 14 h 19"/>
                  <a:gd name="T12" fmla="*/ 19 w 22"/>
                  <a:gd name="T13" fmla="*/ 16 h 19"/>
                  <a:gd name="T14" fmla="*/ 17 w 22"/>
                  <a:gd name="T15" fmla="*/ 17 h 19"/>
                  <a:gd name="T16" fmla="*/ 10 w 22"/>
                  <a:gd name="T17" fmla="*/ 19 h 19"/>
                  <a:gd name="T18" fmla="*/ 3 w 22"/>
                  <a:gd name="T19" fmla="*/ 17 h 19"/>
                  <a:gd name="T20" fmla="*/ 0 w 22"/>
                  <a:gd name="T21" fmla="*/ 12 h 19"/>
                  <a:gd name="T22" fmla="*/ 0 w 22"/>
                  <a:gd name="T23" fmla="*/ 11 h 19"/>
                  <a:gd name="T24" fmla="*/ 3 w 22"/>
                  <a:gd name="T25" fmla="*/ 5 h 19"/>
                  <a:gd name="T26" fmla="*/ 8 w 22"/>
                  <a:gd name="T27" fmla="*/ 2 h 19"/>
                  <a:gd name="T28" fmla="*/ 13 w 22"/>
                  <a:gd name="T29" fmla="*/ 0 h 19"/>
                  <a:gd name="T30" fmla="*/ 16 w 22"/>
                  <a:gd name="T31" fmla="*/ 0 h 19"/>
                  <a:gd name="T32" fmla="*/ 20 w 22"/>
                  <a:gd name="T33" fmla="*/ 2 h 19"/>
                  <a:gd name="T34" fmla="*/ 22 w 22"/>
                  <a:gd name="T35" fmla="*/ 8 h 19"/>
                  <a:gd name="T36" fmla="*/ 22 w 22"/>
                  <a:gd name="T37" fmla="*/ 11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19"/>
                  <a:gd name="T59" fmla="*/ 22 w 22"/>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19">
                    <a:moveTo>
                      <a:pt x="22" y="11"/>
                    </a:moveTo>
                    <a:lnTo>
                      <a:pt x="20" y="12"/>
                    </a:lnTo>
                    <a:lnTo>
                      <a:pt x="19" y="14"/>
                    </a:lnTo>
                    <a:lnTo>
                      <a:pt x="19" y="12"/>
                    </a:lnTo>
                    <a:lnTo>
                      <a:pt x="17" y="12"/>
                    </a:lnTo>
                    <a:lnTo>
                      <a:pt x="16" y="14"/>
                    </a:lnTo>
                    <a:lnTo>
                      <a:pt x="19" y="16"/>
                    </a:lnTo>
                    <a:lnTo>
                      <a:pt x="17" y="17"/>
                    </a:lnTo>
                    <a:lnTo>
                      <a:pt x="10" y="19"/>
                    </a:lnTo>
                    <a:lnTo>
                      <a:pt x="3" y="17"/>
                    </a:lnTo>
                    <a:lnTo>
                      <a:pt x="0" y="12"/>
                    </a:lnTo>
                    <a:lnTo>
                      <a:pt x="0" y="11"/>
                    </a:lnTo>
                    <a:lnTo>
                      <a:pt x="3" y="5"/>
                    </a:lnTo>
                    <a:lnTo>
                      <a:pt x="8" y="2"/>
                    </a:lnTo>
                    <a:lnTo>
                      <a:pt x="13" y="0"/>
                    </a:lnTo>
                    <a:lnTo>
                      <a:pt x="16" y="0"/>
                    </a:lnTo>
                    <a:lnTo>
                      <a:pt x="20" y="2"/>
                    </a:lnTo>
                    <a:lnTo>
                      <a:pt x="22" y="8"/>
                    </a:lnTo>
                    <a:lnTo>
                      <a:pt x="22" y="11"/>
                    </a:lnTo>
                    <a:close/>
                  </a:path>
                </a:pathLst>
              </a:custGeom>
              <a:solidFill>
                <a:srgbClr val="33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85" name="Freeform 847"/>
              <p:cNvSpPr>
                <a:spLocks/>
              </p:cNvSpPr>
              <p:nvPr/>
            </p:nvSpPr>
            <p:spPr bwMode="auto">
              <a:xfrm>
                <a:off x="2836" y="131"/>
                <a:ext cx="3" cy="5"/>
              </a:xfrm>
              <a:custGeom>
                <a:avLst/>
                <a:gdLst>
                  <a:gd name="T0" fmla="*/ 1 w 3"/>
                  <a:gd name="T1" fmla="*/ 2 h 5"/>
                  <a:gd name="T2" fmla="*/ 0 w 3"/>
                  <a:gd name="T3" fmla="*/ 0 h 5"/>
                  <a:gd name="T4" fmla="*/ 3 w 3"/>
                  <a:gd name="T5" fmla="*/ 0 h 5"/>
                  <a:gd name="T6" fmla="*/ 3 w 3"/>
                  <a:gd name="T7" fmla="*/ 5 h 5"/>
                  <a:gd name="T8" fmla="*/ 1 w 3"/>
                  <a:gd name="T9" fmla="*/ 2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1" y="2"/>
                    </a:moveTo>
                    <a:lnTo>
                      <a:pt x="0" y="0"/>
                    </a:lnTo>
                    <a:lnTo>
                      <a:pt x="3" y="0"/>
                    </a:lnTo>
                    <a:lnTo>
                      <a:pt x="3" y="5"/>
                    </a:lnTo>
                    <a:lnTo>
                      <a:pt x="1" y="2"/>
                    </a:lnTo>
                    <a:close/>
                  </a:path>
                </a:pathLst>
              </a:custGeom>
              <a:solidFill>
                <a:srgbClr val="6666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86" name="Freeform 848"/>
              <p:cNvSpPr>
                <a:spLocks/>
              </p:cNvSpPr>
              <p:nvPr/>
            </p:nvSpPr>
            <p:spPr bwMode="auto">
              <a:xfrm>
                <a:off x="2814" y="105"/>
                <a:ext cx="9" cy="4"/>
              </a:xfrm>
              <a:custGeom>
                <a:avLst/>
                <a:gdLst>
                  <a:gd name="T0" fmla="*/ 8 w 9"/>
                  <a:gd name="T1" fmla="*/ 3 h 4"/>
                  <a:gd name="T2" fmla="*/ 3 w 9"/>
                  <a:gd name="T3" fmla="*/ 4 h 4"/>
                  <a:gd name="T4" fmla="*/ 0 w 9"/>
                  <a:gd name="T5" fmla="*/ 3 h 4"/>
                  <a:gd name="T6" fmla="*/ 2 w 9"/>
                  <a:gd name="T7" fmla="*/ 1 h 4"/>
                  <a:gd name="T8" fmla="*/ 5 w 9"/>
                  <a:gd name="T9" fmla="*/ 0 h 4"/>
                  <a:gd name="T10" fmla="*/ 8 w 9"/>
                  <a:gd name="T11" fmla="*/ 0 h 4"/>
                  <a:gd name="T12" fmla="*/ 9 w 9"/>
                  <a:gd name="T13" fmla="*/ 1 h 4"/>
                  <a:gd name="T14" fmla="*/ 8 w 9"/>
                  <a:gd name="T15" fmla="*/ 3 h 4"/>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4"/>
                  <a:gd name="T26" fmla="*/ 9 w 9"/>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4">
                    <a:moveTo>
                      <a:pt x="8" y="3"/>
                    </a:moveTo>
                    <a:lnTo>
                      <a:pt x="3" y="4"/>
                    </a:lnTo>
                    <a:lnTo>
                      <a:pt x="0" y="3"/>
                    </a:lnTo>
                    <a:lnTo>
                      <a:pt x="2" y="1"/>
                    </a:lnTo>
                    <a:lnTo>
                      <a:pt x="5" y="0"/>
                    </a:lnTo>
                    <a:lnTo>
                      <a:pt x="8" y="0"/>
                    </a:lnTo>
                    <a:lnTo>
                      <a:pt x="9" y="1"/>
                    </a:lnTo>
                    <a:lnTo>
                      <a:pt x="8"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87" name="Freeform 849"/>
              <p:cNvSpPr>
                <a:spLocks/>
              </p:cNvSpPr>
              <p:nvPr/>
            </p:nvSpPr>
            <p:spPr bwMode="auto">
              <a:xfrm>
                <a:off x="2800" y="164"/>
                <a:ext cx="51" cy="43"/>
              </a:xfrm>
              <a:custGeom>
                <a:avLst/>
                <a:gdLst>
                  <a:gd name="T0" fmla="*/ 50 w 51"/>
                  <a:gd name="T1" fmla="*/ 22 h 43"/>
                  <a:gd name="T2" fmla="*/ 48 w 51"/>
                  <a:gd name="T3" fmla="*/ 22 h 43"/>
                  <a:gd name="T4" fmla="*/ 39 w 51"/>
                  <a:gd name="T5" fmla="*/ 22 h 43"/>
                  <a:gd name="T6" fmla="*/ 30 w 51"/>
                  <a:gd name="T7" fmla="*/ 25 h 43"/>
                  <a:gd name="T8" fmla="*/ 17 w 51"/>
                  <a:gd name="T9" fmla="*/ 31 h 43"/>
                  <a:gd name="T10" fmla="*/ 8 w 51"/>
                  <a:gd name="T11" fmla="*/ 37 h 43"/>
                  <a:gd name="T12" fmla="*/ 0 w 51"/>
                  <a:gd name="T13" fmla="*/ 43 h 43"/>
                  <a:gd name="T14" fmla="*/ 0 w 51"/>
                  <a:gd name="T15" fmla="*/ 43 h 43"/>
                  <a:gd name="T16" fmla="*/ 3 w 51"/>
                  <a:gd name="T17" fmla="*/ 33 h 43"/>
                  <a:gd name="T18" fmla="*/ 12 w 51"/>
                  <a:gd name="T19" fmla="*/ 19 h 43"/>
                  <a:gd name="T20" fmla="*/ 23 w 51"/>
                  <a:gd name="T21" fmla="*/ 11 h 43"/>
                  <a:gd name="T22" fmla="*/ 47 w 51"/>
                  <a:gd name="T23" fmla="*/ 1 h 43"/>
                  <a:gd name="T24" fmla="*/ 51 w 51"/>
                  <a:gd name="T25" fmla="*/ 0 h 43"/>
                  <a:gd name="T26" fmla="*/ 50 w 51"/>
                  <a:gd name="T27" fmla="*/ 15 h 43"/>
                  <a:gd name="T28" fmla="*/ 50 w 51"/>
                  <a:gd name="T29" fmla="*/ 22 h 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1"/>
                  <a:gd name="T46" fmla="*/ 0 h 43"/>
                  <a:gd name="T47" fmla="*/ 51 w 51"/>
                  <a:gd name="T48" fmla="*/ 43 h 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1" h="43">
                    <a:moveTo>
                      <a:pt x="50" y="22"/>
                    </a:moveTo>
                    <a:lnTo>
                      <a:pt x="48" y="22"/>
                    </a:lnTo>
                    <a:lnTo>
                      <a:pt x="39" y="22"/>
                    </a:lnTo>
                    <a:lnTo>
                      <a:pt x="30" y="25"/>
                    </a:lnTo>
                    <a:lnTo>
                      <a:pt x="17" y="31"/>
                    </a:lnTo>
                    <a:lnTo>
                      <a:pt x="8" y="37"/>
                    </a:lnTo>
                    <a:lnTo>
                      <a:pt x="0" y="43"/>
                    </a:lnTo>
                    <a:lnTo>
                      <a:pt x="3" y="33"/>
                    </a:lnTo>
                    <a:lnTo>
                      <a:pt x="12" y="19"/>
                    </a:lnTo>
                    <a:lnTo>
                      <a:pt x="23" y="11"/>
                    </a:lnTo>
                    <a:lnTo>
                      <a:pt x="47" y="1"/>
                    </a:lnTo>
                    <a:lnTo>
                      <a:pt x="51" y="0"/>
                    </a:lnTo>
                    <a:lnTo>
                      <a:pt x="50" y="15"/>
                    </a:lnTo>
                    <a:lnTo>
                      <a:pt x="50" y="22"/>
                    </a:lnTo>
                    <a:close/>
                  </a:path>
                </a:pathLst>
              </a:custGeom>
              <a:solidFill>
                <a:srgbClr val="99CC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88" name="Freeform 850"/>
              <p:cNvSpPr>
                <a:spLocks/>
              </p:cNvSpPr>
              <p:nvPr/>
            </p:nvSpPr>
            <p:spPr bwMode="auto">
              <a:xfrm>
                <a:off x="2809" y="172"/>
                <a:ext cx="52" cy="65"/>
              </a:xfrm>
              <a:custGeom>
                <a:avLst/>
                <a:gdLst>
                  <a:gd name="T0" fmla="*/ 50 w 52"/>
                  <a:gd name="T1" fmla="*/ 31 h 65"/>
                  <a:gd name="T2" fmla="*/ 46 w 52"/>
                  <a:gd name="T3" fmla="*/ 40 h 65"/>
                  <a:gd name="T4" fmla="*/ 38 w 52"/>
                  <a:gd name="T5" fmla="*/ 48 h 65"/>
                  <a:gd name="T6" fmla="*/ 14 w 52"/>
                  <a:gd name="T7" fmla="*/ 62 h 65"/>
                  <a:gd name="T8" fmla="*/ 5 w 52"/>
                  <a:gd name="T9" fmla="*/ 64 h 65"/>
                  <a:gd name="T10" fmla="*/ 0 w 52"/>
                  <a:gd name="T11" fmla="*/ 65 h 65"/>
                  <a:gd name="T12" fmla="*/ 16 w 52"/>
                  <a:gd name="T13" fmla="*/ 54 h 65"/>
                  <a:gd name="T14" fmla="*/ 17 w 52"/>
                  <a:gd name="T15" fmla="*/ 51 h 65"/>
                  <a:gd name="T16" fmla="*/ 19 w 52"/>
                  <a:gd name="T17" fmla="*/ 51 h 65"/>
                  <a:gd name="T18" fmla="*/ 17 w 52"/>
                  <a:gd name="T19" fmla="*/ 56 h 65"/>
                  <a:gd name="T20" fmla="*/ 16 w 52"/>
                  <a:gd name="T21" fmla="*/ 59 h 65"/>
                  <a:gd name="T22" fmla="*/ 16 w 52"/>
                  <a:gd name="T23" fmla="*/ 59 h 65"/>
                  <a:gd name="T24" fmla="*/ 17 w 52"/>
                  <a:gd name="T25" fmla="*/ 59 h 65"/>
                  <a:gd name="T26" fmla="*/ 19 w 52"/>
                  <a:gd name="T27" fmla="*/ 56 h 65"/>
                  <a:gd name="T28" fmla="*/ 21 w 52"/>
                  <a:gd name="T29" fmla="*/ 48 h 65"/>
                  <a:gd name="T30" fmla="*/ 30 w 52"/>
                  <a:gd name="T31" fmla="*/ 39 h 65"/>
                  <a:gd name="T32" fmla="*/ 38 w 52"/>
                  <a:gd name="T33" fmla="*/ 26 h 65"/>
                  <a:gd name="T34" fmla="*/ 39 w 52"/>
                  <a:gd name="T35" fmla="*/ 34 h 65"/>
                  <a:gd name="T36" fmla="*/ 39 w 52"/>
                  <a:gd name="T37" fmla="*/ 40 h 65"/>
                  <a:gd name="T38" fmla="*/ 36 w 52"/>
                  <a:gd name="T39" fmla="*/ 46 h 65"/>
                  <a:gd name="T40" fmla="*/ 35 w 52"/>
                  <a:gd name="T41" fmla="*/ 46 h 65"/>
                  <a:gd name="T42" fmla="*/ 35 w 52"/>
                  <a:gd name="T43" fmla="*/ 46 h 65"/>
                  <a:gd name="T44" fmla="*/ 35 w 52"/>
                  <a:gd name="T45" fmla="*/ 48 h 65"/>
                  <a:gd name="T46" fmla="*/ 38 w 52"/>
                  <a:gd name="T47" fmla="*/ 45 h 65"/>
                  <a:gd name="T48" fmla="*/ 42 w 52"/>
                  <a:gd name="T49" fmla="*/ 35 h 65"/>
                  <a:gd name="T50" fmla="*/ 38 w 52"/>
                  <a:gd name="T51" fmla="*/ 23 h 65"/>
                  <a:gd name="T52" fmla="*/ 42 w 52"/>
                  <a:gd name="T53" fmla="*/ 14 h 65"/>
                  <a:gd name="T54" fmla="*/ 44 w 52"/>
                  <a:gd name="T55" fmla="*/ 0 h 65"/>
                  <a:gd name="T56" fmla="*/ 50 w 52"/>
                  <a:gd name="T57" fmla="*/ 6 h 65"/>
                  <a:gd name="T58" fmla="*/ 52 w 52"/>
                  <a:gd name="T59" fmla="*/ 14 h 65"/>
                  <a:gd name="T60" fmla="*/ 50 w 52"/>
                  <a:gd name="T61" fmla="*/ 31 h 6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2"/>
                  <a:gd name="T94" fmla="*/ 0 h 65"/>
                  <a:gd name="T95" fmla="*/ 52 w 52"/>
                  <a:gd name="T96" fmla="*/ 65 h 6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2" h="65">
                    <a:moveTo>
                      <a:pt x="50" y="31"/>
                    </a:moveTo>
                    <a:lnTo>
                      <a:pt x="46" y="40"/>
                    </a:lnTo>
                    <a:lnTo>
                      <a:pt x="38" y="48"/>
                    </a:lnTo>
                    <a:lnTo>
                      <a:pt x="14" y="62"/>
                    </a:lnTo>
                    <a:lnTo>
                      <a:pt x="5" y="64"/>
                    </a:lnTo>
                    <a:lnTo>
                      <a:pt x="0" y="65"/>
                    </a:lnTo>
                    <a:lnTo>
                      <a:pt x="16" y="54"/>
                    </a:lnTo>
                    <a:lnTo>
                      <a:pt x="17" y="51"/>
                    </a:lnTo>
                    <a:lnTo>
                      <a:pt x="19" y="51"/>
                    </a:lnTo>
                    <a:lnTo>
                      <a:pt x="17" y="56"/>
                    </a:lnTo>
                    <a:lnTo>
                      <a:pt x="16" y="59"/>
                    </a:lnTo>
                    <a:lnTo>
                      <a:pt x="17" y="59"/>
                    </a:lnTo>
                    <a:lnTo>
                      <a:pt x="19" y="56"/>
                    </a:lnTo>
                    <a:lnTo>
                      <a:pt x="21" y="48"/>
                    </a:lnTo>
                    <a:lnTo>
                      <a:pt x="30" y="39"/>
                    </a:lnTo>
                    <a:lnTo>
                      <a:pt x="38" y="26"/>
                    </a:lnTo>
                    <a:lnTo>
                      <a:pt x="39" y="34"/>
                    </a:lnTo>
                    <a:lnTo>
                      <a:pt x="39" y="40"/>
                    </a:lnTo>
                    <a:lnTo>
                      <a:pt x="36" y="46"/>
                    </a:lnTo>
                    <a:lnTo>
                      <a:pt x="35" y="46"/>
                    </a:lnTo>
                    <a:lnTo>
                      <a:pt x="35" y="48"/>
                    </a:lnTo>
                    <a:lnTo>
                      <a:pt x="38" y="45"/>
                    </a:lnTo>
                    <a:lnTo>
                      <a:pt x="42" y="35"/>
                    </a:lnTo>
                    <a:lnTo>
                      <a:pt x="38" y="23"/>
                    </a:lnTo>
                    <a:lnTo>
                      <a:pt x="42" y="14"/>
                    </a:lnTo>
                    <a:lnTo>
                      <a:pt x="44" y="0"/>
                    </a:lnTo>
                    <a:lnTo>
                      <a:pt x="50" y="6"/>
                    </a:lnTo>
                    <a:lnTo>
                      <a:pt x="52" y="14"/>
                    </a:lnTo>
                    <a:lnTo>
                      <a:pt x="50" y="31"/>
                    </a:lnTo>
                    <a:close/>
                  </a:path>
                </a:pathLst>
              </a:custGeom>
              <a:solidFill>
                <a:srgbClr val="669F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89" name="Freeform 851"/>
              <p:cNvSpPr>
                <a:spLocks/>
              </p:cNvSpPr>
              <p:nvPr/>
            </p:nvSpPr>
            <p:spPr bwMode="auto">
              <a:xfrm>
                <a:off x="2816" y="106"/>
                <a:ext cx="4" cy="2"/>
              </a:xfrm>
              <a:custGeom>
                <a:avLst/>
                <a:gdLst>
                  <a:gd name="T0" fmla="*/ 3 w 4"/>
                  <a:gd name="T1" fmla="*/ 2 h 2"/>
                  <a:gd name="T2" fmla="*/ 0 w 4"/>
                  <a:gd name="T3" fmla="*/ 2 h 2"/>
                  <a:gd name="T4" fmla="*/ 1 w 4"/>
                  <a:gd name="T5" fmla="*/ 0 h 2"/>
                  <a:gd name="T6" fmla="*/ 4 w 4"/>
                  <a:gd name="T7" fmla="*/ 0 h 2"/>
                  <a:gd name="T8" fmla="*/ 4 w 4"/>
                  <a:gd name="T9" fmla="*/ 0 h 2"/>
                  <a:gd name="T10" fmla="*/ 3 w 4"/>
                  <a:gd name="T11" fmla="*/ 2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2"/>
                    </a:moveTo>
                    <a:lnTo>
                      <a:pt x="0" y="2"/>
                    </a:lnTo>
                    <a:lnTo>
                      <a:pt x="1" y="0"/>
                    </a:lnTo>
                    <a:lnTo>
                      <a:pt x="4" y="0"/>
                    </a:lnTo>
                    <a:lnTo>
                      <a:pt x="3" y="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90" name="Freeform 852"/>
              <p:cNvSpPr>
                <a:spLocks/>
              </p:cNvSpPr>
              <p:nvPr/>
            </p:nvSpPr>
            <p:spPr bwMode="auto">
              <a:xfrm>
                <a:off x="2756" y="47"/>
                <a:ext cx="42" cy="59"/>
              </a:xfrm>
              <a:custGeom>
                <a:avLst/>
                <a:gdLst>
                  <a:gd name="T0" fmla="*/ 30 w 42"/>
                  <a:gd name="T1" fmla="*/ 59 h 59"/>
                  <a:gd name="T2" fmla="*/ 14 w 42"/>
                  <a:gd name="T3" fmla="*/ 51 h 59"/>
                  <a:gd name="T4" fmla="*/ 13 w 42"/>
                  <a:gd name="T5" fmla="*/ 50 h 59"/>
                  <a:gd name="T6" fmla="*/ 10 w 42"/>
                  <a:gd name="T7" fmla="*/ 47 h 59"/>
                  <a:gd name="T8" fmla="*/ 5 w 42"/>
                  <a:gd name="T9" fmla="*/ 40 h 59"/>
                  <a:gd name="T10" fmla="*/ 3 w 42"/>
                  <a:gd name="T11" fmla="*/ 36 h 59"/>
                  <a:gd name="T12" fmla="*/ 3 w 42"/>
                  <a:gd name="T13" fmla="*/ 34 h 59"/>
                  <a:gd name="T14" fmla="*/ 0 w 42"/>
                  <a:gd name="T15" fmla="*/ 29 h 59"/>
                  <a:gd name="T16" fmla="*/ 0 w 42"/>
                  <a:gd name="T17" fmla="*/ 26 h 59"/>
                  <a:gd name="T18" fmla="*/ 0 w 42"/>
                  <a:gd name="T19" fmla="*/ 25 h 59"/>
                  <a:gd name="T20" fmla="*/ 0 w 42"/>
                  <a:gd name="T21" fmla="*/ 25 h 59"/>
                  <a:gd name="T22" fmla="*/ 2 w 42"/>
                  <a:gd name="T23" fmla="*/ 25 h 59"/>
                  <a:gd name="T24" fmla="*/ 3 w 42"/>
                  <a:gd name="T25" fmla="*/ 25 h 59"/>
                  <a:gd name="T26" fmla="*/ 5 w 42"/>
                  <a:gd name="T27" fmla="*/ 22 h 59"/>
                  <a:gd name="T28" fmla="*/ 7 w 42"/>
                  <a:gd name="T29" fmla="*/ 15 h 59"/>
                  <a:gd name="T30" fmla="*/ 13 w 42"/>
                  <a:gd name="T31" fmla="*/ 8 h 59"/>
                  <a:gd name="T32" fmla="*/ 17 w 42"/>
                  <a:gd name="T33" fmla="*/ 4 h 59"/>
                  <a:gd name="T34" fmla="*/ 22 w 42"/>
                  <a:gd name="T35" fmla="*/ 0 h 59"/>
                  <a:gd name="T36" fmla="*/ 22 w 42"/>
                  <a:gd name="T37" fmla="*/ 0 h 59"/>
                  <a:gd name="T38" fmla="*/ 21 w 42"/>
                  <a:gd name="T39" fmla="*/ 6 h 59"/>
                  <a:gd name="T40" fmla="*/ 24 w 42"/>
                  <a:gd name="T41" fmla="*/ 14 h 59"/>
                  <a:gd name="T42" fmla="*/ 33 w 42"/>
                  <a:gd name="T43" fmla="*/ 28 h 59"/>
                  <a:gd name="T44" fmla="*/ 42 w 42"/>
                  <a:gd name="T45" fmla="*/ 36 h 59"/>
                  <a:gd name="T46" fmla="*/ 38 w 42"/>
                  <a:gd name="T47" fmla="*/ 47 h 59"/>
                  <a:gd name="T48" fmla="*/ 30 w 42"/>
                  <a:gd name="T49" fmla="*/ 59 h 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2"/>
                  <a:gd name="T76" fmla="*/ 0 h 59"/>
                  <a:gd name="T77" fmla="*/ 42 w 42"/>
                  <a:gd name="T78" fmla="*/ 59 h 5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2" h="59">
                    <a:moveTo>
                      <a:pt x="30" y="59"/>
                    </a:moveTo>
                    <a:lnTo>
                      <a:pt x="14" y="51"/>
                    </a:lnTo>
                    <a:lnTo>
                      <a:pt x="13" y="50"/>
                    </a:lnTo>
                    <a:lnTo>
                      <a:pt x="10" y="47"/>
                    </a:lnTo>
                    <a:lnTo>
                      <a:pt x="5" y="40"/>
                    </a:lnTo>
                    <a:lnTo>
                      <a:pt x="3" y="36"/>
                    </a:lnTo>
                    <a:lnTo>
                      <a:pt x="3" y="34"/>
                    </a:lnTo>
                    <a:lnTo>
                      <a:pt x="0" y="29"/>
                    </a:lnTo>
                    <a:lnTo>
                      <a:pt x="0" y="26"/>
                    </a:lnTo>
                    <a:lnTo>
                      <a:pt x="0" y="25"/>
                    </a:lnTo>
                    <a:lnTo>
                      <a:pt x="2" y="25"/>
                    </a:lnTo>
                    <a:lnTo>
                      <a:pt x="3" y="25"/>
                    </a:lnTo>
                    <a:lnTo>
                      <a:pt x="5" y="22"/>
                    </a:lnTo>
                    <a:lnTo>
                      <a:pt x="7" y="15"/>
                    </a:lnTo>
                    <a:lnTo>
                      <a:pt x="13" y="8"/>
                    </a:lnTo>
                    <a:lnTo>
                      <a:pt x="17" y="4"/>
                    </a:lnTo>
                    <a:lnTo>
                      <a:pt x="22" y="0"/>
                    </a:lnTo>
                    <a:lnTo>
                      <a:pt x="21" y="6"/>
                    </a:lnTo>
                    <a:lnTo>
                      <a:pt x="24" y="14"/>
                    </a:lnTo>
                    <a:lnTo>
                      <a:pt x="33" y="28"/>
                    </a:lnTo>
                    <a:lnTo>
                      <a:pt x="42" y="36"/>
                    </a:lnTo>
                    <a:lnTo>
                      <a:pt x="38" y="47"/>
                    </a:lnTo>
                    <a:lnTo>
                      <a:pt x="30" y="59"/>
                    </a:lnTo>
                    <a:close/>
                  </a:path>
                </a:pathLst>
              </a:custGeom>
              <a:solidFill>
                <a:srgbClr val="99CC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91" name="Freeform 853"/>
              <p:cNvSpPr>
                <a:spLocks/>
              </p:cNvSpPr>
              <p:nvPr/>
            </p:nvSpPr>
            <p:spPr bwMode="auto">
              <a:xfrm>
                <a:off x="2794" y="125"/>
                <a:ext cx="29" cy="22"/>
              </a:xfrm>
              <a:custGeom>
                <a:avLst/>
                <a:gdLst>
                  <a:gd name="T0" fmla="*/ 26 w 29"/>
                  <a:gd name="T1" fmla="*/ 12 h 22"/>
                  <a:gd name="T2" fmla="*/ 22 w 29"/>
                  <a:gd name="T3" fmla="*/ 17 h 22"/>
                  <a:gd name="T4" fmla="*/ 12 w 29"/>
                  <a:gd name="T5" fmla="*/ 22 h 22"/>
                  <a:gd name="T6" fmla="*/ 3 w 29"/>
                  <a:gd name="T7" fmla="*/ 20 h 22"/>
                  <a:gd name="T8" fmla="*/ 0 w 29"/>
                  <a:gd name="T9" fmla="*/ 12 h 22"/>
                  <a:gd name="T10" fmla="*/ 1 w 29"/>
                  <a:gd name="T11" fmla="*/ 8 h 22"/>
                  <a:gd name="T12" fmla="*/ 6 w 29"/>
                  <a:gd name="T13" fmla="*/ 3 h 22"/>
                  <a:gd name="T14" fmla="*/ 14 w 29"/>
                  <a:gd name="T15" fmla="*/ 0 h 22"/>
                  <a:gd name="T16" fmla="*/ 18 w 29"/>
                  <a:gd name="T17" fmla="*/ 0 h 22"/>
                  <a:gd name="T18" fmla="*/ 23 w 29"/>
                  <a:gd name="T19" fmla="*/ 0 h 22"/>
                  <a:gd name="T20" fmla="*/ 26 w 29"/>
                  <a:gd name="T21" fmla="*/ 1 h 22"/>
                  <a:gd name="T22" fmla="*/ 29 w 29"/>
                  <a:gd name="T23" fmla="*/ 6 h 22"/>
                  <a:gd name="T24" fmla="*/ 26 w 29"/>
                  <a:gd name="T25" fmla="*/ 12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22"/>
                  <a:gd name="T41" fmla="*/ 29 w 29"/>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22">
                    <a:moveTo>
                      <a:pt x="26" y="12"/>
                    </a:moveTo>
                    <a:lnTo>
                      <a:pt x="22" y="17"/>
                    </a:lnTo>
                    <a:lnTo>
                      <a:pt x="12" y="22"/>
                    </a:lnTo>
                    <a:lnTo>
                      <a:pt x="3" y="20"/>
                    </a:lnTo>
                    <a:lnTo>
                      <a:pt x="0" y="12"/>
                    </a:lnTo>
                    <a:lnTo>
                      <a:pt x="1" y="8"/>
                    </a:lnTo>
                    <a:lnTo>
                      <a:pt x="6" y="3"/>
                    </a:lnTo>
                    <a:lnTo>
                      <a:pt x="14" y="0"/>
                    </a:lnTo>
                    <a:lnTo>
                      <a:pt x="18" y="0"/>
                    </a:lnTo>
                    <a:lnTo>
                      <a:pt x="23" y="0"/>
                    </a:lnTo>
                    <a:lnTo>
                      <a:pt x="26" y="1"/>
                    </a:lnTo>
                    <a:lnTo>
                      <a:pt x="29" y="6"/>
                    </a:lnTo>
                    <a:lnTo>
                      <a:pt x="26" y="12"/>
                    </a:lnTo>
                    <a:close/>
                  </a:path>
                </a:pathLst>
              </a:custGeom>
              <a:solidFill>
                <a:srgbClr val="6600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92" name="Freeform 854"/>
              <p:cNvSpPr>
                <a:spLocks/>
              </p:cNvSpPr>
              <p:nvPr/>
            </p:nvSpPr>
            <p:spPr bwMode="auto">
              <a:xfrm>
                <a:off x="2800" y="187"/>
                <a:ext cx="48" cy="38"/>
              </a:xfrm>
              <a:custGeom>
                <a:avLst/>
                <a:gdLst>
                  <a:gd name="T0" fmla="*/ 39 w 48"/>
                  <a:gd name="T1" fmla="*/ 19 h 38"/>
                  <a:gd name="T2" fmla="*/ 30 w 48"/>
                  <a:gd name="T3" fmla="*/ 20 h 38"/>
                  <a:gd name="T4" fmla="*/ 20 w 48"/>
                  <a:gd name="T5" fmla="*/ 24 h 38"/>
                  <a:gd name="T6" fmla="*/ 16 w 48"/>
                  <a:gd name="T7" fmla="*/ 27 h 38"/>
                  <a:gd name="T8" fmla="*/ 9 w 48"/>
                  <a:gd name="T9" fmla="*/ 30 h 38"/>
                  <a:gd name="T10" fmla="*/ 3 w 48"/>
                  <a:gd name="T11" fmla="*/ 38 h 38"/>
                  <a:gd name="T12" fmla="*/ 2 w 48"/>
                  <a:gd name="T13" fmla="*/ 38 h 38"/>
                  <a:gd name="T14" fmla="*/ 0 w 48"/>
                  <a:gd name="T15" fmla="*/ 33 h 38"/>
                  <a:gd name="T16" fmla="*/ 0 w 48"/>
                  <a:gd name="T17" fmla="*/ 24 h 38"/>
                  <a:gd name="T18" fmla="*/ 11 w 48"/>
                  <a:gd name="T19" fmla="*/ 13 h 38"/>
                  <a:gd name="T20" fmla="*/ 28 w 48"/>
                  <a:gd name="T21" fmla="*/ 3 h 38"/>
                  <a:gd name="T22" fmla="*/ 41 w 48"/>
                  <a:gd name="T23" fmla="*/ 0 h 38"/>
                  <a:gd name="T24" fmla="*/ 48 w 48"/>
                  <a:gd name="T25" fmla="*/ 0 h 38"/>
                  <a:gd name="T26" fmla="*/ 39 w 48"/>
                  <a:gd name="T27" fmla="*/ 19 h 38"/>
                  <a:gd name="T28" fmla="*/ 39 w 48"/>
                  <a:gd name="T29" fmla="*/ 19 h 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38"/>
                  <a:gd name="T47" fmla="*/ 48 w 48"/>
                  <a:gd name="T48" fmla="*/ 38 h 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38">
                    <a:moveTo>
                      <a:pt x="39" y="19"/>
                    </a:moveTo>
                    <a:lnTo>
                      <a:pt x="30" y="20"/>
                    </a:lnTo>
                    <a:lnTo>
                      <a:pt x="20" y="24"/>
                    </a:lnTo>
                    <a:lnTo>
                      <a:pt x="16" y="27"/>
                    </a:lnTo>
                    <a:lnTo>
                      <a:pt x="9" y="30"/>
                    </a:lnTo>
                    <a:lnTo>
                      <a:pt x="3" y="38"/>
                    </a:lnTo>
                    <a:lnTo>
                      <a:pt x="2" y="38"/>
                    </a:lnTo>
                    <a:lnTo>
                      <a:pt x="0" y="33"/>
                    </a:lnTo>
                    <a:lnTo>
                      <a:pt x="0" y="24"/>
                    </a:lnTo>
                    <a:lnTo>
                      <a:pt x="11" y="13"/>
                    </a:lnTo>
                    <a:lnTo>
                      <a:pt x="28" y="3"/>
                    </a:lnTo>
                    <a:lnTo>
                      <a:pt x="41" y="0"/>
                    </a:lnTo>
                    <a:lnTo>
                      <a:pt x="48" y="0"/>
                    </a:lnTo>
                    <a:lnTo>
                      <a:pt x="39" y="19"/>
                    </a:lnTo>
                    <a:close/>
                  </a:path>
                </a:pathLst>
              </a:custGeom>
              <a:solidFill>
                <a:srgbClr val="8CBF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93" name="Freeform 855"/>
              <p:cNvSpPr>
                <a:spLocks/>
              </p:cNvSpPr>
              <p:nvPr/>
            </p:nvSpPr>
            <p:spPr bwMode="auto">
              <a:xfrm>
                <a:off x="2806" y="126"/>
                <a:ext cx="8" cy="5"/>
              </a:xfrm>
              <a:custGeom>
                <a:avLst/>
                <a:gdLst>
                  <a:gd name="T0" fmla="*/ 6 w 8"/>
                  <a:gd name="T1" fmla="*/ 5 h 5"/>
                  <a:gd name="T2" fmla="*/ 3 w 8"/>
                  <a:gd name="T3" fmla="*/ 5 h 5"/>
                  <a:gd name="T4" fmla="*/ 0 w 8"/>
                  <a:gd name="T5" fmla="*/ 5 h 5"/>
                  <a:gd name="T6" fmla="*/ 0 w 8"/>
                  <a:gd name="T7" fmla="*/ 5 h 5"/>
                  <a:gd name="T8" fmla="*/ 0 w 8"/>
                  <a:gd name="T9" fmla="*/ 2 h 5"/>
                  <a:gd name="T10" fmla="*/ 6 w 8"/>
                  <a:gd name="T11" fmla="*/ 0 h 5"/>
                  <a:gd name="T12" fmla="*/ 8 w 8"/>
                  <a:gd name="T13" fmla="*/ 0 h 5"/>
                  <a:gd name="T14" fmla="*/ 8 w 8"/>
                  <a:gd name="T15" fmla="*/ 3 h 5"/>
                  <a:gd name="T16" fmla="*/ 6 w 8"/>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6" y="5"/>
                    </a:moveTo>
                    <a:lnTo>
                      <a:pt x="3" y="5"/>
                    </a:lnTo>
                    <a:lnTo>
                      <a:pt x="0" y="5"/>
                    </a:lnTo>
                    <a:lnTo>
                      <a:pt x="0" y="2"/>
                    </a:lnTo>
                    <a:lnTo>
                      <a:pt x="6" y="0"/>
                    </a:lnTo>
                    <a:lnTo>
                      <a:pt x="8" y="0"/>
                    </a:lnTo>
                    <a:lnTo>
                      <a:pt x="8" y="3"/>
                    </a:lnTo>
                    <a:lnTo>
                      <a:pt x="6"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94" name="Freeform 856"/>
              <p:cNvSpPr>
                <a:spLocks/>
              </p:cNvSpPr>
              <p:nvPr/>
            </p:nvSpPr>
            <p:spPr bwMode="auto">
              <a:xfrm>
                <a:off x="2808" y="128"/>
                <a:ext cx="4" cy="3"/>
              </a:xfrm>
              <a:custGeom>
                <a:avLst/>
                <a:gdLst>
                  <a:gd name="T0" fmla="*/ 1 w 4"/>
                  <a:gd name="T1" fmla="*/ 3 h 3"/>
                  <a:gd name="T2" fmla="*/ 0 w 4"/>
                  <a:gd name="T3" fmla="*/ 1 h 3"/>
                  <a:gd name="T4" fmla="*/ 0 w 4"/>
                  <a:gd name="T5" fmla="*/ 1 h 3"/>
                  <a:gd name="T6" fmla="*/ 3 w 4"/>
                  <a:gd name="T7" fmla="*/ 0 h 3"/>
                  <a:gd name="T8" fmla="*/ 4 w 4"/>
                  <a:gd name="T9" fmla="*/ 0 h 3"/>
                  <a:gd name="T10" fmla="*/ 4 w 4"/>
                  <a:gd name="T11" fmla="*/ 1 h 3"/>
                  <a:gd name="T12" fmla="*/ 1 w 4"/>
                  <a:gd name="T13" fmla="*/ 3 h 3"/>
                  <a:gd name="T14" fmla="*/ 0 60000 65536"/>
                  <a:gd name="T15" fmla="*/ 0 60000 65536"/>
                  <a:gd name="T16" fmla="*/ 0 60000 65536"/>
                  <a:gd name="T17" fmla="*/ 0 60000 65536"/>
                  <a:gd name="T18" fmla="*/ 0 60000 65536"/>
                  <a:gd name="T19" fmla="*/ 0 60000 65536"/>
                  <a:gd name="T20" fmla="*/ 0 60000 65536"/>
                  <a:gd name="T21" fmla="*/ 0 w 4"/>
                  <a:gd name="T22" fmla="*/ 0 h 3"/>
                  <a:gd name="T23" fmla="*/ 4 w 4"/>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3">
                    <a:moveTo>
                      <a:pt x="1" y="3"/>
                    </a:moveTo>
                    <a:lnTo>
                      <a:pt x="0" y="1"/>
                    </a:lnTo>
                    <a:lnTo>
                      <a:pt x="3" y="0"/>
                    </a:lnTo>
                    <a:lnTo>
                      <a:pt x="4" y="0"/>
                    </a:lnTo>
                    <a:lnTo>
                      <a:pt x="4" y="1"/>
                    </a:lnTo>
                    <a:lnTo>
                      <a:pt x="1"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95" name="Freeform 857"/>
              <p:cNvSpPr>
                <a:spLocks/>
              </p:cNvSpPr>
              <p:nvPr/>
            </p:nvSpPr>
            <p:spPr bwMode="auto">
              <a:xfrm>
                <a:off x="2803" y="207"/>
                <a:ext cx="34" cy="32"/>
              </a:xfrm>
              <a:custGeom>
                <a:avLst/>
                <a:gdLst>
                  <a:gd name="T0" fmla="*/ 23 w 34"/>
                  <a:gd name="T1" fmla="*/ 16 h 32"/>
                  <a:gd name="T2" fmla="*/ 8 w 34"/>
                  <a:gd name="T3" fmla="*/ 29 h 32"/>
                  <a:gd name="T4" fmla="*/ 5 w 34"/>
                  <a:gd name="T5" fmla="*/ 30 h 32"/>
                  <a:gd name="T6" fmla="*/ 5 w 34"/>
                  <a:gd name="T7" fmla="*/ 32 h 32"/>
                  <a:gd name="T8" fmla="*/ 0 w 34"/>
                  <a:gd name="T9" fmla="*/ 21 h 32"/>
                  <a:gd name="T10" fmla="*/ 0 w 34"/>
                  <a:gd name="T11" fmla="*/ 21 h 32"/>
                  <a:gd name="T12" fmla="*/ 0 w 34"/>
                  <a:gd name="T13" fmla="*/ 19 h 32"/>
                  <a:gd name="T14" fmla="*/ 11 w 34"/>
                  <a:gd name="T15" fmla="*/ 8 h 32"/>
                  <a:gd name="T16" fmla="*/ 23 w 34"/>
                  <a:gd name="T17" fmla="*/ 4 h 32"/>
                  <a:gd name="T18" fmla="*/ 34 w 34"/>
                  <a:gd name="T19" fmla="*/ 0 h 32"/>
                  <a:gd name="T20" fmla="*/ 34 w 34"/>
                  <a:gd name="T21" fmla="*/ 2 h 32"/>
                  <a:gd name="T22" fmla="*/ 23 w 34"/>
                  <a:gd name="T23" fmla="*/ 16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
                  <a:gd name="T37" fmla="*/ 0 h 32"/>
                  <a:gd name="T38" fmla="*/ 34 w 34"/>
                  <a:gd name="T39" fmla="*/ 32 h 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 h="32">
                    <a:moveTo>
                      <a:pt x="23" y="16"/>
                    </a:moveTo>
                    <a:lnTo>
                      <a:pt x="8" y="29"/>
                    </a:lnTo>
                    <a:lnTo>
                      <a:pt x="5" y="30"/>
                    </a:lnTo>
                    <a:lnTo>
                      <a:pt x="5" y="32"/>
                    </a:lnTo>
                    <a:lnTo>
                      <a:pt x="0" y="21"/>
                    </a:lnTo>
                    <a:lnTo>
                      <a:pt x="0" y="19"/>
                    </a:lnTo>
                    <a:lnTo>
                      <a:pt x="11" y="8"/>
                    </a:lnTo>
                    <a:lnTo>
                      <a:pt x="23" y="4"/>
                    </a:lnTo>
                    <a:lnTo>
                      <a:pt x="34" y="0"/>
                    </a:lnTo>
                    <a:lnTo>
                      <a:pt x="34" y="2"/>
                    </a:lnTo>
                    <a:lnTo>
                      <a:pt x="23" y="16"/>
                    </a:lnTo>
                    <a:close/>
                  </a:path>
                </a:pathLst>
              </a:custGeom>
              <a:solidFill>
                <a:srgbClr val="7FB2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96" name="Freeform 858"/>
              <p:cNvSpPr>
                <a:spLocks/>
              </p:cNvSpPr>
              <p:nvPr/>
            </p:nvSpPr>
            <p:spPr bwMode="auto">
              <a:xfrm>
                <a:off x="2750" y="78"/>
                <a:ext cx="34" cy="51"/>
              </a:xfrm>
              <a:custGeom>
                <a:avLst/>
                <a:gdLst>
                  <a:gd name="T0" fmla="*/ 33 w 34"/>
                  <a:gd name="T1" fmla="*/ 33 h 51"/>
                  <a:gd name="T2" fmla="*/ 31 w 34"/>
                  <a:gd name="T3" fmla="*/ 33 h 51"/>
                  <a:gd name="T4" fmla="*/ 27 w 34"/>
                  <a:gd name="T5" fmla="*/ 33 h 51"/>
                  <a:gd name="T6" fmla="*/ 17 w 34"/>
                  <a:gd name="T7" fmla="*/ 37 h 51"/>
                  <a:gd name="T8" fmla="*/ 13 w 34"/>
                  <a:gd name="T9" fmla="*/ 44 h 51"/>
                  <a:gd name="T10" fmla="*/ 13 w 34"/>
                  <a:gd name="T11" fmla="*/ 47 h 51"/>
                  <a:gd name="T12" fmla="*/ 14 w 34"/>
                  <a:gd name="T13" fmla="*/ 50 h 51"/>
                  <a:gd name="T14" fmla="*/ 14 w 34"/>
                  <a:gd name="T15" fmla="*/ 51 h 51"/>
                  <a:gd name="T16" fmla="*/ 11 w 34"/>
                  <a:gd name="T17" fmla="*/ 47 h 51"/>
                  <a:gd name="T18" fmla="*/ 8 w 34"/>
                  <a:gd name="T19" fmla="*/ 41 h 51"/>
                  <a:gd name="T20" fmla="*/ 2 w 34"/>
                  <a:gd name="T21" fmla="*/ 34 h 51"/>
                  <a:gd name="T22" fmla="*/ 3 w 34"/>
                  <a:gd name="T23" fmla="*/ 31 h 51"/>
                  <a:gd name="T24" fmla="*/ 0 w 34"/>
                  <a:gd name="T25" fmla="*/ 25 h 51"/>
                  <a:gd name="T26" fmla="*/ 0 w 34"/>
                  <a:gd name="T27" fmla="*/ 20 h 51"/>
                  <a:gd name="T28" fmla="*/ 2 w 34"/>
                  <a:gd name="T29" fmla="*/ 19 h 51"/>
                  <a:gd name="T30" fmla="*/ 3 w 34"/>
                  <a:gd name="T31" fmla="*/ 17 h 51"/>
                  <a:gd name="T32" fmla="*/ 0 w 34"/>
                  <a:gd name="T33" fmla="*/ 12 h 51"/>
                  <a:gd name="T34" fmla="*/ 2 w 34"/>
                  <a:gd name="T35" fmla="*/ 11 h 51"/>
                  <a:gd name="T36" fmla="*/ 2 w 34"/>
                  <a:gd name="T37" fmla="*/ 8 h 51"/>
                  <a:gd name="T38" fmla="*/ 5 w 34"/>
                  <a:gd name="T39" fmla="*/ 3 h 51"/>
                  <a:gd name="T40" fmla="*/ 3 w 34"/>
                  <a:gd name="T41" fmla="*/ 2 h 51"/>
                  <a:gd name="T42" fmla="*/ 3 w 34"/>
                  <a:gd name="T43" fmla="*/ 2 h 51"/>
                  <a:gd name="T44" fmla="*/ 5 w 34"/>
                  <a:gd name="T45" fmla="*/ 0 h 51"/>
                  <a:gd name="T46" fmla="*/ 6 w 34"/>
                  <a:gd name="T47" fmla="*/ 5 h 51"/>
                  <a:gd name="T48" fmla="*/ 6 w 34"/>
                  <a:gd name="T49" fmla="*/ 8 h 51"/>
                  <a:gd name="T50" fmla="*/ 14 w 34"/>
                  <a:gd name="T51" fmla="*/ 19 h 51"/>
                  <a:gd name="T52" fmla="*/ 20 w 34"/>
                  <a:gd name="T53" fmla="*/ 23 h 51"/>
                  <a:gd name="T54" fmla="*/ 34 w 34"/>
                  <a:gd name="T55" fmla="*/ 30 h 51"/>
                  <a:gd name="T56" fmla="*/ 34 w 34"/>
                  <a:gd name="T57" fmla="*/ 31 h 51"/>
                  <a:gd name="T58" fmla="*/ 33 w 34"/>
                  <a:gd name="T59" fmla="*/ 33 h 5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4"/>
                  <a:gd name="T91" fmla="*/ 0 h 51"/>
                  <a:gd name="T92" fmla="*/ 34 w 34"/>
                  <a:gd name="T93" fmla="*/ 51 h 5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4" h="51">
                    <a:moveTo>
                      <a:pt x="33" y="33"/>
                    </a:moveTo>
                    <a:lnTo>
                      <a:pt x="31" y="33"/>
                    </a:lnTo>
                    <a:lnTo>
                      <a:pt x="27" y="33"/>
                    </a:lnTo>
                    <a:lnTo>
                      <a:pt x="17" y="37"/>
                    </a:lnTo>
                    <a:lnTo>
                      <a:pt x="13" y="44"/>
                    </a:lnTo>
                    <a:lnTo>
                      <a:pt x="13" y="47"/>
                    </a:lnTo>
                    <a:lnTo>
                      <a:pt x="14" y="50"/>
                    </a:lnTo>
                    <a:lnTo>
                      <a:pt x="14" y="51"/>
                    </a:lnTo>
                    <a:lnTo>
                      <a:pt x="11" y="47"/>
                    </a:lnTo>
                    <a:lnTo>
                      <a:pt x="8" y="41"/>
                    </a:lnTo>
                    <a:lnTo>
                      <a:pt x="2" y="34"/>
                    </a:lnTo>
                    <a:lnTo>
                      <a:pt x="3" y="31"/>
                    </a:lnTo>
                    <a:lnTo>
                      <a:pt x="0" y="25"/>
                    </a:lnTo>
                    <a:lnTo>
                      <a:pt x="0" y="20"/>
                    </a:lnTo>
                    <a:lnTo>
                      <a:pt x="2" y="19"/>
                    </a:lnTo>
                    <a:lnTo>
                      <a:pt x="3" y="17"/>
                    </a:lnTo>
                    <a:lnTo>
                      <a:pt x="0" y="12"/>
                    </a:lnTo>
                    <a:lnTo>
                      <a:pt x="2" y="11"/>
                    </a:lnTo>
                    <a:lnTo>
                      <a:pt x="2" y="8"/>
                    </a:lnTo>
                    <a:lnTo>
                      <a:pt x="5" y="3"/>
                    </a:lnTo>
                    <a:lnTo>
                      <a:pt x="3" y="2"/>
                    </a:lnTo>
                    <a:lnTo>
                      <a:pt x="5" y="0"/>
                    </a:lnTo>
                    <a:lnTo>
                      <a:pt x="6" y="5"/>
                    </a:lnTo>
                    <a:lnTo>
                      <a:pt x="6" y="8"/>
                    </a:lnTo>
                    <a:lnTo>
                      <a:pt x="14" y="19"/>
                    </a:lnTo>
                    <a:lnTo>
                      <a:pt x="20" y="23"/>
                    </a:lnTo>
                    <a:lnTo>
                      <a:pt x="34" y="30"/>
                    </a:lnTo>
                    <a:lnTo>
                      <a:pt x="34" y="31"/>
                    </a:lnTo>
                    <a:lnTo>
                      <a:pt x="33" y="33"/>
                    </a:lnTo>
                    <a:close/>
                  </a:path>
                </a:pathLst>
              </a:custGeom>
              <a:solidFill>
                <a:srgbClr val="8CBF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97" name="Freeform 859"/>
              <p:cNvSpPr>
                <a:spLocks/>
              </p:cNvSpPr>
              <p:nvPr/>
            </p:nvSpPr>
            <p:spPr bwMode="auto">
              <a:xfrm>
                <a:off x="2766" y="112"/>
                <a:ext cx="23" cy="21"/>
              </a:xfrm>
              <a:custGeom>
                <a:avLst/>
                <a:gdLst>
                  <a:gd name="T0" fmla="*/ 20 w 23"/>
                  <a:gd name="T1" fmla="*/ 14 h 21"/>
                  <a:gd name="T2" fmla="*/ 17 w 23"/>
                  <a:gd name="T3" fmla="*/ 17 h 21"/>
                  <a:gd name="T4" fmla="*/ 9 w 23"/>
                  <a:gd name="T5" fmla="*/ 21 h 21"/>
                  <a:gd name="T6" fmla="*/ 6 w 23"/>
                  <a:gd name="T7" fmla="*/ 19 h 21"/>
                  <a:gd name="T8" fmla="*/ 6 w 23"/>
                  <a:gd name="T9" fmla="*/ 21 h 21"/>
                  <a:gd name="T10" fmla="*/ 1 w 23"/>
                  <a:gd name="T11" fmla="*/ 17 h 21"/>
                  <a:gd name="T12" fmla="*/ 0 w 23"/>
                  <a:gd name="T13" fmla="*/ 13 h 21"/>
                  <a:gd name="T14" fmla="*/ 0 w 23"/>
                  <a:gd name="T15" fmla="*/ 10 h 21"/>
                  <a:gd name="T16" fmla="*/ 3 w 23"/>
                  <a:gd name="T17" fmla="*/ 5 h 21"/>
                  <a:gd name="T18" fmla="*/ 11 w 23"/>
                  <a:gd name="T19" fmla="*/ 0 h 21"/>
                  <a:gd name="T20" fmla="*/ 17 w 23"/>
                  <a:gd name="T21" fmla="*/ 0 h 21"/>
                  <a:gd name="T22" fmla="*/ 21 w 23"/>
                  <a:gd name="T23" fmla="*/ 2 h 21"/>
                  <a:gd name="T24" fmla="*/ 23 w 23"/>
                  <a:gd name="T25" fmla="*/ 10 h 21"/>
                  <a:gd name="T26" fmla="*/ 20 w 23"/>
                  <a:gd name="T27" fmla="*/ 14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
                  <a:gd name="T43" fmla="*/ 0 h 21"/>
                  <a:gd name="T44" fmla="*/ 23 w 23"/>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 h="21">
                    <a:moveTo>
                      <a:pt x="20" y="14"/>
                    </a:moveTo>
                    <a:lnTo>
                      <a:pt x="17" y="17"/>
                    </a:lnTo>
                    <a:lnTo>
                      <a:pt x="9" y="21"/>
                    </a:lnTo>
                    <a:lnTo>
                      <a:pt x="6" y="19"/>
                    </a:lnTo>
                    <a:lnTo>
                      <a:pt x="6" y="21"/>
                    </a:lnTo>
                    <a:lnTo>
                      <a:pt x="1" y="17"/>
                    </a:lnTo>
                    <a:lnTo>
                      <a:pt x="0" y="13"/>
                    </a:lnTo>
                    <a:lnTo>
                      <a:pt x="0" y="10"/>
                    </a:lnTo>
                    <a:lnTo>
                      <a:pt x="3" y="5"/>
                    </a:lnTo>
                    <a:lnTo>
                      <a:pt x="11" y="0"/>
                    </a:lnTo>
                    <a:lnTo>
                      <a:pt x="17" y="0"/>
                    </a:lnTo>
                    <a:lnTo>
                      <a:pt x="21" y="2"/>
                    </a:lnTo>
                    <a:lnTo>
                      <a:pt x="23" y="10"/>
                    </a:lnTo>
                    <a:lnTo>
                      <a:pt x="20" y="14"/>
                    </a:lnTo>
                    <a:close/>
                  </a:path>
                </a:pathLst>
              </a:custGeom>
              <a:solidFill>
                <a:srgbClr val="4D7F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98" name="Freeform 860"/>
              <p:cNvSpPr>
                <a:spLocks/>
              </p:cNvSpPr>
              <p:nvPr/>
            </p:nvSpPr>
            <p:spPr bwMode="auto">
              <a:xfrm>
                <a:off x="2787" y="158"/>
                <a:ext cx="25" cy="23"/>
              </a:xfrm>
              <a:custGeom>
                <a:avLst/>
                <a:gdLst>
                  <a:gd name="T0" fmla="*/ 24 w 25"/>
                  <a:gd name="T1" fmla="*/ 15 h 23"/>
                  <a:gd name="T2" fmla="*/ 21 w 25"/>
                  <a:gd name="T3" fmla="*/ 18 h 23"/>
                  <a:gd name="T4" fmla="*/ 16 w 25"/>
                  <a:gd name="T5" fmla="*/ 21 h 23"/>
                  <a:gd name="T6" fmla="*/ 8 w 25"/>
                  <a:gd name="T7" fmla="*/ 23 h 23"/>
                  <a:gd name="T8" fmla="*/ 4 w 25"/>
                  <a:gd name="T9" fmla="*/ 21 h 23"/>
                  <a:gd name="T10" fmla="*/ 0 w 25"/>
                  <a:gd name="T11" fmla="*/ 18 h 23"/>
                  <a:gd name="T12" fmla="*/ 0 w 25"/>
                  <a:gd name="T13" fmla="*/ 10 h 23"/>
                  <a:gd name="T14" fmla="*/ 4 w 25"/>
                  <a:gd name="T15" fmla="*/ 4 h 23"/>
                  <a:gd name="T16" fmla="*/ 13 w 25"/>
                  <a:gd name="T17" fmla="*/ 0 h 23"/>
                  <a:gd name="T18" fmla="*/ 19 w 25"/>
                  <a:gd name="T19" fmla="*/ 3 h 23"/>
                  <a:gd name="T20" fmla="*/ 22 w 25"/>
                  <a:gd name="T21" fmla="*/ 4 h 23"/>
                  <a:gd name="T22" fmla="*/ 25 w 25"/>
                  <a:gd name="T23" fmla="*/ 12 h 23"/>
                  <a:gd name="T24" fmla="*/ 24 w 25"/>
                  <a:gd name="T25" fmla="*/ 15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23"/>
                  <a:gd name="T41" fmla="*/ 25 w 25"/>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23">
                    <a:moveTo>
                      <a:pt x="24" y="15"/>
                    </a:moveTo>
                    <a:lnTo>
                      <a:pt x="21" y="18"/>
                    </a:lnTo>
                    <a:lnTo>
                      <a:pt x="16" y="21"/>
                    </a:lnTo>
                    <a:lnTo>
                      <a:pt x="8" y="23"/>
                    </a:lnTo>
                    <a:lnTo>
                      <a:pt x="4" y="21"/>
                    </a:lnTo>
                    <a:lnTo>
                      <a:pt x="0" y="18"/>
                    </a:lnTo>
                    <a:lnTo>
                      <a:pt x="0" y="10"/>
                    </a:lnTo>
                    <a:lnTo>
                      <a:pt x="4" y="4"/>
                    </a:lnTo>
                    <a:lnTo>
                      <a:pt x="13" y="0"/>
                    </a:lnTo>
                    <a:lnTo>
                      <a:pt x="19" y="3"/>
                    </a:lnTo>
                    <a:lnTo>
                      <a:pt x="22" y="4"/>
                    </a:lnTo>
                    <a:lnTo>
                      <a:pt x="25" y="12"/>
                    </a:lnTo>
                    <a:lnTo>
                      <a:pt x="24" y="15"/>
                    </a:lnTo>
                    <a:close/>
                  </a:path>
                </a:pathLst>
              </a:custGeom>
              <a:solidFill>
                <a:srgbClr val="9966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99" name="Freeform 861"/>
              <p:cNvSpPr>
                <a:spLocks/>
              </p:cNvSpPr>
              <p:nvPr/>
            </p:nvSpPr>
            <p:spPr bwMode="auto">
              <a:xfrm>
                <a:off x="2775" y="114"/>
                <a:ext cx="8" cy="5"/>
              </a:xfrm>
              <a:custGeom>
                <a:avLst/>
                <a:gdLst>
                  <a:gd name="T0" fmla="*/ 8 w 8"/>
                  <a:gd name="T1" fmla="*/ 3 h 5"/>
                  <a:gd name="T2" fmla="*/ 3 w 8"/>
                  <a:gd name="T3" fmla="*/ 5 h 5"/>
                  <a:gd name="T4" fmla="*/ 0 w 8"/>
                  <a:gd name="T5" fmla="*/ 5 h 5"/>
                  <a:gd name="T6" fmla="*/ 0 w 8"/>
                  <a:gd name="T7" fmla="*/ 1 h 5"/>
                  <a:gd name="T8" fmla="*/ 3 w 8"/>
                  <a:gd name="T9" fmla="*/ 0 h 5"/>
                  <a:gd name="T10" fmla="*/ 8 w 8"/>
                  <a:gd name="T11" fmla="*/ 1 h 5"/>
                  <a:gd name="T12" fmla="*/ 8 w 8"/>
                  <a:gd name="T13" fmla="*/ 1 h 5"/>
                  <a:gd name="T14" fmla="*/ 8 w 8"/>
                  <a:gd name="T15" fmla="*/ 3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8" y="3"/>
                    </a:moveTo>
                    <a:lnTo>
                      <a:pt x="3" y="5"/>
                    </a:lnTo>
                    <a:lnTo>
                      <a:pt x="0" y="5"/>
                    </a:lnTo>
                    <a:lnTo>
                      <a:pt x="0" y="1"/>
                    </a:lnTo>
                    <a:lnTo>
                      <a:pt x="3" y="0"/>
                    </a:lnTo>
                    <a:lnTo>
                      <a:pt x="8" y="1"/>
                    </a:lnTo>
                    <a:lnTo>
                      <a:pt x="8"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300" name="Freeform 862"/>
              <p:cNvSpPr>
                <a:spLocks/>
              </p:cNvSpPr>
              <p:nvPr/>
            </p:nvSpPr>
            <p:spPr bwMode="auto">
              <a:xfrm>
                <a:off x="2777" y="115"/>
                <a:ext cx="4" cy="2"/>
              </a:xfrm>
              <a:custGeom>
                <a:avLst/>
                <a:gdLst>
                  <a:gd name="T0" fmla="*/ 0 w 4"/>
                  <a:gd name="T1" fmla="*/ 2 h 2"/>
                  <a:gd name="T2" fmla="*/ 1 w 4"/>
                  <a:gd name="T3" fmla="*/ 0 h 2"/>
                  <a:gd name="T4" fmla="*/ 4 w 4"/>
                  <a:gd name="T5" fmla="*/ 0 h 2"/>
                  <a:gd name="T6" fmla="*/ 3 w 4"/>
                  <a:gd name="T7" fmla="*/ 2 h 2"/>
                  <a:gd name="T8" fmla="*/ 1 w 4"/>
                  <a:gd name="T9" fmla="*/ 2 h 2"/>
                  <a:gd name="T10" fmla="*/ 0 w 4"/>
                  <a:gd name="T11" fmla="*/ 2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0" y="2"/>
                    </a:moveTo>
                    <a:lnTo>
                      <a:pt x="1" y="0"/>
                    </a:lnTo>
                    <a:lnTo>
                      <a:pt x="4" y="0"/>
                    </a:lnTo>
                    <a:lnTo>
                      <a:pt x="3" y="2"/>
                    </a:lnTo>
                    <a:lnTo>
                      <a:pt x="1" y="2"/>
                    </a:lnTo>
                    <a:lnTo>
                      <a:pt x="0" y="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301" name="Freeform 863"/>
              <p:cNvSpPr>
                <a:spLocks/>
              </p:cNvSpPr>
              <p:nvPr/>
            </p:nvSpPr>
            <p:spPr bwMode="auto">
              <a:xfrm>
                <a:off x="2797" y="161"/>
                <a:ext cx="8" cy="6"/>
              </a:xfrm>
              <a:custGeom>
                <a:avLst/>
                <a:gdLst>
                  <a:gd name="T0" fmla="*/ 5 w 8"/>
                  <a:gd name="T1" fmla="*/ 6 h 6"/>
                  <a:gd name="T2" fmla="*/ 0 w 8"/>
                  <a:gd name="T3" fmla="*/ 4 h 6"/>
                  <a:gd name="T4" fmla="*/ 0 w 8"/>
                  <a:gd name="T5" fmla="*/ 3 h 6"/>
                  <a:gd name="T6" fmla="*/ 0 w 8"/>
                  <a:gd name="T7" fmla="*/ 1 h 6"/>
                  <a:gd name="T8" fmla="*/ 5 w 8"/>
                  <a:gd name="T9" fmla="*/ 0 h 6"/>
                  <a:gd name="T10" fmla="*/ 8 w 8"/>
                  <a:gd name="T11" fmla="*/ 1 h 6"/>
                  <a:gd name="T12" fmla="*/ 8 w 8"/>
                  <a:gd name="T13" fmla="*/ 3 h 6"/>
                  <a:gd name="T14" fmla="*/ 5 w 8"/>
                  <a:gd name="T15" fmla="*/ 6 h 6"/>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6"/>
                  <a:gd name="T26" fmla="*/ 8 w 8"/>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6">
                    <a:moveTo>
                      <a:pt x="5" y="6"/>
                    </a:moveTo>
                    <a:lnTo>
                      <a:pt x="0" y="4"/>
                    </a:lnTo>
                    <a:lnTo>
                      <a:pt x="0" y="3"/>
                    </a:lnTo>
                    <a:lnTo>
                      <a:pt x="0" y="1"/>
                    </a:lnTo>
                    <a:lnTo>
                      <a:pt x="5" y="0"/>
                    </a:lnTo>
                    <a:lnTo>
                      <a:pt x="8" y="1"/>
                    </a:lnTo>
                    <a:lnTo>
                      <a:pt x="8" y="3"/>
                    </a:lnTo>
                    <a:lnTo>
                      <a:pt x="5"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302" name="Freeform 864"/>
              <p:cNvSpPr>
                <a:spLocks/>
              </p:cNvSpPr>
              <p:nvPr/>
            </p:nvSpPr>
            <p:spPr bwMode="auto">
              <a:xfrm>
                <a:off x="2797" y="162"/>
                <a:ext cx="6" cy="3"/>
              </a:xfrm>
              <a:custGeom>
                <a:avLst/>
                <a:gdLst>
                  <a:gd name="T0" fmla="*/ 3 w 6"/>
                  <a:gd name="T1" fmla="*/ 3 h 3"/>
                  <a:gd name="T2" fmla="*/ 1 w 6"/>
                  <a:gd name="T3" fmla="*/ 3 h 3"/>
                  <a:gd name="T4" fmla="*/ 0 w 6"/>
                  <a:gd name="T5" fmla="*/ 2 h 3"/>
                  <a:gd name="T6" fmla="*/ 3 w 6"/>
                  <a:gd name="T7" fmla="*/ 0 h 3"/>
                  <a:gd name="T8" fmla="*/ 6 w 6"/>
                  <a:gd name="T9" fmla="*/ 0 h 3"/>
                  <a:gd name="T10" fmla="*/ 6 w 6"/>
                  <a:gd name="T11" fmla="*/ 2 h 3"/>
                  <a:gd name="T12" fmla="*/ 3 w 6"/>
                  <a:gd name="T13" fmla="*/ 3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3" y="3"/>
                    </a:moveTo>
                    <a:lnTo>
                      <a:pt x="1" y="3"/>
                    </a:lnTo>
                    <a:lnTo>
                      <a:pt x="0" y="2"/>
                    </a:lnTo>
                    <a:lnTo>
                      <a:pt x="3" y="0"/>
                    </a:lnTo>
                    <a:lnTo>
                      <a:pt x="6" y="0"/>
                    </a:lnTo>
                    <a:lnTo>
                      <a:pt x="6" y="2"/>
                    </a:lnTo>
                    <a:lnTo>
                      <a:pt x="3"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303" name="Freeform 865"/>
              <p:cNvSpPr>
                <a:spLocks/>
              </p:cNvSpPr>
              <p:nvPr/>
            </p:nvSpPr>
            <p:spPr bwMode="auto">
              <a:xfrm>
                <a:off x="2759" y="156"/>
                <a:ext cx="28" cy="28"/>
              </a:xfrm>
              <a:custGeom>
                <a:avLst/>
                <a:gdLst>
                  <a:gd name="T0" fmla="*/ 25 w 28"/>
                  <a:gd name="T1" fmla="*/ 17 h 28"/>
                  <a:gd name="T2" fmla="*/ 27 w 28"/>
                  <a:gd name="T3" fmla="*/ 19 h 28"/>
                  <a:gd name="T4" fmla="*/ 21 w 28"/>
                  <a:gd name="T5" fmla="*/ 25 h 28"/>
                  <a:gd name="T6" fmla="*/ 13 w 28"/>
                  <a:gd name="T7" fmla="*/ 28 h 28"/>
                  <a:gd name="T8" fmla="*/ 5 w 28"/>
                  <a:gd name="T9" fmla="*/ 27 h 28"/>
                  <a:gd name="T10" fmla="*/ 2 w 28"/>
                  <a:gd name="T11" fmla="*/ 22 h 28"/>
                  <a:gd name="T12" fmla="*/ 0 w 28"/>
                  <a:gd name="T13" fmla="*/ 14 h 28"/>
                  <a:gd name="T14" fmla="*/ 2 w 28"/>
                  <a:gd name="T15" fmla="*/ 11 h 28"/>
                  <a:gd name="T16" fmla="*/ 7 w 28"/>
                  <a:gd name="T17" fmla="*/ 5 h 28"/>
                  <a:gd name="T18" fmla="*/ 14 w 28"/>
                  <a:gd name="T19" fmla="*/ 0 h 28"/>
                  <a:gd name="T20" fmla="*/ 19 w 28"/>
                  <a:gd name="T21" fmla="*/ 0 h 28"/>
                  <a:gd name="T22" fmla="*/ 27 w 28"/>
                  <a:gd name="T23" fmla="*/ 2 h 28"/>
                  <a:gd name="T24" fmla="*/ 28 w 28"/>
                  <a:gd name="T25" fmla="*/ 8 h 28"/>
                  <a:gd name="T26" fmla="*/ 25 w 28"/>
                  <a:gd name="T27" fmla="*/ 17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
                  <a:gd name="T43" fmla="*/ 0 h 28"/>
                  <a:gd name="T44" fmla="*/ 28 w 28"/>
                  <a:gd name="T45" fmla="*/ 28 h 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 h="28">
                    <a:moveTo>
                      <a:pt x="25" y="17"/>
                    </a:moveTo>
                    <a:lnTo>
                      <a:pt x="27" y="19"/>
                    </a:lnTo>
                    <a:lnTo>
                      <a:pt x="21" y="25"/>
                    </a:lnTo>
                    <a:lnTo>
                      <a:pt x="13" y="28"/>
                    </a:lnTo>
                    <a:lnTo>
                      <a:pt x="5" y="27"/>
                    </a:lnTo>
                    <a:lnTo>
                      <a:pt x="2" y="22"/>
                    </a:lnTo>
                    <a:lnTo>
                      <a:pt x="0" y="14"/>
                    </a:lnTo>
                    <a:lnTo>
                      <a:pt x="2" y="11"/>
                    </a:lnTo>
                    <a:lnTo>
                      <a:pt x="7" y="5"/>
                    </a:lnTo>
                    <a:lnTo>
                      <a:pt x="14" y="0"/>
                    </a:lnTo>
                    <a:lnTo>
                      <a:pt x="19" y="0"/>
                    </a:lnTo>
                    <a:lnTo>
                      <a:pt x="27" y="2"/>
                    </a:lnTo>
                    <a:lnTo>
                      <a:pt x="28" y="8"/>
                    </a:lnTo>
                    <a:lnTo>
                      <a:pt x="25" y="17"/>
                    </a:lnTo>
                    <a:close/>
                  </a:path>
                </a:pathLst>
              </a:custGeom>
              <a:solidFill>
                <a:srgbClr val="6633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304" name="Freeform 866"/>
              <p:cNvSpPr>
                <a:spLocks/>
              </p:cNvSpPr>
              <p:nvPr/>
            </p:nvSpPr>
            <p:spPr bwMode="auto">
              <a:xfrm>
                <a:off x="2772" y="137"/>
                <a:ext cx="1" cy="3"/>
              </a:xfrm>
              <a:custGeom>
                <a:avLst/>
                <a:gdLst>
                  <a:gd name="T0" fmla="*/ 1 w 1"/>
                  <a:gd name="T1" fmla="*/ 2 h 3"/>
                  <a:gd name="T2" fmla="*/ 0 w 1"/>
                  <a:gd name="T3" fmla="*/ 3 h 3"/>
                  <a:gd name="T4" fmla="*/ 1 w 1"/>
                  <a:gd name="T5" fmla="*/ 0 h 3"/>
                  <a:gd name="T6" fmla="*/ 1 w 1"/>
                  <a:gd name="T7" fmla="*/ 2 h 3"/>
                  <a:gd name="T8" fmla="*/ 1 w 1"/>
                  <a:gd name="T9" fmla="*/ 2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lnTo>
                      <a:pt x="0" y="3"/>
                    </a:lnTo>
                    <a:lnTo>
                      <a:pt x="1" y="0"/>
                    </a:lnTo>
                    <a:lnTo>
                      <a:pt x="1" y="2"/>
                    </a:lnTo>
                    <a:close/>
                  </a:path>
                </a:pathLst>
              </a:custGeom>
              <a:solidFill>
                <a:srgbClr val="9999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305" name="Freeform 867"/>
              <p:cNvSpPr>
                <a:spLocks/>
              </p:cNvSpPr>
              <p:nvPr/>
            </p:nvSpPr>
            <p:spPr bwMode="auto">
              <a:xfrm>
                <a:off x="2766" y="133"/>
                <a:ext cx="4" cy="6"/>
              </a:xfrm>
              <a:custGeom>
                <a:avLst/>
                <a:gdLst>
                  <a:gd name="T0" fmla="*/ 4 w 4"/>
                  <a:gd name="T1" fmla="*/ 4 h 6"/>
                  <a:gd name="T2" fmla="*/ 4 w 4"/>
                  <a:gd name="T3" fmla="*/ 6 h 6"/>
                  <a:gd name="T4" fmla="*/ 0 w 4"/>
                  <a:gd name="T5" fmla="*/ 0 h 6"/>
                  <a:gd name="T6" fmla="*/ 4 w 4"/>
                  <a:gd name="T7" fmla="*/ 1 h 6"/>
                  <a:gd name="T8" fmla="*/ 4 w 4"/>
                  <a:gd name="T9" fmla="*/ 3 h 6"/>
                  <a:gd name="T10" fmla="*/ 4 w 4"/>
                  <a:gd name="T11" fmla="*/ 4 h 6"/>
                  <a:gd name="T12" fmla="*/ 0 60000 65536"/>
                  <a:gd name="T13" fmla="*/ 0 60000 65536"/>
                  <a:gd name="T14" fmla="*/ 0 60000 65536"/>
                  <a:gd name="T15" fmla="*/ 0 60000 65536"/>
                  <a:gd name="T16" fmla="*/ 0 60000 65536"/>
                  <a:gd name="T17" fmla="*/ 0 60000 65536"/>
                  <a:gd name="T18" fmla="*/ 0 w 4"/>
                  <a:gd name="T19" fmla="*/ 0 h 6"/>
                  <a:gd name="T20" fmla="*/ 4 w 4"/>
                  <a:gd name="T21" fmla="*/ 6 h 6"/>
                </a:gdLst>
                <a:ahLst/>
                <a:cxnLst>
                  <a:cxn ang="T12">
                    <a:pos x="T0" y="T1"/>
                  </a:cxn>
                  <a:cxn ang="T13">
                    <a:pos x="T2" y="T3"/>
                  </a:cxn>
                  <a:cxn ang="T14">
                    <a:pos x="T4" y="T5"/>
                  </a:cxn>
                  <a:cxn ang="T15">
                    <a:pos x="T6" y="T7"/>
                  </a:cxn>
                  <a:cxn ang="T16">
                    <a:pos x="T8" y="T9"/>
                  </a:cxn>
                  <a:cxn ang="T17">
                    <a:pos x="T10" y="T11"/>
                  </a:cxn>
                </a:cxnLst>
                <a:rect l="T18" t="T19" r="T20" b="T21"/>
                <a:pathLst>
                  <a:path w="4" h="6">
                    <a:moveTo>
                      <a:pt x="4" y="4"/>
                    </a:moveTo>
                    <a:lnTo>
                      <a:pt x="4" y="6"/>
                    </a:lnTo>
                    <a:lnTo>
                      <a:pt x="0" y="0"/>
                    </a:lnTo>
                    <a:lnTo>
                      <a:pt x="4" y="1"/>
                    </a:lnTo>
                    <a:lnTo>
                      <a:pt x="4" y="3"/>
                    </a:lnTo>
                    <a:lnTo>
                      <a:pt x="4" y="4"/>
                    </a:lnTo>
                    <a:close/>
                  </a:path>
                </a:pathLst>
              </a:custGeom>
              <a:solidFill>
                <a:srgbClr val="72A5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306" name="Freeform 868"/>
              <p:cNvSpPr>
                <a:spLocks/>
              </p:cNvSpPr>
              <p:nvPr/>
            </p:nvSpPr>
            <p:spPr bwMode="auto">
              <a:xfrm>
                <a:off x="2770" y="142"/>
                <a:ext cx="3" cy="9"/>
              </a:xfrm>
              <a:custGeom>
                <a:avLst/>
                <a:gdLst>
                  <a:gd name="T0" fmla="*/ 0 w 3"/>
                  <a:gd name="T1" fmla="*/ 9 h 9"/>
                  <a:gd name="T2" fmla="*/ 0 w 3"/>
                  <a:gd name="T3" fmla="*/ 9 h 9"/>
                  <a:gd name="T4" fmla="*/ 2 w 3"/>
                  <a:gd name="T5" fmla="*/ 3 h 9"/>
                  <a:gd name="T6" fmla="*/ 2 w 3"/>
                  <a:gd name="T7" fmla="*/ 0 h 9"/>
                  <a:gd name="T8" fmla="*/ 3 w 3"/>
                  <a:gd name="T9" fmla="*/ 0 h 9"/>
                  <a:gd name="T10" fmla="*/ 2 w 3"/>
                  <a:gd name="T11" fmla="*/ 8 h 9"/>
                  <a:gd name="T12" fmla="*/ 0 w 3"/>
                  <a:gd name="T13" fmla="*/ 9 h 9"/>
                  <a:gd name="T14" fmla="*/ 0 60000 65536"/>
                  <a:gd name="T15" fmla="*/ 0 60000 65536"/>
                  <a:gd name="T16" fmla="*/ 0 60000 65536"/>
                  <a:gd name="T17" fmla="*/ 0 60000 65536"/>
                  <a:gd name="T18" fmla="*/ 0 60000 65536"/>
                  <a:gd name="T19" fmla="*/ 0 60000 65536"/>
                  <a:gd name="T20" fmla="*/ 0 60000 65536"/>
                  <a:gd name="T21" fmla="*/ 0 w 3"/>
                  <a:gd name="T22" fmla="*/ 0 h 9"/>
                  <a:gd name="T23" fmla="*/ 3 w 3"/>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9">
                    <a:moveTo>
                      <a:pt x="0" y="9"/>
                    </a:moveTo>
                    <a:lnTo>
                      <a:pt x="0" y="9"/>
                    </a:lnTo>
                    <a:lnTo>
                      <a:pt x="2" y="3"/>
                    </a:lnTo>
                    <a:lnTo>
                      <a:pt x="2" y="0"/>
                    </a:lnTo>
                    <a:lnTo>
                      <a:pt x="3" y="0"/>
                    </a:lnTo>
                    <a:lnTo>
                      <a:pt x="2" y="8"/>
                    </a:lnTo>
                    <a:lnTo>
                      <a:pt x="0" y="9"/>
                    </a:lnTo>
                    <a:close/>
                  </a:path>
                </a:pathLst>
              </a:custGeom>
              <a:solidFill>
                <a:srgbClr val="9999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307" name="Freeform 869"/>
              <p:cNvSpPr>
                <a:spLocks/>
              </p:cNvSpPr>
              <p:nvPr/>
            </p:nvSpPr>
            <p:spPr bwMode="auto">
              <a:xfrm>
                <a:off x="2770" y="161"/>
                <a:ext cx="11" cy="4"/>
              </a:xfrm>
              <a:custGeom>
                <a:avLst/>
                <a:gdLst>
                  <a:gd name="T0" fmla="*/ 8 w 11"/>
                  <a:gd name="T1" fmla="*/ 4 h 4"/>
                  <a:gd name="T2" fmla="*/ 5 w 11"/>
                  <a:gd name="T3" fmla="*/ 4 h 4"/>
                  <a:gd name="T4" fmla="*/ 2 w 11"/>
                  <a:gd name="T5" fmla="*/ 3 h 4"/>
                  <a:gd name="T6" fmla="*/ 0 w 11"/>
                  <a:gd name="T7" fmla="*/ 3 h 4"/>
                  <a:gd name="T8" fmla="*/ 0 w 11"/>
                  <a:gd name="T9" fmla="*/ 1 h 4"/>
                  <a:gd name="T10" fmla="*/ 5 w 11"/>
                  <a:gd name="T11" fmla="*/ 0 h 4"/>
                  <a:gd name="T12" fmla="*/ 10 w 11"/>
                  <a:gd name="T13" fmla="*/ 0 h 4"/>
                  <a:gd name="T14" fmla="*/ 11 w 11"/>
                  <a:gd name="T15" fmla="*/ 1 h 4"/>
                  <a:gd name="T16" fmla="*/ 8 w 11"/>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4"/>
                  <a:gd name="T29" fmla="*/ 11 w 11"/>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4">
                    <a:moveTo>
                      <a:pt x="8" y="4"/>
                    </a:moveTo>
                    <a:lnTo>
                      <a:pt x="5" y="4"/>
                    </a:lnTo>
                    <a:lnTo>
                      <a:pt x="2" y="3"/>
                    </a:lnTo>
                    <a:lnTo>
                      <a:pt x="0" y="3"/>
                    </a:lnTo>
                    <a:lnTo>
                      <a:pt x="0" y="1"/>
                    </a:lnTo>
                    <a:lnTo>
                      <a:pt x="5" y="0"/>
                    </a:lnTo>
                    <a:lnTo>
                      <a:pt x="10" y="0"/>
                    </a:lnTo>
                    <a:lnTo>
                      <a:pt x="11" y="1"/>
                    </a:lnTo>
                    <a:lnTo>
                      <a:pt x="8"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308" name="Freeform 870"/>
              <p:cNvSpPr>
                <a:spLocks/>
              </p:cNvSpPr>
              <p:nvPr/>
            </p:nvSpPr>
            <p:spPr bwMode="auto">
              <a:xfrm>
                <a:off x="2773" y="161"/>
                <a:ext cx="5" cy="3"/>
              </a:xfrm>
              <a:custGeom>
                <a:avLst/>
                <a:gdLst>
                  <a:gd name="T0" fmla="*/ 5 w 5"/>
                  <a:gd name="T1" fmla="*/ 3 h 3"/>
                  <a:gd name="T2" fmla="*/ 4 w 5"/>
                  <a:gd name="T3" fmla="*/ 3 h 3"/>
                  <a:gd name="T4" fmla="*/ 0 w 5"/>
                  <a:gd name="T5" fmla="*/ 1 h 3"/>
                  <a:gd name="T6" fmla="*/ 0 w 5"/>
                  <a:gd name="T7" fmla="*/ 1 h 3"/>
                  <a:gd name="T8" fmla="*/ 0 w 5"/>
                  <a:gd name="T9" fmla="*/ 1 h 3"/>
                  <a:gd name="T10" fmla="*/ 5 w 5"/>
                  <a:gd name="T11" fmla="*/ 0 h 3"/>
                  <a:gd name="T12" fmla="*/ 5 w 5"/>
                  <a:gd name="T13" fmla="*/ 1 h 3"/>
                  <a:gd name="T14" fmla="*/ 5 w 5"/>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3"/>
                  <a:gd name="T26" fmla="*/ 5 w 5"/>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3">
                    <a:moveTo>
                      <a:pt x="5" y="3"/>
                    </a:moveTo>
                    <a:lnTo>
                      <a:pt x="4" y="3"/>
                    </a:lnTo>
                    <a:lnTo>
                      <a:pt x="0" y="1"/>
                    </a:lnTo>
                    <a:lnTo>
                      <a:pt x="5" y="0"/>
                    </a:lnTo>
                    <a:lnTo>
                      <a:pt x="5" y="1"/>
                    </a:lnTo>
                    <a:lnTo>
                      <a:pt x="5"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309" name="Freeform 871"/>
              <p:cNvSpPr>
                <a:spLocks/>
              </p:cNvSpPr>
              <p:nvPr/>
            </p:nvSpPr>
            <p:spPr bwMode="auto">
              <a:xfrm>
                <a:off x="2761" y="159"/>
                <a:ext cx="2" cy="2"/>
              </a:xfrm>
              <a:custGeom>
                <a:avLst/>
                <a:gdLst>
                  <a:gd name="T0" fmla="*/ 2 w 2"/>
                  <a:gd name="T1" fmla="*/ 0 h 2"/>
                  <a:gd name="T2" fmla="*/ 0 w 2"/>
                  <a:gd name="T3" fmla="*/ 2 h 2"/>
                  <a:gd name="T4" fmla="*/ 2 w 2"/>
                  <a:gd name="T5" fmla="*/ 0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2" y="0"/>
                    </a:moveTo>
                    <a:lnTo>
                      <a:pt x="0" y="2"/>
                    </a:lnTo>
                    <a:lnTo>
                      <a:pt x="2"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310" name="Freeform 872"/>
              <p:cNvSpPr>
                <a:spLocks/>
              </p:cNvSpPr>
              <p:nvPr/>
            </p:nvSpPr>
            <p:spPr bwMode="auto">
              <a:xfrm>
                <a:off x="2716" y="123"/>
                <a:ext cx="29" cy="25"/>
              </a:xfrm>
              <a:custGeom>
                <a:avLst/>
                <a:gdLst>
                  <a:gd name="T0" fmla="*/ 29 w 29"/>
                  <a:gd name="T1" fmla="*/ 8 h 25"/>
                  <a:gd name="T2" fmla="*/ 28 w 29"/>
                  <a:gd name="T3" fmla="*/ 14 h 25"/>
                  <a:gd name="T4" fmla="*/ 26 w 29"/>
                  <a:gd name="T5" fmla="*/ 17 h 25"/>
                  <a:gd name="T6" fmla="*/ 18 w 29"/>
                  <a:gd name="T7" fmla="*/ 22 h 25"/>
                  <a:gd name="T8" fmla="*/ 11 w 29"/>
                  <a:gd name="T9" fmla="*/ 25 h 25"/>
                  <a:gd name="T10" fmla="*/ 6 w 29"/>
                  <a:gd name="T11" fmla="*/ 25 h 25"/>
                  <a:gd name="T12" fmla="*/ 1 w 29"/>
                  <a:gd name="T13" fmla="*/ 21 h 25"/>
                  <a:gd name="T14" fmla="*/ 0 w 29"/>
                  <a:gd name="T15" fmla="*/ 14 h 25"/>
                  <a:gd name="T16" fmla="*/ 6 w 29"/>
                  <a:gd name="T17" fmla="*/ 6 h 25"/>
                  <a:gd name="T18" fmla="*/ 9 w 29"/>
                  <a:gd name="T19" fmla="*/ 2 h 25"/>
                  <a:gd name="T20" fmla="*/ 18 w 29"/>
                  <a:gd name="T21" fmla="*/ 0 h 25"/>
                  <a:gd name="T22" fmla="*/ 23 w 29"/>
                  <a:gd name="T23" fmla="*/ 0 h 25"/>
                  <a:gd name="T24" fmla="*/ 29 w 29"/>
                  <a:gd name="T25" fmla="*/ 5 h 25"/>
                  <a:gd name="T26" fmla="*/ 29 w 29"/>
                  <a:gd name="T27" fmla="*/ 6 h 25"/>
                  <a:gd name="T28" fmla="*/ 29 w 29"/>
                  <a:gd name="T29" fmla="*/ 8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
                  <a:gd name="T46" fmla="*/ 0 h 25"/>
                  <a:gd name="T47" fmla="*/ 29 w 29"/>
                  <a:gd name="T48" fmla="*/ 25 h 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 h="25">
                    <a:moveTo>
                      <a:pt x="29" y="8"/>
                    </a:moveTo>
                    <a:lnTo>
                      <a:pt x="28" y="14"/>
                    </a:lnTo>
                    <a:lnTo>
                      <a:pt x="26" y="17"/>
                    </a:lnTo>
                    <a:lnTo>
                      <a:pt x="18" y="22"/>
                    </a:lnTo>
                    <a:lnTo>
                      <a:pt x="11" y="25"/>
                    </a:lnTo>
                    <a:lnTo>
                      <a:pt x="6" y="25"/>
                    </a:lnTo>
                    <a:lnTo>
                      <a:pt x="1" y="21"/>
                    </a:lnTo>
                    <a:lnTo>
                      <a:pt x="0" y="14"/>
                    </a:lnTo>
                    <a:lnTo>
                      <a:pt x="6" y="6"/>
                    </a:lnTo>
                    <a:lnTo>
                      <a:pt x="9" y="2"/>
                    </a:lnTo>
                    <a:lnTo>
                      <a:pt x="18" y="0"/>
                    </a:lnTo>
                    <a:lnTo>
                      <a:pt x="23" y="0"/>
                    </a:lnTo>
                    <a:lnTo>
                      <a:pt x="29" y="5"/>
                    </a:lnTo>
                    <a:lnTo>
                      <a:pt x="29" y="6"/>
                    </a:lnTo>
                    <a:lnTo>
                      <a:pt x="29" y="8"/>
                    </a:lnTo>
                    <a:close/>
                  </a:path>
                </a:pathLst>
              </a:custGeom>
              <a:solidFill>
                <a:srgbClr val="9966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311" name="Freeform 873"/>
              <p:cNvSpPr>
                <a:spLocks/>
              </p:cNvSpPr>
              <p:nvPr/>
            </p:nvSpPr>
            <p:spPr bwMode="auto">
              <a:xfrm>
                <a:off x="2720" y="142"/>
                <a:ext cx="33" cy="26"/>
              </a:xfrm>
              <a:custGeom>
                <a:avLst/>
                <a:gdLst>
                  <a:gd name="T0" fmla="*/ 32 w 33"/>
                  <a:gd name="T1" fmla="*/ 11 h 26"/>
                  <a:gd name="T2" fmla="*/ 33 w 33"/>
                  <a:gd name="T3" fmla="*/ 11 h 26"/>
                  <a:gd name="T4" fmla="*/ 32 w 33"/>
                  <a:gd name="T5" fmla="*/ 14 h 26"/>
                  <a:gd name="T6" fmla="*/ 25 w 33"/>
                  <a:gd name="T7" fmla="*/ 22 h 26"/>
                  <a:gd name="T8" fmla="*/ 16 w 33"/>
                  <a:gd name="T9" fmla="*/ 26 h 26"/>
                  <a:gd name="T10" fmla="*/ 7 w 33"/>
                  <a:gd name="T11" fmla="*/ 26 h 26"/>
                  <a:gd name="T12" fmla="*/ 2 w 33"/>
                  <a:gd name="T13" fmla="*/ 25 h 26"/>
                  <a:gd name="T14" fmla="*/ 0 w 33"/>
                  <a:gd name="T15" fmla="*/ 19 h 26"/>
                  <a:gd name="T16" fmla="*/ 2 w 33"/>
                  <a:gd name="T17" fmla="*/ 14 h 26"/>
                  <a:gd name="T18" fmla="*/ 4 w 33"/>
                  <a:gd name="T19" fmla="*/ 11 h 26"/>
                  <a:gd name="T20" fmla="*/ 8 w 33"/>
                  <a:gd name="T21" fmla="*/ 8 h 26"/>
                  <a:gd name="T22" fmla="*/ 11 w 33"/>
                  <a:gd name="T23" fmla="*/ 8 h 26"/>
                  <a:gd name="T24" fmla="*/ 21 w 33"/>
                  <a:gd name="T25" fmla="*/ 2 h 26"/>
                  <a:gd name="T26" fmla="*/ 25 w 33"/>
                  <a:gd name="T27" fmla="*/ 0 h 26"/>
                  <a:gd name="T28" fmla="*/ 29 w 33"/>
                  <a:gd name="T29" fmla="*/ 2 h 26"/>
                  <a:gd name="T30" fmla="*/ 32 w 33"/>
                  <a:gd name="T31" fmla="*/ 3 h 26"/>
                  <a:gd name="T32" fmla="*/ 33 w 33"/>
                  <a:gd name="T33" fmla="*/ 8 h 26"/>
                  <a:gd name="T34" fmla="*/ 32 w 33"/>
                  <a:gd name="T35" fmla="*/ 11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26"/>
                  <a:gd name="T56" fmla="*/ 33 w 33"/>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26">
                    <a:moveTo>
                      <a:pt x="32" y="11"/>
                    </a:moveTo>
                    <a:lnTo>
                      <a:pt x="33" y="11"/>
                    </a:lnTo>
                    <a:lnTo>
                      <a:pt x="32" y="14"/>
                    </a:lnTo>
                    <a:lnTo>
                      <a:pt x="25" y="22"/>
                    </a:lnTo>
                    <a:lnTo>
                      <a:pt x="16" y="26"/>
                    </a:lnTo>
                    <a:lnTo>
                      <a:pt x="7" y="26"/>
                    </a:lnTo>
                    <a:lnTo>
                      <a:pt x="2" y="25"/>
                    </a:lnTo>
                    <a:lnTo>
                      <a:pt x="0" y="19"/>
                    </a:lnTo>
                    <a:lnTo>
                      <a:pt x="2" y="14"/>
                    </a:lnTo>
                    <a:lnTo>
                      <a:pt x="4" y="11"/>
                    </a:lnTo>
                    <a:lnTo>
                      <a:pt x="8" y="8"/>
                    </a:lnTo>
                    <a:lnTo>
                      <a:pt x="11" y="8"/>
                    </a:lnTo>
                    <a:lnTo>
                      <a:pt x="21" y="2"/>
                    </a:lnTo>
                    <a:lnTo>
                      <a:pt x="25" y="0"/>
                    </a:lnTo>
                    <a:lnTo>
                      <a:pt x="29" y="2"/>
                    </a:lnTo>
                    <a:lnTo>
                      <a:pt x="32" y="3"/>
                    </a:lnTo>
                    <a:lnTo>
                      <a:pt x="33" y="8"/>
                    </a:lnTo>
                    <a:lnTo>
                      <a:pt x="32" y="11"/>
                    </a:lnTo>
                    <a:close/>
                  </a:path>
                </a:pathLst>
              </a:custGeom>
              <a:solidFill>
                <a:srgbClr val="6600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312" name="Freeform 874"/>
              <p:cNvSpPr>
                <a:spLocks/>
              </p:cNvSpPr>
              <p:nvPr/>
            </p:nvSpPr>
            <p:spPr bwMode="auto">
              <a:xfrm>
                <a:off x="2744" y="184"/>
                <a:ext cx="31" cy="23"/>
              </a:xfrm>
              <a:custGeom>
                <a:avLst/>
                <a:gdLst>
                  <a:gd name="T0" fmla="*/ 29 w 31"/>
                  <a:gd name="T1" fmla="*/ 11 h 23"/>
                  <a:gd name="T2" fmla="*/ 25 w 31"/>
                  <a:gd name="T3" fmla="*/ 17 h 23"/>
                  <a:gd name="T4" fmla="*/ 17 w 31"/>
                  <a:gd name="T5" fmla="*/ 22 h 23"/>
                  <a:gd name="T6" fmla="*/ 11 w 31"/>
                  <a:gd name="T7" fmla="*/ 23 h 23"/>
                  <a:gd name="T8" fmla="*/ 5 w 31"/>
                  <a:gd name="T9" fmla="*/ 22 h 23"/>
                  <a:gd name="T10" fmla="*/ 1 w 31"/>
                  <a:gd name="T11" fmla="*/ 17 h 23"/>
                  <a:gd name="T12" fmla="*/ 0 w 31"/>
                  <a:gd name="T13" fmla="*/ 11 h 23"/>
                  <a:gd name="T14" fmla="*/ 5 w 31"/>
                  <a:gd name="T15" fmla="*/ 5 h 23"/>
                  <a:gd name="T16" fmla="*/ 15 w 31"/>
                  <a:gd name="T17" fmla="*/ 0 h 23"/>
                  <a:gd name="T18" fmla="*/ 28 w 31"/>
                  <a:gd name="T19" fmla="*/ 2 h 23"/>
                  <a:gd name="T20" fmla="*/ 31 w 31"/>
                  <a:gd name="T21" fmla="*/ 8 h 23"/>
                  <a:gd name="T22" fmla="*/ 29 w 31"/>
                  <a:gd name="T23" fmla="*/ 11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
                  <a:gd name="T37" fmla="*/ 0 h 23"/>
                  <a:gd name="T38" fmla="*/ 31 w 31"/>
                  <a:gd name="T39" fmla="*/ 23 h 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 h="23">
                    <a:moveTo>
                      <a:pt x="29" y="11"/>
                    </a:moveTo>
                    <a:lnTo>
                      <a:pt x="25" y="17"/>
                    </a:lnTo>
                    <a:lnTo>
                      <a:pt x="17" y="22"/>
                    </a:lnTo>
                    <a:lnTo>
                      <a:pt x="11" y="23"/>
                    </a:lnTo>
                    <a:lnTo>
                      <a:pt x="5" y="22"/>
                    </a:lnTo>
                    <a:lnTo>
                      <a:pt x="1" y="17"/>
                    </a:lnTo>
                    <a:lnTo>
                      <a:pt x="0" y="11"/>
                    </a:lnTo>
                    <a:lnTo>
                      <a:pt x="5" y="5"/>
                    </a:lnTo>
                    <a:lnTo>
                      <a:pt x="15" y="0"/>
                    </a:lnTo>
                    <a:lnTo>
                      <a:pt x="28" y="2"/>
                    </a:lnTo>
                    <a:lnTo>
                      <a:pt x="31" y="8"/>
                    </a:lnTo>
                    <a:lnTo>
                      <a:pt x="29" y="11"/>
                    </a:lnTo>
                    <a:close/>
                  </a:path>
                </a:pathLst>
              </a:custGeom>
              <a:solidFill>
                <a:srgbClr val="3300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313" name="Freeform 875"/>
              <p:cNvSpPr>
                <a:spLocks/>
              </p:cNvSpPr>
              <p:nvPr/>
            </p:nvSpPr>
            <p:spPr bwMode="auto">
              <a:xfrm>
                <a:off x="2731" y="126"/>
                <a:ext cx="10" cy="5"/>
              </a:xfrm>
              <a:custGeom>
                <a:avLst/>
                <a:gdLst>
                  <a:gd name="T0" fmla="*/ 10 w 10"/>
                  <a:gd name="T1" fmla="*/ 3 h 5"/>
                  <a:gd name="T2" fmla="*/ 7 w 10"/>
                  <a:gd name="T3" fmla="*/ 5 h 5"/>
                  <a:gd name="T4" fmla="*/ 5 w 10"/>
                  <a:gd name="T5" fmla="*/ 5 h 5"/>
                  <a:gd name="T6" fmla="*/ 2 w 10"/>
                  <a:gd name="T7" fmla="*/ 3 h 5"/>
                  <a:gd name="T8" fmla="*/ 0 w 10"/>
                  <a:gd name="T9" fmla="*/ 2 h 5"/>
                  <a:gd name="T10" fmla="*/ 5 w 10"/>
                  <a:gd name="T11" fmla="*/ 0 h 5"/>
                  <a:gd name="T12" fmla="*/ 8 w 10"/>
                  <a:gd name="T13" fmla="*/ 0 h 5"/>
                  <a:gd name="T14" fmla="*/ 10 w 10"/>
                  <a:gd name="T15" fmla="*/ 2 h 5"/>
                  <a:gd name="T16" fmla="*/ 10 w 10"/>
                  <a:gd name="T17" fmla="*/ 3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5"/>
                  <a:gd name="T29" fmla="*/ 10 w 10"/>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5">
                    <a:moveTo>
                      <a:pt x="10" y="3"/>
                    </a:moveTo>
                    <a:lnTo>
                      <a:pt x="7" y="5"/>
                    </a:lnTo>
                    <a:lnTo>
                      <a:pt x="5" y="5"/>
                    </a:lnTo>
                    <a:lnTo>
                      <a:pt x="2" y="3"/>
                    </a:lnTo>
                    <a:lnTo>
                      <a:pt x="0" y="2"/>
                    </a:lnTo>
                    <a:lnTo>
                      <a:pt x="5" y="0"/>
                    </a:lnTo>
                    <a:lnTo>
                      <a:pt x="8" y="0"/>
                    </a:lnTo>
                    <a:lnTo>
                      <a:pt x="10" y="2"/>
                    </a:lnTo>
                    <a:lnTo>
                      <a:pt x="10"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314" name="Freeform 876"/>
              <p:cNvSpPr>
                <a:spLocks/>
              </p:cNvSpPr>
              <p:nvPr/>
            </p:nvSpPr>
            <p:spPr bwMode="auto">
              <a:xfrm>
                <a:off x="2731" y="200"/>
                <a:ext cx="61" cy="57"/>
              </a:xfrm>
              <a:custGeom>
                <a:avLst/>
                <a:gdLst>
                  <a:gd name="T0" fmla="*/ 61 w 61"/>
                  <a:gd name="T1" fmla="*/ 34 h 57"/>
                  <a:gd name="T2" fmla="*/ 60 w 61"/>
                  <a:gd name="T3" fmla="*/ 45 h 57"/>
                  <a:gd name="T4" fmla="*/ 60 w 61"/>
                  <a:gd name="T5" fmla="*/ 50 h 57"/>
                  <a:gd name="T6" fmla="*/ 61 w 61"/>
                  <a:gd name="T7" fmla="*/ 57 h 57"/>
                  <a:gd name="T8" fmla="*/ 55 w 61"/>
                  <a:gd name="T9" fmla="*/ 54 h 57"/>
                  <a:gd name="T10" fmla="*/ 38 w 61"/>
                  <a:gd name="T11" fmla="*/ 39 h 57"/>
                  <a:gd name="T12" fmla="*/ 35 w 61"/>
                  <a:gd name="T13" fmla="*/ 34 h 57"/>
                  <a:gd name="T14" fmla="*/ 41 w 61"/>
                  <a:gd name="T15" fmla="*/ 34 h 57"/>
                  <a:gd name="T16" fmla="*/ 53 w 61"/>
                  <a:gd name="T17" fmla="*/ 36 h 57"/>
                  <a:gd name="T18" fmla="*/ 55 w 61"/>
                  <a:gd name="T19" fmla="*/ 39 h 57"/>
                  <a:gd name="T20" fmla="*/ 55 w 61"/>
                  <a:gd name="T21" fmla="*/ 39 h 57"/>
                  <a:gd name="T22" fmla="*/ 56 w 61"/>
                  <a:gd name="T23" fmla="*/ 39 h 57"/>
                  <a:gd name="T24" fmla="*/ 56 w 61"/>
                  <a:gd name="T25" fmla="*/ 39 h 57"/>
                  <a:gd name="T26" fmla="*/ 58 w 61"/>
                  <a:gd name="T27" fmla="*/ 37 h 57"/>
                  <a:gd name="T28" fmla="*/ 52 w 61"/>
                  <a:gd name="T29" fmla="*/ 34 h 57"/>
                  <a:gd name="T30" fmla="*/ 42 w 61"/>
                  <a:gd name="T31" fmla="*/ 32 h 57"/>
                  <a:gd name="T32" fmla="*/ 35 w 61"/>
                  <a:gd name="T33" fmla="*/ 32 h 57"/>
                  <a:gd name="T34" fmla="*/ 33 w 61"/>
                  <a:gd name="T35" fmla="*/ 32 h 57"/>
                  <a:gd name="T36" fmla="*/ 27 w 61"/>
                  <a:gd name="T37" fmla="*/ 25 h 57"/>
                  <a:gd name="T38" fmla="*/ 22 w 61"/>
                  <a:gd name="T39" fmla="*/ 18 h 57"/>
                  <a:gd name="T40" fmla="*/ 16 w 61"/>
                  <a:gd name="T41" fmla="*/ 12 h 57"/>
                  <a:gd name="T42" fmla="*/ 22 w 61"/>
                  <a:gd name="T43" fmla="*/ 11 h 57"/>
                  <a:gd name="T44" fmla="*/ 39 w 61"/>
                  <a:gd name="T45" fmla="*/ 12 h 57"/>
                  <a:gd name="T46" fmla="*/ 49 w 61"/>
                  <a:gd name="T47" fmla="*/ 17 h 57"/>
                  <a:gd name="T48" fmla="*/ 50 w 61"/>
                  <a:gd name="T49" fmla="*/ 18 h 57"/>
                  <a:gd name="T50" fmla="*/ 52 w 61"/>
                  <a:gd name="T51" fmla="*/ 18 h 57"/>
                  <a:gd name="T52" fmla="*/ 52 w 61"/>
                  <a:gd name="T53" fmla="*/ 18 h 57"/>
                  <a:gd name="T54" fmla="*/ 50 w 61"/>
                  <a:gd name="T55" fmla="*/ 15 h 57"/>
                  <a:gd name="T56" fmla="*/ 39 w 61"/>
                  <a:gd name="T57" fmla="*/ 11 h 57"/>
                  <a:gd name="T58" fmla="*/ 33 w 61"/>
                  <a:gd name="T59" fmla="*/ 9 h 57"/>
                  <a:gd name="T60" fmla="*/ 19 w 61"/>
                  <a:gd name="T61" fmla="*/ 9 h 57"/>
                  <a:gd name="T62" fmla="*/ 13 w 61"/>
                  <a:gd name="T63" fmla="*/ 11 h 57"/>
                  <a:gd name="T64" fmla="*/ 0 w 61"/>
                  <a:gd name="T65" fmla="*/ 3 h 57"/>
                  <a:gd name="T66" fmla="*/ 0 w 61"/>
                  <a:gd name="T67" fmla="*/ 3 h 57"/>
                  <a:gd name="T68" fmla="*/ 7 w 61"/>
                  <a:gd name="T69" fmla="*/ 0 h 57"/>
                  <a:gd name="T70" fmla="*/ 10 w 61"/>
                  <a:gd name="T71" fmla="*/ 0 h 57"/>
                  <a:gd name="T72" fmla="*/ 14 w 61"/>
                  <a:gd name="T73" fmla="*/ 6 h 57"/>
                  <a:gd name="T74" fmla="*/ 22 w 61"/>
                  <a:gd name="T75" fmla="*/ 7 h 57"/>
                  <a:gd name="T76" fmla="*/ 28 w 61"/>
                  <a:gd name="T77" fmla="*/ 7 h 57"/>
                  <a:gd name="T78" fmla="*/ 36 w 61"/>
                  <a:gd name="T79" fmla="*/ 4 h 57"/>
                  <a:gd name="T80" fmla="*/ 38 w 61"/>
                  <a:gd name="T81" fmla="*/ 4 h 57"/>
                  <a:gd name="T82" fmla="*/ 42 w 61"/>
                  <a:gd name="T83" fmla="*/ 4 h 57"/>
                  <a:gd name="T84" fmla="*/ 50 w 61"/>
                  <a:gd name="T85" fmla="*/ 11 h 57"/>
                  <a:gd name="T86" fmla="*/ 53 w 61"/>
                  <a:gd name="T87" fmla="*/ 14 h 57"/>
                  <a:gd name="T88" fmla="*/ 58 w 61"/>
                  <a:gd name="T89" fmla="*/ 25 h 57"/>
                  <a:gd name="T90" fmla="*/ 61 w 61"/>
                  <a:gd name="T91" fmla="*/ 34 h 5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1"/>
                  <a:gd name="T139" fmla="*/ 0 h 57"/>
                  <a:gd name="T140" fmla="*/ 61 w 61"/>
                  <a:gd name="T141" fmla="*/ 57 h 5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1" h="57">
                    <a:moveTo>
                      <a:pt x="61" y="34"/>
                    </a:moveTo>
                    <a:lnTo>
                      <a:pt x="60" y="45"/>
                    </a:lnTo>
                    <a:lnTo>
                      <a:pt x="60" y="50"/>
                    </a:lnTo>
                    <a:lnTo>
                      <a:pt x="61" y="57"/>
                    </a:lnTo>
                    <a:lnTo>
                      <a:pt x="55" y="54"/>
                    </a:lnTo>
                    <a:lnTo>
                      <a:pt x="38" y="39"/>
                    </a:lnTo>
                    <a:lnTo>
                      <a:pt x="35" y="34"/>
                    </a:lnTo>
                    <a:lnTo>
                      <a:pt x="41" y="34"/>
                    </a:lnTo>
                    <a:lnTo>
                      <a:pt x="53" y="36"/>
                    </a:lnTo>
                    <a:lnTo>
                      <a:pt x="55" y="39"/>
                    </a:lnTo>
                    <a:lnTo>
                      <a:pt x="56" y="39"/>
                    </a:lnTo>
                    <a:lnTo>
                      <a:pt x="58" y="37"/>
                    </a:lnTo>
                    <a:lnTo>
                      <a:pt x="52" y="34"/>
                    </a:lnTo>
                    <a:lnTo>
                      <a:pt x="42" y="32"/>
                    </a:lnTo>
                    <a:lnTo>
                      <a:pt x="35" y="32"/>
                    </a:lnTo>
                    <a:lnTo>
                      <a:pt x="33" y="32"/>
                    </a:lnTo>
                    <a:lnTo>
                      <a:pt x="27" y="25"/>
                    </a:lnTo>
                    <a:lnTo>
                      <a:pt x="22" y="18"/>
                    </a:lnTo>
                    <a:lnTo>
                      <a:pt x="16" y="12"/>
                    </a:lnTo>
                    <a:lnTo>
                      <a:pt x="22" y="11"/>
                    </a:lnTo>
                    <a:lnTo>
                      <a:pt x="39" y="12"/>
                    </a:lnTo>
                    <a:lnTo>
                      <a:pt x="49" y="17"/>
                    </a:lnTo>
                    <a:lnTo>
                      <a:pt x="50" y="18"/>
                    </a:lnTo>
                    <a:lnTo>
                      <a:pt x="52" y="18"/>
                    </a:lnTo>
                    <a:lnTo>
                      <a:pt x="50" y="15"/>
                    </a:lnTo>
                    <a:lnTo>
                      <a:pt x="39" y="11"/>
                    </a:lnTo>
                    <a:lnTo>
                      <a:pt x="33" y="9"/>
                    </a:lnTo>
                    <a:lnTo>
                      <a:pt x="19" y="9"/>
                    </a:lnTo>
                    <a:lnTo>
                      <a:pt x="13" y="11"/>
                    </a:lnTo>
                    <a:lnTo>
                      <a:pt x="0" y="3"/>
                    </a:lnTo>
                    <a:lnTo>
                      <a:pt x="7" y="0"/>
                    </a:lnTo>
                    <a:lnTo>
                      <a:pt x="10" y="0"/>
                    </a:lnTo>
                    <a:lnTo>
                      <a:pt x="14" y="6"/>
                    </a:lnTo>
                    <a:lnTo>
                      <a:pt x="22" y="7"/>
                    </a:lnTo>
                    <a:lnTo>
                      <a:pt x="28" y="7"/>
                    </a:lnTo>
                    <a:lnTo>
                      <a:pt x="36" y="4"/>
                    </a:lnTo>
                    <a:lnTo>
                      <a:pt x="38" y="4"/>
                    </a:lnTo>
                    <a:lnTo>
                      <a:pt x="42" y="4"/>
                    </a:lnTo>
                    <a:lnTo>
                      <a:pt x="50" y="11"/>
                    </a:lnTo>
                    <a:lnTo>
                      <a:pt x="53" y="14"/>
                    </a:lnTo>
                    <a:lnTo>
                      <a:pt x="58" y="25"/>
                    </a:lnTo>
                    <a:lnTo>
                      <a:pt x="61" y="34"/>
                    </a:lnTo>
                    <a:close/>
                  </a:path>
                </a:pathLst>
              </a:custGeom>
              <a:solidFill>
                <a:srgbClr val="72A5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315" name="Freeform 877"/>
              <p:cNvSpPr>
                <a:spLocks/>
              </p:cNvSpPr>
              <p:nvPr/>
            </p:nvSpPr>
            <p:spPr bwMode="auto">
              <a:xfrm>
                <a:off x="2734" y="128"/>
                <a:ext cx="5" cy="1"/>
              </a:xfrm>
              <a:custGeom>
                <a:avLst/>
                <a:gdLst>
                  <a:gd name="T0" fmla="*/ 4 w 5"/>
                  <a:gd name="T1" fmla="*/ 1 h 1"/>
                  <a:gd name="T2" fmla="*/ 0 w 5"/>
                  <a:gd name="T3" fmla="*/ 1 h 1"/>
                  <a:gd name="T4" fmla="*/ 0 w 5"/>
                  <a:gd name="T5" fmla="*/ 0 h 1"/>
                  <a:gd name="T6" fmla="*/ 5 w 5"/>
                  <a:gd name="T7" fmla="*/ 0 h 1"/>
                  <a:gd name="T8" fmla="*/ 5 w 5"/>
                  <a:gd name="T9" fmla="*/ 0 h 1"/>
                  <a:gd name="T10" fmla="*/ 4 w 5"/>
                  <a:gd name="T11" fmla="*/ 1 h 1"/>
                  <a:gd name="T12" fmla="*/ 0 60000 65536"/>
                  <a:gd name="T13" fmla="*/ 0 60000 65536"/>
                  <a:gd name="T14" fmla="*/ 0 60000 65536"/>
                  <a:gd name="T15" fmla="*/ 0 60000 65536"/>
                  <a:gd name="T16" fmla="*/ 0 60000 65536"/>
                  <a:gd name="T17" fmla="*/ 0 60000 65536"/>
                  <a:gd name="T18" fmla="*/ 0 w 5"/>
                  <a:gd name="T19" fmla="*/ 0 h 1"/>
                  <a:gd name="T20" fmla="*/ 5 w 5"/>
                  <a:gd name="T21" fmla="*/ 1 h 1"/>
                </a:gdLst>
                <a:ahLst/>
                <a:cxnLst>
                  <a:cxn ang="T12">
                    <a:pos x="T0" y="T1"/>
                  </a:cxn>
                  <a:cxn ang="T13">
                    <a:pos x="T2" y="T3"/>
                  </a:cxn>
                  <a:cxn ang="T14">
                    <a:pos x="T4" y="T5"/>
                  </a:cxn>
                  <a:cxn ang="T15">
                    <a:pos x="T6" y="T7"/>
                  </a:cxn>
                  <a:cxn ang="T16">
                    <a:pos x="T8" y="T9"/>
                  </a:cxn>
                  <a:cxn ang="T17">
                    <a:pos x="T10" y="T11"/>
                  </a:cxn>
                </a:cxnLst>
                <a:rect l="T18" t="T19" r="T20" b="T21"/>
                <a:pathLst>
                  <a:path w="5" h="1">
                    <a:moveTo>
                      <a:pt x="4" y="1"/>
                    </a:moveTo>
                    <a:lnTo>
                      <a:pt x="0" y="1"/>
                    </a:lnTo>
                    <a:lnTo>
                      <a:pt x="0" y="0"/>
                    </a:lnTo>
                    <a:lnTo>
                      <a:pt x="5" y="0"/>
                    </a:lnTo>
                    <a:lnTo>
                      <a:pt x="4" y="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316" name="Freeform 878"/>
              <p:cNvSpPr>
                <a:spLocks/>
              </p:cNvSpPr>
              <p:nvPr/>
            </p:nvSpPr>
            <p:spPr bwMode="auto">
              <a:xfrm>
                <a:off x="2739" y="147"/>
                <a:ext cx="10" cy="6"/>
              </a:xfrm>
              <a:custGeom>
                <a:avLst/>
                <a:gdLst>
                  <a:gd name="T0" fmla="*/ 8 w 10"/>
                  <a:gd name="T1" fmla="*/ 4 h 6"/>
                  <a:gd name="T2" fmla="*/ 3 w 10"/>
                  <a:gd name="T3" fmla="*/ 6 h 6"/>
                  <a:gd name="T4" fmla="*/ 0 w 10"/>
                  <a:gd name="T5" fmla="*/ 4 h 6"/>
                  <a:gd name="T6" fmla="*/ 0 w 10"/>
                  <a:gd name="T7" fmla="*/ 1 h 6"/>
                  <a:gd name="T8" fmla="*/ 0 w 10"/>
                  <a:gd name="T9" fmla="*/ 1 h 6"/>
                  <a:gd name="T10" fmla="*/ 5 w 10"/>
                  <a:gd name="T11" fmla="*/ 0 h 6"/>
                  <a:gd name="T12" fmla="*/ 10 w 10"/>
                  <a:gd name="T13" fmla="*/ 1 h 6"/>
                  <a:gd name="T14" fmla="*/ 10 w 10"/>
                  <a:gd name="T15" fmla="*/ 3 h 6"/>
                  <a:gd name="T16" fmla="*/ 8 w 10"/>
                  <a:gd name="T17" fmla="*/ 4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8" y="4"/>
                    </a:moveTo>
                    <a:lnTo>
                      <a:pt x="3" y="6"/>
                    </a:lnTo>
                    <a:lnTo>
                      <a:pt x="0" y="4"/>
                    </a:lnTo>
                    <a:lnTo>
                      <a:pt x="0" y="1"/>
                    </a:lnTo>
                    <a:lnTo>
                      <a:pt x="5" y="0"/>
                    </a:lnTo>
                    <a:lnTo>
                      <a:pt x="10" y="1"/>
                    </a:lnTo>
                    <a:lnTo>
                      <a:pt x="10" y="3"/>
                    </a:lnTo>
                    <a:lnTo>
                      <a:pt x="8"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317" name="Freeform 879"/>
              <p:cNvSpPr>
                <a:spLocks/>
              </p:cNvSpPr>
              <p:nvPr/>
            </p:nvSpPr>
            <p:spPr bwMode="auto">
              <a:xfrm>
                <a:off x="2741" y="148"/>
                <a:ext cx="4" cy="3"/>
              </a:xfrm>
              <a:custGeom>
                <a:avLst/>
                <a:gdLst>
                  <a:gd name="T0" fmla="*/ 4 w 4"/>
                  <a:gd name="T1" fmla="*/ 2 h 3"/>
                  <a:gd name="T2" fmla="*/ 3 w 4"/>
                  <a:gd name="T3" fmla="*/ 3 h 3"/>
                  <a:gd name="T4" fmla="*/ 0 w 4"/>
                  <a:gd name="T5" fmla="*/ 3 h 3"/>
                  <a:gd name="T6" fmla="*/ 0 w 4"/>
                  <a:gd name="T7" fmla="*/ 2 h 3"/>
                  <a:gd name="T8" fmla="*/ 1 w 4"/>
                  <a:gd name="T9" fmla="*/ 0 h 3"/>
                  <a:gd name="T10" fmla="*/ 4 w 4"/>
                  <a:gd name="T11" fmla="*/ 0 h 3"/>
                  <a:gd name="T12" fmla="*/ 4 w 4"/>
                  <a:gd name="T13" fmla="*/ 2 h 3"/>
                  <a:gd name="T14" fmla="*/ 4 w 4"/>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2"/>
                    </a:moveTo>
                    <a:lnTo>
                      <a:pt x="3" y="3"/>
                    </a:lnTo>
                    <a:lnTo>
                      <a:pt x="0" y="3"/>
                    </a:lnTo>
                    <a:lnTo>
                      <a:pt x="0" y="2"/>
                    </a:lnTo>
                    <a:lnTo>
                      <a:pt x="1" y="0"/>
                    </a:lnTo>
                    <a:lnTo>
                      <a:pt x="4" y="0"/>
                    </a:lnTo>
                    <a:lnTo>
                      <a:pt x="4" y="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318" name="Freeform 880"/>
              <p:cNvSpPr>
                <a:spLocks/>
              </p:cNvSpPr>
              <p:nvPr/>
            </p:nvSpPr>
            <p:spPr bwMode="auto">
              <a:xfrm>
                <a:off x="2753" y="186"/>
                <a:ext cx="10" cy="6"/>
              </a:xfrm>
              <a:custGeom>
                <a:avLst/>
                <a:gdLst>
                  <a:gd name="T0" fmla="*/ 10 w 10"/>
                  <a:gd name="T1" fmla="*/ 4 h 6"/>
                  <a:gd name="T2" fmla="*/ 3 w 10"/>
                  <a:gd name="T3" fmla="*/ 6 h 6"/>
                  <a:gd name="T4" fmla="*/ 2 w 10"/>
                  <a:gd name="T5" fmla="*/ 6 h 6"/>
                  <a:gd name="T6" fmla="*/ 0 w 10"/>
                  <a:gd name="T7" fmla="*/ 3 h 6"/>
                  <a:gd name="T8" fmla="*/ 6 w 10"/>
                  <a:gd name="T9" fmla="*/ 0 h 6"/>
                  <a:gd name="T10" fmla="*/ 10 w 10"/>
                  <a:gd name="T11" fmla="*/ 0 h 6"/>
                  <a:gd name="T12" fmla="*/ 10 w 10"/>
                  <a:gd name="T13" fmla="*/ 3 h 6"/>
                  <a:gd name="T14" fmla="*/ 10 w 10"/>
                  <a:gd name="T15" fmla="*/ 4 h 6"/>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6"/>
                  <a:gd name="T26" fmla="*/ 10 w 10"/>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6">
                    <a:moveTo>
                      <a:pt x="10" y="4"/>
                    </a:moveTo>
                    <a:lnTo>
                      <a:pt x="3" y="6"/>
                    </a:lnTo>
                    <a:lnTo>
                      <a:pt x="2" y="6"/>
                    </a:lnTo>
                    <a:lnTo>
                      <a:pt x="0" y="3"/>
                    </a:lnTo>
                    <a:lnTo>
                      <a:pt x="6" y="0"/>
                    </a:lnTo>
                    <a:lnTo>
                      <a:pt x="10" y="0"/>
                    </a:lnTo>
                    <a:lnTo>
                      <a:pt x="10" y="3"/>
                    </a:lnTo>
                    <a:lnTo>
                      <a:pt x="10"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319" name="Freeform 881"/>
              <p:cNvSpPr>
                <a:spLocks/>
              </p:cNvSpPr>
              <p:nvPr/>
            </p:nvSpPr>
            <p:spPr bwMode="auto">
              <a:xfrm>
                <a:off x="2755" y="187"/>
                <a:ext cx="6" cy="3"/>
              </a:xfrm>
              <a:custGeom>
                <a:avLst/>
                <a:gdLst>
                  <a:gd name="T0" fmla="*/ 6 w 6"/>
                  <a:gd name="T1" fmla="*/ 3 h 3"/>
                  <a:gd name="T2" fmla="*/ 1 w 6"/>
                  <a:gd name="T3" fmla="*/ 3 h 3"/>
                  <a:gd name="T4" fmla="*/ 0 w 6"/>
                  <a:gd name="T5" fmla="*/ 2 h 3"/>
                  <a:gd name="T6" fmla="*/ 4 w 6"/>
                  <a:gd name="T7" fmla="*/ 0 h 3"/>
                  <a:gd name="T8" fmla="*/ 6 w 6"/>
                  <a:gd name="T9" fmla="*/ 2 h 3"/>
                  <a:gd name="T10" fmla="*/ 6 w 6"/>
                  <a:gd name="T11" fmla="*/ 2 h 3"/>
                  <a:gd name="T12" fmla="*/ 6 w 6"/>
                  <a:gd name="T13" fmla="*/ 3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3"/>
                    </a:moveTo>
                    <a:lnTo>
                      <a:pt x="1" y="3"/>
                    </a:lnTo>
                    <a:lnTo>
                      <a:pt x="0" y="2"/>
                    </a:lnTo>
                    <a:lnTo>
                      <a:pt x="4" y="0"/>
                    </a:lnTo>
                    <a:lnTo>
                      <a:pt x="6" y="2"/>
                    </a:lnTo>
                    <a:lnTo>
                      <a:pt x="6"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320" name="Freeform 882"/>
              <p:cNvSpPr>
                <a:spLocks/>
              </p:cNvSpPr>
              <p:nvPr/>
            </p:nvSpPr>
            <p:spPr bwMode="auto">
              <a:xfrm>
                <a:off x="2724" y="170"/>
                <a:ext cx="28" cy="22"/>
              </a:xfrm>
              <a:custGeom>
                <a:avLst/>
                <a:gdLst>
                  <a:gd name="T0" fmla="*/ 23 w 28"/>
                  <a:gd name="T1" fmla="*/ 17 h 22"/>
                  <a:gd name="T2" fmla="*/ 17 w 28"/>
                  <a:gd name="T3" fmla="*/ 22 h 22"/>
                  <a:gd name="T4" fmla="*/ 10 w 28"/>
                  <a:gd name="T5" fmla="*/ 22 h 22"/>
                  <a:gd name="T6" fmla="*/ 4 w 28"/>
                  <a:gd name="T7" fmla="*/ 20 h 22"/>
                  <a:gd name="T8" fmla="*/ 1 w 28"/>
                  <a:gd name="T9" fmla="*/ 17 h 22"/>
                  <a:gd name="T10" fmla="*/ 0 w 28"/>
                  <a:gd name="T11" fmla="*/ 11 h 22"/>
                  <a:gd name="T12" fmla="*/ 4 w 28"/>
                  <a:gd name="T13" fmla="*/ 6 h 22"/>
                  <a:gd name="T14" fmla="*/ 14 w 28"/>
                  <a:gd name="T15" fmla="*/ 2 h 22"/>
                  <a:gd name="T16" fmla="*/ 17 w 28"/>
                  <a:gd name="T17" fmla="*/ 0 h 22"/>
                  <a:gd name="T18" fmla="*/ 21 w 28"/>
                  <a:gd name="T19" fmla="*/ 0 h 22"/>
                  <a:gd name="T20" fmla="*/ 25 w 28"/>
                  <a:gd name="T21" fmla="*/ 2 h 22"/>
                  <a:gd name="T22" fmla="*/ 25 w 28"/>
                  <a:gd name="T23" fmla="*/ 2 h 22"/>
                  <a:gd name="T24" fmla="*/ 23 w 28"/>
                  <a:gd name="T25" fmla="*/ 3 h 22"/>
                  <a:gd name="T26" fmla="*/ 25 w 28"/>
                  <a:gd name="T27" fmla="*/ 5 h 22"/>
                  <a:gd name="T28" fmla="*/ 26 w 28"/>
                  <a:gd name="T29" fmla="*/ 3 h 22"/>
                  <a:gd name="T30" fmla="*/ 28 w 28"/>
                  <a:gd name="T31" fmla="*/ 11 h 22"/>
                  <a:gd name="T32" fmla="*/ 23 w 28"/>
                  <a:gd name="T33" fmla="*/ 17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2"/>
                  <a:gd name="T53" fmla="*/ 28 w 28"/>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2">
                    <a:moveTo>
                      <a:pt x="23" y="17"/>
                    </a:moveTo>
                    <a:lnTo>
                      <a:pt x="17" y="22"/>
                    </a:lnTo>
                    <a:lnTo>
                      <a:pt x="10" y="22"/>
                    </a:lnTo>
                    <a:lnTo>
                      <a:pt x="4" y="20"/>
                    </a:lnTo>
                    <a:lnTo>
                      <a:pt x="1" y="17"/>
                    </a:lnTo>
                    <a:lnTo>
                      <a:pt x="0" y="11"/>
                    </a:lnTo>
                    <a:lnTo>
                      <a:pt x="4" y="6"/>
                    </a:lnTo>
                    <a:lnTo>
                      <a:pt x="14" y="2"/>
                    </a:lnTo>
                    <a:lnTo>
                      <a:pt x="17" y="0"/>
                    </a:lnTo>
                    <a:lnTo>
                      <a:pt x="21" y="0"/>
                    </a:lnTo>
                    <a:lnTo>
                      <a:pt x="25" y="2"/>
                    </a:lnTo>
                    <a:lnTo>
                      <a:pt x="23" y="3"/>
                    </a:lnTo>
                    <a:lnTo>
                      <a:pt x="25" y="5"/>
                    </a:lnTo>
                    <a:lnTo>
                      <a:pt x="26" y="3"/>
                    </a:lnTo>
                    <a:lnTo>
                      <a:pt x="28" y="11"/>
                    </a:lnTo>
                    <a:lnTo>
                      <a:pt x="23" y="17"/>
                    </a:lnTo>
                    <a:close/>
                  </a:path>
                </a:pathLst>
              </a:custGeom>
              <a:solidFill>
                <a:srgbClr val="1A665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321" name="Freeform 883"/>
              <p:cNvSpPr>
                <a:spLocks/>
              </p:cNvSpPr>
              <p:nvPr/>
            </p:nvSpPr>
            <p:spPr bwMode="auto">
              <a:xfrm>
                <a:off x="2734" y="172"/>
                <a:ext cx="10" cy="6"/>
              </a:xfrm>
              <a:custGeom>
                <a:avLst/>
                <a:gdLst>
                  <a:gd name="T0" fmla="*/ 8 w 10"/>
                  <a:gd name="T1" fmla="*/ 4 h 6"/>
                  <a:gd name="T2" fmla="*/ 5 w 10"/>
                  <a:gd name="T3" fmla="*/ 6 h 6"/>
                  <a:gd name="T4" fmla="*/ 0 w 10"/>
                  <a:gd name="T5" fmla="*/ 6 h 6"/>
                  <a:gd name="T6" fmla="*/ 0 w 10"/>
                  <a:gd name="T7" fmla="*/ 3 h 6"/>
                  <a:gd name="T8" fmla="*/ 5 w 10"/>
                  <a:gd name="T9" fmla="*/ 0 h 6"/>
                  <a:gd name="T10" fmla="*/ 8 w 10"/>
                  <a:gd name="T11" fmla="*/ 1 h 6"/>
                  <a:gd name="T12" fmla="*/ 10 w 10"/>
                  <a:gd name="T13" fmla="*/ 3 h 6"/>
                  <a:gd name="T14" fmla="*/ 8 w 10"/>
                  <a:gd name="T15" fmla="*/ 4 h 6"/>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6"/>
                  <a:gd name="T26" fmla="*/ 10 w 10"/>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6">
                    <a:moveTo>
                      <a:pt x="8" y="4"/>
                    </a:moveTo>
                    <a:lnTo>
                      <a:pt x="5" y="6"/>
                    </a:lnTo>
                    <a:lnTo>
                      <a:pt x="0" y="6"/>
                    </a:lnTo>
                    <a:lnTo>
                      <a:pt x="0" y="3"/>
                    </a:lnTo>
                    <a:lnTo>
                      <a:pt x="5" y="0"/>
                    </a:lnTo>
                    <a:lnTo>
                      <a:pt x="8" y="1"/>
                    </a:lnTo>
                    <a:lnTo>
                      <a:pt x="10" y="3"/>
                    </a:lnTo>
                    <a:lnTo>
                      <a:pt x="8"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322" name="Freeform 884"/>
              <p:cNvSpPr>
                <a:spLocks/>
              </p:cNvSpPr>
              <p:nvPr/>
            </p:nvSpPr>
            <p:spPr bwMode="auto">
              <a:xfrm>
                <a:off x="2772" y="247"/>
                <a:ext cx="15" cy="12"/>
              </a:xfrm>
              <a:custGeom>
                <a:avLst/>
                <a:gdLst>
                  <a:gd name="T0" fmla="*/ 0 w 15"/>
                  <a:gd name="T1" fmla="*/ 7 h 12"/>
                  <a:gd name="T2" fmla="*/ 0 w 15"/>
                  <a:gd name="T3" fmla="*/ 0 h 12"/>
                  <a:gd name="T4" fmla="*/ 0 w 15"/>
                  <a:gd name="T5" fmla="*/ 0 h 12"/>
                  <a:gd name="T6" fmla="*/ 15 w 15"/>
                  <a:gd name="T7" fmla="*/ 10 h 12"/>
                  <a:gd name="T8" fmla="*/ 5 w 15"/>
                  <a:gd name="T9" fmla="*/ 12 h 12"/>
                  <a:gd name="T10" fmla="*/ 0 w 15"/>
                  <a:gd name="T11" fmla="*/ 7 h 12"/>
                  <a:gd name="T12" fmla="*/ 0 60000 65536"/>
                  <a:gd name="T13" fmla="*/ 0 60000 65536"/>
                  <a:gd name="T14" fmla="*/ 0 60000 65536"/>
                  <a:gd name="T15" fmla="*/ 0 60000 65536"/>
                  <a:gd name="T16" fmla="*/ 0 60000 65536"/>
                  <a:gd name="T17" fmla="*/ 0 60000 65536"/>
                  <a:gd name="T18" fmla="*/ 0 w 15"/>
                  <a:gd name="T19" fmla="*/ 0 h 12"/>
                  <a:gd name="T20" fmla="*/ 15 w 15"/>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5" h="12">
                    <a:moveTo>
                      <a:pt x="0" y="7"/>
                    </a:moveTo>
                    <a:lnTo>
                      <a:pt x="0" y="0"/>
                    </a:lnTo>
                    <a:lnTo>
                      <a:pt x="15" y="10"/>
                    </a:lnTo>
                    <a:lnTo>
                      <a:pt x="5" y="12"/>
                    </a:lnTo>
                    <a:lnTo>
                      <a:pt x="0" y="7"/>
                    </a:lnTo>
                    <a:close/>
                  </a:path>
                </a:pathLst>
              </a:custGeom>
              <a:solidFill>
                <a:srgbClr val="B2D8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323" name="Freeform 885"/>
              <p:cNvSpPr>
                <a:spLocks/>
              </p:cNvSpPr>
              <p:nvPr/>
            </p:nvSpPr>
            <p:spPr bwMode="auto">
              <a:xfrm>
                <a:off x="2736" y="173"/>
                <a:ext cx="6" cy="3"/>
              </a:xfrm>
              <a:custGeom>
                <a:avLst/>
                <a:gdLst>
                  <a:gd name="T0" fmla="*/ 3 w 6"/>
                  <a:gd name="T1" fmla="*/ 3 h 3"/>
                  <a:gd name="T2" fmla="*/ 0 w 6"/>
                  <a:gd name="T3" fmla="*/ 3 h 3"/>
                  <a:gd name="T4" fmla="*/ 2 w 6"/>
                  <a:gd name="T5" fmla="*/ 2 h 3"/>
                  <a:gd name="T6" fmla="*/ 5 w 6"/>
                  <a:gd name="T7" fmla="*/ 0 h 3"/>
                  <a:gd name="T8" fmla="*/ 6 w 6"/>
                  <a:gd name="T9" fmla="*/ 2 h 3"/>
                  <a:gd name="T10" fmla="*/ 3 w 6"/>
                  <a:gd name="T11" fmla="*/ 3 h 3"/>
                  <a:gd name="T12" fmla="*/ 0 60000 65536"/>
                  <a:gd name="T13" fmla="*/ 0 60000 65536"/>
                  <a:gd name="T14" fmla="*/ 0 60000 65536"/>
                  <a:gd name="T15" fmla="*/ 0 60000 65536"/>
                  <a:gd name="T16" fmla="*/ 0 60000 65536"/>
                  <a:gd name="T17" fmla="*/ 0 60000 65536"/>
                  <a:gd name="T18" fmla="*/ 0 w 6"/>
                  <a:gd name="T19" fmla="*/ 0 h 3"/>
                  <a:gd name="T20" fmla="*/ 6 w 6"/>
                  <a:gd name="T21" fmla="*/ 3 h 3"/>
                </a:gdLst>
                <a:ahLst/>
                <a:cxnLst>
                  <a:cxn ang="T12">
                    <a:pos x="T0" y="T1"/>
                  </a:cxn>
                  <a:cxn ang="T13">
                    <a:pos x="T2" y="T3"/>
                  </a:cxn>
                  <a:cxn ang="T14">
                    <a:pos x="T4" y="T5"/>
                  </a:cxn>
                  <a:cxn ang="T15">
                    <a:pos x="T6" y="T7"/>
                  </a:cxn>
                  <a:cxn ang="T16">
                    <a:pos x="T8" y="T9"/>
                  </a:cxn>
                  <a:cxn ang="T17">
                    <a:pos x="T10" y="T11"/>
                  </a:cxn>
                </a:cxnLst>
                <a:rect l="T18" t="T19" r="T20" b="T21"/>
                <a:pathLst>
                  <a:path w="6" h="3">
                    <a:moveTo>
                      <a:pt x="3" y="3"/>
                    </a:moveTo>
                    <a:lnTo>
                      <a:pt x="0" y="3"/>
                    </a:lnTo>
                    <a:lnTo>
                      <a:pt x="2" y="2"/>
                    </a:lnTo>
                    <a:lnTo>
                      <a:pt x="5" y="0"/>
                    </a:lnTo>
                    <a:lnTo>
                      <a:pt x="6" y="2"/>
                    </a:lnTo>
                    <a:lnTo>
                      <a:pt x="3"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324" name="Freeform 886"/>
              <p:cNvSpPr>
                <a:spLocks/>
              </p:cNvSpPr>
              <p:nvPr/>
            </p:nvSpPr>
            <p:spPr bwMode="auto">
              <a:xfrm>
                <a:off x="2734" y="192"/>
                <a:ext cx="10" cy="3"/>
              </a:xfrm>
              <a:custGeom>
                <a:avLst/>
                <a:gdLst>
                  <a:gd name="T0" fmla="*/ 8 w 10"/>
                  <a:gd name="T1" fmla="*/ 0 h 3"/>
                  <a:gd name="T2" fmla="*/ 10 w 10"/>
                  <a:gd name="T3" fmla="*/ 0 h 3"/>
                  <a:gd name="T4" fmla="*/ 10 w 10"/>
                  <a:gd name="T5" fmla="*/ 0 h 3"/>
                  <a:gd name="T6" fmla="*/ 8 w 10"/>
                  <a:gd name="T7" fmla="*/ 3 h 3"/>
                  <a:gd name="T8" fmla="*/ 0 w 10"/>
                  <a:gd name="T9" fmla="*/ 1 h 3"/>
                  <a:gd name="T10" fmla="*/ 8 w 10"/>
                  <a:gd name="T11" fmla="*/ 0 h 3"/>
                  <a:gd name="T12" fmla="*/ 0 60000 65536"/>
                  <a:gd name="T13" fmla="*/ 0 60000 65536"/>
                  <a:gd name="T14" fmla="*/ 0 60000 65536"/>
                  <a:gd name="T15" fmla="*/ 0 60000 65536"/>
                  <a:gd name="T16" fmla="*/ 0 60000 65536"/>
                  <a:gd name="T17" fmla="*/ 0 60000 65536"/>
                  <a:gd name="T18" fmla="*/ 0 w 10"/>
                  <a:gd name="T19" fmla="*/ 0 h 3"/>
                  <a:gd name="T20" fmla="*/ 10 w 10"/>
                  <a:gd name="T21" fmla="*/ 3 h 3"/>
                </a:gdLst>
                <a:ahLst/>
                <a:cxnLst>
                  <a:cxn ang="T12">
                    <a:pos x="T0" y="T1"/>
                  </a:cxn>
                  <a:cxn ang="T13">
                    <a:pos x="T2" y="T3"/>
                  </a:cxn>
                  <a:cxn ang="T14">
                    <a:pos x="T4" y="T5"/>
                  </a:cxn>
                  <a:cxn ang="T15">
                    <a:pos x="T6" y="T7"/>
                  </a:cxn>
                  <a:cxn ang="T16">
                    <a:pos x="T8" y="T9"/>
                  </a:cxn>
                  <a:cxn ang="T17">
                    <a:pos x="T10" y="T11"/>
                  </a:cxn>
                </a:cxnLst>
                <a:rect l="T18" t="T19" r="T20" b="T21"/>
                <a:pathLst>
                  <a:path w="10" h="3">
                    <a:moveTo>
                      <a:pt x="8" y="0"/>
                    </a:moveTo>
                    <a:lnTo>
                      <a:pt x="10" y="0"/>
                    </a:lnTo>
                    <a:lnTo>
                      <a:pt x="8" y="3"/>
                    </a:lnTo>
                    <a:lnTo>
                      <a:pt x="0" y="1"/>
                    </a:lnTo>
                    <a:lnTo>
                      <a:pt x="8" y="0"/>
                    </a:lnTo>
                    <a:close/>
                  </a:path>
                </a:pathLst>
              </a:custGeom>
              <a:solidFill>
                <a:srgbClr val="4D8D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325" name="Freeform 887"/>
              <p:cNvSpPr>
                <a:spLocks/>
              </p:cNvSpPr>
              <p:nvPr/>
            </p:nvSpPr>
            <p:spPr bwMode="auto">
              <a:xfrm>
                <a:off x="2744" y="220"/>
                <a:ext cx="29" cy="45"/>
              </a:xfrm>
              <a:custGeom>
                <a:avLst/>
                <a:gdLst>
                  <a:gd name="T0" fmla="*/ 28 w 29"/>
                  <a:gd name="T1" fmla="*/ 39 h 45"/>
                  <a:gd name="T2" fmla="*/ 29 w 29"/>
                  <a:gd name="T3" fmla="*/ 39 h 45"/>
                  <a:gd name="T4" fmla="*/ 29 w 29"/>
                  <a:gd name="T5" fmla="*/ 39 h 45"/>
                  <a:gd name="T6" fmla="*/ 9 w 29"/>
                  <a:gd name="T7" fmla="*/ 45 h 45"/>
                  <a:gd name="T8" fmla="*/ 8 w 29"/>
                  <a:gd name="T9" fmla="*/ 42 h 45"/>
                  <a:gd name="T10" fmla="*/ 1 w 29"/>
                  <a:gd name="T11" fmla="*/ 30 h 45"/>
                  <a:gd name="T12" fmla="*/ 0 w 29"/>
                  <a:gd name="T13" fmla="*/ 19 h 45"/>
                  <a:gd name="T14" fmla="*/ 3 w 29"/>
                  <a:gd name="T15" fmla="*/ 9 h 45"/>
                  <a:gd name="T16" fmla="*/ 5 w 29"/>
                  <a:gd name="T17" fmla="*/ 5 h 45"/>
                  <a:gd name="T18" fmla="*/ 6 w 29"/>
                  <a:gd name="T19" fmla="*/ 2 h 45"/>
                  <a:gd name="T20" fmla="*/ 8 w 29"/>
                  <a:gd name="T21" fmla="*/ 0 h 45"/>
                  <a:gd name="T22" fmla="*/ 17 w 29"/>
                  <a:gd name="T23" fmla="*/ 14 h 45"/>
                  <a:gd name="T24" fmla="*/ 26 w 29"/>
                  <a:gd name="T25" fmla="*/ 22 h 45"/>
                  <a:gd name="T26" fmla="*/ 26 w 29"/>
                  <a:gd name="T27" fmla="*/ 33 h 45"/>
                  <a:gd name="T28" fmla="*/ 28 w 29"/>
                  <a:gd name="T29" fmla="*/ 39 h 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
                  <a:gd name="T46" fmla="*/ 0 h 45"/>
                  <a:gd name="T47" fmla="*/ 29 w 29"/>
                  <a:gd name="T48" fmla="*/ 45 h 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 h="45">
                    <a:moveTo>
                      <a:pt x="28" y="39"/>
                    </a:moveTo>
                    <a:lnTo>
                      <a:pt x="29" y="39"/>
                    </a:lnTo>
                    <a:lnTo>
                      <a:pt x="9" y="45"/>
                    </a:lnTo>
                    <a:lnTo>
                      <a:pt x="8" y="42"/>
                    </a:lnTo>
                    <a:lnTo>
                      <a:pt x="1" y="30"/>
                    </a:lnTo>
                    <a:lnTo>
                      <a:pt x="0" y="19"/>
                    </a:lnTo>
                    <a:lnTo>
                      <a:pt x="3" y="9"/>
                    </a:lnTo>
                    <a:lnTo>
                      <a:pt x="5" y="5"/>
                    </a:lnTo>
                    <a:lnTo>
                      <a:pt x="6" y="2"/>
                    </a:lnTo>
                    <a:lnTo>
                      <a:pt x="8" y="0"/>
                    </a:lnTo>
                    <a:lnTo>
                      <a:pt x="17" y="14"/>
                    </a:lnTo>
                    <a:lnTo>
                      <a:pt x="26" y="22"/>
                    </a:lnTo>
                    <a:lnTo>
                      <a:pt x="26" y="33"/>
                    </a:lnTo>
                    <a:lnTo>
                      <a:pt x="28" y="39"/>
                    </a:lnTo>
                    <a:close/>
                  </a:path>
                </a:pathLst>
              </a:custGeom>
              <a:solidFill>
                <a:srgbClr val="99CC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326" name="Freeform 888"/>
              <p:cNvSpPr>
                <a:spLocks/>
              </p:cNvSpPr>
              <p:nvPr/>
            </p:nvSpPr>
            <p:spPr bwMode="auto">
              <a:xfrm>
                <a:off x="2714" y="192"/>
                <a:ext cx="28" cy="9"/>
              </a:xfrm>
              <a:custGeom>
                <a:avLst/>
                <a:gdLst>
                  <a:gd name="T0" fmla="*/ 17 w 28"/>
                  <a:gd name="T1" fmla="*/ 8 h 9"/>
                  <a:gd name="T2" fmla="*/ 14 w 28"/>
                  <a:gd name="T3" fmla="*/ 9 h 9"/>
                  <a:gd name="T4" fmla="*/ 3 w 28"/>
                  <a:gd name="T5" fmla="*/ 5 h 9"/>
                  <a:gd name="T6" fmla="*/ 0 w 28"/>
                  <a:gd name="T7" fmla="*/ 3 h 9"/>
                  <a:gd name="T8" fmla="*/ 10 w 28"/>
                  <a:gd name="T9" fmla="*/ 0 h 9"/>
                  <a:gd name="T10" fmla="*/ 14 w 28"/>
                  <a:gd name="T11" fmla="*/ 1 h 9"/>
                  <a:gd name="T12" fmla="*/ 20 w 28"/>
                  <a:gd name="T13" fmla="*/ 1 h 9"/>
                  <a:gd name="T14" fmla="*/ 28 w 28"/>
                  <a:gd name="T15" fmla="*/ 3 h 9"/>
                  <a:gd name="T16" fmla="*/ 27 w 28"/>
                  <a:gd name="T17" fmla="*/ 6 h 9"/>
                  <a:gd name="T18" fmla="*/ 17 w 28"/>
                  <a:gd name="T19" fmla="*/ 8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9"/>
                  <a:gd name="T32" fmla="*/ 28 w 28"/>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9">
                    <a:moveTo>
                      <a:pt x="17" y="8"/>
                    </a:moveTo>
                    <a:lnTo>
                      <a:pt x="14" y="9"/>
                    </a:lnTo>
                    <a:lnTo>
                      <a:pt x="3" y="5"/>
                    </a:lnTo>
                    <a:lnTo>
                      <a:pt x="0" y="3"/>
                    </a:lnTo>
                    <a:lnTo>
                      <a:pt x="10" y="0"/>
                    </a:lnTo>
                    <a:lnTo>
                      <a:pt x="14" y="1"/>
                    </a:lnTo>
                    <a:lnTo>
                      <a:pt x="20" y="1"/>
                    </a:lnTo>
                    <a:lnTo>
                      <a:pt x="28" y="3"/>
                    </a:lnTo>
                    <a:lnTo>
                      <a:pt x="27" y="6"/>
                    </a:lnTo>
                    <a:lnTo>
                      <a:pt x="17" y="8"/>
                    </a:lnTo>
                    <a:close/>
                  </a:path>
                </a:pathLst>
              </a:custGeom>
              <a:solidFill>
                <a:srgbClr val="4D8D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327" name="Freeform 889"/>
              <p:cNvSpPr>
                <a:spLocks/>
              </p:cNvSpPr>
              <p:nvPr/>
            </p:nvSpPr>
            <p:spPr bwMode="auto">
              <a:xfrm>
                <a:off x="2727" y="206"/>
                <a:ext cx="25" cy="59"/>
              </a:xfrm>
              <a:custGeom>
                <a:avLst/>
                <a:gdLst>
                  <a:gd name="T0" fmla="*/ 17 w 25"/>
                  <a:gd name="T1" fmla="*/ 28 h 59"/>
                  <a:gd name="T2" fmla="*/ 15 w 25"/>
                  <a:gd name="T3" fmla="*/ 39 h 59"/>
                  <a:gd name="T4" fmla="*/ 15 w 25"/>
                  <a:gd name="T5" fmla="*/ 44 h 59"/>
                  <a:gd name="T6" fmla="*/ 17 w 25"/>
                  <a:gd name="T7" fmla="*/ 50 h 59"/>
                  <a:gd name="T8" fmla="*/ 25 w 25"/>
                  <a:gd name="T9" fmla="*/ 59 h 59"/>
                  <a:gd name="T10" fmla="*/ 9 w 25"/>
                  <a:gd name="T11" fmla="*/ 56 h 59"/>
                  <a:gd name="T12" fmla="*/ 1 w 25"/>
                  <a:gd name="T13" fmla="*/ 53 h 59"/>
                  <a:gd name="T14" fmla="*/ 1 w 25"/>
                  <a:gd name="T15" fmla="*/ 48 h 59"/>
                  <a:gd name="T16" fmla="*/ 1 w 25"/>
                  <a:gd name="T17" fmla="*/ 45 h 59"/>
                  <a:gd name="T18" fmla="*/ 1 w 25"/>
                  <a:gd name="T19" fmla="*/ 37 h 59"/>
                  <a:gd name="T20" fmla="*/ 1 w 25"/>
                  <a:gd name="T21" fmla="*/ 31 h 59"/>
                  <a:gd name="T22" fmla="*/ 0 w 25"/>
                  <a:gd name="T23" fmla="*/ 30 h 59"/>
                  <a:gd name="T24" fmla="*/ 0 w 25"/>
                  <a:gd name="T25" fmla="*/ 11 h 59"/>
                  <a:gd name="T26" fmla="*/ 1 w 25"/>
                  <a:gd name="T27" fmla="*/ 6 h 59"/>
                  <a:gd name="T28" fmla="*/ 3 w 25"/>
                  <a:gd name="T29" fmla="*/ 3 h 59"/>
                  <a:gd name="T30" fmla="*/ 4 w 25"/>
                  <a:gd name="T31" fmla="*/ 1 h 59"/>
                  <a:gd name="T32" fmla="*/ 7 w 25"/>
                  <a:gd name="T33" fmla="*/ 0 h 59"/>
                  <a:gd name="T34" fmla="*/ 20 w 25"/>
                  <a:gd name="T35" fmla="*/ 8 h 59"/>
                  <a:gd name="T36" fmla="*/ 25 w 25"/>
                  <a:gd name="T37" fmla="*/ 12 h 59"/>
                  <a:gd name="T38" fmla="*/ 20 w 25"/>
                  <a:gd name="T39" fmla="*/ 17 h 59"/>
                  <a:gd name="T40" fmla="*/ 17 w 25"/>
                  <a:gd name="T41" fmla="*/ 28 h 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59"/>
                  <a:gd name="T65" fmla="*/ 25 w 25"/>
                  <a:gd name="T66" fmla="*/ 59 h 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59">
                    <a:moveTo>
                      <a:pt x="17" y="28"/>
                    </a:moveTo>
                    <a:lnTo>
                      <a:pt x="15" y="39"/>
                    </a:lnTo>
                    <a:lnTo>
                      <a:pt x="15" y="44"/>
                    </a:lnTo>
                    <a:lnTo>
                      <a:pt x="17" y="50"/>
                    </a:lnTo>
                    <a:lnTo>
                      <a:pt x="25" y="59"/>
                    </a:lnTo>
                    <a:lnTo>
                      <a:pt x="9" y="56"/>
                    </a:lnTo>
                    <a:lnTo>
                      <a:pt x="1" y="53"/>
                    </a:lnTo>
                    <a:lnTo>
                      <a:pt x="1" y="48"/>
                    </a:lnTo>
                    <a:lnTo>
                      <a:pt x="1" y="45"/>
                    </a:lnTo>
                    <a:lnTo>
                      <a:pt x="1" y="37"/>
                    </a:lnTo>
                    <a:lnTo>
                      <a:pt x="1" y="31"/>
                    </a:lnTo>
                    <a:lnTo>
                      <a:pt x="0" y="30"/>
                    </a:lnTo>
                    <a:lnTo>
                      <a:pt x="0" y="11"/>
                    </a:lnTo>
                    <a:lnTo>
                      <a:pt x="1" y="6"/>
                    </a:lnTo>
                    <a:lnTo>
                      <a:pt x="3" y="3"/>
                    </a:lnTo>
                    <a:lnTo>
                      <a:pt x="4" y="1"/>
                    </a:lnTo>
                    <a:lnTo>
                      <a:pt x="7" y="0"/>
                    </a:lnTo>
                    <a:lnTo>
                      <a:pt x="20" y="8"/>
                    </a:lnTo>
                    <a:lnTo>
                      <a:pt x="25" y="12"/>
                    </a:lnTo>
                    <a:lnTo>
                      <a:pt x="20" y="17"/>
                    </a:lnTo>
                    <a:lnTo>
                      <a:pt x="17" y="28"/>
                    </a:lnTo>
                    <a:close/>
                  </a:path>
                </a:pathLst>
              </a:custGeom>
              <a:solidFill>
                <a:srgbClr val="8CBF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328" name="Freeform 890"/>
              <p:cNvSpPr>
                <a:spLocks/>
              </p:cNvSpPr>
              <p:nvPr/>
            </p:nvSpPr>
            <p:spPr bwMode="auto">
              <a:xfrm>
                <a:off x="2711" y="197"/>
                <a:ext cx="22" cy="57"/>
              </a:xfrm>
              <a:custGeom>
                <a:avLst/>
                <a:gdLst>
                  <a:gd name="T0" fmla="*/ 14 w 22"/>
                  <a:gd name="T1" fmla="*/ 18 h 57"/>
                  <a:gd name="T2" fmla="*/ 13 w 22"/>
                  <a:gd name="T3" fmla="*/ 25 h 57"/>
                  <a:gd name="T4" fmla="*/ 14 w 22"/>
                  <a:gd name="T5" fmla="*/ 43 h 57"/>
                  <a:gd name="T6" fmla="*/ 14 w 22"/>
                  <a:gd name="T7" fmla="*/ 57 h 57"/>
                  <a:gd name="T8" fmla="*/ 11 w 22"/>
                  <a:gd name="T9" fmla="*/ 56 h 57"/>
                  <a:gd name="T10" fmla="*/ 8 w 22"/>
                  <a:gd name="T11" fmla="*/ 50 h 57"/>
                  <a:gd name="T12" fmla="*/ 6 w 22"/>
                  <a:gd name="T13" fmla="*/ 48 h 57"/>
                  <a:gd name="T14" fmla="*/ 3 w 22"/>
                  <a:gd name="T15" fmla="*/ 40 h 57"/>
                  <a:gd name="T16" fmla="*/ 0 w 22"/>
                  <a:gd name="T17" fmla="*/ 34 h 57"/>
                  <a:gd name="T18" fmla="*/ 3 w 22"/>
                  <a:gd name="T19" fmla="*/ 3 h 57"/>
                  <a:gd name="T20" fmla="*/ 3 w 22"/>
                  <a:gd name="T21" fmla="*/ 0 h 57"/>
                  <a:gd name="T22" fmla="*/ 17 w 22"/>
                  <a:gd name="T23" fmla="*/ 6 h 57"/>
                  <a:gd name="T24" fmla="*/ 22 w 22"/>
                  <a:gd name="T25" fmla="*/ 7 h 57"/>
                  <a:gd name="T26" fmla="*/ 17 w 22"/>
                  <a:gd name="T27" fmla="*/ 10 h 57"/>
                  <a:gd name="T28" fmla="*/ 14 w 22"/>
                  <a:gd name="T29" fmla="*/ 18 h 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
                  <a:gd name="T46" fmla="*/ 0 h 57"/>
                  <a:gd name="T47" fmla="*/ 22 w 22"/>
                  <a:gd name="T48" fmla="*/ 57 h 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 h="57">
                    <a:moveTo>
                      <a:pt x="14" y="18"/>
                    </a:moveTo>
                    <a:lnTo>
                      <a:pt x="13" y="25"/>
                    </a:lnTo>
                    <a:lnTo>
                      <a:pt x="14" y="43"/>
                    </a:lnTo>
                    <a:lnTo>
                      <a:pt x="14" y="57"/>
                    </a:lnTo>
                    <a:lnTo>
                      <a:pt x="11" y="56"/>
                    </a:lnTo>
                    <a:lnTo>
                      <a:pt x="8" y="50"/>
                    </a:lnTo>
                    <a:lnTo>
                      <a:pt x="6" y="48"/>
                    </a:lnTo>
                    <a:lnTo>
                      <a:pt x="3" y="40"/>
                    </a:lnTo>
                    <a:lnTo>
                      <a:pt x="0" y="34"/>
                    </a:lnTo>
                    <a:lnTo>
                      <a:pt x="3" y="3"/>
                    </a:lnTo>
                    <a:lnTo>
                      <a:pt x="3" y="0"/>
                    </a:lnTo>
                    <a:lnTo>
                      <a:pt x="17" y="6"/>
                    </a:lnTo>
                    <a:lnTo>
                      <a:pt x="22" y="7"/>
                    </a:lnTo>
                    <a:lnTo>
                      <a:pt x="17" y="10"/>
                    </a:lnTo>
                    <a:lnTo>
                      <a:pt x="14" y="18"/>
                    </a:lnTo>
                    <a:close/>
                  </a:path>
                </a:pathLst>
              </a:custGeom>
              <a:solidFill>
                <a:srgbClr val="7FB23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329" name="Freeform 891"/>
              <p:cNvSpPr>
                <a:spLocks/>
              </p:cNvSpPr>
              <p:nvPr/>
            </p:nvSpPr>
            <p:spPr bwMode="auto">
              <a:xfrm>
                <a:off x="2683" y="165"/>
                <a:ext cx="31" cy="27"/>
              </a:xfrm>
              <a:custGeom>
                <a:avLst/>
                <a:gdLst>
                  <a:gd name="T0" fmla="*/ 30 w 31"/>
                  <a:gd name="T1" fmla="*/ 16 h 27"/>
                  <a:gd name="T2" fmla="*/ 23 w 31"/>
                  <a:gd name="T3" fmla="*/ 22 h 27"/>
                  <a:gd name="T4" fmla="*/ 17 w 31"/>
                  <a:gd name="T5" fmla="*/ 25 h 27"/>
                  <a:gd name="T6" fmla="*/ 12 w 31"/>
                  <a:gd name="T7" fmla="*/ 27 h 27"/>
                  <a:gd name="T8" fmla="*/ 12 w 31"/>
                  <a:gd name="T9" fmla="*/ 27 h 27"/>
                  <a:gd name="T10" fmla="*/ 11 w 31"/>
                  <a:gd name="T11" fmla="*/ 27 h 27"/>
                  <a:gd name="T12" fmla="*/ 6 w 31"/>
                  <a:gd name="T13" fmla="*/ 27 h 27"/>
                  <a:gd name="T14" fmla="*/ 3 w 31"/>
                  <a:gd name="T15" fmla="*/ 27 h 27"/>
                  <a:gd name="T16" fmla="*/ 0 w 31"/>
                  <a:gd name="T17" fmla="*/ 21 h 27"/>
                  <a:gd name="T18" fmla="*/ 0 w 31"/>
                  <a:gd name="T19" fmla="*/ 16 h 27"/>
                  <a:gd name="T20" fmla="*/ 5 w 31"/>
                  <a:gd name="T21" fmla="*/ 7 h 27"/>
                  <a:gd name="T22" fmla="*/ 16 w 31"/>
                  <a:gd name="T23" fmla="*/ 0 h 27"/>
                  <a:gd name="T24" fmla="*/ 23 w 31"/>
                  <a:gd name="T25" fmla="*/ 0 h 27"/>
                  <a:gd name="T26" fmla="*/ 28 w 31"/>
                  <a:gd name="T27" fmla="*/ 2 h 27"/>
                  <a:gd name="T28" fmla="*/ 30 w 31"/>
                  <a:gd name="T29" fmla="*/ 5 h 27"/>
                  <a:gd name="T30" fmla="*/ 30 w 31"/>
                  <a:gd name="T31" fmla="*/ 5 h 27"/>
                  <a:gd name="T32" fmla="*/ 31 w 31"/>
                  <a:gd name="T33" fmla="*/ 11 h 27"/>
                  <a:gd name="T34" fmla="*/ 30 w 31"/>
                  <a:gd name="T35" fmla="*/ 16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27"/>
                  <a:gd name="T56" fmla="*/ 31 w 31"/>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27">
                    <a:moveTo>
                      <a:pt x="30" y="16"/>
                    </a:moveTo>
                    <a:lnTo>
                      <a:pt x="23" y="22"/>
                    </a:lnTo>
                    <a:lnTo>
                      <a:pt x="17" y="25"/>
                    </a:lnTo>
                    <a:lnTo>
                      <a:pt x="12" y="27"/>
                    </a:lnTo>
                    <a:lnTo>
                      <a:pt x="11" y="27"/>
                    </a:lnTo>
                    <a:lnTo>
                      <a:pt x="6" y="27"/>
                    </a:lnTo>
                    <a:lnTo>
                      <a:pt x="3" y="27"/>
                    </a:lnTo>
                    <a:lnTo>
                      <a:pt x="0" y="21"/>
                    </a:lnTo>
                    <a:lnTo>
                      <a:pt x="0" y="16"/>
                    </a:lnTo>
                    <a:lnTo>
                      <a:pt x="5" y="7"/>
                    </a:lnTo>
                    <a:lnTo>
                      <a:pt x="16" y="0"/>
                    </a:lnTo>
                    <a:lnTo>
                      <a:pt x="23" y="0"/>
                    </a:lnTo>
                    <a:lnTo>
                      <a:pt x="28" y="2"/>
                    </a:lnTo>
                    <a:lnTo>
                      <a:pt x="30" y="5"/>
                    </a:lnTo>
                    <a:lnTo>
                      <a:pt x="31" y="11"/>
                    </a:lnTo>
                    <a:lnTo>
                      <a:pt x="30" y="16"/>
                    </a:lnTo>
                    <a:close/>
                  </a:path>
                </a:pathLst>
              </a:custGeom>
              <a:solidFill>
                <a:srgbClr val="6600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330" name="Freeform 892"/>
              <p:cNvSpPr>
                <a:spLocks/>
              </p:cNvSpPr>
              <p:nvPr/>
            </p:nvSpPr>
            <p:spPr bwMode="auto">
              <a:xfrm>
                <a:off x="2697" y="167"/>
                <a:ext cx="9" cy="6"/>
              </a:xfrm>
              <a:custGeom>
                <a:avLst/>
                <a:gdLst>
                  <a:gd name="T0" fmla="*/ 6 w 9"/>
                  <a:gd name="T1" fmla="*/ 6 h 6"/>
                  <a:gd name="T2" fmla="*/ 2 w 9"/>
                  <a:gd name="T3" fmla="*/ 5 h 6"/>
                  <a:gd name="T4" fmla="*/ 0 w 9"/>
                  <a:gd name="T5" fmla="*/ 3 h 6"/>
                  <a:gd name="T6" fmla="*/ 6 w 9"/>
                  <a:gd name="T7" fmla="*/ 0 h 6"/>
                  <a:gd name="T8" fmla="*/ 9 w 9"/>
                  <a:gd name="T9" fmla="*/ 0 h 6"/>
                  <a:gd name="T10" fmla="*/ 9 w 9"/>
                  <a:gd name="T11" fmla="*/ 3 h 6"/>
                  <a:gd name="T12" fmla="*/ 6 w 9"/>
                  <a:gd name="T13" fmla="*/ 6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6" y="6"/>
                    </a:moveTo>
                    <a:lnTo>
                      <a:pt x="2" y="5"/>
                    </a:lnTo>
                    <a:lnTo>
                      <a:pt x="0" y="3"/>
                    </a:lnTo>
                    <a:lnTo>
                      <a:pt x="6" y="0"/>
                    </a:lnTo>
                    <a:lnTo>
                      <a:pt x="9" y="0"/>
                    </a:lnTo>
                    <a:lnTo>
                      <a:pt x="9" y="3"/>
                    </a:lnTo>
                    <a:lnTo>
                      <a:pt x="6"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331" name="Freeform 893"/>
              <p:cNvSpPr>
                <a:spLocks/>
              </p:cNvSpPr>
              <p:nvPr/>
            </p:nvSpPr>
            <p:spPr bwMode="auto">
              <a:xfrm>
                <a:off x="2699" y="168"/>
                <a:ext cx="6" cy="4"/>
              </a:xfrm>
              <a:custGeom>
                <a:avLst/>
                <a:gdLst>
                  <a:gd name="T0" fmla="*/ 4 w 6"/>
                  <a:gd name="T1" fmla="*/ 4 h 4"/>
                  <a:gd name="T2" fmla="*/ 1 w 6"/>
                  <a:gd name="T3" fmla="*/ 2 h 4"/>
                  <a:gd name="T4" fmla="*/ 0 w 6"/>
                  <a:gd name="T5" fmla="*/ 2 h 4"/>
                  <a:gd name="T6" fmla="*/ 4 w 6"/>
                  <a:gd name="T7" fmla="*/ 0 h 4"/>
                  <a:gd name="T8" fmla="*/ 6 w 6"/>
                  <a:gd name="T9" fmla="*/ 0 h 4"/>
                  <a:gd name="T10" fmla="*/ 6 w 6"/>
                  <a:gd name="T11" fmla="*/ 2 h 4"/>
                  <a:gd name="T12" fmla="*/ 4 w 6"/>
                  <a:gd name="T13" fmla="*/ 4 h 4"/>
                  <a:gd name="T14" fmla="*/ 0 60000 65536"/>
                  <a:gd name="T15" fmla="*/ 0 60000 65536"/>
                  <a:gd name="T16" fmla="*/ 0 60000 65536"/>
                  <a:gd name="T17" fmla="*/ 0 60000 65536"/>
                  <a:gd name="T18" fmla="*/ 0 60000 65536"/>
                  <a:gd name="T19" fmla="*/ 0 60000 65536"/>
                  <a:gd name="T20" fmla="*/ 0 60000 65536"/>
                  <a:gd name="T21" fmla="*/ 0 w 6"/>
                  <a:gd name="T22" fmla="*/ 0 h 4"/>
                  <a:gd name="T23" fmla="*/ 6 w 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4">
                    <a:moveTo>
                      <a:pt x="4" y="4"/>
                    </a:moveTo>
                    <a:lnTo>
                      <a:pt x="1" y="2"/>
                    </a:lnTo>
                    <a:lnTo>
                      <a:pt x="0" y="2"/>
                    </a:lnTo>
                    <a:lnTo>
                      <a:pt x="4" y="0"/>
                    </a:lnTo>
                    <a:lnTo>
                      <a:pt x="6" y="0"/>
                    </a:lnTo>
                    <a:lnTo>
                      <a:pt x="6" y="2"/>
                    </a:lnTo>
                    <a:lnTo>
                      <a:pt x="4" y="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332" name="Freeform 894"/>
              <p:cNvSpPr>
                <a:spLocks/>
              </p:cNvSpPr>
              <p:nvPr/>
            </p:nvSpPr>
            <p:spPr bwMode="auto">
              <a:xfrm>
                <a:off x="2661" y="211"/>
                <a:ext cx="6" cy="11"/>
              </a:xfrm>
              <a:custGeom>
                <a:avLst/>
                <a:gdLst>
                  <a:gd name="T0" fmla="*/ 5 w 6"/>
                  <a:gd name="T1" fmla="*/ 7 h 11"/>
                  <a:gd name="T2" fmla="*/ 2 w 6"/>
                  <a:gd name="T3" fmla="*/ 11 h 11"/>
                  <a:gd name="T4" fmla="*/ 0 w 6"/>
                  <a:gd name="T5" fmla="*/ 11 h 11"/>
                  <a:gd name="T6" fmla="*/ 2 w 6"/>
                  <a:gd name="T7" fmla="*/ 7 h 11"/>
                  <a:gd name="T8" fmla="*/ 3 w 6"/>
                  <a:gd name="T9" fmla="*/ 6 h 11"/>
                  <a:gd name="T10" fmla="*/ 5 w 6"/>
                  <a:gd name="T11" fmla="*/ 0 h 11"/>
                  <a:gd name="T12" fmla="*/ 6 w 6"/>
                  <a:gd name="T13" fmla="*/ 3 h 11"/>
                  <a:gd name="T14" fmla="*/ 5 w 6"/>
                  <a:gd name="T15" fmla="*/ 7 h 11"/>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1"/>
                  <a:gd name="T26" fmla="*/ 6 w 6"/>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1">
                    <a:moveTo>
                      <a:pt x="5" y="7"/>
                    </a:moveTo>
                    <a:lnTo>
                      <a:pt x="2" y="11"/>
                    </a:lnTo>
                    <a:lnTo>
                      <a:pt x="0" y="11"/>
                    </a:lnTo>
                    <a:lnTo>
                      <a:pt x="2" y="7"/>
                    </a:lnTo>
                    <a:lnTo>
                      <a:pt x="3" y="6"/>
                    </a:lnTo>
                    <a:lnTo>
                      <a:pt x="5" y="0"/>
                    </a:lnTo>
                    <a:lnTo>
                      <a:pt x="6" y="3"/>
                    </a:lnTo>
                    <a:lnTo>
                      <a:pt x="5" y="7"/>
                    </a:lnTo>
                    <a:close/>
                  </a:path>
                </a:pathLst>
              </a:custGeom>
              <a:solidFill>
                <a:srgbClr val="FFCC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grpSp>
        <p:nvGrpSpPr>
          <p:cNvPr id="31772" name="Group 895"/>
          <p:cNvGrpSpPr>
            <a:grpSpLocks/>
          </p:cNvGrpSpPr>
          <p:nvPr/>
        </p:nvGrpSpPr>
        <p:grpSpPr bwMode="auto">
          <a:xfrm>
            <a:off x="2276475" y="5429250"/>
            <a:ext cx="628650" cy="714375"/>
            <a:chOff x="1512" y="2880"/>
            <a:chExt cx="396" cy="450"/>
          </a:xfrm>
        </p:grpSpPr>
        <p:sp>
          <p:nvSpPr>
            <p:cNvPr id="32132" name="Rectangle 896"/>
            <p:cNvSpPr>
              <a:spLocks noChangeArrowheads="1"/>
            </p:cNvSpPr>
            <p:nvPr/>
          </p:nvSpPr>
          <p:spPr bwMode="auto">
            <a:xfrm>
              <a:off x="1540" y="3159"/>
              <a:ext cx="3"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32133" name="Line 897"/>
            <p:cNvSpPr>
              <a:spLocks noChangeShapeType="1"/>
            </p:cNvSpPr>
            <p:nvPr/>
          </p:nvSpPr>
          <p:spPr bwMode="auto">
            <a:xfrm>
              <a:off x="1540" y="3159"/>
              <a:ext cx="3"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2134" name="Line 898"/>
            <p:cNvSpPr>
              <a:spLocks noChangeShapeType="1"/>
            </p:cNvSpPr>
            <p:nvPr/>
          </p:nvSpPr>
          <p:spPr bwMode="auto">
            <a:xfrm>
              <a:off x="1540" y="3159"/>
              <a:ext cx="1" cy="4"/>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2135" name="Rectangle 899"/>
            <p:cNvSpPr>
              <a:spLocks noChangeArrowheads="1"/>
            </p:cNvSpPr>
            <p:nvPr/>
          </p:nvSpPr>
          <p:spPr bwMode="auto">
            <a:xfrm>
              <a:off x="1540" y="3159"/>
              <a:ext cx="3" cy="4"/>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32136" name="Line 900"/>
            <p:cNvSpPr>
              <a:spLocks noChangeShapeType="1"/>
            </p:cNvSpPr>
            <p:nvPr/>
          </p:nvSpPr>
          <p:spPr bwMode="auto">
            <a:xfrm>
              <a:off x="1540" y="3159"/>
              <a:ext cx="3"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2137" name="Line 901"/>
            <p:cNvSpPr>
              <a:spLocks noChangeShapeType="1"/>
            </p:cNvSpPr>
            <p:nvPr/>
          </p:nvSpPr>
          <p:spPr bwMode="auto">
            <a:xfrm>
              <a:off x="1540" y="3159"/>
              <a:ext cx="1" cy="4"/>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2138" name="Freeform 902"/>
            <p:cNvSpPr>
              <a:spLocks/>
            </p:cNvSpPr>
            <p:nvPr/>
          </p:nvSpPr>
          <p:spPr bwMode="auto">
            <a:xfrm>
              <a:off x="1513" y="3203"/>
              <a:ext cx="102" cy="52"/>
            </a:xfrm>
            <a:custGeom>
              <a:avLst/>
              <a:gdLst>
                <a:gd name="T0" fmla="*/ 5 w 102"/>
                <a:gd name="T1" fmla="*/ 36 h 52"/>
                <a:gd name="T2" fmla="*/ 11 w 102"/>
                <a:gd name="T3" fmla="*/ 33 h 52"/>
                <a:gd name="T4" fmla="*/ 47 w 102"/>
                <a:gd name="T5" fmla="*/ 5 h 52"/>
                <a:gd name="T6" fmla="*/ 69 w 102"/>
                <a:gd name="T7" fmla="*/ 0 h 52"/>
                <a:gd name="T8" fmla="*/ 102 w 102"/>
                <a:gd name="T9" fmla="*/ 2 h 52"/>
                <a:gd name="T10" fmla="*/ 94 w 102"/>
                <a:gd name="T11" fmla="*/ 22 h 52"/>
                <a:gd name="T12" fmla="*/ 88 w 102"/>
                <a:gd name="T13" fmla="*/ 10 h 52"/>
                <a:gd name="T14" fmla="*/ 69 w 102"/>
                <a:gd name="T15" fmla="*/ 13 h 52"/>
                <a:gd name="T16" fmla="*/ 53 w 102"/>
                <a:gd name="T17" fmla="*/ 14 h 52"/>
                <a:gd name="T18" fmla="*/ 30 w 102"/>
                <a:gd name="T19" fmla="*/ 30 h 52"/>
                <a:gd name="T20" fmla="*/ 19 w 102"/>
                <a:gd name="T21" fmla="*/ 44 h 52"/>
                <a:gd name="T22" fmla="*/ 0 w 102"/>
                <a:gd name="T23" fmla="*/ 52 h 52"/>
                <a:gd name="T24" fmla="*/ 5 w 102"/>
                <a:gd name="T25" fmla="*/ 36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52"/>
                <a:gd name="T41" fmla="*/ 102 w 102"/>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52">
                  <a:moveTo>
                    <a:pt x="5" y="36"/>
                  </a:moveTo>
                  <a:lnTo>
                    <a:pt x="11" y="33"/>
                  </a:lnTo>
                  <a:lnTo>
                    <a:pt x="47" y="5"/>
                  </a:lnTo>
                  <a:lnTo>
                    <a:pt x="69" y="0"/>
                  </a:lnTo>
                  <a:lnTo>
                    <a:pt x="102" y="2"/>
                  </a:lnTo>
                  <a:lnTo>
                    <a:pt x="94" y="22"/>
                  </a:lnTo>
                  <a:lnTo>
                    <a:pt x="88" y="10"/>
                  </a:lnTo>
                  <a:lnTo>
                    <a:pt x="69" y="13"/>
                  </a:lnTo>
                  <a:lnTo>
                    <a:pt x="53" y="14"/>
                  </a:lnTo>
                  <a:lnTo>
                    <a:pt x="30" y="30"/>
                  </a:lnTo>
                  <a:lnTo>
                    <a:pt x="19" y="44"/>
                  </a:lnTo>
                  <a:lnTo>
                    <a:pt x="0" y="52"/>
                  </a:lnTo>
                  <a:lnTo>
                    <a:pt x="5" y="3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39" name="Freeform 903"/>
            <p:cNvSpPr>
              <a:spLocks/>
            </p:cNvSpPr>
            <p:nvPr/>
          </p:nvSpPr>
          <p:spPr bwMode="auto">
            <a:xfrm>
              <a:off x="1608" y="3000"/>
              <a:ext cx="57" cy="80"/>
            </a:xfrm>
            <a:custGeom>
              <a:avLst/>
              <a:gdLst>
                <a:gd name="T0" fmla="*/ 52 w 57"/>
                <a:gd name="T1" fmla="*/ 0 h 80"/>
                <a:gd name="T2" fmla="*/ 41 w 57"/>
                <a:gd name="T3" fmla="*/ 0 h 80"/>
                <a:gd name="T4" fmla="*/ 11 w 57"/>
                <a:gd name="T5" fmla="*/ 3 h 80"/>
                <a:gd name="T6" fmla="*/ 0 w 57"/>
                <a:gd name="T7" fmla="*/ 22 h 80"/>
                <a:gd name="T8" fmla="*/ 5 w 57"/>
                <a:gd name="T9" fmla="*/ 42 h 80"/>
                <a:gd name="T10" fmla="*/ 22 w 57"/>
                <a:gd name="T11" fmla="*/ 66 h 80"/>
                <a:gd name="T12" fmla="*/ 38 w 57"/>
                <a:gd name="T13" fmla="*/ 80 h 80"/>
                <a:gd name="T14" fmla="*/ 53 w 57"/>
                <a:gd name="T15" fmla="*/ 74 h 80"/>
                <a:gd name="T16" fmla="*/ 57 w 57"/>
                <a:gd name="T17" fmla="*/ 21 h 80"/>
                <a:gd name="T18" fmla="*/ 52 w 57"/>
                <a:gd name="T19" fmla="*/ 0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80"/>
                <a:gd name="T32" fmla="*/ 57 w 57"/>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80">
                  <a:moveTo>
                    <a:pt x="52" y="0"/>
                  </a:moveTo>
                  <a:lnTo>
                    <a:pt x="41" y="0"/>
                  </a:lnTo>
                  <a:lnTo>
                    <a:pt x="11" y="3"/>
                  </a:lnTo>
                  <a:lnTo>
                    <a:pt x="0" y="22"/>
                  </a:lnTo>
                  <a:lnTo>
                    <a:pt x="5" y="42"/>
                  </a:lnTo>
                  <a:lnTo>
                    <a:pt x="22" y="66"/>
                  </a:lnTo>
                  <a:lnTo>
                    <a:pt x="38" y="80"/>
                  </a:lnTo>
                  <a:lnTo>
                    <a:pt x="53" y="74"/>
                  </a:lnTo>
                  <a:lnTo>
                    <a:pt x="57" y="21"/>
                  </a:lnTo>
                  <a:lnTo>
                    <a:pt x="52"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40" name="Freeform 904"/>
            <p:cNvSpPr>
              <a:spLocks/>
            </p:cNvSpPr>
            <p:nvPr/>
          </p:nvSpPr>
          <p:spPr bwMode="auto">
            <a:xfrm>
              <a:off x="1646" y="2911"/>
              <a:ext cx="90" cy="124"/>
            </a:xfrm>
            <a:custGeom>
              <a:avLst/>
              <a:gdLst>
                <a:gd name="T0" fmla="*/ 1 w 90"/>
                <a:gd name="T1" fmla="*/ 18 h 124"/>
                <a:gd name="T2" fmla="*/ 15 w 90"/>
                <a:gd name="T3" fmla="*/ 2 h 124"/>
                <a:gd name="T4" fmla="*/ 59 w 90"/>
                <a:gd name="T5" fmla="*/ 0 h 124"/>
                <a:gd name="T6" fmla="*/ 75 w 90"/>
                <a:gd name="T7" fmla="*/ 4 h 124"/>
                <a:gd name="T8" fmla="*/ 78 w 90"/>
                <a:gd name="T9" fmla="*/ 11 h 124"/>
                <a:gd name="T10" fmla="*/ 83 w 90"/>
                <a:gd name="T11" fmla="*/ 25 h 124"/>
                <a:gd name="T12" fmla="*/ 83 w 90"/>
                <a:gd name="T13" fmla="*/ 38 h 124"/>
                <a:gd name="T14" fmla="*/ 83 w 90"/>
                <a:gd name="T15" fmla="*/ 38 h 124"/>
                <a:gd name="T16" fmla="*/ 83 w 90"/>
                <a:gd name="T17" fmla="*/ 36 h 124"/>
                <a:gd name="T18" fmla="*/ 84 w 90"/>
                <a:gd name="T19" fmla="*/ 36 h 124"/>
                <a:gd name="T20" fmla="*/ 86 w 90"/>
                <a:gd name="T21" fmla="*/ 38 h 124"/>
                <a:gd name="T22" fmla="*/ 89 w 90"/>
                <a:gd name="T23" fmla="*/ 38 h 124"/>
                <a:gd name="T24" fmla="*/ 90 w 90"/>
                <a:gd name="T25" fmla="*/ 38 h 124"/>
                <a:gd name="T26" fmla="*/ 90 w 90"/>
                <a:gd name="T27" fmla="*/ 39 h 124"/>
                <a:gd name="T28" fmla="*/ 90 w 90"/>
                <a:gd name="T29" fmla="*/ 43 h 124"/>
                <a:gd name="T30" fmla="*/ 87 w 90"/>
                <a:gd name="T31" fmla="*/ 63 h 124"/>
                <a:gd name="T32" fmla="*/ 83 w 90"/>
                <a:gd name="T33" fmla="*/ 82 h 124"/>
                <a:gd name="T34" fmla="*/ 79 w 90"/>
                <a:gd name="T35" fmla="*/ 102 h 124"/>
                <a:gd name="T36" fmla="*/ 58 w 90"/>
                <a:gd name="T37" fmla="*/ 124 h 124"/>
                <a:gd name="T38" fmla="*/ 22 w 90"/>
                <a:gd name="T39" fmla="*/ 117 h 124"/>
                <a:gd name="T40" fmla="*/ 17 w 90"/>
                <a:gd name="T41" fmla="*/ 103 h 124"/>
                <a:gd name="T42" fmla="*/ 14 w 90"/>
                <a:gd name="T43" fmla="*/ 89 h 124"/>
                <a:gd name="T44" fmla="*/ 12 w 90"/>
                <a:gd name="T45" fmla="*/ 85 h 124"/>
                <a:gd name="T46" fmla="*/ 12 w 90"/>
                <a:gd name="T47" fmla="*/ 85 h 124"/>
                <a:gd name="T48" fmla="*/ 11 w 90"/>
                <a:gd name="T49" fmla="*/ 83 h 124"/>
                <a:gd name="T50" fmla="*/ 11 w 90"/>
                <a:gd name="T51" fmla="*/ 82 h 124"/>
                <a:gd name="T52" fmla="*/ 9 w 90"/>
                <a:gd name="T53" fmla="*/ 80 h 124"/>
                <a:gd name="T54" fmla="*/ 8 w 90"/>
                <a:gd name="T55" fmla="*/ 77 h 124"/>
                <a:gd name="T56" fmla="*/ 6 w 90"/>
                <a:gd name="T57" fmla="*/ 74 h 124"/>
                <a:gd name="T58" fmla="*/ 6 w 90"/>
                <a:gd name="T59" fmla="*/ 69 h 124"/>
                <a:gd name="T60" fmla="*/ 5 w 90"/>
                <a:gd name="T61" fmla="*/ 66 h 124"/>
                <a:gd name="T62" fmla="*/ 0 w 90"/>
                <a:gd name="T63" fmla="*/ 46 h 124"/>
                <a:gd name="T64" fmla="*/ 3 w 90"/>
                <a:gd name="T65" fmla="*/ 33 h 124"/>
                <a:gd name="T66" fmla="*/ 1 w 90"/>
                <a:gd name="T67" fmla="*/ 18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0"/>
                <a:gd name="T103" fmla="*/ 0 h 124"/>
                <a:gd name="T104" fmla="*/ 90 w 90"/>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0" h="124">
                  <a:moveTo>
                    <a:pt x="1" y="18"/>
                  </a:moveTo>
                  <a:lnTo>
                    <a:pt x="15" y="2"/>
                  </a:lnTo>
                  <a:lnTo>
                    <a:pt x="59" y="0"/>
                  </a:lnTo>
                  <a:lnTo>
                    <a:pt x="75" y="4"/>
                  </a:lnTo>
                  <a:lnTo>
                    <a:pt x="78" y="11"/>
                  </a:lnTo>
                  <a:lnTo>
                    <a:pt x="83" y="25"/>
                  </a:lnTo>
                  <a:lnTo>
                    <a:pt x="83" y="38"/>
                  </a:lnTo>
                  <a:lnTo>
                    <a:pt x="83" y="36"/>
                  </a:lnTo>
                  <a:lnTo>
                    <a:pt x="84" y="36"/>
                  </a:lnTo>
                  <a:lnTo>
                    <a:pt x="86" y="38"/>
                  </a:lnTo>
                  <a:lnTo>
                    <a:pt x="89" y="38"/>
                  </a:lnTo>
                  <a:lnTo>
                    <a:pt x="90" y="38"/>
                  </a:lnTo>
                  <a:lnTo>
                    <a:pt x="90" y="39"/>
                  </a:lnTo>
                  <a:lnTo>
                    <a:pt x="90" y="43"/>
                  </a:lnTo>
                  <a:lnTo>
                    <a:pt x="87" y="63"/>
                  </a:lnTo>
                  <a:lnTo>
                    <a:pt x="83" y="82"/>
                  </a:lnTo>
                  <a:lnTo>
                    <a:pt x="79" y="102"/>
                  </a:lnTo>
                  <a:lnTo>
                    <a:pt x="58" y="124"/>
                  </a:lnTo>
                  <a:lnTo>
                    <a:pt x="22" y="117"/>
                  </a:lnTo>
                  <a:lnTo>
                    <a:pt x="17" y="103"/>
                  </a:lnTo>
                  <a:lnTo>
                    <a:pt x="14" y="89"/>
                  </a:lnTo>
                  <a:lnTo>
                    <a:pt x="12" y="85"/>
                  </a:lnTo>
                  <a:lnTo>
                    <a:pt x="11" y="83"/>
                  </a:lnTo>
                  <a:lnTo>
                    <a:pt x="11" y="82"/>
                  </a:lnTo>
                  <a:lnTo>
                    <a:pt x="9" y="80"/>
                  </a:lnTo>
                  <a:lnTo>
                    <a:pt x="8" y="77"/>
                  </a:lnTo>
                  <a:lnTo>
                    <a:pt x="6" y="74"/>
                  </a:lnTo>
                  <a:lnTo>
                    <a:pt x="6" y="69"/>
                  </a:lnTo>
                  <a:lnTo>
                    <a:pt x="5" y="66"/>
                  </a:lnTo>
                  <a:lnTo>
                    <a:pt x="0" y="46"/>
                  </a:lnTo>
                  <a:lnTo>
                    <a:pt x="3" y="33"/>
                  </a:lnTo>
                  <a:lnTo>
                    <a:pt x="1" y="1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41" name="Freeform 905"/>
            <p:cNvSpPr>
              <a:spLocks/>
            </p:cNvSpPr>
            <p:nvPr/>
          </p:nvSpPr>
          <p:spPr bwMode="auto">
            <a:xfrm>
              <a:off x="1512" y="2880"/>
              <a:ext cx="371" cy="432"/>
            </a:xfrm>
            <a:custGeom>
              <a:avLst/>
              <a:gdLst>
                <a:gd name="T0" fmla="*/ 287 w 371"/>
                <a:gd name="T1" fmla="*/ 191 h 432"/>
                <a:gd name="T2" fmla="*/ 304 w 371"/>
                <a:gd name="T3" fmla="*/ 219 h 432"/>
                <a:gd name="T4" fmla="*/ 299 w 371"/>
                <a:gd name="T5" fmla="*/ 275 h 432"/>
                <a:gd name="T6" fmla="*/ 335 w 371"/>
                <a:gd name="T7" fmla="*/ 281 h 432"/>
                <a:gd name="T8" fmla="*/ 351 w 371"/>
                <a:gd name="T9" fmla="*/ 278 h 432"/>
                <a:gd name="T10" fmla="*/ 316 w 371"/>
                <a:gd name="T11" fmla="*/ 309 h 432"/>
                <a:gd name="T12" fmla="*/ 357 w 371"/>
                <a:gd name="T13" fmla="*/ 311 h 432"/>
                <a:gd name="T14" fmla="*/ 349 w 371"/>
                <a:gd name="T15" fmla="*/ 318 h 432"/>
                <a:gd name="T16" fmla="*/ 301 w 371"/>
                <a:gd name="T17" fmla="*/ 353 h 432"/>
                <a:gd name="T18" fmla="*/ 318 w 371"/>
                <a:gd name="T19" fmla="*/ 370 h 432"/>
                <a:gd name="T20" fmla="*/ 304 w 371"/>
                <a:gd name="T21" fmla="*/ 401 h 432"/>
                <a:gd name="T22" fmla="*/ 290 w 371"/>
                <a:gd name="T23" fmla="*/ 407 h 432"/>
                <a:gd name="T24" fmla="*/ 257 w 371"/>
                <a:gd name="T25" fmla="*/ 368 h 432"/>
                <a:gd name="T26" fmla="*/ 262 w 371"/>
                <a:gd name="T27" fmla="*/ 326 h 432"/>
                <a:gd name="T28" fmla="*/ 245 w 371"/>
                <a:gd name="T29" fmla="*/ 322 h 432"/>
                <a:gd name="T30" fmla="*/ 231 w 371"/>
                <a:gd name="T31" fmla="*/ 309 h 432"/>
                <a:gd name="T32" fmla="*/ 224 w 371"/>
                <a:gd name="T33" fmla="*/ 353 h 432"/>
                <a:gd name="T34" fmla="*/ 213 w 371"/>
                <a:gd name="T35" fmla="*/ 411 h 432"/>
                <a:gd name="T36" fmla="*/ 192 w 371"/>
                <a:gd name="T37" fmla="*/ 414 h 432"/>
                <a:gd name="T38" fmla="*/ 173 w 371"/>
                <a:gd name="T39" fmla="*/ 379 h 432"/>
                <a:gd name="T40" fmla="*/ 168 w 371"/>
                <a:gd name="T41" fmla="*/ 298 h 432"/>
                <a:gd name="T42" fmla="*/ 170 w 371"/>
                <a:gd name="T43" fmla="*/ 340 h 432"/>
                <a:gd name="T44" fmla="*/ 149 w 371"/>
                <a:gd name="T45" fmla="*/ 334 h 432"/>
                <a:gd name="T46" fmla="*/ 118 w 371"/>
                <a:gd name="T47" fmla="*/ 342 h 432"/>
                <a:gd name="T48" fmla="*/ 98 w 371"/>
                <a:gd name="T49" fmla="*/ 350 h 432"/>
                <a:gd name="T50" fmla="*/ 76 w 371"/>
                <a:gd name="T51" fmla="*/ 337 h 432"/>
                <a:gd name="T52" fmla="*/ 15 w 371"/>
                <a:gd name="T53" fmla="*/ 373 h 432"/>
                <a:gd name="T54" fmla="*/ 25 w 371"/>
                <a:gd name="T55" fmla="*/ 357 h 432"/>
                <a:gd name="T56" fmla="*/ 92 w 371"/>
                <a:gd name="T57" fmla="*/ 326 h 432"/>
                <a:gd name="T58" fmla="*/ 19 w 371"/>
                <a:gd name="T59" fmla="*/ 354 h 432"/>
                <a:gd name="T60" fmla="*/ 22 w 371"/>
                <a:gd name="T61" fmla="*/ 345 h 432"/>
                <a:gd name="T62" fmla="*/ 89 w 371"/>
                <a:gd name="T63" fmla="*/ 322 h 432"/>
                <a:gd name="T64" fmla="*/ 146 w 371"/>
                <a:gd name="T65" fmla="*/ 312 h 432"/>
                <a:gd name="T66" fmla="*/ 164 w 371"/>
                <a:gd name="T67" fmla="*/ 254 h 432"/>
                <a:gd name="T68" fmla="*/ 129 w 371"/>
                <a:gd name="T69" fmla="*/ 242 h 432"/>
                <a:gd name="T70" fmla="*/ 126 w 371"/>
                <a:gd name="T71" fmla="*/ 203 h 432"/>
                <a:gd name="T72" fmla="*/ 103 w 371"/>
                <a:gd name="T73" fmla="*/ 123 h 432"/>
                <a:gd name="T74" fmla="*/ 142 w 371"/>
                <a:gd name="T75" fmla="*/ 120 h 432"/>
                <a:gd name="T76" fmla="*/ 104 w 371"/>
                <a:gd name="T77" fmla="*/ 136 h 432"/>
                <a:gd name="T78" fmla="*/ 129 w 371"/>
                <a:gd name="T79" fmla="*/ 194 h 432"/>
                <a:gd name="T80" fmla="*/ 146 w 371"/>
                <a:gd name="T81" fmla="*/ 125 h 432"/>
                <a:gd name="T82" fmla="*/ 170 w 371"/>
                <a:gd name="T83" fmla="*/ 142 h 432"/>
                <a:gd name="T84" fmla="*/ 212 w 371"/>
                <a:gd name="T85" fmla="*/ 122 h 432"/>
                <a:gd name="T86" fmla="*/ 217 w 371"/>
                <a:gd name="T87" fmla="*/ 95 h 432"/>
                <a:gd name="T88" fmla="*/ 212 w 371"/>
                <a:gd name="T89" fmla="*/ 74 h 432"/>
                <a:gd name="T90" fmla="*/ 210 w 371"/>
                <a:gd name="T91" fmla="*/ 59 h 432"/>
                <a:gd name="T92" fmla="*/ 188 w 371"/>
                <a:gd name="T93" fmla="*/ 59 h 432"/>
                <a:gd name="T94" fmla="*/ 201 w 371"/>
                <a:gd name="T95" fmla="*/ 56 h 432"/>
                <a:gd name="T96" fmla="*/ 207 w 371"/>
                <a:gd name="T97" fmla="*/ 41 h 432"/>
                <a:gd name="T98" fmla="*/ 162 w 371"/>
                <a:gd name="T99" fmla="*/ 59 h 432"/>
                <a:gd name="T100" fmla="*/ 149 w 371"/>
                <a:gd name="T101" fmla="*/ 45 h 432"/>
                <a:gd name="T102" fmla="*/ 145 w 371"/>
                <a:gd name="T103" fmla="*/ 55 h 432"/>
                <a:gd name="T104" fmla="*/ 137 w 371"/>
                <a:gd name="T105" fmla="*/ 72 h 432"/>
                <a:gd name="T106" fmla="*/ 151 w 371"/>
                <a:gd name="T107" fmla="*/ 100 h 432"/>
                <a:gd name="T108" fmla="*/ 131 w 371"/>
                <a:gd name="T109" fmla="*/ 52 h 432"/>
                <a:gd name="T110" fmla="*/ 129 w 371"/>
                <a:gd name="T111" fmla="*/ 30 h 432"/>
                <a:gd name="T112" fmla="*/ 165 w 371"/>
                <a:gd name="T113" fmla="*/ 3 h 432"/>
                <a:gd name="T114" fmla="*/ 193 w 371"/>
                <a:gd name="T115" fmla="*/ 3 h 432"/>
                <a:gd name="T116" fmla="*/ 218 w 371"/>
                <a:gd name="T117" fmla="*/ 22 h 432"/>
                <a:gd name="T118" fmla="*/ 217 w 371"/>
                <a:gd name="T119" fmla="*/ 45 h 432"/>
                <a:gd name="T120" fmla="*/ 224 w 371"/>
                <a:gd name="T121" fmla="*/ 86 h 432"/>
                <a:gd name="T122" fmla="*/ 288 w 371"/>
                <a:gd name="T123" fmla="*/ 98 h 432"/>
                <a:gd name="T124" fmla="*/ 305 w 371"/>
                <a:gd name="T125" fmla="*/ 169 h 4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71"/>
                <a:gd name="T190" fmla="*/ 0 h 432"/>
                <a:gd name="T191" fmla="*/ 371 w 371"/>
                <a:gd name="T192" fmla="*/ 432 h 43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71" h="432">
                  <a:moveTo>
                    <a:pt x="262" y="150"/>
                  </a:moveTo>
                  <a:lnTo>
                    <a:pt x="259" y="150"/>
                  </a:lnTo>
                  <a:lnTo>
                    <a:pt x="259" y="155"/>
                  </a:lnTo>
                  <a:lnTo>
                    <a:pt x="257" y="159"/>
                  </a:lnTo>
                  <a:lnTo>
                    <a:pt x="257" y="164"/>
                  </a:lnTo>
                  <a:lnTo>
                    <a:pt x="256" y="170"/>
                  </a:lnTo>
                  <a:lnTo>
                    <a:pt x="257" y="170"/>
                  </a:lnTo>
                  <a:lnTo>
                    <a:pt x="257" y="167"/>
                  </a:lnTo>
                  <a:lnTo>
                    <a:pt x="257" y="164"/>
                  </a:lnTo>
                  <a:lnTo>
                    <a:pt x="259" y="162"/>
                  </a:lnTo>
                  <a:lnTo>
                    <a:pt x="259" y="159"/>
                  </a:lnTo>
                  <a:lnTo>
                    <a:pt x="260" y="158"/>
                  </a:lnTo>
                  <a:lnTo>
                    <a:pt x="262" y="156"/>
                  </a:lnTo>
                  <a:lnTo>
                    <a:pt x="262" y="153"/>
                  </a:lnTo>
                  <a:lnTo>
                    <a:pt x="262" y="150"/>
                  </a:lnTo>
                  <a:lnTo>
                    <a:pt x="290" y="189"/>
                  </a:lnTo>
                  <a:lnTo>
                    <a:pt x="288" y="189"/>
                  </a:lnTo>
                  <a:lnTo>
                    <a:pt x="287" y="191"/>
                  </a:lnTo>
                  <a:lnTo>
                    <a:pt x="285" y="192"/>
                  </a:lnTo>
                  <a:lnTo>
                    <a:pt x="284" y="194"/>
                  </a:lnTo>
                  <a:lnTo>
                    <a:pt x="280" y="195"/>
                  </a:lnTo>
                  <a:lnTo>
                    <a:pt x="279" y="197"/>
                  </a:lnTo>
                  <a:lnTo>
                    <a:pt x="277" y="198"/>
                  </a:lnTo>
                  <a:lnTo>
                    <a:pt x="277" y="200"/>
                  </a:lnTo>
                  <a:lnTo>
                    <a:pt x="277" y="201"/>
                  </a:lnTo>
                  <a:lnTo>
                    <a:pt x="279" y="201"/>
                  </a:lnTo>
                  <a:lnTo>
                    <a:pt x="282" y="203"/>
                  </a:lnTo>
                  <a:lnTo>
                    <a:pt x="285" y="205"/>
                  </a:lnTo>
                  <a:lnTo>
                    <a:pt x="288" y="206"/>
                  </a:lnTo>
                  <a:lnTo>
                    <a:pt x="290" y="209"/>
                  </a:lnTo>
                  <a:lnTo>
                    <a:pt x="293" y="211"/>
                  </a:lnTo>
                  <a:lnTo>
                    <a:pt x="296" y="212"/>
                  </a:lnTo>
                  <a:lnTo>
                    <a:pt x="298" y="214"/>
                  </a:lnTo>
                  <a:lnTo>
                    <a:pt x="301" y="217"/>
                  </a:lnTo>
                  <a:lnTo>
                    <a:pt x="304" y="219"/>
                  </a:lnTo>
                  <a:lnTo>
                    <a:pt x="305" y="222"/>
                  </a:lnTo>
                  <a:lnTo>
                    <a:pt x="309" y="223"/>
                  </a:lnTo>
                  <a:lnTo>
                    <a:pt x="310" y="226"/>
                  </a:lnTo>
                  <a:lnTo>
                    <a:pt x="312" y="230"/>
                  </a:lnTo>
                  <a:lnTo>
                    <a:pt x="313" y="231"/>
                  </a:lnTo>
                  <a:lnTo>
                    <a:pt x="315" y="236"/>
                  </a:lnTo>
                  <a:lnTo>
                    <a:pt x="315" y="239"/>
                  </a:lnTo>
                  <a:lnTo>
                    <a:pt x="315" y="242"/>
                  </a:lnTo>
                  <a:lnTo>
                    <a:pt x="315" y="247"/>
                  </a:lnTo>
                  <a:lnTo>
                    <a:pt x="313" y="250"/>
                  </a:lnTo>
                  <a:lnTo>
                    <a:pt x="312" y="254"/>
                  </a:lnTo>
                  <a:lnTo>
                    <a:pt x="310" y="258"/>
                  </a:lnTo>
                  <a:lnTo>
                    <a:pt x="310" y="261"/>
                  </a:lnTo>
                  <a:lnTo>
                    <a:pt x="307" y="264"/>
                  </a:lnTo>
                  <a:lnTo>
                    <a:pt x="305" y="267"/>
                  </a:lnTo>
                  <a:lnTo>
                    <a:pt x="302" y="270"/>
                  </a:lnTo>
                  <a:lnTo>
                    <a:pt x="301" y="273"/>
                  </a:lnTo>
                  <a:lnTo>
                    <a:pt x="299" y="275"/>
                  </a:lnTo>
                  <a:lnTo>
                    <a:pt x="299" y="279"/>
                  </a:lnTo>
                  <a:lnTo>
                    <a:pt x="301" y="284"/>
                  </a:lnTo>
                  <a:lnTo>
                    <a:pt x="302" y="284"/>
                  </a:lnTo>
                  <a:lnTo>
                    <a:pt x="304" y="286"/>
                  </a:lnTo>
                  <a:lnTo>
                    <a:pt x="304" y="287"/>
                  </a:lnTo>
                  <a:lnTo>
                    <a:pt x="305" y="287"/>
                  </a:lnTo>
                  <a:lnTo>
                    <a:pt x="305" y="289"/>
                  </a:lnTo>
                  <a:lnTo>
                    <a:pt x="307" y="290"/>
                  </a:lnTo>
                  <a:lnTo>
                    <a:pt x="309" y="292"/>
                  </a:lnTo>
                  <a:lnTo>
                    <a:pt x="310" y="292"/>
                  </a:lnTo>
                  <a:lnTo>
                    <a:pt x="312" y="290"/>
                  </a:lnTo>
                  <a:lnTo>
                    <a:pt x="315" y="289"/>
                  </a:lnTo>
                  <a:lnTo>
                    <a:pt x="318" y="287"/>
                  </a:lnTo>
                  <a:lnTo>
                    <a:pt x="323" y="286"/>
                  </a:lnTo>
                  <a:lnTo>
                    <a:pt x="326" y="284"/>
                  </a:lnTo>
                  <a:lnTo>
                    <a:pt x="330" y="283"/>
                  </a:lnTo>
                  <a:lnTo>
                    <a:pt x="335" y="281"/>
                  </a:lnTo>
                  <a:lnTo>
                    <a:pt x="340" y="278"/>
                  </a:lnTo>
                  <a:lnTo>
                    <a:pt x="344" y="276"/>
                  </a:lnTo>
                  <a:lnTo>
                    <a:pt x="349" y="275"/>
                  </a:lnTo>
                  <a:lnTo>
                    <a:pt x="354" y="273"/>
                  </a:lnTo>
                  <a:lnTo>
                    <a:pt x="357" y="272"/>
                  </a:lnTo>
                  <a:lnTo>
                    <a:pt x="362" y="270"/>
                  </a:lnTo>
                  <a:lnTo>
                    <a:pt x="365" y="270"/>
                  </a:lnTo>
                  <a:lnTo>
                    <a:pt x="368" y="269"/>
                  </a:lnTo>
                  <a:lnTo>
                    <a:pt x="368" y="272"/>
                  </a:lnTo>
                  <a:lnTo>
                    <a:pt x="368" y="273"/>
                  </a:lnTo>
                  <a:lnTo>
                    <a:pt x="366" y="273"/>
                  </a:lnTo>
                  <a:lnTo>
                    <a:pt x="365" y="273"/>
                  </a:lnTo>
                  <a:lnTo>
                    <a:pt x="363" y="275"/>
                  </a:lnTo>
                  <a:lnTo>
                    <a:pt x="360" y="275"/>
                  </a:lnTo>
                  <a:lnTo>
                    <a:pt x="358" y="275"/>
                  </a:lnTo>
                  <a:lnTo>
                    <a:pt x="357" y="275"/>
                  </a:lnTo>
                  <a:lnTo>
                    <a:pt x="354" y="276"/>
                  </a:lnTo>
                  <a:lnTo>
                    <a:pt x="351" y="278"/>
                  </a:lnTo>
                  <a:lnTo>
                    <a:pt x="348" y="279"/>
                  </a:lnTo>
                  <a:lnTo>
                    <a:pt x="344" y="281"/>
                  </a:lnTo>
                  <a:lnTo>
                    <a:pt x="340" y="283"/>
                  </a:lnTo>
                  <a:lnTo>
                    <a:pt x="337" y="284"/>
                  </a:lnTo>
                  <a:lnTo>
                    <a:pt x="334" y="286"/>
                  </a:lnTo>
                  <a:lnTo>
                    <a:pt x="329" y="287"/>
                  </a:lnTo>
                  <a:lnTo>
                    <a:pt x="326" y="289"/>
                  </a:lnTo>
                  <a:lnTo>
                    <a:pt x="323" y="290"/>
                  </a:lnTo>
                  <a:lnTo>
                    <a:pt x="319" y="292"/>
                  </a:lnTo>
                  <a:lnTo>
                    <a:pt x="318" y="294"/>
                  </a:lnTo>
                  <a:lnTo>
                    <a:pt x="316" y="294"/>
                  </a:lnTo>
                  <a:lnTo>
                    <a:pt x="315" y="295"/>
                  </a:lnTo>
                  <a:lnTo>
                    <a:pt x="313" y="295"/>
                  </a:lnTo>
                  <a:lnTo>
                    <a:pt x="313" y="297"/>
                  </a:lnTo>
                  <a:lnTo>
                    <a:pt x="313" y="300"/>
                  </a:lnTo>
                  <a:lnTo>
                    <a:pt x="316" y="301"/>
                  </a:lnTo>
                  <a:lnTo>
                    <a:pt x="316" y="306"/>
                  </a:lnTo>
                  <a:lnTo>
                    <a:pt x="316" y="309"/>
                  </a:lnTo>
                  <a:lnTo>
                    <a:pt x="316" y="312"/>
                  </a:lnTo>
                  <a:lnTo>
                    <a:pt x="315" y="315"/>
                  </a:lnTo>
                  <a:lnTo>
                    <a:pt x="313" y="318"/>
                  </a:lnTo>
                  <a:lnTo>
                    <a:pt x="315" y="320"/>
                  </a:lnTo>
                  <a:lnTo>
                    <a:pt x="316" y="320"/>
                  </a:lnTo>
                  <a:lnTo>
                    <a:pt x="318" y="320"/>
                  </a:lnTo>
                  <a:lnTo>
                    <a:pt x="321" y="318"/>
                  </a:lnTo>
                  <a:lnTo>
                    <a:pt x="324" y="318"/>
                  </a:lnTo>
                  <a:lnTo>
                    <a:pt x="327" y="318"/>
                  </a:lnTo>
                  <a:lnTo>
                    <a:pt x="330" y="317"/>
                  </a:lnTo>
                  <a:lnTo>
                    <a:pt x="334" y="317"/>
                  </a:lnTo>
                  <a:lnTo>
                    <a:pt x="338" y="315"/>
                  </a:lnTo>
                  <a:lnTo>
                    <a:pt x="341" y="314"/>
                  </a:lnTo>
                  <a:lnTo>
                    <a:pt x="344" y="314"/>
                  </a:lnTo>
                  <a:lnTo>
                    <a:pt x="349" y="312"/>
                  </a:lnTo>
                  <a:lnTo>
                    <a:pt x="352" y="312"/>
                  </a:lnTo>
                  <a:lnTo>
                    <a:pt x="355" y="311"/>
                  </a:lnTo>
                  <a:lnTo>
                    <a:pt x="357" y="311"/>
                  </a:lnTo>
                  <a:lnTo>
                    <a:pt x="360" y="309"/>
                  </a:lnTo>
                  <a:lnTo>
                    <a:pt x="362" y="309"/>
                  </a:lnTo>
                  <a:lnTo>
                    <a:pt x="363" y="309"/>
                  </a:lnTo>
                  <a:lnTo>
                    <a:pt x="365" y="308"/>
                  </a:lnTo>
                  <a:lnTo>
                    <a:pt x="366" y="308"/>
                  </a:lnTo>
                  <a:lnTo>
                    <a:pt x="368" y="308"/>
                  </a:lnTo>
                  <a:lnTo>
                    <a:pt x="369" y="308"/>
                  </a:lnTo>
                  <a:lnTo>
                    <a:pt x="369" y="309"/>
                  </a:lnTo>
                  <a:lnTo>
                    <a:pt x="371" y="311"/>
                  </a:lnTo>
                  <a:lnTo>
                    <a:pt x="369" y="311"/>
                  </a:lnTo>
                  <a:lnTo>
                    <a:pt x="369" y="312"/>
                  </a:lnTo>
                  <a:lnTo>
                    <a:pt x="366" y="312"/>
                  </a:lnTo>
                  <a:lnTo>
                    <a:pt x="365" y="314"/>
                  </a:lnTo>
                  <a:lnTo>
                    <a:pt x="362" y="315"/>
                  </a:lnTo>
                  <a:lnTo>
                    <a:pt x="357" y="315"/>
                  </a:lnTo>
                  <a:lnTo>
                    <a:pt x="354" y="317"/>
                  </a:lnTo>
                  <a:lnTo>
                    <a:pt x="349" y="318"/>
                  </a:lnTo>
                  <a:lnTo>
                    <a:pt x="344" y="318"/>
                  </a:lnTo>
                  <a:lnTo>
                    <a:pt x="340" y="320"/>
                  </a:lnTo>
                  <a:lnTo>
                    <a:pt x="335" y="320"/>
                  </a:lnTo>
                  <a:lnTo>
                    <a:pt x="330" y="322"/>
                  </a:lnTo>
                  <a:lnTo>
                    <a:pt x="326" y="323"/>
                  </a:lnTo>
                  <a:lnTo>
                    <a:pt x="321" y="323"/>
                  </a:lnTo>
                  <a:lnTo>
                    <a:pt x="316" y="325"/>
                  </a:lnTo>
                  <a:lnTo>
                    <a:pt x="312" y="325"/>
                  </a:lnTo>
                  <a:lnTo>
                    <a:pt x="310" y="328"/>
                  </a:lnTo>
                  <a:lnTo>
                    <a:pt x="310" y="331"/>
                  </a:lnTo>
                  <a:lnTo>
                    <a:pt x="307" y="334"/>
                  </a:lnTo>
                  <a:lnTo>
                    <a:pt x="305" y="337"/>
                  </a:lnTo>
                  <a:lnTo>
                    <a:pt x="304" y="340"/>
                  </a:lnTo>
                  <a:lnTo>
                    <a:pt x="302" y="343"/>
                  </a:lnTo>
                  <a:lnTo>
                    <a:pt x="301" y="347"/>
                  </a:lnTo>
                  <a:lnTo>
                    <a:pt x="299" y="350"/>
                  </a:lnTo>
                  <a:lnTo>
                    <a:pt x="299" y="351"/>
                  </a:lnTo>
                  <a:lnTo>
                    <a:pt x="301" y="353"/>
                  </a:lnTo>
                  <a:lnTo>
                    <a:pt x="302" y="354"/>
                  </a:lnTo>
                  <a:lnTo>
                    <a:pt x="302" y="356"/>
                  </a:lnTo>
                  <a:lnTo>
                    <a:pt x="304" y="357"/>
                  </a:lnTo>
                  <a:lnTo>
                    <a:pt x="305" y="359"/>
                  </a:lnTo>
                  <a:lnTo>
                    <a:pt x="305" y="362"/>
                  </a:lnTo>
                  <a:lnTo>
                    <a:pt x="305" y="364"/>
                  </a:lnTo>
                  <a:lnTo>
                    <a:pt x="304" y="368"/>
                  </a:lnTo>
                  <a:lnTo>
                    <a:pt x="302" y="373"/>
                  </a:lnTo>
                  <a:lnTo>
                    <a:pt x="302" y="378"/>
                  </a:lnTo>
                  <a:lnTo>
                    <a:pt x="302" y="382"/>
                  </a:lnTo>
                  <a:lnTo>
                    <a:pt x="304" y="381"/>
                  </a:lnTo>
                  <a:lnTo>
                    <a:pt x="307" y="381"/>
                  </a:lnTo>
                  <a:lnTo>
                    <a:pt x="309" y="379"/>
                  </a:lnTo>
                  <a:lnTo>
                    <a:pt x="310" y="378"/>
                  </a:lnTo>
                  <a:lnTo>
                    <a:pt x="313" y="376"/>
                  </a:lnTo>
                  <a:lnTo>
                    <a:pt x="315" y="375"/>
                  </a:lnTo>
                  <a:lnTo>
                    <a:pt x="316" y="372"/>
                  </a:lnTo>
                  <a:lnTo>
                    <a:pt x="318" y="370"/>
                  </a:lnTo>
                  <a:lnTo>
                    <a:pt x="319" y="370"/>
                  </a:lnTo>
                  <a:lnTo>
                    <a:pt x="323" y="368"/>
                  </a:lnTo>
                  <a:lnTo>
                    <a:pt x="324" y="367"/>
                  </a:lnTo>
                  <a:lnTo>
                    <a:pt x="327" y="365"/>
                  </a:lnTo>
                  <a:lnTo>
                    <a:pt x="329" y="364"/>
                  </a:lnTo>
                  <a:lnTo>
                    <a:pt x="332" y="364"/>
                  </a:lnTo>
                  <a:lnTo>
                    <a:pt x="334" y="365"/>
                  </a:lnTo>
                  <a:lnTo>
                    <a:pt x="335" y="367"/>
                  </a:lnTo>
                  <a:lnTo>
                    <a:pt x="334" y="373"/>
                  </a:lnTo>
                  <a:lnTo>
                    <a:pt x="330" y="378"/>
                  </a:lnTo>
                  <a:lnTo>
                    <a:pt x="327" y="381"/>
                  </a:lnTo>
                  <a:lnTo>
                    <a:pt x="323" y="384"/>
                  </a:lnTo>
                  <a:lnTo>
                    <a:pt x="318" y="387"/>
                  </a:lnTo>
                  <a:lnTo>
                    <a:pt x="315" y="390"/>
                  </a:lnTo>
                  <a:lnTo>
                    <a:pt x="310" y="393"/>
                  </a:lnTo>
                  <a:lnTo>
                    <a:pt x="305" y="398"/>
                  </a:lnTo>
                  <a:lnTo>
                    <a:pt x="304" y="400"/>
                  </a:lnTo>
                  <a:lnTo>
                    <a:pt x="304" y="401"/>
                  </a:lnTo>
                  <a:lnTo>
                    <a:pt x="304" y="404"/>
                  </a:lnTo>
                  <a:lnTo>
                    <a:pt x="304" y="407"/>
                  </a:lnTo>
                  <a:lnTo>
                    <a:pt x="305" y="407"/>
                  </a:lnTo>
                  <a:lnTo>
                    <a:pt x="307" y="409"/>
                  </a:lnTo>
                  <a:lnTo>
                    <a:pt x="307" y="412"/>
                  </a:lnTo>
                  <a:lnTo>
                    <a:pt x="305" y="412"/>
                  </a:lnTo>
                  <a:lnTo>
                    <a:pt x="304" y="414"/>
                  </a:lnTo>
                  <a:lnTo>
                    <a:pt x="304" y="415"/>
                  </a:lnTo>
                  <a:lnTo>
                    <a:pt x="302" y="415"/>
                  </a:lnTo>
                  <a:lnTo>
                    <a:pt x="301" y="417"/>
                  </a:lnTo>
                  <a:lnTo>
                    <a:pt x="299" y="418"/>
                  </a:lnTo>
                  <a:lnTo>
                    <a:pt x="298" y="418"/>
                  </a:lnTo>
                  <a:lnTo>
                    <a:pt x="296" y="420"/>
                  </a:lnTo>
                  <a:lnTo>
                    <a:pt x="295" y="417"/>
                  </a:lnTo>
                  <a:lnTo>
                    <a:pt x="293" y="414"/>
                  </a:lnTo>
                  <a:lnTo>
                    <a:pt x="291" y="411"/>
                  </a:lnTo>
                  <a:lnTo>
                    <a:pt x="290" y="407"/>
                  </a:lnTo>
                  <a:lnTo>
                    <a:pt x="288" y="404"/>
                  </a:lnTo>
                  <a:lnTo>
                    <a:pt x="287" y="401"/>
                  </a:lnTo>
                  <a:lnTo>
                    <a:pt x="284" y="400"/>
                  </a:lnTo>
                  <a:lnTo>
                    <a:pt x="282" y="396"/>
                  </a:lnTo>
                  <a:lnTo>
                    <a:pt x="279" y="395"/>
                  </a:lnTo>
                  <a:lnTo>
                    <a:pt x="277" y="392"/>
                  </a:lnTo>
                  <a:lnTo>
                    <a:pt x="274" y="390"/>
                  </a:lnTo>
                  <a:lnTo>
                    <a:pt x="271" y="389"/>
                  </a:lnTo>
                  <a:lnTo>
                    <a:pt x="270" y="387"/>
                  </a:lnTo>
                  <a:lnTo>
                    <a:pt x="266" y="384"/>
                  </a:lnTo>
                  <a:lnTo>
                    <a:pt x="263" y="382"/>
                  </a:lnTo>
                  <a:lnTo>
                    <a:pt x="262" y="381"/>
                  </a:lnTo>
                  <a:lnTo>
                    <a:pt x="260" y="379"/>
                  </a:lnTo>
                  <a:lnTo>
                    <a:pt x="259" y="376"/>
                  </a:lnTo>
                  <a:lnTo>
                    <a:pt x="257" y="375"/>
                  </a:lnTo>
                  <a:lnTo>
                    <a:pt x="257" y="372"/>
                  </a:lnTo>
                  <a:lnTo>
                    <a:pt x="257" y="370"/>
                  </a:lnTo>
                  <a:lnTo>
                    <a:pt x="257" y="368"/>
                  </a:lnTo>
                  <a:lnTo>
                    <a:pt x="257" y="365"/>
                  </a:lnTo>
                  <a:lnTo>
                    <a:pt x="259" y="362"/>
                  </a:lnTo>
                  <a:lnTo>
                    <a:pt x="259" y="359"/>
                  </a:lnTo>
                  <a:lnTo>
                    <a:pt x="260" y="356"/>
                  </a:lnTo>
                  <a:lnTo>
                    <a:pt x="262" y="353"/>
                  </a:lnTo>
                  <a:lnTo>
                    <a:pt x="265" y="350"/>
                  </a:lnTo>
                  <a:lnTo>
                    <a:pt x="266" y="348"/>
                  </a:lnTo>
                  <a:lnTo>
                    <a:pt x="268" y="345"/>
                  </a:lnTo>
                  <a:lnTo>
                    <a:pt x="268" y="342"/>
                  </a:lnTo>
                  <a:lnTo>
                    <a:pt x="268" y="337"/>
                  </a:lnTo>
                  <a:lnTo>
                    <a:pt x="260" y="337"/>
                  </a:lnTo>
                  <a:lnTo>
                    <a:pt x="262" y="336"/>
                  </a:lnTo>
                  <a:lnTo>
                    <a:pt x="263" y="336"/>
                  </a:lnTo>
                  <a:lnTo>
                    <a:pt x="265" y="334"/>
                  </a:lnTo>
                  <a:lnTo>
                    <a:pt x="265" y="333"/>
                  </a:lnTo>
                  <a:lnTo>
                    <a:pt x="263" y="329"/>
                  </a:lnTo>
                  <a:lnTo>
                    <a:pt x="262" y="328"/>
                  </a:lnTo>
                  <a:lnTo>
                    <a:pt x="262" y="326"/>
                  </a:lnTo>
                  <a:lnTo>
                    <a:pt x="260" y="326"/>
                  </a:lnTo>
                  <a:lnTo>
                    <a:pt x="259" y="325"/>
                  </a:lnTo>
                  <a:lnTo>
                    <a:pt x="259" y="323"/>
                  </a:lnTo>
                  <a:lnTo>
                    <a:pt x="257" y="322"/>
                  </a:lnTo>
                  <a:lnTo>
                    <a:pt x="254" y="320"/>
                  </a:lnTo>
                  <a:lnTo>
                    <a:pt x="252" y="322"/>
                  </a:lnTo>
                  <a:lnTo>
                    <a:pt x="249" y="322"/>
                  </a:lnTo>
                  <a:lnTo>
                    <a:pt x="248" y="323"/>
                  </a:lnTo>
                  <a:lnTo>
                    <a:pt x="245" y="325"/>
                  </a:lnTo>
                  <a:lnTo>
                    <a:pt x="243" y="326"/>
                  </a:lnTo>
                  <a:lnTo>
                    <a:pt x="240" y="326"/>
                  </a:lnTo>
                  <a:lnTo>
                    <a:pt x="238" y="328"/>
                  </a:lnTo>
                  <a:lnTo>
                    <a:pt x="235" y="328"/>
                  </a:lnTo>
                  <a:lnTo>
                    <a:pt x="237" y="326"/>
                  </a:lnTo>
                  <a:lnTo>
                    <a:pt x="238" y="325"/>
                  </a:lnTo>
                  <a:lnTo>
                    <a:pt x="240" y="323"/>
                  </a:lnTo>
                  <a:lnTo>
                    <a:pt x="242" y="322"/>
                  </a:lnTo>
                  <a:lnTo>
                    <a:pt x="245" y="322"/>
                  </a:lnTo>
                  <a:lnTo>
                    <a:pt x="246" y="320"/>
                  </a:lnTo>
                  <a:lnTo>
                    <a:pt x="248" y="318"/>
                  </a:lnTo>
                  <a:lnTo>
                    <a:pt x="249" y="317"/>
                  </a:lnTo>
                  <a:lnTo>
                    <a:pt x="248" y="315"/>
                  </a:lnTo>
                  <a:lnTo>
                    <a:pt x="246" y="314"/>
                  </a:lnTo>
                  <a:lnTo>
                    <a:pt x="246" y="312"/>
                  </a:lnTo>
                  <a:lnTo>
                    <a:pt x="245" y="311"/>
                  </a:lnTo>
                  <a:lnTo>
                    <a:pt x="243" y="309"/>
                  </a:lnTo>
                  <a:lnTo>
                    <a:pt x="243" y="308"/>
                  </a:lnTo>
                  <a:lnTo>
                    <a:pt x="242" y="306"/>
                  </a:lnTo>
                  <a:lnTo>
                    <a:pt x="242" y="303"/>
                  </a:lnTo>
                  <a:lnTo>
                    <a:pt x="240" y="303"/>
                  </a:lnTo>
                  <a:lnTo>
                    <a:pt x="240" y="301"/>
                  </a:lnTo>
                  <a:lnTo>
                    <a:pt x="238" y="301"/>
                  </a:lnTo>
                  <a:lnTo>
                    <a:pt x="237" y="303"/>
                  </a:lnTo>
                  <a:lnTo>
                    <a:pt x="235" y="304"/>
                  </a:lnTo>
                  <a:lnTo>
                    <a:pt x="232" y="308"/>
                  </a:lnTo>
                  <a:lnTo>
                    <a:pt x="231" y="309"/>
                  </a:lnTo>
                  <a:lnTo>
                    <a:pt x="229" y="312"/>
                  </a:lnTo>
                  <a:lnTo>
                    <a:pt x="227" y="314"/>
                  </a:lnTo>
                  <a:lnTo>
                    <a:pt x="227" y="317"/>
                  </a:lnTo>
                  <a:lnTo>
                    <a:pt x="226" y="318"/>
                  </a:lnTo>
                  <a:lnTo>
                    <a:pt x="224" y="322"/>
                  </a:lnTo>
                  <a:lnTo>
                    <a:pt x="223" y="323"/>
                  </a:lnTo>
                  <a:lnTo>
                    <a:pt x="221" y="326"/>
                  </a:lnTo>
                  <a:lnTo>
                    <a:pt x="221" y="329"/>
                  </a:lnTo>
                  <a:lnTo>
                    <a:pt x="220" y="333"/>
                  </a:lnTo>
                  <a:lnTo>
                    <a:pt x="220" y="337"/>
                  </a:lnTo>
                  <a:lnTo>
                    <a:pt x="218" y="340"/>
                  </a:lnTo>
                  <a:lnTo>
                    <a:pt x="218" y="343"/>
                  </a:lnTo>
                  <a:lnTo>
                    <a:pt x="218" y="347"/>
                  </a:lnTo>
                  <a:lnTo>
                    <a:pt x="220" y="348"/>
                  </a:lnTo>
                  <a:lnTo>
                    <a:pt x="220" y="350"/>
                  </a:lnTo>
                  <a:lnTo>
                    <a:pt x="221" y="350"/>
                  </a:lnTo>
                  <a:lnTo>
                    <a:pt x="223" y="351"/>
                  </a:lnTo>
                  <a:lnTo>
                    <a:pt x="224" y="353"/>
                  </a:lnTo>
                  <a:lnTo>
                    <a:pt x="226" y="354"/>
                  </a:lnTo>
                  <a:lnTo>
                    <a:pt x="226" y="356"/>
                  </a:lnTo>
                  <a:lnTo>
                    <a:pt x="223" y="364"/>
                  </a:lnTo>
                  <a:lnTo>
                    <a:pt x="221" y="372"/>
                  </a:lnTo>
                  <a:lnTo>
                    <a:pt x="221" y="381"/>
                  </a:lnTo>
                  <a:lnTo>
                    <a:pt x="223" y="389"/>
                  </a:lnTo>
                  <a:lnTo>
                    <a:pt x="223" y="393"/>
                  </a:lnTo>
                  <a:lnTo>
                    <a:pt x="224" y="398"/>
                  </a:lnTo>
                  <a:lnTo>
                    <a:pt x="224" y="401"/>
                  </a:lnTo>
                  <a:lnTo>
                    <a:pt x="223" y="407"/>
                  </a:lnTo>
                  <a:lnTo>
                    <a:pt x="223" y="409"/>
                  </a:lnTo>
                  <a:lnTo>
                    <a:pt x="221" y="409"/>
                  </a:lnTo>
                  <a:lnTo>
                    <a:pt x="220" y="409"/>
                  </a:lnTo>
                  <a:lnTo>
                    <a:pt x="218" y="411"/>
                  </a:lnTo>
                  <a:lnTo>
                    <a:pt x="217" y="411"/>
                  </a:lnTo>
                  <a:lnTo>
                    <a:pt x="215" y="411"/>
                  </a:lnTo>
                  <a:lnTo>
                    <a:pt x="213" y="411"/>
                  </a:lnTo>
                  <a:lnTo>
                    <a:pt x="213" y="412"/>
                  </a:lnTo>
                  <a:lnTo>
                    <a:pt x="212" y="409"/>
                  </a:lnTo>
                  <a:lnTo>
                    <a:pt x="212" y="407"/>
                  </a:lnTo>
                  <a:lnTo>
                    <a:pt x="212" y="404"/>
                  </a:lnTo>
                  <a:lnTo>
                    <a:pt x="212" y="403"/>
                  </a:lnTo>
                  <a:lnTo>
                    <a:pt x="212" y="400"/>
                  </a:lnTo>
                  <a:lnTo>
                    <a:pt x="210" y="398"/>
                  </a:lnTo>
                  <a:lnTo>
                    <a:pt x="209" y="398"/>
                  </a:lnTo>
                  <a:lnTo>
                    <a:pt x="207" y="398"/>
                  </a:lnTo>
                  <a:lnTo>
                    <a:pt x="206" y="400"/>
                  </a:lnTo>
                  <a:lnTo>
                    <a:pt x="203" y="400"/>
                  </a:lnTo>
                  <a:lnTo>
                    <a:pt x="201" y="403"/>
                  </a:lnTo>
                  <a:lnTo>
                    <a:pt x="199" y="404"/>
                  </a:lnTo>
                  <a:lnTo>
                    <a:pt x="198" y="406"/>
                  </a:lnTo>
                  <a:lnTo>
                    <a:pt x="195" y="406"/>
                  </a:lnTo>
                  <a:lnTo>
                    <a:pt x="193" y="407"/>
                  </a:lnTo>
                  <a:lnTo>
                    <a:pt x="192" y="407"/>
                  </a:lnTo>
                  <a:lnTo>
                    <a:pt x="192" y="414"/>
                  </a:lnTo>
                  <a:lnTo>
                    <a:pt x="192" y="421"/>
                  </a:lnTo>
                  <a:lnTo>
                    <a:pt x="192" y="429"/>
                  </a:lnTo>
                  <a:lnTo>
                    <a:pt x="192" y="431"/>
                  </a:lnTo>
                  <a:lnTo>
                    <a:pt x="190" y="432"/>
                  </a:lnTo>
                  <a:lnTo>
                    <a:pt x="188" y="432"/>
                  </a:lnTo>
                  <a:lnTo>
                    <a:pt x="185" y="432"/>
                  </a:lnTo>
                  <a:lnTo>
                    <a:pt x="184" y="432"/>
                  </a:lnTo>
                  <a:lnTo>
                    <a:pt x="182" y="432"/>
                  </a:lnTo>
                  <a:lnTo>
                    <a:pt x="181" y="387"/>
                  </a:lnTo>
                  <a:lnTo>
                    <a:pt x="181" y="384"/>
                  </a:lnTo>
                  <a:lnTo>
                    <a:pt x="179" y="382"/>
                  </a:lnTo>
                  <a:lnTo>
                    <a:pt x="178" y="381"/>
                  </a:lnTo>
                  <a:lnTo>
                    <a:pt x="176" y="381"/>
                  </a:lnTo>
                  <a:lnTo>
                    <a:pt x="174" y="379"/>
                  </a:lnTo>
                  <a:lnTo>
                    <a:pt x="173" y="379"/>
                  </a:lnTo>
                  <a:lnTo>
                    <a:pt x="171" y="378"/>
                  </a:lnTo>
                  <a:lnTo>
                    <a:pt x="170" y="375"/>
                  </a:lnTo>
                  <a:lnTo>
                    <a:pt x="173" y="373"/>
                  </a:lnTo>
                  <a:lnTo>
                    <a:pt x="173" y="370"/>
                  </a:lnTo>
                  <a:lnTo>
                    <a:pt x="171" y="367"/>
                  </a:lnTo>
                  <a:lnTo>
                    <a:pt x="170" y="365"/>
                  </a:lnTo>
                  <a:lnTo>
                    <a:pt x="171" y="356"/>
                  </a:lnTo>
                  <a:lnTo>
                    <a:pt x="173" y="342"/>
                  </a:lnTo>
                  <a:lnTo>
                    <a:pt x="173" y="331"/>
                  </a:lnTo>
                  <a:lnTo>
                    <a:pt x="171" y="326"/>
                  </a:lnTo>
                  <a:lnTo>
                    <a:pt x="173" y="301"/>
                  </a:lnTo>
                  <a:lnTo>
                    <a:pt x="173" y="300"/>
                  </a:lnTo>
                  <a:lnTo>
                    <a:pt x="171" y="300"/>
                  </a:lnTo>
                  <a:lnTo>
                    <a:pt x="170" y="298"/>
                  </a:lnTo>
                  <a:lnTo>
                    <a:pt x="168" y="298"/>
                  </a:lnTo>
                  <a:lnTo>
                    <a:pt x="167" y="298"/>
                  </a:lnTo>
                  <a:lnTo>
                    <a:pt x="165" y="300"/>
                  </a:lnTo>
                  <a:lnTo>
                    <a:pt x="164" y="303"/>
                  </a:lnTo>
                  <a:lnTo>
                    <a:pt x="164" y="306"/>
                  </a:lnTo>
                  <a:lnTo>
                    <a:pt x="162" y="308"/>
                  </a:lnTo>
                  <a:lnTo>
                    <a:pt x="162" y="311"/>
                  </a:lnTo>
                  <a:lnTo>
                    <a:pt x="160" y="314"/>
                  </a:lnTo>
                  <a:lnTo>
                    <a:pt x="160" y="317"/>
                  </a:lnTo>
                  <a:lnTo>
                    <a:pt x="162" y="320"/>
                  </a:lnTo>
                  <a:lnTo>
                    <a:pt x="164" y="322"/>
                  </a:lnTo>
                  <a:lnTo>
                    <a:pt x="165" y="323"/>
                  </a:lnTo>
                  <a:lnTo>
                    <a:pt x="167" y="326"/>
                  </a:lnTo>
                  <a:lnTo>
                    <a:pt x="168" y="328"/>
                  </a:lnTo>
                  <a:lnTo>
                    <a:pt x="168" y="331"/>
                  </a:lnTo>
                  <a:lnTo>
                    <a:pt x="170" y="334"/>
                  </a:lnTo>
                  <a:lnTo>
                    <a:pt x="170" y="337"/>
                  </a:lnTo>
                  <a:lnTo>
                    <a:pt x="170" y="340"/>
                  </a:lnTo>
                  <a:lnTo>
                    <a:pt x="170" y="342"/>
                  </a:lnTo>
                  <a:lnTo>
                    <a:pt x="168" y="343"/>
                  </a:lnTo>
                  <a:lnTo>
                    <a:pt x="167" y="343"/>
                  </a:lnTo>
                  <a:lnTo>
                    <a:pt x="167" y="345"/>
                  </a:lnTo>
                  <a:lnTo>
                    <a:pt x="165" y="345"/>
                  </a:lnTo>
                  <a:lnTo>
                    <a:pt x="164" y="345"/>
                  </a:lnTo>
                  <a:lnTo>
                    <a:pt x="162" y="345"/>
                  </a:lnTo>
                  <a:lnTo>
                    <a:pt x="160" y="345"/>
                  </a:lnTo>
                  <a:lnTo>
                    <a:pt x="159" y="345"/>
                  </a:lnTo>
                  <a:lnTo>
                    <a:pt x="157" y="345"/>
                  </a:lnTo>
                  <a:lnTo>
                    <a:pt x="156" y="343"/>
                  </a:lnTo>
                  <a:lnTo>
                    <a:pt x="154" y="342"/>
                  </a:lnTo>
                  <a:lnTo>
                    <a:pt x="153" y="340"/>
                  </a:lnTo>
                  <a:lnTo>
                    <a:pt x="151" y="339"/>
                  </a:lnTo>
                  <a:lnTo>
                    <a:pt x="149" y="336"/>
                  </a:lnTo>
                  <a:lnTo>
                    <a:pt x="149" y="334"/>
                  </a:lnTo>
                  <a:lnTo>
                    <a:pt x="148" y="331"/>
                  </a:lnTo>
                  <a:lnTo>
                    <a:pt x="148" y="328"/>
                  </a:lnTo>
                  <a:lnTo>
                    <a:pt x="146" y="326"/>
                  </a:lnTo>
                  <a:lnTo>
                    <a:pt x="145" y="326"/>
                  </a:lnTo>
                  <a:lnTo>
                    <a:pt x="142" y="326"/>
                  </a:lnTo>
                  <a:lnTo>
                    <a:pt x="139" y="326"/>
                  </a:lnTo>
                  <a:lnTo>
                    <a:pt x="134" y="326"/>
                  </a:lnTo>
                  <a:lnTo>
                    <a:pt x="131" y="326"/>
                  </a:lnTo>
                  <a:lnTo>
                    <a:pt x="126" y="326"/>
                  </a:lnTo>
                  <a:lnTo>
                    <a:pt x="123" y="328"/>
                  </a:lnTo>
                  <a:lnTo>
                    <a:pt x="118" y="328"/>
                  </a:lnTo>
                  <a:lnTo>
                    <a:pt x="115" y="329"/>
                  </a:lnTo>
                  <a:lnTo>
                    <a:pt x="111" y="331"/>
                  </a:lnTo>
                  <a:lnTo>
                    <a:pt x="112" y="333"/>
                  </a:lnTo>
                  <a:lnTo>
                    <a:pt x="114" y="336"/>
                  </a:lnTo>
                  <a:lnTo>
                    <a:pt x="115" y="337"/>
                  </a:lnTo>
                  <a:lnTo>
                    <a:pt x="117" y="340"/>
                  </a:lnTo>
                  <a:lnTo>
                    <a:pt x="118" y="342"/>
                  </a:lnTo>
                  <a:lnTo>
                    <a:pt x="118" y="345"/>
                  </a:lnTo>
                  <a:lnTo>
                    <a:pt x="118" y="348"/>
                  </a:lnTo>
                  <a:lnTo>
                    <a:pt x="120" y="351"/>
                  </a:lnTo>
                  <a:lnTo>
                    <a:pt x="120" y="356"/>
                  </a:lnTo>
                  <a:lnTo>
                    <a:pt x="120" y="362"/>
                  </a:lnTo>
                  <a:lnTo>
                    <a:pt x="118" y="368"/>
                  </a:lnTo>
                  <a:lnTo>
                    <a:pt x="117" y="373"/>
                  </a:lnTo>
                  <a:lnTo>
                    <a:pt x="114" y="379"/>
                  </a:lnTo>
                  <a:lnTo>
                    <a:pt x="109" y="382"/>
                  </a:lnTo>
                  <a:lnTo>
                    <a:pt x="103" y="384"/>
                  </a:lnTo>
                  <a:lnTo>
                    <a:pt x="96" y="384"/>
                  </a:lnTo>
                  <a:lnTo>
                    <a:pt x="103" y="368"/>
                  </a:lnTo>
                  <a:lnTo>
                    <a:pt x="106" y="365"/>
                  </a:lnTo>
                  <a:lnTo>
                    <a:pt x="106" y="357"/>
                  </a:lnTo>
                  <a:lnTo>
                    <a:pt x="104" y="351"/>
                  </a:lnTo>
                  <a:lnTo>
                    <a:pt x="101" y="345"/>
                  </a:lnTo>
                  <a:lnTo>
                    <a:pt x="100" y="347"/>
                  </a:lnTo>
                  <a:lnTo>
                    <a:pt x="98" y="350"/>
                  </a:lnTo>
                  <a:lnTo>
                    <a:pt x="98" y="353"/>
                  </a:lnTo>
                  <a:lnTo>
                    <a:pt x="98" y="357"/>
                  </a:lnTo>
                  <a:lnTo>
                    <a:pt x="98" y="361"/>
                  </a:lnTo>
                  <a:lnTo>
                    <a:pt x="98" y="365"/>
                  </a:lnTo>
                  <a:lnTo>
                    <a:pt x="100" y="367"/>
                  </a:lnTo>
                  <a:lnTo>
                    <a:pt x="103" y="368"/>
                  </a:lnTo>
                  <a:lnTo>
                    <a:pt x="96" y="384"/>
                  </a:lnTo>
                  <a:lnTo>
                    <a:pt x="90" y="381"/>
                  </a:lnTo>
                  <a:lnTo>
                    <a:pt x="86" y="376"/>
                  </a:lnTo>
                  <a:lnTo>
                    <a:pt x="82" y="370"/>
                  </a:lnTo>
                  <a:lnTo>
                    <a:pt x="81" y="364"/>
                  </a:lnTo>
                  <a:lnTo>
                    <a:pt x="81" y="357"/>
                  </a:lnTo>
                  <a:lnTo>
                    <a:pt x="82" y="351"/>
                  </a:lnTo>
                  <a:lnTo>
                    <a:pt x="84" y="345"/>
                  </a:lnTo>
                  <a:lnTo>
                    <a:pt x="86" y="339"/>
                  </a:lnTo>
                  <a:lnTo>
                    <a:pt x="82" y="337"/>
                  </a:lnTo>
                  <a:lnTo>
                    <a:pt x="79" y="337"/>
                  </a:lnTo>
                  <a:lnTo>
                    <a:pt x="76" y="337"/>
                  </a:lnTo>
                  <a:lnTo>
                    <a:pt x="73" y="337"/>
                  </a:lnTo>
                  <a:lnTo>
                    <a:pt x="70" y="339"/>
                  </a:lnTo>
                  <a:lnTo>
                    <a:pt x="67" y="339"/>
                  </a:lnTo>
                  <a:lnTo>
                    <a:pt x="64" y="340"/>
                  </a:lnTo>
                  <a:lnTo>
                    <a:pt x="59" y="340"/>
                  </a:lnTo>
                  <a:lnTo>
                    <a:pt x="56" y="342"/>
                  </a:lnTo>
                  <a:lnTo>
                    <a:pt x="51" y="343"/>
                  </a:lnTo>
                  <a:lnTo>
                    <a:pt x="47" y="345"/>
                  </a:lnTo>
                  <a:lnTo>
                    <a:pt x="43" y="347"/>
                  </a:lnTo>
                  <a:lnTo>
                    <a:pt x="40" y="350"/>
                  </a:lnTo>
                  <a:lnTo>
                    <a:pt x="37" y="353"/>
                  </a:lnTo>
                  <a:lnTo>
                    <a:pt x="34" y="356"/>
                  </a:lnTo>
                  <a:lnTo>
                    <a:pt x="31" y="359"/>
                  </a:lnTo>
                  <a:lnTo>
                    <a:pt x="28" y="362"/>
                  </a:lnTo>
                  <a:lnTo>
                    <a:pt x="25" y="365"/>
                  </a:lnTo>
                  <a:lnTo>
                    <a:pt x="22" y="368"/>
                  </a:lnTo>
                  <a:lnTo>
                    <a:pt x="19" y="372"/>
                  </a:lnTo>
                  <a:lnTo>
                    <a:pt x="15" y="373"/>
                  </a:lnTo>
                  <a:lnTo>
                    <a:pt x="12" y="376"/>
                  </a:lnTo>
                  <a:lnTo>
                    <a:pt x="8" y="378"/>
                  </a:lnTo>
                  <a:lnTo>
                    <a:pt x="3" y="379"/>
                  </a:lnTo>
                  <a:lnTo>
                    <a:pt x="1" y="379"/>
                  </a:lnTo>
                  <a:lnTo>
                    <a:pt x="0" y="378"/>
                  </a:lnTo>
                  <a:lnTo>
                    <a:pt x="0" y="375"/>
                  </a:lnTo>
                  <a:lnTo>
                    <a:pt x="1" y="373"/>
                  </a:lnTo>
                  <a:lnTo>
                    <a:pt x="4" y="372"/>
                  </a:lnTo>
                  <a:lnTo>
                    <a:pt x="6" y="370"/>
                  </a:lnTo>
                  <a:lnTo>
                    <a:pt x="9" y="368"/>
                  </a:lnTo>
                  <a:lnTo>
                    <a:pt x="12" y="367"/>
                  </a:lnTo>
                  <a:lnTo>
                    <a:pt x="15" y="365"/>
                  </a:lnTo>
                  <a:lnTo>
                    <a:pt x="19" y="364"/>
                  </a:lnTo>
                  <a:lnTo>
                    <a:pt x="20" y="362"/>
                  </a:lnTo>
                  <a:lnTo>
                    <a:pt x="22" y="359"/>
                  </a:lnTo>
                  <a:lnTo>
                    <a:pt x="25" y="357"/>
                  </a:lnTo>
                  <a:lnTo>
                    <a:pt x="28" y="354"/>
                  </a:lnTo>
                  <a:lnTo>
                    <a:pt x="31" y="351"/>
                  </a:lnTo>
                  <a:lnTo>
                    <a:pt x="34" y="348"/>
                  </a:lnTo>
                  <a:lnTo>
                    <a:pt x="39" y="345"/>
                  </a:lnTo>
                  <a:lnTo>
                    <a:pt x="43" y="342"/>
                  </a:lnTo>
                  <a:lnTo>
                    <a:pt x="48" y="339"/>
                  </a:lnTo>
                  <a:lnTo>
                    <a:pt x="53" y="336"/>
                  </a:lnTo>
                  <a:lnTo>
                    <a:pt x="57" y="334"/>
                  </a:lnTo>
                  <a:lnTo>
                    <a:pt x="64" y="333"/>
                  </a:lnTo>
                  <a:lnTo>
                    <a:pt x="70" y="331"/>
                  </a:lnTo>
                  <a:lnTo>
                    <a:pt x="76" y="331"/>
                  </a:lnTo>
                  <a:lnTo>
                    <a:pt x="82" y="331"/>
                  </a:lnTo>
                  <a:lnTo>
                    <a:pt x="89" y="333"/>
                  </a:lnTo>
                  <a:lnTo>
                    <a:pt x="90" y="333"/>
                  </a:lnTo>
                  <a:lnTo>
                    <a:pt x="92" y="331"/>
                  </a:lnTo>
                  <a:lnTo>
                    <a:pt x="93" y="329"/>
                  </a:lnTo>
                  <a:lnTo>
                    <a:pt x="93" y="328"/>
                  </a:lnTo>
                  <a:lnTo>
                    <a:pt x="92" y="326"/>
                  </a:lnTo>
                  <a:lnTo>
                    <a:pt x="87" y="325"/>
                  </a:lnTo>
                  <a:lnTo>
                    <a:pt x="82" y="325"/>
                  </a:lnTo>
                  <a:lnTo>
                    <a:pt x="78" y="325"/>
                  </a:lnTo>
                  <a:lnTo>
                    <a:pt x="73" y="325"/>
                  </a:lnTo>
                  <a:lnTo>
                    <a:pt x="68" y="325"/>
                  </a:lnTo>
                  <a:lnTo>
                    <a:pt x="64" y="326"/>
                  </a:lnTo>
                  <a:lnTo>
                    <a:pt x="59" y="328"/>
                  </a:lnTo>
                  <a:lnTo>
                    <a:pt x="54" y="328"/>
                  </a:lnTo>
                  <a:lnTo>
                    <a:pt x="51" y="329"/>
                  </a:lnTo>
                  <a:lnTo>
                    <a:pt x="47" y="333"/>
                  </a:lnTo>
                  <a:lnTo>
                    <a:pt x="42" y="334"/>
                  </a:lnTo>
                  <a:lnTo>
                    <a:pt x="37" y="337"/>
                  </a:lnTo>
                  <a:lnTo>
                    <a:pt x="34" y="340"/>
                  </a:lnTo>
                  <a:lnTo>
                    <a:pt x="29" y="343"/>
                  </a:lnTo>
                  <a:lnTo>
                    <a:pt x="26" y="347"/>
                  </a:lnTo>
                  <a:lnTo>
                    <a:pt x="23" y="350"/>
                  </a:lnTo>
                  <a:lnTo>
                    <a:pt x="22" y="353"/>
                  </a:lnTo>
                  <a:lnTo>
                    <a:pt x="19" y="354"/>
                  </a:lnTo>
                  <a:lnTo>
                    <a:pt x="17" y="357"/>
                  </a:lnTo>
                  <a:lnTo>
                    <a:pt x="14" y="361"/>
                  </a:lnTo>
                  <a:lnTo>
                    <a:pt x="11" y="362"/>
                  </a:lnTo>
                  <a:lnTo>
                    <a:pt x="9" y="364"/>
                  </a:lnTo>
                  <a:lnTo>
                    <a:pt x="6" y="364"/>
                  </a:lnTo>
                  <a:lnTo>
                    <a:pt x="1" y="364"/>
                  </a:lnTo>
                  <a:lnTo>
                    <a:pt x="1" y="362"/>
                  </a:lnTo>
                  <a:lnTo>
                    <a:pt x="3" y="361"/>
                  </a:lnTo>
                  <a:lnTo>
                    <a:pt x="4" y="359"/>
                  </a:lnTo>
                  <a:lnTo>
                    <a:pt x="6" y="359"/>
                  </a:lnTo>
                  <a:lnTo>
                    <a:pt x="8" y="359"/>
                  </a:lnTo>
                  <a:lnTo>
                    <a:pt x="9" y="357"/>
                  </a:lnTo>
                  <a:lnTo>
                    <a:pt x="11" y="357"/>
                  </a:lnTo>
                  <a:lnTo>
                    <a:pt x="12" y="356"/>
                  </a:lnTo>
                  <a:lnTo>
                    <a:pt x="14" y="353"/>
                  </a:lnTo>
                  <a:lnTo>
                    <a:pt x="17" y="351"/>
                  </a:lnTo>
                  <a:lnTo>
                    <a:pt x="20" y="348"/>
                  </a:lnTo>
                  <a:lnTo>
                    <a:pt x="22" y="345"/>
                  </a:lnTo>
                  <a:lnTo>
                    <a:pt x="25" y="342"/>
                  </a:lnTo>
                  <a:lnTo>
                    <a:pt x="26" y="340"/>
                  </a:lnTo>
                  <a:lnTo>
                    <a:pt x="29" y="337"/>
                  </a:lnTo>
                  <a:lnTo>
                    <a:pt x="33" y="336"/>
                  </a:lnTo>
                  <a:lnTo>
                    <a:pt x="36" y="333"/>
                  </a:lnTo>
                  <a:lnTo>
                    <a:pt x="40" y="331"/>
                  </a:lnTo>
                  <a:lnTo>
                    <a:pt x="43" y="328"/>
                  </a:lnTo>
                  <a:lnTo>
                    <a:pt x="48" y="326"/>
                  </a:lnTo>
                  <a:lnTo>
                    <a:pt x="51" y="325"/>
                  </a:lnTo>
                  <a:lnTo>
                    <a:pt x="54" y="323"/>
                  </a:lnTo>
                  <a:lnTo>
                    <a:pt x="59" y="323"/>
                  </a:lnTo>
                  <a:lnTo>
                    <a:pt x="62" y="322"/>
                  </a:lnTo>
                  <a:lnTo>
                    <a:pt x="67" y="322"/>
                  </a:lnTo>
                  <a:lnTo>
                    <a:pt x="72" y="320"/>
                  </a:lnTo>
                  <a:lnTo>
                    <a:pt x="75" y="320"/>
                  </a:lnTo>
                  <a:lnTo>
                    <a:pt x="79" y="322"/>
                  </a:lnTo>
                  <a:lnTo>
                    <a:pt x="84" y="322"/>
                  </a:lnTo>
                  <a:lnTo>
                    <a:pt x="89" y="322"/>
                  </a:lnTo>
                  <a:lnTo>
                    <a:pt x="93" y="323"/>
                  </a:lnTo>
                  <a:lnTo>
                    <a:pt x="98" y="325"/>
                  </a:lnTo>
                  <a:lnTo>
                    <a:pt x="101" y="322"/>
                  </a:lnTo>
                  <a:lnTo>
                    <a:pt x="103" y="320"/>
                  </a:lnTo>
                  <a:lnTo>
                    <a:pt x="106" y="318"/>
                  </a:lnTo>
                  <a:lnTo>
                    <a:pt x="109" y="317"/>
                  </a:lnTo>
                  <a:lnTo>
                    <a:pt x="112" y="315"/>
                  </a:lnTo>
                  <a:lnTo>
                    <a:pt x="115" y="314"/>
                  </a:lnTo>
                  <a:lnTo>
                    <a:pt x="118" y="314"/>
                  </a:lnTo>
                  <a:lnTo>
                    <a:pt x="121" y="312"/>
                  </a:lnTo>
                  <a:lnTo>
                    <a:pt x="123" y="312"/>
                  </a:lnTo>
                  <a:lnTo>
                    <a:pt x="126" y="312"/>
                  </a:lnTo>
                  <a:lnTo>
                    <a:pt x="129" y="312"/>
                  </a:lnTo>
                  <a:lnTo>
                    <a:pt x="134" y="312"/>
                  </a:lnTo>
                  <a:lnTo>
                    <a:pt x="137" y="312"/>
                  </a:lnTo>
                  <a:lnTo>
                    <a:pt x="140" y="312"/>
                  </a:lnTo>
                  <a:lnTo>
                    <a:pt x="143" y="312"/>
                  </a:lnTo>
                  <a:lnTo>
                    <a:pt x="146" y="312"/>
                  </a:lnTo>
                  <a:lnTo>
                    <a:pt x="146" y="309"/>
                  </a:lnTo>
                  <a:lnTo>
                    <a:pt x="148" y="308"/>
                  </a:lnTo>
                  <a:lnTo>
                    <a:pt x="149" y="304"/>
                  </a:lnTo>
                  <a:lnTo>
                    <a:pt x="149" y="301"/>
                  </a:lnTo>
                  <a:lnTo>
                    <a:pt x="151" y="300"/>
                  </a:lnTo>
                  <a:lnTo>
                    <a:pt x="153" y="297"/>
                  </a:lnTo>
                  <a:lnTo>
                    <a:pt x="153" y="295"/>
                  </a:lnTo>
                  <a:lnTo>
                    <a:pt x="154" y="292"/>
                  </a:lnTo>
                  <a:lnTo>
                    <a:pt x="149" y="287"/>
                  </a:lnTo>
                  <a:lnTo>
                    <a:pt x="151" y="283"/>
                  </a:lnTo>
                  <a:lnTo>
                    <a:pt x="154" y="279"/>
                  </a:lnTo>
                  <a:lnTo>
                    <a:pt x="156" y="276"/>
                  </a:lnTo>
                  <a:lnTo>
                    <a:pt x="157" y="272"/>
                  </a:lnTo>
                  <a:lnTo>
                    <a:pt x="157" y="269"/>
                  </a:lnTo>
                  <a:lnTo>
                    <a:pt x="159" y="264"/>
                  </a:lnTo>
                  <a:lnTo>
                    <a:pt x="160" y="261"/>
                  </a:lnTo>
                  <a:lnTo>
                    <a:pt x="164" y="256"/>
                  </a:lnTo>
                  <a:lnTo>
                    <a:pt x="164" y="254"/>
                  </a:lnTo>
                  <a:lnTo>
                    <a:pt x="165" y="251"/>
                  </a:lnTo>
                  <a:lnTo>
                    <a:pt x="165" y="250"/>
                  </a:lnTo>
                  <a:lnTo>
                    <a:pt x="164" y="247"/>
                  </a:lnTo>
                  <a:lnTo>
                    <a:pt x="162" y="245"/>
                  </a:lnTo>
                  <a:lnTo>
                    <a:pt x="159" y="245"/>
                  </a:lnTo>
                  <a:lnTo>
                    <a:pt x="157" y="245"/>
                  </a:lnTo>
                  <a:lnTo>
                    <a:pt x="154" y="247"/>
                  </a:lnTo>
                  <a:lnTo>
                    <a:pt x="151" y="247"/>
                  </a:lnTo>
                  <a:lnTo>
                    <a:pt x="148" y="247"/>
                  </a:lnTo>
                  <a:lnTo>
                    <a:pt x="145" y="247"/>
                  </a:lnTo>
                  <a:lnTo>
                    <a:pt x="143" y="247"/>
                  </a:lnTo>
                  <a:lnTo>
                    <a:pt x="142" y="245"/>
                  </a:lnTo>
                  <a:lnTo>
                    <a:pt x="139" y="245"/>
                  </a:lnTo>
                  <a:lnTo>
                    <a:pt x="137" y="244"/>
                  </a:lnTo>
                  <a:lnTo>
                    <a:pt x="135" y="244"/>
                  </a:lnTo>
                  <a:lnTo>
                    <a:pt x="132" y="244"/>
                  </a:lnTo>
                  <a:lnTo>
                    <a:pt x="131" y="244"/>
                  </a:lnTo>
                  <a:lnTo>
                    <a:pt x="129" y="242"/>
                  </a:lnTo>
                  <a:lnTo>
                    <a:pt x="129" y="239"/>
                  </a:lnTo>
                  <a:lnTo>
                    <a:pt x="128" y="237"/>
                  </a:lnTo>
                  <a:lnTo>
                    <a:pt x="128" y="234"/>
                  </a:lnTo>
                  <a:lnTo>
                    <a:pt x="128" y="233"/>
                  </a:lnTo>
                  <a:lnTo>
                    <a:pt x="128" y="230"/>
                  </a:lnTo>
                  <a:lnTo>
                    <a:pt x="128" y="226"/>
                  </a:lnTo>
                  <a:lnTo>
                    <a:pt x="129" y="225"/>
                  </a:lnTo>
                  <a:lnTo>
                    <a:pt x="129" y="222"/>
                  </a:lnTo>
                  <a:lnTo>
                    <a:pt x="131" y="220"/>
                  </a:lnTo>
                  <a:lnTo>
                    <a:pt x="132" y="219"/>
                  </a:lnTo>
                  <a:lnTo>
                    <a:pt x="132" y="217"/>
                  </a:lnTo>
                  <a:lnTo>
                    <a:pt x="131" y="214"/>
                  </a:lnTo>
                  <a:lnTo>
                    <a:pt x="129" y="211"/>
                  </a:lnTo>
                  <a:lnTo>
                    <a:pt x="129" y="208"/>
                  </a:lnTo>
                  <a:lnTo>
                    <a:pt x="128" y="205"/>
                  </a:lnTo>
                  <a:lnTo>
                    <a:pt x="126" y="203"/>
                  </a:lnTo>
                  <a:lnTo>
                    <a:pt x="126" y="200"/>
                  </a:lnTo>
                  <a:lnTo>
                    <a:pt x="125" y="197"/>
                  </a:lnTo>
                  <a:lnTo>
                    <a:pt x="125" y="192"/>
                  </a:lnTo>
                  <a:lnTo>
                    <a:pt x="118" y="189"/>
                  </a:lnTo>
                  <a:lnTo>
                    <a:pt x="114" y="184"/>
                  </a:lnTo>
                  <a:lnTo>
                    <a:pt x="109" y="178"/>
                  </a:lnTo>
                  <a:lnTo>
                    <a:pt x="104" y="173"/>
                  </a:lnTo>
                  <a:lnTo>
                    <a:pt x="100" y="167"/>
                  </a:lnTo>
                  <a:lnTo>
                    <a:pt x="96" y="159"/>
                  </a:lnTo>
                  <a:lnTo>
                    <a:pt x="95" y="153"/>
                  </a:lnTo>
                  <a:lnTo>
                    <a:pt x="95" y="144"/>
                  </a:lnTo>
                  <a:lnTo>
                    <a:pt x="95" y="141"/>
                  </a:lnTo>
                  <a:lnTo>
                    <a:pt x="95" y="137"/>
                  </a:lnTo>
                  <a:lnTo>
                    <a:pt x="96" y="134"/>
                  </a:lnTo>
                  <a:lnTo>
                    <a:pt x="98" y="131"/>
                  </a:lnTo>
                  <a:lnTo>
                    <a:pt x="98" y="128"/>
                  </a:lnTo>
                  <a:lnTo>
                    <a:pt x="100" y="125"/>
                  </a:lnTo>
                  <a:lnTo>
                    <a:pt x="103" y="123"/>
                  </a:lnTo>
                  <a:lnTo>
                    <a:pt x="106" y="122"/>
                  </a:lnTo>
                  <a:lnTo>
                    <a:pt x="107" y="120"/>
                  </a:lnTo>
                  <a:lnTo>
                    <a:pt x="109" y="120"/>
                  </a:lnTo>
                  <a:lnTo>
                    <a:pt x="112" y="119"/>
                  </a:lnTo>
                  <a:lnTo>
                    <a:pt x="114" y="117"/>
                  </a:lnTo>
                  <a:lnTo>
                    <a:pt x="117" y="117"/>
                  </a:lnTo>
                  <a:lnTo>
                    <a:pt x="118" y="117"/>
                  </a:lnTo>
                  <a:lnTo>
                    <a:pt x="121" y="116"/>
                  </a:lnTo>
                  <a:lnTo>
                    <a:pt x="123" y="116"/>
                  </a:lnTo>
                  <a:lnTo>
                    <a:pt x="126" y="116"/>
                  </a:lnTo>
                  <a:lnTo>
                    <a:pt x="128" y="116"/>
                  </a:lnTo>
                  <a:lnTo>
                    <a:pt x="131" y="117"/>
                  </a:lnTo>
                  <a:lnTo>
                    <a:pt x="132" y="117"/>
                  </a:lnTo>
                  <a:lnTo>
                    <a:pt x="135" y="117"/>
                  </a:lnTo>
                  <a:lnTo>
                    <a:pt x="137" y="117"/>
                  </a:lnTo>
                  <a:lnTo>
                    <a:pt x="140" y="119"/>
                  </a:lnTo>
                  <a:lnTo>
                    <a:pt x="142" y="119"/>
                  </a:lnTo>
                  <a:lnTo>
                    <a:pt x="142" y="120"/>
                  </a:lnTo>
                  <a:lnTo>
                    <a:pt x="140" y="120"/>
                  </a:lnTo>
                  <a:lnTo>
                    <a:pt x="137" y="122"/>
                  </a:lnTo>
                  <a:lnTo>
                    <a:pt x="135" y="122"/>
                  </a:lnTo>
                  <a:lnTo>
                    <a:pt x="132" y="122"/>
                  </a:lnTo>
                  <a:lnTo>
                    <a:pt x="129" y="122"/>
                  </a:lnTo>
                  <a:lnTo>
                    <a:pt x="128" y="122"/>
                  </a:lnTo>
                  <a:lnTo>
                    <a:pt x="125" y="122"/>
                  </a:lnTo>
                  <a:lnTo>
                    <a:pt x="123" y="122"/>
                  </a:lnTo>
                  <a:lnTo>
                    <a:pt x="120" y="122"/>
                  </a:lnTo>
                  <a:lnTo>
                    <a:pt x="118" y="123"/>
                  </a:lnTo>
                  <a:lnTo>
                    <a:pt x="115" y="123"/>
                  </a:lnTo>
                  <a:lnTo>
                    <a:pt x="114" y="123"/>
                  </a:lnTo>
                  <a:lnTo>
                    <a:pt x="112" y="125"/>
                  </a:lnTo>
                  <a:lnTo>
                    <a:pt x="111" y="127"/>
                  </a:lnTo>
                  <a:lnTo>
                    <a:pt x="109" y="128"/>
                  </a:lnTo>
                  <a:lnTo>
                    <a:pt x="107" y="130"/>
                  </a:lnTo>
                  <a:lnTo>
                    <a:pt x="106" y="133"/>
                  </a:lnTo>
                  <a:lnTo>
                    <a:pt x="104" y="136"/>
                  </a:lnTo>
                  <a:lnTo>
                    <a:pt x="103" y="139"/>
                  </a:lnTo>
                  <a:lnTo>
                    <a:pt x="101" y="144"/>
                  </a:lnTo>
                  <a:lnTo>
                    <a:pt x="101" y="147"/>
                  </a:lnTo>
                  <a:lnTo>
                    <a:pt x="101" y="152"/>
                  </a:lnTo>
                  <a:lnTo>
                    <a:pt x="101" y="155"/>
                  </a:lnTo>
                  <a:lnTo>
                    <a:pt x="103" y="159"/>
                  </a:lnTo>
                  <a:lnTo>
                    <a:pt x="106" y="162"/>
                  </a:lnTo>
                  <a:lnTo>
                    <a:pt x="107" y="167"/>
                  </a:lnTo>
                  <a:lnTo>
                    <a:pt x="111" y="170"/>
                  </a:lnTo>
                  <a:lnTo>
                    <a:pt x="114" y="173"/>
                  </a:lnTo>
                  <a:lnTo>
                    <a:pt x="117" y="176"/>
                  </a:lnTo>
                  <a:lnTo>
                    <a:pt x="120" y="180"/>
                  </a:lnTo>
                  <a:lnTo>
                    <a:pt x="123" y="183"/>
                  </a:lnTo>
                  <a:lnTo>
                    <a:pt x="126" y="186"/>
                  </a:lnTo>
                  <a:lnTo>
                    <a:pt x="128" y="189"/>
                  </a:lnTo>
                  <a:lnTo>
                    <a:pt x="128" y="192"/>
                  </a:lnTo>
                  <a:lnTo>
                    <a:pt x="128" y="194"/>
                  </a:lnTo>
                  <a:lnTo>
                    <a:pt x="129" y="194"/>
                  </a:lnTo>
                  <a:lnTo>
                    <a:pt x="132" y="194"/>
                  </a:lnTo>
                  <a:lnTo>
                    <a:pt x="134" y="194"/>
                  </a:lnTo>
                  <a:lnTo>
                    <a:pt x="135" y="194"/>
                  </a:lnTo>
                  <a:lnTo>
                    <a:pt x="137" y="194"/>
                  </a:lnTo>
                  <a:lnTo>
                    <a:pt x="140" y="192"/>
                  </a:lnTo>
                  <a:lnTo>
                    <a:pt x="142" y="192"/>
                  </a:lnTo>
                  <a:lnTo>
                    <a:pt x="143" y="191"/>
                  </a:lnTo>
                  <a:lnTo>
                    <a:pt x="145" y="189"/>
                  </a:lnTo>
                  <a:lnTo>
                    <a:pt x="143" y="183"/>
                  </a:lnTo>
                  <a:lnTo>
                    <a:pt x="143" y="175"/>
                  </a:lnTo>
                  <a:lnTo>
                    <a:pt x="142" y="169"/>
                  </a:lnTo>
                  <a:lnTo>
                    <a:pt x="142" y="161"/>
                  </a:lnTo>
                  <a:lnTo>
                    <a:pt x="142" y="153"/>
                  </a:lnTo>
                  <a:lnTo>
                    <a:pt x="143" y="145"/>
                  </a:lnTo>
                  <a:lnTo>
                    <a:pt x="145" y="139"/>
                  </a:lnTo>
                  <a:lnTo>
                    <a:pt x="148" y="133"/>
                  </a:lnTo>
                  <a:lnTo>
                    <a:pt x="148" y="128"/>
                  </a:lnTo>
                  <a:lnTo>
                    <a:pt x="146" y="125"/>
                  </a:lnTo>
                  <a:lnTo>
                    <a:pt x="146" y="120"/>
                  </a:lnTo>
                  <a:lnTo>
                    <a:pt x="146" y="116"/>
                  </a:lnTo>
                  <a:lnTo>
                    <a:pt x="148" y="117"/>
                  </a:lnTo>
                  <a:lnTo>
                    <a:pt x="149" y="119"/>
                  </a:lnTo>
                  <a:lnTo>
                    <a:pt x="149" y="120"/>
                  </a:lnTo>
                  <a:lnTo>
                    <a:pt x="151" y="122"/>
                  </a:lnTo>
                  <a:lnTo>
                    <a:pt x="151" y="125"/>
                  </a:lnTo>
                  <a:lnTo>
                    <a:pt x="151" y="128"/>
                  </a:lnTo>
                  <a:lnTo>
                    <a:pt x="153" y="131"/>
                  </a:lnTo>
                  <a:lnTo>
                    <a:pt x="154" y="133"/>
                  </a:lnTo>
                  <a:lnTo>
                    <a:pt x="154" y="136"/>
                  </a:lnTo>
                  <a:lnTo>
                    <a:pt x="157" y="137"/>
                  </a:lnTo>
                  <a:lnTo>
                    <a:pt x="159" y="139"/>
                  </a:lnTo>
                  <a:lnTo>
                    <a:pt x="160" y="141"/>
                  </a:lnTo>
                  <a:lnTo>
                    <a:pt x="164" y="141"/>
                  </a:lnTo>
                  <a:lnTo>
                    <a:pt x="165" y="142"/>
                  </a:lnTo>
                  <a:lnTo>
                    <a:pt x="168" y="142"/>
                  </a:lnTo>
                  <a:lnTo>
                    <a:pt x="170" y="142"/>
                  </a:lnTo>
                  <a:lnTo>
                    <a:pt x="173" y="142"/>
                  </a:lnTo>
                  <a:lnTo>
                    <a:pt x="174" y="144"/>
                  </a:lnTo>
                  <a:lnTo>
                    <a:pt x="176" y="145"/>
                  </a:lnTo>
                  <a:lnTo>
                    <a:pt x="179" y="147"/>
                  </a:lnTo>
                  <a:lnTo>
                    <a:pt x="181" y="147"/>
                  </a:lnTo>
                  <a:lnTo>
                    <a:pt x="184" y="147"/>
                  </a:lnTo>
                  <a:lnTo>
                    <a:pt x="187" y="145"/>
                  </a:lnTo>
                  <a:lnTo>
                    <a:pt x="190" y="145"/>
                  </a:lnTo>
                  <a:lnTo>
                    <a:pt x="193" y="144"/>
                  </a:lnTo>
                  <a:lnTo>
                    <a:pt x="195" y="142"/>
                  </a:lnTo>
                  <a:lnTo>
                    <a:pt x="196" y="141"/>
                  </a:lnTo>
                  <a:lnTo>
                    <a:pt x="198" y="137"/>
                  </a:lnTo>
                  <a:lnTo>
                    <a:pt x="199" y="134"/>
                  </a:lnTo>
                  <a:lnTo>
                    <a:pt x="203" y="131"/>
                  </a:lnTo>
                  <a:lnTo>
                    <a:pt x="204" y="130"/>
                  </a:lnTo>
                  <a:lnTo>
                    <a:pt x="207" y="127"/>
                  </a:lnTo>
                  <a:lnTo>
                    <a:pt x="210" y="125"/>
                  </a:lnTo>
                  <a:lnTo>
                    <a:pt x="212" y="122"/>
                  </a:lnTo>
                  <a:lnTo>
                    <a:pt x="213" y="119"/>
                  </a:lnTo>
                  <a:lnTo>
                    <a:pt x="213" y="116"/>
                  </a:lnTo>
                  <a:lnTo>
                    <a:pt x="215" y="114"/>
                  </a:lnTo>
                  <a:lnTo>
                    <a:pt x="213" y="114"/>
                  </a:lnTo>
                  <a:lnTo>
                    <a:pt x="213" y="113"/>
                  </a:lnTo>
                  <a:lnTo>
                    <a:pt x="213" y="109"/>
                  </a:lnTo>
                  <a:lnTo>
                    <a:pt x="213" y="108"/>
                  </a:lnTo>
                  <a:lnTo>
                    <a:pt x="213" y="106"/>
                  </a:lnTo>
                  <a:lnTo>
                    <a:pt x="212" y="105"/>
                  </a:lnTo>
                  <a:lnTo>
                    <a:pt x="212" y="102"/>
                  </a:lnTo>
                  <a:lnTo>
                    <a:pt x="210" y="100"/>
                  </a:lnTo>
                  <a:lnTo>
                    <a:pt x="210" y="98"/>
                  </a:lnTo>
                  <a:lnTo>
                    <a:pt x="210" y="97"/>
                  </a:lnTo>
                  <a:lnTo>
                    <a:pt x="212" y="97"/>
                  </a:lnTo>
                  <a:lnTo>
                    <a:pt x="215" y="95"/>
                  </a:lnTo>
                  <a:lnTo>
                    <a:pt x="217" y="95"/>
                  </a:lnTo>
                  <a:lnTo>
                    <a:pt x="218" y="92"/>
                  </a:lnTo>
                  <a:lnTo>
                    <a:pt x="218" y="91"/>
                  </a:lnTo>
                  <a:lnTo>
                    <a:pt x="220" y="89"/>
                  </a:lnTo>
                  <a:lnTo>
                    <a:pt x="221" y="86"/>
                  </a:lnTo>
                  <a:lnTo>
                    <a:pt x="221" y="84"/>
                  </a:lnTo>
                  <a:lnTo>
                    <a:pt x="223" y="81"/>
                  </a:lnTo>
                  <a:lnTo>
                    <a:pt x="223" y="78"/>
                  </a:lnTo>
                  <a:lnTo>
                    <a:pt x="224" y="75"/>
                  </a:lnTo>
                  <a:lnTo>
                    <a:pt x="223" y="72"/>
                  </a:lnTo>
                  <a:lnTo>
                    <a:pt x="221" y="70"/>
                  </a:lnTo>
                  <a:lnTo>
                    <a:pt x="220" y="70"/>
                  </a:lnTo>
                  <a:lnTo>
                    <a:pt x="218" y="70"/>
                  </a:lnTo>
                  <a:lnTo>
                    <a:pt x="217" y="70"/>
                  </a:lnTo>
                  <a:lnTo>
                    <a:pt x="217" y="72"/>
                  </a:lnTo>
                  <a:lnTo>
                    <a:pt x="215" y="72"/>
                  </a:lnTo>
                  <a:lnTo>
                    <a:pt x="213" y="74"/>
                  </a:lnTo>
                  <a:lnTo>
                    <a:pt x="212" y="74"/>
                  </a:lnTo>
                  <a:lnTo>
                    <a:pt x="210" y="74"/>
                  </a:lnTo>
                  <a:lnTo>
                    <a:pt x="210" y="75"/>
                  </a:lnTo>
                  <a:lnTo>
                    <a:pt x="209" y="75"/>
                  </a:lnTo>
                  <a:lnTo>
                    <a:pt x="209" y="77"/>
                  </a:lnTo>
                  <a:lnTo>
                    <a:pt x="207" y="77"/>
                  </a:lnTo>
                  <a:lnTo>
                    <a:pt x="207" y="75"/>
                  </a:lnTo>
                  <a:lnTo>
                    <a:pt x="207" y="74"/>
                  </a:lnTo>
                  <a:lnTo>
                    <a:pt x="209" y="72"/>
                  </a:lnTo>
                  <a:lnTo>
                    <a:pt x="210" y="70"/>
                  </a:lnTo>
                  <a:lnTo>
                    <a:pt x="212" y="70"/>
                  </a:lnTo>
                  <a:lnTo>
                    <a:pt x="212" y="69"/>
                  </a:lnTo>
                  <a:lnTo>
                    <a:pt x="212" y="67"/>
                  </a:lnTo>
                  <a:lnTo>
                    <a:pt x="212" y="59"/>
                  </a:lnTo>
                  <a:lnTo>
                    <a:pt x="210" y="59"/>
                  </a:lnTo>
                  <a:lnTo>
                    <a:pt x="209" y="61"/>
                  </a:lnTo>
                  <a:lnTo>
                    <a:pt x="207" y="63"/>
                  </a:lnTo>
                  <a:lnTo>
                    <a:pt x="204" y="64"/>
                  </a:lnTo>
                  <a:lnTo>
                    <a:pt x="203" y="64"/>
                  </a:lnTo>
                  <a:lnTo>
                    <a:pt x="201" y="66"/>
                  </a:lnTo>
                  <a:lnTo>
                    <a:pt x="199" y="67"/>
                  </a:lnTo>
                  <a:lnTo>
                    <a:pt x="198" y="67"/>
                  </a:lnTo>
                  <a:lnTo>
                    <a:pt x="196" y="69"/>
                  </a:lnTo>
                  <a:lnTo>
                    <a:pt x="195" y="70"/>
                  </a:lnTo>
                  <a:lnTo>
                    <a:pt x="195" y="69"/>
                  </a:lnTo>
                  <a:lnTo>
                    <a:pt x="193" y="67"/>
                  </a:lnTo>
                  <a:lnTo>
                    <a:pt x="193" y="66"/>
                  </a:lnTo>
                  <a:lnTo>
                    <a:pt x="193" y="64"/>
                  </a:lnTo>
                  <a:lnTo>
                    <a:pt x="192" y="63"/>
                  </a:lnTo>
                  <a:lnTo>
                    <a:pt x="192" y="61"/>
                  </a:lnTo>
                  <a:lnTo>
                    <a:pt x="190" y="61"/>
                  </a:lnTo>
                  <a:lnTo>
                    <a:pt x="188" y="59"/>
                  </a:lnTo>
                  <a:lnTo>
                    <a:pt x="187" y="56"/>
                  </a:lnTo>
                  <a:lnTo>
                    <a:pt x="188" y="55"/>
                  </a:lnTo>
                  <a:lnTo>
                    <a:pt x="192" y="53"/>
                  </a:lnTo>
                  <a:lnTo>
                    <a:pt x="193" y="52"/>
                  </a:lnTo>
                  <a:lnTo>
                    <a:pt x="196" y="50"/>
                  </a:lnTo>
                  <a:lnTo>
                    <a:pt x="198" y="49"/>
                  </a:lnTo>
                  <a:lnTo>
                    <a:pt x="201" y="47"/>
                  </a:lnTo>
                  <a:lnTo>
                    <a:pt x="203" y="47"/>
                  </a:lnTo>
                  <a:lnTo>
                    <a:pt x="204" y="49"/>
                  </a:lnTo>
                  <a:lnTo>
                    <a:pt x="204" y="50"/>
                  </a:lnTo>
                  <a:lnTo>
                    <a:pt x="203" y="52"/>
                  </a:lnTo>
                  <a:lnTo>
                    <a:pt x="201" y="52"/>
                  </a:lnTo>
                  <a:lnTo>
                    <a:pt x="201" y="53"/>
                  </a:lnTo>
                  <a:lnTo>
                    <a:pt x="199" y="53"/>
                  </a:lnTo>
                  <a:lnTo>
                    <a:pt x="199" y="55"/>
                  </a:lnTo>
                  <a:lnTo>
                    <a:pt x="199" y="56"/>
                  </a:lnTo>
                  <a:lnTo>
                    <a:pt x="201" y="56"/>
                  </a:lnTo>
                  <a:lnTo>
                    <a:pt x="203" y="55"/>
                  </a:lnTo>
                  <a:lnTo>
                    <a:pt x="204" y="53"/>
                  </a:lnTo>
                  <a:lnTo>
                    <a:pt x="206" y="53"/>
                  </a:lnTo>
                  <a:lnTo>
                    <a:pt x="207" y="52"/>
                  </a:lnTo>
                  <a:lnTo>
                    <a:pt x="209" y="52"/>
                  </a:lnTo>
                  <a:lnTo>
                    <a:pt x="212" y="53"/>
                  </a:lnTo>
                  <a:lnTo>
                    <a:pt x="212" y="55"/>
                  </a:lnTo>
                  <a:lnTo>
                    <a:pt x="213" y="53"/>
                  </a:lnTo>
                  <a:lnTo>
                    <a:pt x="213" y="52"/>
                  </a:lnTo>
                  <a:lnTo>
                    <a:pt x="213" y="49"/>
                  </a:lnTo>
                  <a:lnTo>
                    <a:pt x="212" y="47"/>
                  </a:lnTo>
                  <a:lnTo>
                    <a:pt x="212" y="45"/>
                  </a:lnTo>
                  <a:lnTo>
                    <a:pt x="210" y="45"/>
                  </a:lnTo>
                  <a:lnTo>
                    <a:pt x="210" y="44"/>
                  </a:lnTo>
                  <a:lnTo>
                    <a:pt x="209" y="42"/>
                  </a:lnTo>
                  <a:lnTo>
                    <a:pt x="207" y="41"/>
                  </a:lnTo>
                  <a:lnTo>
                    <a:pt x="206" y="41"/>
                  </a:lnTo>
                  <a:lnTo>
                    <a:pt x="201" y="42"/>
                  </a:lnTo>
                  <a:lnTo>
                    <a:pt x="182" y="42"/>
                  </a:lnTo>
                  <a:lnTo>
                    <a:pt x="181" y="44"/>
                  </a:lnTo>
                  <a:lnTo>
                    <a:pt x="181" y="45"/>
                  </a:lnTo>
                  <a:lnTo>
                    <a:pt x="181" y="47"/>
                  </a:lnTo>
                  <a:lnTo>
                    <a:pt x="181" y="49"/>
                  </a:lnTo>
                  <a:lnTo>
                    <a:pt x="179" y="50"/>
                  </a:lnTo>
                  <a:lnTo>
                    <a:pt x="176" y="52"/>
                  </a:lnTo>
                  <a:lnTo>
                    <a:pt x="174" y="53"/>
                  </a:lnTo>
                  <a:lnTo>
                    <a:pt x="171" y="55"/>
                  </a:lnTo>
                  <a:lnTo>
                    <a:pt x="170" y="56"/>
                  </a:lnTo>
                  <a:lnTo>
                    <a:pt x="168" y="58"/>
                  </a:lnTo>
                  <a:lnTo>
                    <a:pt x="167" y="61"/>
                  </a:lnTo>
                  <a:lnTo>
                    <a:pt x="165" y="63"/>
                  </a:lnTo>
                  <a:lnTo>
                    <a:pt x="164" y="63"/>
                  </a:lnTo>
                  <a:lnTo>
                    <a:pt x="162" y="61"/>
                  </a:lnTo>
                  <a:lnTo>
                    <a:pt x="162" y="59"/>
                  </a:lnTo>
                  <a:lnTo>
                    <a:pt x="162" y="58"/>
                  </a:lnTo>
                  <a:lnTo>
                    <a:pt x="164" y="56"/>
                  </a:lnTo>
                  <a:lnTo>
                    <a:pt x="167" y="55"/>
                  </a:lnTo>
                  <a:lnTo>
                    <a:pt x="168" y="53"/>
                  </a:lnTo>
                  <a:lnTo>
                    <a:pt x="170" y="52"/>
                  </a:lnTo>
                  <a:lnTo>
                    <a:pt x="171" y="50"/>
                  </a:lnTo>
                  <a:lnTo>
                    <a:pt x="174" y="49"/>
                  </a:lnTo>
                  <a:lnTo>
                    <a:pt x="176" y="47"/>
                  </a:lnTo>
                  <a:lnTo>
                    <a:pt x="179" y="45"/>
                  </a:lnTo>
                  <a:lnTo>
                    <a:pt x="176" y="42"/>
                  </a:lnTo>
                  <a:lnTo>
                    <a:pt x="173" y="44"/>
                  </a:lnTo>
                  <a:lnTo>
                    <a:pt x="170" y="44"/>
                  </a:lnTo>
                  <a:lnTo>
                    <a:pt x="165" y="44"/>
                  </a:lnTo>
                  <a:lnTo>
                    <a:pt x="162" y="42"/>
                  </a:lnTo>
                  <a:lnTo>
                    <a:pt x="159" y="42"/>
                  </a:lnTo>
                  <a:lnTo>
                    <a:pt x="156" y="44"/>
                  </a:lnTo>
                  <a:lnTo>
                    <a:pt x="153" y="44"/>
                  </a:lnTo>
                  <a:lnTo>
                    <a:pt x="149" y="45"/>
                  </a:lnTo>
                  <a:lnTo>
                    <a:pt x="149" y="49"/>
                  </a:lnTo>
                  <a:lnTo>
                    <a:pt x="149" y="52"/>
                  </a:lnTo>
                  <a:lnTo>
                    <a:pt x="149" y="55"/>
                  </a:lnTo>
                  <a:lnTo>
                    <a:pt x="151" y="56"/>
                  </a:lnTo>
                  <a:lnTo>
                    <a:pt x="153" y="59"/>
                  </a:lnTo>
                  <a:lnTo>
                    <a:pt x="154" y="61"/>
                  </a:lnTo>
                  <a:lnTo>
                    <a:pt x="156" y="64"/>
                  </a:lnTo>
                  <a:lnTo>
                    <a:pt x="156" y="66"/>
                  </a:lnTo>
                  <a:lnTo>
                    <a:pt x="154" y="67"/>
                  </a:lnTo>
                  <a:lnTo>
                    <a:pt x="153" y="66"/>
                  </a:lnTo>
                  <a:lnTo>
                    <a:pt x="151" y="66"/>
                  </a:lnTo>
                  <a:lnTo>
                    <a:pt x="149" y="61"/>
                  </a:lnTo>
                  <a:lnTo>
                    <a:pt x="148" y="58"/>
                  </a:lnTo>
                  <a:lnTo>
                    <a:pt x="146" y="55"/>
                  </a:lnTo>
                  <a:lnTo>
                    <a:pt x="146" y="50"/>
                  </a:lnTo>
                  <a:lnTo>
                    <a:pt x="145" y="50"/>
                  </a:lnTo>
                  <a:lnTo>
                    <a:pt x="145" y="55"/>
                  </a:lnTo>
                  <a:lnTo>
                    <a:pt x="145" y="58"/>
                  </a:lnTo>
                  <a:lnTo>
                    <a:pt x="146" y="59"/>
                  </a:lnTo>
                  <a:lnTo>
                    <a:pt x="146" y="63"/>
                  </a:lnTo>
                  <a:lnTo>
                    <a:pt x="148" y="64"/>
                  </a:lnTo>
                  <a:lnTo>
                    <a:pt x="149" y="67"/>
                  </a:lnTo>
                  <a:lnTo>
                    <a:pt x="149" y="69"/>
                  </a:lnTo>
                  <a:lnTo>
                    <a:pt x="149" y="72"/>
                  </a:lnTo>
                  <a:lnTo>
                    <a:pt x="149" y="70"/>
                  </a:lnTo>
                  <a:lnTo>
                    <a:pt x="148" y="70"/>
                  </a:lnTo>
                  <a:lnTo>
                    <a:pt x="146" y="70"/>
                  </a:lnTo>
                  <a:lnTo>
                    <a:pt x="145" y="70"/>
                  </a:lnTo>
                  <a:lnTo>
                    <a:pt x="143" y="70"/>
                  </a:lnTo>
                  <a:lnTo>
                    <a:pt x="143" y="69"/>
                  </a:lnTo>
                  <a:lnTo>
                    <a:pt x="142" y="69"/>
                  </a:lnTo>
                  <a:lnTo>
                    <a:pt x="140" y="69"/>
                  </a:lnTo>
                  <a:lnTo>
                    <a:pt x="139" y="70"/>
                  </a:lnTo>
                  <a:lnTo>
                    <a:pt x="137" y="72"/>
                  </a:lnTo>
                  <a:lnTo>
                    <a:pt x="137" y="74"/>
                  </a:lnTo>
                  <a:lnTo>
                    <a:pt x="135" y="78"/>
                  </a:lnTo>
                  <a:lnTo>
                    <a:pt x="137" y="83"/>
                  </a:lnTo>
                  <a:lnTo>
                    <a:pt x="139" y="88"/>
                  </a:lnTo>
                  <a:lnTo>
                    <a:pt x="140" y="92"/>
                  </a:lnTo>
                  <a:lnTo>
                    <a:pt x="142" y="92"/>
                  </a:lnTo>
                  <a:lnTo>
                    <a:pt x="143" y="92"/>
                  </a:lnTo>
                  <a:lnTo>
                    <a:pt x="145" y="92"/>
                  </a:lnTo>
                  <a:lnTo>
                    <a:pt x="146" y="92"/>
                  </a:lnTo>
                  <a:lnTo>
                    <a:pt x="146" y="94"/>
                  </a:lnTo>
                  <a:lnTo>
                    <a:pt x="148" y="94"/>
                  </a:lnTo>
                  <a:lnTo>
                    <a:pt x="149" y="94"/>
                  </a:lnTo>
                  <a:lnTo>
                    <a:pt x="151" y="95"/>
                  </a:lnTo>
                  <a:lnTo>
                    <a:pt x="151" y="97"/>
                  </a:lnTo>
                  <a:lnTo>
                    <a:pt x="153" y="97"/>
                  </a:lnTo>
                  <a:lnTo>
                    <a:pt x="153" y="98"/>
                  </a:lnTo>
                  <a:lnTo>
                    <a:pt x="151" y="100"/>
                  </a:lnTo>
                  <a:lnTo>
                    <a:pt x="148" y="100"/>
                  </a:lnTo>
                  <a:lnTo>
                    <a:pt x="146" y="100"/>
                  </a:lnTo>
                  <a:lnTo>
                    <a:pt x="145" y="100"/>
                  </a:lnTo>
                  <a:lnTo>
                    <a:pt x="143" y="98"/>
                  </a:lnTo>
                  <a:lnTo>
                    <a:pt x="142" y="98"/>
                  </a:lnTo>
                  <a:lnTo>
                    <a:pt x="140" y="98"/>
                  </a:lnTo>
                  <a:lnTo>
                    <a:pt x="139" y="98"/>
                  </a:lnTo>
                  <a:lnTo>
                    <a:pt x="134" y="92"/>
                  </a:lnTo>
                  <a:lnTo>
                    <a:pt x="132" y="86"/>
                  </a:lnTo>
                  <a:lnTo>
                    <a:pt x="132" y="81"/>
                  </a:lnTo>
                  <a:lnTo>
                    <a:pt x="132" y="77"/>
                  </a:lnTo>
                  <a:lnTo>
                    <a:pt x="132" y="72"/>
                  </a:lnTo>
                  <a:lnTo>
                    <a:pt x="134" y="69"/>
                  </a:lnTo>
                  <a:lnTo>
                    <a:pt x="134" y="66"/>
                  </a:lnTo>
                  <a:lnTo>
                    <a:pt x="132" y="64"/>
                  </a:lnTo>
                  <a:lnTo>
                    <a:pt x="131" y="59"/>
                  </a:lnTo>
                  <a:lnTo>
                    <a:pt x="131" y="56"/>
                  </a:lnTo>
                  <a:lnTo>
                    <a:pt x="131" y="52"/>
                  </a:lnTo>
                  <a:lnTo>
                    <a:pt x="132" y="49"/>
                  </a:lnTo>
                  <a:lnTo>
                    <a:pt x="131" y="47"/>
                  </a:lnTo>
                  <a:lnTo>
                    <a:pt x="129" y="47"/>
                  </a:lnTo>
                  <a:lnTo>
                    <a:pt x="126" y="47"/>
                  </a:lnTo>
                  <a:lnTo>
                    <a:pt x="125" y="47"/>
                  </a:lnTo>
                  <a:lnTo>
                    <a:pt x="121" y="47"/>
                  </a:lnTo>
                  <a:lnTo>
                    <a:pt x="120" y="45"/>
                  </a:lnTo>
                  <a:lnTo>
                    <a:pt x="118" y="45"/>
                  </a:lnTo>
                  <a:lnTo>
                    <a:pt x="115" y="44"/>
                  </a:lnTo>
                  <a:lnTo>
                    <a:pt x="114" y="42"/>
                  </a:lnTo>
                  <a:lnTo>
                    <a:pt x="114" y="41"/>
                  </a:lnTo>
                  <a:lnTo>
                    <a:pt x="114" y="38"/>
                  </a:lnTo>
                  <a:lnTo>
                    <a:pt x="115" y="36"/>
                  </a:lnTo>
                  <a:lnTo>
                    <a:pt x="118" y="35"/>
                  </a:lnTo>
                  <a:lnTo>
                    <a:pt x="120" y="33"/>
                  </a:lnTo>
                  <a:lnTo>
                    <a:pt x="123" y="31"/>
                  </a:lnTo>
                  <a:lnTo>
                    <a:pt x="126" y="30"/>
                  </a:lnTo>
                  <a:lnTo>
                    <a:pt x="129" y="30"/>
                  </a:lnTo>
                  <a:lnTo>
                    <a:pt x="132" y="28"/>
                  </a:lnTo>
                  <a:lnTo>
                    <a:pt x="137" y="28"/>
                  </a:lnTo>
                  <a:lnTo>
                    <a:pt x="140" y="28"/>
                  </a:lnTo>
                  <a:lnTo>
                    <a:pt x="140" y="24"/>
                  </a:lnTo>
                  <a:lnTo>
                    <a:pt x="140" y="17"/>
                  </a:lnTo>
                  <a:lnTo>
                    <a:pt x="140" y="13"/>
                  </a:lnTo>
                  <a:lnTo>
                    <a:pt x="140" y="8"/>
                  </a:lnTo>
                  <a:lnTo>
                    <a:pt x="143" y="6"/>
                  </a:lnTo>
                  <a:lnTo>
                    <a:pt x="145" y="6"/>
                  </a:lnTo>
                  <a:lnTo>
                    <a:pt x="146" y="6"/>
                  </a:lnTo>
                  <a:lnTo>
                    <a:pt x="149" y="6"/>
                  </a:lnTo>
                  <a:lnTo>
                    <a:pt x="151" y="8"/>
                  </a:lnTo>
                  <a:lnTo>
                    <a:pt x="154" y="8"/>
                  </a:lnTo>
                  <a:lnTo>
                    <a:pt x="156" y="8"/>
                  </a:lnTo>
                  <a:lnTo>
                    <a:pt x="157" y="8"/>
                  </a:lnTo>
                  <a:lnTo>
                    <a:pt x="160" y="6"/>
                  </a:lnTo>
                  <a:lnTo>
                    <a:pt x="162" y="5"/>
                  </a:lnTo>
                  <a:lnTo>
                    <a:pt x="165" y="3"/>
                  </a:lnTo>
                  <a:lnTo>
                    <a:pt x="167" y="2"/>
                  </a:lnTo>
                  <a:lnTo>
                    <a:pt x="170" y="0"/>
                  </a:lnTo>
                  <a:lnTo>
                    <a:pt x="173" y="0"/>
                  </a:lnTo>
                  <a:lnTo>
                    <a:pt x="174" y="0"/>
                  </a:lnTo>
                  <a:lnTo>
                    <a:pt x="178" y="2"/>
                  </a:lnTo>
                  <a:lnTo>
                    <a:pt x="178" y="3"/>
                  </a:lnTo>
                  <a:lnTo>
                    <a:pt x="178" y="5"/>
                  </a:lnTo>
                  <a:lnTo>
                    <a:pt x="179" y="6"/>
                  </a:lnTo>
                  <a:lnTo>
                    <a:pt x="181" y="6"/>
                  </a:lnTo>
                  <a:lnTo>
                    <a:pt x="182" y="6"/>
                  </a:lnTo>
                  <a:lnTo>
                    <a:pt x="184" y="6"/>
                  </a:lnTo>
                  <a:lnTo>
                    <a:pt x="185" y="6"/>
                  </a:lnTo>
                  <a:lnTo>
                    <a:pt x="187" y="5"/>
                  </a:lnTo>
                  <a:lnTo>
                    <a:pt x="188" y="5"/>
                  </a:lnTo>
                  <a:lnTo>
                    <a:pt x="190" y="3"/>
                  </a:lnTo>
                  <a:lnTo>
                    <a:pt x="192" y="3"/>
                  </a:lnTo>
                  <a:lnTo>
                    <a:pt x="193" y="3"/>
                  </a:lnTo>
                  <a:lnTo>
                    <a:pt x="195" y="5"/>
                  </a:lnTo>
                  <a:lnTo>
                    <a:pt x="196" y="5"/>
                  </a:lnTo>
                  <a:lnTo>
                    <a:pt x="199" y="5"/>
                  </a:lnTo>
                  <a:lnTo>
                    <a:pt x="199" y="6"/>
                  </a:lnTo>
                  <a:lnTo>
                    <a:pt x="199" y="8"/>
                  </a:lnTo>
                  <a:lnTo>
                    <a:pt x="201" y="10"/>
                  </a:lnTo>
                  <a:lnTo>
                    <a:pt x="201" y="11"/>
                  </a:lnTo>
                  <a:lnTo>
                    <a:pt x="201" y="13"/>
                  </a:lnTo>
                  <a:lnTo>
                    <a:pt x="201" y="16"/>
                  </a:lnTo>
                  <a:lnTo>
                    <a:pt x="201" y="19"/>
                  </a:lnTo>
                  <a:lnTo>
                    <a:pt x="201" y="20"/>
                  </a:lnTo>
                  <a:lnTo>
                    <a:pt x="201" y="24"/>
                  </a:lnTo>
                  <a:lnTo>
                    <a:pt x="204" y="22"/>
                  </a:lnTo>
                  <a:lnTo>
                    <a:pt x="207" y="22"/>
                  </a:lnTo>
                  <a:lnTo>
                    <a:pt x="209" y="22"/>
                  </a:lnTo>
                  <a:lnTo>
                    <a:pt x="212" y="22"/>
                  </a:lnTo>
                  <a:lnTo>
                    <a:pt x="215" y="22"/>
                  </a:lnTo>
                  <a:lnTo>
                    <a:pt x="218" y="22"/>
                  </a:lnTo>
                  <a:lnTo>
                    <a:pt x="221" y="24"/>
                  </a:lnTo>
                  <a:lnTo>
                    <a:pt x="224" y="24"/>
                  </a:lnTo>
                  <a:lnTo>
                    <a:pt x="224" y="27"/>
                  </a:lnTo>
                  <a:lnTo>
                    <a:pt x="223" y="28"/>
                  </a:lnTo>
                  <a:lnTo>
                    <a:pt x="223" y="30"/>
                  </a:lnTo>
                  <a:lnTo>
                    <a:pt x="221" y="31"/>
                  </a:lnTo>
                  <a:lnTo>
                    <a:pt x="220" y="35"/>
                  </a:lnTo>
                  <a:lnTo>
                    <a:pt x="218" y="35"/>
                  </a:lnTo>
                  <a:lnTo>
                    <a:pt x="217" y="36"/>
                  </a:lnTo>
                  <a:lnTo>
                    <a:pt x="215" y="38"/>
                  </a:lnTo>
                  <a:lnTo>
                    <a:pt x="213" y="38"/>
                  </a:lnTo>
                  <a:lnTo>
                    <a:pt x="213" y="39"/>
                  </a:lnTo>
                  <a:lnTo>
                    <a:pt x="213" y="41"/>
                  </a:lnTo>
                  <a:lnTo>
                    <a:pt x="213" y="42"/>
                  </a:lnTo>
                  <a:lnTo>
                    <a:pt x="215" y="44"/>
                  </a:lnTo>
                  <a:lnTo>
                    <a:pt x="217" y="45"/>
                  </a:lnTo>
                  <a:lnTo>
                    <a:pt x="218" y="47"/>
                  </a:lnTo>
                  <a:lnTo>
                    <a:pt x="218" y="49"/>
                  </a:lnTo>
                  <a:lnTo>
                    <a:pt x="218" y="50"/>
                  </a:lnTo>
                  <a:lnTo>
                    <a:pt x="220" y="52"/>
                  </a:lnTo>
                  <a:lnTo>
                    <a:pt x="218" y="55"/>
                  </a:lnTo>
                  <a:lnTo>
                    <a:pt x="218" y="56"/>
                  </a:lnTo>
                  <a:lnTo>
                    <a:pt x="218" y="59"/>
                  </a:lnTo>
                  <a:lnTo>
                    <a:pt x="218" y="61"/>
                  </a:lnTo>
                  <a:lnTo>
                    <a:pt x="218" y="63"/>
                  </a:lnTo>
                  <a:lnTo>
                    <a:pt x="218" y="66"/>
                  </a:lnTo>
                  <a:lnTo>
                    <a:pt x="220" y="66"/>
                  </a:lnTo>
                  <a:lnTo>
                    <a:pt x="223" y="66"/>
                  </a:lnTo>
                  <a:lnTo>
                    <a:pt x="224" y="69"/>
                  </a:lnTo>
                  <a:lnTo>
                    <a:pt x="226" y="70"/>
                  </a:lnTo>
                  <a:lnTo>
                    <a:pt x="226" y="74"/>
                  </a:lnTo>
                  <a:lnTo>
                    <a:pt x="226" y="78"/>
                  </a:lnTo>
                  <a:lnTo>
                    <a:pt x="226" y="81"/>
                  </a:lnTo>
                  <a:lnTo>
                    <a:pt x="224" y="86"/>
                  </a:lnTo>
                  <a:lnTo>
                    <a:pt x="224" y="89"/>
                  </a:lnTo>
                  <a:lnTo>
                    <a:pt x="223" y="92"/>
                  </a:lnTo>
                  <a:lnTo>
                    <a:pt x="226" y="91"/>
                  </a:lnTo>
                  <a:lnTo>
                    <a:pt x="231" y="89"/>
                  </a:lnTo>
                  <a:lnTo>
                    <a:pt x="234" y="88"/>
                  </a:lnTo>
                  <a:lnTo>
                    <a:pt x="237" y="86"/>
                  </a:lnTo>
                  <a:lnTo>
                    <a:pt x="240" y="84"/>
                  </a:lnTo>
                  <a:lnTo>
                    <a:pt x="245" y="83"/>
                  </a:lnTo>
                  <a:lnTo>
                    <a:pt x="248" y="83"/>
                  </a:lnTo>
                  <a:lnTo>
                    <a:pt x="252" y="83"/>
                  </a:lnTo>
                  <a:lnTo>
                    <a:pt x="257" y="86"/>
                  </a:lnTo>
                  <a:lnTo>
                    <a:pt x="262" y="88"/>
                  </a:lnTo>
                  <a:lnTo>
                    <a:pt x="266" y="89"/>
                  </a:lnTo>
                  <a:lnTo>
                    <a:pt x="271" y="91"/>
                  </a:lnTo>
                  <a:lnTo>
                    <a:pt x="276" y="92"/>
                  </a:lnTo>
                  <a:lnTo>
                    <a:pt x="280" y="95"/>
                  </a:lnTo>
                  <a:lnTo>
                    <a:pt x="285" y="97"/>
                  </a:lnTo>
                  <a:lnTo>
                    <a:pt x="288" y="98"/>
                  </a:lnTo>
                  <a:lnTo>
                    <a:pt x="293" y="102"/>
                  </a:lnTo>
                  <a:lnTo>
                    <a:pt x="298" y="105"/>
                  </a:lnTo>
                  <a:lnTo>
                    <a:pt x="301" y="106"/>
                  </a:lnTo>
                  <a:lnTo>
                    <a:pt x="304" y="109"/>
                  </a:lnTo>
                  <a:lnTo>
                    <a:pt x="309" y="113"/>
                  </a:lnTo>
                  <a:lnTo>
                    <a:pt x="312" y="117"/>
                  </a:lnTo>
                  <a:lnTo>
                    <a:pt x="315" y="120"/>
                  </a:lnTo>
                  <a:lnTo>
                    <a:pt x="318" y="125"/>
                  </a:lnTo>
                  <a:lnTo>
                    <a:pt x="318" y="131"/>
                  </a:lnTo>
                  <a:lnTo>
                    <a:pt x="319" y="136"/>
                  </a:lnTo>
                  <a:lnTo>
                    <a:pt x="318" y="141"/>
                  </a:lnTo>
                  <a:lnTo>
                    <a:pt x="318" y="145"/>
                  </a:lnTo>
                  <a:lnTo>
                    <a:pt x="316" y="150"/>
                  </a:lnTo>
                  <a:lnTo>
                    <a:pt x="315" y="155"/>
                  </a:lnTo>
                  <a:lnTo>
                    <a:pt x="312" y="158"/>
                  </a:lnTo>
                  <a:lnTo>
                    <a:pt x="310" y="161"/>
                  </a:lnTo>
                  <a:lnTo>
                    <a:pt x="307" y="166"/>
                  </a:lnTo>
                  <a:lnTo>
                    <a:pt x="305" y="169"/>
                  </a:lnTo>
                  <a:lnTo>
                    <a:pt x="302" y="173"/>
                  </a:lnTo>
                  <a:lnTo>
                    <a:pt x="301" y="176"/>
                  </a:lnTo>
                  <a:lnTo>
                    <a:pt x="298" y="180"/>
                  </a:lnTo>
                  <a:lnTo>
                    <a:pt x="296" y="183"/>
                  </a:lnTo>
                  <a:lnTo>
                    <a:pt x="293" y="186"/>
                  </a:lnTo>
                  <a:lnTo>
                    <a:pt x="290" y="189"/>
                  </a:lnTo>
                  <a:lnTo>
                    <a:pt x="262" y="15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42" name="Freeform 906"/>
            <p:cNvSpPr>
              <a:spLocks/>
            </p:cNvSpPr>
            <p:nvPr/>
          </p:nvSpPr>
          <p:spPr bwMode="auto">
            <a:xfrm>
              <a:off x="1660" y="2886"/>
              <a:ext cx="48" cy="24"/>
            </a:xfrm>
            <a:custGeom>
              <a:avLst/>
              <a:gdLst>
                <a:gd name="T0" fmla="*/ 31 w 48"/>
                <a:gd name="T1" fmla="*/ 7 h 24"/>
                <a:gd name="T2" fmla="*/ 34 w 48"/>
                <a:gd name="T3" fmla="*/ 7 h 24"/>
                <a:gd name="T4" fmla="*/ 36 w 48"/>
                <a:gd name="T5" fmla="*/ 5 h 24"/>
                <a:gd name="T6" fmla="*/ 37 w 48"/>
                <a:gd name="T7" fmla="*/ 4 h 24"/>
                <a:gd name="T8" fmla="*/ 40 w 48"/>
                <a:gd name="T9" fmla="*/ 4 h 24"/>
                <a:gd name="T10" fmla="*/ 42 w 48"/>
                <a:gd name="T11" fmla="*/ 2 h 24"/>
                <a:gd name="T12" fmla="*/ 45 w 48"/>
                <a:gd name="T13" fmla="*/ 2 h 24"/>
                <a:gd name="T14" fmla="*/ 47 w 48"/>
                <a:gd name="T15" fmla="*/ 2 h 24"/>
                <a:gd name="T16" fmla="*/ 48 w 48"/>
                <a:gd name="T17" fmla="*/ 4 h 24"/>
                <a:gd name="T18" fmla="*/ 48 w 48"/>
                <a:gd name="T19" fmla="*/ 7 h 24"/>
                <a:gd name="T20" fmla="*/ 48 w 48"/>
                <a:gd name="T21" fmla="*/ 11 h 24"/>
                <a:gd name="T22" fmla="*/ 48 w 48"/>
                <a:gd name="T23" fmla="*/ 16 h 24"/>
                <a:gd name="T24" fmla="*/ 48 w 48"/>
                <a:gd name="T25" fmla="*/ 19 h 24"/>
                <a:gd name="T26" fmla="*/ 45 w 48"/>
                <a:gd name="T27" fmla="*/ 21 h 24"/>
                <a:gd name="T28" fmla="*/ 44 w 48"/>
                <a:gd name="T29" fmla="*/ 21 h 24"/>
                <a:gd name="T30" fmla="*/ 40 w 48"/>
                <a:gd name="T31" fmla="*/ 21 h 24"/>
                <a:gd name="T32" fmla="*/ 37 w 48"/>
                <a:gd name="T33" fmla="*/ 22 h 24"/>
                <a:gd name="T34" fmla="*/ 34 w 48"/>
                <a:gd name="T35" fmla="*/ 22 h 24"/>
                <a:gd name="T36" fmla="*/ 31 w 48"/>
                <a:gd name="T37" fmla="*/ 22 h 24"/>
                <a:gd name="T38" fmla="*/ 28 w 48"/>
                <a:gd name="T39" fmla="*/ 22 h 24"/>
                <a:gd name="T40" fmla="*/ 25 w 48"/>
                <a:gd name="T41" fmla="*/ 24 h 24"/>
                <a:gd name="T42" fmla="*/ 22 w 48"/>
                <a:gd name="T43" fmla="*/ 24 h 24"/>
                <a:gd name="T44" fmla="*/ 19 w 48"/>
                <a:gd name="T45" fmla="*/ 24 h 24"/>
                <a:gd name="T46" fmla="*/ 16 w 48"/>
                <a:gd name="T47" fmla="*/ 24 h 24"/>
                <a:gd name="T48" fmla="*/ 12 w 48"/>
                <a:gd name="T49" fmla="*/ 24 h 24"/>
                <a:gd name="T50" fmla="*/ 11 w 48"/>
                <a:gd name="T51" fmla="*/ 24 h 24"/>
                <a:gd name="T52" fmla="*/ 8 w 48"/>
                <a:gd name="T53" fmla="*/ 24 h 24"/>
                <a:gd name="T54" fmla="*/ 5 w 48"/>
                <a:gd name="T55" fmla="*/ 24 h 24"/>
                <a:gd name="T56" fmla="*/ 1 w 48"/>
                <a:gd name="T57" fmla="*/ 24 h 24"/>
                <a:gd name="T58" fmla="*/ 0 w 48"/>
                <a:gd name="T59" fmla="*/ 22 h 24"/>
                <a:gd name="T60" fmla="*/ 0 w 48"/>
                <a:gd name="T61" fmla="*/ 7 h 24"/>
                <a:gd name="T62" fmla="*/ 3 w 48"/>
                <a:gd name="T63" fmla="*/ 8 h 24"/>
                <a:gd name="T64" fmla="*/ 6 w 48"/>
                <a:gd name="T65" fmla="*/ 8 h 24"/>
                <a:gd name="T66" fmla="*/ 9 w 48"/>
                <a:gd name="T67" fmla="*/ 8 h 24"/>
                <a:gd name="T68" fmla="*/ 12 w 48"/>
                <a:gd name="T69" fmla="*/ 7 h 24"/>
                <a:gd name="T70" fmla="*/ 16 w 48"/>
                <a:gd name="T71" fmla="*/ 5 h 24"/>
                <a:gd name="T72" fmla="*/ 19 w 48"/>
                <a:gd name="T73" fmla="*/ 4 h 24"/>
                <a:gd name="T74" fmla="*/ 22 w 48"/>
                <a:gd name="T75" fmla="*/ 2 h 24"/>
                <a:gd name="T76" fmla="*/ 25 w 48"/>
                <a:gd name="T77" fmla="*/ 0 h 24"/>
                <a:gd name="T78" fmla="*/ 25 w 48"/>
                <a:gd name="T79" fmla="*/ 0 h 24"/>
                <a:gd name="T80" fmla="*/ 26 w 48"/>
                <a:gd name="T81" fmla="*/ 2 h 24"/>
                <a:gd name="T82" fmla="*/ 28 w 48"/>
                <a:gd name="T83" fmla="*/ 2 h 24"/>
                <a:gd name="T84" fmla="*/ 28 w 48"/>
                <a:gd name="T85" fmla="*/ 4 h 24"/>
                <a:gd name="T86" fmla="*/ 30 w 48"/>
                <a:gd name="T87" fmla="*/ 4 h 24"/>
                <a:gd name="T88" fmla="*/ 30 w 48"/>
                <a:gd name="T89" fmla="*/ 5 h 24"/>
                <a:gd name="T90" fmla="*/ 31 w 48"/>
                <a:gd name="T91" fmla="*/ 5 h 24"/>
                <a:gd name="T92" fmla="*/ 31 w 48"/>
                <a:gd name="T93" fmla="*/ 7 h 2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8"/>
                <a:gd name="T142" fmla="*/ 0 h 24"/>
                <a:gd name="T143" fmla="*/ 48 w 48"/>
                <a:gd name="T144" fmla="*/ 24 h 2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8" h="24">
                  <a:moveTo>
                    <a:pt x="31" y="7"/>
                  </a:moveTo>
                  <a:lnTo>
                    <a:pt x="34" y="7"/>
                  </a:lnTo>
                  <a:lnTo>
                    <a:pt x="36" y="5"/>
                  </a:lnTo>
                  <a:lnTo>
                    <a:pt x="37" y="4"/>
                  </a:lnTo>
                  <a:lnTo>
                    <a:pt x="40" y="4"/>
                  </a:lnTo>
                  <a:lnTo>
                    <a:pt x="42" y="2"/>
                  </a:lnTo>
                  <a:lnTo>
                    <a:pt x="45" y="2"/>
                  </a:lnTo>
                  <a:lnTo>
                    <a:pt x="47" y="2"/>
                  </a:lnTo>
                  <a:lnTo>
                    <a:pt x="48" y="4"/>
                  </a:lnTo>
                  <a:lnTo>
                    <a:pt x="48" y="7"/>
                  </a:lnTo>
                  <a:lnTo>
                    <a:pt x="48" y="11"/>
                  </a:lnTo>
                  <a:lnTo>
                    <a:pt x="48" y="16"/>
                  </a:lnTo>
                  <a:lnTo>
                    <a:pt x="48" y="19"/>
                  </a:lnTo>
                  <a:lnTo>
                    <a:pt x="45" y="21"/>
                  </a:lnTo>
                  <a:lnTo>
                    <a:pt x="44" y="21"/>
                  </a:lnTo>
                  <a:lnTo>
                    <a:pt x="40" y="21"/>
                  </a:lnTo>
                  <a:lnTo>
                    <a:pt x="37" y="22"/>
                  </a:lnTo>
                  <a:lnTo>
                    <a:pt x="34" y="22"/>
                  </a:lnTo>
                  <a:lnTo>
                    <a:pt x="31" y="22"/>
                  </a:lnTo>
                  <a:lnTo>
                    <a:pt x="28" y="22"/>
                  </a:lnTo>
                  <a:lnTo>
                    <a:pt x="25" y="24"/>
                  </a:lnTo>
                  <a:lnTo>
                    <a:pt x="22" y="24"/>
                  </a:lnTo>
                  <a:lnTo>
                    <a:pt x="19" y="24"/>
                  </a:lnTo>
                  <a:lnTo>
                    <a:pt x="16" y="24"/>
                  </a:lnTo>
                  <a:lnTo>
                    <a:pt x="12" y="24"/>
                  </a:lnTo>
                  <a:lnTo>
                    <a:pt x="11" y="24"/>
                  </a:lnTo>
                  <a:lnTo>
                    <a:pt x="8" y="24"/>
                  </a:lnTo>
                  <a:lnTo>
                    <a:pt x="5" y="24"/>
                  </a:lnTo>
                  <a:lnTo>
                    <a:pt x="1" y="24"/>
                  </a:lnTo>
                  <a:lnTo>
                    <a:pt x="0" y="22"/>
                  </a:lnTo>
                  <a:lnTo>
                    <a:pt x="0" y="7"/>
                  </a:lnTo>
                  <a:lnTo>
                    <a:pt x="3" y="8"/>
                  </a:lnTo>
                  <a:lnTo>
                    <a:pt x="6" y="8"/>
                  </a:lnTo>
                  <a:lnTo>
                    <a:pt x="9" y="8"/>
                  </a:lnTo>
                  <a:lnTo>
                    <a:pt x="12" y="7"/>
                  </a:lnTo>
                  <a:lnTo>
                    <a:pt x="16" y="5"/>
                  </a:lnTo>
                  <a:lnTo>
                    <a:pt x="19" y="4"/>
                  </a:lnTo>
                  <a:lnTo>
                    <a:pt x="22" y="2"/>
                  </a:lnTo>
                  <a:lnTo>
                    <a:pt x="25" y="0"/>
                  </a:lnTo>
                  <a:lnTo>
                    <a:pt x="26" y="2"/>
                  </a:lnTo>
                  <a:lnTo>
                    <a:pt x="28" y="2"/>
                  </a:lnTo>
                  <a:lnTo>
                    <a:pt x="28" y="4"/>
                  </a:lnTo>
                  <a:lnTo>
                    <a:pt x="30" y="4"/>
                  </a:lnTo>
                  <a:lnTo>
                    <a:pt x="30" y="5"/>
                  </a:lnTo>
                  <a:lnTo>
                    <a:pt x="31" y="5"/>
                  </a:lnTo>
                  <a:lnTo>
                    <a:pt x="31" y="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43" name="Freeform 907"/>
            <p:cNvSpPr>
              <a:spLocks/>
            </p:cNvSpPr>
            <p:nvPr/>
          </p:nvSpPr>
          <p:spPr bwMode="auto">
            <a:xfrm>
              <a:off x="1686" y="2907"/>
              <a:ext cx="44" cy="12"/>
            </a:xfrm>
            <a:custGeom>
              <a:avLst/>
              <a:gdLst>
                <a:gd name="T0" fmla="*/ 44 w 44"/>
                <a:gd name="T1" fmla="*/ 3 h 12"/>
                <a:gd name="T2" fmla="*/ 41 w 44"/>
                <a:gd name="T3" fmla="*/ 4 h 12"/>
                <a:gd name="T4" fmla="*/ 39 w 44"/>
                <a:gd name="T5" fmla="*/ 6 h 12"/>
                <a:gd name="T6" fmla="*/ 36 w 44"/>
                <a:gd name="T7" fmla="*/ 8 h 12"/>
                <a:gd name="T8" fmla="*/ 33 w 44"/>
                <a:gd name="T9" fmla="*/ 8 h 12"/>
                <a:gd name="T10" fmla="*/ 30 w 44"/>
                <a:gd name="T11" fmla="*/ 9 h 12"/>
                <a:gd name="T12" fmla="*/ 29 w 44"/>
                <a:gd name="T13" fmla="*/ 9 h 12"/>
                <a:gd name="T14" fmla="*/ 25 w 44"/>
                <a:gd name="T15" fmla="*/ 11 h 12"/>
                <a:gd name="T16" fmla="*/ 22 w 44"/>
                <a:gd name="T17" fmla="*/ 11 h 12"/>
                <a:gd name="T18" fmla="*/ 19 w 44"/>
                <a:gd name="T19" fmla="*/ 11 h 12"/>
                <a:gd name="T20" fmla="*/ 16 w 44"/>
                <a:gd name="T21" fmla="*/ 12 h 12"/>
                <a:gd name="T22" fmla="*/ 14 w 44"/>
                <a:gd name="T23" fmla="*/ 12 h 12"/>
                <a:gd name="T24" fmla="*/ 11 w 44"/>
                <a:gd name="T25" fmla="*/ 12 h 12"/>
                <a:gd name="T26" fmla="*/ 8 w 44"/>
                <a:gd name="T27" fmla="*/ 12 h 12"/>
                <a:gd name="T28" fmla="*/ 5 w 44"/>
                <a:gd name="T29" fmla="*/ 12 h 12"/>
                <a:gd name="T30" fmla="*/ 4 w 44"/>
                <a:gd name="T31" fmla="*/ 12 h 12"/>
                <a:gd name="T32" fmla="*/ 0 w 44"/>
                <a:gd name="T33" fmla="*/ 11 h 12"/>
                <a:gd name="T34" fmla="*/ 4 w 44"/>
                <a:gd name="T35" fmla="*/ 11 h 12"/>
                <a:gd name="T36" fmla="*/ 7 w 44"/>
                <a:gd name="T37" fmla="*/ 9 h 12"/>
                <a:gd name="T38" fmla="*/ 10 w 44"/>
                <a:gd name="T39" fmla="*/ 9 h 12"/>
                <a:gd name="T40" fmla="*/ 14 w 44"/>
                <a:gd name="T41" fmla="*/ 9 h 12"/>
                <a:gd name="T42" fmla="*/ 18 w 44"/>
                <a:gd name="T43" fmla="*/ 8 h 12"/>
                <a:gd name="T44" fmla="*/ 22 w 44"/>
                <a:gd name="T45" fmla="*/ 6 h 12"/>
                <a:gd name="T46" fmla="*/ 25 w 44"/>
                <a:gd name="T47" fmla="*/ 4 h 12"/>
                <a:gd name="T48" fmla="*/ 27 w 44"/>
                <a:gd name="T49" fmla="*/ 0 h 12"/>
                <a:gd name="T50" fmla="*/ 30 w 44"/>
                <a:gd name="T51" fmla="*/ 0 h 12"/>
                <a:gd name="T52" fmla="*/ 32 w 44"/>
                <a:gd name="T53" fmla="*/ 0 h 12"/>
                <a:gd name="T54" fmla="*/ 33 w 44"/>
                <a:gd name="T55" fmla="*/ 0 h 12"/>
                <a:gd name="T56" fmla="*/ 36 w 44"/>
                <a:gd name="T57" fmla="*/ 0 h 12"/>
                <a:gd name="T58" fmla="*/ 38 w 44"/>
                <a:gd name="T59" fmla="*/ 0 h 12"/>
                <a:gd name="T60" fmla="*/ 39 w 44"/>
                <a:gd name="T61" fmla="*/ 0 h 12"/>
                <a:gd name="T62" fmla="*/ 43 w 44"/>
                <a:gd name="T63" fmla="*/ 0 h 12"/>
                <a:gd name="T64" fmla="*/ 44 w 44"/>
                <a:gd name="T65" fmla="*/ 0 h 12"/>
                <a:gd name="T66" fmla="*/ 44 w 44"/>
                <a:gd name="T67" fmla="*/ 3 h 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
                <a:gd name="T103" fmla="*/ 0 h 12"/>
                <a:gd name="T104" fmla="*/ 44 w 44"/>
                <a:gd name="T105" fmla="*/ 12 h 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 h="12">
                  <a:moveTo>
                    <a:pt x="44" y="3"/>
                  </a:moveTo>
                  <a:lnTo>
                    <a:pt x="41" y="4"/>
                  </a:lnTo>
                  <a:lnTo>
                    <a:pt x="39" y="6"/>
                  </a:lnTo>
                  <a:lnTo>
                    <a:pt x="36" y="8"/>
                  </a:lnTo>
                  <a:lnTo>
                    <a:pt x="33" y="8"/>
                  </a:lnTo>
                  <a:lnTo>
                    <a:pt x="30" y="9"/>
                  </a:lnTo>
                  <a:lnTo>
                    <a:pt x="29" y="9"/>
                  </a:lnTo>
                  <a:lnTo>
                    <a:pt x="25" y="11"/>
                  </a:lnTo>
                  <a:lnTo>
                    <a:pt x="22" y="11"/>
                  </a:lnTo>
                  <a:lnTo>
                    <a:pt x="19" y="11"/>
                  </a:lnTo>
                  <a:lnTo>
                    <a:pt x="16" y="12"/>
                  </a:lnTo>
                  <a:lnTo>
                    <a:pt x="14" y="12"/>
                  </a:lnTo>
                  <a:lnTo>
                    <a:pt x="11" y="12"/>
                  </a:lnTo>
                  <a:lnTo>
                    <a:pt x="8" y="12"/>
                  </a:lnTo>
                  <a:lnTo>
                    <a:pt x="5" y="12"/>
                  </a:lnTo>
                  <a:lnTo>
                    <a:pt x="4" y="12"/>
                  </a:lnTo>
                  <a:lnTo>
                    <a:pt x="0" y="11"/>
                  </a:lnTo>
                  <a:lnTo>
                    <a:pt x="4" y="11"/>
                  </a:lnTo>
                  <a:lnTo>
                    <a:pt x="7" y="9"/>
                  </a:lnTo>
                  <a:lnTo>
                    <a:pt x="10" y="9"/>
                  </a:lnTo>
                  <a:lnTo>
                    <a:pt x="14" y="9"/>
                  </a:lnTo>
                  <a:lnTo>
                    <a:pt x="18" y="8"/>
                  </a:lnTo>
                  <a:lnTo>
                    <a:pt x="22" y="6"/>
                  </a:lnTo>
                  <a:lnTo>
                    <a:pt x="25" y="4"/>
                  </a:lnTo>
                  <a:lnTo>
                    <a:pt x="27" y="0"/>
                  </a:lnTo>
                  <a:lnTo>
                    <a:pt x="30" y="0"/>
                  </a:lnTo>
                  <a:lnTo>
                    <a:pt x="32" y="0"/>
                  </a:lnTo>
                  <a:lnTo>
                    <a:pt x="33" y="0"/>
                  </a:lnTo>
                  <a:lnTo>
                    <a:pt x="36" y="0"/>
                  </a:lnTo>
                  <a:lnTo>
                    <a:pt x="38" y="0"/>
                  </a:lnTo>
                  <a:lnTo>
                    <a:pt x="39" y="0"/>
                  </a:lnTo>
                  <a:lnTo>
                    <a:pt x="43" y="0"/>
                  </a:lnTo>
                  <a:lnTo>
                    <a:pt x="44" y="0"/>
                  </a:lnTo>
                  <a:lnTo>
                    <a:pt x="44"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44" name="Freeform 908"/>
            <p:cNvSpPr>
              <a:spLocks/>
            </p:cNvSpPr>
            <p:nvPr/>
          </p:nvSpPr>
          <p:spPr bwMode="auto">
            <a:xfrm>
              <a:off x="1632" y="2913"/>
              <a:ext cx="33" cy="9"/>
            </a:xfrm>
            <a:custGeom>
              <a:avLst/>
              <a:gdLst>
                <a:gd name="T0" fmla="*/ 28 w 33"/>
                <a:gd name="T1" fmla="*/ 5 h 9"/>
                <a:gd name="T2" fmla="*/ 28 w 33"/>
                <a:gd name="T3" fmla="*/ 6 h 9"/>
                <a:gd name="T4" fmla="*/ 29 w 33"/>
                <a:gd name="T5" fmla="*/ 6 h 9"/>
                <a:gd name="T6" fmla="*/ 31 w 33"/>
                <a:gd name="T7" fmla="*/ 6 h 9"/>
                <a:gd name="T8" fmla="*/ 33 w 33"/>
                <a:gd name="T9" fmla="*/ 6 h 9"/>
                <a:gd name="T10" fmla="*/ 31 w 33"/>
                <a:gd name="T11" fmla="*/ 8 h 9"/>
                <a:gd name="T12" fmla="*/ 28 w 33"/>
                <a:gd name="T13" fmla="*/ 8 h 9"/>
                <a:gd name="T14" fmla="*/ 26 w 33"/>
                <a:gd name="T15" fmla="*/ 8 h 9"/>
                <a:gd name="T16" fmla="*/ 25 w 33"/>
                <a:gd name="T17" fmla="*/ 8 h 9"/>
                <a:gd name="T18" fmla="*/ 23 w 33"/>
                <a:gd name="T19" fmla="*/ 8 h 9"/>
                <a:gd name="T20" fmla="*/ 22 w 33"/>
                <a:gd name="T21" fmla="*/ 9 h 9"/>
                <a:gd name="T22" fmla="*/ 19 w 33"/>
                <a:gd name="T23" fmla="*/ 9 h 9"/>
                <a:gd name="T24" fmla="*/ 17 w 33"/>
                <a:gd name="T25" fmla="*/ 9 h 9"/>
                <a:gd name="T26" fmla="*/ 15 w 33"/>
                <a:gd name="T27" fmla="*/ 9 h 9"/>
                <a:gd name="T28" fmla="*/ 12 w 33"/>
                <a:gd name="T29" fmla="*/ 9 h 9"/>
                <a:gd name="T30" fmla="*/ 11 w 33"/>
                <a:gd name="T31" fmla="*/ 9 h 9"/>
                <a:gd name="T32" fmla="*/ 9 w 33"/>
                <a:gd name="T33" fmla="*/ 9 h 9"/>
                <a:gd name="T34" fmla="*/ 6 w 33"/>
                <a:gd name="T35" fmla="*/ 9 h 9"/>
                <a:gd name="T36" fmla="*/ 5 w 33"/>
                <a:gd name="T37" fmla="*/ 9 h 9"/>
                <a:gd name="T38" fmla="*/ 3 w 33"/>
                <a:gd name="T39" fmla="*/ 9 h 9"/>
                <a:gd name="T40" fmla="*/ 0 w 33"/>
                <a:gd name="T41" fmla="*/ 9 h 9"/>
                <a:gd name="T42" fmla="*/ 0 w 33"/>
                <a:gd name="T43" fmla="*/ 8 h 9"/>
                <a:gd name="T44" fmla="*/ 0 w 33"/>
                <a:gd name="T45" fmla="*/ 6 h 9"/>
                <a:gd name="T46" fmla="*/ 0 w 33"/>
                <a:gd name="T47" fmla="*/ 6 h 9"/>
                <a:gd name="T48" fmla="*/ 0 w 33"/>
                <a:gd name="T49" fmla="*/ 5 h 9"/>
                <a:gd name="T50" fmla="*/ 1 w 33"/>
                <a:gd name="T51" fmla="*/ 3 h 9"/>
                <a:gd name="T52" fmla="*/ 5 w 33"/>
                <a:gd name="T53" fmla="*/ 3 h 9"/>
                <a:gd name="T54" fmla="*/ 6 w 33"/>
                <a:gd name="T55" fmla="*/ 2 h 9"/>
                <a:gd name="T56" fmla="*/ 9 w 33"/>
                <a:gd name="T57" fmla="*/ 2 h 9"/>
                <a:gd name="T58" fmla="*/ 11 w 33"/>
                <a:gd name="T59" fmla="*/ 2 h 9"/>
                <a:gd name="T60" fmla="*/ 12 w 33"/>
                <a:gd name="T61" fmla="*/ 2 h 9"/>
                <a:gd name="T62" fmla="*/ 15 w 33"/>
                <a:gd name="T63" fmla="*/ 2 h 9"/>
                <a:gd name="T64" fmla="*/ 17 w 33"/>
                <a:gd name="T65" fmla="*/ 2 h 9"/>
                <a:gd name="T66" fmla="*/ 19 w 33"/>
                <a:gd name="T67" fmla="*/ 2 h 9"/>
                <a:gd name="T68" fmla="*/ 20 w 33"/>
                <a:gd name="T69" fmla="*/ 0 h 9"/>
                <a:gd name="T70" fmla="*/ 22 w 33"/>
                <a:gd name="T71" fmla="*/ 0 h 9"/>
                <a:gd name="T72" fmla="*/ 22 w 33"/>
                <a:gd name="T73" fmla="*/ 2 h 9"/>
                <a:gd name="T74" fmla="*/ 23 w 33"/>
                <a:gd name="T75" fmla="*/ 3 h 9"/>
                <a:gd name="T76" fmla="*/ 25 w 33"/>
                <a:gd name="T77" fmla="*/ 5 h 9"/>
                <a:gd name="T78" fmla="*/ 26 w 33"/>
                <a:gd name="T79" fmla="*/ 5 h 9"/>
                <a:gd name="T80" fmla="*/ 28 w 33"/>
                <a:gd name="T81" fmla="*/ 5 h 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3"/>
                <a:gd name="T124" fmla="*/ 0 h 9"/>
                <a:gd name="T125" fmla="*/ 33 w 33"/>
                <a:gd name="T126" fmla="*/ 9 h 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3" h="9">
                  <a:moveTo>
                    <a:pt x="28" y="5"/>
                  </a:moveTo>
                  <a:lnTo>
                    <a:pt x="28" y="6"/>
                  </a:lnTo>
                  <a:lnTo>
                    <a:pt x="29" y="6"/>
                  </a:lnTo>
                  <a:lnTo>
                    <a:pt x="31" y="6"/>
                  </a:lnTo>
                  <a:lnTo>
                    <a:pt x="33" y="6"/>
                  </a:lnTo>
                  <a:lnTo>
                    <a:pt x="31" y="8"/>
                  </a:lnTo>
                  <a:lnTo>
                    <a:pt x="28" y="8"/>
                  </a:lnTo>
                  <a:lnTo>
                    <a:pt x="26" y="8"/>
                  </a:lnTo>
                  <a:lnTo>
                    <a:pt x="25" y="8"/>
                  </a:lnTo>
                  <a:lnTo>
                    <a:pt x="23" y="8"/>
                  </a:lnTo>
                  <a:lnTo>
                    <a:pt x="22" y="9"/>
                  </a:lnTo>
                  <a:lnTo>
                    <a:pt x="19" y="9"/>
                  </a:lnTo>
                  <a:lnTo>
                    <a:pt x="17" y="9"/>
                  </a:lnTo>
                  <a:lnTo>
                    <a:pt x="15" y="9"/>
                  </a:lnTo>
                  <a:lnTo>
                    <a:pt x="12" y="9"/>
                  </a:lnTo>
                  <a:lnTo>
                    <a:pt x="11" y="9"/>
                  </a:lnTo>
                  <a:lnTo>
                    <a:pt x="9" y="9"/>
                  </a:lnTo>
                  <a:lnTo>
                    <a:pt x="6" y="9"/>
                  </a:lnTo>
                  <a:lnTo>
                    <a:pt x="5" y="9"/>
                  </a:lnTo>
                  <a:lnTo>
                    <a:pt x="3" y="9"/>
                  </a:lnTo>
                  <a:lnTo>
                    <a:pt x="0" y="9"/>
                  </a:lnTo>
                  <a:lnTo>
                    <a:pt x="0" y="8"/>
                  </a:lnTo>
                  <a:lnTo>
                    <a:pt x="0" y="6"/>
                  </a:lnTo>
                  <a:lnTo>
                    <a:pt x="0" y="5"/>
                  </a:lnTo>
                  <a:lnTo>
                    <a:pt x="1" y="3"/>
                  </a:lnTo>
                  <a:lnTo>
                    <a:pt x="5" y="3"/>
                  </a:lnTo>
                  <a:lnTo>
                    <a:pt x="6" y="2"/>
                  </a:lnTo>
                  <a:lnTo>
                    <a:pt x="9" y="2"/>
                  </a:lnTo>
                  <a:lnTo>
                    <a:pt x="11" y="2"/>
                  </a:lnTo>
                  <a:lnTo>
                    <a:pt x="12" y="2"/>
                  </a:lnTo>
                  <a:lnTo>
                    <a:pt x="15" y="2"/>
                  </a:lnTo>
                  <a:lnTo>
                    <a:pt x="17" y="2"/>
                  </a:lnTo>
                  <a:lnTo>
                    <a:pt x="19" y="2"/>
                  </a:lnTo>
                  <a:lnTo>
                    <a:pt x="20" y="0"/>
                  </a:lnTo>
                  <a:lnTo>
                    <a:pt x="22" y="0"/>
                  </a:lnTo>
                  <a:lnTo>
                    <a:pt x="22" y="2"/>
                  </a:lnTo>
                  <a:lnTo>
                    <a:pt x="23" y="3"/>
                  </a:lnTo>
                  <a:lnTo>
                    <a:pt x="25" y="5"/>
                  </a:lnTo>
                  <a:lnTo>
                    <a:pt x="26" y="5"/>
                  </a:lnTo>
                  <a:lnTo>
                    <a:pt x="28" y="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45" name="Freeform 909"/>
            <p:cNvSpPr>
              <a:spLocks/>
            </p:cNvSpPr>
            <p:nvPr/>
          </p:nvSpPr>
          <p:spPr bwMode="auto">
            <a:xfrm>
              <a:off x="1764" y="2915"/>
              <a:ext cx="85" cy="49"/>
            </a:xfrm>
            <a:custGeom>
              <a:avLst/>
              <a:gdLst>
                <a:gd name="T0" fmla="*/ 14 w 85"/>
                <a:gd name="T1" fmla="*/ 7 h 49"/>
                <a:gd name="T2" fmla="*/ 19 w 85"/>
                <a:gd name="T3" fmla="*/ 7 h 49"/>
                <a:gd name="T4" fmla="*/ 24 w 85"/>
                <a:gd name="T5" fmla="*/ 10 h 49"/>
                <a:gd name="T6" fmla="*/ 28 w 85"/>
                <a:gd name="T7" fmla="*/ 14 h 49"/>
                <a:gd name="T8" fmla="*/ 32 w 85"/>
                <a:gd name="T9" fmla="*/ 17 h 49"/>
                <a:gd name="T10" fmla="*/ 35 w 85"/>
                <a:gd name="T11" fmla="*/ 18 h 49"/>
                <a:gd name="T12" fmla="*/ 39 w 85"/>
                <a:gd name="T13" fmla="*/ 18 h 49"/>
                <a:gd name="T14" fmla="*/ 43 w 85"/>
                <a:gd name="T15" fmla="*/ 18 h 49"/>
                <a:gd name="T16" fmla="*/ 46 w 85"/>
                <a:gd name="T17" fmla="*/ 20 h 49"/>
                <a:gd name="T18" fmla="*/ 49 w 85"/>
                <a:gd name="T19" fmla="*/ 23 h 49"/>
                <a:gd name="T20" fmla="*/ 52 w 85"/>
                <a:gd name="T21" fmla="*/ 26 h 49"/>
                <a:gd name="T22" fmla="*/ 55 w 85"/>
                <a:gd name="T23" fmla="*/ 28 h 49"/>
                <a:gd name="T24" fmla="*/ 60 w 85"/>
                <a:gd name="T25" fmla="*/ 28 h 49"/>
                <a:gd name="T26" fmla="*/ 64 w 85"/>
                <a:gd name="T27" fmla="*/ 31 h 49"/>
                <a:gd name="T28" fmla="*/ 69 w 85"/>
                <a:gd name="T29" fmla="*/ 35 h 49"/>
                <a:gd name="T30" fmla="*/ 74 w 85"/>
                <a:gd name="T31" fmla="*/ 37 h 49"/>
                <a:gd name="T32" fmla="*/ 78 w 85"/>
                <a:gd name="T33" fmla="*/ 37 h 49"/>
                <a:gd name="T34" fmla="*/ 82 w 85"/>
                <a:gd name="T35" fmla="*/ 39 h 49"/>
                <a:gd name="T36" fmla="*/ 83 w 85"/>
                <a:gd name="T37" fmla="*/ 42 h 49"/>
                <a:gd name="T38" fmla="*/ 85 w 85"/>
                <a:gd name="T39" fmla="*/ 45 h 49"/>
                <a:gd name="T40" fmla="*/ 85 w 85"/>
                <a:gd name="T41" fmla="*/ 48 h 49"/>
                <a:gd name="T42" fmla="*/ 83 w 85"/>
                <a:gd name="T43" fmla="*/ 49 h 49"/>
                <a:gd name="T44" fmla="*/ 82 w 85"/>
                <a:gd name="T45" fmla="*/ 48 h 49"/>
                <a:gd name="T46" fmla="*/ 80 w 85"/>
                <a:gd name="T47" fmla="*/ 45 h 49"/>
                <a:gd name="T48" fmla="*/ 77 w 85"/>
                <a:gd name="T49" fmla="*/ 42 h 49"/>
                <a:gd name="T50" fmla="*/ 74 w 85"/>
                <a:gd name="T51" fmla="*/ 42 h 49"/>
                <a:gd name="T52" fmla="*/ 71 w 85"/>
                <a:gd name="T53" fmla="*/ 42 h 49"/>
                <a:gd name="T54" fmla="*/ 67 w 85"/>
                <a:gd name="T55" fmla="*/ 42 h 49"/>
                <a:gd name="T56" fmla="*/ 64 w 85"/>
                <a:gd name="T57" fmla="*/ 37 h 49"/>
                <a:gd name="T58" fmla="*/ 63 w 85"/>
                <a:gd name="T59" fmla="*/ 35 h 49"/>
                <a:gd name="T60" fmla="*/ 60 w 85"/>
                <a:gd name="T61" fmla="*/ 32 h 49"/>
                <a:gd name="T62" fmla="*/ 58 w 85"/>
                <a:gd name="T63" fmla="*/ 32 h 49"/>
                <a:gd name="T64" fmla="*/ 55 w 85"/>
                <a:gd name="T65" fmla="*/ 34 h 49"/>
                <a:gd name="T66" fmla="*/ 53 w 85"/>
                <a:gd name="T67" fmla="*/ 34 h 49"/>
                <a:gd name="T68" fmla="*/ 50 w 85"/>
                <a:gd name="T69" fmla="*/ 32 h 49"/>
                <a:gd name="T70" fmla="*/ 49 w 85"/>
                <a:gd name="T71" fmla="*/ 28 h 49"/>
                <a:gd name="T72" fmla="*/ 46 w 85"/>
                <a:gd name="T73" fmla="*/ 24 h 49"/>
                <a:gd name="T74" fmla="*/ 41 w 85"/>
                <a:gd name="T75" fmla="*/ 23 h 49"/>
                <a:gd name="T76" fmla="*/ 35 w 85"/>
                <a:gd name="T77" fmla="*/ 23 h 49"/>
                <a:gd name="T78" fmla="*/ 30 w 85"/>
                <a:gd name="T79" fmla="*/ 21 h 49"/>
                <a:gd name="T80" fmla="*/ 25 w 85"/>
                <a:gd name="T81" fmla="*/ 17 h 49"/>
                <a:gd name="T82" fmla="*/ 19 w 85"/>
                <a:gd name="T83" fmla="*/ 12 h 49"/>
                <a:gd name="T84" fmla="*/ 14 w 85"/>
                <a:gd name="T85" fmla="*/ 14 h 49"/>
                <a:gd name="T86" fmla="*/ 11 w 85"/>
                <a:gd name="T87" fmla="*/ 14 h 49"/>
                <a:gd name="T88" fmla="*/ 10 w 85"/>
                <a:gd name="T89" fmla="*/ 14 h 49"/>
                <a:gd name="T90" fmla="*/ 7 w 85"/>
                <a:gd name="T91" fmla="*/ 10 h 49"/>
                <a:gd name="T92" fmla="*/ 5 w 85"/>
                <a:gd name="T93" fmla="*/ 7 h 49"/>
                <a:gd name="T94" fmla="*/ 2 w 85"/>
                <a:gd name="T95" fmla="*/ 3 h 49"/>
                <a:gd name="T96" fmla="*/ 4 w 85"/>
                <a:gd name="T97" fmla="*/ 0 h 49"/>
                <a:gd name="T98" fmla="*/ 5 w 85"/>
                <a:gd name="T99" fmla="*/ 3 h 49"/>
                <a:gd name="T100" fmla="*/ 8 w 85"/>
                <a:gd name="T101" fmla="*/ 4 h 49"/>
                <a:gd name="T102" fmla="*/ 10 w 85"/>
                <a:gd name="T103" fmla="*/ 7 h 4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5"/>
                <a:gd name="T157" fmla="*/ 0 h 49"/>
                <a:gd name="T158" fmla="*/ 85 w 85"/>
                <a:gd name="T159" fmla="*/ 49 h 4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5" h="49">
                  <a:moveTo>
                    <a:pt x="11" y="9"/>
                  </a:moveTo>
                  <a:lnTo>
                    <a:pt x="14" y="7"/>
                  </a:lnTo>
                  <a:lnTo>
                    <a:pt x="18" y="7"/>
                  </a:lnTo>
                  <a:lnTo>
                    <a:pt x="19" y="7"/>
                  </a:lnTo>
                  <a:lnTo>
                    <a:pt x="22" y="9"/>
                  </a:lnTo>
                  <a:lnTo>
                    <a:pt x="24" y="10"/>
                  </a:lnTo>
                  <a:lnTo>
                    <a:pt x="27" y="12"/>
                  </a:lnTo>
                  <a:lnTo>
                    <a:pt x="28" y="14"/>
                  </a:lnTo>
                  <a:lnTo>
                    <a:pt x="30" y="15"/>
                  </a:lnTo>
                  <a:lnTo>
                    <a:pt x="32" y="17"/>
                  </a:lnTo>
                  <a:lnTo>
                    <a:pt x="33" y="18"/>
                  </a:lnTo>
                  <a:lnTo>
                    <a:pt x="35" y="18"/>
                  </a:lnTo>
                  <a:lnTo>
                    <a:pt x="36" y="18"/>
                  </a:lnTo>
                  <a:lnTo>
                    <a:pt x="39" y="18"/>
                  </a:lnTo>
                  <a:lnTo>
                    <a:pt x="41" y="18"/>
                  </a:lnTo>
                  <a:lnTo>
                    <a:pt x="43" y="18"/>
                  </a:lnTo>
                  <a:lnTo>
                    <a:pt x="44" y="18"/>
                  </a:lnTo>
                  <a:lnTo>
                    <a:pt x="46" y="20"/>
                  </a:lnTo>
                  <a:lnTo>
                    <a:pt x="47" y="21"/>
                  </a:lnTo>
                  <a:lnTo>
                    <a:pt x="49" y="23"/>
                  </a:lnTo>
                  <a:lnTo>
                    <a:pt x="50" y="24"/>
                  </a:lnTo>
                  <a:lnTo>
                    <a:pt x="52" y="26"/>
                  </a:lnTo>
                  <a:lnTo>
                    <a:pt x="52" y="28"/>
                  </a:lnTo>
                  <a:lnTo>
                    <a:pt x="55" y="28"/>
                  </a:lnTo>
                  <a:lnTo>
                    <a:pt x="57" y="28"/>
                  </a:lnTo>
                  <a:lnTo>
                    <a:pt x="60" y="28"/>
                  </a:lnTo>
                  <a:lnTo>
                    <a:pt x="63" y="28"/>
                  </a:lnTo>
                  <a:lnTo>
                    <a:pt x="64" y="31"/>
                  </a:lnTo>
                  <a:lnTo>
                    <a:pt x="67" y="34"/>
                  </a:lnTo>
                  <a:lnTo>
                    <a:pt x="69" y="35"/>
                  </a:lnTo>
                  <a:lnTo>
                    <a:pt x="71" y="37"/>
                  </a:lnTo>
                  <a:lnTo>
                    <a:pt x="74" y="37"/>
                  </a:lnTo>
                  <a:lnTo>
                    <a:pt x="77" y="35"/>
                  </a:lnTo>
                  <a:lnTo>
                    <a:pt x="78" y="37"/>
                  </a:lnTo>
                  <a:lnTo>
                    <a:pt x="80" y="39"/>
                  </a:lnTo>
                  <a:lnTo>
                    <a:pt x="82" y="39"/>
                  </a:lnTo>
                  <a:lnTo>
                    <a:pt x="82" y="40"/>
                  </a:lnTo>
                  <a:lnTo>
                    <a:pt x="83" y="42"/>
                  </a:lnTo>
                  <a:lnTo>
                    <a:pt x="85" y="43"/>
                  </a:lnTo>
                  <a:lnTo>
                    <a:pt x="85" y="45"/>
                  </a:lnTo>
                  <a:lnTo>
                    <a:pt x="85" y="46"/>
                  </a:lnTo>
                  <a:lnTo>
                    <a:pt x="85" y="48"/>
                  </a:lnTo>
                  <a:lnTo>
                    <a:pt x="83" y="49"/>
                  </a:lnTo>
                  <a:lnTo>
                    <a:pt x="82" y="49"/>
                  </a:lnTo>
                  <a:lnTo>
                    <a:pt x="82" y="48"/>
                  </a:lnTo>
                  <a:lnTo>
                    <a:pt x="80" y="46"/>
                  </a:lnTo>
                  <a:lnTo>
                    <a:pt x="80" y="45"/>
                  </a:lnTo>
                  <a:lnTo>
                    <a:pt x="78" y="43"/>
                  </a:lnTo>
                  <a:lnTo>
                    <a:pt x="77" y="42"/>
                  </a:lnTo>
                  <a:lnTo>
                    <a:pt x="75" y="42"/>
                  </a:lnTo>
                  <a:lnTo>
                    <a:pt x="74" y="42"/>
                  </a:lnTo>
                  <a:lnTo>
                    <a:pt x="72" y="42"/>
                  </a:lnTo>
                  <a:lnTo>
                    <a:pt x="71" y="42"/>
                  </a:lnTo>
                  <a:lnTo>
                    <a:pt x="69" y="42"/>
                  </a:lnTo>
                  <a:lnTo>
                    <a:pt x="67" y="42"/>
                  </a:lnTo>
                  <a:lnTo>
                    <a:pt x="66" y="40"/>
                  </a:lnTo>
                  <a:lnTo>
                    <a:pt x="64" y="37"/>
                  </a:lnTo>
                  <a:lnTo>
                    <a:pt x="64" y="35"/>
                  </a:lnTo>
                  <a:lnTo>
                    <a:pt x="63" y="35"/>
                  </a:lnTo>
                  <a:lnTo>
                    <a:pt x="61" y="34"/>
                  </a:lnTo>
                  <a:lnTo>
                    <a:pt x="60" y="32"/>
                  </a:lnTo>
                  <a:lnTo>
                    <a:pt x="58" y="32"/>
                  </a:lnTo>
                  <a:lnTo>
                    <a:pt x="57" y="34"/>
                  </a:lnTo>
                  <a:lnTo>
                    <a:pt x="55" y="34"/>
                  </a:lnTo>
                  <a:lnTo>
                    <a:pt x="53" y="34"/>
                  </a:lnTo>
                  <a:lnTo>
                    <a:pt x="52" y="34"/>
                  </a:lnTo>
                  <a:lnTo>
                    <a:pt x="50" y="32"/>
                  </a:lnTo>
                  <a:lnTo>
                    <a:pt x="49" y="29"/>
                  </a:lnTo>
                  <a:lnTo>
                    <a:pt x="49" y="28"/>
                  </a:lnTo>
                  <a:lnTo>
                    <a:pt x="47" y="26"/>
                  </a:lnTo>
                  <a:lnTo>
                    <a:pt x="46" y="24"/>
                  </a:lnTo>
                  <a:lnTo>
                    <a:pt x="43" y="24"/>
                  </a:lnTo>
                  <a:lnTo>
                    <a:pt x="41" y="23"/>
                  </a:lnTo>
                  <a:lnTo>
                    <a:pt x="38" y="23"/>
                  </a:lnTo>
                  <a:lnTo>
                    <a:pt x="35" y="23"/>
                  </a:lnTo>
                  <a:lnTo>
                    <a:pt x="32" y="23"/>
                  </a:lnTo>
                  <a:lnTo>
                    <a:pt x="30" y="21"/>
                  </a:lnTo>
                  <a:lnTo>
                    <a:pt x="27" y="18"/>
                  </a:lnTo>
                  <a:lnTo>
                    <a:pt x="25" y="17"/>
                  </a:lnTo>
                  <a:lnTo>
                    <a:pt x="22" y="14"/>
                  </a:lnTo>
                  <a:lnTo>
                    <a:pt x="19" y="12"/>
                  </a:lnTo>
                  <a:lnTo>
                    <a:pt x="16" y="14"/>
                  </a:lnTo>
                  <a:lnTo>
                    <a:pt x="14" y="14"/>
                  </a:lnTo>
                  <a:lnTo>
                    <a:pt x="13" y="15"/>
                  </a:lnTo>
                  <a:lnTo>
                    <a:pt x="11" y="14"/>
                  </a:lnTo>
                  <a:lnTo>
                    <a:pt x="10" y="14"/>
                  </a:lnTo>
                  <a:lnTo>
                    <a:pt x="8" y="12"/>
                  </a:lnTo>
                  <a:lnTo>
                    <a:pt x="7" y="10"/>
                  </a:lnTo>
                  <a:lnTo>
                    <a:pt x="5" y="7"/>
                  </a:lnTo>
                  <a:lnTo>
                    <a:pt x="4" y="4"/>
                  </a:lnTo>
                  <a:lnTo>
                    <a:pt x="2" y="3"/>
                  </a:lnTo>
                  <a:lnTo>
                    <a:pt x="0" y="0"/>
                  </a:lnTo>
                  <a:lnTo>
                    <a:pt x="4" y="0"/>
                  </a:lnTo>
                  <a:lnTo>
                    <a:pt x="4" y="1"/>
                  </a:lnTo>
                  <a:lnTo>
                    <a:pt x="5" y="3"/>
                  </a:lnTo>
                  <a:lnTo>
                    <a:pt x="7" y="4"/>
                  </a:lnTo>
                  <a:lnTo>
                    <a:pt x="8" y="4"/>
                  </a:lnTo>
                  <a:lnTo>
                    <a:pt x="8" y="7"/>
                  </a:lnTo>
                  <a:lnTo>
                    <a:pt x="10" y="7"/>
                  </a:lnTo>
                  <a:lnTo>
                    <a:pt x="11"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46" name="Freeform 910"/>
            <p:cNvSpPr>
              <a:spLocks/>
            </p:cNvSpPr>
            <p:nvPr/>
          </p:nvSpPr>
          <p:spPr bwMode="auto">
            <a:xfrm>
              <a:off x="1749" y="2938"/>
              <a:ext cx="98" cy="62"/>
            </a:xfrm>
            <a:custGeom>
              <a:avLst/>
              <a:gdLst>
                <a:gd name="T0" fmla="*/ 42 w 98"/>
                <a:gd name="T1" fmla="*/ 16 h 62"/>
                <a:gd name="T2" fmla="*/ 50 w 98"/>
                <a:gd name="T3" fmla="*/ 16 h 62"/>
                <a:gd name="T4" fmla="*/ 56 w 98"/>
                <a:gd name="T5" fmla="*/ 20 h 62"/>
                <a:gd name="T6" fmla="*/ 58 w 98"/>
                <a:gd name="T7" fmla="*/ 23 h 62"/>
                <a:gd name="T8" fmla="*/ 59 w 98"/>
                <a:gd name="T9" fmla="*/ 25 h 62"/>
                <a:gd name="T10" fmla="*/ 65 w 98"/>
                <a:gd name="T11" fmla="*/ 26 h 62"/>
                <a:gd name="T12" fmla="*/ 75 w 98"/>
                <a:gd name="T13" fmla="*/ 31 h 62"/>
                <a:gd name="T14" fmla="*/ 81 w 98"/>
                <a:gd name="T15" fmla="*/ 39 h 62"/>
                <a:gd name="T16" fmla="*/ 87 w 98"/>
                <a:gd name="T17" fmla="*/ 42 h 62"/>
                <a:gd name="T18" fmla="*/ 93 w 98"/>
                <a:gd name="T19" fmla="*/ 45 h 62"/>
                <a:gd name="T20" fmla="*/ 98 w 98"/>
                <a:gd name="T21" fmla="*/ 50 h 62"/>
                <a:gd name="T22" fmla="*/ 95 w 98"/>
                <a:gd name="T23" fmla="*/ 61 h 62"/>
                <a:gd name="T24" fmla="*/ 93 w 98"/>
                <a:gd name="T25" fmla="*/ 58 h 62"/>
                <a:gd name="T26" fmla="*/ 90 w 98"/>
                <a:gd name="T27" fmla="*/ 50 h 62"/>
                <a:gd name="T28" fmla="*/ 84 w 98"/>
                <a:gd name="T29" fmla="*/ 48 h 62"/>
                <a:gd name="T30" fmla="*/ 78 w 98"/>
                <a:gd name="T31" fmla="*/ 45 h 62"/>
                <a:gd name="T32" fmla="*/ 76 w 98"/>
                <a:gd name="T33" fmla="*/ 39 h 62"/>
                <a:gd name="T34" fmla="*/ 75 w 98"/>
                <a:gd name="T35" fmla="*/ 34 h 62"/>
                <a:gd name="T36" fmla="*/ 70 w 98"/>
                <a:gd name="T37" fmla="*/ 33 h 62"/>
                <a:gd name="T38" fmla="*/ 65 w 98"/>
                <a:gd name="T39" fmla="*/ 30 h 62"/>
                <a:gd name="T40" fmla="*/ 59 w 98"/>
                <a:gd name="T41" fmla="*/ 30 h 62"/>
                <a:gd name="T42" fmla="*/ 54 w 98"/>
                <a:gd name="T43" fmla="*/ 26 h 62"/>
                <a:gd name="T44" fmla="*/ 53 w 98"/>
                <a:gd name="T45" fmla="*/ 23 h 62"/>
                <a:gd name="T46" fmla="*/ 50 w 98"/>
                <a:gd name="T47" fmla="*/ 20 h 62"/>
                <a:gd name="T48" fmla="*/ 45 w 98"/>
                <a:gd name="T49" fmla="*/ 20 h 62"/>
                <a:gd name="T50" fmla="*/ 42 w 98"/>
                <a:gd name="T51" fmla="*/ 20 h 62"/>
                <a:gd name="T52" fmla="*/ 37 w 98"/>
                <a:gd name="T53" fmla="*/ 19 h 62"/>
                <a:gd name="T54" fmla="*/ 33 w 98"/>
                <a:gd name="T55" fmla="*/ 12 h 62"/>
                <a:gd name="T56" fmla="*/ 26 w 98"/>
                <a:gd name="T57" fmla="*/ 11 h 62"/>
                <a:gd name="T58" fmla="*/ 20 w 98"/>
                <a:gd name="T59" fmla="*/ 11 h 62"/>
                <a:gd name="T60" fmla="*/ 15 w 98"/>
                <a:gd name="T61" fmla="*/ 6 h 62"/>
                <a:gd name="T62" fmla="*/ 9 w 98"/>
                <a:gd name="T63" fmla="*/ 6 h 62"/>
                <a:gd name="T64" fmla="*/ 6 w 98"/>
                <a:gd name="T65" fmla="*/ 8 h 62"/>
                <a:gd name="T66" fmla="*/ 3 w 98"/>
                <a:gd name="T67" fmla="*/ 6 h 62"/>
                <a:gd name="T68" fmla="*/ 0 w 98"/>
                <a:gd name="T69" fmla="*/ 5 h 62"/>
                <a:gd name="T70" fmla="*/ 1 w 98"/>
                <a:gd name="T71" fmla="*/ 1 h 62"/>
                <a:gd name="T72" fmla="*/ 6 w 98"/>
                <a:gd name="T73" fmla="*/ 3 h 62"/>
                <a:gd name="T74" fmla="*/ 9 w 98"/>
                <a:gd name="T75" fmla="*/ 1 h 62"/>
                <a:gd name="T76" fmla="*/ 15 w 98"/>
                <a:gd name="T77" fmla="*/ 1 h 62"/>
                <a:gd name="T78" fmla="*/ 20 w 98"/>
                <a:gd name="T79" fmla="*/ 5 h 62"/>
                <a:gd name="T80" fmla="*/ 26 w 98"/>
                <a:gd name="T81" fmla="*/ 6 h 62"/>
                <a:gd name="T82" fmla="*/ 34 w 98"/>
                <a:gd name="T83" fmla="*/ 8 h 62"/>
                <a:gd name="T84" fmla="*/ 37 w 98"/>
                <a:gd name="T85" fmla="*/ 14 h 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8"/>
                <a:gd name="T130" fmla="*/ 0 h 62"/>
                <a:gd name="T131" fmla="*/ 98 w 98"/>
                <a:gd name="T132" fmla="*/ 62 h 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8" h="62">
                  <a:moveTo>
                    <a:pt x="37" y="14"/>
                  </a:moveTo>
                  <a:lnTo>
                    <a:pt x="40" y="16"/>
                  </a:lnTo>
                  <a:lnTo>
                    <a:pt x="42" y="16"/>
                  </a:lnTo>
                  <a:lnTo>
                    <a:pt x="45" y="16"/>
                  </a:lnTo>
                  <a:lnTo>
                    <a:pt x="48" y="16"/>
                  </a:lnTo>
                  <a:lnTo>
                    <a:pt x="50" y="16"/>
                  </a:lnTo>
                  <a:lnTo>
                    <a:pt x="53" y="16"/>
                  </a:lnTo>
                  <a:lnTo>
                    <a:pt x="54" y="17"/>
                  </a:lnTo>
                  <a:lnTo>
                    <a:pt x="56" y="20"/>
                  </a:lnTo>
                  <a:lnTo>
                    <a:pt x="56" y="22"/>
                  </a:lnTo>
                  <a:lnTo>
                    <a:pt x="58" y="23"/>
                  </a:lnTo>
                  <a:lnTo>
                    <a:pt x="59" y="25"/>
                  </a:lnTo>
                  <a:lnTo>
                    <a:pt x="61" y="26"/>
                  </a:lnTo>
                  <a:lnTo>
                    <a:pt x="62" y="26"/>
                  </a:lnTo>
                  <a:lnTo>
                    <a:pt x="65" y="26"/>
                  </a:lnTo>
                  <a:lnTo>
                    <a:pt x="68" y="26"/>
                  </a:lnTo>
                  <a:lnTo>
                    <a:pt x="72" y="28"/>
                  </a:lnTo>
                  <a:lnTo>
                    <a:pt x="75" y="31"/>
                  </a:lnTo>
                  <a:lnTo>
                    <a:pt x="78" y="33"/>
                  </a:lnTo>
                  <a:lnTo>
                    <a:pt x="79" y="36"/>
                  </a:lnTo>
                  <a:lnTo>
                    <a:pt x="81" y="39"/>
                  </a:lnTo>
                  <a:lnTo>
                    <a:pt x="84" y="42"/>
                  </a:lnTo>
                  <a:lnTo>
                    <a:pt x="86" y="42"/>
                  </a:lnTo>
                  <a:lnTo>
                    <a:pt x="87" y="42"/>
                  </a:lnTo>
                  <a:lnTo>
                    <a:pt x="90" y="42"/>
                  </a:lnTo>
                  <a:lnTo>
                    <a:pt x="92" y="44"/>
                  </a:lnTo>
                  <a:lnTo>
                    <a:pt x="93" y="45"/>
                  </a:lnTo>
                  <a:lnTo>
                    <a:pt x="95" y="47"/>
                  </a:lnTo>
                  <a:lnTo>
                    <a:pt x="97" y="48"/>
                  </a:lnTo>
                  <a:lnTo>
                    <a:pt x="98" y="50"/>
                  </a:lnTo>
                  <a:lnTo>
                    <a:pt x="97" y="53"/>
                  </a:lnTo>
                  <a:lnTo>
                    <a:pt x="95" y="56"/>
                  </a:lnTo>
                  <a:lnTo>
                    <a:pt x="95" y="61"/>
                  </a:lnTo>
                  <a:lnTo>
                    <a:pt x="92" y="62"/>
                  </a:lnTo>
                  <a:lnTo>
                    <a:pt x="93" y="61"/>
                  </a:lnTo>
                  <a:lnTo>
                    <a:pt x="93" y="58"/>
                  </a:lnTo>
                  <a:lnTo>
                    <a:pt x="93" y="53"/>
                  </a:lnTo>
                  <a:lnTo>
                    <a:pt x="92" y="51"/>
                  </a:lnTo>
                  <a:lnTo>
                    <a:pt x="90" y="50"/>
                  </a:lnTo>
                  <a:lnTo>
                    <a:pt x="89" y="48"/>
                  </a:lnTo>
                  <a:lnTo>
                    <a:pt x="86" y="48"/>
                  </a:lnTo>
                  <a:lnTo>
                    <a:pt x="84" y="48"/>
                  </a:lnTo>
                  <a:lnTo>
                    <a:pt x="81" y="47"/>
                  </a:lnTo>
                  <a:lnTo>
                    <a:pt x="79" y="47"/>
                  </a:lnTo>
                  <a:lnTo>
                    <a:pt x="78" y="45"/>
                  </a:lnTo>
                  <a:lnTo>
                    <a:pt x="78" y="42"/>
                  </a:lnTo>
                  <a:lnTo>
                    <a:pt x="78" y="40"/>
                  </a:lnTo>
                  <a:lnTo>
                    <a:pt x="76" y="39"/>
                  </a:lnTo>
                  <a:lnTo>
                    <a:pt x="76" y="37"/>
                  </a:lnTo>
                  <a:lnTo>
                    <a:pt x="75" y="36"/>
                  </a:lnTo>
                  <a:lnTo>
                    <a:pt x="75" y="34"/>
                  </a:lnTo>
                  <a:lnTo>
                    <a:pt x="73" y="34"/>
                  </a:lnTo>
                  <a:lnTo>
                    <a:pt x="72" y="33"/>
                  </a:lnTo>
                  <a:lnTo>
                    <a:pt x="70" y="33"/>
                  </a:lnTo>
                  <a:lnTo>
                    <a:pt x="68" y="31"/>
                  </a:lnTo>
                  <a:lnTo>
                    <a:pt x="67" y="31"/>
                  </a:lnTo>
                  <a:lnTo>
                    <a:pt x="65" y="30"/>
                  </a:lnTo>
                  <a:lnTo>
                    <a:pt x="64" y="30"/>
                  </a:lnTo>
                  <a:lnTo>
                    <a:pt x="62" y="30"/>
                  </a:lnTo>
                  <a:lnTo>
                    <a:pt x="59" y="30"/>
                  </a:lnTo>
                  <a:lnTo>
                    <a:pt x="58" y="30"/>
                  </a:lnTo>
                  <a:lnTo>
                    <a:pt x="56" y="28"/>
                  </a:lnTo>
                  <a:lnTo>
                    <a:pt x="54" y="26"/>
                  </a:lnTo>
                  <a:lnTo>
                    <a:pt x="54" y="25"/>
                  </a:lnTo>
                  <a:lnTo>
                    <a:pt x="54" y="23"/>
                  </a:lnTo>
                  <a:lnTo>
                    <a:pt x="53" y="23"/>
                  </a:lnTo>
                  <a:lnTo>
                    <a:pt x="51" y="22"/>
                  </a:lnTo>
                  <a:lnTo>
                    <a:pt x="51" y="20"/>
                  </a:lnTo>
                  <a:lnTo>
                    <a:pt x="50" y="20"/>
                  </a:lnTo>
                  <a:lnTo>
                    <a:pt x="48" y="20"/>
                  </a:lnTo>
                  <a:lnTo>
                    <a:pt x="47" y="20"/>
                  </a:lnTo>
                  <a:lnTo>
                    <a:pt x="45" y="20"/>
                  </a:lnTo>
                  <a:lnTo>
                    <a:pt x="43" y="20"/>
                  </a:lnTo>
                  <a:lnTo>
                    <a:pt x="42" y="20"/>
                  </a:lnTo>
                  <a:lnTo>
                    <a:pt x="40" y="20"/>
                  </a:lnTo>
                  <a:lnTo>
                    <a:pt x="39" y="20"/>
                  </a:lnTo>
                  <a:lnTo>
                    <a:pt x="37" y="19"/>
                  </a:lnTo>
                  <a:lnTo>
                    <a:pt x="36" y="16"/>
                  </a:lnTo>
                  <a:lnTo>
                    <a:pt x="34" y="14"/>
                  </a:lnTo>
                  <a:lnTo>
                    <a:pt x="33" y="12"/>
                  </a:lnTo>
                  <a:lnTo>
                    <a:pt x="31" y="11"/>
                  </a:lnTo>
                  <a:lnTo>
                    <a:pt x="29" y="11"/>
                  </a:lnTo>
                  <a:lnTo>
                    <a:pt x="26" y="11"/>
                  </a:lnTo>
                  <a:lnTo>
                    <a:pt x="25" y="11"/>
                  </a:lnTo>
                  <a:lnTo>
                    <a:pt x="23" y="11"/>
                  </a:lnTo>
                  <a:lnTo>
                    <a:pt x="20" y="11"/>
                  </a:lnTo>
                  <a:lnTo>
                    <a:pt x="19" y="9"/>
                  </a:lnTo>
                  <a:lnTo>
                    <a:pt x="17" y="8"/>
                  </a:lnTo>
                  <a:lnTo>
                    <a:pt x="15" y="6"/>
                  </a:lnTo>
                  <a:lnTo>
                    <a:pt x="14" y="5"/>
                  </a:lnTo>
                  <a:lnTo>
                    <a:pt x="12" y="5"/>
                  </a:lnTo>
                  <a:lnTo>
                    <a:pt x="9" y="6"/>
                  </a:lnTo>
                  <a:lnTo>
                    <a:pt x="8" y="8"/>
                  </a:lnTo>
                  <a:lnTo>
                    <a:pt x="6" y="8"/>
                  </a:lnTo>
                  <a:lnTo>
                    <a:pt x="5" y="8"/>
                  </a:lnTo>
                  <a:lnTo>
                    <a:pt x="3" y="8"/>
                  </a:lnTo>
                  <a:lnTo>
                    <a:pt x="3" y="6"/>
                  </a:lnTo>
                  <a:lnTo>
                    <a:pt x="1" y="6"/>
                  </a:lnTo>
                  <a:lnTo>
                    <a:pt x="0" y="5"/>
                  </a:lnTo>
                  <a:lnTo>
                    <a:pt x="1" y="3"/>
                  </a:lnTo>
                  <a:lnTo>
                    <a:pt x="1" y="1"/>
                  </a:lnTo>
                  <a:lnTo>
                    <a:pt x="3" y="1"/>
                  </a:lnTo>
                  <a:lnTo>
                    <a:pt x="5" y="3"/>
                  </a:lnTo>
                  <a:lnTo>
                    <a:pt x="6" y="3"/>
                  </a:lnTo>
                  <a:lnTo>
                    <a:pt x="8" y="3"/>
                  </a:lnTo>
                  <a:lnTo>
                    <a:pt x="9" y="1"/>
                  </a:lnTo>
                  <a:lnTo>
                    <a:pt x="12" y="0"/>
                  </a:lnTo>
                  <a:lnTo>
                    <a:pt x="14" y="0"/>
                  </a:lnTo>
                  <a:lnTo>
                    <a:pt x="15" y="1"/>
                  </a:lnTo>
                  <a:lnTo>
                    <a:pt x="17" y="3"/>
                  </a:lnTo>
                  <a:lnTo>
                    <a:pt x="19" y="5"/>
                  </a:lnTo>
                  <a:lnTo>
                    <a:pt x="20" y="5"/>
                  </a:lnTo>
                  <a:lnTo>
                    <a:pt x="22" y="6"/>
                  </a:lnTo>
                  <a:lnTo>
                    <a:pt x="25" y="6"/>
                  </a:lnTo>
                  <a:lnTo>
                    <a:pt x="26" y="6"/>
                  </a:lnTo>
                  <a:lnTo>
                    <a:pt x="29" y="6"/>
                  </a:lnTo>
                  <a:lnTo>
                    <a:pt x="31" y="6"/>
                  </a:lnTo>
                  <a:lnTo>
                    <a:pt x="34" y="8"/>
                  </a:lnTo>
                  <a:lnTo>
                    <a:pt x="36" y="9"/>
                  </a:lnTo>
                  <a:lnTo>
                    <a:pt x="36" y="11"/>
                  </a:lnTo>
                  <a:lnTo>
                    <a:pt x="37"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47" name="Freeform 911"/>
            <p:cNvSpPr>
              <a:spLocks/>
            </p:cNvSpPr>
            <p:nvPr/>
          </p:nvSpPr>
          <p:spPr bwMode="auto">
            <a:xfrm>
              <a:off x="1724" y="2954"/>
              <a:ext cx="6" cy="14"/>
            </a:xfrm>
            <a:custGeom>
              <a:avLst/>
              <a:gdLst>
                <a:gd name="T0" fmla="*/ 6 w 6"/>
                <a:gd name="T1" fmla="*/ 0 h 14"/>
                <a:gd name="T2" fmla="*/ 5 w 6"/>
                <a:gd name="T3" fmla="*/ 3 h 14"/>
                <a:gd name="T4" fmla="*/ 3 w 6"/>
                <a:gd name="T5" fmla="*/ 6 h 14"/>
                <a:gd name="T6" fmla="*/ 1 w 6"/>
                <a:gd name="T7" fmla="*/ 9 h 14"/>
                <a:gd name="T8" fmla="*/ 3 w 6"/>
                <a:gd name="T9" fmla="*/ 14 h 14"/>
                <a:gd name="T10" fmla="*/ 1 w 6"/>
                <a:gd name="T11" fmla="*/ 12 h 14"/>
                <a:gd name="T12" fmla="*/ 0 w 6"/>
                <a:gd name="T13" fmla="*/ 10 h 14"/>
                <a:gd name="T14" fmla="*/ 0 w 6"/>
                <a:gd name="T15" fmla="*/ 7 h 14"/>
                <a:gd name="T16" fmla="*/ 0 w 6"/>
                <a:gd name="T17" fmla="*/ 6 h 14"/>
                <a:gd name="T18" fmla="*/ 1 w 6"/>
                <a:gd name="T19" fmla="*/ 4 h 14"/>
                <a:gd name="T20" fmla="*/ 3 w 6"/>
                <a:gd name="T21" fmla="*/ 3 h 14"/>
                <a:gd name="T22" fmla="*/ 3 w 6"/>
                <a:gd name="T23" fmla="*/ 1 h 14"/>
                <a:gd name="T24" fmla="*/ 6 w 6"/>
                <a:gd name="T25" fmla="*/ 0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
                <a:gd name="T40" fmla="*/ 0 h 14"/>
                <a:gd name="T41" fmla="*/ 6 w 6"/>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 h="14">
                  <a:moveTo>
                    <a:pt x="6" y="0"/>
                  </a:moveTo>
                  <a:lnTo>
                    <a:pt x="5" y="3"/>
                  </a:lnTo>
                  <a:lnTo>
                    <a:pt x="3" y="6"/>
                  </a:lnTo>
                  <a:lnTo>
                    <a:pt x="1" y="9"/>
                  </a:lnTo>
                  <a:lnTo>
                    <a:pt x="3" y="14"/>
                  </a:lnTo>
                  <a:lnTo>
                    <a:pt x="1" y="12"/>
                  </a:lnTo>
                  <a:lnTo>
                    <a:pt x="0" y="10"/>
                  </a:lnTo>
                  <a:lnTo>
                    <a:pt x="0" y="7"/>
                  </a:lnTo>
                  <a:lnTo>
                    <a:pt x="0" y="6"/>
                  </a:lnTo>
                  <a:lnTo>
                    <a:pt x="1" y="4"/>
                  </a:lnTo>
                  <a:lnTo>
                    <a:pt x="3" y="3"/>
                  </a:lnTo>
                  <a:lnTo>
                    <a:pt x="3" y="1"/>
                  </a:lnTo>
                  <a:lnTo>
                    <a:pt x="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48" name="Freeform 912"/>
            <p:cNvSpPr>
              <a:spLocks/>
            </p:cNvSpPr>
            <p:nvPr/>
          </p:nvSpPr>
          <p:spPr bwMode="auto">
            <a:xfrm>
              <a:off x="1577" y="2955"/>
              <a:ext cx="50" cy="34"/>
            </a:xfrm>
            <a:custGeom>
              <a:avLst/>
              <a:gdLst>
                <a:gd name="T0" fmla="*/ 49 w 50"/>
                <a:gd name="T1" fmla="*/ 3 h 34"/>
                <a:gd name="T2" fmla="*/ 46 w 50"/>
                <a:gd name="T3" fmla="*/ 5 h 34"/>
                <a:gd name="T4" fmla="*/ 42 w 50"/>
                <a:gd name="T5" fmla="*/ 5 h 34"/>
                <a:gd name="T6" fmla="*/ 41 w 50"/>
                <a:gd name="T7" fmla="*/ 8 h 34"/>
                <a:gd name="T8" fmla="*/ 39 w 50"/>
                <a:gd name="T9" fmla="*/ 9 h 34"/>
                <a:gd name="T10" fmla="*/ 35 w 50"/>
                <a:gd name="T11" fmla="*/ 11 h 34"/>
                <a:gd name="T12" fmla="*/ 30 w 50"/>
                <a:gd name="T13" fmla="*/ 13 h 34"/>
                <a:gd name="T14" fmla="*/ 27 w 50"/>
                <a:gd name="T15" fmla="*/ 17 h 34"/>
                <a:gd name="T16" fmla="*/ 25 w 50"/>
                <a:gd name="T17" fmla="*/ 20 h 34"/>
                <a:gd name="T18" fmla="*/ 21 w 50"/>
                <a:gd name="T19" fmla="*/ 20 h 34"/>
                <a:gd name="T20" fmla="*/ 19 w 50"/>
                <a:gd name="T21" fmla="*/ 22 h 34"/>
                <a:gd name="T22" fmla="*/ 16 w 50"/>
                <a:gd name="T23" fmla="*/ 23 h 34"/>
                <a:gd name="T24" fmla="*/ 16 w 50"/>
                <a:gd name="T25" fmla="*/ 28 h 34"/>
                <a:gd name="T26" fmla="*/ 13 w 50"/>
                <a:gd name="T27" fmla="*/ 31 h 34"/>
                <a:gd name="T28" fmla="*/ 11 w 50"/>
                <a:gd name="T29" fmla="*/ 33 h 34"/>
                <a:gd name="T30" fmla="*/ 8 w 50"/>
                <a:gd name="T31" fmla="*/ 34 h 34"/>
                <a:gd name="T32" fmla="*/ 5 w 50"/>
                <a:gd name="T33" fmla="*/ 34 h 34"/>
                <a:gd name="T34" fmla="*/ 3 w 50"/>
                <a:gd name="T35" fmla="*/ 34 h 34"/>
                <a:gd name="T36" fmla="*/ 2 w 50"/>
                <a:gd name="T37" fmla="*/ 34 h 34"/>
                <a:gd name="T38" fmla="*/ 0 w 50"/>
                <a:gd name="T39" fmla="*/ 33 h 34"/>
                <a:gd name="T40" fmla="*/ 2 w 50"/>
                <a:gd name="T41" fmla="*/ 31 h 34"/>
                <a:gd name="T42" fmla="*/ 7 w 50"/>
                <a:gd name="T43" fmla="*/ 30 h 34"/>
                <a:gd name="T44" fmla="*/ 11 w 50"/>
                <a:gd name="T45" fmla="*/ 27 h 34"/>
                <a:gd name="T46" fmla="*/ 13 w 50"/>
                <a:gd name="T47" fmla="*/ 22 h 34"/>
                <a:gd name="T48" fmla="*/ 16 w 50"/>
                <a:gd name="T49" fmla="*/ 17 h 34"/>
                <a:gd name="T50" fmla="*/ 19 w 50"/>
                <a:gd name="T51" fmla="*/ 17 h 34"/>
                <a:gd name="T52" fmla="*/ 24 w 50"/>
                <a:gd name="T53" fmla="*/ 17 h 34"/>
                <a:gd name="T54" fmla="*/ 25 w 50"/>
                <a:gd name="T55" fmla="*/ 14 h 34"/>
                <a:gd name="T56" fmla="*/ 27 w 50"/>
                <a:gd name="T57" fmla="*/ 9 h 34"/>
                <a:gd name="T58" fmla="*/ 28 w 50"/>
                <a:gd name="T59" fmla="*/ 8 h 34"/>
                <a:gd name="T60" fmla="*/ 31 w 50"/>
                <a:gd name="T61" fmla="*/ 8 h 34"/>
                <a:gd name="T62" fmla="*/ 36 w 50"/>
                <a:gd name="T63" fmla="*/ 8 h 34"/>
                <a:gd name="T64" fmla="*/ 38 w 50"/>
                <a:gd name="T65" fmla="*/ 5 h 34"/>
                <a:gd name="T66" fmla="*/ 41 w 50"/>
                <a:gd name="T67" fmla="*/ 2 h 34"/>
                <a:gd name="T68" fmla="*/ 44 w 50"/>
                <a:gd name="T69" fmla="*/ 0 h 34"/>
                <a:gd name="T70" fmla="*/ 47 w 50"/>
                <a:gd name="T71" fmla="*/ 0 h 34"/>
                <a:gd name="T72" fmla="*/ 50 w 50"/>
                <a:gd name="T73" fmla="*/ 2 h 34"/>
                <a:gd name="T74" fmla="*/ 50 w 50"/>
                <a:gd name="T75" fmla="*/ 3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
                <a:gd name="T115" fmla="*/ 0 h 34"/>
                <a:gd name="T116" fmla="*/ 50 w 50"/>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 h="34">
                  <a:moveTo>
                    <a:pt x="50" y="3"/>
                  </a:moveTo>
                  <a:lnTo>
                    <a:pt x="49" y="3"/>
                  </a:lnTo>
                  <a:lnTo>
                    <a:pt x="47" y="3"/>
                  </a:lnTo>
                  <a:lnTo>
                    <a:pt x="46" y="5"/>
                  </a:lnTo>
                  <a:lnTo>
                    <a:pt x="44" y="5"/>
                  </a:lnTo>
                  <a:lnTo>
                    <a:pt x="42" y="5"/>
                  </a:lnTo>
                  <a:lnTo>
                    <a:pt x="42" y="6"/>
                  </a:lnTo>
                  <a:lnTo>
                    <a:pt x="41" y="8"/>
                  </a:lnTo>
                  <a:lnTo>
                    <a:pt x="41" y="9"/>
                  </a:lnTo>
                  <a:lnTo>
                    <a:pt x="39" y="9"/>
                  </a:lnTo>
                  <a:lnTo>
                    <a:pt x="36" y="11"/>
                  </a:lnTo>
                  <a:lnTo>
                    <a:pt x="35" y="11"/>
                  </a:lnTo>
                  <a:lnTo>
                    <a:pt x="31" y="13"/>
                  </a:lnTo>
                  <a:lnTo>
                    <a:pt x="30" y="13"/>
                  </a:lnTo>
                  <a:lnTo>
                    <a:pt x="28" y="14"/>
                  </a:lnTo>
                  <a:lnTo>
                    <a:pt x="27" y="17"/>
                  </a:lnTo>
                  <a:lnTo>
                    <a:pt x="27" y="20"/>
                  </a:lnTo>
                  <a:lnTo>
                    <a:pt x="25" y="20"/>
                  </a:lnTo>
                  <a:lnTo>
                    <a:pt x="24" y="20"/>
                  </a:lnTo>
                  <a:lnTo>
                    <a:pt x="21" y="20"/>
                  </a:lnTo>
                  <a:lnTo>
                    <a:pt x="19" y="20"/>
                  </a:lnTo>
                  <a:lnTo>
                    <a:pt x="19" y="22"/>
                  </a:lnTo>
                  <a:lnTo>
                    <a:pt x="17" y="22"/>
                  </a:lnTo>
                  <a:lnTo>
                    <a:pt x="16" y="23"/>
                  </a:lnTo>
                  <a:lnTo>
                    <a:pt x="16" y="25"/>
                  </a:lnTo>
                  <a:lnTo>
                    <a:pt x="16" y="28"/>
                  </a:lnTo>
                  <a:lnTo>
                    <a:pt x="14" y="30"/>
                  </a:lnTo>
                  <a:lnTo>
                    <a:pt x="13" y="31"/>
                  </a:lnTo>
                  <a:lnTo>
                    <a:pt x="11" y="31"/>
                  </a:lnTo>
                  <a:lnTo>
                    <a:pt x="11" y="33"/>
                  </a:lnTo>
                  <a:lnTo>
                    <a:pt x="10" y="33"/>
                  </a:lnTo>
                  <a:lnTo>
                    <a:pt x="8" y="34"/>
                  </a:lnTo>
                  <a:lnTo>
                    <a:pt x="7" y="34"/>
                  </a:lnTo>
                  <a:lnTo>
                    <a:pt x="5" y="34"/>
                  </a:lnTo>
                  <a:lnTo>
                    <a:pt x="3" y="34"/>
                  </a:lnTo>
                  <a:lnTo>
                    <a:pt x="2" y="34"/>
                  </a:lnTo>
                  <a:lnTo>
                    <a:pt x="0" y="34"/>
                  </a:lnTo>
                  <a:lnTo>
                    <a:pt x="0" y="33"/>
                  </a:lnTo>
                  <a:lnTo>
                    <a:pt x="0" y="31"/>
                  </a:lnTo>
                  <a:lnTo>
                    <a:pt x="2" y="31"/>
                  </a:lnTo>
                  <a:lnTo>
                    <a:pt x="5" y="31"/>
                  </a:lnTo>
                  <a:lnTo>
                    <a:pt x="7" y="30"/>
                  </a:lnTo>
                  <a:lnTo>
                    <a:pt x="10" y="28"/>
                  </a:lnTo>
                  <a:lnTo>
                    <a:pt x="11" y="27"/>
                  </a:lnTo>
                  <a:lnTo>
                    <a:pt x="13" y="25"/>
                  </a:lnTo>
                  <a:lnTo>
                    <a:pt x="13" y="22"/>
                  </a:lnTo>
                  <a:lnTo>
                    <a:pt x="14" y="19"/>
                  </a:lnTo>
                  <a:lnTo>
                    <a:pt x="16" y="17"/>
                  </a:lnTo>
                  <a:lnTo>
                    <a:pt x="17" y="17"/>
                  </a:lnTo>
                  <a:lnTo>
                    <a:pt x="19" y="17"/>
                  </a:lnTo>
                  <a:lnTo>
                    <a:pt x="22" y="17"/>
                  </a:lnTo>
                  <a:lnTo>
                    <a:pt x="24" y="17"/>
                  </a:lnTo>
                  <a:lnTo>
                    <a:pt x="25" y="16"/>
                  </a:lnTo>
                  <a:lnTo>
                    <a:pt x="25" y="14"/>
                  </a:lnTo>
                  <a:lnTo>
                    <a:pt x="27" y="11"/>
                  </a:lnTo>
                  <a:lnTo>
                    <a:pt x="27" y="9"/>
                  </a:lnTo>
                  <a:lnTo>
                    <a:pt x="28" y="8"/>
                  </a:lnTo>
                  <a:lnTo>
                    <a:pt x="30" y="8"/>
                  </a:lnTo>
                  <a:lnTo>
                    <a:pt x="31" y="8"/>
                  </a:lnTo>
                  <a:lnTo>
                    <a:pt x="35" y="8"/>
                  </a:lnTo>
                  <a:lnTo>
                    <a:pt x="36" y="8"/>
                  </a:lnTo>
                  <a:lnTo>
                    <a:pt x="38" y="6"/>
                  </a:lnTo>
                  <a:lnTo>
                    <a:pt x="38" y="5"/>
                  </a:lnTo>
                  <a:lnTo>
                    <a:pt x="39" y="3"/>
                  </a:lnTo>
                  <a:lnTo>
                    <a:pt x="41" y="2"/>
                  </a:lnTo>
                  <a:lnTo>
                    <a:pt x="42" y="2"/>
                  </a:lnTo>
                  <a:lnTo>
                    <a:pt x="44" y="0"/>
                  </a:lnTo>
                  <a:lnTo>
                    <a:pt x="46" y="0"/>
                  </a:lnTo>
                  <a:lnTo>
                    <a:pt x="47" y="0"/>
                  </a:lnTo>
                  <a:lnTo>
                    <a:pt x="50" y="2"/>
                  </a:lnTo>
                  <a:lnTo>
                    <a:pt x="50"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49" name="Freeform 913"/>
            <p:cNvSpPr>
              <a:spLocks/>
            </p:cNvSpPr>
            <p:nvPr/>
          </p:nvSpPr>
          <p:spPr bwMode="auto">
            <a:xfrm>
              <a:off x="1680" y="2963"/>
              <a:ext cx="19" cy="12"/>
            </a:xfrm>
            <a:custGeom>
              <a:avLst/>
              <a:gdLst>
                <a:gd name="T0" fmla="*/ 19 w 19"/>
                <a:gd name="T1" fmla="*/ 3 h 12"/>
                <a:gd name="T2" fmla="*/ 19 w 19"/>
                <a:gd name="T3" fmla="*/ 6 h 12"/>
                <a:gd name="T4" fmla="*/ 19 w 19"/>
                <a:gd name="T5" fmla="*/ 6 h 12"/>
                <a:gd name="T6" fmla="*/ 17 w 19"/>
                <a:gd name="T7" fmla="*/ 8 h 12"/>
                <a:gd name="T8" fmla="*/ 16 w 19"/>
                <a:gd name="T9" fmla="*/ 8 h 12"/>
                <a:gd name="T10" fmla="*/ 14 w 19"/>
                <a:gd name="T11" fmla="*/ 8 h 12"/>
                <a:gd name="T12" fmla="*/ 14 w 19"/>
                <a:gd name="T13" fmla="*/ 8 h 12"/>
                <a:gd name="T14" fmla="*/ 13 w 19"/>
                <a:gd name="T15" fmla="*/ 9 h 12"/>
                <a:gd name="T16" fmla="*/ 11 w 19"/>
                <a:gd name="T17" fmla="*/ 9 h 12"/>
                <a:gd name="T18" fmla="*/ 10 w 19"/>
                <a:gd name="T19" fmla="*/ 9 h 12"/>
                <a:gd name="T20" fmla="*/ 10 w 19"/>
                <a:gd name="T21" fmla="*/ 9 h 12"/>
                <a:gd name="T22" fmla="*/ 8 w 19"/>
                <a:gd name="T23" fmla="*/ 11 h 12"/>
                <a:gd name="T24" fmla="*/ 6 w 19"/>
                <a:gd name="T25" fmla="*/ 11 h 12"/>
                <a:gd name="T26" fmla="*/ 6 w 19"/>
                <a:gd name="T27" fmla="*/ 11 h 12"/>
                <a:gd name="T28" fmla="*/ 5 w 19"/>
                <a:gd name="T29" fmla="*/ 12 h 12"/>
                <a:gd name="T30" fmla="*/ 3 w 19"/>
                <a:gd name="T31" fmla="*/ 12 h 12"/>
                <a:gd name="T32" fmla="*/ 3 w 19"/>
                <a:gd name="T33" fmla="*/ 11 h 12"/>
                <a:gd name="T34" fmla="*/ 2 w 19"/>
                <a:gd name="T35" fmla="*/ 9 h 12"/>
                <a:gd name="T36" fmla="*/ 2 w 19"/>
                <a:gd name="T37" fmla="*/ 8 h 12"/>
                <a:gd name="T38" fmla="*/ 0 w 19"/>
                <a:gd name="T39" fmla="*/ 8 h 12"/>
                <a:gd name="T40" fmla="*/ 0 w 19"/>
                <a:gd name="T41" fmla="*/ 5 h 12"/>
                <a:gd name="T42" fmla="*/ 2 w 19"/>
                <a:gd name="T43" fmla="*/ 5 h 12"/>
                <a:gd name="T44" fmla="*/ 2 w 19"/>
                <a:gd name="T45" fmla="*/ 3 h 12"/>
                <a:gd name="T46" fmla="*/ 3 w 19"/>
                <a:gd name="T47" fmla="*/ 3 h 12"/>
                <a:gd name="T48" fmla="*/ 5 w 19"/>
                <a:gd name="T49" fmla="*/ 3 h 12"/>
                <a:gd name="T50" fmla="*/ 5 w 19"/>
                <a:gd name="T51" fmla="*/ 3 h 12"/>
                <a:gd name="T52" fmla="*/ 6 w 19"/>
                <a:gd name="T53" fmla="*/ 1 h 12"/>
                <a:gd name="T54" fmla="*/ 6 w 19"/>
                <a:gd name="T55" fmla="*/ 1 h 12"/>
                <a:gd name="T56" fmla="*/ 6 w 19"/>
                <a:gd name="T57" fmla="*/ 0 h 12"/>
                <a:gd name="T58" fmla="*/ 10 w 19"/>
                <a:gd name="T59" fmla="*/ 0 h 12"/>
                <a:gd name="T60" fmla="*/ 11 w 19"/>
                <a:gd name="T61" fmla="*/ 0 h 12"/>
                <a:gd name="T62" fmla="*/ 13 w 19"/>
                <a:gd name="T63" fmla="*/ 0 h 12"/>
                <a:gd name="T64" fmla="*/ 14 w 19"/>
                <a:gd name="T65" fmla="*/ 0 h 12"/>
                <a:gd name="T66" fmla="*/ 16 w 19"/>
                <a:gd name="T67" fmla="*/ 0 h 12"/>
                <a:gd name="T68" fmla="*/ 17 w 19"/>
                <a:gd name="T69" fmla="*/ 0 h 12"/>
                <a:gd name="T70" fmla="*/ 19 w 19"/>
                <a:gd name="T71" fmla="*/ 1 h 12"/>
                <a:gd name="T72" fmla="*/ 19 w 19"/>
                <a:gd name="T73" fmla="*/ 3 h 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
                <a:gd name="T112" fmla="*/ 0 h 12"/>
                <a:gd name="T113" fmla="*/ 19 w 19"/>
                <a:gd name="T114" fmla="*/ 12 h 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 h="12">
                  <a:moveTo>
                    <a:pt x="19" y="3"/>
                  </a:moveTo>
                  <a:lnTo>
                    <a:pt x="19" y="6"/>
                  </a:lnTo>
                  <a:lnTo>
                    <a:pt x="17" y="8"/>
                  </a:lnTo>
                  <a:lnTo>
                    <a:pt x="16" y="8"/>
                  </a:lnTo>
                  <a:lnTo>
                    <a:pt x="14" y="8"/>
                  </a:lnTo>
                  <a:lnTo>
                    <a:pt x="13" y="9"/>
                  </a:lnTo>
                  <a:lnTo>
                    <a:pt x="11" y="9"/>
                  </a:lnTo>
                  <a:lnTo>
                    <a:pt x="10" y="9"/>
                  </a:lnTo>
                  <a:lnTo>
                    <a:pt x="8" y="11"/>
                  </a:lnTo>
                  <a:lnTo>
                    <a:pt x="6" y="11"/>
                  </a:lnTo>
                  <a:lnTo>
                    <a:pt x="5" y="12"/>
                  </a:lnTo>
                  <a:lnTo>
                    <a:pt x="3" y="12"/>
                  </a:lnTo>
                  <a:lnTo>
                    <a:pt x="3" y="11"/>
                  </a:lnTo>
                  <a:lnTo>
                    <a:pt x="2" y="9"/>
                  </a:lnTo>
                  <a:lnTo>
                    <a:pt x="2" y="8"/>
                  </a:lnTo>
                  <a:lnTo>
                    <a:pt x="0" y="8"/>
                  </a:lnTo>
                  <a:lnTo>
                    <a:pt x="0" y="5"/>
                  </a:lnTo>
                  <a:lnTo>
                    <a:pt x="2" y="5"/>
                  </a:lnTo>
                  <a:lnTo>
                    <a:pt x="2" y="3"/>
                  </a:lnTo>
                  <a:lnTo>
                    <a:pt x="3" y="3"/>
                  </a:lnTo>
                  <a:lnTo>
                    <a:pt x="5" y="3"/>
                  </a:lnTo>
                  <a:lnTo>
                    <a:pt x="6" y="1"/>
                  </a:lnTo>
                  <a:lnTo>
                    <a:pt x="6" y="0"/>
                  </a:lnTo>
                  <a:lnTo>
                    <a:pt x="10" y="0"/>
                  </a:lnTo>
                  <a:lnTo>
                    <a:pt x="11" y="0"/>
                  </a:lnTo>
                  <a:lnTo>
                    <a:pt x="13" y="0"/>
                  </a:lnTo>
                  <a:lnTo>
                    <a:pt x="14" y="0"/>
                  </a:lnTo>
                  <a:lnTo>
                    <a:pt x="16" y="0"/>
                  </a:lnTo>
                  <a:lnTo>
                    <a:pt x="17" y="0"/>
                  </a:lnTo>
                  <a:lnTo>
                    <a:pt x="19" y="1"/>
                  </a:lnTo>
                  <a:lnTo>
                    <a:pt x="19"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50" name="Freeform 914"/>
            <p:cNvSpPr>
              <a:spLocks/>
            </p:cNvSpPr>
            <p:nvPr/>
          </p:nvSpPr>
          <p:spPr bwMode="auto">
            <a:xfrm>
              <a:off x="1735" y="2971"/>
              <a:ext cx="87" cy="104"/>
            </a:xfrm>
            <a:custGeom>
              <a:avLst/>
              <a:gdLst>
                <a:gd name="T0" fmla="*/ 57 w 87"/>
                <a:gd name="T1" fmla="*/ 14 h 104"/>
                <a:gd name="T2" fmla="*/ 64 w 87"/>
                <a:gd name="T3" fmla="*/ 17 h 104"/>
                <a:gd name="T4" fmla="*/ 70 w 87"/>
                <a:gd name="T5" fmla="*/ 18 h 104"/>
                <a:gd name="T6" fmla="*/ 78 w 87"/>
                <a:gd name="T7" fmla="*/ 23 h 104"/>
                <a:gd name="T8" fmla="*/ 84 w 87"/>
                <a:gd name="T9" fmla="*/ 29 h 104"/>
                <a:gd name="T10" fmla="*/ 87 w 87"/>
                <a:gd name="T11" fmla="*/ 39 h 104"/>
                <a:gd name="T12" fmla="*/ 84 w 87"/>
                <a:gd name="T13" fmla="*/ 46 h 104"/>
                <a:gd name="T14" fmla="*/ 81 w 87"/>
                <a:gd name="T15" fmla="*/ 54 h 104"/>
                <a:gd name="T16" fmla="*/ 76 w 87"/>
                <a:gd name="T17" fmla="*/ 67 h 104"/>
                <a:gd name="T18" fmla="*/ 72 w 87"/>
                <a:gd name="T19" fmla="*/ 81 h 104"/>
                <a:gd name="T20" fmla="*/ 64 w 87"/>
                <a:gd name="T21" fmla="*/ 93 h 104"/>
                <a:gd name="T22" fmla="*/ 56 w 87"/>
                <a:gd name="T23" fmla="*/ 100 h 104"/>
                <a:gd name="T24" fmla="*/ 48 w 87"/>
                <a:gd name="T25" fmla="*/ 104 h 104"/>
                <a:gd name="T26" fmla="*/ 42 w 87"/>
                <a:gd name="T27" fmla="*/ 98 h 104"/>
                <a:gd name="T28" fmla="*/ 37 w 87"/>
                <a:gd name="T29" fmla="*/ 96 h 104"/>
                <a:gd name="T30" fmla="*/ 34 w 87"/>
                <a:gd name="T31" fmla="*/ 95 h 104"/>
                <a:gd name="T32" fmla="*/ 34 w 87"/>
                <a:gd name="T33" fmla="*/ 89 h 104"/>
                <a:gd name="T34" fmla="*/ 39 w 87"/>
                <a:gd name="T35" fmla="*/ 82 h 104"/>
                <a:gd name="T36" fmla="*/ 39 w 87"/>
                <a:gd name="T37" fmla="*/ 75 h 104"/>
                <a:gd name="T38" fmla="*/ 45 w 87"/>
                <a:gd name="T39" fmla="*/ 62 h 104"/>
                <a:gd name="T40" fmla="*/ 54 w 87"/>
                <a:gd name="T41" fmla="*/ 56 h 104"/>
                <a:gd name="T42" fmla="*/ 64 w 87"/>
                <a:gd name="T43" fmla="*/ 48 h 104"/>
                <a:gd name="T44" fmla="*/ 70 w 87"/>
                <a:gd name="T45" fmla="*/ 42 h 104"/>
                <a:gd name="T46" fmla="*/ 75 w 87"/>
                <a:gd name="T47" fmla="*/ 36 h 104"/>
                <a:gd name="T48" fmla="*/ 75 w 87"/>
                <a:gd name="T49" fmla="*/ 31 h 104"/>
                <a:gd name="T50" fmla="*/ 72 w 87"/>
                <a:gd name="T51" fmla="*/ 32 h 104"/>
                <a:gd name="T52" fmla="*/ 68 w 87"/>
                <a:gd name="T53" fmla="*/ 36 h 104"/>
                <a:gd name="T54" fmla="*/ 61 w 87"/>
                <a:gd name="T55" fmla="*/ 43 h 104"/>
                <a:gd name="T56" fmla="*/ 51 w 87"/>
                <a:gd name="T57" fmla="*/ 51 h 104"/>
                <a:gd name="T58" fmla="*/ 42 w 87"/>
                <a:gd name="T59" fmla="*/ 54 h 104"/>
                <a:gd name="T60" fmla="*/ 33 w 87"/>
                <a:gd name="T61" fmla="*/ 48 h 104"/>
                <a:gd name="T62" fmla="*/ 23 w 87"/>
                <a:gd name="T63" fmla="*/ 43 h 104"/>
                <a:gd name="T64" fmla="*/ 20 w 87"/>
                <a:gd name="T65" fmla="*/ 45 h 104"/>
                <a:gd name="T66" fmla="*/ 33 w 87"/>
                <a:gd name="T67" fmla="*/ 56 h 104"/>
                <a:gd name="T68" fmla="*/ 29 w 87"/>
                <a:gd name="T69" fmla="*/ 70 h 104"/>
                <a:gd name="T70" fmla="*/ 29 w 87"/>
                <a:gd name="T71" fmla="*/ 76 h 104"/>
                <a:gd name="T72" fmla="*/ 29 w 87"/>
                <a:gd name="T73" fmla="*/ 84 h 104"/>
                <a:gd name="T74" fmla="*/ 29 w 87"/>
                <a:gd name="T75" fmla="*/ 87 h 104"/>
                <a:gd name="T76" fmla="*/ 20 w 87"/>
                <a:gd name="T77" fmla="*/ 84 h 104"/>
                <a:gd name="T78" fmla="*/ 9 w 87"/>
                <a:gd name="T79" fmla="*/ 73 h 104"/>
                <a:gd name="T80" fmla="*/ 4 w 87"/>
                <a:gd name="T81" fmla="*/ 59 h 104"/>
                <a:gd name="T82" fmla="*/ 0 w 87"/>
                <a:gd name="T83" fmla="*/ 23 h 104"/>
                <a:gd name="T84" fmla="*/ 1 w 87"/>
                <a:gd name="T85" fmla="*/ 4 h 104"/>
                <a:gd name="T86" fmla="*/ 9 w 87"/>
                <a:gd name="T87" fmla="*/ 3 h 104"/>
                <a:gd name="T88" fmla="*/ 17 w 87"/>
                <a:gd name="T89" fmla="*/ 0 h 104"/>
                <a:gd name="T90" fmla="*/ 25 w 87"/>
                <a:gd name="T91" fmla="*/ 0 h 104"/>
                <a:gd name="T92" fmla="*/ 31 w 87"/>
                <a:gd name="T93" fmla="*/ 3 h 104"/>
                <a:gd name="T94" fmla="*/ 36 w 87"/>
                <a:gd name="T95" fmla="*/ 7 h 104"/>
                <a:gd name="T96" fmla="*/ 42 w 87"/>
                <a:gd name="T97" fmla="*/ 11 h 104"/>
                <a:gd name="T98" fmla="*/ 50 w 87"/>
                <a:gd name="T99" fmla="*/ 14 h 1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7"/>
                <a:gd name="T151" fmla="*/ 0 h 104"/>
                <a:gd name="T152" fmla="*/ 87 w 87"/>
                <a:gd name="T153" fmla="*/ 104 h 10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7" h="104">
                  <a:moveTo>
                    <a:pt x="53" y="14"/>
                  </a:moveTo>
                  <a:lnTo>
                    <a:pt x="54" y="14"/>
                  </a:lnTo>
                  <a:lnTo>
                    <a:pt x="57" y="14"/>
                  </a:lnTo>
                  <a:lnTo>
                    <a:pt x="59" y="15"/>
                  </a:lnTo>
                  <a:lnTo>
                    <a:pt x="62" y="15"/>
                  </a:lnTo>
                  <a:lnTo>
                    <a:pt x="64" y="17"/>
                  </a:lnTo>
                  <a:lnTo>
                    <a:pt x="65" y="17"/>
                  </a:lnTo>
                  <a:lnTo>
                    <a:pt x="68" y="17"/>
                  </a:lnTo>
                  <a:lnTo>
                    <a:pt x="70" y="18"/>
                  </a:lnTo>
                  <a:lnTo>
                    <a:pt x="73" y="18"/>
                  </a:lnTo>
                  <a:lnTo>
                    <a:pt x="75" y="20"/>
                  </a:lnTo>
                  <a:lnTo>
                    <a:pt x="78" y="23"/>
                  </a:lnTo>
                  <a:lnTo>
                    <a:pt x="81" y="25"/>
                  </a:lnTo>
                  <a:lnTo>
                    <a:pt x="82" y="26"/>
                  </a:lnTo>
                  <a:lnTo>
                    <a:pt x="84" y="29"/>
                  </a:lnTo>
                  <a:lnTo>
                    <a:pt x="86" y="32"/>
                  </a:lnTo>
                  <a:lnTo>
                    <a:pt x="86" y="36"/>
                  </a:lnTo>
                  <a:lnTo>
                    <a:pt x="87" y="39"/>
                  </a:lnTo>
                  <a:lnTo>
                    <a:pt x="87" y="42"/>
                  </a:lnTo>
                  <a:lnTo>
                    <a:pt x="86" y="45"/>
                  </a:lnTo>
                  <a:lnTo>
                    <a:pt x="84" y="46"/>
                  </a:lnTo>
                  <a:lnTo>
                    <a:pt x="82" y="50"/>
                  </a:lnTo>
                  <a:lnTo>
                    <a:pt x="81" y="51"/>
                  </a:lnTo>
                  <a:lnTo>
                    <a:pt x="81" y="54"/>
                  </a:lnTo>
                  <a:lnTo>
                    <a:pt x="79" y="57"/>
                  </a:lnTo>
                  <a:lnTo>
                    <a:pt x="78" y="62"/>
                  </a:lnTo>
                  <a:lnTo>
                    <a:pt x="76" y="67"/>
                  </a:lnTo>
                  <a:lnTo>
                    <a:pt x="75" y="73"/>
                  </a:lnTo>
                  <a:lnTo>
                    <a:pt x="73" y="78"/>
                  </a:lnTo>
                  <a:lnTo>
                    <a:pt x="72" y="81"/>
                  </a:lnTo>
                  <a:lnTo>
                    <a:pt x="68" y="85"/>
                  </a:lnTo>
                  <a:lnTo>
                    <a:pt x="67" y="90"/>
                  </a:lnTo>
                  <a:lnTo>
                    <a:pt x="64" y="93"/>
                  </a:lnTo>
                  <a:lnTo>
                    <a:pt x="61" y="95"/>
                  </a:lnTo>
                  <a:lnTo>
                    <a:pt x="57" y="96"/>
                  </a:lnTo>
                  <a:lnTo>
                    <a:pt x="56" y="100"/>
                  </a:lnTo>
                  <a:lnTo>
                    <a:pt x="53" y="103"/>
                  </a:lnTo>
                  <a:lnTo>
                    <a:pt x="50" y="104"/>
                  </a:lnTo>
                  <a:lnTo>
                    <a:pt x="48" y="104"/>
                  </a:lnTo>
                  <a:lnTo>
                    <a:pt x="45" y="103"/>
                  </a:lnTo>
                  <a:lnTo>
                    <a:pt x="42" y="100"/>
                  </a:lnTo>
                  <a:lnTo>
                    <a:pt x="42" y="98"/>
                  </a:lnTo>
                  <a:lnTo>
                    <a:pt x="40" y="98"/>
                  </a:lnTo>
                  <a:lnTo>
                    <a:pt x="39" y="98"/>
                  </a:lnTo>
                  <a:lnTo>
                    <a:pt x="37" y="96"/>
                  </a:lnTo>
                  <a:lnTo>
                    <a:pt x="36" y="96"/>
                  </a:lnTo>
                  <a:lnTo>
                    <a:pt x="34" y="96"/>
                  </a:lnTo>
                  <a:lnTo>
                    <a:pt x="34" y="95"/>
                  </a:lnTo>
                  <a:lnTo>
                    <a:pt x="33" y="93"/>
                  </a:lnTo>
                  <a:lnTo>
                    <a:pt x="33" y="92"/>
                  </a:lnTo>
                  <a:lnTo>
                    <a:pt x="34" y="89"/>
                  </a:lnTo>
                  <a:lnTo>
                    <a:pt x="36" y="87"/>
                  </a:lnTo>
                  <a:lnTo>
                    <a:pt x="37" y="85"/>
                  </a:lnTo>
                  <a:lnTo>
                    <a:pt x="39" y="82"/>
                  </a:lnTo>
                  <a:lnTo>
                    <a:pt x="39" y="81"/>
                  </a:lnTo>
                  <a:lnTo>
                    <a:pt x="39" y="78"/>
                  </a:lnTo>
                  <a:lnTo>
                    <a:pt x="39" y="75"/>
                  </a:lnTo>
                  <a:lnTo>
                    <a:pt x="40" y="70"/>
                  </a:lnTo>
                  <a:lnTo>
                    <a:pt x="42" y="65"/>
                  </a:lnTo>
                  <a:lnTo>
                    <a:pt x="45" y="62"/>
                  </a:lnTo>
                  <a:lnTo>
                    <a:pt x="48" y="61"/>
                  </a:lnTo>
                  <a:lnTo>
                    <a:pt x="51" y="57"/>
                  </a:lnTo>
                  <a:lnTo>
                    <a:pt x="54" y="56"/>
                  </a:lnTo>
                  <a:lnTo>
                    <a:pt x="59" y="53"/>
                  </a:lnTo>
                  <a:lnTo>
                    <a:pt x="62" y="51"/>
                  </a:lnTo>
                  <a:lnTo>
                    <a:pt x="64" y="48"/>
                  </a:lnTo>
                  <a:lnTo>
                    <a:pt x="65" y="46"/>
                  </a:lnTo>
                  <a:lnTo>
                    <a:pt x="67" y="43"/>
                  </a:lnTo>
                  <a:lnTo>
                    <a:pt x="70" y="42"/>
                  </a:lnTo>
                  <a:lnTo>
                    <a:pt x="72" y="40"/>
                  </a:lnTo>
                  <a:lnTo>
                    <a:pt x="73" y="37"/>
                  </a:lnTo>
                  <a:lnTo>
                    <a:pt x="75" y="36"/>
                  </a:lnTo>
                  <a:lnTo>
                    <a:pt x="76" y="32"/>
                  </a:lnTo>
                  <a:lnTo>
                    <a:pt x="75" y="32"/>
                  </a:lnTo>
                  <a:lnTo>
                    <a:pt x="75" y="31"/>
                  </a:lnTo>
                  <a:lnTo>
                    <a:pt x="73" y="32"/>
                  </a:lnTo>
                  <a:lnTo>
                    <a:pt x="72" y="32"/>
                  </a:lnTo>
                  <a:lnTo>
                    <a:pt x="70" y="34"/>
                  </a:lnTo>
                  <a:lnTo>
                    <a:pt x="68" y="36"/>
                  </a:lnTo>
                  <a:lnTo>
                    <a:pt x="65" y="37"/>
                  </a:lnTo>
                  <a:lnTo>
                    <a:pt x="64" y="40"/>
                  </a:lnTo>
                  <a:lnTo>
                    <a:pt x="61" y="43"/>
                  </a:lnTo>
                  <a:lnTo>
                    <a:pt x="57" y="46"/>
                  </a:lnTo>
                  <a:lnTo>
                    <a:pt x="54" y="48"/>
                  </a:lnTo>
                  <a:lnTo>
                    <a:pt x="51" y="51"/>
                  </a:lnTo>
                  <a:lnTo>
                    <a:pt x="50" y="53"/>
                  </a:lnTo>
                  <a:lnTo>
                    <a:pt x="45" y="56"/>
                  </a:lnTo>
                  <a:lnTo>
                    <a:pt x="42" y="54"/>
                  </a:lnTo>
                  <a:lnTo>
                    <a:pt x="39" y="53"/>
                  </a:lnTo>
                  <a:lnTo>
                    <a:pt x="36" y="50"/>
                  </a:lnTo>
                  <a:lnTo>
                    <a:pt x="33" y="48"/>
                  </a:lnTo>
                  <a:lnTo>
                    <a:pt x="29" y="46"/>
                  </a:lnTo>
                  <a:lnTo>
                    <a:pt x="26" y="45"/>
                  </a:lnTo>
                  <a:lnTo>
                    <a:pt x="23" y="43"/>
                  </a:lnTo>
                  <a:lnTo>
                    <a:pt x="20" y="42"/>
                  </a:lnTo>
                  <a:lnTo>
                    <a:pt x="20" y="43"/>
                  </a:lnTo>
                  <a:lnTo>
                    <a:pt x="20" y="45"/>
                  </a:lnTo>
                  <a:lnTo>
                    <a:pt x="23" y="46"/>
                  </a:lnTo>
                  <a:lnTo>
                    <a:pt x="25" y="48"/>
                  </a:lnTo>
                  <a:lnTo>
                    <a:pt x="33" y="56"/>
                  </a:lnTo>
                  <a:lnTo>
                    <a:pt x="31" y="61"/>
                  </a:lnTo>
                  <a:lnTo>
                    <a:pt x="29" y="65"/>
                  </a:lnTo>
                  <a:lnTo>
                    <a:pt x="29" y="70"/>
                  </a:lnTo>
                  <a:lnTo>
                    <a:pt x="29" y="75"/>
                  </a:lnTo>
                  <a:lnTo>
                    <a:pt x="29" y="76"/>
                  </a:lnTo>
                  <a:lnTo>
                    <a:pt x="29" y="78"/>
                  </a:lnTo>
                  <a:lnTo>
                    <a:pt x="29" y="81"/>
                  </a:lnTo>
                  <a:lnTo>
                    <a:pt x="29" y="84"/>
                  </a:lnTo>
                  <a:lnTo>
                    <a:pt x="29" y="85"/>
                  </a:lnTo>
                  <a:lnTo>
                    <a:pt x="29" y="87"/>
                  </a:lnTo>
                  <a:lnTo>
                    <a:pt x="29" y="89"/>
                  </a:lnTo>
                  <a:lnTo>
                    <a:pt x="25" y="87"/>
                  </a:lnTo>
                  <a:lnTo>
                    <a:pt x="20" y="84"/>
                  </a:lnTo>
                  <a:lnTo>
                    <a:pt x="15" y="81"/>
                  </a:lnTo>
                  <a:lnTo>
                    <a:pt x="12" y="78"/>
                  </a:lnTo>
                  <a:lnTo>
                    <a:pt x="9" y="73"/>
                  </a:lnTo>
                  <a:lnTo>
                    <a:pt x="8" y="68"/>
                  </a:lnTo>
                  <a:lnTo>
                    <a:pt x="6" y="64"/>
                  </a:lnTo>
                  <a:lnTo>
                    <a:pt x="4" y="59"/>
                  </a:lnTo>
                  <a:lnTo>
                    <a:pt x="1" y="46"/>
                  </a:lnTo>
                  <a:lnTo>
                    <a:pt x="1" y="34"/>
                  </a:lnTo>
                  <a:lnTo>
                    <a:pt x="0" y="23"/>
                  </a:lnTo>
                  <a:lnTo>
                    <a:pt x="0" y="11"/>
                  </a:lnTo>
                  <a:lnTo>
                    <a:pt x="1" y="7"/>
                  </a:lnTo>
                  <a:lnTo>
                    <a:pt x="1" y="4"/>
                  </a:lnTo>
                  <a:lnTo>
                    <a:pt x="4" y="3"/>
                  </a:lnTo>
                  <a:lnTo>
                    <a:pt x="6" y="3"/>
                  </a:lnTo>
                  <a:lnTo>
                    <a:pt x="9" y="3"/>
                  </a:lnTo>
                  <a:lnTo>
                    <a:pt x="12" y="1"/>
                  </a:lnTo>
                  <a:lnTo>
                    <a:pt x="15" y="1"/>
                  </a:lnTo>
                  <a:lnTo>
                    <a:pt x="17" y="0"/>
                  </a:lnTo>
                  <a:lnTo>
                    <a:pt x="20" y="0"/>
                  </a:lnTo>
                  <a:lnTo>
                    <a:pt x="22" y="0"/>
                  </a:lnTo>
                  <a:lnTo>
                    <a:pt x="25" y="0"/>
                  </a:lnTo>
                  <a:lnTo>
                    <a:pt x="26" y="1"/>
                  </a:lnTo>
                  <a:lnTo>
                    <a:pt x="29" y="1"/>
                  </a:lnTo>
                  <a:lnTo>
                    <a:pt x="31" y="3"/>
                  </a:lnTo>
                  <a:lnTo>
                    <a:pt x="33" y="4"/>
                  </a:lnTo>
                  <a:lnTo>
                    <a:pt x="34" y="6"/>
                  </a:lnTo>
                  <a:lnTo>
                    <a:pt x="36" y="7"/>
                  </a:lnTo>
                  <a:lnTo>
                    <a:pt x="39" y="9"/>
                  </a:lnTo>
                  <a:lnTo>
                    <a:pt x="40" y="11"/>
                  </a:lnTo>
                  <a:lnTo>
                    <a:pt x="42" y="11"/>
                  </a:lnTo>
                  <a:lnTo>
                    <a:pt x="45" y="12"/>
                  </a:lnTo>
                  <a:lnTo>
                    <a:pt x="47" y="14"/>
                  </a:lnTo>
                  <a:lnTo>
                    <a:pt x="50" y="14"/>
                  </a:lnTo>
                  <a:lnTo>
                    <a:pt x="53" y="1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51" name="Freeform 915"/>
            <p:cNvSpPr>
              <a:spLocks/>
            </p:cNvSpPr>
            <p:nvPr/>
          </p:nvSpPr>
          <p:spPr bwMode="auto">
            <a:xfrm>
              <a:off x="1580" y="2975"/>
              <a:ext cx="55" cy="53"/>
            </a:xfrm>
            <a:custGeom>
              <a:avLst/>
              <a:gdLst>
                <a:gd name="T0" fmla="*/ 53 w 55"/>
                <a:gd name="T1" fmla="*/ 5 h 53"/>
                <a:gd name="T2" fmla="*/ 49 w 55"/>
                <a:gd name="T3" fmla="*/ 3 h 53"/>
                <a:gd name="T4" fmla="*/ 46 w 55"/>
                <a:gd name="T5" fmla="*/ 3 h 53"/>
                <a:gd name="T6" fmla="*/ 43 w 55"/>
                <a:gd name="T7" fmla="*/ 5 h 53"/>
                <a:gd name="T8" fmla="*/ 39 w 55"/>
                <a:gd name="T9" fmla="*/ 10 h 53"/>
                <a:gd name="T10" fmla="*/ 36 w 55"/>
                <a:gd name="T11" fmla="*/ 11 h 53"/>
                <a:gd name="T12" fmla="*/ 30 w 55"/>
                <a:gd name="T13" fmla="*/ 13 h 53"/>
                <a:gd name="T14" fmla="*/ 28 w 55"/>
                <a:gd name="T15" fmla="*/ 16 h 53"/>
                <a:gd name="T16" fmla="*/ 27 w 55"/>
                <a:gd name="T17" fmla="*/ 21 h 53"/>
                <a:gd name="T18" fmla="*/ 25 w 55"/>
                <a:gd name="T19" fmla="*/ 22 h 53"/>
                <a:gd name="T20" fmla="*/ 21 w 55"/>
                <a:gd name="T21" fmla="*/ 22 h 53"/>
                <a:gd name="T22" fmla="*/ 19 w 55"/>
                <a:gd name="T23" fmla="*/ 24 h 53"/>
                <a:gd name="T24" fmla="*/ 19 w 55"/>
                <a:gd name="T25" fmla="*/ 28 h 53"/>
                <a:gd name="T26" fmla="*/ 18 w 55"/>
                <a:gd name="T27" fmla="*/ 32 h 53"/>
                <a:gd name="T28" fmla="*/ 14 w 55"/>
                <a:gd name="T29" fmla="*/ 33 h 53"/>
                <a:gd name="T30" fmla="*/ 11 w 55"/>
                <a:gd name="T31" fmla="*/ 35 h 53"/>
                <a:gd name="T32" fmla="*/ 10 w 55"/>
                <a:gd name="T33" fmla="*/ 39 h 53"/>
                <a:gd name="T34" fmla="*/ 10 w 55"/>
                <a:gd name="T35" fmla="*/ 44 h 53"/>
                <a:gd name="T36" fmla="*/ 10 w 55"/>
                <a:gd name="T37" fmla="*/ 49 h 53"/>
                <a:gd name="T38" fmla="*/ 8 w 55"/>
                <a:gd name="T39" fmla="*/ 53 h 53"/>
                <a:gd name="T40" fmla="*/ 0 w 55"/>
                <a:gd name="T41" fmla="*/ 53 h 53"/>
                <a:gd name="T42" fmla="*/ 2 w 55"/>
                <a:gd name="T43" fmla="*/ 50 h 53"/>
                <a:gd name="T44" fmla="*/ 4 w 55"/>
                <a:gd name="T45" fmla="*/ 49 h 53"/>
                <a:gd name="T46" fmla="*/ 5 w 55"/>
                <a:gd name="T47" fmla="*/ 46 h 53"/>
                <a:gd name="T48" fmla="*/ 7 w 55"/>
                <a:gd name="T49" fmla="*/ 42 h 53"/>
                <a:gd name="T50" fmla="*/ 5 w 55"/>
                <a:gd name="T51" fmla="*/ 38 h 53"/>
                <a:gd name="T52" fmla="*/ 7 w 55"/>
                <a:gd name="T53" fmla="*/ 33 h 53"/>
                <a:gd name="T54" fmla="*/ 10 w 55"/>
                <a:gd name="T55" fmla="*/ 32 h 53"/>
                <a:gd name="T56" fmla="*/ 13 w 55"/>
                <a:gd name="T57" fmla="*/ 28 h 53"/>
                <a:gd name="T58" fmla="*/ 16 w 55"/>
                <a:gd name="T59" fmla="*/ 25 h 53"/>
                <a:gd name="T60" fmla="*/ 16 w 55"/>
                <a:gd name="T61" fmla="*/ 22 h 53"/>
                <a:gd name="T62" fmla="*/ 18 w 55"/>
                <a:gd name="T63" fmla="*/ 21 h 53"/>
                <a:gd name="T64" fmla="*/ 21 w 55"/>
                <a:gd name="T65" fmla="*/ 19 h 53"/>
                <a:gd name="T66" fmla="*/ 22 w 55"/>
                <a:gd name="T67" fmla="*/ 19 h 53"/>
                <a:gd name="T68" fmla="*/ 24 w 55"/>
                <a:gd name="T69" fmla="*/ 19 h 53"/>
                <a:gd name="T70" fmla="*/ 25 w 55"/>
                <a:gd name="T71" fmla="*/ 14 h 53"/>
                <a:gd name="T72" fmla="*/ 27 w 55"/>
                <a:gd name="T73" fmla="*/ 11 h 53"/>
                <a:gd name="T74" fmla="*/ 30 w 55"/>
                <a:gd name="T75" fmla="*/ 8 h 53"/>
                <a:gd name="T76" fmla="*/ 35 w 55"/>
                <a:gd name="T77" fmla="*/ 7 h 53"/>
                <a:gd name="T78" fmla="*/ 38 w 55"/>
                <a:gd name="T79" fmla="*/ 5 h 53"/>
                <a:gd name="T80" fmla="*/ 41 w 55"/>
                <a:gd name="T81" fmla="*/ 2 h 53"/>
                <a:gd name="T82" fmla="*/ 44 w 55"/>
                <a:gd name="T83" fmla="*/ 0 h 53"/>
                <a:gd name="T84" fmla="*/ 49 w 55"/>
                <a:gd name="T85" fmla="*/ 0 h 53"/>
                <a:gd name="T86" fmla="*/ 52 w 55"/>
                <a:gd name="T87" fmla="*/ 0 h 53"/>
                <a:gd name="T88" fmla="*/ 55 w 55"/>
                <a:gd name="T89" fmla="*/ 5 h 5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5"/>
                <a:gd name="T136" fmla="*/ 0 h 53"/>
                <a:gd name="T137" fmla="*/ 55 w 55"/>
                <a:gd name="T138" fmla="*/ 53 h 5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5" h="53">
                  <a:moveTo>
                    <a:pt x="55" y="5"/>
                  </a:moveTo>
                  <a:lnTo>
                    <a:pt x="53" y="5"/>
                  </a:lnTo>
                  <a:lnTo>
                    <a:pt x="50" y="3"/>
                  </a:lnTo>
                  <a:lnTo>
                    <a:pt x="49" y="3"/>
                  </a:lnTo>
                  <a:lnTo>
                    <a:pt x="47" y="3"/>
                  </a:lnTo>
                  <a:lnTo>
                    <a:pt x="46" y="3"/>
                  </a:lnTo>
                  <a:lnTo>
                    <a:pt x="44" y="3"/>
                  </a:lnTo>
                  <a:lnTo>
                    <a:pt x="43" y="5"/>
                  </a:lnTo>
                  <a:lnTo>
                    <a:pt x="41" y="7"/>
                  </a:lnTo>
                  <a:lnTo>
                    <a:pt x="39" y="10"/>
                  </a:lnTo>
                  <a:lnTo>
                    <a:pt x="38" y="11"/>
                  </a:lnTo>
                  <a:lnTo>
                    <a:pt x="36" y="11"/>
                  </a:lnTo>
                  <a:lnTo>
                    <a:pt x="33" y="11"/>
                  </a:lnTo>
                  <a:lnTo>
                    <a:pt x="30" y="13"/>
                  </a:lnTo>
                  <a:lnTo>
                    <a:pt x="28" y="13"/>
                  </a:lnTo>
                  <a:lnTo>
                    <a:pt x="28" y="16"/>
                  </a:lnTo>
                  <a:lnTo>
                    <a:pt x="28" y="21"/>
                  </a:lnTo>
                  <a:lnTo>
                    <a:pt x="27" y="21"/>
                  </a:lnTo>
                  <a:lnTo>
                    <a:pt x="27" y="22"/>
                  </a:lnTo>
                  <a:lnTo>
                    <a:pt x="25" y="22"/>
                  </a:lnTo>
                  <a:lnTo>
                    <a:pt x="24" y="22"/>
                  </a:lnTo>
                  <a:lnTo>
                    <a:pt x="21" y="22"/>
                  </a:lnTo>
                  <a:lnTo>
                    <a:pt x="21" y="24"/>
                  </a:lnTo>
                  <a:lnTo>
                    <a:pt x="19" y="24"/>
                  </a:lnTo>
                  <a:lnTo>
                    <a:pt x="18" y="25"/>
                  </a:lnTo>
                  <a:lnTo>
                    <a:pt x="19" y="28"/>
                  </a:lnTo>
                  <a:lnTo>
                    <a:pt x="18" y="30"/>
                  </a:lnTo>
                  <a:lnTo>
                    <a:pt x="18" y="32"/>
                  </a:lnTo>
                  <a:lnTo>
                    <a:pt x="16" y="32"/>
                  </a:lnTo>
                  <a:lnTo>
                    <a:pt x="14" y="33"/>
                  </a:lnTo>
                  <a:lnTo>
                    <a:pt x="13" y="35"/>
                  </a:lnTo>
                  <a:lnTo>
                    <a:pt x="11" y="35"/>
                  </a:lnTo>
                  <a:lnTo>
                    <a:pt x="10" y="38"/>
                  </a:lnTo>
                  <a:lnTo>
                    <a:pt x="10" y="39"/>
                  </a:lnTo>
                  <a:lnTo>
                    <a:pt x="10" y="41"/>
                  </a:lnTo>
                  <a:lnTo>
                    <a:pt x="10" y="44"/>
                  </a:lnTo>
                  <a:lnTo>
                    <a:pt x="10" y="47"/>
                  </a:lnTo>
                  <a:lnTo>
                    <a:pt x="10" y="49"/>
                  </a:lnTo>
                  <a:lnTo>
                    <a:pt x="8" y="52"/>
                  </a:lnTo>
                  <a:lnTo>
                    <a:pt x="8" y="53"/>
                  </a:lnTo>
                  <a:lnTo>
                    <a:pt x="5" y="53"/>
                  </a:lnTo>
                  <a:lnTo>
                    <a:pt x="0" y="53"/>
                  </a:lnTo>
                  <a:lnTo>
                    <a:pt x="0" y="52"/>
                  </a:lnTo>
                  <a:lnTo>
                    <a:pt x="2" y="50"/>
                  </a:lnTo>
                  <a:lnTo>
                    <a:pt x="4" y="49"/>
                  </a:lnTo>
                  <a:lnTo>
                    <a:pt x="5" y="47"/>
                  </a:lnTo>
                  <a:lnTo>
                    <a:pt x="5" y="46"/>
                  </a:lnTo>
                  <a:lnTo>
                    <a:pt x="7" y="46"/>
                  </a:lnTo>
                  <a:lnTo>
                    <a:pt x="7" y="42"/>
                  </a:lnTo>
                  <a:lnTo>
                    <a:pt x="5" y="41"/>
                  </a:lnTo>
                  <a:lnTo>
                    <a:pt x="5" y="38"/>
                  </a:lnTo>
                  <a:lnTo>
                    <a:pt x="7" y="36"/>
                  </a:lnTo>
                  <a:lnTo>
                    <a:pt x="7" y="33"/>
                  </a:lnTo>
                  <a:lnTo>
                    <a:pt x="8" y="32"/>
                  </a:lnTo>
                  <a:lnTo>
                    <a:pt x="10" y="32"/>
                  </a:lnTo>
                  <a:lnTo>
                    <a:pt x="11" y="30"/>
                  </a:lnTo>
                  <a:lnTo>
                    <a:pt x="13" y="28"/>
                  </a:lnTo>
                  <a:lnTo>
                    <a:pt x="14" y="28"/>
                  </a:lnTo>
                  <a:lnTo>
                    <a:pt x="16" y="25"/>
                  </a:lnTo>
                  <a:lnTo>
                    <a:pt x="16" y="24"/>
                  </a:lnTo>
                  <a:lnTo>
                    <a:pt x="16" y="22"/>
                  </a:lnTo>
                  <a:lnTo>
                    <a:pt x="16" y="21"/>
                  </a:lnTo>
                  <a:lnTo>
                    <a:pt x="18" y="21"/>
                  </a:lnTo>
                  <a:lnTo>
                    <a:pt x="19" y="21"/>
                  </a:lnTo>
                  <a:lnTo>
                    <a:pt x="21" y="19"/>
                  </a:lnTo>
                  <a:lnTo>
                    <a:pt x="22" y="19"/>
                  </a:lnTo>
                  <a:lnTo>
                    <a:pt x="24" y="19"/>
                  </a:lnTo>
                  <a:lnTo>
                    <a:pt x="25" y="18"/>
                  </a:lnTo>
                  <a:lnTo>
                    <a:pt x="25" y="14"/>
                  </a:lnTo>
                  <a:lnTo>
                    <a:pt x="25" y="13"/>
                  </a:lnTo>
                  <a:lnTo>
                    <a:pt x="27" y="11"/>
                  </a:lnTo>
                  <a:lnTo>
                    <a:pt x="28" y="10"/>
                  </a:lnTo>
                  <a:lnTo>
                    <a:pt x="30" y="8"/>
                  </a:lnTo>
                  <a:lnTo>
                    <a:pt x="32" y="8"/>
                  </a:lnTo>
                  <a:lnTo>
                    <a:pt x="35" y="7"/>
                  </a:lnTo>
                  <a:lnTo>
                    <a:pt x="36" y="7"/>
                  </a:lnTo>
                  <a:lnTo>
                    <a:pt x="38" y="5"/>
                  </a:lnTo>
                  <a:lnTo>
                    <a:pt x="39" y="3"/>
                  </a:lnTo>
                  <a:lnTo>
                    <a:pt x="41" y="2"/>
                  </a:lnTo>
                  <a:lnTo>
                    <a:pt x="43" y="2"/>
                  </a:lnTo>
                  <a:lnTo>
                    <a:pt x="44" y="0"/>
                  </a:lnTo>
                  <a:lnTo>
                    <a:pt x="46" y="0"/>
                  </a:lnTo>
                  <a:lnTo>
                    <a:pt x="49" y="0"/>
                  </a:lnTo>
                  <a:lnTo>
                    <a:pt x="50" y="0"/>
                  </a:lnTo>
                  <a:lnTo>
                    <a:pt x="52" y="0"/>
                  </a:lnTo>
                  <a:lnTo>
                    <a:pt x="53" y="2"/>
                  </a:lnTo>
                  <a:lnTo>
                    <a:pt x="55"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52" name="Freeform 916"/>
            <p:cNvSpPr>
              <a:spLocks/>
            </p:cNvSpPr>
            <p:nvPr/>
          </p:nvSpPr>
          <p:spPr bwMode="auto">
            <a:xfrm>
              <a:off x="1688" y="2978"/>
              <a:ext cx="8" cy="7"/>
            </a:xfrm>
            <a:custGeom>
              <a:avLst/>
              <a:gdLst>
                <a:gd name="T0" fmla="*/ 8 w 8"/>
                <a:gd name="T1" fmla="*/ 4 h 7"/>
                <a:gd name="T2" fmla="*/ 8 w 8"/>
                <a:gd name="T3" fmla="*/ 5 h 7"/>
                <a:gd name="T4" fmla="*/ 6 w 8"/>
                <a:gd name="T5" fmla="*/ 5 h 7"/>
                <a:gd name="T6" fmla="*/ 6 w 8"/>
                <a:gd name="T7" fmla="*/ 7 h 7"/>
                <a:gd name="T8" fmla="*/ 5 w 8"/>
                <a:gd name="T9" fmla="*/ 7 h 7"/>
                <a:gd name="T10" fmla="*/ 5 w 8"/>
                <a:gd name="T11" fmla="*/ 7 h 7"/>
                <a:gd name="T12" fmla="*/ 3 w 8"/>
                <a:gd name="T13" fmla="*/ 7 h 7"/>
                <a:gd name="T14" fmla="*/ 3 w 8"/>
                <a:gd name="T15" fmla="*/ 7 h 7"/>
                <a:gd name="T16" fmla="*/ 2 w 8"/>
                <a:gd name="T17" fmla="*/ 7 h 7"/>
                <a:gd name="T18" fmla="*/ 2 w 8"/>
                <a:gd name="T19" fmla="*/ 5 h 7"/>
                <a:gd name="T20" fmla="*/ 0 w 8"/>
                <a:gd name="T21" fmla="*/ 5 h 7"/>
                <a:gd name="T22" fmla="*/ 0 w 8"/>
                <a:gd name="T23" fmla="*/ 4 h 7"/>
                <a:gd name="T24" fmla="*/ 0 w 8"/>
                <a:gd name="T25" fmla="*/ 2 h 7"/>
                <a:gd name="T26" fmla="*/ 2 w 8"/>
                <a:gd name="T27" fmla="*/ 2 h 7"/>
                <a:gd name="T28" fmla="*/ 2 w 8"/>
                <a:gd name="T29" fmla="*/ 2 h 7"/>
                <a:gd name="T30" fmla="*/ 3 w 8"/>
                <a:gd name="T31" fmla="*/ 0 h 7"/>
                <a:gd name="T32" fmla="*/ 5 w 8"/>
                <a:gd name="T33" fmla="*/ 0 h 7"/>
                <a:gd name="T34" fmla="*/ 6 w 8"/>
                <a:gd name="T35" fmla="*/ 0 h 7"/>
                <a:gd name="T36" fmla="*/ 6 w 8"/>
                <a:gd name="T37" fmla="*/ 0 h 7"/>
                <a:gd name="T38" fmla="*/ 8 w 8"/>
                <a:gd name="T39" fmla="*/ 2 h 7"/>
                <a:gd name="T40" fmla="*/ 8 w 8"/>
                <a:gd name="T41" fmla="*/ 4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7"/>
                <a:gd name="T65" fmla="*/ 8 w 8"/>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7">
                  <a:moveTo>
                    <a:pt x="8" y="4"/>
                  </a:moveTo>
                  <a:lnTo>
                    <a:pt x="8" y="5"/>
                  </a:lnTo>
                  <a:lnTo>
                    <a:pt x="6" y="5"/>
                  </a:lnTo>
                  <a:lnTo>
                    <a:pt x="6" y="7"/>
                  </a:lnTo>
                  <a:lnTo>
                    <a:pt x="5" y="7"/>
                  </a:lnTo>
                  <a:lnTo>
                    <a:pt x="3" y="7"/>
                  </a:lnTo>
                  <a:lnTo>
                    <a:pt x="2" y="7"/>
                  </a:lnTo>
                  <a:lnTo>
                    <a:pt x="2" y="5"/>
                  </a:lnTo>
                  <a:lnTo>
                    <a:pt x="0" y="5"/>
                  </a:lnTo>
                  <a:lnTo>
                    <a:pt x="0" y="4"/>
                  </a:lnTo>
                  <a:lnTo>
                    <a:pt x="0" y="2"/>
                  </a:lnTo>
                  <a:lnTo>
                    <a:pt x="2" y="2"/>
                  </a:lnTo>
                  <a:lnTo>
                    <a:pt x="3" y="0"/>
                  </a:lnTo>
                  <a:lnTo>
                    <a:pt x="5" y="0"/>
                  </a:lnTo>
                  <a:lnTo>
                    <a:pt x="6" y="0"/>
                  </a:lnTo>
                  <a:lnTo>
                    <a:pt x="8" y="2"/>
                  </a:lnTo>
                  <a:lnTo>
                    <a:pt x="8"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53" name="Freeform 917"/>
            <p:cNvSpPr>
              <a:spLocks/>
            </p:cNvSpPr>
            <p:nvPr/>
          </p:nvSpPr>
          <p:spPr bwMode="auto">
            <a:xfrm>
              <a:off x="1669" y="2980"/>
              <a:ext cx="17" cy="22"/>
            </a:xfrm>
            <a:custGeom>
              <a:avLst/>
              <a:gdLst>
                <a:gd name="T0" fmla="*/ 5 w 17"/>
                <a:gd name="T1" fmla="*/ 16 h 22"/>
                <a:gd name="T2" fmla="*/ 8 w 17"/>
                <a:gd name="T3" fmla="*/ 17 h 22"/>
                <a:gd name="T4" fmla="*/ 10 w 17"/>
                <a:gd name="T5" fmla="*/ 17 h 22"/>
                <a:gd name="T6" fmla="*/ 13 w 17"/>
                <a:gd name="T7" fmla="*/ 16 h 22"/>
                <a:gd name="T8" fmla="*/ 14 w 17"/>
                <a:gd name="T9" fmla="*/ 16 h 22"/>
                <a:gd name="T10" fmla="*/ 16 w 17"/>
                <a:gd name="T11" fmla="*/ 16 h 22"/>
                <a:gd name="T12" fmla="*/ 17 w 17"/>
                <a:gd name="T13" fmla="*/ 16 h 22"/>
                <a:gd name="T14" fmla="*/ 17 w 17"/>
                <a:gd name="T15" fmla="*/ 17 h 22"/>
                <a:gd name="T16" fmla="*/ 17 w 17"/>
                <a:gd name="T17" fmla="*/ 20 h 22"/>
                <a:gd name="T18" fmla="*/ 16 w 17"/>
                <a:gd name="T19" fmla="*/ 20 h 22"/>
                <a:gd name="T20" fmla="*/ 14 w 17"/>
                <a:gd name="T21" fmla="*/ 22 h 22"/>
                <a:gd name="T22" fmla="*/ 13 w 17"/>
                <a:gd name="T23" fmla="*/ 22 h 22"/>
                <a:gd name="T24" fmla="*/ 11 w 17"/>
                <a:gd name="T25" fmla="*/ 22 h 22"/>
                <a:gd name="T26" fmla="*/ 10 w 17"/>
                <a:gd name="T27" fmla="*/ 22 h 22"/>
                <a:gd name="T28" fmla="*/ 8 w 17"/>
                <a:gd name="T29" fmla="*/ 22 h 22"/>
                <a:gd name="T30" fmla="*/ 7 w 17"/>
                <a:gd name="T31" fmla="*/ 22 h 22"/>
                <a:gd name="T32" fmla="*/ 5 w 17"/>
                <a:gd name="T33" fmla="*/ 20 h 22"/>
                <a:gd name="T34" fmla="*/ 3 w 17"/>
                <a:gd name="T35" fmla="*/ 16 h 22"/>
                <a:gd name="T36" fmla="*/ 2 w 17"/>
                <a:gd name="T37" fmla="*/ 11 h 22"/>
                <a:gd name="T38" fmla="*/ 2 w 17"/>
                <a:gd name="T39" fmla="*/ 5 h 22"/>
                <a:gd name="T40" fmla="*/ 0 w 17"/>
                <a:gd name="T41" fmla="*/ 0 h 22"/>
                <a:gd name="T42" fmla="*/ 0 w 17"/>
                <a:gd name="T43" fmla="*/ 0 h 22"/>
                <a:gd name="T44" fmla="*/ 2 w 17"/>
                <a:gd name="T45" fmla="*/ 0 h 22"/>
                <a:gd name="T46" fmla="*/ 3 w 17"/>
                <a:gd name="T47" fmla="*/ 2 h 22"/>
                <a:gd name="T48" fmla="*/ 3 w 17"/>
                <a:gd name="T49" fmla="*/ 2 h 22"/>
                <a:gd name="T50" fmla="*/ 5 w 17"/>
                <a:gd name="T51" fmla="*/ 5 h 22"/>
                <a:gd name="T52" fmla="*/ 5 w 17"/>
                <a:gd name="T53" fmla="*/ 8 h 22"/>
                <a:gd name="T54" fmla="*/ 5 w 17"/>
                <a:gd name="T55" fmla="*/ 13 h 22"/>
                <a:gd name="T56" fmla="*/ 5 w 17"/>
                <a:gd name="T57" fmla="*/ 16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
                <a:gd name="T88" fmla="*/ 0 h 22"/>
                <a:gd name="T89" fmla="*/ 17 w 17"/>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 h="22">
                  <a:moveTo>
                    <a:pt x="5" y="16"/>
                  </a:moveTo>
                  <a:lnTo>
                    <a:pt x="8" y="17"/>
                  </a:lnTo>
                  <a:lnTo>
                    <a:pt x="10" y="17"/>
                  </a:lnTo>
                  <a:lnTo>
                    <a:pt x="13" y="16"/>
                  </a:lnTo>
                  <a:lnTo>
                    <a:pt x="14" y="16"/>
                  </a:lnTo>
                  <a:lnTo>
                    <a:pt x="16" y="16"/>
                  </a:lnTo>
                  <a:lnTo>
                    <a:pt x="17" y="16"/>
                  </a:lnTo>
                  <a:lnTo>
                    <a:pt x="17" y="17"/>
                  </a:lnTo>
                  <a:lnTo>
                    <a:pt x="17" y="20"/>
                  </a:lnTo>
                  <a:lnTo>
                    <a:pt x="16" y="20"/>
                  </a:lnTo>
                  <a:lnTo>
                    <a:pt x="14" y="22"/>
                  </a:lnTo>
                  <a:lnTo>
                    <a:pt x="13" y="22"/>
                  </a:lnTo>
                  <a:lnTo>
                    <a:pt x="11" y="22"/>
                  </a:lnTo>
                  <a:lnTo>
                    <a:pt x="10" y="22"/>
                  </a:lnTo>
                  <a:lnTo>
                    <a:pt x="8" y="22"/>
                  </a:lnTo>
                  <a:lnTo>
                    <a:pt x="7" y="22"/>
                  </a:lnTo>
                  <a:lnTo>
                    <a:pt x="5" y="20"/>
                  </a:lnTo>
                  <a:lnTo>
                    <a:pt x="3" y="16"/>
                  </a:lnTo>
                  <a:lnTo>
                    <a:pt x="2" y="11"/>
                  </a:lnTo>
                  <a:lnTo>
                    <a:pt x="2" y="5"/>
                  </a:lnTo>
                  <a:lnTo>
                    <a:pt x="0" y="0"/>
                  </a:lnTo>
                  <a:lnTo>
                    <a:pt x="2" y="0"/>
                  </a:lnTo>
                  <a:lnTo>
                    <a:pt x="3" y="2"/>
                  </a:lnTo>
                  <a:lnTo>
                    <a:pt x="5" y="5"/>
                  </a:lnTo>
                  <a:lnTo>
                    <a:pt x="5" y="8"/>
                  </a:lnTo>
                  <a:lnTo>
                    <a:pt x="5" y="13"/>
                  </a:lnTo>
                  <a:lnTo>
                    <a:pt x="5" y="1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54" name="Freeform 918"/>
            <p:cNvSpPr>
              <a:spLocks/>
            </p:cNvSpPr>
            <p:nvPr/>
          </p:nvSpPr>
          <p:spPr bwMode="auto">
            <a:xfrm>
              <a:off x="1657" y="2988"/>
              <a:ext cx="8" cy="5"/>
            </a:xfrm>
            <a:custGeom>
              <a:avLst/>
              <a:gdLst>
                <a:gd name="T0" fmla="*/ 8 w 8"/>
                <a:gd name="T1" fmla="*/ 0 h 5"/>
                <a:gd name="T2" fmla="*/ 8 w 8"/>
                <a:gd name="T3" fmla="*/ 3 h 5"/>
                <a:gd name="T4" fmla="*/ 6 w 8"/>
                <a:gd name="T5" fmla="*/ 3 h 5"/>
                <a:gd name="T6" fmla="*/ 6 w 8"/>
                <a:gd name="T7" fmla="*/ 5 h 5"/>
                <a:gd name="T8" fmla="*/ 4 w 8"/>
                <a:gd name="T9" fmla="*/ 5 h 5"/>
                <a:gd name="T10" fmla="*/ 3 w 8"/>
                <a:gd name="T11" fmla="*/ 5 h 5"/>
                <a:gd name="T12" fmla="*/ 1 w 8"/>
                <a:gd name="T13" fmla="*/ 3 h 5"/>
                <a:gd name="T14" fmla="*/ 1 w 8"/>
                <a:gd name="T15" fmla="*/ 1 h 5"/>
                <a:gd name="T16" fmla="*/ 0 w 8"/>
                <a:gd name="T17" fmla="*/ 0 h 5"/>
                <a:gd name="T18" fmla="*/ 1 w 8"/>
                <a:gd name="T19" fmla="*/ 0 h 5"/>
                <a:gd name="T20" fmla="*/ 1 w 8"/>
                <a:gd name="T21" fmla="*/ 0 h 5"/>
                <a:gd name="T22" fmla="*/ 3 w 8"/>
                <a:gd name="T23" fmla="*/ 0 h 5"/>
                <a:gd name="T24" fmla="*/ 4 w 8"/>
                <a:gd name="T25" fmla="*/ 0 h 5"/>
                <a:gd name="T26" fmla="*/ 4 w 8"/>
                <a:gd name="T27" fmla="*/ 0 h 5"/>
                <a:gd name="T28" fmla="*/ 6 w 8"/>
                <a:gd name="T29" fmla="*/ 0 h 5"/>
                <a:gd name="T30" fmla="*/ 6 w 8"/>
                <a:gd name="T31" fmla="*/ 0 h 5"/>
                <a:gd name="T32" fmla="*/ 8 w 8"/>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
                <a:gd name="T52" fmla="*/ 0 h 5"/>
                <a:gd name="T53" fmla="*/ 8 w 8"/>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 h="5">
                  <a:moveTo>
                    <a:pt x="8" y="0"/>
                  </a:moveTo>
                  <a:lnTo>
                    <a:pt x="8" y="3"/>
                  </a:lnTo>
                  <a:lnTo>
                    <a:pt x="6" y="3"/>
                  </a:lnTo>
                  <a:lnTo>
                    <a:pt x="6" y="5"/>
                  </a:lnTo>
                  <a:lnTo>
                    <a:pt x="4" y="5"/>
                  </a:lnTo>
                  <a:lnTo>
                    <a:pt x="3" y="5"/>
                  </a:lnTo>
                  <a:lnTo>
                    <a:pt x="1" y="3"/>
                  </a:lnTo>
                  <a:lnTo>
                    <a:pt x="1" y="1"/>
                  </a:lnTo>
                  <a:lnTo>
                    <a:pt x="0" y="0"/>
                  </a:lnTo>
                  <a:lnTo>
                    <a:pt x="1" y="0"/>
                  </a:lnTo>
                  <a:lnTo>
                    <a:pt x="3" y="0"/>
                  </a:lnTo>
                  <a:lnTo>
                    <a:pt x="4" y="0"/>
                  </a:lnTo>
                  <a:lnTo>
                    <a:pt x="6" y="0"/>
                  </a:lnTo>
                  <a:lnTo>
                    <a:pt x="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55" name="Freeform 919"/>
            <p:cNvSpPr>
              <a:spLocks/>
            </p:cNvSpPr>
            <p:nvPr/>
          </p:nvSpPr>
          <p:spPr bwMode="auto">
            <a:xfrm>
              <a:off x="1696" y="2996"/>
              <a:ext cx="12" cy="17"/>
            </a:xfrm>
            <a:custGeom>
              <a:avLst/>
              <a:gdLst>
                <a:gd name="T0" fmla="*/ 12 w 12"/>
                <a:gd name="T1" fmla="*/ 12 h 17"/>
                <a:gd name="T2" fmla="*/ 12 w 12"/>
                <a:gd name="T3" fmla="*/ 14 h 17"/>
                <a:gd name="T4" fmla="*/ 12 w 12"/>
                <a:gd name="T5" fmla="*/ 15 h 17"/>
                <a:gd name="T6" fmla="*/ 12 w 12"/>
                <a:gd name="T7" fmla="*/ 17 h 17"/>
                <a:gd name="T8" fmla="*/ 11 w 12"/>
                <a:gd name="T9" fmla="*/ 17 h 17"/>
                <a:gd name="T10" fmla="*/ 9 w 12"/>
                <a:gd name="T11" fmla="*/ 15 h 17"/>
                <a:gd name="T12" fmla="*/ 9 w 12"/>
                <a:gd name="T13" fmla="*/ 14 h 17"/>
                <a:gd name="T14" fmla="*/ 9 w 12"/>
                <a:gd name="T15" fmla="*/ 12 h 17"/>
                <a:gd name="T16" fmla="*/ 8 w 12"/>
                <a:gd name="T17" fmla="*/ 11 h 17"/>
                <a:gd name="T18" fmla="*/ 8 w 12"/>
                <a:gd name="T19" fmla="*/ 9 h 17"/>
                <a:gd name="T20" fmla="*/ 6 w 12"/>
                <a:gd name="T21" fmla="*/ 7 h 17"/>
                <a:gd name="T22" fmla="*/ 6 w 12"/>
                <a:gd name="T23" fmla="*/ 6 h 17"/>
                <a:gd name="T24" fmla="*/ 4 w 12"/>
                <a:gd name="T25" fmla="*/ 4 h 17"/>
                <a:gd name="T26" fmla="*/ 3 w 12"/>
                <a:gd name="T27" fmla="*/ 4 h 17"/>
                <a:gd name="T28" fmla="*/ 3 w 12"/>
                <a:gd name="T29" fmla="*/ 3 h 17"/>
                <a:gd name="T30" fmla="*/ 1 w 12"/>
                <a:gd name="T31" fmla="*/ 1 h 17"/>
                <a:gd name="T32" fmla="*/ 0 w 12"/>
                <a:gd name="T33" fmla="*/ 1 h 17"/>
                <a:gd name="T34" fmla="*/ 0 w 12"/>
                <a:gd name="T35" fmla="*/ 0 h 17"/>
                <a:gd name="T36" fmla="*/ 3 w 12"/>
                <a:gd name="T37" fmla="*/ 1 h 17"/>
                <a:gd name="T38" fmla="*/ 4 w 12"/>
                <a:gd name="T39" fmla="*/ 1 h 17"/>
                <a:gd name="T40" fmla="*/ 6 w 12"/>
                <a:gd name="T41" fmla="*/ 3 h 17"/>
                <a:gd name="T42" fmla="*/ 8 w 12"/>
                <a:gd name="T43" fmla="*/ 4 h 17"/>
                <a:gd name="T44" fmla="*/ 9 w 12"/>
                <a:gd name="T45" fmla="*/ 6 h 17"/>
                <a:gd name="T46" fmla="*/ 11 w 12"/>
                <a:gd name="T47" fmla="*/ 7 h 17"/>
                <a:gd name="T48" fmla="*/ 12 w 12"/>
                <a:gd name="T49" fmla="*/ 9 h 17"/>
                <a:gd name="T50" fmla="*/ 12 w 12"/>
                <a:gd name="T51" fmla="*/ 12 h 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
                <a:gd name="T79" fmla="*/ 0 h 17"/>
                <a:gd name="T80" fmla="*/ 12 w 12"/>
                <a:gd name="T81" fmla="*/ 17 h 1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 h="17">
                  <a:moveTo>
                    <a:pt x="12" y="12"/>
                  </a:moveTo>
                  <a:lnTo>
                    <a:pt x="12" y="14"/>
                  </a:lnTo>
                  <a:lnTo>
                    <a:pt x="12" y="15"/>
                  </a:lnTo>
                  <a:lnTo>
                    <a:pt x="12" y="17"/>
                  </a:lnTo>
                  <a:lnTo>
                    <a:pt x="11" y="17"/>
                  </a:lnTo>
                  <a:lnTo>
                    <a:pt x="9" y="15"/>
                  </a:lnTo>
                  <a:lnTo>
                    <a:pt x="9" y="14"/>
                  </a:lnTo>
                  <a:lnTo>
                    <a:pt x="9" y="12"/>
                  </a:lnTo>
                  <a:lnTo>
                    <a:pt x="8" y="11"/>
                  </a:lnTo>
                  <a:lnTo>
                    <a:pt x="8" y="9"/>
                  </a:lnTo>
                  <a:lnTo>
                    <a:pt x="6" y="7"/>
                  </a:lnTo>
                  <a:lnTo>
                    <a:pt x="6" y="6"/>
                  </a:lnTo>
                  <a:lnTo>
                    <a:pt x="4" y="4"/>
                  </a:lnTo>
                  <a:lnTo>
                    <a:pt x="3" y="4"/>
                  </a:lnTo>
                  <a:lnTo>
                    <a:pt x="3" y="3"/>
                  </a:lnTo>
                  <a:lnTo>
                    <a:pt x="1" y="1"/>
                  </a:lnTo>
                  <a:lnTo>
                    <a:pt x="0" y="1"/>
                  </a:lnTo>
                  <a:lnTo>
                    <a:pt x="0" y="0"/>
                  </a:lnTo>
                  <a:lnTo>
                    <a:pt x="3" y="1"/>
                  </a:lnTo>
                  <a:lnTo>
                    <a:pt x="4" y="1"/>
                  </a:lnTo>
                  <a:lnTo>
                    <a:pt x="6" y="3"/>
                  </a:lnTo>
                  <a:lnTo>
                    <a:pt x="8" y="4"/>
                  </a:lnTo>
                  <a:lnTo>
                    <a:pt x="9" y="6"/>
                  </a:lnTo>
                  <a:lnTo>
                    <a:pt x="11" y="7"/>
                  </a:lnTo>
                  <a:lnTo>
                    <a:pt x="12" y="9"/>
                  </a:lnTo>
                  <a:lnTo>
                    <a:pt x="12"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56" name="Freeform 920"/>
            <p:cNvSpPr>
              <a:spLocks/>
            </p:cNvSpPr>
            <p:nvPr/>
          </p:nvSpPr>
          <p:spPr bwMode="auto">
            <a:xfrm>
              <a:off x="1679" y="3010"/>
              <a:ext cx="20" cy="6"/>
            </a:xfrm>
            <a:custGeom>
              <a:avLst/>
              <a:gdLst>
                <a:gd name="T0" fmla="*/ 0 w 20"/>
                <a:gd name="T1" fmla="*/ 6 h 6"/>
                <a:gd name="T2" fmla="*/ 1 w 20"/>
                <a:gd name="T3" fmla="*/ 4 h 6"/>
                <a:gd name="T4" fmla="*/ 3 w 20"/>
                <a:gd name="T5" fmla="*/ 3 h 6"/>
                <a:gd name="T6" fmla="*/ 4 w 20"/>
                <a:gd name="T7" fmla="*/ 3 h 6"/>
                <a:gd name="T8" fmla="*/ 6 w 20"/>
                <a:gd name="T9" fmla="*/ 1 h 6"/>
                <a:gd name="T10" fmla="*/ 7 w 20"/>
                <a:gd name="T11" fmla="*/ 1 h 6"/>
                <a:gd name="T12" fmla="*/ 9 w 20"/>
                <a:gd name="T13" fmla="*/ 1 h 6"/>
                <a:gd name="T14" fmla="*/ 11 w 20"/>
                <a:gd name="T15" fmla="*/ 1 h 6"/>
                <a:gd name="T16" fmla="*/ 12 w 20"/>
                <a:gd name="T17" fmla="*/ 0 h 6"/>
                <a:gd name="T18" fmla="*/ 20 w 20"/>
                <a:gd name="T19" fmla="*/ 3 h 6"/>
                <a:gd name="T20" fmla="*/ 0 w 20"/>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6"/>
                <a:gd name="T35" fmla="*/ 20 w 20"/>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6">
                  <a:moveTo>
                    <a:pt x="0" y="6"/>
                  </a:moveTo>
                  <a:lnTo>
                    <a:pt x="1" y="4"/>
                  </a:lnTo>
                  <a:lnTo>
                    <a:pt x="3" y="3"/>
                  </a:lnTo>
                  <a:lnTo>
                    <a:pt x="4" y="3"/>
                  </a:lnTo>
                  <a:lnTo>
                    <a:pt x="6" y="1"/>
                  </a:lnTo>
                  <a:lnTo>
                    <a:pt x="7" y="1"/>
                  </a:lnTo>
                  <a:lnTo>
                    <a:pt x="9" y="1"/>
                  </a:lnTo>
                  <a:lnTo>
                    <a:pt x="11" y="1"/>
                  </a:lnTo>
                  <a:lnTo>
                    <a:pt x="12" y="0"/>
                  </a:lnTo>
                  <a:lnTo>
                    <a:pt x="20" y="3"/>
                  </a:lnTo>
                  <a:lnTo>
                    <a:pt x="0"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57" name="Freeform 921"/>
            <p:cNvSpPr>
              <a:spLocks/>
            </p:cNvSpPr>
            <p:nvPr/>
          </p:nvSpPr>
          <p:spPr bwMode="auto">
            <a:xfrm>
              <a:off x="1668" y="3010"/>
              <a:ext cx="61" cy="48"/>
            </a:xfrm>
            <a:custGeom>
              <a:avLst/>
              <a:gdLst>
                <a:gd name="T0" fmla="*/ 56 w 61"/>
                <a:gd name="T1" fmla="*/ 9 h 48"/>
                <a:gd name="T2" fmla="*/ 59 w 61"/>
                <a:gd name="T3" fmla="*/ 26 h 48"/>
                <a:gd name="T4" fmla="*/ 59 w 61"/>
                <a:gd name="T5" fmla="*/ 36 h 48"/>
                <a:gd name="T6" fmla="*/ 56 w 61"/>
                <a:gd name="T7" fmla="*/ 39 h 48"/>
                <a:gd name="T8" fmla="*/ 51 w 61"/>
                <a:gd name="T9" fmla="*/ 42 h 48"/>
                <a:gd name="T10" fmla="*/ 45 w 61"/>
                <a:gd name="T11" fmla="*/ 43 h 48"/>
                <a:gd name="T12" fmla="*/ 40 w 61"/>
                <a:gd name="T13" fmla="*/ 45 h 48"/>
                <a:gd name="T14" fmla="*/ 36 w 61"/>
                <a:gd name="T15" fmla="*/ 46 h 48"/>
                <a:gd name="T16" fmla="*/ 31 w 61"/>
                <a:gd name="T17" fmla="*/ 46 h 48"/>
                <a:gd name="T18" fmla="*/ 26 w 61"/>
                <a:gd name="T19" fmla="*/ 48 h 48"/>
                <a:gd name="T20" fmla="*/ 22 w 61"/>
                <a:gd name="T21" fmla="*/ 48 h 48"/>
                <a:gd name="T22" fmla="*/ 17 w 61"/>
                <a:gd name="T23" fmla="*/ 48 h 48"/>
                <a:gd name="T24" fmla="*/ 12 w 61"/>
                <a:gd name="T25" fmla="*/ 48 h 48"/>
                <a:gd name="T26" fmla="*/ 8 w 61"/>
                <a:gd name="T27" fmla="*/ 46 h 48"/>
                <a:gd name="T28" fmla="*/ 1 w 61"/>
                <a:gd name="T29" fmla="*/ 43 h 48"/>
                <a:gd name="T30" fmla="*/ 1 w 61"/>
                <a:gd name="T31" fmla="*/ 36 h 48"/>
                <a:gd name="T32" fmla="*/ 1 w 61"/>
                <a:gd name="T33" fmla="*/ 26 h 48"/>
                <a:gd name="T34" fmla="*/ 1 w 61"/>
                <a:gd name="T35" fmla="*/ 17 h 48"/>
                <a:gd name="T36" fmla="*/ 6 w 61"/>
                <a:gd name="T37" fmla="*/ 15 h 48"/>
                <a:gd name="T38" fmla="*/ 11 w 61"/>
                <a:gd name="T39" fmla="*/ 17 h 48"/>
                <a:gd name="T40" fmla="*/ 15 w 61"/>
                <a:gd name="T41" fmla="*/ 17 h 48"/>
                <a:gd name="T42" fmla="*/ 20 w 61"/>
                <a:gd name="T43" fmla="*/ 18 h 48"/>
                <a:gd name="T44" fmla="*/ 25 w 61"/>
                <a:gd name="T45" fmla="*/ 20 h 48"/>
                <a:gd name="T46" fmla="*/ 28 w 61"/>
                <a:gd name="T47" fmla="*/ 20 h 48"/>
                <a:gd name="T48" fmla="*/ 31 w 61"/>
                <a:gd name="T49" fmla="*/ 20 h 48"/>
                <a:gd name="T50" fmla="*/ 34 w 61"/>
                <a:gd name="T51" fmla="*/ 18 h 48"/>
                <a:gd name="T52" fmla="*/ 36 w 61"/>
                <a:gd name="T53" fmla="*/ 22 h 48"/>
                <a:gd name="T54" fmla="*/ 34 w 61"/>
                <a:gd name="T55" fmla="*/ 26 h 48"/>
                <a:gd name="T56" fmla="*/ 32 w 61"/>
                <a:gd name="T57" fmla="*/ 29 h 48"/>
                <a:gd name="T58" fmla="*/ 31 w 61"/>
                <a:gd name="T59" fmla="*/ 32 h 48"/>
                <a:gd name="T60" fmla="*/ 29 w 61"/>
                <a:gd name="T61" fmla="*/ 32 h 48"/>
                <a:gd name="T62" fmla="*/ 26 w 61"/>
                <a:gd name="T63" fmla="*/ 29 h 48"/>
                <a:gd name="T64" fmla="*/ 23 w 61"/>
                <a:gd name="T65" fmla="*/ 26 h 48"/>
                <a:gd name="T66" fmla="*/ 20 w 61"/>
                <a:gd name="T67" fmla="*/ 23 h 48"/>
                <a:gd name="T68" fmla="*/ 17 w 61"/>
                <a:gd name="T69" fmla="*/ 25 h 48"/>
                <a:gd name="T70" fmla="*/ 14 w 61"/>
                <a:gd name="T71" fmla="*/ 31 h 48"/>
                <a:gd name="T72" fmla="*/ 11 w 61"/>
                <a:gd name="T73" fmla="*/ 40 h 48"/>
                <a:gd name="T74" fmla="*/ 15 w 61"/>
                <a:gd name="T75" fmla="*/ 39 h 48"/>
                <a:gd name="T76" fmla="*/ 15 w 61"/>
                <a:gd name="T77" fmla="*/ 36 h 48"/>
                <a:gd name="T78" fmla="*/ 17 w 61"/>
                <a:gd name="T79" fmla="*/ 31 h 48"/>
                <a:gd name="T80" fmla="*/ 20 w 61"/>
                <a:gd name="T81" fmla="*/ 28 h 48"/>
                <a:gd name="T82" fmla="*/ 23 w 61"/>
                <a:gd name="T83" fmla="*/ 31 h 48"/>
                <a:gd name="T84" fmla="*/ 25 w 61"/>
                <a:gd name="T85" fmla="*/ 34 h 48"/>
                <a:gd name="T86" fmla="*/ 28 w 61"/>
                <a:gd name="T87" fmla="*/ 37 h 48"/>
                <a:gd name="T88" fmla="*/ 29 w 61"/>
                <a:gd name="T89" fmla="*/ 40 h 48"/>
                <a:gd name="T90" fmla="*/ 31 w 61"/>
                <a:gd name="T91" fmla="*/ 42 h 48"/>
                <a:gd name="T92" fmla="*/ 32 w 61"/>
                <a:gd name="T93" fmla="*/ 40 h 48"/>
                <a:gd name="T94" fmla="*/ 34 w 61"/>
                <a:gd name="T95" fmla="*/ 37 h 48"/>
                <a:gd name="T96" fmla="*/ 36 w 61"/>
                <a:gd name="T97" fmla="*/ 32 h 48"/>
                <a:gd name="T98" fmla="*/ 37 w 61"/>
                <a:gd name="T99" fmla="*/ 29 h 48"/>
                <a:gd name="T100" fmla="*/ 40 w 61"/>
                <a:gd name="T101" fmla="*/ 26 h 48"/>
                <a:gd name="T102" fmla="*/ 43 w 61"/>
                <a:gd name="T103" fmla="*/ 28 h 48"/>
                <a:gd name="T104" fmla="*/ 45 w 61"/>
                <a:gd name="T105" fmla="*/ 29 h 48"/>
                <a:gd name="T106" fmla="*/ 47 w 61"/>
                <a:gd name="T107" fmla="*/ 31 h 48"/>
                <a:gd name="T108" fmla="*/ 50 w 61"/>
                <a:gd name="T109" fmla="*/ 32 h 48"/>
                <a:gd name="T110" fmla="*/ 48 w 61"/>
                <a:gd name="T111" fmla="*/ 26 h 48"/>
                <a:gd name="T112" fmla="*/ 43 w 61"/>
                <a:gd name="T113" fmla="*/ 22 h 48"/>
                <a:gd name="T114" fmla="*/ 40 w 61"/>
                <a:gd name="T115" fmla="*/ 15 h 48"/>
                <a:gd name="T116" fmla="*/ 45 w 61"/>
                <a:gd name="T117" fmla="*/ 9 h 48"/>
                <a:gd name="T118" fmla="*/ 47 w 61"/>
                <a:gd name="T119" fmla="*/ 7 h 48"/>
                <a:gd name="T120" fmla="*/ 50 w 61"/>
                <a:gd name="T121" fmla="*/ 4 h 48"/>
                <a:gd name="T122" fmla="*/ 51 w 61"/>
                <a:gd name="T123" fmla="*/ 3 h 48"/>
                <a:gd name="T124" fmla="*/ 54 w 61"/>
                <a:gd name="T125" fmla="*/ 0 h 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
                <a:gd name="T190" fmla="*/ 0 h 48"/>
                <a:gd name="T191" fmla="*/ 61 w 61"/>
                <a:gd name="T192" fmla="*/ 48 h 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 h="48">
                  <a:moveTo>
                    <a:pt x="56" y="0"/>
                  </a:moveTo>
                  <a:lnTo>
                    <a:pt x="56" y="9"/>
                  </a:lnTo>
                  <a:lnTo>
                    <a:pt x="57" y="17"/>
                  </a:lnTo>
                  <a:lnTo>
                    <a:pt x="59" y="26"/>
                  </a:lnTo>
                  <a:lnTo>
                    <a:pt x="61" y="32"/>
                  </a:lnTo>
                  <a:lnTo>
                    <a:pt x="59" y="36"/>
                  </a:lnTo>
                  <a:lnTo>
                    <a:pt x="57" y="37"/>
                  </a:lnTo>
                  <a:lnTo>
                    <a:pt x="56" y="39"/>
                  </a:lnTo>
                  <a:lnTo>
                    <a:pt x="53" y="40"/>
                  </a:lnTo>
                  <a:lnTo>
                    <a:pt x="51" y="42"/>
                  </a:lnTo>
                  <a:lnTo>
                    <a:pt x="48" y="42"/>
                  </a:lnTo>
                  <a:lnTo>
                    <a:pt x="45" y="43"/>
                  </a:lnTo>
                  <a:lnTo>
                    <a:pt x="43" y="43"/>
                  </a:lnTo>
                  <a:lnTo>
                    <a:pt x="40" y="45"/>
                  </a:lnTo>
                  <a:lnTo>
                    <a:pt x="39" y="45"/>
                  </a:lnTo>
                  <a:lnTo>
                    <a:pt x="36" y="46"/>
                  </a:lnTo>
                  <a:lnTo>
                    <a:pt x="34" y="46"/>
                  </a:lnTo>
                  <a:lnTo>
                    <a:pt x="31" y="46"/>
                  </a:lnTo>
                  <a:lnTo>
                    <a:pt x="29" y="48"/>
                  </a:lnTo>
                  <a:lnTo>
                    <a:pt x="26" y="48"/>
                  </a:lnTo>
                  <a:lnTo>
                    <a:pt x="25" y="48"/>
                  </a:lnTo>
                  <a:lnTo>
                    <a:pt x="22" y="48"/>
                  </a:lnTo>
                  <a:lnTo>
                    <a:pt x="18" y="48"/>
                  </a:lnTo>
                  <a:lnTo>
                    <a:pt x="17" y="48"/>
                  </a:lnTo>
                  <a:lnTo>
                    <a:pt x="14" y="48"/>
                  </a:lnTo>
                  <a:lnTo>
                    <a:pt x="12" y="48"/>
                  </a:lnTo>
                  <a:lnTo>
                    <a:pt x="9" y="46"/>
                  </a:lnTo>
                  <a:lnTo>
                    <a:pt x="8" y="46"/>
                  </a:lnTo>
                  <a:lnTo>
                    <a:pt x="4" y="46"/>
                  </a:lnTo>
                  <a:lnTo>
                    <a:pt x="1" y="43"/>
                  </a:lnTo>
                  <a:lnTo>
                    <a:pt x="1" y="39"/>
                  </a:lnTo>
                  <a:lnTo>
                    <a:pt x="1" y="36"/>
                  </a:lnTo>
                  <a:lnTo>
                    <a:pt x="0" y="31"/>
                  </a:lnTo>
                  <a:lnTo>
                    <a:pt x="1" y="26"/>
                  </a:lnTo>
                  <a:lnTo>
                    <a:pt x="1" y="22"/>
                  </a:lnTo>
                  <a:lnTo>
                    <a:pt x="1" y="17"/>
                  </a:lnTo>
                  <a:lnTo>
                    <a:pt x="3" y="14"/>
                  </a:lnTo>
                  <a:lnTo>
                    <a:pt x="6" y="15"/>
                  </a:lnTo>
                  <a:lnTo>
                    <a:pt x="8" y="17"/>
                  </a:lnTo>
                  <a:lnTo>
                    <a:pt x="11" y="17"/>
                  </a:lnTo>
                  <a:lnTo>
                    <a:pt x="12" y="17"/>
                  </a:lnTo>
                  <a:lnTo>
                    <a:pt x="15" y="17"/>
                  </a:lnTo>
                  <a:lnTo>
                    <a:pt x="18" y="17"/>
                  </a:lnTo>
                  <a:lnTo>
                    <a:pt x="20" y="18"/>
                  </a:lnTo>
                  <a:lnTo>
                    <a:pt x="23" y="20"/>
                  </a:lnTo>
                  <a:lnTo>
                    <a:pt x="25" y="20"/>
                  </a:lnTo>
                  <a:lnTo>
                    <a:pt x="26" y="20"/>
                  </a:lnTo>
                  <a:lnTo>
                    <a:pt x="28" y="20"/>
                  </a:lnTo>
                  <a:lnTo>
                    <a:pt x="29" y="20"/>
                  </a:lnTo>
                  <a:lnTo>
                    <a:pt x="31" y="20"/>
                  </a:lnTo>
                  <a:lnTo>
                    <a:pt x="32" y="18"/>
                  </a:lnTo>
                  <a:lnTo>
                    <a:pt x="34" y="18"/>
                  </a:lnTo>
                  <a:lnTo>
                    <a:pt x="37" y="20"/>
                  </a:lnTo>
                  <a:lnTo>
                    <a:pt x="36" y="22"/>
                  </a:lnTo>
                  <a:lnTo>
                    <a:pt x="36" y="23"/>
                  </a:lnTo>
                  <a:lnTo>
                    <a:pt x="34" y="26"/>
                  </a:lnTo>
                  <a:lnTo>
                    <a:pt x="32" y="28"/>
                  </a:lnTo>
                  <a:lnTo>
                    <a:pt x="32" y="29"/>
                  </a:lnTo>
                  <a:lnTo>
                    <a:pt x="32" y="31"/>
                  </a:lnTo>
                  <a:lnTo>
                    <a:pt x="31" y="32"/>
                  </a:lnTo>
                  <a:lnTo>
                    <a:pt x="29" y="32"/>
                  </a:lnTo>
                  <a:lnTo>
                    <a:pt x="28" y="31"/>
                  </a:lnTo>
                  <a:lnTo>
                    <a:pt x="26" y="29"/>
                  </a:lnTo>
                  <a:lnTo>
                    <a:pt x="25" y="28"/>
                  </a:lnTo>
                  <a:lnTo>
                    <a:pt x="23" y="26"/>
                  </a:lnTo>
                  <a:lnTo>
                    <a:pt x="22" y="25"/>
                  </a:lnTo>
                  <a:lnTo>
                    <a:pt x="20" y="23"/>
                  </a:lnTo>
                  <a:lnTo>
                    <a:pt x="18" y="23"/>
                  </a:lnTo>
                  <a:lnTo>
                    <a:pt x="17" y="25"/>
                  </a:lnTo>
                  <a:lnTo>
                    <a:pt x="15" y="28"/>
                  </a:lnTo>
                  <a:lnTo>
                    <a:pt x="14" y="31"/>
                  </a:lnTo>
                  <a:lnTo>
                    <a:pt x="12" y="36"/>
                  </a:lnTo>
                  <a:lnTo>
                    <a:pt x="11" y="40"/>
                  </a:lnTo>
                  <a:lnTo>
                    <a:pt x="14" y="40"/>
                  </a:lnTo>
                  <a:lnTo>
                    <a:pt x="15" y="39"/>
                  </a:lnTo>
                  <a:lnTo>
                    <a:pt x="15" y="37"/>
                  </a:lnTo>
                  <a:lnTo>
                    <a:pt x="15" y="36"/>
                  </a:lnTo>
                  <a:lnTo>
                    <a:pt x="17" y="32"/>
                  </a:lnTo>
                  <a:lnTo>
                    <a:pt x="17" y="31"/>
                  </a:lnTo>
                  <a:lnTo>
                    <a:pt x="18" y="29"/>
                  </a:lnTo>
                  <a:lnTo>
                    <a:pt x="20" y="28"/>
                  </a:lnTo>
                  <a:lnTo>
                    <a:pt x="22" y="29"/>
                  </a:lnTo>
                  <a:lnTo>
                    <a:pt x="23" y="31"/>
                  </a:lnTo>
                  <a:lnTo>
                    <a:pt x="23" y="32"/>
                  </a:lnTo>
                  <a:lnTo>
                    <a:pt x="25" y="34"/>
                  </a:lnTo>
                  <a:lnTo>
                    <a:pt x="26" y="36"/>
                  </a:lnTo>
                  <a:lnTo>
                    <a:pt x="28" y="37"/>
                  </a:lnTo>
                  <a:lnTo>
                    <a:pt x="29" y="39"/>
                  </a:lnTo>
                  <a:lnTo>
                    <a:pt x="29" y="40"/>
                  </a:lnTo>
                  <a:lnTo>
                    <a:pt x="31" y="42"/>
                  </a:lnTo>
                  <a:lnTo>
                    <a:pt x="32" y="42"/>
                  </a:lnTo>
                  <a:lnTo>
                    <a:pt x="32" y="40"/>
                  </a:lnTo>
                  <a:lnTo>
                    <a:pt x="34" y="39"/>
                  </a:lnTo>
                  <a:lnTo>
                    <a:pt x="34" y="37"/>
                  </a:lnTo>
                  <a:lnTo>
                    <a:pt x="36" y="34"/>
                  </a:lnTo>
                  <a:lnTo>
                    <a:pt x="36" y="32"/>
                  </a:lnTo>
                  <a:lnTo>
                    <a:pt x="37" y="29"/>
                  </a:lnTo>
                  <a:lnTo>
                    <a:pt x="39" y="28"/>
                  </a:lnTo>
                  <a:lnTo>
                    <a:pt x="40" y="26"/>
                  </a:lnTo>
                  <a:lnTo>
                    <a:pt x="42" y="26"/>
                  </a:lnTo>
                  <a:lnTo>
                    <a:pt x="43" y="28"/>
                  </a:lnTo>
                  <a:lnTo>
                    <a:pt x="45" y="29"/>
                  </a:lnTo>
                  <a:lnTo>
                    <a:pt x="47" y="31"/>
                  </a:lnTo>
                  <a:lnTo>
                    <a:pt x="48" y="32"/>
                  </a:lnTo>
                  <a:lnTo>
                    <a:pt x="50" y="32"/>
                  </a:lnTo>
                  <a:lnTo>
                    <a:pt x="50" y="29"/>
                  </a:lnTo>
                  <a:lnTo>
                    <a:pt x="48" y="26"/>
                  </a:lnTo>
                  <a:lnTo>
                    <a:pt x="45" y="23"/>
                  </a:lnTo>
                  <a:lnTo>
                    <a:pt x="43" y="22"/>
                  </a:lnTo>
                  <a:lnTo>
                    <a:pt x="40" y="18"/>
                  </a:lnTo>
                  <a:lnTo>
                    <a:pt x="40" y="15"/>
                  </a:lnTo>
                  <a:lnTo>
                    <a:pt x="42" y="12"/>
                  </a:lnTo>
                  <a:lnTo>
                    <a:pt x="45" y="9"/>
                  </a:lnTo>
                  <a:lnTo>
                    <a:pt x="47" y="7"/>
                  </a:lnTo>
                  <a:lnTo>
                    <a:pt x="48" y="6"/>
                  </a:lnTo>
                  <a:lnTo>
                    <a:pt x="50" y="4"/>
                  </a:lnTo>
                  <a:lnTo>
                    <a:pt x="50" y="3"/>
                  </a:lnTo>
                  <a:lnTo>
                    <a:pt x="51" y="3"/>
                  </a:lnTo>
                  <a:lnTo>
                    <a:pt x="53" y="1"/>
                  </a:lnTo>
                  <a:lnTo>
                    <a:pt x="54" y="0"/>
                  </a:lnTo>
                  <a:lnTo>
                    <a:pt x="56"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58" name="Freeform 922"/>
            <p:cNvSpPr>
              <a:spLocks/>
            </p:cNvSpPr>
            <p:nvPr/>
          </p:nvSpPr>
          <p:spPr bwMode="auto">
            <a:xfrm>
              <a:off x="1626" y="3021"/>
              <a:ext cx="23" cy="31"/>
            </a:xfrm>
            <a:custGeom>
              <a:avLst/>
              <a:gdLst>
                <a:gd name="T0" fmla="*/ 3 w 23"/>
                <a:gd name="T1" fmla="*/ 4 h 31"/>
                <a:gd name="T2" fmla="*/ 6 w 23"/>
                <a:gd name="T3" fmla="*/ 7 h 31"/>
                <a:gd name="T4" fmla="*/ 7 w 23"/>
                <a:gd name="T5" fmla="*/ 11 h 31"/>
                <a:gd name="T6" fmla="*/ 9 w 23"/>
                <a:gd name="T7" fmla="*/ 14 h 31"/>
                <a:gd name="T8" fmla="*/ 12 w 23"/>
                <a:gd name="T9" fmla="*/ 17 h 31"/>
                <a:gd name="T10" fmla="*/ 14 w 23"/>
                <a:gd name="T11" fmla="*/ 18 h 31"/>
                <a:gd name="T12" fmla="*/ 17 w 23"/>
                <a:gd name="T13" fmla="*/ 20 h 31"/>
                <a:gd name="T14" fmla="*/ 18 w 23"/>
                <a:gd name="T15" fmla="*/ 23 h 31"/>
                <a:gd name="T16" fmla="*/ 23 w 23"/>
                <a:gd name="T17" fmla="*/ 23 h 31"/>
                <a:gd name="T18" fmla="*/ 23 w 23"/>
                <a:gd name="T19" fmla="*/ 25 h 31"/>
                <a:gd name="T20" fmla="*/ 23 w 23"/>
                <a:gd name="T21" fmla="*/ 26 h 31"/>
                <a:gd name="T22" fmla="*/ 23 w 23"/>
                <a:gd name="T23" fmla="*/ 28 h 31"/>
                <a:gd name="T24" fmla="*/ 23 w 23"/>
                <a:gd name="T25" fmla="*/ 29 h 31"/>
                <a:gd name="T26" fmla="*/ 20 w 23"/>
                <a:gd name="T27" fmla="*/ 31 h 31"/>
                <a:gd name="T28" fmla="*/ 18 w 23"/>
                <a:gd name="T29" fmla="*/ 31 h 31"/>
                <a:gd name="T30" fmla="*/ 15 w 23"/>
                <a:gd name="T31" fmla="*/ 31 h 31"/>
                <a:gd name="T32" fmla="*/ 14 w 23"/>
                <a:gd name="T33" fmla="*/ 29 h 31"/>
                <a:gd name="T34" fmla="*/ 12 w 23"/>
                <a:gd name="T35" fmla="*/ 28 h 31"/>
                <a:gd name="T36" fmla="*/ 11 w 23"/>
                <a:gd name="T37" fmla="*/ 25 h 31"/>
                <a:gd name="T38" fmla="*/ 9 w 23"/>
                <a:gd name="T39" fmla="*/ 23 h 31"/>
                <a:gd name="T40" fmla="*/ 7 w 23"/>
                <a:gd name="T41" fmla="*/ 21 h 31"/>
                <a:gd name="T42" fmla="*/ 6 w 23"/>
                <a:gd name="T43" fmla="*/ 18 h 31"/>
                <a:gd name="T44" fmla="*/ 4 w 23"/>
                <a:gd name="T45" fmla="*/ 17 h 31"/>
                <a:gd name="T46" fmla="*/ 4 w 23"/>
                <a:gd name="T47" fmla="*/ 14 h 31"/>
                <a:gd name="T48" fmla="*/ 3 w 23"/>
                <a:gd name="T49" fmla="*/ 12 h 31"/>
                <a:gd name="T50" fmla="*/ 1 w 23"/>
                <a:gd name="T51" fmla="*/ 9 h 31"/>
                <a:gd name="T52" fmla="*/ 1 w 23"/>
                <a:gd name="T53" fmla="*/ 7 h 31"/>
                <a:gd name="T54" fmla="*/ 0 w 23"/>
                <a:gd name="T55" fmla="*/ 4 h 31"/>
                <a:gd name="T56" fmla="*/ 0 w 23"/>
                <a:gd name="T57" fmla="*/ 1 h 31"/>
                <a:gd name="T58" fmla="*/ 1 w 23"/>
                <a:gd name="T59" fmla="*/ 0 h 31"/>
                <a:gd name="T60" fmla="*/ 3 w 23"/>
                <a:gd name="T61" fmla="*/ 0 h 31"/>
                <a:gd name="T62" fmla="*/ 3 w 23"/>
                <a:gd name="T63" fmla="*/ 3 h 31"/>
                <a:gd name="T64" fmla="*/ 3 w 23"/>
                <a:gd name="T65" fmla="*/ 4 h 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
                <a:gd name="T100" fmla="*/ 0 h 31"/>
                <a:gd name="T101" fmla="*/ 23 w 23"/>
                <a:gd name="T102" fmla="*/ 31 h 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 h="31">
                  <a:moveTo>
                    <a:pt x="3" y="4"/>
                  </a:moveTo>
                  <a:lnTo>
                    <a:pt x="6" y="7"/>
                  </a:lnTo>
                  <a:lnTo>
                    <a:pt x="7" y="11"/>
                  </a:lnTo>
                  <a:lnTo>
                    <a:pt x="9" y="14"/>
                  </a:lnTo>
                  <a:lnTo>
                    <a:pt x="12" y="17"/>
                  </a:lnTo>
                  <a:lnTo>
                    <a:pt x="14" y="18"/>
                  </a:lnTo>
                  <a:lnTo>
                    <a:pt x="17" y="20"/>
                  </a:lnTo>
                  <a:lnTo>
                    <a:pt x="18" y="23"/>
                  </a:lnTo>
                  <a:lnTo>
                    <a:pt x="23" y="23"/>
                  </a:lnTo>
                  <a:lnTo>
                    <a:pt x="23" y="25"/>
                  </a:lnTo>
                  <a:lnTo>
                    <a:pt x="23" y="26"/>
                  </a:lnTo>
                  <a:lnTo>
                    <a:pt x="23" y="28"/>
                  </a:lnTo>
                  <a:lnTo>
                    <a:pt x="23" y="29"/>
                  </a:lnTo>
                  <a:lnTo>
                    <a:pt x="20" y="31"/>
                  </a:lnTo>
                  <a:lnTo>
                    <a:pt x="18" y="31"/>
                  </a:lnTo>
                  <a:lnTo>
                    <a:pt x="15" y="31"/>
                  </a:lnTo>
                  <a:lnTo>
                    <a:pt x="14" y="29"/>
                  </a:lnTo>
                  <a:lnTo>
                    <a:pt x="12" y="28"/>
                  </a:lnTo>
                  <a:lnTo>
                    <a:pt x="11" y="25"/>
                  </a:lnTo>
                  <a:lnTo>
                    <a:pt x="9" y="23"/>
                  </a:lnTo>
                  <a:lnTo>
                    <a:pt x="7" y="21"/>
                  </a:lnTo>
                  <a:lnTo>
                    <a:pt x="6" y="18"/>
                  </a:lnTo>
                  <a:lnTo>
                    <a:pt x="4" y="17"/>
                  </a:lnTo>
                  <a:lnTo>
                    <a:pt x="4" y="14"/>
                  </a:lnTo>
                  <a:lnTo>
                    <a:pt x="3" y="12"/>
                  </a:lnTo>
                  <a:lnTo>
                    <a:pt x="1" y="9"/>
                  </a:lnTo>
                  <a:lnTo>
                    <a:pt x="1" y="7"/>
                  </a:lnTo>
                  <a:lnTo>
                    <a:pt x="0" y="4"/>
                  </a:lnTo>
                  <a:lnTo>
                    <a:pt x="0" y="1"/>
                  </a:lnTo>
                  <a:lnTo>
                    <a:pt x="1" y="0"/>
                  </a:lnTo>
                  <a:lnTo>
                    <a:pt x="3" y="0"/>
                  </a:lnTo>
                  <a:lnTo>
                    <a:pt x="3" y="3"/>
                  </a:lnTo>
                  <a:lnTo>
                    <a:pt x="3"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59" name="Freeform 923"/>
            <p:cNvSpPr>
              <a:spLocks/>
            </p:cNvSpPr>
            <p:nvPr/>
          </p:nvSpPr>
          <p:spPr bwMode="auto">
            <a:xfrm>
              <a:off x="1791" y="3022"/>
              <a:ext cx="16" cy="10"/>
            </a:xfrm>
            <a:custGeom>
              <a:avLst/>
              <a:gdLst>
                <a:gd name="T0" fmla="*/ 16 w 16"/>
                <a:gd name="T1" fmla="*/ 0 h 10"/>
                <a:gd name="T2" fmla="*/ 16 w 16"/>
                <a:gd name="T3" fmla="*/ 2 h 10"/>
                <a:gd name="T4" fmla="*/ 14 w 16"/>
                <a:gd name="T5" fmla="*/ 3 h 10"/>
                <a:gd name="T6" fmla="*/ 14 w 16"/>
                <a:gd name="T7" fmla="*/ 5 h 10"/>
                <a:gd name="T8" fmla="*/ 12 w 16"/>
                <a:gd name="T9" fmla="*/ 6 h 10"/>
                <a:gd name="T10" fmla="*/ 11 w 16"/>
                <a:gd name="T11" fmla="*/ 6 h 10"/>
                <a:gd name="T12" fmla="*/ 9 w 16"/>
                <a:gd name="T13" fmla="*/ 6 h 10"/>
                <a:gd name="T14" fmla="*/ 8 w 16"/>
                <a:gd name="T15" fmla="*/ 8 h 10"/>
                <a:gd name="T16" fmla="*/ 6 w 16"/>
                <a:gd name="T17" fmla="*/ 8 h 10"/>
                <a:gd name="T18" fmla="*/ 0 w 16"/>
                <a:gd name="T19" fmla="*/ 10 h 10"/>
                <a:gd name="T20" fmla="*/ 1 w 16"/>
                <a:gd name="T21" fmla="*/ 8 h 10"/>
                <a:gd name="T22" fmla="*/ 1 w 16"/>
                <a:gd name="T23" fmla="*/ 6 h 10"/>
                <a:gd name="T24" fmla="*/ 3 w 16"/>
                <a:gd name="T25" fmla="*/ 6 h 10"/>
                <a:gd name="T26" fmla="*/ 5 w 16"/>
                <a:gd name="T27" fmla="*/ 5 h 10"/>
                <a:gd name="T28" fmla="*/ 6 w 16"/>
                <a:gd name="T29" fmla="*/ 3 h 10"/>
                <a:gd name="T30" fmla="*/ 8 w 16"/>
                <a:gd name="T31" fmla="*/ 2 h 10"/>
                <a:gd name="T32" fmla="*/ 9 w 16"/>
                <a:gd name="T33" fmla="*/ 2 h 10"/>
                <a:gd name="T34" fmla="*/ 11 w 16"/>
                <a:gd name="T35" fmla="*/ 0 h 10"/>
                <a:gd name="T36" fmla="*/ 12 w 16"/>
                <a:gd name="T37" fmla="*/ 0 h 10"/>
                <a:gd name="T38" fmla="*/ 14 w 16"/>
                <a:gd name="T39" fmla="*/ 0 h 10"/>
                <a:gd name="T40" fmla="*/ 14 w 16"/>
                <a:gd name="T41" fmla="*/ 0 h 10"/>
                <a:gd name="T42" fmla="*/ 16 w 16"/>
                <a:gd name="T43" fmla="*/ 0 h 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
                <a:gd name="T67" fmla="*/ 0 h 10"/>
                <a:gd name="T68" fmla="*/ 16 w 16"/>
                <a:gd name="T69" fmla="*/ 10 h 1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 h="10">
                  <a:moveTo>
                    <a:pt x="16" y="0"/>
                  </a:moveTo>
                  <a:lnTo>
                    <a:pt x="16" y="2"/>
                  </a:lnTo>
                  <a:lnTo>
                    <a:pt x="14" y="3"/>
                  </a:lnTo>
                  <a:lnTo>
                    <a:pt x="14" y="5"/>
                  </a:lnTo>
                  <a:lnTo>
                    <a:pt x="12" y="6"/>
                  </a:lnTo>
                  <a:lnTo>
                    <a:pt x="11" y="6"/>
                  </a:lnTo>
                  <a:lnTo>
                    <a:pt x="9" y="6"/>
                  </a:lnTo>
                  <a:lnTo>
                    <a:pt x="8" y="8"/>
                  </a:lnTo>
                  <a:lnTo>
                    <a:pt x="6" y="8"/>
                  </a:lnTo>
                  <a:lnTo>
                    <a:pt x="0" y="10"/>
                  </a:lnTo>
                  <a:lnTo>
                    <a:pt x="1" y="8"/>
                  </a:lnTo>
                  <a:lnTo>
                    <a:pt x="1" y="6"/>
                  </a:lnTo>
                  <a:lnTo>
                    <a:pt x="3" y="6"/>
                  </a:lnTo>
                  <a:lnTo>
                    <a:pt x="5" y="5"/>
                  </a:lnTo>
                  <a:lnTo>
                    <a:pt x="6" y="3"/>
                  </a:lnTo>
                  <a:lnTo>
                    <a:pt x="8" y="2"/>
                  </a:lnTo>
                  <a:lnTo>
                    <a:pt x="9" y="2"/>
                  </a:lnTo>
                  <a:lnTo>
                    <a:pt x="11" y="0"/>
                  </a:lnTo>
                  <a:lnTo>
                    <a:pt x="12" y="0"/>
                  </a:lnTo>
                  <a:lnTo>
                    <a:pt x="14" y="0"/>
                  </a:lnTo>
                  <a:lnTo>
                    <a:pt x="1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60" name="Freeform 924"/>
            <p:cNvSpPr>
              <a:spLocks/>
            </p:cNvSpPr>
            <p:nvPr/>
          </p:nvSpPr>
          <p:spPr bwMode="auto">
            <a:xfrm>
              <a:off x="1838" y="3063"/>
              <a:ext cx="23" cy="65"/>
            </a:xfrm>
            <a:custGeom>
              <a:avLst/>
              <a:gdLst>
                <a:gd name="T0" fmla="*/ 3 w 23"/>
                <a:gd name="T1" fmla="*/ 3 h 65"/>
                <a:gd name="T2" fmla="*/ 3 w 23"/>
                <a:gd name="T3" fmla="*/ 8 h 65"/>
                <a:gd name="T4" fmla="*/ 6 w 23"/>
                <a:gd name="T5" fmla="*/ 12 h 65"/>
                <a:gd name="T6" fmla="*/ 9 w 23"/>
                <a:gd name="T7" fmla="*/ 15 h 65"/>
                <a:gd name="T8" fmla="*/ 12 w 23"/>
                <a:gd name="T9" fmla="*/ 20 h 65"/>
                <a:gd name="T10" fmla="*/ 12 w 23"/>
                <a:gd name="T11" fmla="*/ 25 h 65"/>
                <a:gd name="T12" fmla="*/ 14 w 23"/>
                <a:gd name="T13" fmla="*/ 29 h 65"/>
                <a:gd name="T14" fmla="*/ 15 w 23"/>
                <a:gd name="T15" fmla="*/ 29 h 65"/>
                <a:gd name="T16" fmla="*/ 17 w 23"/>
                <a:gd name="T17" fmla="*/ 31 h 65"/>
                <a:gd name="T18" fmla="*/ 18 w 23"/>
                <a:gd name="T19" fmla="*/ 34 h 65"/>
                <a:gd name="T20" fmla="*/ 18 w 23"/>
                <a:gd name="T21" fmla="*/ 37 h 65"/>
                <a:gd name="T22" fmla="*/ 18 w 23"/>
                <a:gd name="T23" fmla="*/ 42 h 65"/>
                <a:gd name="T24" fmla="*/ 18 w 23"/>
                <a:gd name="T25" fmla="*/ 45 h 65"/>
                <a:gd name="T26" fmla="*/ 20 w 23"/>
                <a:gd name="T27" fmla="*/ 48 h 65"/>
                <a:gd name="T28" fmla="*/ 23 w 23"/>
                <a:gd name="T29" fmla="*/ 51 h 65"/>
                <a:gd name="T30" fmla="*/ 23 w 23"/>
                <a:gd name="T31" fmla="*/ 54 h 65"/>
                <a:gd name="T32" fmla="*/ 22 w 23"/>
                <a:gd name="T33" fmla="*/ 61 h 65"/>
                <a:gd name="T34" fmla="*/ 20 w 23"/>
                <a:gd name="T35" fmla="*/ 64 h 65"/>
                <a:gd name="T36" fmla="*/ 18 w 23"/>
                <a:gd name="T37" fmla="*/ 65 h 65"/>
                <a:gd name="T38" fmla="*/ 18 w 23"/>
                <a:gd name="T39" fmla="*/ 61 h 65"/>
                <a:gd name="T40" fmla="*/ 18 w 23"/>
                <a:gd name="T41" fmla="*/ 56 h 65"/>
                <a:gd name="T42" fmla="*/ 17 w 23"/>
                <a:gd name="T43" fmla="*/ 51 h 65"/>
                <a:gd name="T44" fmla="*/ 15 w 23"/>
                <a:gd name="T45" fmla="*/ 50 h 65"/>
                <a:gd name="T46" fmla="*/ 14 w 23"/>
                <a:gd name="T47" fmla="*/ 47 h 65"/>
                <a:gd name="T48" fmla="*/ 14 w 23"/>
                <a:gd name="T49" fmla="*/ 40 h 65"/>
                <a:gd name="T50" fmla="*/ 14 w 23"/>
                <a:gd name="T51" fmla="*/ 36 h 65"/>
                <a:gd name="T52" fmla="*/ 12 w 23"/>
                <a:gd name="T53" fmla="*/ 32 h 65"/>
                <a:gd name="T54" fmla="*/ 9 w 23"/>
                <a:gd name="T55" fmla="*/ 26 h 65"/>
                <a:gd name="T56" fmla="*/ 6 w 23"/>
                <a:gd name="T57" fmla="*/ 18 h 65"/>
                <a:gd name="T58" fmla="*/ 1 w 23"/>
                <a:gd name="T59" fmla="*/ 12 h 65"/>
                <a:gd name="T60" fmla="*/ 0 w 23"/>
                <a:gd name="T61" fmla="*/ 4 h 65"/>
                <a:gd name="T62" fmla="*/ 3 w 23"/>
                <a:gd name="T63" fmla="*/ 0 h 65"/>
                <a:gd name="T64" fmla="*/ 4 w 23"/>
                <a:gd name="T65" fmla="*/ 1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
                <a:gd name="T100" fmla="*/ 0 h 65"/>
                <a:gd name="T101" fmla="*/ 23 w 23"/>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 h="65">
                  <a:moveTo>
                    <a:pt x="4" y="1"/>
                  </a:moveTo>
                  <a:lnTo>
                    <a:pt x="3" y="3"/>
                  </a:lnTo>
                  <a:lnTo>
                    <a:pt x="3" y="4"/>
                  </a:lnTo>
                  <a:lnTo>
                    <a:pt x="3" y="8"/>
                  </a:lnTo>
                  <a:lnTo>
                    <a:pt x="4" y="11"/>
                  </a:lnTo>
                  <a:lnTo>
                    <a:pt x="6" y="12"/>
                  </a:lnTo>
                  <a:lnTo>
                    <a:pt x="8" y="14"/>
                  </a:lnTo>
                  <a:lnTo>
                    <a:pt x="9" y="15"/>
                  </a:lnTo>
                  <a:lnTo>
                    <a:pt x="11" y="17"/>
                  </a:lnTo>
                  <a:lnTo>
                    <a:pt x="12" y="20"/>
                  </a:lnTo>
                  <a:lnTo>
                    <a:pt x="12" y="22"/>
                  </a:lnTo>
                  <a:lnTo>
                    <a:pt x="12" y="25"/>
                  </a:lnTo>
                  <a:lnTo>
                    <a:pt x="12" y="28"/>
                  </a:lnTo>
                  <a:lnTo>
                    <a:pt x="14" y="29"/>
                  </a:lnTo>
                  <a:lnTo>
                    <a:pt x="15" y="29"/>
                  </a:lnTo>
                  <a:lnTo>
                    <a:pt x="15" y="31"/>
                  </a:lnTo>
                  <a:lnTo>
                    <a:pt x="17" y="31"/>
                  </a:lnTo>
                  <a:lnTo>
                    <a:pt x="17" y="32"/>
                  </a:lnTo>
                  <a:lnTo>
                    <a:pt x="18" y="34"/>
                  </a:lnTo>
                  <a:lnTo>
                    <a:pt x="18" y="36"/>
                  </a:lnTo>
                  <a:lnTo>
                    <a:pt x="18" y="37"/>
                  </a:lnTo>
                  <a:lnTo>
                    <a:pt x="18" y="39"/>
                  </a:lnTo>
                  <a:lnTo>
                    <a:pt x="18" y="42"/>
                  </a:lnTo>
                  <a:lnTo>
                    <a:pt x="18" y="43"/>
                  </a:lnTo>
                  <a:lnTo>
                    <a:pt x="18" y="45"/>
                  </a:lnTo>
                  <a:lnTo>
                    <a:pt x="18" y="47"/>
                  </a:lnTo>
                  <a:lnTo>
                    <a:pt x="20" y="48"/>
                  </a:lnTo>
                  <a:lnTo>
                    <a:pt x="22" y="50"/>
                  </a:lnTo>
                  <a:lnTo>
                    <a:pt x="23" y="51"/>
                  </a:lnTo>
                  <a:lnTo>
                    <a:pt x="23" y="54"/>
                  </a:lnTo>
                  <a:lnTo>
                    <a:pt x="23" y="57"/>
                  </a:lnTo>
                  <a:lnTo>
                    <a:pt x="22" y="61"/>
                  </a:lnTo>
                  <a:lnTo>
                    <a:pt x="22" y="64"/>
                  </a:lnTo>
                  <a:lnTo>
                    <a:pt x="20" y="64"/>
                  </a:lnTo>
                  <a:lnTo>
                    <a:pt x="18" y="64"/>
                  </a:lnTo>
                  <a:lnTo>
                    <a:pt x="18" y="65"/>
                  </a:lnTo>
                  <a:lnTo>
                    <a:pt x="17" y="64"/>
                  </a:lnTo>
                  <a:lnTo>
                    <a:pt x="18" y="61"/>
                  </a:lnTo>
                  <a:lnTo>
                    <a:pt x="18" y="59"/>
                  </a:lnTo>
                  <a:lnTo>
                    <a:pt x="18" y="56"/>
                  </a:lnTo>
                  <a:lnTo>
                    <a:pt x="18" y="53"/>
                  </a:lnTo>
                  <a:lnTo>
                    <a:pt x="17" y="51"/>
                  </a:lnTo>
                  <a:lnTo>
                    <a:pt x="17" y="50"/>
                  </a:lnTo>
                  <a:lnTo>
                    <a:pt x="15" y="50"/>
                  </a:lnTo>
                  <a:lnTo>
                    <a:pt x="14" y="50"/>
                  </a:lnTo>
                  <a:lnTo>
                    <a:pt x="14" y="47"/>
                  </a:lnTo>
                  <a:lnTo>
                    <a:pt x="14" y="43"/>
                  </a:lnTo>
                  <a:lnTo>
                    <a:pt x="14" y="40"/>
                  </a:lnTo>
                  <a:lnTo>
                    <a:pt x="14" y="37"/>
                  </a:lnTo>
                  <a:lnTo>
                    <a:pt x="14" y="36"/>
                  </a:lnTo>
                  <a:lnTo>
                    <a:pt x="14" y="32"/>
                  </a:lnTo>
                  <a:lnTo>
                    <a:pt x="12" y="32"/>
                  </a:lnTo>
                  <a:lnTo>
                    <a:pt x="9" y="31"/>
                  </a:lnTo>
                  <a:lnTo>
                    <a:pt x="9" y="26"/>
                  </a:lnTo>
                  <a:lnTo>
                    <a:pt x="8" y="22"/>
                  </a:lnTo>
                  <a:lnTo>
                    <a:pt x="6" y="18"/>
                  </a:lnTo>
                  <a:lnTo>
                    <a:pt x="3" y="15"/>
                  </a:lnTo>
                  <a:lnTo>
                    <a:pt x="1" y="12"/>
                  </a:lnTo>
                  <a:lnTo>
                    <a:pt x="0" y="8"/>
                  </a:lnTo>
                  <a:lnTo>
                    <a:pt x="0" y="4"/>
                  </a:lnTo>
                  <a:lnTo>
                    <a:pt x="1" y="0"/>
                  </a:lnTo>
                  <a:lnTo>
                    <a:pt x="3" y="0"/>
                  </a:lnTo>
                  <a:lnTo>
                    <a:pt x="4"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61" name="Freeform 925"/>
            <p:cNvSpPr>
              <a:spLocks/>
            </p:cNvSpPr>
            <p:nvPr/>
          </p:nvSpPr>
          <p:spPr bwMode="auto">
            <a:xfrm>
              <a:off x="1526" y="3067"/>
              <a:ext cx="79" cy="77"/>
            </a:xfrm>
            <a:custGeom>
              <a:avLst/>
              <a:gdLst>
                <a:gd name="T0" fmla="*/ 67 w 79"/>
                <a:gd name="T1" fmla="*/ 8 h 77"/>
                <a:gd name="T2" fmla="*/ 73 w 79"/>
                <a:gd name="T3" fmla="*/ 11 h 77"/>
                <a:gd name="T4" fmla="*/ 76 w 79"/>
                <a:gd name="T5" fmla="*/ 16 h 77"/>
                <a:gd name="T6" fmla="*/ 79 w 79"/>
                <a:gd name="T7" fmla="*/ 25 h 77"/>
                <a:gd name="T8" fmla="*/ 75 w 79"/>
                <a:gd name="T9" fmla="*/ 32 h 77"/>
                <a:gd name="T10" fmla="*/ 75 w 79"/>
                <a:gd name="T11" fmla="*/ 25 h 77"/>
                <a:gd name="T12" fmla="*/ 73 w 79"/>
                <a:gd name="T13" fmla="*/ 21 h 77"/>
                <a:gd name="T14" fmla="*/ 70 w 79"/>
                <a:gd name="T15" fmla="*/ 16 h 77"/>
                <a:gd name="T16" fmla="*/ 67 w 79"/>
                <a:gd name="T17" fmla="*/ 13 h 77"/>
                <a:gd name="T18" fmla="*/ 62 w 79"/>
                <a:gd name="T19" fmla="*/ 11 h 77"/>
                <a:gd name="T20" fmla="*/ 58 w 79"/>
                <a:gd name="T21" fmla="*/ 13 h 77"/>
                <a:gd name="T22" fmla="*/ 54 w 79"/>
                <a:gd name="T23" fmla="*/ 16 h 77"/>
                <a:gd name="T24" fmla="*/ 53 w 79"/>
                <a:gd name="T25" fmla="*/ 19 h 77"/>
                <a:gd name="T26" fmla="*/ 50 w 79"/>
                <a:gd name="T27" fmla="*/ 21 h 77"/>
                <a:gd name="T28" fmla="*/ 50 w 79"/>
                <a:gd name="T29" fmla="*/ 16 h 77"/>
                <a:gd name="T30" fmla="*/ 54 w 79"/>
                <a:gd name="T31" fmla="*/ 13 h 77"/>
                <a:gd name="T32" fmla="*/ 56 w 79"/>
                <a:gd name="T33" fmla="*/ 10 h 77"/>
                <a:gd name="T34" fmla="*/ 53 w 79"/>
                <a:gd name="T35" fmla="*/ 5 h 77"/>
                <a:gd name="T36" fmla="*/ 47 w 79"/>
                <a:gd name="T37" fmla="*/ 5 h 77"/>
                <a:gd name="T38" fmla="*/ 39 w 79"/>
                <a:gd name="T39" fmla="*/ 7 h 77"/>
                <a:gd name="T40" fmla="*/ 31 w 79"/>
                <a:gd name="T41" fmla="*/ 16 h 77"/>
                <a:gd name="T42" fmla="*/ 28 w 79"/>
                <a:gd name="T43" fmla="*/ 27 h 77"/>
                <a:gd name="T44" fmla="*/ 28 w 79"/>
                <a:gd name="T45" fmla="*/ 35 h 77"/>
                <a:gd name="T46" fmla="*/ 28 w 79"/>
                <a:gd name="T47" fmla="*/ 39 h 77"/>
                <a:gd name="T48" fmla="*/ 25 w 79"/>
                <a:gd name="T49" fmla="*/ 38 h 77"/>
                <a:gd name="T50" fmla="*/ 23 w 79"/>
                <a:gd name="T51" fmla="*/ 35 h 77"/>
                <a:gd name="T52" fmla="*/ 19 w 79"/>
                <a:gd name="T53" fmla="*/ 35 h 77"/>
                <a:gd name="T54" fmla="*/ 14 w 79"/>
                <a:gd name="T55" fmla="*/ 38 h 77"/>
                <a:gd name="T56" fmla="*/ 9 w 79"/>
                <a:gd name="T57" fmla="*/ 47 h 77"/>
                <a:gd name="T58" fmla="*/ 8 w 79"/>
                <a:gd name="T59" fmla="*/ 58 h 77"/>
                <a:gd name="T60" fmla="*/ 9 w 79"/>
                <a:gd name="T61" fmla="*/ 67 h 77"/>
                <a:gd name="T62" fmla="*/ 12 w 79"/>
                <a:gd name="T63" fmla="*/ 72 h 77"/>
                <a:gd name="T64" fmla="*/ 15 w 79"/>
                <a:gd name="T65" fmla="*/ 75 h 77"/>
                <a:gd name="T66" fmla="*/ 14 w 79"/>
                <a:gd name="T67" fmla="*/ 77 h 77"/>
                <a:gd name="T68" fmla="*/ 8 w 79"/>
                <a:gd name="T69" fmla="*/ 75 h 77"/>
                <a:gd name="T70" fmla="*/ 3 w 79"/>
                <a:gd name="T71" fmla="*/ 69 h 77"/>
                <a:gd name="T72" fmla="*/ 1 w 79"/>
                <a:gd name="T73" fmla="*/ 50 h 77"/>
                <a:gd name="T74" fmla="*/ 12 w 79"/>
                <a:gd name="T75" fmla="*/ 33 h 77"/>
                <a:gd name="T76" fmla="*/ 22 w 79"/>
                <a:gd name="T77" fmla="*/ 27 h 77"/>
                <a:gd name="T78" fmla="*/ 26 w 79"/>
                <a:gd name="T79" fmla="*/ 14 h 77"/>
                <a:gd name="T80" fmla="*/ 33 w 79"/>
                <a:gd name="T81" fmla="*/ 5 h 77"/>
                <a:gd name="T82" fmla="*/ 42 w 79"/>
                <a:gd name="T83" fmla="*/ 0 h 77"/>
                <a:gd name="T84" fmla="*/ 53 w 79"/>
                <a:gd name="T85" fmla="*/ 0 h 77"/>
                <a:gd name="T86" fmla="*/ 62 w 79"/>
                <a:gd name="T87" fmla="*/ 8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9"/>
                <a:gd name="T133" fmla="*/ 0 h 77"/>
                <a:gd name="T134" fmla="*/ 79 w 79"/>
                <a:gd name="T135" fmla="*/ 77 h 7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9" h="77">
                  <a:moveTo>
                    <a:pt x="62" y="8"/>
                  </a:moveTo>
                  <a:lnTo>
                    <a:pt x="65" y="8"/>
                  </a:lnTo>
                  <a:lnTo>
                    <a:pt x="67" y="8"/>
                  </a:lnTo>
                  <a:lnTo>
                    <a:pt x="68" y="10"/>
                  </a:lnTo>
                  <a:lnTo>
                    <a:pt x="72" y="10"/>
                  </a:lnTo>
                  <a:lnTo>
                    <a:pt x="73" y="11"/>
                  </a:lnTo>
                  <a:lnTo>
                    <a:pt x="75" y="11"/>
                  </a:lnTo>
                  <a:lnTo>
                    <a:pt x="76" y="13"/>
                  </a:lnTo>
                  <a:lnTo>
                    <a:pt x="76" y="16"/>
                  </a:lnTo>
                  <a:lnTo>
                    <a:pt x="79" y="22"/>
                  </a:lnTo>
                  <a:lnTo>
                    <a:pt x="78" y="22"/>
                  </a:lnTo>
                  <a:lnTo>
                    <a:pt x="79" y="25"/>
                  </a:lnTo>
                  <a:lnTo>
                    <a:pt x="78" y="28"/>
                  </a:lnTo>
                  <a:lnTo>
                    <a:pt x="76" y="30"/>
                  </a:lnTo>
                  <a:lnTo>
                    <a:pt x="75" y="32"/>
                  </a:lnTo>
                  <a:lnTo>
                    <a:pt x="75" y="30"/>
                  </a:lnTo>
                  <a:lnTo>
                    <a:pt x="75" y="28"/>
                  </a:lnTo>
                  <a:lnTo>
                    <a:pt x="75" y="25"/>
                  </a:lnTo>
                  <a:lnTo>
                    <a:pt x="75" y="24"/>
                  </a:lnTo>
                  <a:lnTo>
                    <a:pt x="73" y="22"/>
                  </a:lnTo>
                  <a:lnTo>
                    <a:pt x="73" y="21"/>
                  </a:lnTo>
                  <a:lnTo>
                    <a:pt x="72" y="19"/>
                  </a:lnTo>
                  <a:lnTo>
                    <a:pt x="72" y="18"/>
                  </a:lnTo>
                  <a:lnTo>
                    <a:pt x="70" y="16"/>
                  </a:lnTo>
                  <a:lnTo>
                    <a:pt x="68" y="14"/>
                  </a:lnTo>
                  <a:lnTo>
                    <a:pt x="68" y="13"/>
                  </a:lnTo>
                  <a:lnTo>
                    <a:pt x="67" y="13"/>
                  </a:lnTo>
                  <a:lnTo>
                    <a:pt x="65" y="11"/>
                  </a:lnTo>
                  <a:lnTo>
                    <a:pt x="64" y="11"/>
                  </a:lnTo>
                  <a:lnTo>
                    <a:pt x="62" y="11"/>
                  </a:lnTo>
                  <a:lnTo>
                    <a:pt x="61" y="11"/>
                  </a:lnTo>
                  <a:lnTo>
                    <a:pt x="59" y="13"/>
                  </a:lnTo>
                  <a:lnTo>
                    <a:pt x="58" y="13"/>
                  </a:lnTo>
                  <a:lnTo>
                    <a:pt x="58" y="14"/>
                  </a:lnTo>
                  <a:lnTo>
                    <a:pt x="56" y="14"/>
                  </a:lnTo>
                  <a:lnTo>
                    <a:pt x="54" y="16"/>
                  </a:lnTo>
                  <a:lnTo>
                    <a:pt x="53" y="18"/>
                  </a:lnTo>
                  <a:lnTo>
                    <a:pt x="53" y="19"/>
                  </a:lnTo>
                  <a:lnTo>
                    <a:pt x="51" y="21"/>
                  </a:lnTo>
                  <a:lnTo>
                    <a:pt x="50" y="21"/>
                  </a:lnTo>
                  <a:lnTo>
                    <a:pt x="50" y="19"/>
                  </a:lnTo>
                  <a:lnTo>
                    <a:pt x="50" y="16"/>
                  </a:lnTo>
                  <a:lnTo>
                    <a:pt x="51" y="14"/>
                  </a:lnTo>
                  <a:lnTo>
                    <a:pt x="53" y="13"/>
                  </a:lnTo>
                  <a:lnTo>
                    <a:pt x="54" y="13"/>
                  </a:lnTo>
                  <a:lnTo>
                    <a:pt x="54" y="11"/>
                  </a:lnTo>
                  <a:lnTo>
                    <a:pt x="56" y="11"/>
                  </a:lnTo>
                  <a:lnTo>
                    <a:pt x="56" y="10"/>
                  </a:lnTo>
                  <a:lnTo>
                    <a:pt x="56" y="8"/>
                  </a:lnTo>
                  <a:lnTo>
                    <a:pt x="54" y="7"/>
                  </a:lnTo>
                  <a:lnTo>
                    <a:pt x="53" y="5"/>
                  </a:lnTo>
                  <a:lnTo>
                    <a:pt x="50" y="5"/>
                  </a:lnTo>
                  <a:lnTo>
                    <a:pt x="48" y="5"/>
                  </a:lnTo>
                  <a:lnTo>
                    <a:pt x="47" y="5"/>
                  </a:lnTo>
                  <a:lnTo>
                    <a:pt x="43" y="5"/>
                  </a:lnTo>
                  <a:lnTo>
                    <a:pt x="42" y="5"/>
                  </a:lnTo>
                  <a:lnTo>
                    <a:pt x="39" y="7"/>
                  </a:lnTo>
                  <a:lnTo>
                    <a:pt x="36" y="10"/>
                  </a:lnTo>
                  <a:lnTo>
                    <a:pt x="34" y="13"/>
                  </a:lnTo>
                  <a:lnTo>
                    <a:pt x="31" y="16"/>
                  </a:lnTo>
                  <a:lnTo>
                    <a:pt x="29" y="19"/>
                  </a:lnTo>
                  <a:lnTo>
                    <a:pt x="29" y="24"/>
                  </a:lnTo>
                  <a:lnTo>
                    <a:pt x="28" y="27"/>
                  </a:lnTo>
                  <a:lnTo>
                    <a:pt x="28" y="32"/>
                  </a:lnTo>
                  <a:lnTo>
                    <a:pt x="28" y="33"/>
                  </a:lnTo>
                  <a:lnTo>
                    <a:pt x="28" y="35"/>
                  </a:lnTo>
                  <a:lnTo>
                    <a:pt x="28" y="36"/>
                  </a:lnTo>
                  <a:lnTo>
                    <a:pt x="28" y="38"/>
                  </a:lnTo>
                  <a:lnTo>
                    <a:pt x="28" y="39"/>
                  </a:lnTo>
                  <a:lnTo>
                    <a:pt x="26" y="39"/>
                  </a:lnTo>
                  <a:lnTo>
                    <a:pt x="25" y="39"/>
                  </a:lnTo>
                  <a:lnTo>
                    <a:pt x="25" y="38"/>
                  </a:lnTo>
                  <a:lnTo>
                    <a:pt x="23" y="36"/>
                  </a:lnTo>
                  <a:lnTo>
                    <a:pt x="23" y="35"/>
                  </a:lnTo>
                  <a:lnTo>
                    <a:pt x="22" y="35"/>
                  </a:lnTo>
                  <a:lnTo>
                    <a:pt x="20" y="35"/>
                  </a:lnTo>
                  <a:lnTo>
                    <a:pt x="19" y="35"/>
                  </a:lnTo>
                  <a:lnTo>
                    <a:pt x="17" y="36"/>
                  </a:lnTo>
                  <a:lnTo>
                    <a:pt x="14" y="38"/>
                  </a:lnTo>
                  <a:lnTo>
                    <a:pt x="12" y="41"/>
                  </a:lnTo>
                  <a:lnTo>
                    <a:pt x="11" y="44"/>
                  </a:lnTo>
                  <a:lnTo>
                    <a:pt x="9" y="47"/>
                  </a:lnTo>
                  <a:lnTo>
                    <a:pt x="8" y="50"/>
                  </a:lnTo>
                  <a:lnTo>
                    <a:pt x="8" y="55"/>
                  </a:lnTo>
                  <a:lnTo>
                    <a:pt x="8" y="58"/>
                  </a:lnTo>
                  <a:lnTo>
                    <a:pt x="8" y="63"/>
                  </a:lnTo>
                  <a:lnTo>
                    <a:pt x="9" y="64"/>
                  </a:lnTo>
                  <a:lnTo>
                    <a:pt x="9" y="67"/>
                  </a:lnTo>
                  <a:lnTo>
                    <a:pt x="9" y="69"/>
                  </a:lnTo>
                  <a:lnTo>
                    <a:pt x="11" y="71"/>
                  </a:lnTo>
                  <a:lnTo>
                    <a:pt x="12" y="72"/>
                  </a:lnTo>
                  <a:lnTo>
                    <a:pt x="14" y="72"/>
                  </a:lnTo>
                  <a:lnTo>
                    <a:pt x="14" y="74"/>
                  </a:lnTo>
                  <a:lnTo>
                    <a:pt x="15" y="75"/>
                  </a:lnTo>
                  <a:lnTo>
                    <a:pt x="15" y="77"/>
                  </a:lnTo>
                  <a:lnTo>
                    <a:pt x="14" y="77"/>
                  </a:lnTo>
                  <a:lnTo>
                    <a:pt x="12" y="77"/>
                  </a:lnTo>
                  <a:lnTo>
                    <a:pt x="11" y="77"/>
                  </a:lnTo>
                  <a:lnTo>
                    <a:pt x="8" y="75"/>
                  </a:lnTo>
                  <a:lnTo>
                    <a:pt x="6" y="74"/>
                  </a:lnTo>
                  <a:lnTo>
                    <a:pt x="3" y="69"/>
                  </a:lnTo>
                  <a:lnTo>
                    <a:pt x="1" y="63"/>
                  </a:lnTo>
                  <a:lnTo>
                    <a:pt x="0" y="57"/>
                  </a:lnTo>
                  <a:lnTo>
                    <a:pt x="1" y="50"/>
                  </a:lnTo>
                  <a:lnTo>
                    <a:pt x="3" y="43"/>
                  </a:lnTo>
                  <a:lnTo>
                    <a:pt x="8" y="38"/>
                  </a:lnTo>
                  <a:lnTo>
                    <a:pt x="12" y="33"/>
                  </a:lnTo>
                  <a:lnTo>
                    <a:pt x="20" y="30"/>
                  </a:lnTo>
                  <a:lnTo>
                    <a:pt x="22" y="30"/>
                  </a:lnTo>
                  <a:lnTo>
                    <a:pt x="22" y="27"/>
                  </a:lnTo>
                  <a:lnTo>
                    <a:pt x="23" y="22"/>
                  </a:lnTo>
                  <a:lnTo>
                    <a:pt x="23" y="19"/>
                  </a:lnTo>
                  <a:lnTo>
                    <a:pt x="26" y="14"/>
                  </a:lnTo>
                  <a:lnTo>
                    <a:pt x="28" y="11"/>
                  </a:lnTo>
                  <a:lnTo>
                    <a:pt x="29" y="8"/>
                  </a:lnTo>
                  <a:lnTo>
                    <a:pt x="33" y="5"/>
                  </a:lnTo>
                  <a:lnTo>
                    <a:pt x="36" y="4"/>
                  </a:lnTo>
                  <a:lnTo>
                    <a:pt x="39" y="2"/>
                  </a:lnTo>
                  <a:lnTo>
                    <a:pt x="42" y="0"/>
                  </a:lnTo>
                  <a:lnTo>
                    <a:pt x="45" y="0"/>
                  </a:lnTo>
                  <a:lnTo>
                    <a:pt x="48" y="0"/>
                  </a:lnTo>
                  <a:lnTo>
                    <a:pt x="53" y="0"/>
                  </a:lnTo>
                  <a:lnTo>
                    <a:pt x="56" y="2"/>
                  </a:lnTo>
                  <a:lnTo>
                    <a:pt x="59" y="5"/>
                  </a:lnTo>
                  <a:lnTo>
                    <a:pt x="62"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62" name="Freeform 926"/>
            <p:cNvSpPr>
              <a:spLocks/>
            </p:cNvSpPr>
            <p:nvPr/>
          </p:nvSpPr>
          <p:spPr bwMode="auto">
            <a:xfrm>
              <a:off x="1763" y="3069"/>
              <a:ext cx="17" cy="17"/>
            </a:xfrm>
            <a:custGeom>
              <a:avLst/>
              <a:gdLst>
                <a:gd name="T0" fmla="*/ 17 w 17"/>
                <a:gd name="T1" fmla="*/ 12 h 17"/>
                <a:gd name="T2" fmla="*/ 17 w 17"/>
                <a:gd name="T3" fmla="*/ 14 h 17"/>
                <a:gd name="T4" fmla="*/ 17 w 17"/>
                <a:gd name="T5" fmla="*/ 14 h 17"/>
                <a:gd name="T6" fmla="*/ 15 w 17"/>
                <a:gd name="T7" fmla="*/ 16 h 17"/>
                <a:gd name="T8" fmla="*/ 15 w 17"/>
                <a:gd name="T9" fmla="*/ 17 h 17"/>
                <a:gd name="T10" fmla="*/ 14 w 17"/>
                <a:gd name="T11" fmla="*/ 17 h 17"/>
                <a:gd name="T12" fmla="*/ 12 w 17"/>
                <a:gd name="T13" fmla="*/ 17 h 17"/>
                <a:gd name="T14" fmla="*/ 12 w 17"/>
                <a:gd name="T15" fmla="*/ 17 h 17"/>
                <a:gd name="T16" fmla="*/ 11 w 17"/>
                <a:gd name="T17" fmla="*/ 16 h 17"/>
                <a:gd name="T18" fmla="*/ 9 w 17"/>
                <a:gd name="T19" fmla="*/ 14 h 17"/>
                <a:gd name="T20" fmla="*/ 8 w 17"/>
                <a:gd name="T21" fmla="*/ 14 h 17"/>
                <a:gd name="T22" fmla="*/ 6 w 17"/>
                <a:gd name="T23" fmla="*/ 12 h 17"/>
                <a:gd name="T24" fmla="*/ 6 w 17"/>
                <a:gd name="T25" fmla="*/ 12 h 17"/>
                <a:gd name="T26" fmla="*/ 5 w 17"/>
                <a:gd name="T27" fmla="*/ 12 h 17"/>
                <a:gd name="T28" fmla="*/ 3 w 17"/>
                <a:gd name="T29" fmla="*/ 11 h 17"/>
                <a:gd name="T30" fmla="*/ 1 w 17"/>
                <a:gd name="T31" fmla="*/ 11 h 17"/>
                <a:gd name="T32" fmla="*/ 0 w 17"/>
                <a:gd name="T33" fmla="*/ 9 h 17"/>
                <a:gd name="T34" fmla="*/ 1 w 17"/>
                <a:gd name="T35" fmla="*/ 8 h 17"/>
                <a:gd name="T36" fmla="*/ 1 w 17"/>
                <a:gd name="T37" fmla="*/ 5 h 17"/>
                <a:gd name="T38" fmla="*/ 3 w 17"/>
                <a:gd name="T39" fmla="*/ 2 h 17"/>
                <a:gd name="T40" fmla="*/ 5 w 17"/>
                <a:gd name="T41" fmla="*/ 0 h 17"/>
                <a:gd name="T42" fmla="*/ 6 w 17"/>
                <a:gd name="T43" fmla="*/ 2 h 17"/>
                <a:gd name="T44" fmla="*/ 8 w 17"/>
                <a:gd name="T45" fmla="*/ 3 h 17"/>
                <a:gd name="T46" fmla="*/ 9 w 17"/>
                <a:gd name="T47" fmla="*/ 5 h 17"/>
                <a:gd name="T48" fmla="*/ 12 w 17"/>
                <a:gd name="T49" fmla="*/ 5 h 17"/>
                <a:gd name="T50" fmla="*/ 14 w 17"/>
                <a:gd name="T51" fmla="*/ 6 h 17"/>
                <a:gd name="T52" fmla="*/ 15 w 17"/>
                <a:gd name="T53" fmla="*/ 8 h 17"/>
                <a:gd name="T54" fmla="*/ 17 w 17"/>
                <a:gd name="T55" fmla="*/ 9 h 17"/>
                <a:gd name="T56" fmla="*/ 17 w 17"/>
                <a:gd name="T57" fmla="*/ 12 h 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
                <a:gd name="T88" fmla="*/ 0 h 17"/>
                <a:gd name="T89" fmla="*/ 17 w 17"/>
                <a:gd name="T90" fmla="*/ 17 h 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 h="17">
                  <a:moveTo>
                    <a:pt x="17" y="12"/>
                  </a:moveTo>
                  <a:lnTo>
                    <a:pt x="17" y="14"/>
                  </a:lnTo>
                  <a:lnTo>
                    <a:pt x="15" y="16"/>
                  </a:lnTo>
                  <a:lnTo>
                    <a:pt x="15" y="17"/>
                  </a:lnTo>
                  <a:lnTo>
                    <a:pt x="14" y="17"/>
                  </a:lnTo>
                  <a:lnTo>
                    <a:pt x="12" y="17"/>
                  </a:lnTo>
                  <a:lnTo>
                    <a:pt x="11" y="16"/>
                  </a:lnTo>
                  <a:lnTo>
                    <a:pt x="9" y="14"/>
                  </a:lnTo>
                  <a:lnTo>
                    <a:pt x="8" y="14"/>
                  </a:lnTo>
                  <a:lnTo>
                    <a:pt x="6" y="12"/>
                  </a:lnTo>
                  <a:lnTo>
                    <a:pt x="5" y="12"/>
                  </a:lnTo>
                  <a:lnTo>
                    <a:pt x="3" y="11"/>
                  </a:lnTo>
                  <a:lnTo>
                    <a:pt x="1" y="11"/>
                  </a:lnTo>
                  <a:lnTo>
                    <a:pt x="0" y="9"/>
                  </a:lnTo>
                  <a:lnTo>
                    <a:pt x="1" y="8"/>
                  </a:lnTo>
                  <a:lnTo>
                    <a:pt x="1" y="5"/>
                  </a:lnTo>
                  <a:lnTo>
                    <a:pt x="3" y="2"/>
                  </a:lnTo>
                  <a:lnTo>
                    <a:pt x="5" y="0"/>
                  </a:lnTo>
                  <a:lnTo>
                    <a:pt x="6" y="2"/>
                  </a:lnTo>
                  <a:lnTo>
                    <a:pt x="8" y="3"/>
                  </a:lnTo>
                  <a:lnTo>
                    <a:pt x="9" y="5"/>
                  </a:lnTo>
                  <a:lnTo>
                    <a:pt x="12" y="5"/>
                  </a:lnTo>
                  <a:lnTo>
                    <a:pt x="14" y="6"/>
                  </a:lnTo>
                  <a:lnTo>
                    <a:pt x="15" y="8"/>
                  </a:lnTo>
                  <a:lnTo>
                    <a:pt x="17" y="9"/>
                  </a:lnTo>
                  <a:lnTo>
                    <a:pt x="17" y="1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63" name="Freeform 927"/>
            <p:cNvSpPr>
              <a:spLocks/>
            </p:cNvSpPr>
            <p:nvPr/>
          </p:nvSpPr>
          <p:spPr bwMode="auto">
            <a:xfrm>
              <a:off x="1641" y="3074"/>
              <a:ext cx="47" cy="50"/>
            </a:xfrm>
            <a:custGeom>
              <a:avLst/>
              <a:gdLst>
                <a:gd name="T0" fmla="*/ 31 w 47"/>
                <a:gd name="T1" fmla="*/ 17 h 50"/>
                <a:gd name="T2" fmla="*/ 36 w 47"/>
                <a:gd name="T3" fmla="*/ 17 h 50"/>
                <a:gd name="T4" fmla="*/ 39 w 47"/>
                <a:gd name="T5" fmla="*/ 18 h 50"/>
                <a:gd name="T6" fmla="*/ 42 w 47"/>
                <a:gd name="T7" fmla="*/ 21 h 50"/>
                <a:gd name="T8" fmla="*/ 45 w 47"/>
                <a:gd name="T9" fmla="*/ 25 h 50"/>
                <a:gd name="T10" fmla="*/ 47 w 47"/>
                <a:gd name="T11" fmla="*/ 28 h 50"/>
                <a:gd name="T12" fmla="*/ 45 w 47"/>
                <a:gd name="T13" fmla="*/ 29 h 50"/>
                <a:gd name="T14" fmla="*/ 41 w 47"/>
                <a:gd name="T15" fmla="*/ 29 h 50"/>
                <a:gd name="T16" fmla="*/ 38 w 47"/>
                <a:gd name="T17" fmla="*/ 29 h 50"/>
                <a:gd name="T18" fmla="*/ 35 w 47"/>
                <a:gd name="T19" fmla="*/ 29 h 50"/>
                <a:gd name="T20" fmla="*/ 30 w 47"/>
                <a:gd name="T21" fmla="*/ 31 h 50"/>
                <a:gd name="T22" fmla="*/ 30 w 47"/>
                <a:gd name="T23" fmla="*/ 39 h 50"/>
                <a:gd name="T24" fmla="*/ 31 w 47"/>
                <a:gd name="T25" fmla="*/ 45 h 50"/>
                <a:gd name="T26" fmla="*/ 33 w 47"/>
                <a:gd name="T27" fmla="*/ 48 h 50"/>
                <a:gd name="T28" fmla="*/ 31 w 47"/>
                <a:gd name="T29" fmla="*/ 50 h 50"/>
                <a:gd name="T30" fmla="*/ 28 w 47"/>
                <a:gd name="T31" fmla="*/ 48 h 50"/>
                <a:gd name="T32" fmla="*/ 27 w 47"/>
                <a:gd name="T33" fmla="*/ 45 h 50"/>
                <a:gd name="T34" fmla="*/ 25 w 47"/>
                <a:gd name="T35" fmla="*/ 42 h 50"/>
                <a:gd name="T36" fmla="*/ 24 w 47"/>
                <a:gd name="T37" fmla="*/ 37 h 50"/>
                <a:gd name="T38" fmla="*/ 24 w 47"/>
                <a:gd name="T39" fmla="*/ 32 h 50"/>
                <a:gd name="T40" fmla="*/ 20 w 47"/>
                <a:gd name="T41" fmla="*/ 37 h 50"/>
                <a:gd name="T42" fmla="*/ 20 w 47"/>
                <a:gd name="T43" fmla="*/ 45 h 50"/>
                <a:gd name="T44" fmla="*/ 20 w 47"/>
                <a:gd name="T45" fmla="*/ 50 h 50"/>
                <a:gd name="T46" fmla="*/ 19 w 47"/>
                <a:gd name="T47" fmla="*/ 46 h 50"/>
                <a:gd name="T48" fmla="*/ 17 w 47"/>
                <a:gd name="T49" fmla="*/ 42 h 50"/>
                <a:gd name="T50" fmla="*/ 17 w 47"/>
                <a:gd name="T51" fmla="*/ 34 h 50"/>
                <a:gd name="T52" fmla="*/ 14 w 47"/>
                <a:gd name="T53" fmla="*/ 34 h 50"/>
                <a:gd name="T54" fmla="*/ 13 w 47"/>
                <a:gd name="T55" fmla="*/ 40 h 50"/>
                <a:gd name="T56" fmla="*/ 14 w 47"/>
                <a:gd name="T57" fmla="*/ 45 h 50"/>
                <a:gd name="T58" fmla="*/ 14 w 47"/>
                <a:gd name="T59" fmla="*/ 48 h 50"/>
                <a:gd name="T60" fmla="*/ 14 w 47"/>
                <a:gd name="T61" fmla="*/ 50 h 50"/>
                <a:gd name="T62" fmla="*/ 11 w 47"/>
                <a:gd name="T63" fmla="*/ 48 h 50"/>
                <a:gd name="T64" fmla="*/ 10 w 47"/>
                <a:gd name="T65" fmla="*/ 42 h 50"/>
                <a:gd name="T66" fmla="*/ 10 w 47"/>
                <a:gd name="T67" fmla="*/ 34 h 50"/>
                <a:gd name="T68" fmla="*/ 10 w 47"/>
                <a:gd name="T69" fmla="*/ 28 h 50"/>
                <a:gd name="T70" fmla="*/ 6 w 47"/>
                <a:gd name="T71" fmla="*/ 34 h 50"/>
                <a:gd name="T72" fmla="*/ 5 w 47"/>
                <a:gd name="T73" fmla="*/ 40 h 50"/>
                <a:gd name="T74" fmla="*/ 3 w 47"/>
                <a:gd name="T75" fmla="*/ 45 h 50"/>
                <a:gd name="T76" fmla="*/ 2 w 47"/>
                <a:gd name="T77" fmla="*/ 42 h 50"/>
                <a:gd name="T78" fmla="*/ 2 w 47"/>
                <a:gd name="T79" fmla="*/ 37 h 50"/>
                <a:gd name="T80" fmla="*/ 3 w 47"/>
                <a:gd name="T81" fmla="*/ 32 h 50"/>
                <a:gd name="T82" fmla="*/ 5 w 47"/>
                <a:gd name="T83" fmla="*/ 29 h 50"/>
                <a:gd name="T84" fmla="*/ 6 w 47"/>
                <a:gd name="T85" fmla="*/ 26 h 50"/>
                <a:gd name="T86" fmla="*/ 11 w 47"/>
                <a:gd name="T87" fmla="*/ 25 h 50"/>
                <a:gd name="T88" fmla="*/ 14 w 47"/>
                <a:gd name="T89" fmla="*/ 23 h 50"/>
                <a:gd name="T90" fmla="*/ 17 w 47"/>
                <a:gd name="T91" fmla="*/ 21 h 50"/>
                <a:gd name="T92" fmla="*/ 22 w 47"/>
                <a:gd name="T93" fmla="*/ 21 h 50"/>
                <a:gd name="T94" fmla="*/ 22 w 47"/>
                <a:gd name="T95" fmla="*/ 17 h 50"/>
                <a:gd name="T96" fmla="*/ 17 w 47"/>
                <a:gd name="T97" fmla="*/ 17 h 50"/>
                <a:gd name="T98" fmla="*/ 11 w 47"/>
                <a:gd name="T99" fmla="*/ 18 h 50"/>
                <a:gd name="T100" fmla="*/ 6 w 47"/>
                <a:gd name="T101" fmla="*/ 18 h 50"/>
                <a:gd name="T102" fmla="*/ 5 w 47"/>
                <a:gd name="T103" fmla="*/ 14 h 50"/>
                <a:gd name="T104" fmla="*/ 2 w 47"/>
                <a:gd name="T105" fmla="*/ 11 h 50"/>
                <a:gd name="T106" fmla="*/ 0 w 47"/>
                <a:gd name="T107" fmla="*/ 9 h 50"/>
                <a:gd name="T108" fmla="*/ 2 w 47"/>
                <a:gd name="T109" fmla="*/ 6 h 50"/>
                <a:gd name="T110" fmla="*/ 5 w 47"/>
                <a:gd name="T111" fmla="*/ 3 h 50"/>
                <a:gd name="T112" fmla="*/ 8 w 47"/>
                <a:gd name="T113" fmla="*/ 3 h 50"/>
                <a:gd name="T114" fmla="*/ 13 w 47"/>
                <a:gd name="T115" fmla="*/ 3 h 50"/>
                <a:gd name="T116" fmla="*/ 16 w 47"/>
                <a:gd name="T117" fmla="*/ 1 h 50"/>
                <a:gd name="T118" fmla="*/ 17 w 47"/>
                <a:gd name="T119" fmla="*/ 3 h 50"/>
                <a:gd name="T120" fmla="*/ 19 w 47"/>
                <a:gd name="T121" fmla="*/ 9 h 50"/>
                <a:gd name="T122" fmla="*/ 22 w 47"/>
                <a:gd name="T123" fmla="*/ 14 h 50"/>
                <a:gd name="T124" fmla="*/ 27 w 47"/>
                <a:gd name="T125" fmla="*/ 17 h 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7"/>
                <a:gd name="T190" fmla="*/ 0 h 50"/>
                <a:gd name="T191" fmla="*/ 47 w 47"/>
                <a:gd name="T192" fmla="*/ 50 h 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7" h="50">
                  <a:moveTo>
                    <a:pt x="28" y="18"/>
                  </a:moveTo>
                  <a:lnTo>
                    <a:pt x="31" y="17"/>
                  </a:lnTo>
                  <a:lnTo>
                    <a:pt x="33" y="17"/>
                  </a:lnTo>
                  <a:lnTo>
                    <a:pt x="36" y="17"/>
                  </a:lnTo>
                  <a:lnTo>
                    <a:pt x="38" y="18"/>
                  </a:lnTo>
                  <a:lnTo>
                    <a:pt x="39" y="18"/>
                  </a:lnTo>
                  <a:lnTo>
                    <a:pt x="41" y="20"/>
                  </a:lnTo>
                  <a:lnTo>
                    <a:pt x="42" y="21"/>
                  </a:lnTo>
                  <a:lnTo>
                    <a:pt x="45" y="23"/>
                  </a:lnTo>
                  <a:lnTo>
                    <a:pt x="45" y="25"/>
                  </a:lnTo>
                  <a:lnTo>
                    <a:pt x="47" y="26"/>
                  </a:lnTo>
                  <a:lnTo>
                    <a:pt x="47" y="28"/>
                  </a:lnTo>
                  <a:lnTo>
                    <a:pt x="47" y="29"/>
                  </a:lnTo>
                  <a:lnTo>
                    <a:pt x="45" y="29"/>
                  </a:lnTo>
                  <a:lnTo>
                    <a:pt x="42" y="29"/>
                  </a:lnTo>
                  <a:lnTo>
                    <a:pt x="41" y="29"/>
                  </a:lnTo>
                  <a:lnTo>
                    <a:pt x="39" y="29"/>
                  </a:lnTo>
                  <a:lnTo>
                    <a:pt x="38" y="29"/>
                  </a:lnTo>
                  <a:lnTo>
                    <a:pt x="36" y="29"/>
                  </a:lnTo>
                  <a:lnTo>
                    <a:pt x="35" y="29"/>
                  </a:lnTo>
                  <a:lnTo>
                    <a:pt x="33" y="28"/>
                  </a:lnTo>
                  <a:lnTo>
                    <a:pt x="30" y="31"/>
                  </a:lnTo>
                  <a:lnTo>
                    <a:pt x="30" y="36"/>
                  </a:lnTo>
                  <a:lnTo>
                    <a:pt x="30" y="39"/>
                  </a:lnTo>
                  <a:lnTo>
                    <a:pt x="30" y="43"/>
                  </a:lnTo>
                  <a:lnTo>
                    <a:pt x="31" y="45"/>
                  </a:lnTo>
                  <a:lnTo>
                    <a:pt x="33" y="46"/>
                  </a:lnTo>
                  <a:lnTo>
                    <a:pt x="33" y="48"/>
                  </a:lnTo>
                  <a:lnTo>
                    <a:pt x="33" y="50"/>
                  </a:lnTo>
                  <a:lnTo>
                    <a:pt x="31" y="50"/>
                  </a:lnTo>
                  <a:lnTo>
                    <a:pt x="30" y="50"/>
                  </a:lnTo>
                  <a:lnTo>
                    <a:pt x="28" y="48"/>
                  </a:lnTo>
                  <a:lnTo>
                    <a:pt x="28" y="46"/>
                  </a:lnTo>
                  <a:lnTo>
                    <a:pt x="27" y="45"/>
                  </a:lnTo>
                  <a:lnTo>
                    <a:pt x="25" y="43"/>
                  </a:lnTo>
                  <a:lnTo>
                    <a:pt x="25" y="42"/>
                  </a:lnTo>
                  <a:lnTo>
                    <a:pt x="25" y="40"/>
                  </a:lnTo>
                  <a:lnTo>
                    <a:pt x="24" y="37"/>
                  </a:lnTo>
                  <a:lnTo>
                    <a:pt x="24" y="34"/>
                  </a:lnTo>
                  <a:lnTo>
                    <a:pt x="24" y="32"/>
                  </a:lnTo>
                  <a:lnTo>
                    <a:pt x="20" y="32"/>
                  </a:lnTo>
                  <a:lnTo>
                    <a:pt x="20" y="37"/>
                  </a:lnTo>
                  <a:lnTo>
                    <a:pt x="20" y="42"/>
                  </a:lnTo>
                  <a:lnTo>
                    <a:pt x="20" y="45"/>
                  </a:lnTo>
                  <a:lnTo>
                    <a:pt x="24" y="50"/>
                  </a:lnTo>
                  <a:lnTo>
                    <a:pt x="20" y="50"/>
                  </a:lnTo>
                  <a:lnTo>
                    <a:pt x="19" y="46"/>
                  </a:lnTo>
                  <a:lnTo>
                    <a:pt x="17" y="42"/>
                  </a:lnTo>
                  <a:lnTo>
                    <a:pt x="17" y="37"/>
                  </a:lnTo>
                  <a:lnTo>
                    <a:pt x="17" y="34"/>
                  </a:lnTo>
                  <a:lnTo>
                    <a:pt x="14" y="32"/>
                  </a:lnTo>
                  <a:lnTo>
                    <a:pt x="14" y="34"/>
                  </a:lnTo>
                  <a:lnTo>
                    <a:pt x="13" y="37"/>
                  </a:lnTo>
                  <a:lnTo>
                    <a:pt x="13" y="40"/>
                  </a:lnTo>
                  <a:lnTo>
                    <a:pt x="13" y="45"/>
                  </a:lnTo>
                  <a:lnTo>
                    <a:pt x="14" y="45"/>
                  </a:lnTo>
                  <a:lnTo>
                    <a:pt x="14" y="46"/>
                  </a:lnTo>
                  <a:lnTo>
                    <a:pt x="14" y="48"/>
                  </a:lnTo>
                  <a:lnTo>
                    <a:pt x="16" y="50"/>
                  </a:lnTo>
                  <a:lnTo>
                    <a:pt x="14" y="50"/>
                  </a:lnTo>
                  <a:lnTo>
                    <a:pt x="13" y="50"/>
                  </a:lnTo>
                  <a:lnTo>
                    <a:pt x="11" y="48"/>
                  </a:lnTo>
                  <a:lnTo>
                    <a:pt x="10" y="46"/>
                  </a:lnTo>
                  <a:lnTo>
                    <a:pt x="10" y="42"/>
                  </a:lnTo>
                  <a:lnTo>
                    <a:pt x="10" y="39"/>
                  </a:lnTo>
                  <a:lnTo>
                    <a:pt x="10" y="34"/>
                  </a:lnTo>
                  <a:lnTo>
                    <a:pt x="11" y="29"/>
                  </a:lnTo>
                  <a:lnTo>
                    <a:pt x="10" y="28"/>
                  </a:lnTo>
                  <a:lnTo>
                    <a:pt x="8" y="31"/>
                  </a:lnTo>
                  <a:lnTo>
                    <a:pt x="6" y="34"/>
                  </a:lnTo>
                  <a:lnTo>
                    <a:pt x="6" y="37"/>
                  </a:lnTo>
                  <a:lnTo>
                    <a:pt x="5" y="40"/>
                  </a:lnTo>
                  <a:lnTo>
                    <a:pt x="5" y="45"/>
                  </a:lnTo>
                  <a:lnTo>
                    <a:pt x="3" y="45"/>
                  </a:lnTo>
                  <a:lnTo>
                    <a:pt x="2" y="43"/>
                  </a:lnTo>
                  <a:lnTo>
                    <a:pt x="2" y="42"/>
                  </a:lnTo>
                  <a:lnTo>
                    <a:pt x="2" y="39"/>
                  </a:lnTo>
                  <a:lnTo>
                    <a:pt x="2" y="37"/>
                  </a:lnTo>
                  <a:lnTo>
                    <a:pt x="2" y="36"/>
                  </a:lnTo>
                  <a:lnTo>
                    <a:pt x="3" y="32"/>
                  </a:lnTo>
                  <a:lnTo>
                    <a:pt x="3" y="31"/>
                  </a:lnTo>
                  <a:lnTo>
                    <a:pt x="5" y="29"/>
                  </a:lnTo>
                  <a:lnTo>
                    <a:pt x="5" y="28"/>
                  </a:lnTo>
                  <a:lnTo>
                    <a:pt x="6" y="26"/>
                  </a:lnTo>
                  <a:lnTo>
                    <a:pt x="10" y="25"/>
                  </a:lnTo>
                  <a:lnTo>
                    <a:pt x="11" y="25"/>
                  </a:lnTo>
                  <a:lnTo>
                    <a:pt x="13" y="23"/>
                  </a:lnTo>
                  <a:lnTo>
                    <a:pt x="14" y="23"/>
                  </a:lnTo>
                  <a:lnTo>
                    <a:pt x="16" y="21"/>
                  </a:lnTo>
                  <a:lnTo>
                    <a:pt x="17" y="21"/>
                  </a:lnTo>
                  <a:lnTo>
                    <a:pt x="20" y="21"/>
                  </a:lnTo>
                  <a:lnTo>
                    <a:pt x="22" y="21"/>
                  </a:lnTo>
                  <a:lnTo>
                    <a:pt x="24" y="20"/>
                  </a:lnTo>
                  <a:lnTo>
                    <a:pt x="22" y="17"/>
                  </a:lnTo>
                  <a:lnTo>
                    <a:pt x="19" y="17"/>
                  </a:lnTo>
                  <a:lnTo>
                    <a:pt x="17" y="17"/>
                  </a:lnTo>
                  <a:lnTo>
                    <a:pt x="14" y="17"/>
                  </a:lnTo>
                  <a:lnTo>
                    <a:pt x="11" y="18"/>
                  </a:lnTo>
                  <a:lnTo>
                    <a:pt x="8" y="18"/>
                  </a:lnTo>
                  <a:lnTo>
                    <a:pt x="6" y="18"/>
                  </a:lnTo>
                  <a:lnTo>
                    <a:pt x="5" y="15"/>
                  </a:lnTo>
                  <a:lnTo>
                    <a:pt x="5" y="14"/>
                  </a:lnTo>
                  <a:lnTo>
                    <a:pt x="3" y="12"/>
                  </a:lnTo>
                  <a:lnTo>
                    <a:pt x="2" y="11"/>
                  </a:lnTo>
                  <a:lnTo>
                    <a:pt x="2" y="9"/>
                  </a:lnTo>
                  <a:lnTo>
                    <a:pt x="0" y="9"/>
                  </a:lnTo>
                  <a:lnTo>
                    <a:pt x="0" y="7"/>
                  </a:lnTo>
                  <a:lnTo>
                    <a:pt x="2" y="6"/>
                  </a:lnTo>
                  <a:lnTo>
                    <a:pt x="2" y="4"/>
                  </a:lnTo>
                  <a:lnTo>
                    <a:pt x="5" y="3"/>
                  </a:lnTo>
                  <a:lnTo>
                    <a:pt x="6" y="3"/>
                  </a:lnTo>
                  <a:lnTo>
                    <a:pt x="8" y="3"/>
                  </a:lnTo>
                  <a:lnTo>
                    <a:pt x="10" y="3"/>
                  </a:lnTo>
                  <a:lnTo>
                    <a:pt x="13" y="3"/>
                  </a:lnTo>
                  <a:lnTo>
                    <a:pt x="14" y="3"/>
                  </a:lnTo>
                  <a:lnTo>
                    <a:pt x="16" y="1"/>
                  </a:lnTo>
                  <a:lnTo>
                    <a:pt x="17" y="0"/>
                  </a:lnTo>
                  <a:lnTo>
                    <a:pt x="17" y="3"/>
                  </a:lnTo>
                  <a:lnTo>
                    <a:pt x="19" y="6"/>
                  </a:lnTo>
                  <a:lnTo>
                    <a:pt x="19" y="9"/>
                  </a:lnTo>
                  <a:lnTo>
                    <a:pt x="20" y="12"/>
                  </a:lnTo>
                  <a:lnTo>
                    <a:pt x="22" y="14"/>
                  </a:lnTo>
                  <a:lnTo>
                    <a:pt x="24" y="17"/>
                  </a:lnTo>
                  <a:lnTo>
                    <a:pt x="27" y="17"/>
                  </a:lnTo>
                  <a:lnTo>
                    <a:pt x="28" y="1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64" name="Freeform 928"/>
            <p:cNvSpPr>
              <a:spLocks/>
            </p:cNvSpPr>
            <p:nvPr/>
          </p:nvSpPr>
          <p:spPr bwMode="auto">
            <a:xfrm>
              <a:off x="1817" y="3075"/>
              <a:ext cx="27" cy="58"/>
            </a:xfrm>
            <a:custGeom>
              <a:avLst/>
              <a:gdLst>
                <a:gd name="T0" fmla="*/ 8 w 27"/>
                <a:gd name="T1" fmla="*/ 8 h 58"/>
                <a:gd name="T2" fmla="*/ 10 w 27"/>
                <a:gd name="T3" fmla="*/ 10 h 58"/>
                <a:gd name="T4" fmla="*/ 11 w 27"/>
                <a:gd name="T5" fmla="*/ 10 h 58"/>
                <a:gd name="T6" fmla="*/ 13 w 27"/>
                <a:gd name="T7" fmla="*/ 13 h 58"/>
                <a:gd name="T8" fmla="*/ 14 w 27"/>
                <a:gd name="T9" fmla="*/ 13 h 58"/>
                <a:gd name="T10" fmla="*/ 16 w 27"/>
                <a:gd name="T11" fmla="*/ 16 h 58"/>
                <a:gd name="T12" fmla="*/ 18 w 27"/>
                <a:gd name="T13" fmla="*/ 17 h 58"/>
                <a:gd name="T14" fmla="*/ 18 w 27"/>
                <a:gd name="T15" fmla="*/ 20 h 58"/>
                <a:gd name="T16" fmla="*/ 18 w 27"/>
                <a:gd name="T17" fmla="*/ 24 h 58"/>
                <a:gd name="T18" fmla="*/ 18 w 27"/>
                <a:gd name="T19" fmla="*/ 24 h 58"/>
                <a:gd name="T20" fmla="*/ 19 w 27"/>
                <a:gd name="T21" fmla="*/ 25 h 58"/>
                <a:gd name="T22" fmla="*/ 21 w 27"/>
                <a:gd name="T23" fmla="*/ 25 h 58"/>
                <a:gd name="T24" fmla="*/ 22 w 27"/>
                <a:gd name="T25" fmla="*/ 25 h 58"/>
                <a:gd name="T26" fmla="*/ 22 w 27"/>
                <a:gd name="T27" fmla="*/ 27 h 58"/>
                <a:gd name="T28" fmla="*/ 24 w 27"/>
                <a:gd name="T29" fmla="*/ 27 h 58"/>
                <a:gd name="T30" fmla="*/ 24 w 27"/>
                <a:gd name="T31" fmla="*/ 28 h 58"/>
                <a:gd name="T32" fmla="*/ 24 w 27"/>
                <a:gd name="T33" fmla="*/ 30 h 58"/>
                <a:gd name="T34" fmla="*/ 24 w 27"/>
                <a:gd name="T35" fmla="*/ 33 h 58"/>
                <a:gd name="T36" fmla="*/ 24 w 27"/>
                <a:gd name="T37" fmla="*/ 36 h 58"/>
                <a:gd name="T38" fmla="*/ 25 w 27"/>
                <a:gd name="T39" fmla="*/ 41 h 58"/>
                <a:gd name="T40" fmla="*/ 25 w 27"/>
                <a:gd name="T41" fmla="*/ 44 h 58"/>
                <a:gd name="T42" fmla="*/ 27 w 27"/>
                <a:gd name="T43" fmla="*/ 47 h 58"/>
                <a:gd name="T44" fmla="*/ 27 w 27"/>
                <a:gd name="T45" fmla="*/ 49 h 58"/>
                <a:gd name="T46" fmla="*/ 27 w 27"/>
                <a:gd name="T47" fmla="*/ 52 h 58"/>
                <a:gd name="T48" fmla="*/ 25 w 27"/>
                <a:gd name="T49" fmla="*/ 56 h 58"/>
                <a:gd name="T50" fmla="*/ 25 w 27"/>
                <a:gd name="T51" fmla="*/ 56 h 58"/>
                <a:gd name="T52" fmla="*/ 24 w 27"/>
                <a:gd name="T53" fmla="*/ 58 h 58"/>
                <a:gd name="T54" fmla="*/ 22 w 27"/>
                <a:gd name="T55" fmla="*/ 58 h 58"/>
                <a:gd name="T56" fmla="*/ 21 w 27"/>
                <a:gd name="T57" fmla="*/ 56 h 58"/>
                <a:gd name="T58" fmla="*/ 22 w 27"/>
                <a:gd name="T59" fmla="*/ 53 h 58"/>
                <a:gd name="T60" fmla="*/ 24 w 27"/>
                <a:gd name="T61" fmla="*/ 50 h 58"/>
                <a:gd name="T62" fmla="*/ 22 w 27"/>
                <a:gd name="T63" fmla="*/ 47 h 58"/>
                <a:gd name="T64" fmla="*/ 21 w 27"/>
                <a:gd name="T65" fmla="*/ 44 h 58"/>
                <a:gd name="T66" fmla="*/ 21 w 27"/>
                <a:gd name="T67" fmla="*/ 41 h 58"/>
                <a:gd name="T68" fmla="*/ 22 w 27"/>
                <a:gd name="T69" fmla="*/ 36 h 58"/>
                <a:gd name="T70" fmla="*/ 21 w 27"/>
                <a:gd name="T71" fmla="*/ 33 h 58"/>
                <a:gd name="T72" fmla="*/ 21 w 27"/>
                <a:gd name="T73" fmla="*/ 30 h 58"/>
                <a:gd name="T74" fmla="*/ 18 w 27"/>
                <a:gd name="T75" fmla="*/ 28 h 58"/>
                <a:gd name="T76" fmla="*/ 16 w 27"/>
                <a:gd name="T77" fmla="*/ 28 h 58"/>
                <a:gd name="T78" fmla="*/ 14 w 27"/>
                <a:gd name="T79" fmla="*/ 27 h 58"/>
                <a:gd name="T80" fmla="*/ 14 w 27"/>
                <a:gd name="T81" fmla="*/ 25 h 58"/>
                <a:gd name="T82" fmla="*/ 13 w 27"/>
                <a:gd name="T83" fmla="*/ 22 h 58"/>
                <a:gd name="T84" fmla="*/ 13 w 27"/>
                <a:gd name="T85" fmla="*/ 20 h 58"/>
                <a:gd name="T86" fmla="*/ 13 w 27"/>
                <a:gd name="T87" fmla="*/ 19 h 58"/>
                <a:gd name="T88" fmla="*/ 11 w 27"/>
                <a:gd name="T89" fmla="*/ 16 h 58"/>
                <a:gd name="T90" fmla="*/ 11 w 27"/>
                <a:gd name="T91" fmla="*/ 16 h 58"/>
                <a:gd name="T92" fmla="*/ 8 w 27"/>
                <a:gd name="T93" fmla="*/ 13 h 58"/>
                <a:gd name="T94" fmla="*/ 7 w 27"/>
                <a:gd name="T95" fmla="*/ 13 h 58"/>
                <a:gd name="T96" fmla="*/ 5 w 27"/>
                <a:gd name="T97" fmla="*/ 10 h 58"/>
                <a:gd name="T98" fmla="*/ 4 w 27"/>
                <a:gd name="T99" fmla="*/ 10 h 58"/>
                <a:gd name="T100" fmla="*/ 2 w 27"/>
                <a:gd name="T101" fmla="*/ 6 h 58"/>
                <a:gd name="T102" fmla="*/ 0 w 27"/>
                <a:gd name="T103" fmla="*/ 5 h 58"/>
                <a:gd name="T104" fmla="*/ 0 w 27"/>
                <a:gd name="T105" fmla="*/ 3 h 58"/>
                <a:gd name="T106" fmla="*/ 0 w 27"/>
                <a:gd name="T107" fmla="*/ 0 h 58"/>
                <a:gd name="T108" fmla="*/ 2 w 27"/>
                <a:gd name="T109" fmla="*/ 0 h 58"/>
                <a:gd name="T110" fmla="*/ 2 w 27"/>
                <a:gd name="T111" fmla="*/ 2 h 58"/>
                <a:gd name="T112" fmla="*/ 4 w 27"/>
                <a:gd name="T113" fmla="*/ 2 h 58"/>
                <a:gd name="T114" fmla="*/ 4 w 27"/>
                <a:gd name="T115" fmla="*/ 3 h 58"/>
                <a:gd name="T116" fmla="*/ 5 w 27"/>
                <a:gd name="T117" fmla="*/ 5 h 58"/>
                <a:gd name="T118" fmla="*/ 5 w 27"/>
                <a:gd name="T119" fmla="*/ 6 h 58"/>
                <a:gd name="T120" fmla="*/ 7 w 27"/>
                <a:gd name="T121" fmla="*/ 6 h 58"/>
                <a:gd name="T122" fmla="*/ 8 w 27"/>
                <a:gd name="T123" fmla="*/ 8 h 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7"/>
                <a:gd name="T187" fmla="*/ 0 h 58"/>
                <a:gd name="T188" fmla="*/ 27 w 27"/>
                <a:gd name="T189" fmla="*/ 58 h 5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7" h="58">
                  <a:moveTo>
                    <a:pt x="8" y="8"/>
                  </a:moveTo>
                  <a:lnTo>
                    <a:pt x="10" y="10"/>
                  </a:lnTo>
                  <a:lnTo>
                    <a:pt x="11" y="10"/>
                  </a:lnTo>
                  <a:lnTo>
                    <a:pt x="13" y="13"/>
                  </a:lnTo>
                  <a:lnTo>
                    <a:pt x="14" y="13"/>
                  </a:lnTo>
                  <a:lnTo>
                    <a:pt x="16" y="16"/>
                  </a:lnTo>
                  <a:lnTo>
                    <a:pt x="18" y="17"/>
                  </a:lnTo>
                  <a:lnTo>
                    <a:pt x="18" y="20"/>
                  </a:lnTo>
                  <a:lnTo>
                    <a:pt x="18" y="24"/>
                  </a:lnTo>
                  <a:lnTo>
                    <a:pt x="19" y="25"/>
                  </a:lnTo>
                  <a:lnTo>
                    <a:pt x="21" y="25"/>
                  </a:lnTo>
                  <a:lnTo>
                    <a:pt x="22" y="25"/>
                  </a:lnTo>
                  <a:lnTo>
                    <a:pt x="22" y="27"/>
                  </a:lnTo>
                  <a:lnTo>
                    <a:pt x="24" y="27"/>
                  </a:lnTo>
                  <a:lnTo>
                    <a:pt x="24" y="28"/>
                  </a:lnTo>
                  <a:lnTo>
                    <a:pt x="24" y="30"/>
                  </a:lnTo>
                  <a:lnTo>
                    <a:pt x="24" y="33"/>
                  </a:lnTo>
                  <a:lnTo>
                    <a:pt x="24" y="36"/>
                  </a:lnTo>
                  <a:lnTo>
                    <a:pt x="25" y="41"/>
                  </a:lnTo>
                  <a:lnTo>
                    <a:pt x="25" y="44"/>
                  </a:lnTo>
                  <a:lnTo>
                    <a:pt x="27" y="47"/>
                  </a:lnTo>
                  <a:lnTo>
                    <a:pt x="27" y="49"/>
                  </a:lnTo>
                  <a:lnTo>
                    <a:pt x="27" y="52"/>
                  </a:lnTo>
                  <a:lnTo>
                    <a:pt x="25" y="56"/>
                  </a:lnTo>
                  <a:lnTo>
                    <a:pt x="24" y="58"/>
                  </a:lnTo>
                  <a:lnTo>
                    <a:pt x="22" y="58"/>
                  </a:lnTo>
                  <a:lnTo>
                    <a:pt x="21" y="56"/>
                  </a:lnTo>
                  <a:lnTo>
                    <a:pt x="22" y="53"/>
                  </a:lnTo>
                  <a:lnTo>
                    <a:pt x="24" y="50"/>
                  </a:lnTo>
                  <a:lnTo>
                    <a:pt x="22" y="47"/>
                  </a:lnTo>
                  <a:lnTo>
                    <a:pt x="21" y="44"/>
                  </a:lnTo>
                  <a:lnTo>
                    <a:pt x="21" y="41"/>
                  </a:lnTo>
                  <a:lnTo>
                    <a:pt x="22" y="36"/>
                  </a:lnTo>
                  <a:lnTo>
                    <a:pt x="21" y="33"/>
                  </a:lnTo>
                  <a:lnTo>
                    <a:pt x="21" y="30"/>
                  </a:lnTo>
                  <a:lnTo>
                    <a:pt x="18" y="28"/>
                  </a:lnTo>
                  <a:lnTo>
                    <a:pt x="16" y="28"/>
                  </a:lnTo>
                  <a:lnTo>
                    <a:pt x="14" y="27"/>
                  </a:lnTo>
                  <a:lnTo>
                    <a:pt x="14" y="25"/>
                  </a:lnTo>
                  <a:lnTo>
                    <a:pt x="13" y="22"/>
                  </a:lnTo>
                  <a:lnTo>
                    <a:pt x="13" y="20"/>
                  </a:lnTo>
                  <a:lnTo>
                    <a:pt x="13" y="19"/>
                  </a:lnTo>
                  <a:lnTo>
                    <a:pt x="11" y="16"/>
                  </a:lnTo>
                  <a:lnTo>
                    <a:pt x="8" y="13"/>
                  </a:lnTo>
                  <a:lnTo>
                    <a:pt x="7" y="13"/>
                  </a:lnTo>
                  <a:lnTo>
                    <a:pt x="5" y="10"/>
                  </a:lnTo>
                  <a:lnTo>
                    <a:pt x="4" y="10"/>
                  </a:lnTo>
                  <a:lnTo>
                    <a:pt x="2" y="6"/>
                  </a:lnTo>
                  <a:lnTo>
                    <a:pt x="0" y="5"/>
                  </a:lnTo>
                  <a:lnTo>
                    <a:pt x="0" y="3"/>
                  </a:lnTo>
                  <a:lnTo>
                    <a:pt x="0" y="0"/>
                  </a:lnTo>
                  <a:lnTo>
                    <a:pt x="2" y="0"/>
                  </a:lnTo>
                  <a:lnTo>
                    <a:pt x="2" y="2"/>
                  </a:lnTo>
                  <a:lnTo>
                    <a:pt x="4" y="2"/>
                  </a:lnTo>
                  <a:lnTo>
                    <a:pt x="4" y="3"/>
                  </a:lnTo>
                  <a:lnTo>
                    <a:pt x="5" y="5"/>
                  </a:lnTo>
                  <a:lnTo>
                    <a:pt x="5" y="6"/>
                  </a:lnTo>
                  <a:lnTo>
                    <a:pt x="7" y="6"/>
                  </a:lnTo>
                  <a:lnTo>
                    <a:pt x="8"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65" name="Freeform 929"/>
            <p:cNvSpPr>
              <a:spLocks/>
            </p:cNvSpPr>
            <p:nvPr/>
          </p:nvSpPr>
          <p:spPr bwMode="auto">
            <a:xfrm>
              <a:off x="1735" y="3083"/>
              <a:ext cx="39" cy="39"/>
            </a:xfrm>
            <a:custGeom>
              <a:avLst/>
              <a:gdLst>
                <a:gd name="T0" fmla="*/ 37 w 39"/>
                <a:gd name="T1" fmla="*/ 9 h 39"/>
                <a:gd name="T2" fmla="*/ 37 w 39"/>
                <a:gd name="T3" fmla="*/ 16 h 39"/>
                <a:gd name="T4" fmla="*/ 39 w 39"/>
                <a:gd name="T5" fmla="*/ 20 h 39"/>
                <a:gd name="T6" fmla="*/ 39 w 39"/>
                <a:gd name="T7" fmla="*/ 25 h 39"/>
                <a:gd name="T8" fmla="*/ 37 w 39"/>
                <a:gd name="T9" fmla="*/ 28 h 39"/>
                <a:gd name="T10" fmla="*/ 34 w 39"/>
                <a:gd name="T11" fmla="*/ 31 h 39"/>
                <a:gd name="T12" fmla="*/ 33 w 39"/>
                <a:gd name="T13" fmla="*/ 28 h 39"/>
                <a:gd name="T14" fmla="*/ 31 w 39"/>
                <a:gd name="T15" fmla="*/ 25 h 39"/>
                <a:gd name="T16" fmla="*/ 29 w 39"/>
                <a:gd name="T17" fmla="*/ 23 h 39"/>
                <a:gd name="T18" fmla="*/ 28 w 39"/>
                <a:gd name="T19" fmla="*/ 20 h 39"/>
                <a:gd name="T20" fmla="*/ 25 w 39"/>
                <a:gd name="T21" fmla="*/ 20 h 39"/>
                <a:gd name="T22" fmla="*/ 22 w 39"/>
                <a:gd name="T23" fmla="*/ 23 h 39"/>
                <a:gd name="T24" fmla="*/ 20 w 39"/>
                <a:gd name="T25" fmla="*/ 27 h 39"/>
                <a:gd name="T26" fmla="*/ 20 w 39"/>
                <a:gd name="T27" fmla="*/ 31 h 39"/>
                <a:gd name="T28" fmla="*/ 19 w 39"/>
                <a:gd name="T29" fmla="*/ 33 h 39"/>
                <a:gd name="T30" fmla="*/ 19 w 39"/>
                <a:gd name="T31" fmla="*/ 37 h 39"/>
                <a:gd name="T32" fmla="*/ 15 w 39"/>
                <a:gd name="T33" fmla="*/ 34 h 39"/>
                <a:gd name="T34" fmla="*/ 15 w 39"/>
                <a:gd name="T35" fmla="*/ 30 h 39"/>
                <a:gd name="T36" fmla="*/ 17 w 39"/>
                <a:gd name="T37" fmla="*/ 25 h 39"/>
                <a:gd name="T38" fmla="*/ 19 w 39"/>
                <a:gd name="T39" fmla="*/ 19 h 39"/>
                <a:gd name="T40" fmla="*/ 17 w 39"/>
                <a:gd name="T41" fmla="*/ 17 h 39"/>
                <a:gd name="T42" fmla="*/ 15 w 39"/>
                <a:gd name="T43" fmla="*/ 17 h 39"/>
                <a:gd name="T44" fmla="*/ 14 w 39"/>
                <a:gd name="T45" fmla="*/ 19 h 39"/>
                <a:gd name="T46" fmla="*/ 12 w 39"/>
                <a:gd name="T47" fmla="*/ 22 h 39"/>
                <a:gd name="T48" fmla="*/ 12 w 39"/>
                <a:gd name="T49" fmla="*/ 25 h 39"/>
                <a:gd name="T50" fmla="*/ 12 w 39"/>
                <a:gd name="T51" fmla="*/ 34 h 39"/>
                <a:gd name="T52" fmla="*/ 12 w 39"/>
                <a:gd name="T53" fmla="*/ 39 h 39"/>
                <a:gd name="T54" fmla="*/ 8 w 39"/>
                <a:gd name="T55" fmla="*/ 36 h 39"/>
                <a:gd name="T56" fmla="*/ 6 w 39"/>
                <a:gd name="T57" fmla="*/ 30 h 39"/>
                <a:gd name="T58" fmla="*/ 8 w 39"/>
                <a:gd name="T59" fmla="*/ 22 h 39"/>
                <a:gd name="T60" fmla="*/ 9 w 39"/>
                <a:gd name="T61" fmla="*/ 14 h 39"/>
                <a:gd name="T62" fmla="*/ 8 w 39"/>
                <a:gd name="T63" fmla="*/ 16 h 39"/>
                <a:gd name="T64" fmla="*/ 4 w 39"/>
                <a:gd name="T65" fmla="*/ 22 h 39"/>
                <a:gd name="T66" fmla="*/ 3 w 39"/>
                <a:gd name="T67" fmla="*/ 27 h 39"/>
                <a:gd name="T68" fmla="*/ 3 w 39"/>
                <a:gd name="T69" fmla="*/ 33 h 39"/>
                <a:gd name="T70" fmla="*/ 4 w 39"/>
                <a:gd name="T71" fmla="*/ 37 h 39"/>
                <a:gd name="T72" fmla="*/ 3 w 39"/>
                <a:gd name="T73" fmla="*/ 37 h 39"/>
                <a:gd name="T74" fmla="*/ 0 w 39"/>
                <a:gd name="T75" fmla="*/ 37 h 39"/>
                <a:gd name="T76" fmla="*/ 1 w 39"/>
                <a:gd name="T77" fmla="*/ 25 h 39"/>
                <a:gd name="T78" fmla="*/ 3 w 39"/>
                <a:gd name="T79" fmla="*/ 12 h 39"/>
                <a:gd name="T80" fmla="*/ 9 w 39"/>
                <a:gd name="T81" fmla="*/ 8 h 39"/>
                <a:gd name="T82" fmla="*/ 15 w 39"/>
                <a:gd name="T83" fmla="*/ 9 h 39"/>
                <a:gd name="T84" fmla="*/ 22 w 39"/>
                <a:gd name="T85" fmla="*/ 12 h 39"/>
                <a:gd name="T86" fmla="*/ 28 w 39"/>
                <a:gd name="T87" fmla="*/ 16 h 39"/>
                <a:gd name="T88" fmla="*/ 31 w 39"/>
                <a:gd name="T89" fmla="*/ 12 h 39"/>
                <a:gd name="T90" fmla="*/ 26 w 39"/>
                <a:gd name="T91" fmla="*/ 9 h 39"/>
                <a:gd name="T92" fmla="*/ 22 w 39"/>
                <a:gd name="T93" fmla="*/ 6 h 39"/>
                <a:gd name="T94" fmla="*/ 22 w 39"/>
                <a:gd name="T95" fmla="*/ 3 h 39"/>
                <a:gd name="T96" fmla="*/ 26 w 39"/>
                <a:gd name="T97" fmla="*/ 0 h 39"/>
                <a:gd name="T98" fmla="*/ 29 w 39"/>
                <a:gd name="T99" fmla="*/ 0 h 39"/>
                <a:gd name="T100" fmla="*/ 34 w 39"/>
                <a:gd name="T101" fmla="*/ 3 h 39"/>
                <a:gd name="T102" fmla="*/ 37 w 39"/>
                <a:gd name="T103" fmla="*/ 5 h 3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9"/>
                <a:gd name="T157" fmla="*/ 0 h 39"/>
                <a:gd name="T158" fmla="*/ 39 w 39"/>
                <a:gd name="T159" fmla="*/ 39 h 3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9" h="39">
                  <a:moveTo>
                    <a:pt x="39" y="6"/>
                  </a:moveTo>
                  <a:lnTo>
                    <a:pt x="37" y="9"/>
                  </a:lnTo>
                  <a:lnTo>
                    <a:pt x="37" y="12"/>
                  </a:lnTo>
                  <a:lnTo>
                    <a:pt x="37" y="16"/>
                  </a:lnTo>
                  <a:lnTo>
                    <a:pt x="37" y="19"/>
                  </a:lnTo>
                  <a:lnTo>
                    <a:pt x="39" y="20"/>
                  </a:lnTo>
                  <a:lnTo>
                    <a:pt x="39" y="22"/>
                  </a:lnTo>
                  <a:lnTo>
                    <a:pt x="39" y="25"/>
                  </a:lnTo>
                  <a:lnTo>
                    <a:pt x="37" y="27"/>
                  </a:lnTo>
                  <a:lnTo>
                    <a:pt x="37" y="28"/>
                  </a:lnTo>
                  <a:lnTo>
                    <a:pt x="36" y="30"/>
                  </a:lnTo>
                  <a:lnTo>
                    <a:pt x="34" y="31"/>
                  </a:lnTo>
                  <a:lnTo>
                    <a:pt x="33" y="30"/>
                  </a:lnTo>
                  <a:lnTo>
                    <a:pt x="33" y="28"/>
                  </a:lnTo>
                  <a:lnTo>
                    <a:pt x="31" y="28"/>
                  </a:lnTo>
                  <a:lnTo>
                    <a:pt x="31" y="25"/>
                  </a:lnTo>
                  <a:lnTo>
                    <a:pt x="31" y="23"/>
                  </a:lnTo>
                  <a:lnTo>
                    <a:pt x="29" y="23"/>
                  </a:lnTo>
                  <a:lnTo>
                    <a:pt x="29" y="22"/>
                  </a:lnTo>
                  <a:lnTo>
                    <a:pt x="28" y="20"/>
                  </a:lnTo>
                  <a:lnTo>
                    <a:pt x="26" y="20"/>
                  </a:lnTo>
                  <a:lnTo>
                    <a:pt x="25" y="20"/>
                  </a:lnTo>
                  <a:lnTo>
                    <a:pt x="23" y="22"/>
                  </a:lnTo>
                  <a:lnTo>
                    <a:pt x="22" y="23"/>
                  </a:lnTo>
                  <a:lnTo>
                    <a:pt x="22" y="25"/>
                  </a:lnTo>
                  <a:lnTo>
                    <a:pt x="20" y="27"/>
                  </a:lnTo>
                  <a:lnTo>
                    <a:pt x="20" y="28"/>
                  </a:lnTo>
                  <a:lnTo>
                    <a:pt x="20" y="31"/>
                  </a:lnTo>
                  <a:lnTo>
                    <a:pt x="19" y="33"/>
                  </a:lnTo>
                  <a:lnTo>
                    <a:pt x="19" y="36"/>
                  </a:lnTo>
                  <a:lnTo>
                    <a:pt x="19" y="37"/>
                  </a:lnTo>
                  <a:lnTo>
                    <a:pt x="17" y="37"/>
                  </a:lnTo>
                  <a:lnTo>
                    <a:pt x="15" y="34"/>
                  </a:lnTo>
                  <a:lnTo>
                    <a:pt x="15" y="33"/>
                  </a:lnTo>
                  <a:lnTo>
                    <a:pt x="15" y="30"/>
                  </a:lnTo>
                  <a:lnTo>
                    <a:pt x="15" y="28"/>
                  </a:lnTo>
                  <a:lnTo>
                    <a:pt x="17" y="25"/>
                  </a:lnTo>
                  <a:lnTo>
                    <a:pt x="17" y="22"/>
                  </a:lnTo>
                  <a:lnTo>
                    <a:pt x="19" y="19"/>
                  </a:lnTo>
                  <a:lnTo>
                    <a:pt x="19" y="17"/>
                  </a:lnTo>
                  <a:lnTo>
                    <a:pt x="17" y="17"/>
                  </a:lnTo>
                  <a:lnTo>
                    <a:pt x="15" y="17"/>
                  </a:lnTo>
                  <a:lnTo>
                    <a:pt x="14" y="19"/>
                  </a:lnTo>
                  <a:lnTo>
                    <a:pt x="12" y="20"/>
                  </a:lnTo>
                  <a:lnTo>
                    <a:pt x="12" y="22"/>
                  </a:lnTo>
                  <a:lnTo>
                    <a:pt x="12" y="25"/>
                  </a:lnTo>
                  <a:lnTo>
                    <a:pt x="12" y="30"/>
                  </a:lnTo>
                  <a:lnTo>
                    <a:pt x="12" y="34"/>
                  </a:lnTo>
                  <a:lnTo>
                    <a:pt x="12" y="37"/>
                  </a:lnTo>
                  <a:lnTo>
                    <a:pt x="12" y="39"/>
                  </a:lnTo>
                  <a:lnTo>
                    <a:pt x="9" y="37"/>
                  </a:lnTo>
                  <a:lnTo>
                    <a:pt x="8" y="36"/>
                  </a:lnTo>
                  <a:lnTo>
                    <a:pt x="8" y="33"/>
                  </a:lnTo>
                  <a:lnTo>
                    <a:pt x="6" y="30"/>
                  </a:lnTo>
                  <a:lnTo>
                    <a:pt x="8" y="27"/>
                  </a:lnTo>
                  <a:lnTo>
                    <a:pt x="8" y="22"/>
                  </a:lnTo>
                  <a:lnTo>
                    <a:pt x="9" y="19"/>
                  </a:lnTo>
                  <a:lnTo>
                    <a:pt x="9" y="14"/>
                  </a:lnTo>
                  <a:lnTo>
                    <a:pt x="8" y="16"/>
                  </a:lnTo>
                  <a:lnTo>
                    <a:pt x="6" y="19"/>
                  </a:lnTo>
                  <a:lnTo>
                    <a:pt x="4" y="22"/>
                  </a:lnTo>
                  <a:lnTo>
                    <a:pt x="4" y="23"/>
                  </a:lnTo>
                  <a:lnTo>
                    <a:pt x="3" y="27"/>
                  </a:lnTo>
                  <a:lnTo>
                    <a:pt x="3" y="30"/>
                  </a:lnTo>
                  <a:lnTo>
                    <a:pt x="3" y="33"/>
                  </a:lnTo>
                  <a:lnTo>
                    <a:pt x="3" y="36"/>
                  </a:lnTo>
                  <a:lnTo>
                    <a:pt x="4" y="37"/>
                  </a:lnTo>
                  <a:lnTo>
                    <a:pt x="3" y="37"/>
                  </a:lnTo>
                  <a:lnTo>
                    <a:pt x="1" y="37"/>
                  </a:lnTo>
                  <a:lnTo>
                    <a:pt x="0" y="37"/>
                  </a:lnTo>
                  <a:lnTo>
                    <a:pt x="0" y="31"/>
                  </a:lnTo>
                  <a:lnTo>
                    <a:pt x="1" y="25"/>
                  </a:lnTo>
                  <a:lnTo>
                    <a:pt x="1" y="19"/>
                  </a:lnTo>
                  <a:lnTo>
                    <a:pt x="3" y="12"/>
                  </a:lnTo>
                  <a:lnTo>
                    <a:pt x="4" y="9"/>
                  </a:lnTo>
                  <a:lnTo>
                    <a:pt x="9" y="8"/>
                  </a:lnTo>
                  <a:lnTo>
                    <a:pt x="12" y="8"/>
                  </a:lnTo>
                  <a:lnTo>
                    <a:pt x="15" y="9"/>
                  </a:lnTo>
                  <a:lnTo>
                    <a:pt x="19" y="11"/>
                  </a:lnTo>
                  <a:lnTo>
                    <a:pt x="22" y="12"/>
                  </a:lnTo>
                  <a:lnTo>
                    <a:pt x="25" y="14"/>
                  </a:lnTo>
                  <a:lnTo>
                    <a:pt x="28" y="16"/>
                  </a:lnTo>
                  <a:lnTo>
                    <a:pt x="31" y="14"/>
                  </a:lnTo>
                  <a:lnTo>
                    <a:pt x="31" y="12"/>
                  </a:lnTo>
                  <a:lnTo>
                    <a:pt x="28" y="11"/>
                  </a:lnTo>
                  <a:lnTo>
                    <a:pt x="26" y="9"/>
                  </a:lnTo>
                  <a:lnTo>
                    <a:pt x="23" y="8"/>
                  </a:lnTo>
                  <a:lnTo>
                    <a:pt x="22" y="6"/>
                  </a:lnTo>
                  <a:lnTo>
                    <a:pt x="22" y="5"/>
                  </a:lnTo>
                  <a:lnTo>
                    <a:pt x="22" y="3"/>
                  </a:lnTo>
                  <a:lnTo>
                    <a:pt x="25" y="0"/>
                  </a:lnTo>
                  <a:lnTo>
                    <a:pt x="26" y="0"/>
                  </a:lnTo>
                  <a:lnTo>
                    <a:pt x="28" y="0"/>
                  </a:lnTo>
                  <a:lnTo>
                    <a:pt x="29" y="0"/>
                  </a:lnTo>
                  <a:lnTo>
                    <a:pt x="31" y="2"/>
                  </a:lnTo>
                  <a:lnTo>
                    <a:pt x="34" y="3"/>
                  </a:lnTo>
                  <a:lnTo>
                    <a:pt x="36" y="3"/>
                  </a:lnTo>
                  <a:lnTo>
                    <a:pt x="37" y="5"/>
                  </a:lnTo>
                  <a:lnTo>
                    <a:pt x="39" y="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66" name="Freeform 930"/>
            <p:cNvSpPr>
              <a:spLocks/>
            </p:cNvSpPr>
            <p:nvPr/>
          </p:nvSpPr>
          <p:spPr bwMode="auto">
            <a:xfrm>
              <a:off x="1785" y="3085"/>
              <a:ext cx="26" cy="23"/>
            </a:xfrm>
            <a:custGeom>
              <a:avLst/>
              <a:gdLst>
                <a:gd name="T0" fmla="*/ 26 w 26"/>
                <a:gd name="T1" fmla="*/ 23 h 23"/>
                <a:gd name="T2" fmla="*/ 25 w 26"/>
                <a:gd name="T3" fmla="*/ 21 h 23"/>
                <a:gd name="T4" fmla="*/ 23 w 26"/>
                <a:gd name="T5" fmla="*/ 21 h 23"/>
                <a:gd name="T6" fmla="*/ 22 w 26"/>
                <a:gd name="T7" fmla="*/ 20 h 23"/>
                <a:gd name="T8" fmla="*/ 22 w 26"/>
                <a:gd name="T9" fmla="*/ 20 h 23"/>
                <a:gd name="T10" fmla="*/ 20 w 26"/>
                <a:gd name="T11" fmla="*/ 18 h 23"/>
                <a:gd name="T12" fmla="*/ 18 w 26"/>
                <a:gd name="T13" fmla="*/ 18 h 23"/>
                <a:gd name="T14" fmla="*/ 18 w 26"/>
                <a:gd name="T15" fmla="*/ 17 h 23"/>
                <a:gd name="T16" fmla="*/ 17 w 26"/>
                <a:gd name="T17" fmla="*/ 17 h 23"/>
                <a:gd name="T18" fmla="*/ 0 w 26"/>
                <a:gd name="T19" fmla="*/ 1 h 23"/>
                <a:gd name="T20" fmla="*/ 0 w 26"/>
                <a:gd name="T21" fmla="*/ 0 h 23"/>
                <a:gd name="T22" fmla="*/ 3 w 26"/>
                <a:gd name="T23" fmla="*/ 3 h 23"/>
                <a:gd name="T24" fmla="*/ 7 w 26"/>
                <a:gd name="T25" fmla="*/ 4 h 23"/>
                <a:gd name="T26" fmla="*/ 11 w 26"/>
                <a:gd name="T27" fmla="*/ 7 h 23"/>
                <a:gd name="T28" fmla="*/ 14 w 26"/>
                <a:gd name="T29" fmla="*/ 10 h 23"/>
                <a:gd name="T30" fmla="*/ 18 w 26"/>
                <a:gd name="T31" fmla="*/ 12 h 23"/>
                <a:gd name="T32" fmla="*/ 22 w 26"/>
                <a:gd name="T33" fmla="*/ 15 h 23"/>
                <a:gd name="T34" fmla="*/ 23 w 26"/>
                <a:gd name="T35" fmla="*/ 18 h 23"/>
                <a:gd name="T36" fmla="*/ 26 w 26"/>
                <a:gd name="T37" fmla="*/ 23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
                <a:gd name="T58" fmla="*/ 0 h 23"/>
                <a:gd name="T59" fmla="*/ 26 w 26"/>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 h="23">
                  <a:moveTo>
                    <a:pt x="26" y="23"/>
                  </a:moveTo>
                  <a:lnTo>
                    <a:pt x="25" y="21"/>
                  </a:lnTo>
                  <a:lnTo>
                    <a:pt x="23" y="21"/>
                  </a:lnTo>
                  <a:lnTo>
                    <a:pt x="22" y="20"/>
                  </a:lnTo>
                  <a:lnTo>
                    <a:pt x="20" y="18"/>
                  </a:lnTo>
                  <a:lnTo>
                    <a:pt x="18" y="18"/>
                  </a:lnTo>
                  <a:lnTo>
                    <a:pt x="18" y="17"/>
                  </a:lnTo>
                  <a:lnTo>
                    <a:pt x="17" y="17"/>
                  </a:lnTo>
                  <a:lnTo>
                    <a:pt x="0" y="1"/>
                  </a:lnTo>
                  <a:lnTo>
                    <a:pt x="0" y="0"/>
                  </a:lnTo>
                  <a:lnTo>
                    <a:pt x="3" y="3"/>
                  </a:lnTo>
                  <a:lnTo>
                    <a:pt x="7" y="4"/>
                  </a:lnTo>
                  <a:lnTo>
                    <a:pt x="11" y="7"/>
                  </a:lnTo>
                  <a:lnTo>
                    <a:pt x="14" y="10"/>
                  </a:lnTo>
                  <a:lnTo>
                    <a:pt x="18" y="12"/>
                  </a:lnTo>
                  <a:lnTo>
                    <a:pt x="22" y="15"/>
                  </a:lnTo>
                  <a:lnTo>
                    <a:pt x="23" y="18"/>
                  </a:lnTo>
                  <a:lnTo>
                    <a:pt x="26" y="2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67" name="Freeform 931"/>
            <p:cNvSpPr>
              <a:spLocks/>
            </p:cNvSpPr>
            <p:nvPr/>
          </p:nvSpPr>
          <p:spPr bwMode="auto">
            <a:xfrm>
              <a:off x="1725" y="3091"/>
              <a:ext cx="11" cy="29"/>
            </a:xfrm>
            <a:custGeom>
              <a:avLst/>
              <a:gdLst>
                <a:gd name="T0" fmla="*/ 11 w 11"/>
                <a:gd name="T1" fmla="*/ 1 h 29"/>
                <a:gd name="T2" fmla="*/ 10 w 11"/>
                <a:gd name="T3" fmla="*/ 4 h 29"/>
                <a:gd name="T4" fmla="*/ 8 w 11"/>
                <a:gd name="T5" fmla="*/ 8 h 29"/>
                <a:gd name="T6" fmla="*/ 7 w 11"/>
                <a:gd name="T7" fmla="*/ 11 h 29"/>
                <a:gd name="T8" fmla="*/ 7 w 11"/>
                <a:gd name="T9" fmla="*/ 15 h 29"/>
                <a:gd name="T10" fmla="*/ 5 w 11"/>
                <a:gd name="T11" fmla="*/ 19 h 29"/>
                <a:gd name="T12" fmla="*/ 5 w 11"/>
                <a:gd name="T13" fmla="*/ 23 h 29"/>
                <a:gd name="T14" fmla="*/ 5 w 11"/>
                <a:gd name="T15" fmla="*/ 26 h 29"/>
                <a:gd name="T16" fmla="*/ 7 w 11"/>
                <a:gd name="T17" fmla="*/ 29 h 29"/>
                <a:gd name="T18" fmla="*/ 4 w 11"/>
                <a:gd name="T19" fmla="*/ 28 h 29"/>
                <a:gd name="T20" fmla="*/ 2 w 11"/>
                <a:gd name="T21" fmla="*/ 25 h 29"/>
                <a:gd name="T22" fmla="*/ 2 w 11"/>
                <a:gd name="T23" fmla="*/ 20 h 29"/>
                <a:gd name="T24" fmla="*/ 0 w 11"/>
                <a:gd name="T25" fmla="*/ 17 h 29"/>
                <a:gd name="T26" fmla="*/ 2 w 11"/>
                <a:gd name="T27" fmla="*/ 17 h 29"/>
                <a:gd name="T28" fmla="*/ 0 w 11"/>
                <a:gd name="T29" fmla="*/ 14 h 29"/>
                <a:gd name="T30" fmla="*/ 0 w 11"/>
                <a:gd name="T31" fmla="*/ 9 h 29"/>
                <a:gd name="T32" fmla="*/ 2 w 11"/>
                <a:gd name="T33" fmla="*/ 6 h 29"/>
                <a:gd name="T34" fmla="*/ 4 w 11"/>
                <a:gd name="T35" fmla="*/ 3 h 29"/>
                <a:gd name="T36" fmla="*/ 5 w 11"/>
                <a:gd name="T37" fmla="*/ 3 h 29"/>
                <a:gd name="T38" fmla="*/ 7 w 11"/>
                <a:gd name="T39" fmla="*/ 1 h 29"/>
                <a:gd name="T40" fmla="*/ 7 w 11"/>
                <a:gd name="T41" fmla="*/ 1 h 29"/>
                <a:gd name="T42" fmla="*/ 8 w 11"/>
                <a:gd name="T43" fmla="*/ 1 h 29"/>
                <a:gd name="T44" fmla="*/ 10 w 11"/>
                <a:gd name="T45" fmla="*/ 0 h 29"/>
                <a:gd name="T46" fmla="*/ 10 w 11"/>
                <a:gd name="T47" fmla="*/ 0 h 29"/>
                <a:gd name="T48" fmla="*/ 11 w 11"/>
                <a:gd name="T49" fmla="*/ 1 h 29"/>
                <a:gd name="T50" fmla="*/ 11 w 11"/>
                <a:gd name="T51" fmla="*/ 1 h 2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
                <a:gd name="T79" fmla="*/ 0 h 29"/>
                <a:gd name="T80" fmla="*/ 11 w 11"/>
                <a:gd name="T81" fmla="*/ 29 h 2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 h="29">
                  <a:moveTo>
                    <a:pt x="11" y="1"/>
                  </a:moveTo>
                  <a:lnTo>
                    <a:pt x="10" y="4"/>
                  </a:lnTo>
                  <a:lnTo>
                    <a:pt x="8" y="8"/>
                  </a:lnTo>
                  <a:lnTo>
                    <a:pt x="7" y="11"/>
                  </a:lnTo>
                  <a:lnTo>
                    <a:pt x="7" y="15"/>
                  </a:lnTo>
                  <a:lnTo>
                    <a:pt x="5" y="19"/>
                  </a:lnTo>
                  <a:lnTo>
                    <a:pt x="5" y="23"/>
                  </a:lnTo>
                  <a:lnTo>
                    <a:pt x="5" y="26"/>
                  </a:lnTo>
                  <a:lnTo>
                    <a:pt x="7" y="29"/>
                  </a:lnTo>
                  <a:lnTo>
                    <a:pt x="4" y="28"/>
                  </a:lnTo>
                  <a:lnTo>
                    <a:pt x="2" y="25"/>
                  </a:lnTo>
                  <a:lnTo>
                    <a:pt x="2" y="20"/>
                  </a:lnTo>
                  <a:lnTo>
                    <a:pt x="0" y="17"/>
                  </a:lnTo>
                  <a:lnTo>
                    <a:pt x="2" y="17"/>
                  </a:lnTo>
                  <a:lnTo>
                    <a:pt x="0" y="14"/>
                  </a:lnTo>
                  <a:lnTo>
                    <a:pt x="0" y="9"/>
                  </a:lnTo>
                  <a:lnTo>
                    <a:pt x="2" y="6"/>
                  </a:lnTo>
                  <a:lnTo>
                    <a:pt x="4" y="3"/>
                  </a:lnTo>
                  <a:lnTo>
                    <a:pt x="5" y="3"/>
                  </a:lnTo>
                  <a:lnTo>
                    <a:pt x="7" y="1"/>
                  </a:lnTo>
                  <a:lnTo>
                    <a:pt x="8" y="1"/>
                  </a:lnTo>
                  <a:lnTo>
                    <a:pt x="10" y="0"/>
                  </a:lnTo>
                  <a:lnTo>
                    <a:pt x="11" y="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68" name="Freeform 932"/>
            <p:cNvSpPr>
              <a:spLocks/>
            </p:cNvSpPr>
            <p:nvPr/>
          </p:nvSpPr>
          <p:spPr bwMode="auto">
            <a:xfrm>
              <a:off x="1786" y="3094"/>
              <a:ext cx="25" cy="23"/>
            </a:xfrm>
            <a:custGeom>
              <a:avLst/>
              <a:gdLst>
                <a:gd name="T0" fmla="*/ 10 w 25"/>
                <a:gd name="T1" fmla="*/ 6 h 23"/>
                <a:gd name="T2" fmla="*/ 25 w 25"/>
                <a:gd name="T3" fmla="*/ 20 h 23"/>
                <a:gd name="T4" fmla="*/ 25 w 25"/>
                <a:gd name="T5" fmla="*/ 23 h 23"/>
                <a:gd name="T6" fmla="*/ 22 w 25"/>
                <a:gd name="T7" fmla="*/ 22 h 23"/>
                <a:gd name="T8" fmla="*/ 19 w 25"/>
                <a:gd name="T9" fmla="*/ 19 h 23"/>
                <a:gd name="T10" fmla="*/ 16 w 25"/>
                <a:gd name="T11" fmla="*/ 17 h 23"/>
                <a:gd name="T12" fmla="*/ 13 w 25"/>
                <a:gd name="T13" fmla="*/ 14 h 23"/>
                <a:gd name="T14" fmla="*/ 10 w 25"/>
                <a:gd name="T15" fmla="*/ 11 h 23"/>
                <a:gd name="T16" fmla="*/ 6 w 25"/>
                <a:gd name="T17" fmla="*/ 9 h 23"/>
                <a:gd name="T18" fmla="*/ 3 w 25"/>
                <a:gd name="T19" fmla="*/ 6 h 23"/>
                <a:gd name="T20" fmla="*/ 0 w 25"/>
                <a:gd name="T21" fmla="*/ 5 h 23"/>
                <a:gd name="T22" fmla="*/ 0 w 25"/>
                <a:gd name="T23" fmla="*/ 0 h 23"/>
                <a:gd name="T24" fmla="*/ 2 w 25"/>
                <a:gd name="T25" fmla="*/ 0 h 23"/>
                <a:gd name="T26" fmla="*/ 3 w 25"/>
                <a:gd name="T27" fmla="*/ 0 h 23"/>
                <a:gd name="T28" fmla="*/ 5 w 25"/>
                <a:gd name="T29" fmla="*/ 1 h 23"/>
                <a:gd name="T30" fmla="*/ 5 w 25"/>
                <a:gd name="T31" fmla="*/ 1 h 23"/>
                <a:gd name="T32" fmla="*/ 6 w 25"/>
                <a:gd name="T33" fmla="*/ 3 h 23"/>
                <a:gd name="T34" fmla="*/ 6 w 25"/>
                <a:gd name="T35" fmla="*/ 5 h 23"/>
                <a:gd name="T36" fmla="*/ 8 w 25"/>
                <a:gd name="T37" fmla="*/ 5 h 23"/>
                <a:gd name="T38" fmla="*/ 10 w 25"/>
                <a:gd name="T39" fmla="*/ 6 h 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
                <a:gd name="T61" fmla="*/ 0 h 23"/>
                <a:gd name="T62" fmla="*/ 25 w 25"/>
                <a:gd name="T63" fmla="*/ 23 h 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 h="23">
                  <a:moveTo>
                    <a:pt x="10" y="6"/>
                  </a:moveTo>
                  <a:lnTo>
                    <a:pt x="25" y="20"/>
                  </a:lnTo>
                  <a:lnTo>
                    <a:pt x="25" y="23"/>
                  </a:lnTo>
                  <a:lnTo>
                    <a:pt x="22" y="22"/>
                  </a:lnTo>
                  <a:lnTo>
                    <a:pt x="19" y="19"/>
                  </a:lnTo>
                  <a:lnTo>
                    <a:pt x="16" y="17"/>
                  </a:lnTo>
                  <a:lnTo>
                    <a:pt x="13" y="14"/>
                  </a:lnTo>
                  <a:lnTo>
                    <a:pt x="10" y="11"/>
                  </a:lnTo>
                  <a:lnTo>
                    <a:pt x="6" y="9"/>
                  </a:lnTo>
                  <a:lnTo>
                    <a:pt x="3" y="6"/>
                  </a:lnTo>
                  <a:lnTo>
                    <a:pt x="0" y="5"/>
                  </a:lnTo>
                  <a:lnTo>
                    <a:pt x="0" y="0"/>
                  </a:lnTo>
                  <a:lnTo>
                    <a:pt x="2" y="0"/>
                  </a:lnTo>
                  <a:lnTo>
                    <a:pt x="3" y="0"/>
                  </a:lnTo>
                  <a:lnTo>
                    <a:pt x="5" y="1"/>
                  </a:lnTo>
                  <a:lnTo>
                    <a:pt x="6" y="3"/>
                  </a:lnTo>
                  <a:lnTo>
                    <a:pt x="6" y="5"/>
                  </a:lnTo>
                  <a:lnTo>
                    <a:pt x="8" y="5"/>
                  </a:lnTo>
                  <a:lnTo>
                    <a:pt x="10" y="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69" name="Freeform 933"/>
            <p:cNvSpPr>
              <a:spLocks/>
            </p:cNvSpPr>
            <p:nvPr/>
          </p:nvSpPr>
          <p:spPr bwMode="auto">
            <a:xfrm>
              <a:off x="1608" y="3094"/>
              <a:ext cx="10" cy="28"/>
            </a:xfrm>
            <a:custGeom>
              <a:avLst/>
              <a:gdLst>
                <a:gd name="T0" fmla="*/ 5 w 10"/>
                <a:gd name="T1" fmla="*/ 17 h 28"/>
                <a:gd name="T2" fmla="*/ 5 w 10"/>
                <a:gd name="T3" fmla="*/ 19 h 28"/>
                <a:gd name="T4" fmla="*/ 5 w 10"/>
                <a:gd name="T5" fmla="*/ 22 h 28"/>
                <a:gd name="T6" fmla="*/ 5 w 10"/>
                <a:gd name="T7" fmla="*/ 25 h 28"/>
                <a:gd name="T8" fmla="*/ 4 w 10"/>
                <a:gd name="T9" fmla="*/ 28 h 28"/>
                <a:gd name="T10" fmla="*/ 2 w 10"/>
                <a:gd name="T11" fmla="*/ 26 h 28"/>
                <a:gd name="T12" fmla="*/ 2 w 10"/>
                <a:gd name="T13" fmla="*/ 25 h 28"/>
                <a:gd name="T14" fmla="*/ 2 w 10"/>
                <a:gd name="T15" fmla="*/ 22 h 28"/>
                <a:gd name="T16" fmla="*/ 0 w 10"/>
                <a:gd name="T17" fmla="*/ 20 h 28"/>
                <a:gd name="T18" fmla="*/ 0 w 10"/>
                <a:gd name="T19" fmla="*/ 19 h 28"/>
                <a:gd name="T20" fmla="*/ 2 w 10"/>
                <a:gd name="T21" fmla="*/ 16 h 28"/>
                <a:gd name="T22" fmla="*/ 2 w 10"/>
                <a:gd name="T23" fmla="*/ 14 h 28"/>
                <a:gd name="T24" fmla="*/ 4 w 10"/>
                <a:gd name="T25" fmla="*/ 11 h 28"/>
                <a:gd name="T26" fmla="*/ 4 w 10"/>
                <a:gd name="T27" fmla="*/ 9 h 28"/>
                <a:gd name="T28" fmla="*/ 5 w 10"/>
                <a:gd name="T29" fmla="*/ 8 h 28"/>
                <a:gd name="T30" fmla="*/ 5 w 10"/>
                <a:gd name="T31" fmla="*/ 5 h 28"/>
                <a:gd name="T32" fmla="*/ 7 w 10"/>
                <a:gd name="T33" fmla="*/ 3 h 28"/>
                <a:gd name="T34" fmla="*/ 10 w 10"/>
                <a:gd name="T35" fmla="*/ 0 h 28"/>
                <a:gd name="T36" fmla="*/ 10 w 10"/>
                <a:gd name="T37" fmla="*/ 3 h 28"/>
                <a:gd name="T38" fmla="*/ 10 w 10"/>
                <a:gd name="T39" fmla="*/ 5 h 28"/>
                <a:gd name="T40" fmla="*/ 8 w 10"/>
                <a:gd name="T41" fmla="*/ 6 h 28"/>
                <a:gd name="T42" fmla="*/ 8 w 10"/>
                <a:gd name="T43" fmla="*/ 8 h 28"/>
                <a:gd name="T44" fmla="*/ 7 w 10"/>
                <a:gd name="T45" fmla="*/ 9 h 28"/>
                <a:gd name="T46" fmla="*/ 5 w 10"/>
                <a:gd name="T47" fmla="*/ 11 h 28"/>
                <a:gd name="T48" fmla="*/ 5 w 10"/>
                <a:gd name="T49" fmla="*/ 14 h 28"/>
                <a:gd name="T50" fmla="*/ 5 w 10"/>
                <a:gd name="T51" fmla="*/ 17 h 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
                <a:gd name="T79" fmla="*/ 0 h 28"/>
                <a:gd name="T80" fmla="*/ 10 w 10"/>
                <a:gd name="T81" fmla="*/ 28 h 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 h="28">
                  <a:moveTo>
                    <a:pt x="5" y="17"/>
                  </a:moveTo>
                  <a:lnTo>
                    <a:pt x="5" y="19"/>
                  </a:lnTo>
                  <a:lnTo>
                    <a:pt x="5" y="22"/>
                  </a:lnTo>
                  <a:lnTo>
                    <a:pt x="5" y="25"/>
                  </a:lnTo>
                  <a:lnTo>
                    <a:pt x="4" y="28"/>
                  </a:lnTo>
                  <a:lnTo>
                    <a:pt x="2" y="26"/>
                  </a:lnTo>
                  <a:lnTo>
                    <a:pt x="2" y="25"/>
                  </a:lnTo>
                  <a:lnTo>
                    <a:pt x="2" y="22"/>
                  </a:lnTo>
                  <a:lnTo>
                    <a:pt x="0" y="20"/>
                  </a:lnTo>
                  <a:lnTo>
                    <a:pt x="0" y="19"/>
                  </a:lnTo>
                  <a:lnTo>
                    <a:pt x="2" y="16"/>
                  </a:lnTo>
                  <a:lnTo>
                    <a:pt x="2" y="14"/>
                  </a:lnTo>
                  <a:lnTo>
                    <a:pt x="4" y="11"/>
                  </a:lnTo>
                  <a:lnTo>
                    <a:pt x="4" y="9"/>
                  </a:lnTo>
                  <a:lnTo>
                    <a:pt x="5" y="8"/>
                  </a:lnTo>
                  <a:lnTo>
                    <a:pt x="5" y="5"/>
                  </a:lnTo>
                  <a:lnTo>
                    <a:pt x="7" y="3"/>
                  </a:lnTo>
                  <a:lnTo>
                    <a:pt x="10" y="0"/>
                  </a:lnTo>
                  <a:lnTo>
                    <a:pt x="10" y="3"/>
                  </a:lnTo>
                  <a:lnTo>
                    <a:pt x="10" y="5"/>
                  </a:lnTo>
                  <a:lnTo>
                    <a:pt x="8" y="6"/>
                  </a:lnTo>
                  <a:lnTo>
                    <a:pt x="8" y="8"/>
                  </a:lnTo>
                  <a:lnTo>
                    <a:pt x="7" y="9"/>
                  </a:lnTo>
                  <a:lnTo>
                    <a:pt x="5" y="11"/>
                  </a:lnTo>
                  <a:lnTo>
                    <a:pt x="5" y="14"/>
                  </a:lnTo>
                  <a:lnTo>
                    <a:pt x="5" y="1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70" name="Freeform 934"/>
            <p:cNvSpPr>
              <a:spLocks/>
            </p:cNvSpPr>
            <p:nvPr/>
          </p:nvSpPr>
          <p:spPr bwMode="auto">
            <a:xfrm>
              <a:off x="1624" y="3094"/>
              <a:ext cx="9" cy="26"/>
            </a:xfrm>
            <a:custGeom>
              <a:avLst/>
              <a:gdLst>
                <a:gd name="T0" fmla="*/ 9 w 9"/>
                <a:gd name="T1" fmla="*/ 0 h 26"/>
                <a:gd name="T2" fmla="*/ 8 w 9"/>
                <a:gd name="T3" fmla="*/ 5 h 26"/>
                <a:gd name="T4" fmla="*/ 6 w 9"/>
                <a:gd name="T5" fmla="*/ 8 h 26"/>
                <a:gd name="T6" fmla="*/ 5 w 9"/>
                <a:gd name="T7" fmla="*/ 12 h 26"/>
                <a:gd name="T8" fmla="*/ 5 w 9"/>
                <a:gd name="T9" fmla="*/ 17 h 26"/>
                <a:gd name="T10" fmla="*/ 3 w 9"/>
                <a:gd name="T11" fmla="*/ 20 h 26"/>
                <a:gd name="T12" fmla="*/ 3 w 9"/>
                <a:gd name="T13" fmla="*/ 23 h 26"/>
                <a:gd name="T14" fmla="*/ 3 w 9"/>
                <a:gd name="T15" fmla="*/ 25 h 26"/>
                <a:gd name="T16" fmla="*/ 3 w 9"/>
                <a:gd name="T17" fmla="*/ 25 h 26"/>
                <a:gd name="T18" fmla="*/ 2 w 9"/>
                <a:gd name="T19" fmla="*/ 25 h 26"/>
                <a:gd name="T20" fmla="*/ 2 w 9"/>
                <a:gd name="T21" fmla="*/ 25 h 26"/>
                <a:gd name="T22" fmla="*/ 2 w 9"/>
                <a:gd name="T23" fmla="*/ 26 h 26"/>
                <a:gd name="T24" fmla="*/ 2 w 9"/>
                <a:gd name="T25" fmla="*/ 26 h 26"/>
                <a:gd name="T26" fmla="*/ 0 w 9"/>
                <a:gd name="T27" fmla="*/ 23 h 26"/>
                <a:gd name="T28" fmla="*/ 0 w 9"/>
                <a:gd name="T29" fmla="*/ 19 h 26"/>
                <a:gd name="T30" fmla="*/ 2 w 9"/>
                <a:gd name="T31" fmla="*/ 12 h 26"/>
                <a:gd name="T32" fmla="*/ 2 w 9"/>
                <a:gd name="T33" fmla="*/ 9 h 26"/>
                <a:gd name="T34" fmla="*/ 3 w 9"/>
                <a:gd name="T35" fmla="*/ 8 h 26"/>
                <a:gd name="T36" fmla="*/ 3 w 9"/>
                <a:gd name="T37" fmla="*/ 6 h 26"/>
                <a:gd name="T38" fmla="*/ 5 w 9"/>
                <a:gd name="T39" fmla="*/ 5 h 26"/>
                <a:gd name="T40" fmla="*/ 5 w 9"/>
                <a:gd name="T41" fmla="*/ 5 h 26"/>
                <a:gd name="T42" fmla="*/ 6 w 9"/>
                <a:gd name="T43" fmla="*/ 3 h 26"/>
                <a:gd name="T44" fmla="*/ 8 w 9"/>
                <a:gd name="T45" fmla="*/ 1 h 26"/>
                <a:gd name="T46" fmla="*/ 8 w 9"/>
                <a:gd name="T47" fmla="*/ 0 h 26"/>
                <a:gd name="T48" fmla="*/ 9 w 9"/>
                <a:gd name="T49" fmla="*/ 0 h 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
                <a:gd name="T76" fmla="*/ 0 h 26"/>
                <a:gd name="T77" fmla="*/ 9 w 9"/>
                <a:gd name="T78" fmla="*/ 26 h 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 h="26">
                  <a:moveTo>
                    <a:pt x="9" y="0"/>
                  </a:moveTo>
                  <a:lnTo>
                    <a:pt x="8" y="5"/>
                  </a:lnTo>
                  <a:lnTo>
                    <a:pt x="6" y="8"/>
                  </a:lnTo>
                  <a:lnTo>
                    <a:pt x="5" y="12"/>
                  </a:lnTo>
                  <a:lnTo>
                    <a:pt x="5" y="17"/>
                  </a:lnTo>
                  <a:lnTo>
                    <a:pt x="3" y="20"/>
                  </a:lnTo>
                  <a:lnTo>
                    <a:pt x="3" y="23"/>
                  </a:lnTo>
                  <a:lnTo>
                    <a:pt x="3" y="25"/>
                  </a:lnTo>
                  <a:lnTo>
                    <a:pt x="2" y="25"/>
                  </a:lnTo>
                  <a:lnTo>
                    <a:pt x="2" y="26"/>
                  </a:lnTo>
                  <a:lnTo>
                    <a:pt x="0" y="23"/>
                  </a:lnTo>
                  <a:lnTo>
                    <a:pt x="0" y="19"/>
                  </a:lnTo>
                  <a:lnTo>
                    <a:pt x="2" y="12"/>
                  </a:lnTo>
                  <a:lnTo>
                    <a:pt x="2" y="9"/>
                  </a:lnTo>
                  <a:lnTo>
                    <a:pt x="3" y="8"/>
                  </a:lnTo>
                  <a:lnTo>
                    <a:pt x="3" y="6"/>
                  </a:lnTo>
                  <a:lnTo>
                    <a:pt x="5" y="5"/>
                  </a:lnTo>
                  <a:lnTo>
                    <a:pt x="6" y="3"/>
                  </a:lnTo>
                  <a:lnTo>
                    <a:pt x="8" y="1"/>
                  </a:lnTo>
                  <a:lnTo>
                    <a:pt x="8" y="0"/>
                  </a:lnTo>
                  <a:lnTo>
                    <a:pt x="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71" name="Freeform 935"/>
            <p:cNvSpPr>
              <a:spLocks/>
            </p:cNvSpPr>
            <p:nvPr/>
          </p:nvSpPr>
          <p:spPr bwMode="auto">
            <a:xfrm>
              <a:off x="1788" y="3105"/>
              <a:ext cx="20" cy="19"/>
            </a:xfrm>
            <a:custGeom>
              <a:avLst/>
              <a:gdLst>
                <a:gd name="T0" fmla="*/ 19 w 20"/>
                <a:gd name="T1" fmla="*/ 15 h 19"/>
                <a:gd name="T2" fmla="*/ 20 w 20"/>
                <a:gd name="T3" fmla="*/ 17 h 19"/>
                <a:gd name="T4" fmla="*/ 19 w 20"/>
                <a:gd name="T5" fmla="*/ 17 h 19"/>
                <a:gd name="T6" fmla="*/ 19 w 20"/>
                <a:gd name="T7" fmla="*/ 19 h 19"/>
                <a:gd name="T8" fmla="*/ 17 w 20"/>
                <a:gd name="T9" fmla="*/ 19 h 19"/>
                <a:gd name="T10" fmla="*/ 14 w 20"/>
                <a:gd name="T11" fmla="*/ 17 h 19"/>
                <a:gd name="T12" fmla="*/ 12 w 20"/>
                <a:gd name="T13" fmla="*/ 14 h 19"/>
                <a:gd name="T14" fmla="*/ 9 w 20"/>
                <a:gd name="T15" fmla="*/ 12 h 19"/>
                <a:gd name="T16" fmla="*/ 6 w 20"/>
                <a:gd name="T17" fmla="*/ 11 h 19"/>
                <a:gd name="T18" fmla="*/ 3 w 20"/>
                <a:gd name="T19" fmla="*/ 8 h 19"/>
                <a:gd name="T20" fmla="*/ 1 w 20"/>
                <a:gd name="T21" fmla="*/ 6 h 19"/>
                <a:gd name="T22" fmla="*/ 0 w 20"/>
                <a:gd name="T23" fmla="*/ 3 h 19"/>
                <a:gd name="T24" fmla="*/ 0 w 20"/>
                <a:gd name="T25" fmla="*/ 0 h 19"/>
                <a:gd name="T26" fmla="*/ 3 w 20"/>
                <a:gd name="T27" fmla="*/ 1 h 19"/>
                <a:gd name="T28" fmla="*/ 6 w 20"/>
                <a:gd name="T29" fmla="*/ 3 h 19"/>
                <a:gd name="T30" fmla="*/ 8 w 20"/>
                <a:gd name="T31" fmla="*/ 5 h 19"/>
                <a:gd name="T32" fmla="*/ 9 w 20"/>
                <a:gd name="T33" fmla="*/ 6 h 19"/>
                <a:gd name="T34" fmla="*/ 12 w 20"/>
                <a:gd name="T35" fmla="*/ 8 h 19"/>
                <a:gd name="T36" fmla="*/ 14 w 20"/>
                <a:gd name="T37" fmla="*/ 11 h 19"/>
                <a:gd name="T38" fmla="*/ 17 w 20"/>
                <a:gd name="T39" fmla="*/ 12 h 19"/>
                <a:gd name="T40" fmla="*/ 19 w 20"/>
                <a:gd name="T41" fmla="*/ 15 h 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
                <a:gd name="T64" fmla="*/ 0 h 19"/>
                <a:gd name="T65" fmla="*/ 20 w 20"/>
                <a:gd name="T66" fmla="*/ 19 h 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 h="19">
                  <a:moveTo>
                    <a:pt x="19" y="15"/>
                  </a:moveTo>
                  <a:lnTo>
                    <a:pt x="20" y="17"/>
                  </a:lnTo>
                  <a:lnTo>
                    <a:pt x="19" y="17"/>
                  </a:lnTo>
                  <a:lnTo>
                    <a:pt x="19" y="19"/>
                  </a:lnTo>
                  <a:lnTo>
                    <a:pt x="17" y="19"/>
                  </a:lnTo>
                  <a:lnTo>
                    <a:pt x="14" y="17"/>
                  </a:lnTo>
                  <a:lnTo>
                    <a:pt x="12" y="14"/>
                  </a:lnTo>
                  <a:lnTo>
                    <a:pt x="9" y="12"/>
                  </a:lnTo>
                  <a:lnTo>
                    <a:pt x="6" y="11"/>
                  </a:lnTo>
                  <a:lnTo>
                    <a:pt x="3" y="8"/>
                  </a:lnTo>
                  <a:lnTo>
                    <a:pt x="1" y="6"/>
                  </a:lnTo>
                  <a:lnTo>
                    <a:pt x="0" y="3"/>
                  </a:lnTo>
                  <a:lnTo>
                    <a:pt x="0" y="0"/>
                  </a:lnTo>
                  <a:lnTo>
                    <a:pt x="3" y="1"/>
                  </a:lnTo>
                  <a:lnTo>
                    <a:pt x="6" y="3"/>
                  </a:lnTo>
                  <a:lnTo>
                    <a:pt x="8" y="5"/>
                  </a:lnTo>
                  <a:lnTo>
                    <a:pt x="9" y="6"/>
                  </a:lnTo>
                  <a:lnTo>
                    <a:pt x="12" y="8"/>
                  </a:lnTo>
                  <a:lnTo>
                    <a:pt x="14" y="11"/>
                  </a:lnTo>
                  <a:lnTo>
                    <a:pt x="17" y="12"/>
                  </a:lnTo>
                  <a:lnTo>
                    <a:pt x="19" y="1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72" name="Freeform 936"/>
            <p:cNvSpPr>
              <a:spLocks/>
            </p:cNvSpPr>
            <p:nvPr/>
          </p:nvSpPr>
          <p:spPr bwMode="auto">
            <a:xfrm>
              <a:off x="1674" y="3106"/>
              <a:ext cx="50" cy="10"/>
            </a:xfrm>
            <a:custGeom>
              <a:avLst/>
              <a:gdLst>
                <a:gd name="T0" fmla="*/ 50 w 50"/>
                <a:gd name="T1" fmla="*/ 0 h 10"/>
                <a:gd name="T2" fmla="*/ 48 w 50"/>
                <a:gd name="T3" fmla="*/ 2 h 10"/>
                <a:gd name="T4" fmla="*/ 48 w 50"/>
                <a:gd name="T5" fmla="*/ 5 h 10"/>
                <a:gd name="T6" fmla="*/ 48 w 50"/>
                <a:gd name="T7" fmla="*/ 7 h 10"/>
                <a:gd name="T8" fmla="*/ 50 w 50"/>
                <a:gd name="T9" fmla="*/ 10 h 10"/>
                <a:gd name="T10" fmla="*/ 48 w 50"/>
                <a:gd name="T11" fmla="*/ 10 h 10"/>
                <a:gd name="T12" fmla="*/ 47 w 50"/>
                <a:gd name="T13" fmla="*/ 10 h 10"/>
                <a:gd name="T14" fmla="*/ 44 w 50"/>
                <a:gd name="T15" fmla="*/ 10 h 10"/>
                <a:gd name="T16" fmla="*/ 41 w 50"/>
                <a:gd name="T17" fmla="*/ 10 h 10"/>
                <a:gd name="T18" fmla="*/ 37 w 50"/>
                <a:gd name="T19" fmla="*/ 10 h 10"/>
                <a:gd name="T20" fmla="*/ 34 w 50"/>
                <a:gd name="T21" fmla="*/ 10 h 10"/>
                <a:gd name="T22" fmla="*/ 30 w 50"/>
                <a:gd name="T23" fmla="*/ 10 h 10"/>
                <a:gd name="T24" fmla="*/ 25 w 50"/>
                <a:gd name="T25" fmla="*/ 10 h 10"/>
                <a:gd name="T26" fmla="*/ 22 w 50"/>
                <a:gd name="T27" fmla="*/ 10 h 10"/>
                <a:gd name="T28" fmla="*/ 17 w 50"/>
                <a:gd name="T29" fmla="*/ 10 h 10"/>
                <a:gd name="T30" fmla="*/ 14 w 50"/>
                <a:gd name="T31" fmla="*/ 10 h 10"/>
                <a:gd name="T32" fmla="*/ 11 w 50"/>
                <a:gd name="T33" fmla="*/ 10 h 10"/>
                <a:gd name="T34" fmla="*/ 9 w 50"/>
                <a:gd name="T35" fmla="*/ 10 h 10"/>
                <a:gd name="T36" fmla="*/ 6 w 50"/>
                <a:gd name="T37" fmla="*/ 10 h 10"/>
                <a:gd name="T38" fmla="*/ 5 w 50"/>
                <a:gd name="T39" fmla="*/ 10 h 10"/>
                <a:gd name="T40" fmla="*/ 5 w 50"/>
                <a:gd name="T41" fmla="*/ 10 h 10"/>
                <a:gd name="T42" fmla="*/ 3 w 50"/>
                <a:gd name="T43" fmla="*/ 10 h 10"/>
                <a:gd name="T44" fmla="*/ 3 w 50"/>
                <a:gd name="T45" fmla="*/ 10 h 10"/>
                <a:gd name="T46" fmla="*/ 2 w 50"/>
                <a:gd name="T47" fmla="*/ 10 h 10"/>
                <a:gd name="T48" fmla="*/ 0 w 50"/>
                <a:gd name="T49" fmla="*/ 10 h 10"/>
                <a:gd name="T50" fmla="*/ 0 w 50"/>
                <a:gd name="T51" fmla="*/ 2 h 10"/>
                <a:gd name="T52" fmla="*/ 3 w 50"/>
                <a:gd name="T53" fmla="*/ 2 h 10"/>
                <a:gd name="T54" fmla="*/ 6 w 50"/>
                <a:gd name="T55" fmla="*/ 2 h 10"/>
                <a:gd name="T56" fmla="*/ 9 w 50"/>
                <a:gd name="T57" fmla="*/ 2 h 10"/>
                <a:gd name="T58" fmla="*/ 12 w 50"/>
                <a:gd name="T59" fmla="*/ 0 h 10"/>
                <a:gd name="T60" fmla="*/ 17 w 50"/>
                <a:gd name="T61" fmla="*/ 0 h 10"/>
                <a:gd name="T62" fmla="*/ 20 w 50"/>
                <a:gd name="T63" fmla="*/ 0 h 10"/>
                <a:gd name="T64" fmla="*/ 23 w 50"/>
                <a:gd name="T65" fmla="*/ 0 h 10"/>
                <a:gd name="T66" fmla="*/ 28 w 50"/>
                <a:gd name="T67" fmla="*/ 0 h 10"/>
                <a:gd name="T68" fmla="*/ 31 w 50"/>
                <a:gd name="T69" fmla="*/ 0 h 10"/>
                <a:gd name="T70" fmla="*/ 34 w 50"/>
                <a:gd name="T71" fmla="*/ 0 h 10"/>
                <a:gd name="T72" fmla="*/ 37 w 50"/>
                <a:gd name="T73" fmla="*/ 0 h 10"/>
                <a:gd name="T74" fmla="*/ 41 w 50"/>
                <a:gd name="T75" fmla="*/ 0 h 10"/>
                <a:gd name="T76" fmla="*/ 44 w 50"/>
                <a:gd name="T77" fmla="*/ 0 h 10"/>
                <a:gd name="T78" fmla="*/ 45 w 50"/>
                <a:gd name="T79" fmla="*/ 0 h 10"/>
                <a:gd name="T80" fmla="*/ 48 w 50"/>
                <a:gd name="T81" fmla="*/ 0 h 10"/>
                <a:gd name="T82" fmla="*/ 50 w 50"/>
                <a:gd name="T83" fmla="*/ 0 h 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
                <a:gd name="T127" fmla="*/ 0 h 10"/>
                <a:gd name="T128" fmla="*/ 50 w 50"/>
                <a:gd name="T129" fmla="*/ 10 h 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 h="10">
                  <a:moveTo>
                    <a:pt x="50" y="0"/>
                  </a:moveTo>
                  <a:lnTo>
                    <a:pt x="48" y="2"/>
                  </a:lnTo>
                  <a:lnTo>
                    <a:pt x="48" y="5"/>
                  </a:lnTo>
                  <a:lnTo>
                    <a:pt x="48" y="7"/>
                  </a:lnTo>
                  <a:lnTo>
                    <a:pt x="50" y="10"/>
                  </a:lnTo>
                  <a:lnTo>
                    <a:pt x="48" y="10"/>
                  </a:lnTo>
                  <a:lnTo>
                    <a:pt x="47" y="10"/>
                  </a:lnTo>
                  <a:lnTo>
                    <a:pt x="44" y="10"/>
                  </a:lnTo>
                  <a:lnTo>
                    <a:pt x="41" y="10"/>
                  </a:lnTo>
                  <a:lnTo>
                    <a:pt x="37" y="10"/>
                  </a:lnTo>
                  <a:lnTo>
                    <a:pt x="34" y="10"/>
                  </a:lnTo>
                  <a:lnTo>
                    <a:pt x="30" y="10"/>
                  </a:lnTo>
                  <a:lnTo>
                    <a:pt x="25" y="10"/>
                  </a:lnTo>
                  <a:lnTo>
                    <a:pt x="22" y="10"/>
                  </a:lnTo>
                  <a:lnTo>
                    <a:pt x="17" y="10"/>
                  </a:lnTo>
                  <a:lnTo>
                    <a:pt x="14" y="10"/>
                  </a:lnTo>
                  <a:lnTo>
                    <a:pt x="11" y="10"/>
                  </a:lnTo>
                  <a:lnTo>
                    <a:pt x="9" y="10"/>
                  </a:lnTo>
                  <a:lnTo>
                    <a:pt x="6" y="10"/>
                  </a:lnTo>
                  <a:lnTo>
                    <a:pt x="5" y="10"/>
                  </a:lnTo>
                  <a:lnTo>
                    <a:pt x="3" y="10"/>
                  </a:lnTo>
                  <a:lnTo>
                    <a:pt x="2" y="10"/>
                  </a:lnTo>
                  <a:lnTo>
                    <a:pt x="0" y="10"/>
                  </a:lnTo>
                  <a:lnTo>
                    <a:pt x="0" y="2"/>
                  </a:lnTo>
                  <a:lnTo>
                    <a:pt x="3" y="2"/>
                  </a:lnTo>
                  <a:lnTo>
                    <a:pt x="6" y="2"/>
                  </a:lnTo>
                  <a:lnTo>
                    <a:pt x="9" y="2"/>
                  </a:lnTo>
                  <a:lnTo>
                    <a:pt x="12" y="0"/>
                  </a:lnTo>
                  <a:lnTo>
                    <a:pt x="17" y="0"/>
                  </a:lnTo>
                  <a:lnTo>
                    <a:pt x="20" y="0"/>
                  </a:lnTo>
                  <a:lnTo>
                    <a:pt x="23" y="0"/>
                  </a:lnTo>
                  <a:lnTo>
                    <a:pt x="28" y="0"/>
                  </a:lnTo>
                  <a:lnTo>
                    <a:pt x="31" y="0"/>
                  </a:lnTo>
                  <a:lnTo>
                    <a:pt x="34" y="0"/>
                  </a:lnTo>
                  <a:lnTo>
                    <a:pt x="37" y="0"/>
                  </a:lnTo>
                  <a:lnTo>
                    <a:pt x="41" y="0"/>
                  </a:lnTo>
                  <a:lnTo>
                    <a:pt x="44" y="0"/>
                  </a:lnTo>
                  <a:lnTo>
                    <a:pt x="45" y="0"/>
                  </a:lnTo>
                  <a:lnTo>
                    <a:pt x="48" y="0"/>
                  </a:lnTo>
                  <a:lnTo>
                    <a:pt x="5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73" name="Freeform 937"/>
            <p:cNvSpPr>
              <a:spLocks/>
            </p:cNvSpPr>
            <p:nvPr/>
          </p:nvSpPr>
          <p:spPr bwMode="auto">
            <a:xfrm>
              <a:off x="1757" y="3111"/>
              <a:ext cx="6" cy="11"/>
            </a:xfrm>
            <a:custGeom>
              <a:avLst/>
              <a:gdLst>
                <a:gd name="T0" fmla="*/ 4 w 6"/>
                <a:gd name="T1" fmla="*/ 0 h 11"/>
                <a:gd name="T2" fmla="*/ 3 w 6"/>
                <a:gd name="T3" fmla="*/ 3 h 11"/>
                <a:gd name="T4" fmla="*/ 3 w 6"/>
                <a:gd name="T5" fmla="*/ 6 h 11"/>
                <a:gd name="T6" fmla="*/ 4 w 6"/>
                <a:gd name="T7" fmla="*/ 8 h 11"/>
                <a:gd name="T8" fmla="*/ 6 w 6"/>
                <a:gd name="T9" fmla="*/ 11 h 11"/>
                <a:gd name="T10" fmla="*/ 3 w 6"/>
                <a:gd name="T11" fmla="*/ 11 h 11"/>
                <a:gd name="T12" fmla="*/ 1 w 6"/>
                <a:gd name="T13" fmla="*/ 11 h 11"/>
                <a:gd name="T14" fmla="*/ 1 w 6"/>
                <a:gd name="T15" fmla="*/ 9 h 11"/>
                <a:gd name="T16" fmla="*/ 0 w 6"/>
                <a:gd name="T17" fmla="*/ 8 h 11"/>
                <a:gd name="T18" fmla="*/ 1 w 6"/>
                <a:gd name="T19" fmla="*/ 3 h 11"/>
                <a:gd name="T20" fmla="*/ 3 w 6"/>
                <a:gd name="T21" fmla="*/ 0 h 11"/>
                <a:gd name="T22" fmla="*/ 3 w 6"/>
                <a:gd name="T23" fmla="*/ 0 h 11"/>
                <a:gd name="T24" fmla="*/ 4 w 6"/>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
                <a:gd name="T40" fmla="*/ 0 h 11"/>
                <a:gd name="T41" fmla="*/ 6 w 6"/>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 h="11">
                  <a:moveTo>
                    <a:pt x="4" y="0"/>
                  </a:moveTo>
                  <a:lnTo>
                    <a:pt x="3" y="3"/>
                  </a:lnTo>
                  <a:lnTo>
                    <a:pt x="3" y="6"/>
                  </a:lnTo>
                  <a:lnTo>
                    <a:pt x="4" y="8"/>
                  </a:lnTo>
                  <a:lnTo>
                    <a:pt x="6" y="11"/>
                  </a:lnTo>
                  <a:lnTo>
                    <a:pt x="3" y="11"/>
                  </a:lnTo>
                  <a:lnTo>
                    <a:pt x="1" y="11"/>
                  </a:lnTo>
                  <a:lnTo>
                    <a:pt x="1" y="9"/>
                  </a:lnTo>
                  <a:lnTo>
                    <a:pt x="0" y="8"/>
                  </a:lnTo>
                  <a:lnTo>
                    <a:pt x="1" y="3"/>
                  </a:lnTo>
                  <a:lnTo>
                    <a:pt x="3" y="0"/>
                  </a:lnTo>
                  <a:lnTo>
                    <a:pt x="4"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74" name="Freeform 938"/>
            <p:cNvSpPr>
              <a:spLocks/>
            </p:cNvSpPr>
            <p:nvPr/>
          </p:nvSpPr>
          <p:spPr bwMode="auto">
            <a:xfrm>
              <a:off x="1580" y="3110"/>
              <a:ext cx="7" cy="9"/>
            </a:xfrm>
            <a:custGeom>
              <a:avLst/>
              <a:gdLst>
                <a:gd name="T0" fmla="*/ 7 w 7"/>
                <a:gd name="T1" fmla="*/ 9 h 9"/>
                <a:gd name="T2" fmla="*/ 5 w 7"/>
                <a:gd name="T3" fmla="*/ 9 h 9"/>
                <a:gd name="T4" fmla="*/ 5 w 7"/>
                <a:gd name="T5" fmla="*/ 9 h 9"/>
                <a:gd name="T6" fmla="*/ 4 w 7"/>
                <a:gd name="T7" fmla="*/ 9 h 9"/>
                <a:gd name="T8" fmla="*/ 2 w 7"/>
                <a:gd name="T9" fmla="*/ 7 h 9"/>
                <a:gd name="T10" fmla="*/ 0 w 7"/>
                <a:gd name="T11" fmla="*/ 6 h 9"/>
                <a:gd name="T12" fmla="*/ 2 w 7"/>
                <a:gd name="T13" fmla="*/ 3 h 9"/>
                <a:gd name="T14" fmla="*/ 2 w 7"/>
                <a:gd name="T15" fmla="*/ 1 h 9"/>
                <a:gd name="T16" fmla="*/ 4 w 7"/>
                <a:gd name="T17" fmla="*/ 0 h 9"/>
                <a:gd name="T18" fmla="*/ 7 w 7"/>
                <a:gd name="T19" fmla="*/ 0 h 9"/>
                <a:gd name="T20" fmla="*/ 7 w 7"/>
                <a:gd name="T21" fmla="*/ 3 h 9"/>
                <a:gd name="T22" fmla="*/ 7 w 7"/>
                <a:gd name="T23" fmla="*/ 6 h 9"/>
                <a:gd name="T24" fmla="*/ 7 w 7"/>
                <a:gd name="T25" fmla="*/ 9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
                <a:gd name="T40" fmla="*/ 0 h 9"/>
                <a:gd name="T41" fmla="*/ 7 w 7"/>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 h="9">
                  <a:moveTo>
                    <a:pt x="7" y="9"/>
                  </a:moveTo>
                  <a:lnTo>
                    <a:pt x="5" y="9"/>
                  </a:lnTo>
                  <a:lnTo>
                    <a:pt x="4" y="9"/>
                  </a:lnTo>
                  <a:lnTo>
                    <a:pt x="2" y="7"/>
                  </a:lnTo>
                  <a:lnTo>
                    <a:pt x="0" y="6"/>
                  </a:lnTo>
                  <a:lnTo>
                    <a:pt x="2" y="3"/>
                  </a:lnTo>
                  <a:lnTo>
                    <a:pt x="2" y="1"/>
                  </a:lnTo>
                  <a:lnTo>
                    <a:pt x="4" y="0"/>
                  </a:lnTo>
                  <a:lnTo>
                    <a:pt x="7" y="0"/>
                  </a:lnTo>
                  <a:lnTo>
                    <a:pt x="7" y="3"/>
                  </a:lnTo>
                  <a:lnTo>
                    <a:pt x="7" y="6"/>
                  </a:lnTo>
                  <a:lnTo>
                    <a:pt x="7"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75" name="Freeform 939"/>
            <p:cNvSpPr>
              <a:spLocks/>
            </p:cNvSpPr>
            <p:nvPr/>
          </p:nvSpPr>
          <p:spPr bwMode="auto">
            <a:xfrm>
              <a:off x="1788" y="3116"/>
              <a:ext cx="15" cy="17"/>
            </a:xfrm>
            <a:custGeom>
              <a:avLst/>
              <a:gdLst>
                <a:gd name="T0" fmla="*/ 15 w 15"/>
                <a:gd name="T1" fmla="*/ 12 h 17"/>
                <a:gd name="T2" fmla="*/ 15 w 15"/>
                <a:gd name="T3" fmla="*/ 14 h 17"/>
                <a:gd name="T4" fmla="*/ 14 w 15"/>
                <a:gd name="T5" fmla="*/ 14 h 17"/>
                <a:gd name="T6" fmla="*/ 14 w 15"/>
                <a:gd name="T7" fmla="*/ 15 h 17"/>
                <a:gd name="T8" fmla="*/ 12 w 15"/>
                <a:gd name="T9" fmla="*/ 17 h 17"/>
                <a:gd name="T10" fmla="*/ 11 w 15"/>
                <a:gd name="T11" fmla="*/ 15 h 17"/>
                <a:gd name="T12" fmla="*/ 9 w 15"/>
                <a:gd name="T13" fmla="*/ 14 h 17"/>
                <a:gd name="T14" fmla="*/ 8 w 15"/>
                <a:gd name="T15" fmla="*/ 12 h 17"/>
                <a:gd name="T16" fmla="*/ 6 w 15"/>
                <a:gd name="T17" fmla="*/ 11 h 17"/>
                <a:gd name="T18" fmla="*/ 4 w 15"/>
                <a:gd name="T19" fmla="*/ 9 h 17"/>
                <a:gd name="T20" fmla="*/ 3 w 15"/>
                <a:gd name="T21" fmla="*/ 8 h 17"/>
                <a:gd name="T22" fmla="*/ 1 w 15"/>
                <a:gd name="T23" fmla="*/ 6 h 17"/>
                <a:gd name="T24" fmla="*/ 0 w 15"/>
                <a:gd name="T25" fmla="*/ 4 h 17"/>
                <a:gd name="T26" fmla="*/ 1 w 15"/>
                <a:gd name="T27" fmla="*/ 3 h 17"/>
                <a:gd name="T28" fmla="*/ 1 w 15"/>
                <a:gd name="T29" fmla="*/ 1 h 17"/>
                <a:gd name="T30" fmla="*/ 0 w 15"/>
                <a:gd name="T31" fmla="*/ 1 h 17"/>
                <a:gd name="T32" fmla="*/ 1 w 15"/>
                <a:gd name="T33" fmla="*/ 0 h 17"/>
                <a:gd name="T34" fmla="*/ 3 w 15"/>
                <a:gd name="T35" fmla="*/ 1 h 17"/>
                <a:gd name="T36" fmla="*/ 4 w 15"/>
                <a:gd name="T37" fmla="*/ 3 h 17"/>
                <a:gd name="T38" fmla="*/ 6 w 15"/>
                <a:gd name="T39" fmla="*/ 4 h 17"/>
                <a:gd name="T40" fmla="*/ 8 w 15"/>
                <a:gd name="T41" fmla="*/ 6 h 17"/>
                <a:gd name="T42" fmla="*/ 9 w 15"/>
                <a:gd name="T43" fmla="*/ 8 h 17"/>
                <a:gd name="T44" fmla="*/ 11 w 15"/>
                <a:gd name="T45" fmla="*/ 9 h 17"/>
                <a:gd name="T46" fmla="*/ 14 w 15"/>
                <a:gd name="T47" fmla="*/ 11 h 17"/>
                <a:gd name="T48" fmla="*/ 15 w 15"/>
                <a:gd name="T49" fmla="*/ 12 h 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
                <a:gd name="T76" fmla="*/ 0 h 17"/>
                <a:gd name="T77" fmla="*/ 15 w 15"/>
                <a:gd name="T78" fmla="*/ 17 h 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 h="17">
                  <a:moveTo>
                    <a:pt x="15" y="12"/>
                  </a:moveTo>
                  <a:lnTo>
                    <a:pt x="15" y="14"/>
                  </a:lnTo>
                  <a:lnTo>
                    <a:pt x="14" y="14"/>
                  </a:lnTo>
                  <a:lnTo>
                    <a:pt x="14" y="15"/>
                  </a:lnTo>
                  <a:lnTo>
                    <a:pt x="12" y="17"/>
                  </a:lnTo>
                  <a:lnTo>
                    <a:pt x="11" y="15"/>
                  </a:lnTo>
                  <a:lnTo>
                    <a:pt x="9" y="14"/>
                  </a:lnTo>
                  <a:lnTo>
                    <a:pt x="8" y="12"/>
                  </a:lnTo>
                  <a:lnTo>
                    <a:pt x="6" y="11"/>
                  </a:lnTo>
                  <a:lnTo>
                    <a:pt x="4" y="9"/>
                  </a:lnTo>
                  <a:lnTo>
                    <a:pt x="3" y="8"/>
                  </a:lnTo>
                  <a:lnTo>
                    <a:pt x="1" y="6"/>
                  </a:lnTo>
                  <a:lnTo>
                    <a:pt x="0" y="4"/>
                  </a:lnTo>
                  <a:lnTo>
                    <a:pt x="1" y="3"/>
                  </a:lnTo>
                  <a:lnTo>
                    <a:pt x="1" y="1"/>
                  </a:lnTo>
                  <a:lnTo>
                    <a:pt x="0" y="1"/>
                  </a:lnTo>
                  <a:lnTo>
                    <a:pt x="1" y="0"/>
                  </a:lnTo>
                  <a:lnTo>
                    <a:pt x="3" y="1"/>
                  </a:lnTo>
                  <a:lnTo>
                    <a:pt x="4" y="3"/>
                  </a:lnTo>
                  <a:lnTo>
                    <a:pt x="6" y="4"/>
                  </a:lnTo>
                  <a:lnTo>
                    <a:pt x="8" y="6"/>
                  </a:lnTo>
                  <a:lnTo>
                    <a:pt x="9" y="8"/>
                  </a:lnTo>
                  <a:lnTo>
                    <a:pt x="11" y="9"/>
                  </a:lnTo>
                  <a:lnTo>
                    <a:pt x="14" y="11"/>
                  </a:lnTo>
                  <a:lnTo>
                    <a:pt x="15" y="1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76" name="Freeform 940"/>
            <p:cNvSpPr>
              <a:spLocks/>
            </p:cNvSpPr>
            <p:nvPr/>
          </p:nvSpPr>
          <p:spPr bwMode="auto">
            <a:xfrm>
              <a:off x="1696" y="3120"/>
              <a:ext cx="14" cy="13"/>
            </a:xfrm>
            <a:custGeom>
              <a:avLst/>
              <a:gdLst>
                <a:gd name="T0" fmla="*/ 14 w 14"/>
                <a:gd name="T1" fmla="*/ 4 h 13"/>
                <a:gd name="T2" fmla="*/ 12 w 14"/>
                <a:gd name="T3" fmla="*/ 13 h 13"/>
                <a:gd name="T4" fmla="*/ 11 w 14"/>
                <a:gd name="T5" fmla="*/ 13 h 13"/>
                <a:gd name="T6" fmla="*/ 9 w 14"/>
                <a:gd name="T7" fmla="*/ 11 h 13"/>
                <a:gd name="T8" fmla="*/ 6 w 14"/>
                <a:gd name="T9" fmla="*/ 13 h 13"/>
                <a:gd name="T10" fmla="*/ 4 w 14"/>
                <a:gd name="T11" fmla="*/ 13 h 13"/>
                <a:gd name="T12" fmla="*/ 3 w 14"/>
                <a:gd name="T13" fmla="*/ 13 h 13"/>
                <a:gd name="T14" fmla="*/ 1 w 14"/>
                <a:gd name="T15" fmla="*/ 11 h 13"/>
                <a:gd name="T16" fmla="*/ 0 w 14"/>
                <a:gd name="T17" fmla="*/ 10 h 13"/>
                <a:gd name="T18" fmla="*/ 1 w 14"/>
                <a:gd name="T19" fmla="*/ 7 h 13"/>
                <a:gd name="T20" fmla="*/ 1 w 14"/>
                <a:gd name="T21" fmla="*/ 5 h 13"/>
                <a:gd name="T22" fmla="*/ 1 w 14"/>
                <a:gd name="T23" fmla="*/ 4 h 13"/>
                <a:gd name="T24" fmla="*/ 1 w 14"/>
                <a:gd name="T25" fmla="*/ 2 h 13"/>
                <a:gd name="T26" fmla="*/ 3 w 14"/>
                <a:gd name="T27" fmla="*/ 2 h 13"/>
                <a:gd name="T28" fmla="*/ 3 w 14"/>
                <a:gd name="T29" fmla="*/ 2 h 13"/>
                <a:gd name="T30" fmla="*/ 4 w 14"/>
                <a:gd name="T31" fmla="*/ 0 h 13"/>
                <a:gd name="T32" fmla="*/ 6 w 14"/>
                <a:gd name="T33" fmla="*/ 0 h 13"/>
                <a:gd name="T34" fmla="*/ 8 w 14"/>
                <a:gd name="T35" fmla="*/ 0 h 13"/>
                <a:gd name="T36" fmla="*/ 9 w 14"/>
                <a:gd name="T37" fmla="*/ 2 h 13"/>
                <a:gd name="T38" fmla="*/ 11 w 14"/>
                <a:gd name="T39" fmla="*/ 2 h 13"/>
                <a:gd name="T40" fmla="*/ 12 w 14"/>
                <a:gd name="T41" fmla="*/ 2 h 13"/>
                <a:gd name="T42" fmla="*/ 14 w 14"/>
                <a:gd name="T43" fmla="*/ 4 h 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
                <a:gd name="T67" fmla="*/ 0 h 13"/>
                <a:gd name="T68" fmla="*/ 14 w 14"/>
                <a:gd name="T69" fmla="*/ 13 h 1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 h="13">
                  <a:moveTo>
                    <a:pt x="14" y="4"/>
                  </a:moveTo>
                  <a:lnTo>
                    <a:pt x="12" y="13"/>
                  </a:lnTo>
                  <a:lnTo>
                    <a:pt x="11" y="13"/>
                  </a:lnTo>
                  <a:lnTo>
                    <a:pt x="9" y="11"/>
                  </a:lnTo>
                  <a:lnTo>
                    <a:pt x="6" y="13"/>
                  </a:lnTo>
                  <a:lnTo>
                    <a:pt x="4" y="13"/>
                  </a:lnTo>
                  <a:lnTo>
                    <a:pt x="3" y="13"/>
                  </a:lnTo>
                  <a:lnTo>
                    <a:pt x="1" y="11"/>
                  </a:lnTo>
                  <a:lnTo>
                    <a:pt x="0" y="10"/>
                  </a:lnTo>
                  <a:lnTo>
                    <a:pt x="1" y="7"/>
                  </a:lnTo>
                  <a:lnTo>
                    <a:pt x="1" y="5"/>
                  </a:lnTo>
                  <a:lnTo>
                    <a:pt x="1" y="4"/>
                  </a:lnTo>
                  <a:lnTo>
                    <a:pt x="1" y="2"/>
                  </a:lnTo>
                  <a:lnTo>
                    <a:pt x="3" y="2"/>
                  </a:lnTo>
                  <a:lnTo>
                    <a:pt x="4" y="0"/>
                  </a:lnTo>
                  <a:lnTo>
                    <a:pt x="6" y="0"/>
                  </a:lnTo>
                  <a:lnTo>
                    <a:pt x="8" y="0"/>
                  </a:lnTo>
                  <a:lnTo>
                    <a:pt x="9" y="2"/>
                  </a:lnTo>
                  <a:lnTo>
                    <a:pt x="11" y="2"/>
                  </a:lnTo>
                  <a:lnTo>
                    <a:pt x="12" y="2"/>
                  </a:lnTo>
                  <a:lnTo>
                    <a:pt x="14" y="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77" name="Freeform 941"/>
            <p:cNvSpPr>
              <a:spLocks/>
            </p:cNvSpPr>
            <p:nvPr/>
          </p:nvSpPr>
          <p:spPr bwMode="auto">
            <a:xfrm>
              <a:off x="1566" y="3125"/>
              <a:ext cx="7" cy="11"/>
            </a:xfrm>
            <a:custGeom>
              <a:avLst/>
              <a:gdLst>
                <a:gd name="T0" fmla="*/ 7 w 7"/>
                <a:gd name="T1" fmla="*/ 9 h 11"/>
                <a:gd name="T2" fmla="*/ 5 w 7"/>
                <a:gd name="T3" fmla="*/ 11 h 11"/>
                <a:gd name="T4" fmla="*/ 3 w 7"/>
                <a:gd name="T5" fmla="*/ 9 h 11"/>
                <a:gd name="T6" fmla="*/ 2 w 7"/>
                <a:gd name="T7" fmla="*/ 8 h 11"/>
                <a:gd name="T8" fmla="*/ 0 w 7"/>
                <a:gd name="T9" fmla="*/ 6 h 11"/>
                <a:gd name="T10" fmla="*/ 0 w 7"/>
                <a:gd name="T11" fmla="*/ 5 h 11"/>
                <a:gd name="T12" fmla="*/ 2 w 7"/>
                <a:gd name="T13" fmla="*/ 3 h 11"/>
                <a:gd name="T14" fmla="*/ 2 w 7"/>
                <a:gd name="T15" fmla="*/ 2 h 11"/>
                <a:gd name="T16" fmla="*/ 3 w 7"/>
                <a:gd name="T17" fmla="*/ 0 h 11"/>
                <a:gd name="T18" fmla="*/ 5 w 7"/>
                <a:gd name="T19" fmla="*/ 2 h 11"/>
                <a:gd name="T20" fmla="*/ 7 w 7"/>
                <a:gd name="T21" fmla="*/ 3 h 11"/>
                <a:gd name="T22" fmla="*/ 7 w 7"/>
                <a:gd name="T23" fmla="*/ 6 h 11"/>
                <a:gd name="T24" fmla="*/ 7 w 7"/>
                <a:gd name="T25" fmla="*/ 9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
                <a:gd name="T40" fmla="*/ 0 h 11"/>
                <a:gd name="T41" fmla="*/ 7 w 7"/>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 h="11">
                  <a:moveTo>
                    <a:pt x="7" y="9"/>
                  </a:moveTo>
                  <a:lnTo>
                    <a:pt x="5" y="11"/>
                  </a:lnTo>
                  <a:lnTo>
                    <a:pt x="3" y="9"/>
                  </a:lnTo>
                  <a:lnTo>
                    <a:pt x="2" y="8"/>
                  </a:lnTo>
                  <a:lnTo>
                    <a:pt x="0" y="6"/>
                  </a:lnTo>
                  <a:lnTo>
                    <a:pt x="0" y="5"/>
                  </a:lnTo>
                  <a:lnTo>
                    <a:pt x="2" y="3"/>
                  </a:lnTo>
                  <a:lnTo>
                    <a:pt x="2" y="2"/>
                  </a:lnTo>
                  <a:lnTo>
                    <a:pt x="3" y="0"/>
                  </a:lnTo>
                  <a:lnTo>
                    <a:pt x="5" y="2"/>
                  </a:lnTo>
                  <a:lnTo>
                    <a:pt x="7" y="3"/>
                  </a:lnTo>
                  <a:lnTo>
                    <a:pt x="7" y="6"/>
                  </a:lnTo>
                  <a:lnTo>
                    <a:pt x="7"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78" name="Freeform 942"/>
            <p:cNvSpPr>
              <a:spLocks/>
            </p:cNvSpPr>
            <p:nvPr/>
          </p:nvSpPr>
          <p:spPr bwMode="auto">
            <a:xfrm>
              <a:off x="1590" y="3127"/>
              <a:ext cx="37" cy="54"/>
            </a:xfrm>
            <a:custGeom>
              <a:avLst/>
              <a:gdLst>
                <a:gd name="T0" fmla="*/ 11 w 37"/>
                <a:gd name="T1" fmla="*/ 14 h 54"/>
                <a:gd name="T2" fmla="*/ 14 w 37"/>
                <a:gd name="T3" fmla="*/ 18 h 54"/>
                <a:gd name="T4" fmla="*/ 17 w 37"/>
                <a:gd name="T5" fmla="*/ 23 h 54"/>
                <a:gd name="T6" fmla="*/ 22 w 37"/>
                <a:gd name="T7" fmla="*/ 28 h 54"/>
                <a:gd name="T8" fmla="*/ 23 w 37"/>
                <a:gd name="T9" fmla="*/ 32 h 54"/>
                <a:gd name="T10" fmla="*/ 26 w 37"/>
                <a:gd name="T11" fmla="*/ 37 h 54"/>
                <a:gd name="T12" fmla="*/ 29 w 37"/>
                <a:gd name="T13" fmla="*/ 42 h 54"/>
                <a:gd name="T14" fmla="*/ 33 w 37"/>
                <a:gd name="T15" fmla="*/ 47 h 54"/>
                <a:gd name="T16" fmla="*/ 37 w 37"/>
                <a:gd name="T17" fmla="*/ 51 h 54"/>
                <a:gd name="T18" fmla="*/ 37 w 37"/>
                <a:gd name="T19" fmla="*/ 51 h 54"/>
                <a:gd name="T20" fmla="*/ 37 w 37"/>
                <a:gd name="T21" fmla="*/ 53 h 54"/>
                <a:gd name="T22" fmla="*/ 36 w 37"/>
                <a:gd name="T23" fmla="*/ 54 h 54"/>
                <a:gd name="T24" fmla="*/ 36 w 37"/>
                <a:gd name="T25" fmla="*/ 54 h 54"/>
                <a:gd name="T26" fmla="*/ 34 w 37"/>
                <a:gd name="T27" fmla="*/ 53 h 54"/>
                <a:gd name="T28" fmla="*/ 33 w 37"/>
                <a:gd name="T29" fmla="*/ 51 h 54"/>
                <a:gd name="T30" fmla="*/ 31 w 37"/>
                <a:gd name="T31" fmla="*/ 48 h 54"/>
                <a:gd name="T32" fmla="*/ 29 w 37"/>
                <a:gd name="T33" fmla="*/ 47 h 54"/>
                <a:gd name="T34" fmla="*/ 28 w 37"/>
                <a:gd name="T35" fmla="*/ 45 h 54"/>
                <a:gd name="T36" fmla="*/ 26 w 37"/>
                <a:gd name="T37" fmla="*/ 42 h 54"/>
                <a:gd name="T38" fmla="*/ 25 w 37"/>
                <a:gd name="T39" fmla="*/ 40 h 54"/>
                <a:gd name="T40" fmla="*/ 23 w 37"/>
                <a:gd name="T41" fmla="*/ 37 h 54"/>
                <a:gd name="T42" fmla="*/ 20 w 37"/>
                <a:gd name="T43" fmla="*/ 34 h 54"/>
                <a:gd name="T44" fmla="*/ 17 w 37"/>
                <a:gd name="T45" fmla="*/ 29 h 54"/>
                <a:gd name="T46" fmla="*/ 15 w 37"/>
                <a:gd name="T47" fmla="*/ 26 h 54"/>
                <a:gd name="T48" fmla="*/ 12 w 37"/>
                <a:gd name="T49" fmla="*/ 22 h 54"/>
                <a:gd name="T50" fmla="*/ 9 w 37"/>
                <a:gd name="T51" fmla="*/ 17 h 54"/>
                <a:gd name="T52" fmla="*/ 6 w 37"/>
                <a:gd name="T53" fmla="*/ 14 h 54"/>
                <a:gd name="T54" fmla="*/ 3 w 37"/>
                <a:gd name="T55" fmla="*/ 9 h 54"/>
                <a:gd name="T56" fmla="*/ 0 w 37"/>
                <a:gd name="T57" fmla="*/ 4 h 54"/>
                <a:gd name="T58" fmla="*/ 1 w 37"/>
                <a:gd name="T59" fmla="*/ 0 h 54"/>
                <a:gd name="T60" fmla="*/ 3 w 37"/>
                <a:gd name="T61" fmla="*/ 1 h 54"/>
                <a:gd name="T62" fmla="*/ 4 w 37"/>
                <a:gd name="T63" fmla="*/ 3 h 54"/>
                <a:gd name="T64" fmla="*/ 6 w 37"/>
                <a:gd name="T65" fmla="*/ 4 h 54"/>
                <a:gd name="T66" fmla="*/ 6 w 37"/>
                <a:gd name="T67" fmla="*/ 6 h 54"/>
                <a:gd name="T68" fmla="*/ 8 w 37"/>
                <a:gd name="T69" fmla="*/ 7 h 54"/>
                <a:gd name="T70" fmla="*/ 9 w 37"/>
                <a:gd name="T71" fmla="*/ 11 h 54"/>
                <a:gd name="T72" fmla="*/ 9 w 37"/>
                <a:gd name="T73" fmla="*/ 12 h 54"/>
                <a:gd name="T74" fmla="*/ 11 w 37"/>
                <a:gd name="T75" fmla="*/ 14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7"/>
                <a:gd name="T115" fmla="*/ 0 h 54"/>
                <a:gd name="T116" fmla="*/ 37 w 37"/>
                <a:gd name="T117" fmla="*/ 54 h 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7" h="54">
                  <a:moveTo>
                    <a:pt x="11" y="14"/>
                  </a:moveTo>
                  <a:lnTo>
                    <a:pt x="14" y="18"/>
                  </a:lnTo>
                  <a:lnTo>
                    <a:pt x="17" y="23"/>
                  </a:lnTo>
                  <a:lnTo>
                    <a:pt x="22" y="28"/>
                  </a:lnTo>
                  <a:lnTo>
                    <a:pt x="23" y="32"/>
                  </a:lnTo>
                  <a:lnTo>
                    <a:pt x="26" y="37"/>
                  </a:lnTo>
                  <a:lnTo>
                    <a:pt x="29" y="42"/>
                  </a:lnTo>
                  <a:lnTo>
                    <a:pt x="33" y="47"/>
                  </a:lnTo>
                  <a:lnTo>
                    <a:pt x="37" y="51"/>
                  </a:lnTo>
                  <a:lnTo>
                    <a:pt x="37" y="53"/>
                  </a:lnTo>
                  <a:lnTo>
                    <a:pt x="36" y="54"/>
                  </a:lnTo>
                  <a:lnTo>
                    <a:pt x="34" y="53"/>
                  </a:lnTo>
                  <a:lnTo>
                    <a:pt x="33" y="51"/>
                  </a:lnTo>
                  <a:lnTo>
                    <a:pt x="31" y="48"/>
                  </a:lnTo>
                  <a:lnTo>
                    <a:pt x="29" y="47"/>
                  </a:lnTo>
                  <a:lnTo>
                    <a:pt x="28" y="45"/>
                  </a:lnTo>
                  <a:lnTo>
                    <a:pt x="26" y="42"/>
                  </a:lnTo>
                  <a:lnTo>
                    <a:pt x="25" y="40"/>
                  </a:lnTo>
                  <a:lnTo>
                    <a:pt x="23" y="37"/>
                  </a:lnTo>
                  <a:lnTo>
                    <a:pt x="20" y="34"/>
                  </a:lnTo>
                  <a:lnTo>
                    <a:pt x="17" y="29"/>
                  </a:lnTo>
                  <a:lnTo>
                    <a:pt x="15" y="26"/>
                  </a:lnTo>
                  <a:lnTo>
                    <a:pt x="12" y="22"/>
                  </a:lnTo>
                  <a:lnTo>
                    <a:pt x="9" y="17"/>
                  </a:lnTo>
                  <a:lnTo>
                    <a:pt x="6" y="14"/>
                  </a:lnTo>
                  <a:lnTo>
                    <a:pt x="3" y="9"/>
                  </a:lnTo>
                  <a:lnTo>
                    <a:pt x="0" y="4"/>
                  </a:lnTo>
                  <a:lnTo>
                    <a:pt x="1" y="0"/>
                  </a:lnTo>
                  <a:lnTo>
                    <a:pt x="3" y="1"/>
                  </a:lnTo>
                  <a:lnTo>
                    <a:pt x="4" y="3"/>
                  </a:lnTo>
                  <a:lnTo>
                    <a:pt x="6" y="4"/>
                  </a:lnTo>
                  <a:lnTo>
                    <a:pt x="6" y="6"/>
                  </a:lnTo>
                  <a:lnTo>
                    <a:pt x="8" y="7"/>
                  </a:lnTo>
                  <a:lnTo>
                    <a:pt x="9" y="11"/>
                  </a:lnTo>
                  <a:lnTo>
                    <a:pt x="9" y="12"/>
                  </a:lnTo>
                  <a:lnTo>
                    <a:pt x="11"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79" name="Freeform 943"/>
            <p:cNvSpPr>
              <a:spLocks/>
            </p:cNvSpPr>
            <p:nvPr/>
          </p:nvSpPr>
          <p:spPr bwMode="auto">
            <a:xfrm>
              <a:off x="1789" y="3128"/>
              <a:ext cx="10" cy="14"/>
            </a:xfrm>
            <a:custGeom>
              <a:avLst/>
              <a:gdLst>
                <a:gd name="T0" fmla="*/ 10 w 10"/>
                <a:gd name="T1" fmla="*/ 10 h 14"/>
                <a:gd name="T2" fmla="*/ 10 w 10"/>
                <a:gd name="T3" fmla="*/ 11 h 14"/>
                <a:gd name="T4" fmla="*/ 10 w 10"/>
                <a:gd name="T5" fmla="*/ 11 h 14"/>
                <a:gd name="T6" fmla="*/ 10 w 10"/>
                <a:gd name="T7" fmla="*/ 13 h 14"/>
                <a:gd name="T8" fmla="*/ 10 w 10"/>
                <a:gd name="T9" fmla="*/ 14 h 14"/>
                <a:gd name="T10" fmla="*/ 8 w 10"/>
                <a:gd name="T11" fmla="*/ 13 h 14"/>
                <a:gd name="T12" fmla="*/ 7 w 10"/>
                <a:gd name="T13" fmla="*/ 11 h 14"/>
                <a:gd name="T14" fmla="*/ 5 w 10"/>
                <a:gd name="T15" fmla="*/ 10 h 14"/>
                <a:gd name="T16" fmla="*/ 3 w 10"/>
                <a:gd name="T17" fmla="*/ 8 h 14"/>
                <a:gd name="T18" fmla="*/ 2 w 10"/>
                <a:gd name="T19" fmla="*/ 6 h 14"/>
                <a:gd name="T20" fmla="*/ 0 w 10"/>
                <a:gd name="T21" fmla="*/ 5 h 14"/>
                <a:gd name="T22" fmla="*/ 0 w 10"/>
                <a:gd name="T23" fmla="*/ 3 h 14"/>
                <a:gd name="T24" fmla="*/ 0 w 10"/>
                <a:gd name="T25" fmla="*/ 0 h 14"/>
                <a:gd name="T26" fmla="*/ 2 w 10"/>
                <a:gd name="T27" fmla="*/ 0 h 14"/>
                <a:gd name="T28" fmla="*/ 3 w 10"/>
                <a:gd name="T29" fmla="*/ 2 h 14"/>
                <a:gd name="T30" fmla="*/ 5 w 10"/>
                <a:gd name="T31" fmla="*/ 2 h 14"/>
                <a:gd name="T32" fmla="*/ 5 w 10"/>
                <a:gd name="T33" fmla="*/ 3 h 14"/>
                <a:gd name="T34" fmla="*/ 7 w 10"/>
                <a:gd name="T35" fmla="*/ 5 h 14"/>
                <a:gd name="T36" fmla="*/ 8 w 10"/>
                <a:gd name="T37" fmla="*/ 6 h 14"/>
                <a:gd name="T38" fmla="*/ 10 w 10"/>
                <a:gd name="T39" fmla="*/ 8 h 14"/>
                <a:gd name="T40" fmla="*/ 10 w 10"/>
                <a:gd name="T41" fmla="*/ 10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14"/>
                <a:gd name="T65" fmla="*/ 10 w 10"/>
                <a:gd name="T66" fmla="*/ 14 h 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14">
                  <a:moveTo>
                    <a:pt x="10" y="10"/>
                  </a:moveTo>
                  <a:lnTo>
                    <a:pt x="10" y="11"/>
                  </a:lnTo>
                  <a:lnTo>
                    <a:pt x="10" y="13"/>
                  </a:lnTo>
                  <a:lnTo>
                    <a:pt x="10" y="14"/>
                  </a:lnTo>
                  <a:lnTo>
                    <a:pt x="8" y="13"/>
                  </a:lnTo>
                  <a:lnTo>
                    <a:pt x="7" y="11"/>
                  </a:lnTo>
                  <a:lnTo>
                    <a:pt x="5" y="10"/>
                  </a:lnTo>
                  <a:lnTo>
                    <a:pt x="3" y="8"/>
                  </a:lnTo>
                  <a:lnTo>
                    <a:pt x="2" y="6"/>
                  </a:lnTo>
                  <a:lnTo>
                    <a:pt x="0" y="5"/>
                  </a:lnTo>
                  <a:lnTo>
                    <a:pt x="0" y="3"/>
                  </a:lnTo>
                  <a:lnTo>
                    <a:pt x="0" y="0"/>
                  </a:lnTo>
                  <a:lnTo>
                    <a:pt x="2" y="0"/>
                  </a:lnTo>
                  <a:lnTo>
                    <a:pt x="3" y="2"/>
                  </a:lnTo>
                  <a:lnTo>
                    <a:pt x="5" y="2"/>
                  </a:lnTo>
                  <a:lnTo>
                    <a:pt x="5" y="3"/>
                  </a:lnTo>
                  <a:lnTo>
                    <a:pt x="7" y="5"/>
                  </a:lnTo>
                  <a:lnTo>
                    <a:pt x="8" y="6"/>
                  </a:lnTo>
                  <a:lnTo>
                    <a:pt x="10" y="8"/>
                  </a:lnTo>
                  <a:lnTo>
                    <a:pt x="10" y="1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80" name="Freeform 944"/>
            <p:cNvSpPr>
              <a:spLocks/>
            </p:cNvSpPr>
            <p:nvPr/>
          </p:nvSpPr>
          <p:spPr bwMode="auto">
            <a:xfrm>
              <a:off x="1690" y="3133"/>
              <a:ext cx="25" cy="9"/>
            </a:xfrm>
            <a:custGeom>
              <a:avLst/>
              <a:gdLst>
                <a:gd name="T0" fmla="*/ 18 w 25"/>
                <a:gd name="T1" fmla="*/ 3 h 9"/>
                <a:gd name="T2" fmla="*/ 18 w 25"/>
                <a:gd name="T3" fmla="*/ 3 h 9"/>
                <a:gd name="T4" fmla="*/ 20 w 25"/>
                <a:gd name="T5" fmla="*/ 3 h 9"/>
                <a:gd name="T6" fmla="*/ 20 w 25"/>
                <a:gd name="T7" fmla="*/ 3 h 9"/>
                <a:gd name="T8" fmla="*/ 21 w 25"/>
                <a:gd name="T9" fmla="*/ 3 h 9"/>
                <a:gd name="T10" fmla="*/ 21 w 25"/>
                <a:gd name="T11" fmla="*/ 3 h 9"/>
                <a:gd name="T12" fmla="*/ 23 w 25"/>
                <a:gd name="T13" fmla="*/ 3 h 9"/>
                <a:gd name="T14" fmla="*/ 23 w 25"/>
                <a:gd name="T15" fmla="*/ 3 h 9"/>
                <a:gd name="T16" fmla="*/ 25 w 25"/>
                <a:gd name="T17" fmla="*/ 5 h 9"/>
                <a:gd name="T18" fmla="*/ 25 w 25"/>
                <a:gd name="T19" fmla="*/ 5 h 9"/>
                <a:gd name="T20" fmla="*/ 25 w 25"/>
                <a:gd name="T21" fmla="*/ 6 h 9"/>
                <a:gd name="T22" fmla="*/ 25 w 25"/>
                <a:gd name="T23" fmla="*/ 6 h 9"/>
                <a:gd name="T24" fmla="*/ 25 w 25"/>
                <a:gd name="T25" fmla="*/ 8 h 9"/>
                <a:gd name="T26" fmla="*/ 21 w 25"/>
                <a:gd name="T27" fmla="*/ 8 h 9"/>
                <a:gd name="T28" fmla="*/ 18 w 25"/>
                <a:gd name="T29" fmla="*/ 9 h 9"/>
                <a:gd name="T30" fmla="*/ 15 w 25"/>
                <a:gd name="T31" fmla="*/ 9 h 9"/>
                <a:gd name="T32" fmla="*/ 12 w 25"/>
                <a:gd name="T33" fmla="*/ 9 h 9"/>
                <a:gd name="T34" fmla="*/ 9 w 25"/>
                <a:gd name="T35" fmla="*/ 8 h 9"/>
                <a:gd name="T36" fmla="*/ 6 w 25"/>
                <a:gd name="T37" fmla="*/ 6 h 9"/>
                <a:gd name="T38" fmla="*/ 3 w 25"/>
                <a:gd name="T39" fmla="*/ 6 h 9"/>
                <a:gd name="T40" fmla="*/ 0 w 25"/>
                <a:gd name="T41" fmla="*/ 5 h 9"/>
                <a:gd name="T42" fmla="*/ 0 w 25"/>
                <a:gd name="T43" fmla="*/ 3 h 9"/>
                <a:gd name="T44" fmla="*/ 0 w 25"/>
                <a:gd name="T45" fmla="*/ 1 h 9"/>
                <a:gd name="T46" fmla="*/ 1 w 25"/>
                <a:gd name="T47" fmla="*/ 0 h 9"/>
                <a:gd name="T48" fmla="*/ 1 w 25"/>
                <a:gd name="T49" fmla="*/ 0 h 9"/>
                <a:gd name="T50" fmla="*/ 3 w 25"/>
                <a:gd name="T51" fmla="*/ 1 h 9"/>
                <a:gd name="T52" fmla="*/ 6 w 25"/>
                <a:gd name="T53" fmla="*/ 1 h 9"/>
                <a:gd name="T54" fmla="*/ 7 w 25"/>
                <a:gd name="T55" fmla="*/ 3 h 9"/>
                <a:gd name="T56" fmla="*/ 9 w 25"/>
                <a:gd name="T57" fmla="*/ 3 h 9"/>
                <a:gd name="T58" fmla="*/ 12 w 25"/>
                <a:gd name="T59" fmla="*/ 3 h 9"/>
                <a:gd name="T60" fmla="*/ 14 w 25"/>
                <a:gd name="T61" fmla="*/ 3 h 9"/>
                <a:gd name="T62" fmla="*/ 15 w 25"/>
                <a:gd name="T63" fmla="*/ 3 h 9"/>
                <a:gd name="T64" fmla="*/ 18 w 25"/>
                <a:gd name="T65" fmla="*/ 3 h 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
                <a:gd name="T100" fmla="*/ 0 h 9"/>
                <a:gd name="T101" fmla="*/ 25 w 25"/>
                <a:gd name="T102" fmla="*/ 9 h 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 h="9">
                  <a:moveTo>
                    <a:pt x="18" y="3"/>
                  </a:moveTo>
                  <a:lnTo>
                    <a:pt x="18" y="3"/>
                  </a:lnTo>
                  <a:lnTo>
                    <a:pt x="20" y="3"/>
                  </a:lnTo>
                  <a:lnTo>
                    <a:pt x="21" y="3"/>
                  </a:lnTo>
                  <a:lnTo>
                    <a:pt x="23" y="3"/>
                  </a:lnTo>
                  <a:lnTo>
                    <a:pt x="25" y="5"/>
                  </a:lnTo>
                  <a:lnTo>
                    <a:pt x="25" y="6"/>
                  </a:lnTo>
                  <a:lnTo>
                    <a:pt x="25" y="8"/>
                  </a:lnTo>
                  <a:lnTo>
                    <a:pt x="21" y="8"/>
                  </a:lnTo>
                  <a:lnTo>
                    <a:pt x="18" y="9"/>
                  </a:lnTo>
                  <a:lnTo>
                    <a:pt x="15" y="9"/>
                  </a:lnTo>
                  <a:lnTo>
                    <a:pt x="12" y="9"/>
                  </a:lnTo>
                  <a:lnTo>
                    <a:pt x="9" y="8"/>
                  </a:lnTo>
                  <a:lnTo>
                    <a:pt x="6" y="6"/>
                  </a:lnTo>
                  <a:lnTo>
                    <a:pt x="3" y="6"/>
                  </a:lnTo>
                  <a:lnTo>
                    <a:pt x="0" y="5"/>
                  </a:lnTo>
                  <a:lnTo>
                    <a:pt x="0" y="3"/>
                  </a:lnTo>
                  <a:lnTo>
                    <a:pt x="0" y="1"/>
                  </a:lnTo>
                  <a:lnTo>
                    <a:pt x="1" y="0"/>
                  </a:lnTo>
                  <a:lnTo>
                    <a:pt x="3" y="1"/>
                  </a:lnTo>
                  <a:lnTo>
                    <a:pt x="6" y="1"/>
                  </a:lnTo>
                  <a:lnTo>
                    <a:pt x="7" y="3"/>
                  </a:lnTo>
                  <a:lnTo>
                    <a:pt x="9" y="3"/>
                  </a:lnTo>
                  <a:lnTo>
                    <a:pt x="12" y="3"/>
                  </a:lnTo>
                  <a:lnTo>
                    <a:pt x="14" y="3"/>
                  </a:lnTo>
                  <a:lnTo>
                    <a:pt x="15" y="3"/>
                  </a:lnTo>
                  <a:lnTo>
                    <a:pt x="18"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81" name="Freeform 945"/>
            <p:cNvSpPr>
              <a:spLocks/>
            </p:cNvSpPr>
            <p:nvPr/>
          </p:nvSpPr>
          <p:spPr bwMode="auto">
            <a:xfrm>
              <a:off x="1878" y="3138"/>
              <a:ext cx="30" cy="37"/>
            </a:xfrm>
            <a:custGeom>
              <a:avLst/>
              <a:gdLst>
                <a:gd name="T0" fmla="*/ 21 w 30"/>
                <a:gd name="T1" fmla="*/ 6 h 37"/>
                <a:gd name="T2" fmla="*/ 19 w 30"/>
                <a:gd name="T3" fmla="*/ 11 h 37"/>
                <a:gd name="T4" fmla="*/ 21 w 30"/>
                <a:gd name="T5" fmla="*/ 14 h 37"/>
                <a:gd name="T6" fmla="*/ 24 w 30"/>
                <a:gd name="T7" fmla="*/ 12 h 37"/>
                <a:gd name="T8" fmla="*/ 25 w 30"/>
                <a:gd name="T9" fmla="*/ 12 h 37"/>
                <a:gd name="T10" fmla="*/ 28 w 30"/>
                <a:gd name="T11" fmla="*/ 11 h 37"/>
                <a:gd name="T12" fmla="*/ 30 w 30"/>
                <a:gd name="T13" fmla="*/ 12 h 37"/>
                <a:gd name="T14" fmla="*/ 28 w 30"/>
                <a:gd name="T15" fmla="*/ 15 h 37"/>
                <a:gd name="T16" fmla="*/ 27 w 30"/>
                <a:gd name="T17" fmla="*/ 17 h 37"/>
                <a:gd name="T18" fmla="*/ 25 w 30"/>
                <a:gd name="T19" fmla="*/ 18 h 37"/>
                <a:gd name="T20" fmla="*/ 22 w 30"/>
                <a:gd name="T21" fmla="*/ 20 h 37"/>
                <a:gd name="T22" fmla="*/ 21 w 30"/>
                <a:gd name="T23" fmla="*/ 23 h 37"/>
                <a:gd name="T24" fmla="*/ 21 w 30"/>
                <a:gd name="T25" fmla="*/ 28 h 37"/>
                <a:gd name="T26" fmla="*/ 21 w 30"/>
                <a:gd name="T27" fmla="*/ 36 h 37"/>
                <a:gd name="T28" fmla="*/ 17 w 30"/>
                <a:gd name="T29" fmla="*/ 36 h 37"/>
                <a:gd name="T30" fmla="*/ 16 w 30"/>
                <a:gd name="T31" fmla="*/ 34 h 37"/>
                <a:gd name="T32" fmla="*/ 14 w 30"/>
                <a:gd name="T33" fmla="*/ 31 h 37"/>
                <a:gd name="T34" fmla="*/ 11 w 30"/>
                <a:gd name="T35" fmla="*/ 29 h 37"/>
                <a:gd name="T36" fmla="*/ 10 w 30"/>
                <a:gd name="T37" fmla="*/ 32 h 37"/>
                <a:gd name="T38" fmla="*/ 8 w 30"/>
                <a:gd name="T39" fmla="*/ 34 h 37"/>
                <a:gd name="T40" fmla="*/ 6 w 30"/>
                <a:gd name="T41" fmla="*/ 37 h 37"/>
                <a:gd name="T42" fmla="*/ 3 w 30"/>
                <a:gd name="T43" fmla="*/ 37 h 37"/>
                <a:gd name="T44" fmla="*/ 3 w 30"/>
                <a:gd name="T45" fmla="*/ 34 h 37"/>
                <a:gd name="T46" fmla="*/ 6 w 30"/>
                <a:gd name="T47" fmla="*/ 28 h 37"/>
                <a:gd name="T48" fmla="*/ 0 w 30"/>
                <a:gd name="T49" fmla="*/ 21 h 37"/>
                <a:gd name="T50" fmla="*/ 5 w 30"/>
                <a:gd name="T51" fmla="*/ 17 h 37"/>
                <a:gd name="T52" fmla="*/ 10 w 30"/>
                <a:gd name="T53" fmla="*/ 15 h 37"/>
                <a:gd name="T54" fmla="*/ 14 w 30"/>
                <a:gd name="T55" fmla="*/ 12 h 37"/>
                <a:gd name="T56" fmla="*/ 14 w 30"/>
                <a:gd name="T57" fmla="*/ 6 h 37"/>
                <a:gd name="T58" fmla="*/ 16 w 30"/>
                <a:gd name="T59" fmla="*/ 3 h 37"/>
                <a:gd name="T60" fmla="*/ 17 w 30"/>
                <a:gd name="T61" fmla="*/ 1 h 37"/>
                <a:gd name="T62" fmla="*/ 19 w 30"/>
                <a:gd name="T63" fmla="*/ 0 h 37"/>
                <a:gd name="T64" fmla="*/ 22 w 30"/>
                <a:gd name="T65" fmla="*/ 3 h 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
                <a:gd name="T100" fmla="*/ 0 h 37"/>
                <a:gd name="T101" fmla="*/ 30 w 30"/>
                <a:gd name="T102" fmla="*/ 37 h 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 h="37">
                  <a:moveTo>
                    <a:pt x="22" y="3"/>
                  </a:moveTo>
                  <a:lnTo>
                    <a:pt x="21" y="6"/>
                  </a:lnTo>
                  <a:lnTo>
                    <a:pt x="19" y="7"/>
                  </a:lnTo>
                  <a:lnTo>
                    <a:pt x="19" y="11"/>
                  </a:lnTo>
                  <a:lnTo>
                    <a:pt x="19" y="12"/>
                  </a:lnTo>
                  <a:lnTo>
                    <a:pt x="21" y="14"/>
                  </a:lnTo>
                  <a:lnTo>
                    <a:pt x="22" y="14"/>
                  </a:lnTo>
                  <a:lnTo>
                    <a:pt x="24" y="12"/>
                  </a:lnTo>
                  <a:lnTo>
                    <a:pt x="25" y="12"/>
                  </a:lnTo>
                  <a:lnTo>
                    <a:pt x="27" y="11"/>
                  </a:lnTo>
                  <a:lnTo>
                    <a:pt x="28" y="11"/>
                  </a:lnTo>
                  <a:lnTo>
                    <a:pt x="30" y="12"/>
                  </a:lnTo>
                  <a:lnTo>
                    <a:pt x="28" y="14"/>
                  </a:lnTo>
                  <a:lnTo>
                    <a:pt x="28" y="15"/>
                  </a:lnTo>
                  <a:lnTo>
                    <a:pt x="28" y="17"/>
                  </a:lnTo>
                  <a:lnTo>
                    <a:pt x="27" y="17"/>
                  </a:lnTo>
                  <a:lnTo>
                    <a:pt x="25" y="18"/>
                  </a:lnTo>
                  <a:lnTo>
                    <a:pt x="24" y="20"/>
                  </a:lnTo>
                  <a:lnTo>
                    <a:pt x="22" y="20"/>
                  </a:lnTo>
                  <a:lnTo>
                    <a:pt x="21" y="20"/>
                  </a:lnTo>
                  <a:lnTo>
                    <a:pt x="21" y="23"/>
                  </a:lnTo>
                  <a:lnTo>
                    <a:pt x="19" y="25"/>
                  </a:lnTo>
                  <a:lnTo>
                    <a:pt x="21" y="28"/>
                  </a:lnTo>
                  <a:lnTo>
                    <a:pt x="21" y="31"/>
                  </a:lnTo>
                  <a:lnTo>
                    <a:pt x="21" y="36"/>
                  </a:lnTo>
                  <a:lnTo>
                    <a:pt x="19" y="37"/>
                  </a:lnTo>
                  <a:lnTo>
                    <a:pt x="17" y="36"/>
                  </a:lnTo>
                  <a:lnTo>
                    <a:pt x="16" y="36"/>
                  </a:lnTo>
                  <a:lnTo>
                    <a:pt x="16" y="34"/>
                  </a:lnTo>
                  <a:lnTo>
                    <a:pt x="14" y="32"/>
                  </a:lnTo>
                  <a:lnTo>
                    <a:pt x="14" y="31"/>
                  </a:lnTo>
                  <a:lnTo>
                    <a:pt x="13" y="29"/>
                  </a:lnTo>
                  <a:lnTo>
                    <a:pt x="11" y="29"/>
                  </a:lnTo>
                  <a:lnTo>
                    <a:pt x="10" y="31"/>
                  </a:lnTo>
                  <a:lnTo>
                    <a:pt x="10" y="32"/>
                  </a:lnTo>
                  <a:lnTo>
                    <a:pt x="8" y="32"/>
                  </a:lnTo>
                  <a:lnTo>
                    <a:pt x="8" y="34"/>
                  </a:lnTo>
                  <a:lnTo>
                    <a:pt x="6" y="36"/>
                  </a:lnTo>
                  <a:lnTo>
                    <a:pt x="6" y="37"/>
                  </a:lnTo>
                  <a:lnTo>
                    <a:pt x="5" y="37"/>
                  </a:lnTo>
                  <a:lnTo>
                    <a:pt x="3" y="37"/>
                  </a:lnTo>
                  <a:lnTo>
                    <a:pt x="3" y="34"/>
                  </a:lnTo>
                  <a:lnTo>
                    <a:pt x="5" y="31"/>
                  </a:lnTo>
                  <a:lnTo>
                    <a:pt x="6" y="28"/>
                  </a:lnTo>
                  <a:lnTo>
                    <a:pt x="6" y="25"/>
                  </a:lnTo>
                  <a:lnTo>
                    <a:pt x="0" y="21"/>
                  </a:lnTo>
                  <a:lnTo>
                    <a:pt x="2" y="18"/>
                  </a:lnTo>
                  <a:lnTo>
                    <a:pt x="5" y="17"/>
                  </a:lnTo>
                  <a:lnTo>
                    <a:pt x="6" y="17"/>
                  </a:lnTo>
                  <a:lnTo>
                    <a:pt x="10" y="15"/>
                  </a:lnTo>
                  <a:lnTo>
                    <a:pt x="13" y="15"/>
                  </a:lnTo>
                  <a:lnTo>
                    <a:pt x="14" y="12"/>
                  </a:lnTo>
                  <a:lnTo>
                    <a:pt x="16" y="11"/>
                  </a:lnTo>
                  <a:lnTo>
                    <a:pt x="14" y="6"/>
                  </a:lnTo>
                  <a:lnTo>
                    <a:pt x="16" y="4"/>
                  </a:lnTo>
                  <a:lnTo>
                    <a:pt x="16" y="3"/>
                  </a:lnTo>
                  <a:lnTo>
                    <a:pt x="17" y="1"/>
                  </a:lnTo>
                  <a:lnTo>
                    <a:pt x="19" y="0"/>
                  </a:lnTo>
                  <a:lnTo>
                    <a:pt x="21" y="1"/>
                  </a:lnTo>
                  <a:lnTo>
                    <a:pt x="22"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82" name="Freeform 946"/>
            <p:cNvSpPr>
              <a:spLocks/>
            </p:cNvSpPr>
            <p:nvPr/>
          </p:nvSpPr>
          <p:spPr bwMode="auto">
            <a:xfrm>
              <a:off x="1789" y="3141"/>
              <a:ext cx="10" cy="12"/>
            </a:xfrm>
            <a:custGeom>
              <a:avLst/>
              <a:gdLst>
                <a:gd name="T0" fmla="*/ 10 w 10"/>
                <a:gd name="T1" fmla="*/ 9 h 12"/>
                <a:gd name="T2" fmla="*/ 10 w 10"/>
                <a:gd name="T3" fmla="*/ 12 h 12"/>
                <a:gd name="T4" fmla="*/ 8 w 10"/>
                <a:gd name="T5" fmla="*/ 12 h 12"/>
                <a:gd name="T6" fmla="*/ 7 w 10"/>
                <a:gd name="T7" fmla="*/ 11 h 12"/>
                <a:gd name="T8" fmla="*/ 5 w 10"/>
                <a:gd name="T9" fmla="*/ 11 h 12"/>
                <a:gd name="T10" fmla="*/ 3 w 10"/>
                <a:gd name="T11" fmla="*/ 9 h 12"/>
                <a:gd name="T12" fmla="*/ 3 w 10"/>
                <a:gd name="T13" fmla="*/ 8 h 12"/>
                <a:gd name="T14" fmla="*/ 2 w 10"/>
                <a:gd name="T15" fmla="*/ 6 h 12"/>
                <a:gd name="T16" fmla="*/ 0 w 10"/>
                <a:gd name="T17" fmla="*/ 6 h 12"/>
                <a:gd name="T18" fmla="*/ 0 w 10"/>
                <a:gd name="T19" fmla="*/ 3 h 12"/>
                <a:gd name="T20" fmla="*/ 2 w 10"/>
                <a:gd name="T21" fmla="*/ 0 h 12"/>
                <a:gd name="T22" fmla="*/ 3 w 10"/>
                <a:gd name="T23" fmla="*/ 0 h 12"/>
                <a:gd name="T24" fmla="*/ 3 w 10"/>
                <a:gd name="T25" fmla="*/ 1 h 12"/>
                <a:gd name="T26" fmla="*/ 5 w 10"/>
                <a:gd name="T27" fmla="*/ 3 h 12"/>
                <a:gd name="T28" fmla="*/ 7 w 10"/>
                <a:gd name="T29" fmla="*/ 3 h 12"/>
                <a:gd name="T30" fmla="*/ 8 w 10"/>
                <a:gd name="T31" fmla="*/ 4 h 12"/>
                <a:gd name="T32" fmla="*/ 8 w 10"/>
                <a:gd name="T33" fmla="*/ 6 h 12"/>
                <a:gd name="T34" fmla="*/ 10 w 10"/>
                <a:gd name="T35" fmla="*/ 8 h 12"/>
                <a:gd name="T36" fmla="*/ 10 w 10"/>
                <a:gd name="T37" fmla="*/ 9 h 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
                <a:gd name="T58" fmla="*/ 0 h 12"/>
                <a:gd name="T59" fmla="*/ 10 w 10"/>
                <a:gd name="T60" fmla="*/ 12 h 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 h="12">
                  <a:moveTo>
                    <a:pt x="10" y="9"/>
                  </a:moveTo>
                  <a:lnTo>
                    <a:pt x="10" y="12"/>
                  </a:lnTo>
                  <a:lnTo>
                    <a:pt x="8" y="12"/>
                  </a:lnTo>
                  <a:lnTo>
                    <a:pt x="7" y="11"/>
                  </a:lnTo>
                  <a:lnTo>
                    <a:pt x="5" y="11"/>
                  </a:lnTo>
                  <a:lnTo>
                    <a:pt x="3" y="9"/>
                  </a:lnTo>
                  <a:lnTo>
                    <a:pt x="3" y="8"/>
                  </a:lnTo>
                  <a:lnTo>
                    <a:pt x="2" y="6"/>
                  </a:lnTo>
                  <a:lnTo>
                    <a:pt x="0" y="6"/>
                  </a:lnTo>
                  <a:lnTo>
                    <a:pt x="0" y="3"/>
                  </a:lnTo>
                  <a:lnTo>
                    <a:pt x="2" y="0"/>
                  </a:lnTo>
                  <a:lnTo>
                    <a:pt x="3" y="0"/>
                  </a:lnTo>
                  <a:lnTo>
                    <a:pt x="3" y="1"/>
                  </a:lnTo>
                  <a:lnTo>
                    <a:pt x="5" y="3"/>
                  </a:lnTo>
                  <a:lnTo>
                    <a:pt x="7" y="3"/>
                  </a:lnTo>
                  <a:lnTo>
                    <a:pt x="8" y="4"/>
                  </a:lnTo>
                  <a:lnTo>
                    <a:pt x="8" y="6"/>
                  </a:lnTo>
                  <a:lnTo>
                    <a:pt x="10" y="8"/>
                  </a:lnTo>
                  <a:lnTo>
                    <a:pt x="10" y="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83" name="Freeform 947"/>
            <p:cNvSpPr>
              <a:spLocks/>
            </p:cNvSpPr>
            <p:nvPr/>
          </p:nvSpPr>
          <p:spPr bwMode="auto">
            <a:xfrm>
              <a:off x="1686" y="3144"/>
              <a:ext cx="32" cy="14"/>
            </a:xfrm>
            <a:custGeom>
              <a:avLst/>
              <a:gdLst>
                <a:gd name="T0" fmla="*/ 27 w 32"/>
                <a:gd name="T1" fmla="*/ 1 h 14"/>
                <a:gd name="T2" fmla="*/ 27 w 32"/>
                <a:gd name="T3" fmla="*/ 3 h 14"/>
                <a:gd name="T4" fmla="*/ 29 w 32"/>
                <a:gd name="T5" fmla="*/ 5 h 14"/>
                <a:gd name="T6" fmla="*/ 30 w 32"/>
                <a:gd name="T7" fmla="*/ 5 h 14"/>
                <a:gd name="T8" fmla="*/ 30 w 32"/>
                <a:gd name="T9" fmla="*/ 6 h 14"/>
                <a:gd name="T10" fmla="*/ 32 w 32"/>
                <a:gd name="T11" fmla="*/ 8 h 14"/>
                <a:gd name="T12" fmla="*/ 32 w 32"/>
                <a:gd name="T13" fmla="*/ 9 h 14"/>
                <a:gd name="T14" fmla="*/ 32 w 32"/>
                <a:gd name="T15" fmla="*/ 9 h 14"/>
                <a:gd name="T16" fmla="*/ 32 w 32"/>
                <a:gd name="T17" fmla="*/ 11 h 14"/>
                <a:gd name="T18" fmla="*/ 27 w 32"/>
                <a:gd name="T19" fmla="*/ 12 h 14"/>
                <a:gd name="T20" fmla="*/ 24 w 32"/>
                <a:gd name="T21" fmla="*/ 14 h 14"/>
                <a:gd name="T22" fmla="*/ 19 w 32"/>
                <a:gd name="T23" fmla="*/ 14 h 14"/>
                <a:gd name="T24" fmla="*/ 14 w 32"/>
                <a:gd name="T25" fmla="*/ 14 h 14"/>
                <a:gd name="T26" fmla="*/ 11 w 32"/>
                <a:gd name="T27" fmla="*/ 14 h 14"/>
                <a:gd name="T28" fmla="*/ 7 w 32"/>
                <a:gd name="T29" fmla="*/ 12 h 14"/>
                <a:gd name="T30" fmla="*/ 4 w 32"/>
                <a:gd name="T31" fmla="*/ 11 h 14"/>
                <a:gd name="T32" fmla="*/ 0 w 32"/>
                <a:gd name="T33" fmla="*/ 8 h 14"/>
                <a:gd name="T34" fmla="*/ 0 w 32"/>
                <a:gd name="T35" fmla="*/ 5 h 14"/>
                <a:gd name="T36" fmla="*/ 0 w 32"/>
                <a:gd name="T37" fmla="*/ 3 h 14"/>
                <a:gd name="T38" fmla="*/ 2 w 32"/>
                <a:gd name="T39" fmla="*/ 1 h 14"/>
                <a:gd name="T40" fmla="*/ 4 w 32"/>
                <a:gd name="T41" fmla="*/ 0 h 14"/>
                <a:gd name="T42" fmla="*/ 7 w 32"/>
                <a:gd name="T43" fmla="*/ 0 h 14"/>
                <a:gd name="T44" fmla="*/ 10 w 32"/>
                <a:gd name="T45" fmla="*/ 1 h 14"/>
                <a:gd name="T46" fmla="*/ 11 w 32"/>
                <a:gd name="T47" fmla="*/ 1 h 14"/>
                <a:gd name="T48" fmla="*/ 14 w 32"/>
                <a:gd name="T49" fmla="*/ 1 h 14"/>
                <a:gd name="T50" fmla="*/ 18 w 32"/>
                <a:gd name="T51" fmla="*/ 3 h 14"/>
                <a:gd name="T52" fmla="*/ 21 w 32"/>
                <a:gd name="T53" fmla="*/ 3 h 14"/>
                <a:gd name="T54" fmla="*/ 24 w 32"/>
                <a:gd name="T55" fmla="*/ 1 h 14"/>
                <a:gd name="T56" fmla="*/ 27 w 32"/>
                <a:gd name="T57" fmla="*/ 1 h 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
                <a:gd name="T88" fmla="*/ 0 h 14"/>
                <a:gd name="T89" fmla="*/ 32 w 32"/>
                <a:gd name="T90" fmla="*/ 14 h 1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 h="14">
                  <a:moveTo>
                    <a:pt x="27" y="1"/>
                  </a:moveTo>
                  <a:lnTo>
                    <a:pt x="27" y="3"/>
                  </a:lnTo>
                  <a:lnTo>
                    <a:pt x="29" y="5"/>
                  </a:lnTo>
                  <a:lnTo>
                    <a:pt x="30" y="5"/>
                  </a:lnTo>
                  <a:lnTo>
                    <a:pt x="30" y="6"/>
                  </a:lnTo>
                  <a:lnTo>
                    <a:pt x="32" y="8"/>
                  </a:lnTo>
                  <a:lnTo>
                    <a:pt x="32" y="9"/>
                  </a:lnTo>
                  <a:lnTo>
                    <a:pt x="32" y="11"/>
                  </a:lnTo>
                  <a:lnTo>
                    <a:pt x="27" y="12"/>
                  </a:lnTo>
                  <a:lnTo>
                    <a:pt x="24" y="14"/>
                  </a:lnTo>
                  <a:lnTo>
                    <a:pt x="19" y="14"/>
                  </a:lnTo>
                  <a:lnTo>
                    <a:pt x="14" y="14"/>
                  </a:lnTo>
                  <a:lnTo>
                    <a:pt x="11" y="14"/>
                  </a:lnTo>
                  <a:lnTo>
                    <a:pt x="7" y="12"/>
                  </a:lnTo>
                  <a:lnTo>
                    <a:pt x="4" y="11"/>
                  </a:lnTo>
                  <a:lnTo>
                    <a:pt x="0" y="8"/>
                  </a:lnTo>
                  <a:lnTo>
                    <a:pt x="0" y="5"/>
                  </a:lnTo>
                  <a:lnTo>
                    <a:pt x="0" y="3"/>
                  </a:lnTo>
                  <a:lnTo>
                    <a:pt x="2" y="1"/>
                  </a:lnTo>
                  <a:lnTo>
                    <a:pt x="4" y="0"/>
                  </a:lnTo>
                  <a:lnTo>
                    <a:pt x="7" y="0"/>
                  </a:lnTo>
                  <a:lnTo>
                    <a:pt x="10" y="1"/>
                  </a:lnTo>
                  <a:lnTo>
                    <a:pt x="11" y="1"/>
                  </a:lnTo>
                  <a:lnTo>
                    <a:pt x="14" y="1"/>
                  </a:lnTo>
                  <a:lnTo>
                    <a:pt x="18" y="3"/>
                  </a:lnTo>
                  <a:lnTo>
                    <a:pt x="21" y="3"/>
                  </a:lnTo>
                  <a:lnTo>
                    <a:pt x="24" y="1"/>
                  </a:lnTo>
                  <a:lnTo>
                    <a:pt x="27" y="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84" name="Freeform 948"/>
            <p:cNvSpPr>
              <a:spLocks/>
            </p:cNvSpPr>
            <p:nvPr/>
          </p:nvSpPr>
          <p:spPr bwMode="auto">
            <a:xfrm>
              <a:off x="1577" y="3145"/>
              <a:ext cx="8" cy="8"/>
            </a:xfrm>
            <a:custGeom>
              <a:avLst/>
              <a:gdLst>
                <a:gd name="T0" fmla="*/ 8 w 8"/>
                <a:gd name="T1" fmla="*/ 7 h 8"/>
                <a:gd name="T2" fmla="*/ 5 w 8"/>
                <a:gd name="T3" fmla="*/ 8 h 8"/>
                <a:gd name="T4" fmla="*/ 5 w 8"/>
                <a:gd name="T5" fmla="*/ 8 h 8"/>
                <a:gd name="T6" fmla="*/ 3 w 8"/>
                <a:gd name="T7" fmla="*/ 8 h 8"/>
                <a:gd name="T8" fmla="*/ 3 w 8"/>
                <a:gd name="T9" fmla="*/ 7 h 8"/>
                <a:gd name="T10" fmla="*/ 2 w 8"/>
                <a:gd name="T11" fmla="*/ 7 h 8"/>
                <a:gd name="T12" fmla="*/ 2 w 8"/>
                <a:gd name="T13" fmla="*/ 5 h 8"/>
                <a:gd name="T14" fmla="*/ 0 w 8"/>
                <a:gd name="T15" fmla="*/ 4 h 8"/>
                <a:gd name="T16" fmla="*/ 0 w 8"/>
                <a:gd name="T17" fmla="*/ 4 h 8"/>
                <a:gd name="T18" fmla="*/ 0 w 8"/>
                <a:gd name="T19" fmla="*/ 2 h 8"/>
                <a:gd name="T20" fmla="*/ 2 w 8"/>
                <a:gd name="T21" fmla="*/ 0 h 8"/>
                <a:gd name="T22" fmla="*/ 3 w 8"/>
                <a:gd name="T23" fmla="*/ 0 h 8"/>
                <a:gd name="T24" fmla="*/ 5 w 8"/>
                <a:gd name="T25" fmla="*/ 0 h 8"/>
                <a:gd name="T26" fmla="*/ 5 w 8"/>
                <a:gd name="T27" fmla="*/ 2 h 8"/>
                <a:gd name="T28" fmla="*/ 7 w 8"/>
                <a:gd name="T29" fmla="*/ 2 h 8"/>
                <a:gd name="T30" fmla="*/ 7 w 8"/>
                <a:gd name="T31" fmla="*/ 4 h 8"/>
                <a:gd name="T32" fmla="*/ 8 w 8"/>
                <a:gd name="T33" fmla="*/ 5 h 8"/>
                <a:gd name="T34" fmla="*/ 8 w 8"/>
                <a:gd name="T35" fmla="*/ 7 h 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
                <a:gd name="T55" fmla="*/ 0 h 8"/>
                <a:gd name="T56" fmla="*/ 8 w 8"/>
                <a:gd name="T57" fmla="*/ 8 h 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 h="8">
                  <a:moveTo>
                    <a:pt x="8" y="7"/>
                  </a:moveTo>
                  <a:lnTo>
                    <a:pt x="5" y="8"/>
                  </a:lnTo>
                  <a:lnTo>
                    <a:pt x="3" y="8"/>
                  </a:lnTo>
                  <a:lnTo>
                    <a:pt x="3" y="7"/>
                  </a:lnTo>
                  <a:lnTo>
                    <a:pt x="2" y="7"/>
                  </a:lnTo>
                  <a:lnTo>
                    <a:pt x="2" y="5"/>
                  </a:lnTo>
                  <a:lnTo>
                    <a:pt x="0" y="4"/>
                  </a:lnTo>
                  <a:lnTo>
                    <a:pt x="0" y="2"/>
                  </a:lnTo>
                  <a:lnTo>
                    <a:pt x="2" y="0"/>
                  </a:lnTo>
                  <a:lnTo>
                    <a:pt x="3" y="0"/>
                  </a:lnTo>
                  <a:lnTo>
                    <a:pt x="5" y="0"/>
                  </a:lnTo>
                  <a:lnTo>
                    <a:pt x="5" y="2"/>
                  </a:lnTo>
                  <a:lnTo>
                    <a:pt x="7" y="2"/>
                  </a:lnTo>
                  <a:lnTo>
                    <a:pt x="7" y="4"/>
                  </a:lnTo>
                  <a:lnTo>
                    <a:pt x="8" y="5"/>
                  </a:lnTo>
                  <a:lnTo>
                    <a:pt x="8"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85" name="Freeform 949"/>
            <p:cNvSpPr>
              <a:spLocks/>
            </p:cNvSpPr>
            <p:nvPr/>
          </p:nvSpPr>
          <p:spPr bwMode="auto">
            <a:xfrm>
              <a:off x="1516" y="3147"/>
              <a:ext cx="27" cy="39"/>
            </a:xfrm>
            <a:custGeom>
              <a:avLst/>
              <a:gdLst>
                <a:gd name="T0" fmla="*/ 13 w 27"/>
                <a:gd name="T1" fmla="*/ 0 h 39"/>
                <a:gd name="T2" fmla="*/ 11 w 27"/>
                <a:gd name="T3" fmla="*/ 2 h 39"/>
                <a:gd name="T4" fmla="*/ 10 w 27"/>
                <a:gd name="T5" fmla="*/ 5 h 39"/>
                <a:gd name="T6" fmla="*/ 8 w 27"/>
                <a:gd name="T7" fmla="*/ 9 h 39"/>
                <a:gd name="T8" fmla="*/ 8 w 27"/>
                <a:gd name="T9" fmla="*/ 12 h 39"/>
                <a:gd name="T10" fmla="*/ 7 w 27"/>
                <a:gd name="T11" fmla="*/ 17 h 39"/>
                <a:gd name="T12" fmla="*/ 8 w 27"/>
                <a:gd name="T13" fmla="*/ 22 h 39"/>
                <a:gd name="T14" fmla="*/ 11 w 27"/>
                <a:gd name="T15" fmla="*/ 27 h 39"/>
                <a:gd name="T16" fmla="*/ 16 w 27"/>
                <a:gd name="T17" fmla="*/ 31 h 39"/>
                <a:gd name="T18" fmla="*/ 18 w 27"/>
                <a:gd name="T19" fmla="*/ 33 h 39"/>
                <a:gd name="T20" fmla="*/ 19 w 27"/>
                <a:gd name="T21" fmla="*/ 34 h 39"/>
                <a:gd name="T22" fmla="*/ 21 w 27"/>
                <a:gd name="T23" fmla="*/ 34 h 39"/>
                <a:gd name="T24" fmla="*/ 22 w 27"/>
                <a:gd name="T25" fmla="*/ 34 h 39"/>
                <a:gd name="T26" fmla="*/ 24 w 27"/>
                <a:gd name="T27" fmla="*/ 34 h 39"/>
                <a:gd name="T28" fmla="*/ 25 w 27"/>
                <a:gd name="T29" fmla="*/ 34 h 39"/>
                <a:gd name="T30" fmla="*/ 25 w 27"/>
                <a:gd name="T31" fmla="*/ 36 h 39"/>
                <a:gd name="T32" fmla="*/ 27 w 27"/>
                <a:gd name="T33" fmla="*/ 37 h 39"/>
                <a:gd name="T34" fmla="*/ 19 w 27"/>
                <a:gd name="T35" fmla="*/ 39 h 39"/>
                <a:gd name="T36" fmla="*/ 13 w 27"/>
                <a:gd name="T37" fmla="*/ 37 h 39"/>
                <a:gd name="T38" fmla="*/ 8 w 27"/>
                <a:gd name="T39" fmla="*/ 36 h 39"/>
                <a:gd name="T40" fmla="*/ 5 w 27"/>
                <a:gd name="T41" fmla="*/ 31 h 39"/>
                <a:gd name="T42" fmla="*/ 2 w 27"/>
                <a:gd name="T43" fmla="*/ 25 h 39"/>
                <a:gd name="T44" fmla="*/ 0 w 27"/>
                <a:gd name="T45" fmla="*/ 20 h 39"/>
                <a:gd name="T46" fmla="*/ 0 w 27"/>
                <a:gd name="T47" fmla="*/ 16 h 39"/>
                <a:gd name="T48" fmla="*/ 0 w 27"/>
                <a:gd name="T49" fmla="*/ 12 h 39"/>
                <a:gd name="T50" fmla="*/ 2 w 27"/>
                <a:gd name="T51" fmla="*/ 9 h 39"/>
                <a:gd name="T52" fmla="*/ 2 w 27"/>
                <a:gd name="T53" fmla="*/ 8 h 39"/>
                <a:gd name="T54" fmla="*/ 4 w 27"/>
                <a:gd name="T55" fmla="*/ 6 h 39"/>
                <a:gd name="T56" fmla="*/ 5 w 27"/>
                <a:gd name="T57" fmla="*/ 3 h 39"/>
                <a:gd name="T58" fmla="*/ 7 w 27"/>
                <a:gd name="T59" fmla="*/ 2 h 39"/>
                <a:gd name="T60" fmla="*/ 8 w 27"/>
                <a:gd name="T61" fmla="*/ 2 h 39"/>
                <a:gd name="T62" fmla="*/ 10 w 27"/>
                <a:gd name="T63" fmla="*/ 0 h 39"/>
                <a:gd name="T64" fmla="*/ 13 w 27"/>
                <a:gd name="T65" fmla="*/ 0 h 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39"/>
                <a:gd name="T101" fmla="*/ 27 w 27"/>
                <a:gd name="T102" fmla="*/ 39 h 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39">
                  <a:moveTo>
                    <a:pt x="13" y="0"/>
                  </a:moveTo>
                  <a:lnTo>
                    <a:pt x="11" y="2"/>
                  </a:lnTo>
                  <a:lnTo>
                    <a:pt x="10" y="5"/>
                  </a:lnTo>
                  <a:lnTo>
                    <a:pt x="8" y="9"/>
                  </a:lnTo>
                  <a:lnTo>
                    <a:pt x="8" y="12"/>
                  </a:lnTo>
                  <a:lnTo>
                    <a:pt x="7" y="17"/>
                  </a:lnTo>
                  <a:lnTo>
                    <a:pt x="8" y="22"/>
                  </a:lnTo>
                  <a:lnTo>
                    <a:pt x="11" y="27"/>
                  </a:lnTo>
                  <a:lnTo>
                    <a:pt x="16" y="31"/>
                  </a:lnTo>
                  <a:lnTo>
                    <a:pt x="18" y="33"/>
                  </a:lnTo>
                  <a:lnTo>
                    <a:pt x="19" y="34"/>
                  </a:lnTo>
                  <a:lnTo>
                    <a:pt x="21" y="34"/>
                  </a:lnTo>
                  <a:lnTo>
                    <a:pt x="22" y="34"/>
                  </a:lnTo>
                  <a:lnTo>
                    <a:pt x="24" y="34"/>
                  </a:lnTo>
                  <a:lnTo>
                    <a:pt x="25" y="34"/>
                  </a:lnTo>
                  <a:lnTo>
                    <a:pt x="25" y="36"/>
                  </a:lnTo>
                  <a:lnTo>
                    <a:pt x="27" y="37"/>
                  </a:lnTo>
                  <a:lnTo>
                    <a:pt x="19" y="39"/>
                  </a:lnTo>
                  <a:lnTo>
                    <a:pt x="13" y="37"/>
                  </a:lnTo>
                  <a:lnTo>
                    <a:pt x="8" y="36"/>
                  </a:lnTo>
                  <a:lnTo>
                    <a:pt x="5" y="31"/>
                  </a:lnTo>
                  <a:lnTo>
                    <a:pt x="2" y="25"/>
                  </a:lnTo>
                  <a:lnTo>
                    <a:pt x="0" y="20"/>
                  </a:lnTo>
                  <a:lnTo>
                    <a:pt x="0" y="16"/>
                  </a:lnTo>
                  <a:lnTo>
                    <a:pt x="0" y="12"/>
                  </a:lnTo>
                  <a:lnTo>
                    <a:pt x="2" y="9"/>
                  </a:lnTo>
                  <a:lnTo>
                    <a:pt x="2" y="8"/>
                  </a:lnTo>
                  <a:lnTo>
                    <a:pt x="4" y="6"/>
                  </a:lnTo>
                  <a:lnTo>
                    <a:pt x="5" y="3"/>
                  </a:lnTo>
                  <a:lnTo>
                    <a:pt x="7" y="2"/>
                  </a:lnTo>
                  <a:lnTo>
                    <a:pt x="8" y="2"/>
                  </a:lnTo>
                  <a:lnTo>
                    <a:pt x="10" y="0"/>
                  </a:lnTo>
                  <a:lnTo>
                    <a:pt x="1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86" name="Freeform 950"/>
            <p:cNvSpPr>
              <a:spLocks/>
            </p:cNvSpPr>
            <p:nvPr/>
          </p:nvSpPr>
          <p:spPr bwMode="auto">
            <a:xfrm>
              <a:off x="1555" y="3149"/>
              <a:ext cx="8" cy="12"/>
            </a:xfrm>
            <a:custGeom>
              <a:avLst/>
              <a:gdLst>
                <a:gd name="T0" fmla="*/ 8 w 8"/>
                <a:gd name="T1" fmla="*/ 3 h 12"/>
                <a:gd name="T2" fmla="*/ 8 w 8"/>
                <a:gd name="T3" fmla="*/ 12 h 12"/>
                <a:gd name="T4" fmla="*/ 7 w 8"/>
                <a:gd name="T5" fmla="*/ 12 h 12"/>
                <a:gd name="T6" fmla="*/ 7 w 8"/>
                <a:gd name="T7" fmla="*/ 12 h 12"/>
                <a:gd name="T8" fmla="*/ 5 w 8"/>
                <a:gd name="T9" fmla="*/ 10 h 12"/>
                <a:gd name="T10" fmla="*/ 4 w 8"/>
                <a:gd name="T11" fmla="*/ 10 h 12"/>
                <a:gd name="T12" fmla="*/ 4 w 8"/>
                <a:gd name="T13" fmla="*/ 9 h 12"/>
                <a:gd name="T14" fmla="*/ 2 w 8"/>
                <a:gd name="T15" fmla="*/ 9 h 12"/>
                <a:gd name="T16" fmla="*/ 2 w 8"/>
                <a:gd name="T17" fmla="*/ 7 h 12"/>
                <a:gd name="T18" fmla="*/ 0 w 8"/>
                <a:gd name="T19" fmla="*/ 7 h 12"/>
                <a:gd name="T20" fmla="*/ 2 w 8"/>
                <a:gd name="T21" fmla="*/ 6 h 12"/>
                <a:gd name="T22" fmla="*/ 2 w 8"/>
                <a:gd name="T23" fmla="*/ 4 h 12"/>
                <a:gd name="T24" fmla="*/ 4 w 8"/>
                <a:gd name="T25" fmla="*/ 3 h 12"/>
                <a:gd name="T26" fmla="*/ 4 w 8"/>
                <a:gd name="T27" fmla="*/ 0 h 12"/>
                <a:gd name="T28" fmla="*/ 5 w 8"/>
                <a:gd name="T29" fmla="*/ 0 h 12"/>
                <a:gd name="T30" fmla="*/ 7 w 8"/>
                <a:gd name="T31" fmla="*/ 1 h 12"/>
                <a:gd name="T32" fmla="*/ 7 w 8"/>
                <a:gd name="T33" fmla="*/ 3 h 12"/>
                <a:gd name="T34" fmla="*/ 8 w 8"/>
                <a:gd name="T35" fmla="*/ 3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
                <a:gd name="T55" fmla="*/ 0 h 12"/>
                <a:gd name="T56" fmla="*/ 8 w 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 h="12">
                  <a:moveTo>
                    <a:pt x="8" y="3"/>
                  </a:moveTo>
                  <a:lnTo>
                    <a:pt x="8" y="12"/>
                  </a:lnTo>
                  <a:lnTo>
                    <a:pt x="7" y="12"/>
                  </a:lnTo>
                  <a:lnTo>
                    <a:pt x="5" y="10"/>
                  </a:lnTo>
                  <a:lnTo>
                    <a:pt x="4" y="10"/>
                  </a:lnTo>
                  <a:lnTo>
                    <a:pt x="4" y="9"/>
                  </a:lnTo>
                  <a:lnTo>
                    <a:pt x="2" y="9"/>
                  </a:lnTo>
                  <a:lnTo>
                    <a:pt x="2" y="7"/>
                  </a:lnTo>
                  <a:lnTo>
                    <a:pt x="0" y="7"/>
                  </a:lnTo>
                  <a:lnTo>
                    <a:pt x="2" y="6"/>
                  </a:lnTo>
                  <a:lnTo>
                    <a:pt x="2" y="4"/>
                  </a:lnTo>
                  <a:lnTo>
                    <a:pt x="4" y="3"/>
                  </a:lnTo>
                  <a:lnTo>
                    <a:pt x="4" y="0"/>
                  </a:lnTo>
                  <a:lnTo>
                    <a:pt x="5" y="0"/>
                  </a:lnTo>
                  <a:lnTo>
                    <a:pt x="7" y="1"/>
                  </a:lnTo>
                  <a:lnTo>
                    <a:pt x="7" y="3"/>
                  </a:lnTo>
                  <a:lnTo>
                    <a:pt x="8"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87" name="Freeform 951"/>
            <p:cNvSpPr>
              <a:spLocks/>
            </p:cNvSpPr>
            <p:nvPr/>
          </p:nvSpPr>
          <p:spPr bwMode="auto">
            <a:xfrm>
              <a:off x="1661" y="3155"/>
              <a:ext cx="25" cy="67"/>
            </a:xfrm>
            <a:custGeom>
              <a:avLst/>
              <a:gdLst>
                <a:gd name="T0" fmla="*/ 24 w 25"/>
                <a:gd name="T1" fmla="*/ 8 h 67"/>
                <a:gd name="T2" fmla="*/ 21 w 25"/>
                <a:gd name="T3" fmla="*/ 12 h 67"/>
                <a:gd name="T4" fmla="*/ 18 w 25"/>
                <a:gd name="T5" fmla="*/ 17 h 67"/>
                <a:gd name="T6" fmla="*/ 13 w 25"/>
                <a:gd name="T7" fmla="*/ 22 h 67"/>
                <a:gd name="T8" fmla="*/ 10 w 25"/>
                <a:gd name="T9" fmla="*/ 26 h 67"/>
                <a:gd name="T10" fmla="*/ 8 w 25"/>
                <a:gd name="T11" fmla="*/ 31 h 67"/>
                <a:gd name="T12" fmla="*/ 7 w 25"/>
                <a:gd name="T13" fmla="*/ 37 h 67"/>
                <a:gd name="T14" fmla="*/ 5 w 25"/>
                <a:gd name="T15" fmla="*/ 43 h 67"/>
                <a:gd name="T16" fmla="*/ 7 w 25"/>
                <a:gd name="T17" fmla="*/ 51 h 67"/>
                <a:gd name="T18" fmla="*/ 8 w 25"/>
                <a:gd name="T19" fmla="*/ 54 h 67"/>
                <a:gd name="T20" fmla="*/ 8 w 25"/>
                <a:gd name="T21" fmla="*/ 56 h 67"/>
                <a:gd name="T22" fmla="*/ 10 w 25"/>
                <a:gd name="T23" fmla="*/ 58 h 67"/>
                <a:gd name="T24" fmla="*/ 11 w 25"/>
                <a:gd name="T25" fmla="*/ 59 h 67"/>
                <a:gd name="T26" fmla="*/ 13 w 25"/>
                <a:gd name="T27" fmla="*/ 58 h 67"/>
                <a:gd name="T28" fmla="*/ 13 w 25"/>
                <a:gd name="T29" fmla="*/ 56 h 67"/>
                <a:gd name="T30" fmla="*/ 13 w 25"/>
                <a:gd name="T31" fmla="*/ 54 h 67"/>
                <a:gd name="T32" fmla="*/ 13 w 25"/>
                <a:gd name="T33" fmla="*/ 53 h 67"/>
                <a:gd name="T34" fmla="*/ 15 w 25"/>
                <a:gd name="T35" fmla="*/ 53 h 67"/>
                <a:gd name="T36" fmla="*/ 15 w 25"/>
                <a:gd name="T37" fmla="*/ 51 h 67"/>
                <a:gd name="T38" fmla="*/ 15 w 25"/>
                <a:gd name="T39" fmla="*/ 53 h 67"/>
                <a:gd name="T40" fmla="*/ 16 w 25"/>
                <a:gd name="T41" fmla="*/ 53 h 67"/>
                <a:gd name="T42" fmla="*/ 16 w 25"/>
                <a:gd name="T43" fmla="*/ 56 h 67"/>
                <a:gd name="T44" fmla="*/ 18 w 25"/>
                <a:gd name="T45" fmla="*/ 58 h 67"/>
                <a:gd name="T46" fmla="*/ 18 w 25"/>
                <a:gd name="T47" fmla="*/ 59 h 67"/>
                <a:gd name="T48" fmla="*/ 18 w 25"/>
                <a:gd name="T49" fmla="*/ 61 h 67"/>
                <a:gd name="T50" fmla="*/ 18 w 25"/>
                <a:gd name="T51" fmla="*/ 62 h 67"/>
                <a:gd name="T52" fmla="*/ 18 w 25"/>
                <a:gd name="T53" fmla="*/ 65 h 67"/>
                <a:gd name="T54" fmla="*/ 16 w 25"/>
                <a:gd name="T55" fmla="*/ 65 h 67"/>
                <a:gd name="T56" fmla="*/ 16 w 25"/>
                <a:gd name="T57" fmla="*/ 65 h 67"/>
                <a:gd name="T58" fmla="*/ 15 w 25"/>
                <a:gd name="T59" fmla="*/ 67 h 67"/>
                <a:gd name="T60" fmla="*/ 15 w 25"/>
                <a:gd name="T61" fmla="*/ 67 h 67"/>
                <a:gd name="T62" fmla="*/ 13 w 25"/>
                <a:gd name="T63" fmla="*/ 67 h 67"/>
                <a:gd name="T64" fmla="*/ 11 w 25"/>
                <a:gd name="T65" fmla="*/ 67 h 67"/>
                <a:gd name="T66" fmla="*/ 11 w 25"/>
                <a:gd name="T67" fmla="*/ 65 h 67"/>
                <a:gd name="T68" fmla="*/ 10 w 25"/>
                <a:gd name="T69" fmla="*/ 65 h 67"/>
                <a:gd name="T70" fmla="*/ 7 w 25"/>
                <a:gd name="T71" fmla="*/ 64 h 67"/>
                <a:gd name="T72" fmla="*/ 5 w 25"/>
                <a:gd name="T73" fmla="*/ 61 h 67"/>
                <a:gd name="T74" fmla="*/ 4 w 25"/>
                <a:gd name="T75" fmla="*/ 58 h 67"/>
                <a:gd name="T76" fmla="*/ 2 w 25"/>
                <a:gd name="T77" fmla="*/ 54 h 67"/>
                <a:gd name="T78" fmla="*/ 0 w 25"/>
                <a:gd name="T79" fmla="*/ 50 h 67"/>
                <a:gd name="T80" fmla="*/ 0 w 25"/>
                <a:gd name="T81" fmla="*/ 47 h 67"/>
                <a:gd name="T82" fmla="*/ 0 w 25"/>
                <a:gd name="T83" fmla="*/ 42 h 67"/>
                <a:gd name="T84" fmla="*/ 2 w 25"/>
                <a:gd name="T85" fmla="*/ 37 h 67"/>
                <a:gd name="T86" fmla="*/ 4 w 25"/>
                <a:gd name="T87" fmla="*/ 31 h 67"/>
                <a:gd name="T88" fmla="*/ 4 w 25"/>
                <a:gd name="T89" fmla="*/ 26 h 67"/>
                <a:gd name="T90" fmla="*/ 7 w 25"/>
                <a:gd name="T91" fmla="*/ 22 h 67"/>
                <a:gd name="T92" fmla="*/ 8 w 25"/>
                <a:gd name="T93" fmla="*/ 17 h 67"/>
                <a:gd name="T94" fmla="*/ 11 w 25"/>
                <a:gd name="T95" fmla="*/ 12 h 67"/>
                <a:gd name="T96" fmla="*/ 15 w 25"/>
                <a:gd name="T97" fmla="*/ 8 h 67"/>
                <a:gd name="T98" fmla="*/ 18 w 25"/>
                <a:gd name="T99" fmla="*/ 4 h 67"/>
                <a:gd name="T100" fmla="*/ 22 w 25"/>
                <a:gd name="T101" fmla="*/ 0 h 67"/>
                <a:gd name="T102" fmla="*/ 22 w 25"/>
                <a:gd name="T103" fmla="*/ 1 h 67"/>
                <a:gd name="T104" fmla="*/ 24 w 25"/>
                <a:gd name="T105" fmla="*/ 3 h 67"/>
                <a:gd name="T106" fmla="*/ 25 w 25"/>
                <a:gd name="T107" fmla="*/ 4 h 67"/>
                <a:gd name="T108" fmla="*/ 24 w 25"/>
                <a:gd name="T109" fmla="*/ 8 h 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5"/>
                <a:gd name="T166" fmla="*/ 0 h 67"/>
                <a:gd name="T167" fmla="*/ 25 w 25"/>
                <a:gd name="T168" fmla="*/ 67 h 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5" h="67">
                  <a:moveTo>
                    <a:pt x="24" y="8"/>
                  </a:moveTo>
                  <a:lnTo>
                    <a:pt x="21" y="12"/>
                  </a:lnTo>
                  <a:lnTo>
                    <a:pt x="18" y="17"/>
                  </a:lnTo>
                  <a:lnTo>
                    <a:pt x="13" y="22"/>
                  </a:lnTo>
                  <a:lnTo>
                    <a:pt x="10" y="26"/>
                  </a:lnTo>
                  <a:lnTo>
                    <a:pt x="8" y="31"/>
                  </a:lnTo>
                  <a:lnTo>
                    <a:pt x="7" y="37"/>
                  </a:lnTo>
                  <a:lnTo>
                    <a:pt x="5" y="43"/>
                  </a:lnTo>
                  <a:lnTo>
                    <a:pt x="7" y="51"/>
                  </a:lnTo>
                  <a:lnTo>
                    <a:pt x="8" y="54"/>
                  </a:lnTo>
                  <a:lnTo>
                    <a:pt x="8" y="56"/>
                  </a:lnTo>
                  <a:lnTo>
                    <a:pt x="10" y="58"/>
                  </a:lnTo>
                  <a:lnTo>
                    <a:pt x="11" y="59"/>
                  </a:lnTo>
                  <a:lnTo>
                    <a:pt x="13" y="58"/>
                  </a:lnTo>
                  <a:lnTo>
                    <a:pt x="13" y="56"/>
                  </a:lnTo>
                  <a:lnTo>
                    <a:pt x="13" y="54"/>
                  </a:lnTo>
                  <a:lnTo>
                    <a:pt x="13" y="53"/>
                  </a:lnTo>
                  <a:lnTo>
                    <a:pt x="15" y="53"/>
                  </a:lnTo>
                  <a:lnTo>
                    <a:pt x="15" y="51"/>
                  </a:lnTo>
                  <a:lnTo>
                    <a:pt x="15" y="53"/>
                  </a:lnTo>
                  <a:lnTo>
                    <a:pt x="16" y="53"/>
                  </a:lnTo>
                  <a:lnTo>
                    <a:pt x="16" y="56"/>
                  </a:lnTo>
                  <a:lnTo>
                    <a:pt x="18" y="58"/>
                  </a:lnTo>
                  <a:lnTo>
                    <a:pt x="18" y="59"/>
                  </a:lnTo>
                  <a:lnTo>
                    <a:pt x="18" y="61"/>
                  </a:lnTo>
                  <a:lnTo>
                    <a:pt x="18" y="62"/>
                  </a:lnTo>
                  <a:lnTo>
                    <a:pt x="18" y="65"/>
                  </a:lnTo>
                  <a:lnTo>
                    <a:pt x="16" y="65"/>
                  </a:lnTo>
                  <a:lnTo>
                    <a:pt x="15" y="67"/>
                  </a:lnTo>
                  <a:lnTo>
                    <a:pt x="13" y="67"/>
                  </a:lnTo>
                  <a:lnTo>
                    <a:pt x="11" y="67"/>
                  </a:lnTo>
                  <a:lnTo>
                    <a:pt x="11" y="65"/>
                  </a:lnTo>
                  <a:lnTo>
                    <a:pt x="10" y="65"/>
                  </a:lnTo>
                  <a:lnTo>
                    <a:pt x="7" y="64"/>
                  </a:lnTo>
                  <a:lnTo>
                    <a:pt x="5" y="61"/>
                  </a:lnTo>
                  <a:lnTo>
                    <a:pt x="4" y="58"/>
                  </a:lnTo>
                  <a:lnTo>
                    <a:pt x="2" y="54"/>
                  </a:lnTo>
                  <a:lnTo>
                    <a:pt x="0" y="50"/>
                  </a:lnTo>
                  <a:lnTo>
                    <a:pt x="0" y="47"/>
                  </a:lnTo>
                  <a:lnTo>
                    <a:pt x="0" y="42"/>
                  </a:lnTo>
                  <a:lnTo>
                    <a:pt x="2" y="37"/>
                  </a:lnTo>
                  <a:lnTo>
                    <a:pt x="4" y="31"/>
                  </a:lnTo>
                  <a:lnTo>
                    <a:pt x="4" y="26"/>
                  </a:lnTo>
                  <a:lnTo>
                    <a:pt x="7" y="22"/>
                  </a:lnTo>
                  <a:lnTo>
                    <a:pt x="8" y="17"/>
                  </a:lnTo>
                  <a:lnTo>
                    <a:pt x="11" y="12"/>
                  </a:lnTo>
                  <a:lnTo>
                    <a:pt x="15" y="8"/>
                  </a:lnTo>
                  <a:lnTo>
                    <a:pt x="18" y="4"/>
                  </a:lnTo>
                  <a:lnTo>
                    <a:pt x="22" y="0"/>
                  </a:lnTo>
                  <a:lnTo>
                    <a:pt x="22" y="1"/>
                  </a:lnTo>
                  <a:lnTo>
                    <a:pt x="24" y="3"/>
                  </a:lnTo>
                  <a:lnTo>
                    <a:pt x="25" y="4"/>
                  </a:lnTo>
                  <a:lnTo>
                    <a:pt x="24" y="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88" name="Freeform 952"/>
            <p:cNvSpPr>
              <a:spLocks/>
            </p:cNvSpPr>
            <p:nvPr/>
          </p:nvSpPr>
          <p:spPr bwMode="auto">
            <a:xfrm>
              <a:off x="1791" y="3156"/>
              <a:ext cx="14" cy="14"/>
            </a:xfrm>
            <a:custGeom>
              <a:avLst/>
              <a:gdLst>
                <a:gd name="T0" fmla="*/ 12 w 14"/>
                <a:gd name="T1" fmla="*/ 8 h 14"/>
                <a:gd name="T2" fmla="*/ 12 w 14"/>
                <a:gd name="T3" fmla="*/ 10 h 14"/>
                <a:gd name="T4" fmla="*/ 12 w 14"/>
                <a:gd name="T5" fmla="*/ 11 h 14"/>
                <a:gd name="T6" fmla="*/ 14 w 14"/>
                <a:gd name="T7" fmla="*/ 13 h 14"/>
                <a:gd name="T8" fmla="*/ 14 w 14"/>
                <a:gd name="T9" fmla="*/ 14 h 14"/>
                <a:gd name="T10" fmla="*/ 12 w 14"/>
                <a:gd name="T11" fmla="*/ 13 h 14"/>
                <a:gd name="T12" fmla="*/ 11 w 14"/>
                <a:gd name="T13" fmla="*/ 11 h 14"/>
                <a:gd name="T14" fmla="*/ 8 w 14"/>
                <a:gd name="T15" fmla="*/ 10 h 14"/>
                <a:gd name="T16" fmla="*/ 6 w 14"/>
                <a:gd name="T17" fmla="*/ 8 h 14"/>
                <a:gd name="T18" fmla="*/ 5 w 14"/>
                <a:gd name="T19" fmla="*/ 7 h 14"/>
                <a:gd name="T20" fmla="*/ 3 w 14"/>
                <a:gd name="T21" fmla="*/ 3 h 14"/>
                <a:gd name="T22" fmla="*/ 1 w 14"/>
                <a:gd name="T23" fmla="*/ 2 h 14"/>
                <a:gd name="T24" fmla="*/ 0 w 14"/>
                <a:gd name="T25" fmla="*/ 0 h 14"/>
                <a:gd name="T26" fmla="*/ 1 w 14"/>
                <a:gd name="T27" fmla="*/ 0 h 14"/>
                <a:gd name="T28" fmla="*/ 3 w 14"/>
                <a:gd name="T29" fmla="*/ 2 h 14"/>
                <a:gd name="T30" fmla="*/ 5 w 14"/>
                <a:gd name="T31" fmla="*/ 2 h 14"/>
                <a:gd name="T32" fmla="*/ 8 w 14"/>
                <a:gd name="T33" fmla="*/ 2 h 14"/>
                <a:gd name="T34" fmla="*/ 8 w 14"/>
                <a:gd name="T35" fmla="*/ 3 h 14"/>
                <a:gd name="T36" fmla="*/ 9 w 14"/>
                <a:gd name="T37" fmla="*/ 5 h 14"/>
                <a:gd name="T38" fmla="*/ 11 w 14"/>
                <a:gd name="T39" fmla="*/ 7 h 14"/>
                <a:gd name="T40" fmla="*/ 12 w 14"/>
                <a:gd name="T41" fmla="*/ 8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
                <a:gd name="T64" fmla="*/ 0 h 14"/>
                <a:gd name="T65" fmla="*/ 14 w 14"/>
                <a:gd name="T66" fmla="*/ 14 h 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 h="14">
                  <a:moveTo>
                    <a:pt x="12" y="8"/>
                  </a:moveTo>
                  <a:lnTo>
                    <a:pt x="12" y="10"/>
                  </a:lnTo>
                  <a:lnTo>
                    <a:pt x="12" y="11"/>
                  </a:lnTo>
                  <a:lnTo>
                    <a:pt x="14" y="13"/>
                  </a:lnTo>
                  <a:lnTo>
                    <a:pt x="14" y="14"/>
                  </a:lnTo>
                  <a:lnTo>
                    <a:pt x="12" y="13"/>
                  </a:lnTo>
                  <a:lnTo>
                    <a:pt x="11" y="11"/>
                  </a:lnTo>
                  <a:lnTo>
                    <a:pt x="8" y="10"/>
                  </a:lnTo>
                  <a:lnTo>
                    <a:pt x="6" y="8"/>
                  </a:lnTo>
                  <a:lnTo>
                    <a:pt x="5" y="7"/>
                  </a:lnTo>
                  <a:lnTo>
                    <a:pt x="3" y="3"/>
                  </a:lnTo>
                  <a:lnTo>
                    <a:pt x="1" y="2"/>
                  </a:lnTo>
                  <a:lnTo>
                    <a:pt x="0" y="0"/>
                  </a:lnTo>
                  <a:lnTo>
                    <a:pt x="1" y="0"/>
                  </a:lnTo>
                  <a:lnTo>
                    <a:pt x="3" y="2"/>
                  </a:lnTo>
                  <a:lnTo>
                    <a:pt x="5" y="2"/>
                  </a:lnTo>
                  <a:lnTo>
                    <a:pt x="8" y="2"/>
                  </a:lnTo>
                  <a:lnTo>
                    <a:pt x="8" y="3"/>
                  </a:lnTo>
                  <a:lnTo>
                    <a:pt x="9" y="5"/>
                  </a:lnTo>
                  <a:lnTo>
                    <a:pt x="11" y="7"/>
                  </a:lnTo>
                  <a:lnTo>
                    <a:pt x="12" y="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89" name="Freeform 953"/>
            <p:cNvSpPr>
              <a:spLocks/>
            </p:cNvSpPr>
            <p:nvPr/>
          </p:nvSpPr>
          <p:spPr bwMode="auto">
            <a:xfrm>
              <a:off x="1582" y="3161"/>
              <a:ext cx="31" cy="30"/>
            </a:xfrm>
            <a:custGeom>
              <a:avLst/>
              <a:gdLst>
                <a:gd name="T0" fmla="*/ 9 w 31"/>
                <a:gd name="T1" fmla="*/ 8 h 30"/>
                <a:gd name="T2" fmla="*/ 12 w 31"/>
                <a:gd name="T3" fmla="*/ 11 h 30"/>
                <a:gd name="T4" fmla="*/ 16 w 31"/>
                <a:gd name="T5" fmla="*/ 13 h 30"/>
                <a:gd name="T6" fmla="*/ 19 w 31"/>
                <a:gd name="T7" fmla="*/ 16 h 30"/>
                <a:gd name="T8" fmla="*/ 22 w 31"/>
                <a:gd name="T9" fmla="*/ 17 h 30"/>
                <a:gd name="T10" fmla="*/ 25 w 31"/>
                <a:gd name="T11" fmla="*/ 20 h 30"/>
                <a:gd name="T12" fmla="*/ 28 w 31"/>
                <a:gd name="T13" fmla="*/ 23 h 30"/>
                <a:gd name="T14" fmla="*/ 30 w 31"/>
                <a:gd name="T15" fmla="*/ 27 h 30"/>
                <a:gd name="T16" fmla="*/ 31 w 31"/>
                <a:gd name="T17" fmla="*/ 30 h 30"/>
                <a:gd name="T18" fmla="*/ 30 w 31"/>
                <a:gd name="T19" fmla="*/ 30 h 30"/>
                <a:gd name="T20" fmla="*/ 28 w 31"/>
                <a:gd name="T21" fmla="*/ 28 h 30"/>
                <a:gd name="T22" fmla="*/ 26 w 31"/>
                <a:gd name="T23" fmla="*/ 27 h 30"/>
                <a:gd name="T24" fmla="*/ 25 w 31"/>
                <a:gd name="T25" fmla="*/ 25 h 30"/>
                <a:gd name="T26" fmla="*/ 23 w 31"/>
                <a:gd name="T27" fmla="*/ 25 h 30"/>
                <a:gd name="T28" fmla="*/ 23 w 31"/>
                <a:gd name="T29" fmla="*/ 23 h 30"/>
                <a:gd name="T30" fmla="*/ 22 w 31"/>
                <a:gd name="T31" fmla="*/ 22 h 30"/>
                <a:gd name="T32" fmla="*/ 19 w 31"/>
                <a:gd name="T33" fmla="*/ 20 h 30"/>
                <a:gd name="T34" fmla="*/ 17 w 31"/>
                <a:gd name="T35" fmla="*/ 19 h 30"/>
                <a:gd name="T36" fmla="*/ 14 w 31"/>
                <a:gd name="T37" fmla="*/ 17 h 30"/>
                <a:gd name="T38" fmla="*/ 12 w 31"/>
                <a:gd name="T39" fmla="*/ 14 h 30"/>
                <a:gd name="T40" fmla="*/ 9 w 31"/>
                <a:gd name="T41" fmla="*/ 13 h 30"/>
                <a:gd name="T42" fmla="*/ 8 w 31"/>
                <a:gd name="T43" fmla="*/ 11 h 30"/>
                <a:gd name="T44" fmla="*/ 5 w 31"/>
                <a:gd name="T45" fmla="*/ 9 h 30"/>
                <a:gd name="T46" fmla="*/ 3 w 31"/>
                <a:gd name="T47" fmla="*/ 6 h 30"/>
                <a:gd name="T48" fmla="*/ 0 w 31"/>
                <a:gd name="T49" fmla="*/ 3 h 30"/>
                <a:gd name="T50" fmla="*/ 0 w 31"/>
                <a:gd name="T51" fmla="*/ 3 h 30"/>
                <a:gd name="T52" fmla="*/ 0 w 31"/>
                <a:gd name="T53" fmla="*/ 2 h 30"/>
                <a:gd name="T54" fmla="*/ 2 w 31"/>
                <a:gd name="T55" fmla="*/ 2 h 30"/>
                <a:gd name="T56" fmla="*/ 2 w 31"/>
                <a:gd name="T57" fmla="*/ 0 h 30"/>
                <a:gd name="T58" fmla="*/ 3 w 31"/>
                <a:gd name="T59" fmla="*/ 2 h 30"/>
                <a:gd name="T60" fmla="*/ 5 w 31"/>
                <a:gd name="T61" fmla="*/ 2 h 30"/>
                <a:gd name="T62" fmla="*/ 6 w 31"/>
                <a:gd name="T63" fmla="*/ 3 h 30"/>
                <a:gd name="T64" fmla="*/ 6 w 31"/>
                <a:gd name="T65" fmla="*/ 3 h 30"/>
                <a:gd name="T66" fmla="*/ 8 w 31"/>
                <a:gd name="T67" fmla="*/ 5 h 30"/>
                <a:gd name="T68" fmla="*/ 8 w 31"/>
                <a:gd name="T69" fmla="*/ 6 h 30"/>
                <a:gd name="T70" fmla="*/ 9 w 31"/>
                <a:gd name="T71" fmla="*/ 6 h 30"/>
                <a:gd name="T72" fmla="*/ 9 w 31"/>
                <a:gd name="T73" fmla="*/ 8 h 3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1"/>
                <a:gd name="T112" fmla="*/ 0 h 30"/>
                <a:gd name="T113" fmla="*/ 31 w 31"/>
                <a:gd name="T114" fmla="*/ 30 h 3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1" h="30">
                  <a:moveTo>
                    <a:pt x="9" y="8"/>
                  </a:moveTo>
                  <a:lnTo>
                    <a:pt x="12" y="11"/>
                  </a:lnTo>
                  <a:lnTo>
                    <a:pt x="16" y="13"/>
                  </a:lnTo>
                  <a:lnTo>
                    <a:pt x="19" y="16"/>
                  </a:lnTo>
                  <a:lnTo>
                    <a:pt x="22" y="17"/>
                  </a:lnTo>
                  <a:lnTo>
                    <a:pt x="25" y="20"/>
                  </a:lnTo>
                  <a:lnTo>
                    <a:pt x="28" y="23"/>
                  </a:lnTo>
                  <a:lnTo>
                    <a:pt x="30" y="27"/>
                  </a:lnTo>
                  <a:lnTo>
                    <a:pt x="31" y="30"/>
                  </a:lnTo>
                  <a:lnTo>
                    <a:pt x="30" y="30"/>
                  </a:lnTo>
                  <a:lnTo>
                    <a:pt x="28" y="28"/>
                  </a:lnTo>
                  <a:lnTo>
                    <a:pt x="26" y="27"/>
                  </a:lnTo>
                  <a:lnTo>
                    <a:pt x="25" y="25"/>
                  </a:lnTo>
                  <a:lnTo>
                    <a:pt x="23" y="25"/>
                  </a:lnTo>
                  <a:lnTo>
                    <a:pt x="23" y="23"/>
                  </a:lnTo>
                  <a:lnTo>
                    <a:pt x="22" y="22"/>
                  </a:lnTo>
                  <a:lnTo>
                    <a:pt x="19" y="20"/>
                  </a:lnTo>
                  <a:lnTo>
                    <a:pt x="17" y="19"/>
                  </a:lnTo>
                  <a:lnTo>
                    <a:pt x="14" y="17"/>
                  </a:lnTo>
                  <a:lnTo>
                    <a:pt x="12" y="14"/>
                  </a:lnTo>
                  <a:lnTo>
                    <a:pt x="9" y="13"/>
                  </a:lnTo>
                  <a:lnTo>
                    <a:pt x="8" y="11"/>
                  </a:lnTo>
                  <a:lnTo>
                    <a:pt x="5" y="9"/>
                  </a:lnTo>
                  <a:lnTo>
                    <a:pt x="3" y="6"/>
                  </a:lnTo>
                  <a:lnTo>
                    <a:pt x="0" y="3"/>
                  </a:lnTo>
                  <a:lnTo>
                    <a:pt x="0" y="2"/>
                  </a:lnTo>
                  <a:lnTo>
                    <a:pt x="2" y="2"/>
                  </a:lnTo>
                  <a:lnTo>
                    <a:pt x="2" y="0"/>
                  </a:lnTo>
                  <a:lnTo>
                    <a:pt x="3" y="2"/>
                  </a:lnTo>
                  <a:lnTo>
                    <a:pt x="5" y="2"/>
                  </a:lnTo>
                  <a:lnTo>
                    <a:pt x="6" y="3"/>
                  </a:lnTo>
                  <a:lnTo>
                    <a:pt x="8" y="5"/>
                  </a:lnTo>
                  <a:lnTo>
                    <a:pt x="8" y="6"/>
                  </a:lnTo>
                  <a:lnTo>
                    <a:pt x="9" y="6"/>
                  </a:lnTo>
                  <a:lnTo>
                    <a:pt x="9"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90" name="Freeform 954"/>
            <p:cNvSpPr>
              <a:spLocks/>
            </p:cNvSpPr>
            <p:nvPr/>
          </p:nvSpPr>
          <p:spPr bwMode="auto">
            <a:xfrm>
              <a:off x="1686" y="3163"/>
              <a:ext cx="25" cy="81"/>
            </a:xfrm>
            <a:custGeom>
              <a:avLst/>
              <a:gdLst>
                <a:gd name="T0" fmla="*/ 25 w 25"/>
                <a:gd name="T1" fmla="*/ 1 h 81"/>
                <a:gd name="T2" fmla="*/ 25 w 25"/>
                <a:gd name="T3" fmla="*/ 3 h 81"/>
                <a:gd name="T4" fmla="*/ 25 w 25"/>
                <a:gd name="T5" fmla="*/ 6 h 81"/>
                <a:gd name="T6" fmla="*/ 25 w 25"/>
                <a:gd name="T7" fmla="*/ 9 h 81"/>
                <a:gd name="T8" fmla="*/ 25 w 25"/>
                <a:gd name="T9" fmla="*/ 11 h 81"/>
                <a:gd name="T10" fmla="*/ 24 w 25"/>
                <a:gd name="T11" fmla="*/ 18 h 81"/>
                <a:gd name="T12" fmla="*/ 24 w 25"/>
                <a:gd name="T13" fmla="*/ 28 h 81"/>
                <a:gd name="T14" fmla="*/ 24 w 25"/>
                <a:gd name="T15" fmla="*/ 35 h 81"/>
                <a:gd name="T16" fmla="*/ 24 w 25"/>
                <a:gd name="T17" fmla="*/ 45 h 81"/>
                <a:gd name="T18" fmla="*/ 24 w 25"/>
                <a:gd name="T19" fmla="*/ 53 h 81"/>
                <a:gd name="T20" fmla="*/ 22 w 25"/>
                <a:gd name="T21" fmla="*/ 60 h 81"/>
                <a:gd name="T22" fmla="*/ 22 w 25"/>
                <a:gd name="T23" fmla="*/ 68 h 81"/>
                <a:gd name="T24" fmla="*/ 22 w 25"/>
                <a:gd name="T25" fmla="*/ 78 h 81"/>
                <a:gd name="T26" fmla="*/ 21 w 25"/>
                <a:gd name="T27" fmla="*/ 79 h 81"/>
                <a:gd name="T28" fmla="*/ 19 w 25"/>
                <a:gd name="T29" fmla="*/ 81 h 81"/>
                <a:gd name="T30" fmla="*/ 18 w 25"/>
                <a:gd name="T31" fmla="*/ 81 h 81"/>
                <a:gd name="T32" fmla="*/ 16 w 25"/>
                <a:gd name="T33" fmla="*/ 81 h 81"/>
                <a:gd name="T34" fmla="*/ 13 w 25"/>
                <a:gd name="T35" fmla="*/ 81 h 81"/>
                <a:gd name="T36" fmla="*/ 11 w 25"/>
                <a:gd name="T37" fmla="*/ 81 h 81"/>
                <a:gd name="T38" fmla="*/ 10 w 25"/>
                <a:gd name="T39" fmla="*/ 81 h 81"/>
                <a:gd name="T40" fmla="*/ 7 w 25"/>
                <a:gd name="T41" fmla="*/ 81 h 81"/>
                <a:gd name="T42" fmla="*/ 4 w 25"/>
                <a:gd name="T43" fmla="*/ 79 h 81"/>
                <a:gd name="T44" fmla="*/ 2 w 25"/>
                <a:gd name="T45" fmla="*/ 78 h 81"/>
                <a:gd name="T46" fmla="*/ 2 w 25"/>
                <a:gd name="T47" fmla="*/ 76 h 81"/>
                <a:gd name="T48" fmla="*/ 0 w 25"/>
                <a:gd name="T49" fmla="*/ 73 h 81"/>
                <a:gd name="T50" fmla="*/ 0 w 25"/>
                <a:gd name="T51" fmla="*/ 70 h 81"/>
                <a:gd name="T52" fmla="*/ 2 w 25"/>
                <a:gd name="T53" fmla="*/ 68 h 81"/>
                <a:gd name="T54" fmla="*/ 2 w 25"/>
                <a:gd name="T55" fmla="*/ 65 h 81"/>
                <a:gd name="T56" fmla="*/ 2 w 25"/>
                <a:gd name="T57" fmla="*/ 62 h 81"/>
                <a:gd name="T58" fmla="*/ 2 w 25"/>
                <a:gd name="T59" fmla="*/ 46 h 81"/>
                <a:gd name="T60" fmla="*/ 2 w 25"/>
                <a:gd name="T61" fmla="*/ 31 h 81"/>
                <a:gd name="T62" fmla="*/ 4 w 25"/>
                <a:gd name="T63" fmla="*/ 14 h 81"/>
                <a:gd name="T64" fmla="*/ 4 w 25"/>
                <a:gd name="T65" fmla="*/ 0 h 81"/>
                <a:gd name="T66" fmla="*/ 25 w 25"/>
                <a:gd name="T67" fmla="*/ 1 h 8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
                <a:gd name="T103" fmla="*/ 0 h 81"/>
                <a:gd name="T104" fmla="*/ 25 w 25"/>
                <a:gd name="T105" fmla="*/ 81 h 8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 h="81">
                  <a:moveTo>
                    <a:pt x="25" y="1"/>
                  </a:moveTo>
                  <a:lnTo>
                    <a:pt x="25" y="3"/>
                  </a:lnTo>
                  <a:lnTo>
                    <a:pt x="25" y="6"/>
                  </a:lnTo>
                  <a:lnTo>
                    <a:pt x="25" y="9"/>
                  </a:lnTo>
                  <a:lnTo>
                    <a:pt x="25" y="11"/>
                  </a:lnTo>
                  <a:lnTo>
                    <a:pt x="24" y="18"/>
                  </a:lnTo>
                  <a:lnTo>
                    <a:pt x="24" y="28"/>
                  </a:lnTo>
                  <a:lnTo>
                    <a:pt x="24" y="35"/>
                  </a:lnTo>
                  <a:lnTo>
                    <a:pt x="24" y="45"/>
                  </a:lnTo>
                  <a:lnTo>
                    <a:pt x="24" y="53"/>
                  </a:lnTo>
                  <a:lnTo>
                    <a:pt x="22" y="60"/>
                  </a:lnTo>
                  <a:lnTo>
                    <a:pt x="22" y="68"/>
                  </a:lnTo>
                  <a:lnTo>
                    <a:pt x="22" y="78"/>
                  </a:lnTo>
                  <a:lnTo>
                    <a:pt x="21" y="79"/>
                  </a:lnTo>
                  <a:lnTo>
                    <a:pt x="19" y="81"/>
                  </a:lnTo>
                  <a:lnTo>
                    <a:pt x="18" y="81"/>
                  </a:lnTo>
                  <a:lnTo>
                    <a:pt x="16" y="81"/>
                  </a:lnTo>
                  <a:lnTo>
                    <a:pt x="13" y="81"/>
                  </a:lnTo>
                  <a:lnTo>
                    <a:pt x="11" y="81"/>
                  </a:lnTo>
                  <a:lnTo>
                    <a:pt x="10" y="81"/>
                  </a:lnTo>
                  <a:lnTo>
                    <a:pt x="7" y="81"/>
                  </a:lnTo>
                  <a:lnTo>
                    <a:pt x="4" y="79"/>
                  </a:lnTo>
                  <a:lnTo>
                    <a:pt x="2" y="78"/>
                  </a:lnTo>
                  <a:lnTo>
                    <a:pt x="2" y="76"/>
                  </a:lnTo>
                  <a:lnTo>
                    <a:pt x="0" y="73"/>
                  </a:lnTo>
                  <a:lnTo>
                    <a:pt x="0" y="70"/>
                  </a:lnTo>
                  <a:lnTo>
                    <a:pt x="2" y="68"/>
                  </a:lnTo>
                  <a:lnTo>
                    <a:pt x="2" y="65"/>
                  </a:lnTo>
                  <a:lnTo>
                    <a:pt x="2" y="62"/>
                  </a:lnTo>
                  <a:lnTo>
                    <a:pt x="2" y="46"/>
                  </a:lnTo>
                  <a:lnTo>
                    <a:pt x="2" y="31"/>
                  </a:lnTo>
                  <a:lnTo>
                    <a:pt x="4" y="14"/>
                  </a:lnTo>
                  <a:lnTo>
                    <a:pt x="4" y="0"/>
                  </a:lnTo>
                  <a:lnTo>
                    <a:pt x="25" y="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91" name="Freeform 955"/>
            <p:cNvSpPr>
              <a:spLocks/>
            </p:cNvSpPr>
            <p:nvPr/>
          </p:nvSpPr>
          <p:spPr bwMode="auto">
            <a:xfrm>
              <a:off x="1792" y="3163"/>
              <a:ext cx="15" cy="17"/>
            </a:xfrm>
            <a:custGeom>
              <a:avLst/>
              <a:gdLst>
                <a:gd name="T0" fmla="*/ 15 w 15"/>
                <a:gd name="T1" fmla="*/ 15 h 17"/>
                <a:gd name="T2" fmla="*/ 15 w 15"/>
                <a:gd name="T3" fmla="*/ 15 h 17"/>
                <a:gd name="T4" fmla="*/ 13 w 15"/>
                <a:gd name="T5" fmla="*/ 17 h 17"/>
                <a:gd name="T6" fmla="*/ 11 w 15"/>
                <a:gd name="T7" fmla="*/ 17 h 17"/>
                <a:gd name="T8" fmla="*/ 10 w 15"/>
                <a:gd name="T9" fmla="*/ 15 h 17"/>
                <a:gd name="T10" fmla="*/ 8 w 15"/>
                <a:gd name="T11" fmla="*/ 14 h 17"/>
                <a:gd name="T12" fmla="*/ 7 w 15"/>
                <a:gd name="T13" fmla="*/ 12 h 17"/>
                <a:gd name="T14" fmla="*/ 4 w 15"/>
                <a:gd name="T15" fmla="*/ 11 h 17"/>
                <a:gd name="T16" fmla="*/ 2 w 15"/>
                <a:gd name="T17" fmla="*/ 9 h 17"/>
                <a:gd name="T18" fmla="*/ 0 w 15"/>
                <a:gd name="T19" fmla="*/ 7 h 17"/>
                <a:gd name="T20" fmla="*/ 0 w 15"/>
                <a:gd name="T21" fmla="*/ 6 h 17"/>
                <a:gd name="T22" fmla="*/ 0 w 15"/>
                <a:gd name="T23" fmla="*/ 3 h 17"/>
                <a:gd name="T24" fmla="*/ 0 w 15"/>
                <a:gd name="T25" fmla="*/ 0 h 17"/>
                <a:gd name="T26" fmla="*/ 2 w 15"/>
                <a:gd name="T27" fmla="*/ 1 h 17"/>
                <a:gd name="T28" fmla="*/ 4 w 15"/>
                <a:gd name="T29" fmla="*/ 4 h 17"/>
                <a:gd name="T30" fmla="*/ 7 w 15"/>
                <a:gd name="T31" fmla="*/ 6 h 17"/>
                <a:gd name="T32" fmla="*/ 8 w 15"/>
                <a:gd name="T33" fmla="*/ 7 h 17"/>
                <a:gd name="T34" fmla="*/ 10 w 15"/>
                <a:gd name="T35" fmla="*/ 9 h 17"/>
                <a:gd name="T36" fmla="*/ 11 w 15"/>
                <a:gd name="T37" fmla="*/ 11 h 17"/>
                <a:gd name="T38" fmla="*/ 13 w 15"/>
                <a:gd name="T39" fmla="*/ 12 h 17"/>
                <a:gd name="T40" fmla="*/ 15 w 15"/>
                <a:gd name="T41" fmla="*/ 15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
                <a:gd name="T64" fmla="*/ 0 h 17"/>
                <a:gd name="T65" fmla="*/ 15 w 15"/>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 h="17">
                  <a:moveTo>
                    <a:pt x="15" y="15"/>
                  </a:moveTo>
                  <a:lnTo>
                    <a:pt x="15" y="15"/>
                  </a:lnTo>
                  <a:lnTo>
                    <a:pt x="13" y="17"/>
                  </a:lnTo>
                  <a:lnTo>
                    <a:pt x="11" y="17"/>
                  </a:lnTo>
                  <a:lnTo>
                    <a:pt x="10" y="15"/>
                  </a:lnTo>
                  <a:lnTo>
                    <a:pt x="8" y="14"/>
                  </a:lnTo>
                  <a:lnTo>
                    <a:pt x="7" y="12"/>
                  </a:lnTo>
                  <a:lnTo>
                    <a:pt x="4" y="11"/>
                  </a:lnTo>
                  <a:lnTo>
                    <a:pt x="2" y="9"/>
                  </a:lnTo>
                  <a:lnTo>
                    <a:pt x="0" y="7"/>
                  </a:lnTo>
                  <a:lnTo>
                    <a:pt x="0" y="6"/>
                  </a:lnTo>
                  <a:lnTo>
                    <a:pt x="0" y="3"/>
                  </a:lnTo>
                  <a:lnTo>
                    <a:pt x="0" y="0"/>
                  </a:lnTo>
                  <a:lnTo>
                    <a:pt x="2" y="1"/>
                  </a:lnTo>
                  <a:lnTo>
                    <a:pt x="4" y="4"/>
                  </a:lnTo>
                  <a:lnTo>
                    <a:pt x="7" y="6"/>
                  </a:lnTo>
                  <a:lnTo>
                    <a:pt x="8" y="7"/>
                  </a:lnTo>
                  <a:lnTo>
                    <a:pt x="10" y="9"/>
                  </a:lnTo>
                  <a:lnTo>
                    <a:pt x="11" y="11"/>
                  </a:lnTo>
                  <a:lnTo>
                    <a:pt x="13" y="12"/>
                  </a:lnTo>
                  <a:lnTo>
                    <a:pt x="15" y="1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92" name="Freeform 956"/>
            <p:cNvSpPr>
              <a:spLocks/>
            </p:cNvSpPr>
            <p:nvPr/>
          </p:nvSpPr>
          <p:spPr bwMode="auto">
            <a:xfrm>
              <a:off x="1791" y="3177"/>
              <a:ext cx="8" cy="6"/>
            </a:xfrm>
            <a:custGeom>
              <a:avLst/>
              <a:gdLst>
                <a:gd name="T0" fmla="*/ 8 w 8"/>
                <a:gd name="T1" fmla="*/ 4 h 6"/>
                <a:gd name="T2" fmla="*/ 6 w 8"/>
                <a:gd name="T3" fmla="*/ 4 h 6"/>
                <a:gd name="T4" fmla="*/ 6 w 8"/>
                <a:gd name="T5" fmla="*/ 6 h 6"/>
                <a:gd name="T6" fmla="*/ 5 w 8"/>
                <a:gd name="T7" fmla="*/ 6 h 6"/>
                <a:gd name="T8" fmla="*/ 5 w 8"/>
                <a:gd name="T9" fmla="*/ 6 h 6"/>
                <a:gd name="T10" fmla="*/ 3 w 8"/>
                <a:gd name="T11" fmla="*/ 4 h 6"/>
                <a:gd name="T12" fmla="*/ 1 w 8"/>
                <a:gd name="T13" fmla="*/ 3 h 6"/>
                <a:gd name="T14" fmla="*/ 0 w 8"/>
                <a:gd name="T15" fmla="*/ 1 h 6"/>
                <a:gd name="T16" fmla="*/ 1 w 8"/>
                <a:gd name="T17" fmla="*/ 0 h 6"/>
                <a:gd name="T18" fmla="*/ 1 w 8"/>
                <a:gd name="T19" fmla="*/ 0 h 6"/>
                <a:gd name="T20" fmla="*/ 3 w 8"/>
                <a:gd name="T21" fmla="*/ 0 h 6"/>
                <a:gd name="T22" fmla="*/ 3 w 8"/>
                <a:gd name="T23" fmla="*/ 0 h 6"/>
                <a:gd name="T24" fmla="*/ 5 w 8"/>
                <a:gd name="T25" fmla="*/ 0 h 6"/>
                <a:gd name="T26" fmla="*/ 5 w 8"/>
                <a:gd name="T27" fmla="*/ 1 h 6"/>
                <a:gd name="T28" fmla="*/ 6 w 8"/>
                <a:gd name="T29" fmla="*/ 1 h 6"/>
                <a:gd name="T30" fmla="*/ 6 w 8"/>
                <a:gd name="T31" fmla="*/ 3 h 6"/>
                <a:gd name="T32" fmla="*/ 8 w 8"/>
                <a:gd name="T33" fmla="*/ 4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
                <a:gd name="T52" fmla="*/ 0 h 6"/>
                <a:gd name="T53" fmla="*/ 8 w 8"/>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 h="6">
                  <a:moveTo>
                    <a:pt x="8" y="4"/>
                  </a:moveTo>
                  <a:lnTo>
                    <a:pt x="6" y="4"/>
                  </a:lnTo>
                  <a:lnTo>
                    <a:pt x="6" y="6"/>
                  </a:lnTo>
                  <a:lnTo>
                    <a:pt x="5" y="6"/>
                  </a:lnTo>
                  <a:lnTo>
                    <a:pt x="3" y="4"/>
                  </a:lnTo>
                  <a:lnTo>
                    <a:pt x="1" y="3"/>
                  </a:lnTo>
                  <a:lnTo>
                    <a:pt x="0" y="1"/>
                  </a:lnTo>
                  <a:lnTo>
                    <a:pt x="1" y="0"/>
                  </a:lnTo>
                  <a:lnTo>
                    <a:pt x="3" y="0"/>
                  </a:lnTo>
                  <a:lnTo>
                    <a:pt x="5" y="0"/>
                  </a:lnTo>
                  <a:lnTo>
                    <a:pt x="5" y="1"/>
                  </a:lnTo>
                  <a:lnTo>
                    <a:pt x="6" y="1"/>
                  </a:lnTo>
                  <a:lnTo>
                    <a:pt x="6" y="3"/>
                  </a:lnTo>
                  <a:lnTo>
                    <a:pt x="8" y="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93" name="Freeform 957"/>
            <p:cNvSpPr>
              <a:spLocks/>
            </p:cNvSpPr>
            <p:nvPr/>
          </p:nvSpPr>
          <p:spPr bwMode="auto">
            <a:xfrm>
              <a:off x="1782" y="3177"/>
              <a:ext cx="10" cy="9"/>
            </a:xfrm>
            <a:custGeom>
              <a:avLst/>
              <a:gdLst>
                <a:gd name="T0" fmla="*/ 10 w 10"/>
                <a:gd name="T1" fmla="*/ 7 h 9"/>
                <a:gd name="T2" fmla="*/ 9 w 10"/>
                <a:gd name="T3" fmla="*/ 9 h 9"/>
                <a:gd name="T4" fmla="*/ 7 w 10"/>
                <a:gd name="T5" fmla="*/ 7 h 9"/>
                <a:gd name="T6" fmla="*/ 6 w 10"/>
                <a:gd name="T7" fmla="*/ 7 h 9"/>
                <a:gd name="T8" fmla="*/ 4 w 10"/>
                <a:gd name="T9" fmla="*/ 6 h 9"/>
                <a:gd name="T10" fmla="*/ 4 w 10"/>
                <a:gd name="T11" fmla="*/ 6 h 9"/>
                <a:gd name="T12" fmla="*/ 3 w 10"/>
                <a:gd name="T13" fmla="*/ 4 h 9"/>
                <a:gd name="T14" fmla="*/ 1 w 10"/>
                <a:gd name="T15" fmla="*/ 3 h 9"/>
                <a:gd name="T16" fmla="*/ 1 w 10"/>
                <a:gd name="T17" fmla="*/ 3 h 9"/>
                <a:gd name="T18" fmla="*/ 0 w 10"/>
                <a:gd name="T19" fmla="*/ 1 h 9"/>
                <a:gd name="T20" fmla="*/ 1 w 10"/>
                <a:gd name="T21" fmla="*/ 0 h 9"/>
                <a:gd name="T22" fmla="*/ 1 w 10"/>
                <a:gd name="T23" fmla="*/ 0 h 9"/>
                <a:gd name="T24" fmla="*/ 3 w 10"/>
                <a:gd name="T25" fmla="*/ 0 h 9"/>
                <a:gd name="T26" fmla="*/ 4 w 10"/>
                <a:gd name="T27" fmla="*/ 0 h 9"/>
                <a:gd name="T28" fmla="*/ 6 w 10"/>
                <a:gd name="T29" fmla="*/ 0 h 9"/>
                <a:gd name="T30" fmla="*/ 6 w 10"/>
                <a:gd name="T31" fmla="*/ 1 h 9"/>
                <a:gd name="T32" fmla="*/ 7 w 10"/>
                <a:gd name="T33" fmla="*/ 3 h 9"/>
                <a:gd name="T34" fmla="*/ 7 w 10"/>
                <a:gd name="T35" fmla="*/ 4 h 9"/>
                <a:gd name="T36" fmla="*/ 9 w 10"/>
                <a:gd name="T37" fmla="*/ 6 h 9"/>
                <a:gd name="T38" fmla="*/ 9 w 10"/>
                <a:gd name="T39" fmla="*/ 6 h 9"/>
                <a:gd name="T40" fmla="*/ 10 w 10"/>
                <a:gd name="T41" fmla="*/ 7 h 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9"/>
                <a:gd name="T65" fmla="*/ 10 w 10"/>
                <a:gd name="T66" fmla="*/ 9 h 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9">
                  <a:moveTo>
                    <a:pt x="10" y="7"/>
                  </a:moveTo>
                  <a:lnTo>
                    <a:pt x="9" y="9"/>
                  </a:lnTo>
                  <a:lnTo>
                    <a:pt x="7" y="7"/>
                  </a:lnTo>
                  <a:lnTo>
                    <a:pt x="6" y="7"/>
                  </a:lnTo>
                  <a:lnTo>
                    <a:pt x="4" y="6"/>
                  </a:lnTo>
                  <a:lnTo>
                    <a:pt x="3" y="4"/>
                  </a:lnTo>
                  <a:lnTo>
                    <a:pt x="1" y="3"/>
                  </a:lnTo>
                  <a:lnTo>
                    <a:pt x="0" y="1"/>
                  </a:lnTo>
                  <a:lnTo>
                    <a:pt x="1" y="0"/>
                  </a:lnTo>
                  <a:lnTo>
                    <a:pt x="3" y="0"/>
                  </a:lnTo>
                  <a:lnTo>
                    <a:pt x="4" y="0"/>
                  </a:lnTo>
                  <a:lnTo>
                    <a:pt x="6" y="0"/>
                  </a:lnTo>
                  <a:lnTo>
                    <a:pt x="6" y="1"/>
                  </a:lnTo>
                  <a:lnTo>
                    <a:pt x="7" y="3"/>
                  </a:lnTo>
                  <a:lnTo>
                    <a:pt x="7" y="4"/>
                  </a:lnTo>
                  <a:lnTo>
                    <a:pt x="9" y="6"/>
                  </a:lnTo>
                  <a:lnTo>
                    <a:pt x="10" y="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94" name="Freeform 958"/>
            <p:cNvSpPr>
              <a:spLocks/>
            </p:cNvSpPr>
            <p:nvPr/>
          </p:nvSpPr>
          <p:spPr bwMode="auto">
            <a:xfrm>
              <a:off x="1774" y="3178"/>
              <a:ext cx="11" cy="10"/>
            </a:xfrm>
            <a:custGeom>
              <a:avLst/>
              <a:gdLst>
                <a:gd name="T0" fmla="*/ 11 w 11"/>
                <a:gd name="T1" fmla="*/ 8 h 10"/>
                <a:gd name="T2" fmla="*/ 11 w 11"/>
                <a:gd name="T3" fmla="*/ 10 h 10"/>
                <a:gd name="T4" fmla="*/ 9 w 11"/>
                <a:gd name="T5" fmla="*/ 10 h 10"/>
                <a:gd name="T6" fmla="*/ 8 w 11"/>
                <a:gd name="T7" fmla="*/ 10 h 10"/>
                <a:gd name="T8" fmla="*/ 6 w 11"/>
                <a:gd name="T9" fmla="*/ 8 h 10"/>
                <a:gd name="T10" fmla="*/ 6 w 11"/>
                <a:gd name="T11" fmla="*/ 8 h 10"/>
                <a:gd name="T12" fmla="*/ 4 w 11"/>
                <a:gd name="T13" fmla="*/ 6 h 10"/>
                <a:gd name="T14" fmla="*/ 3 w 11"/>
                <a:gd name="T15" fmla="*/ 6 h 10"/>
                <a:gd name="T16" fmla="*/ 1 w 11"/>
                <a:gd name="T17" fmla="*/ 5 h 10"/>
                <a:gd name="T18" fmla="*/ 1 w 11"/>
                <a:gd name="T19" fmla="*/ 3 h 10"/>
                <a:gd name="T20" fmla="*/ 0 w 11"/>
                <a:gd name="T21" fmla="*/ 3 h 10"/>
                <a:gd name="T22" fmla="*/ 0 w 11"/>
                <a:gd name="T23" fmla="*/ 2 h 10"/>
                <a:gd name="T24" fmla="*/ 1 w 11"/>
                <a:gd name="T25" fmla="*/ 0 h 10"/>
                <a:gd name="T26" fmla="*/ 4 w 11"/>
                <a:gd name="T27" fmla="*/ 0 h 10"/>
                <a:gd name="T28" fmla="*/ 11 w 11"/>
                <a:gd name="T29" fmla="*/ 8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
                <a:gd name="T46" fmla="*/ 0 h 10"/>
                <a:gd name="T47" fmla="*/ 11 w 11"/>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 h="10">
                  <a:moveTo>
                    <a:pt x="11" y="8"/>
                  </a:moveTo>
                  <a:lnTo>
                    <a:pt x="11" y="10"/>
                  </a:lnTo>
                  <a:lnTo>
                    <a:pt x="9" y="10"/>
                  </a:lnTo>
                  <a:lnTo>
                    <a:pt x="8" y="10"/>
                  </a:lnTo>
                  <a:lnTo>
                    <a:pt x="6" y="8"/>
                  </a:lnTo>
                  <a:lnTo>
                    <a:pt x="4" y="6"/>
                  </a:lnTo>
                  <a:lnTo>
                    <a:pt x="3" y="6"/>
                  </a:lnTo>
                  <a:lnTo>
                    <a:pt x="1" y="5"/>
                  </a:lnTo>
                  <a:lnTo>
                    <a:pt x="1" y="3"/>
                  </a:lnTo>
                  <a:lnTo>
                    <a:pt x="0" y="3"/>
                  </a:lnTo>
                  <a:lnTo>
                    <a:pt x="0" y="2"/>
                  </a:lnTo>
                  <a:lnTo>
                    <a:pt x="1" y="0"/>
                  </a:lnTo>
                  <a:lnTo>
                    <a:pt x="4" y="0"/>
                  </a:lnTo>
                  <a:lnTo>
                    <a:pt x="11" y="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95" name="Freeform 959"/>
            <p:cNvSpPr>
              <a:spLocks/>
            </p:cNvSpPr>
            <p:nvPr/>
          </p:nvSpPr>
          <p:spPr bwMode="auto">
            <a:xfrm>
              <a:off x="1814" y="3178"/>
              <a:ext cx="5" cy="5"/>
            </a:xfrm>
            <a:custGeom>
              <a:avLst/>
              <a:gdLst>
                <a:gd name="T0" fmla="*/ 5 w 5"/>
                <a:gd name="T1" fmla="*/ 5 h 5"/>
                <a:gd name="T2" fmla="*/ 3 w 5"/>
                <a:gd name="T3" fmla="*/ 5 h 5"/>
                <a:gd name="T4" fmla="*/ 2 w 5"/>
                <a:gd name="T5" fmla="*/ 5 h 5"/>
                <a:gd name="T6" fmla="*/ 0 w 5"/>
                <a:gd name="T7" fmla="*/ 3 h 5"/>
                <a:gd name="T8" fmla="*/ 0 w 5"/>
                <a:gd name="T9" fmla="*/ 2 h 5"/>
                <a:gd name="T10" fmla="*/ 0 w 5"/>
                <a:gd name="T11" fmla="*/ 2 h 5"/>
                <a:gd name="T12" fmla="*/ 0 w 5"/>
                <a:gd name="T13" fmla="*/ 0 h 5"/>
                <a:gd name="T14" fmla="*/ 2 w 5"/>
                <a:gd name="T15" fmla="*/ 0 h 5"/>
                <a:gd name="T16" fmla="*/ 2 w 5"/>
                <a:gd name="T17" fmla="*/ 0 h 5"/>
                <a:gd name="T18" fmla="*/ 3 w 5"/>
                <a:gd name="T19" fmla="*/ 2 h 5"/>
                <a:gd name="T20" fmla="*/ 3 w 5"/>
                <a:gd name="T21" fmla="*/ 2 h 5"/>
                <a:gd name="T22" fmla="*/ 5 w 5"/>
                <a:gd name="T23" fmla="*/ 3 h 5"/>
                <a:gd name="T24" fmla="*/ 5 w 5"/>
                <a:gd name="T25" fmla="*/ 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
                <a:gd name="T40" fmla="*/ 0 h 5"/>
                <a:gd name="T41" fmla="*/ 5 w 5"/>
                <a:gd name="T42" fmla="*/ 5 h 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 h="5">
                  <a:moveTo>
                    <a:pt x="5" y="5"/>
                  </a:moveTo>
                  <a:lnTo>
                    <a:pt x="3" y="5"/>
                  </a:lnTo>
                  <a:lnTo>
                    <a:pt x="2" y="5"/>
                  </a:lnTo>
                  <a:lnTo>
                    <a:pt x="0" y="3"/>
                  </a:lnTo>
                  <a:lnTo>
                    <a:pt x="0" y="2"/>
                  </a:lnTo>
                  <a:lnTo>
                    <a:pt x="0" y="0"/>
                  </a:lnTo>
                  <a:lnTo>
                    <a:pt x="2" y="0"/>
                  </a:lnTo>
                  <a:lnTo>
                    <a:pt x="3" y="2"/>
                  </a:lnTo>
                  <a:lnTo>
                    <a:pt x="5" y="3"/>
                  </a:lnTo>
                  <a:lnTo>
                    <a:pt x="5" y="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96" name="Freeform 960"/>
            <p:cNvSpPr>
              <a:spLocks/>
            </p:cNvSpPr>
            <p:nvPr/>
          </p:nvSpPr>
          <p:spPr bwMode="auto">
            <a:xfrm>
              <a:off x="1764" y="3178"/>
              <a:ext cx="13" cy="13"/>
            </a:xfrm>
            <a:custGeom>
              <a:avLst/>
              <a:gdLst>
                <a:gd name="T0" fmla="*/ 13 w 13"/>
                <a:gd name="T1" fmla="*/ 13 h 13"/>
                <a:gd name="T2" fmla="*/ 10 w 13"/>
                <a:gd name="T3" fmla="*/ 13 h 13"/>
                <a:gd name="T4" fmla="*/ 8 w 13"/>
                <a:gd name="T5" fmla="*/ 13 h 13"/>
                <a:gd name="T6" fmla="*/ 7 w 13"/>
                <a:gd name="T7" fmla="*/ 13 h 13"/>
                <a:gd name="T8" fmla="*/ 5 w 13"/>
                <a:gd name="T9" fmla="*/ 11 h 13"/>
                <a:gd name="T10" fmla="*/ 4 w 13"/>
                <a:gd name="T11" fmla="*/ 10 h 13"/>
                <a:gd name="T12" fmla="*/ 2 w 13"/>
                <a:gd name="T13" fmla="*/ 6 h 13"/>
                <a:gd name="T14" fmla="*/ 2 w 13"/>
                <a:gd name="T15" fmla="*/ 5 h 13"/>
                <a:gd name="T16" fmla="*/ 0 w 13"/>
                <a:gd name="T17" fmla="*/ 3 h 13"/>
                <a:gd name="T18" fmla="*/ 0 w 13"/>
                <a:gd name="T19" fmla="*/ 2 h 13"/>
                <a:gd name="T20" fmla="*/ 2 w 13"/>
                <a:gd name="T21" fmla="*/ 2 h 13"/>
                <a:gd name="T22" fmla="*/ 4 w 13"/>
                <a:gd name="T23" fmla="*/ 2 h 13"/>
                <a:gd name="T24" fmla="*/ 5 w 13"/>
                <a:gd name="T25" fmla="*/ 0 h 13"/>
                <a:gd name="T26" fmla="*/ 5 w 13"/>
                <a:gd name="T27" fmla="*/ 2 h 13"/>
                <a:gd name="T28" fmla="*/ 7 w 13"/>
                <a:gd name="T29" fmla="*/ 3 h 13"/>
                <a:gd name="T30" fmla="*/ 8 w 13"/>
                <a:gd name="T31" fmla="*/ 5 h 13"/>
                <a:gd name="T32" fmla="*/ 10 w 13"/>
                <a:gd name="T33" fmla="*/ 6 h 13"/>
                <a:gd name="T34" fmla="*/ 10 w 13"/>
                <a:gd name="T35" fmla="*/ 8 h 13"/>
                <a:gd name="T36" fmla="*/ 11 w 13"/>
                <a:gd name="T37" fmla="*/ 10 h 13"/>
                <a:gd name="T38" fmla="*/ 11 w 13"/>
                <a:gd name="T39" fmla="*/ 11 h 13"/>
                <a:gd name="T40" fmla="*/ 13 w 13"/>
                <a:gd name="T41" fmla="*/ 13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
                <a:gd name="T64" fmla="*/ 0 h 13"/>
                <a:gd name="T65" fmla="*/ 13 w 13"/>
                <a:gd name="T66" fmla="*/ 13 h 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 h="13">
                  <a:moveTo>
                    <a:pt x="13" y="13"/>
                  </a:moveTo>
                  <a:lnTo>
                    <a:pt x="10" y="13"/>
                  </a:lnTo>
                  <a:lnTo>
                    <a:pt x="8" y="13"/>
                  </a:lnTo>
                  <a:lnTo>
                    <a:pt x="7" y="13"/>
                  </a:lnTo>
                  <a:lnTo>
                    <a:pt x="5" y="11"/>
                  </a:lnTo>
                  <a:lnTo>
                    <a:pt x="4" y="10"/>
                  </a:lnTo>
                  <a:lnTo>
                    <a:pt x="2" y="6"/>
                  </a:lnTo>
                  <a:lnTo>
                    <a:pt x="2" y="5"/>
                  </a:lnTo>
                  <a:lnTo>
                    <a:pt x="0" y="3"/>
                  </a:lnTo>
                  <a:lnTo>
                    <a:pt x="0" y="2"/>
                  </a:lnTo>
                  <a:lnTo>
                    <a:pt x="2" y="2"/>
                  </a:lnTo>
                  <a:lnTo>
                    <a:pt x="4" y="2"/>
                  </a:lnTo>
                  <a:lnTo>
                    <a:pt x="5" y="0"/>
                  </a:lnTo>
                  <a:lnTo>
                    <a:pt x="5" y="2"/>
                  </a:lnTo>
                  <a:lnTo>
                    <a:pt x="7" y="3"/>
                  </a:lnTo>
                  <a:lnTo>
                    <a:pt x="8" y="5"/>
                  </a:lnTo>
                  <a:lnTo>
                    <a:pt x="10" y="6"/>
                  </a:lnTo>
                  <a:lnTo>
                    <a:pt x="10" y="8"/>
                  </a:lnTo>
                  <a:lnTo>
                    <a:pt x="11" y="10"/>
                  </a:lnTo>
                  <a:lnTo>
                    <a:pt x="11" y="11"/>
                  </a:lnTo>
                  <a:lnTo>
                    <a:pt x="13" y="1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97" name="Freeform 961"/>
            <p:cNvSpPr>
              <a:spLocks/>
            </p:cNvSpPr>
            <p:nvPr/>
          </p:nvSpPr>
          <p:spPr bwMode="auto">
            <a:xfrm>
              <a:off x="1807" y="3183"/>
              <a:ext cx="9" cy="6"/>
            </a:xfrm>
            <a:custGeom>
              <a:avLst/>
              <a:gdLst>
                <a:gd name="T0" fmla="*/ 9 w 9"/>
                <a:gd name="T1" fmla="*/ 6 h 6"/>
                <a:gd name="T2" fmla="*/ 9 w 9"/>
                <a:gd name="T3" fmla="*/ 6 h 6"/>
                <a:gd name="T4" fmla="*/ 7 w 9"/>
                <a:gd name="T5" fmla="*/ 6 h 6"/>
                <a:gd name="T6" fmla="*/ 6 w 9"/>
                <a:gd name="T7" fmla="*/ 6 h 6"/>
                <a:gd name="T8" fmla="*/ 4 w 9"/>
                <a:gd name="T9" fmla="*/ 5 h 6"/>
                <a:gd name="T10" fmla="*/ 3 w 9"/>
                <a:gd name="T11" fmla="*/ 3 h 6"/>
                <a:gd name="T12" fmla="*/ 3 w 9"/>
                <a:gd name="T13" fmla="*/ 3 h 6"/>
                <a:gd name="T14" fmla="*/ 1 w 9"/>
                <a:gd name="T15" fmla="*/ 1 h 6"/>
                <a:gd name="T16" fmla="*/ 0 w 9"/>
                <a:gd name="T17" fmla="*/ 1 h 6"/>
                <a:gd name="T18" fmla="*/ 3 w 9"/>
                <a:gd name="T19" fmla="*/ 0 h 6"/>
                <a:gd name="T20" fmla="*/ 4 w 9"/>
                <a:gd name="T21" fmla="*/ 0 h 6"/>
                <a:gd name="T22" fmla="*/ 6 w 9"/>
                <a:gd name="T23" fmla="*/ 1 h 6"/>
                <a:gd name="T24" fmla="*/ 6 w 9"/>
                <a:gd name="T25" fmla="*/ 1 h 6"/>
                <a:gd name="T26" fmla="*/ 7 w 9"/>
                <a:gd name="T27" fmla="*/ 3 h 6"/>
                <a:gd name="T28" fmla="*/ 7 w 9"/>
                <a:gd name="T29" fmla="*/ 3 h 6"/>
                <a:gd name="T30" fmla="*/ 9 w 9"/>
                <a:gd name="T31" fmla="*/ 5 h 6"/>
                <a:gd name="T32" fmla="*/ 9 w 9"/>
                <a:gd name="T33" fmla="*/ 6 h 6"/>
                <a:gd name="T34" fmla="*/ 9 w 9"/>
                <a:gd name="T35" fmla="*/ 6 h 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
                <a:gd name="T55" fmla="*/ 0 h 6"/>
                <a:gd name="T56" fmla="*/ 9 w 9"/>
                <a:gd name="T57" fmla="*/ 6 h 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 h="6">
                  <a:moveTo>
                    <a:pt x="9" y="6"/>
                  </a:moveTo>
                  <a:lnTo>
                    <a:pt x="9" y="6"/>
                  </a:lnTo>
                  <a:lnTo>
                    <a:pt x="7" y="6"/>
                  </a:lnTo>
                  <a:lnTo>
                    <a:pt x="6" y="6"/>
                  </a:lnTo>
                  <a:lnTo>
                    <a:pt x="4" y="5"/>
                  </a:lnTo>
                  <a:lnTo>
                    <a:pt x="3" y="3"/>
                  </a:lnTo>
                  <a:lnTo>
                    <a:pt x="1" y="1"/>
                  </a:lnTo>
                  <a:lnTo>
                    <a:pt x="0" y="1"/>
                  </a:lnTo>
                  <a:lnTo>
                    <a:pt x="3" y="0"/>
                  </a:lnTo>
                  <a:lnTo>
                    <a:pt x="4" y="0"/>
                  </a:lnTo>
                  <a:lnTo>
                    <a:pt x="6" y="1"/>
                  </a:lnTo>
                  <a:lnTo>
                    <a:pt x="7" y="3"/>
                  </a:lnTo>
                  <a:lnTo>
                    <a:pt x="9" y="5"/>
                  </a:lnTo>
                  <a:lnTo>
                    <a:pt x="9" y="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98" name="Freeform 962"/>
            <p:cNvSpPr>
              <a:spLocks/>
            </p:cNvSpPr>
            <p:nvPr/>
          </p:nvSpPr>
          <p:spPr bwMode="auto">
            <a:xfrm>
              <a:off x="1758" y="3181"/>
              <a:ext cx="11" cy="14"/>
            </a:xfrm>
            <a:custGeom>
              <a:avLst/>
              <a:gdLst>
                <a:gd name="T0" fmla="*/ 11 w 11"/>
                <a:gd name="T1" fmla="*/ 13 h 14"/>
                <a:gd name="T2" fmla="*/ 11 w 11"/>
                <a:gd name="T3" fmla="*/ 13 h 14"/>
                <a:gd name="T4" fmla="*/ 10 w 11"/>
                <a:gd name="T5" fmla="*/ 14 h 14"/>
                <a:gd name="T6" fmla="*/ 10 w 11"/>
                <a:gd name="T7" fmla="*/ 14 h 14"/>
                <a:gd name="T8" fmla="*/ 8 w 11"/>
                <a:gd name="T9" fmla="*/ 13 h 14"/>
                <a:gd name="T10" fmla="*/ 8 w 11"/>
                <a:gd name="T11" fmla="*/ 13 h 14"/>
                <a:gd name="T12" fmla="*/ 6 w 11"/>
                <a:gd name="T13" fmla="*/ 13 h 14"/>
                <a:gd name="T14" fmla="*/ 6 w 11"/>
                <a:gd name="T15" fmla="*/ 13 h 14"/>
                <a:gd name="T16" fmla="*/ 5 w 11"/>
                <a:gd name="T17" fmla="*/ 11 h 14"/>
                <a:gd name="T18" fmla="*/ 3 w 11"/>
                <a:gd name="T19" fmla="*/ 10 h 14"/>
                <a:gd name="T20" fmla="*/ 3 w 11"/>
                <a:gd name="T21" fmla="*/ 10 h 14"/>
                <a:gd name="T22" fmla="*/ 2 w 11"/>
                <a:gd name="T23" fmla="*/ 8 h 14"/>
                <a:gd name="T24" fmla="*/ 2 w 11"/>
                <a:gd name="T25" fmla="*/ 7 h 14"/>
                <a:gd name="T26" fmla="*/ 0 w 11"/>
                <a:gd name="T27" fmla="*/ 5 h 14"/>
                <a:gd name="T28" fmla="*/ 0 w 11"/>
                <a:gd name="T29" fmla="*/ 3 h 14"/>
                <a:gd name="T30" fmla="*/ 0 w 11"/>
                <a:gd name="T31" fmla="*/ 2 h 14"/>
                <a:gd name="T32" fmla="*/ 0 w 11"/>
                <a:gd name="T33" fmla="*/ 0 h 14"/>
                <a:gd name="T34" fmla="*/ 2 w 11"/>
                <a:gd name="T35" fmla="*/ 2 h 14"/>
                <a:gd name="T36" fmla="*/ 3 w 11"/>
                <a:gd name="T37" fmla="*/ 3 h 14"/>
                <a:gd name="T38" fmla="*/ 5 w 11"/>
                <a:gd name="T39" fmla="*/ 5 h 14"/>
                <a:gd name="T40" fmla="*/ 6 w 11"/>
                <a:gd name="T41" fmla="*/ 7 h 14"/>
                <a:gd name="T42" fmla="*/ 8 w 11"/>
                <a:gd name="T43" fmla="*/ 8 h 14"/>
                <a:gd name="T44" fmla="*/ 10 w 11"/>
                <a:gd name="T45" fmla="*/ 10 h 14"/>
                <a:gd name="T46" fmla="*/ 11 w 11"/>
                <a:gd name="T47" fmla="*/ 11 h 14"/>
                <a:gd name="T48" fmla="*/ 11 w 11"/>
                <a:gd name="T49" fmla="*/ 13 h 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
                <a:gd name="T76" fmla="*/ 0 h 14"/>
                <a:gd name="T77" fmla="*/ 11 w 11"/>
                <a:gd name="T78" fmla="*/ 14 h 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 h="14">
                  <a:moveTo>
                    <a:pt x="11" y="13"/>
                  </a:moveTo>
                  <a:lnTo>
                    <a:pt x="11" y="13"/>
                  </a:lnTo>
                  <a:lnTo>
                    <a:pt x="10" y="14"/>
                  </a:lnTo>
                  <a:lnTo>
                    <a:pt x="8" y="13"/>
                  </a:lnTo>
                  <a:lnTo>
                    <a:pt x="6" y="13"/>
                  </a:lnTo>
                  <a:lnTo>
                    <a:pt x="5" y="11"/>
                  </a:lnTo>
                  <a:lnTo>
                    <a:pt x="3" y="10"/>
                  </a:lnTo>
                  <a:lnTo>
                    <a:pt x="2" y="8"/>
                  </a:lnTo>
                  <a:lnTo>
                    <a:pt x="2" y="7"/>
                  </a:lnTo>
                  <a:lnTo>
                    <a:pt x="0" y="5"/>
                  </a:lnTo>
                  <a:lnTo>
                    <a:pt x="0" y="3"/>
                  </a:lnTo>
                  <a:lnTo>
                    <a:pt x="0" y="2"/>
                  </a:lnTo>
                  <a:lnTo>
                    <a:pt x="0" y="0"/>
                  </a:lnTo>
                  <a:lnTo>
                    <a:pt x="2" y="2"/>
                  </a:lnTo>
                  <a:lnTo>
                    <a:pt x="3" y="3"/>
                  </a:lnTo>
                  <a:lnTo>
                    <a:pt x="5" y="5"/>
                  </a:lnTo>
                  <a:lnTo>
                    <a:pt x="6" y="7"/>
                  </a:lnTo>
                  <a:lnTo>
                    <a:pt x="8" y="8"/>
                  </a:lnTo>
                  <a:lnTo>
                    <a:pt x="10" y="10"/>
                  </a:lnTo>
                  <a:lnTo>
                    <a:pt x="11" y="11"/>
                  </a:lnTo>
                  <a:lnTo>
                    <a:pt x="11" y="1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99" name="Freeform 963"/>
            <p:cNvSpPr>
              <a:spLocks/>
            </p:cNvSpPr>
            <p:nvPr/>
          </p:nvSpPr>
          <p:spPr bwMode="auto">
            <a:xfrm>
              <a:off x="1800" y="3184"/>
              <a:ext cx="13" cy="11"/>
            </a:xfrm>
            <a:custGeom>
              <a:avLst/>
              <a:gdLst>
                <a:gd name="T0" fmla="*/ 13 w 13"/>
                <a:gd name="T1" fmla="*/ 8 h 11"/>
                <a:gd name="T2" fmla="*/ 11 w 13"/>
                <a:gd name="T3" fmla="*/ 11 h 11"/>
                <a:gd name="T4" fmla="*/ 10 w 13"/>
                <a:gd name="T5" fmla="*/ 10 h 11"/>
                <a:gd name="T6" fmla="*/ 8 w 13"/>
                <a:gd name="T7" fmla="*/ 10 h 11"/>
                <a:gd name="T8" fmla="*/ 7 w 13"/>
                <a:gd name="T9" fmla="*/ 10 h 11"/>
                <a:gd name="T10" fmla="*/ 5 w 13"/>
                <a:gd name="T11" fmla="*/ 8 h 11"/>
                <a:gd name="T12" fmla="*/ 3 w 13"/>
                <a:gd name="T13" fmla="*/ 7 h 11"/>
                <a:gd name="T14" fmla="*/ 2 w 13"/>
                <a:gd name="T15" fmla="*/ 7 h 11"/>
                <a:gd name="T16" fmla="*/ 2 w 13"/>
                <a:gd name="T17" fmla="*/ 5 h 11"/>
                <a:gd name="T18" fmla="*/ 0 w 13"/>
                <a:gd name="T19" fmla="*/ 4 h 11"/>
                <a:gd name="T20" fmla="*/ 2 w 13"/>
                <a:gd name="T21" fmla="*/ 2 h 11"/>
                <a:gd name="T22" fmla="*/ 3 w 13"/>
                <a:gd name="T23" fmla="*/ 0 h 11"/>
                <a:gd name="T24" fmla="*/ 5 w 13"/>
                <a:gd name="T25" fmla="*/ 2 h 11"/>
                <a:gd name="T26" fmla="*/ 7 w 13"/>
                <a:gd name="T27" fmla="*/ 2 h 11"/>
                <a:gd name="T28" fmla="*/ 8 w 13"/>
                <a:gd name="T29" fmla="*/ 4 h 11"/>
                <a:gd name="T30" fmla="*/ 10 w 13"/>
                <a:gd name="T31" fmla="*/ 5 h 11"/>
                <a:gd name="T32" fmla="*/ 11 w 13"/>
                <a:gd name="T33" fmla="*/ 7 h 11"/>
                <a:gd name="T34" fmla="*/ 13 w 13"/>
                <a:gd name="T35" fmla="*/ 8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
                <a:gd name="T55" fmla="*/ 0 h 11"/>
                <a:gd name="T56" fmla="*/ 13 w 13"/>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 h="11">
                  <a:moveTo>
                    <a:pt x="13" y="8"/>
                  </a:moveTo>
                  <a:lnTo>
                    <a:pt x="11" y="11"/>
                  </a:lnTo>
                  <a:lnTo>
                    <a:pt x="10" y="10"/>
                  </a:lnTo>
                  <a:lnTo>
                    <a:pt x="8" y="10"/>
                  </a:lnTo>
                  <a:lnTo>
                    <a:pt x="7" y="10"/>
                  </a:lnTo>
                  <a:lnTo>
                    <a:pt x="5" y="8"/>
                  </a:lnTo>
                  <a:lnTo>
                    <a:pt x="3" y="7"/>
                  </a:lnTo>
                  <a:lnTo>
                    <a:pt x="2" y="7"/>
                  </a:lnTo>
                  <a:lnTo>
                    <a:pt x="2" y="5"/>
                  </a:lnTo>
                  <a:lnTo>
                    <a:pt x="0" y="4"/>
                  </a:lnTo>
                  <a:lnTo>
                    <a:pt x="2" y="2"/>
                  </a:lnTo>
                  <a:lnTo>
                    <a:pt x="3" y="0"/>
                  </a:lnTo>
                  <a:lnTo>
                    <a:pt x="5" y="2"/>
                  </a:lnTo>
                  <a:lnTo>
                    <a:pt x="7" y="2"/>
                  </a:lnTo>
                  <a:lnTo>
                    <a:pt x="8" y="4"/>
                  </a:lnTo>
                  <a:lnTo>
                    <a:pt x="10" y="5"/>
                  </a:lnTo>
                  <a:lnTo>
                    <a:pt x="11" y="7"/>
                  </a:lnTo>
                  <a:lnTo>
                    <a:pt x="13" y="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00" name="Freeform 964"/>
            <p:cNvSpPr>
              <a:spLocks/>
            </p:cNvSpPr>
            <p:nvPr/>
          </p:nvSpPr>
          <p:spPr bwMode="auto">
            <a:xfrm>
              <a:off x="1735" y="3186"/>
              <a:ext cx="6" cy="5"/>
            </a:xfrm>
            <a:custGeom>
              <a:avLst/>
              <a:gdLst>
                <a:gd name="T0" fmla="*/ 6 w 6"/>
                <a:gd name="T1" fmla="*/ 3 h 5"/>
                <a:gd name="T2" fmla="*/ 4 w 6"/>
                <a:gd name="T3" fmla="*/ 5 h 5"/>
                <a:gd name="T4" fmla="*/ 3 w 6"/>
                <a:gd name="T5" fmla="*/ 5 h 5"/>
                <a:gd name="T6" fmla="*/ 3 w 6"/>
                <a:gd name="T7" fmla="*/ 3 h 5"/>
                <a:gd name="T8" fmla="*/ 1 w 6"/>
                <a:gd name="T9" fmla="*/ 3 h 5"/>
                <a:gd name="T10" fmla="*/ 0 w 6"/>
                <a:gd name="T11" fmla="*/ 2 h 5"/>
                <a:gd name="T12" fmla="*/ 1 w 6"/>
                <a:gd name="T13" fmla="*/ 0 h 5"/>
                <a:gd name="T14" fmla="*/ 3 w 6"/>
                <a:gd name="T15" fmla="*/ 0 h 5"/>
                <a:gd name="T16" fmla="*/ 4 w 6"/>
                <a:gd name="T17" fmla="*/ 2 h 5"/>
                <a:gd name="T18" fmla="*/ 6 w 6"/>
                <a:gd name="T19" fmla="*/ 3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5"/>
                <a:gd name="T32" fmla="*/ 6 w 6"/>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5">
                  <a:moveTo>
                    <a:pt x="6" y="3"/>
                  </a:moveTo>
                  <a:lnTo>
                    <a:pt x="4" y="5"/>
                  </a:lnTo>
                  <a:lnTo>
                    <a:pt x="3" y="5"/>
                  </a:lnTo>
                  <a:lnTo>
                    <a:pt x="3" y="3"/>
                  </a:lnTo>
                  <a:lnTo>
                    <a:pt x="1" y="3"/>
                  </a:lnTo>
                  <a:lnTo>
                    <a:pt x="0" y="2"/>
                  </a:lnTo>
                  <a:lnTo>
                    <a:pt x="1" y="0"/>
                  </a:lnTo>
                  <a:lnTo>
                    <a:pt x="3" y="0"/>
                  </a:lnTo>
                  <a:lnTo>
                    <a:pt x="4" y="2"/>
                  </a:lnTo>
                  <a:lnTo>
                    <a:pt x="6"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01" name="Freeform 965"/>
            <p:cNvSpPr>
              <a:spLocks/>
            </p:cNvSpPr>
            <p:nvPr/>
          </p:nvSpPr>
          <p:spPr bwMode="auto">
            <a:xfrm>
              <a:off x="1718" y="3186"/>
              <a:ext cx="14" cy="17"/>
            </a:xfrm>
            <a:custGeom>
              <a:avLst/>
              <a:gdLst>
                <a:gd name="T0" fmla="*/ 11 w 14"/>
                <a:gd name="T1" fmla="*/ 9 h 17"/>
                <a:gd name="T2" fmla="*/ 12 w 14"/>
                <a:gd name="T3" fmla="*/ 11 h 17"/>
                <a:gd name="T4" fmla="*/ 12 w 14"/>
                <a:gd name="T5" fmla="*/ 12 h 17"/>
                <a:gd name="T6" fmla="*/ 14 w 14"/>
                <a:gd name="T7" fmla="*/ 14 h 17"/>
                <a:gd name="T8" fmla="*/ 14 w 14"/>
                <a:gd name="T9" fmla="*/ 16 h 17"/>
                <a:gd name="T10" fmla="*/ 12 w 14"/>
                <a:gd name="T11" fmla="*/ 17 h 17"/>
                <a:gd name="T12" fmla="*/ 11 w 14"/>
                <a:gd name="T13" fmla="*/ 16 h 17"/>
                <a:gd name="T14" fmla="*/ 9 w 14"/>
                <a:gd name="T15" fmla="*/ 14 h 17"/>
                <a:gd name="T16" fmla="*/ 7 w 14"/>
                <a:gd name="T17" fmla="*/ 12 h 17"/>
                <a:gd name="T18" fmla="*/ 6 w 14"/>
                <a:gd name="T19" fmla="*/ 11 h 17"/>
                <a:gd name="T20" fmla="*/ 4 w 14"/>
                <a:gd name="T21" fmla="*/ 8 h 17"/>
                <a:gd name="T22" fmla="*/ 3 w 14"/>
                <a:gd name="T23" fmla="*/ 6 h 17"/>
                <a:gd name="T24" fmla="*/ 1 w 14"/>
                <a:gd name="T25" fmla="*/ 5 h 17"/>
                <a:gd name="T26" fmla="*/ 0 w 14"/>
                <a:gd name="T27" fmla="*/ 3 h 17"/>
                <a:gd name="T28" fmla="*/ 1 w 14"/>
                <a:gd name="T29" fmla="*/ 0 h 17"/>
                <a:gd name="T30" fmla="*/ 3 w 14"/>
                <a:gd name="T31" fmla="*/ 0 h 17"/>
                <a:gd name="T32" fmla="*/ 4 w 14"/>
                <a:gd name="T33" fmla="*/ 0 h 17"/>
                <a:gd name="T34" fmla="*/ 6 w 14"/>
                <a:gd name="T35" fmla="*/ 2 h 17"/>
                <a:gd name="T36" fmla="*/ 7 w 14"/>
                <a:gd name="T37" fmla="*/ 5 h 17"/>
                <a:gd name="T38" fmla="*/ 7 w 14"/>
                <a:gd name="T39" fmla="*/ 6 h 17"/>
                <a:gd name="T40" fmla="*/ 9 w 14"/>
                <a:gd name="T41" fmla="*/ 8 h 17"/>
                <a:gd name="T42" fmla="*/ 11 w 14"/>
                <a:gd name="T43" fmla="*/ 9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
                <a:gd name="T67" fmla="*/ 0 h 17"/>
                <a:gd name="T68" fmla="*/ 14 w 14"/>
                <a:gd name="T69" fmla="*/ 17 h 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 h="17">
                  <a:moveTo>
                    <a:pt x="11" y="9"/>
                  </a:moveTo>
                  <a:lnTo>
                    <a:pt x="12" y="11"/>
                  </a:lnTo>
                  <a:lnTo>
                    <a:pt x="12" y="12"/>
                  </a:lnTo>
                  <a:lnTo>
                    <a:pt x="14" y="14"/>
                  </a:lnTo>
                  <a:lnTo>
                    <a:pt x="14" y="16"/>
                  </a:lnTo>
                  <a:lnTo>
                    <a:pt x="12" y="17"/>
                  </a:lnTo>
                  <a:lnTo>
                    <a:pt x="11" y="16"/>
                  </a:lnTo>
                  <a:lnTo>
                    <a:pt x="9" y="14"/>
                  </a:lnTo>
                  <a:lnTo>
                    <a:pt x="7" y="12"/>
                  </a:lnTo>
                  <a:lnTo>
                    <a:pt x="6" y="11"/>
                  </a:lnTo>
                  <a:lnTo>
                    <a:pt x="4" y="8"/>
                  </a:lnTo>
                  <a:lnTo>
                    <a:pt x="3" y="6"/>
                  </a:lnTo>
                  <a:lnTo>
                    <a:pt x="1" y="5"/>
                  </a:lnTo>
                  <a:lnTo>
                    <a:pt x="0" y="3"/>
                  </a:lnTo>
                  <a:lnTo>
                    <a:pt x="1" y="0"/>
                  </a:lnTo>
                  <a:lnTo>
                    <a:pt x="3" y="0"/>
                  </a:lnTo>
                  <a:lnTo>
                    <a:pt x="4" y="0"/>
                  </a:lnTo>
                  <a:lnTo>
                    <a:pt x="6" y="2"/>
                  </a:lnTo>
                  <a:lnTo>
                    <a:pt x="7" y="5"/>
                  </a:lnTo>
                  <a:lnTo>
                    <a:pt x="7" y="6"/>
                  </a:lnTo>
                  <a:lnTo>
                    <a:pt x="9" y="8"/>
                  </a:lnTo>
                  <a:lnTo>
                    <a:pt x="11" y="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02" name="Freeform 966"/>
            <p:cNvSpPr>
              <a:spLocks/>
            </p:cNvSpPr>
            <p:nvPr/>
          </p:nvSpPr>
          <p:spPr bwMode="auto">
            <a:xfrm>
              <a:off x="1727" y="3186"/>
              <a:ext cx="9" cy="11"/>
            </a:xfrm>
            <a:custGeom>
              <a:avLst/>
              <a:gdLst>
                <a:gd name="T0" fmla="*/ 8 w 9"/>
                <a:gd name="T1" fmla="*/ 11 h 11"/>
                <a:gd name="T2" fmla="*/ 6 w 9"/>
                <a:gd name="T3" fmla="*/ 11 h 11"/>
                <a:gd name="T4" fmla="*/ 5 w 9"/>
                <a:gd name="T5" fmla="*/ 9 h 11"/>
                <a:gd name="T6" fmla="*/ 5 w 9"/>
                <a:gd name="T7" fmla="*/ 9 h 11"/>
                <a:gd name="T8" fmla="*/ 3 w 9"/>
                <a:gd name="T9" fmla="*/ 8 h 11"/>
                <a:gd name="T10" fmla="*/ 3 w 9"/>
                <a:gd name="T11" fmla="*/ 6 h 11"/>
                <a:gd name="T12" fmla="*/ 2 w 9"/>
                <a:gd name="T13" fmla="*/ 5 h 11"/>
                <a:gd name="T14" fmla="*/ 2 w 9"/>
                <a:gd name="T15" fmla="*/ 3 h 11"/>
                <a:gd name="T16" fmla="*/ 0 w 9"/>
                <a:gd name="T17" fmla="*/ 3 h 11"/>
                <a:gd name="T18" fmla="*/ 2 w 9"/>
                <a:gd name="T19" fmla="*/ 2 h 11"/>
                <a:gd name="T20" fmla="*/ 3 w 9"/>
                <a:gd name="T21" fmla="*/ 0 h 11"/>
                <a:gd name="T22" fmla="*/ 5 w 9"/>
                <a:gd name="T23" fmla="*/ 2 h 11"/>
                <a:gd name="T24" fmla="*/ 5 w 9"/>
                <a:gd name="T25" fmla="*/ 3 h 11"/>
                <a:gd name="T26" fmla="*/ 6 w 9"/>
                <a:gd name="T27" fmla="*/ 3 h 11"/>
                <a:gd name="T28" fmla="*/ 6 w 9"/>
                <a:gd name="T29" fmla="*/ 5 h 11"/>
                <a:gd name="T30" fmla="*/ 8 w 9"/>
                <a:gd name="T31" fmla="*/ 6 h 11"/>
                <a:gd name="T32" fmla="*/ 9 w 9"/>
                <a:gd name="T33" fmla="*/ 6 h 11"/>
                <a:gd name="T34" fmla="*/ 9 w 9"/>
                <a:gd name="T35" fmla="*/ 8 h 11"/>
                <a:gd name="T36" fmla="*/ 9 w 9"/>
                <a:gd name="T37" fmla="*/ 9 h 11"/>
                <a:gd name="T38" fmla="*/ 8 w 9"/>
                <a:gd name="T39" fmla="*/ 11 h 11"/>
                <a:gd name="T40" fmla="*/ 8 w 9"/>
                <a:gd name="T41" fmla="*/ 11 h 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
                <a:gd name="T64" fmla="*/ 0 h 11"/>
                <a:gd name="T65" fmla="*/ 9 w 9"/>
                <a:gd name="T66" fmla="*/ 11 h 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 h="11">
                  <a:moveTo>
                    <a:pt x="8" y="11"/>
                  </a:moveTo>
                  <a:lnTo>
                    <a:pt x="6" y="11"/>
                  </a:lnTo>
                  <a:lnTo>
                    <a:pt x="5" y="9"/>
                  </a:lnTo>
                  <a:lnTo>
                    <a:pt x="3" y="8"/>
                  </a:lnTo>
                  <a:lnTo>
                    <a:pt x="3" y="6"/>
                  </a:lnTo>
                  <a:lnTo>
                    <a:pt x="2" y="5"/>
                  </a:lnTo>
                  <a:lnTo>
                    <a:pt x="2" y="3"/>
                  </a:lnTo>
                  <a:lnTo>
                    <a:pt x="0" y="3"/>
                  </a:lnTo>
                  <a:lnTo>
                    <a:pt x="2" y="2"/>
                  </a:lnTo>
                  <a:lnTo>
                    <a:pt x="3" y="0"/>
                  </a:lnTo>
                  <a:lnTo>
                    <a:pt x="5" y="2"/>
                  </a:lnTo>
                  <a:lnTo>
                    <a:pt x="5" y="3"/>
                  </a:lnTo>
                  <a:lnTo>
                    <a:pt x="6" y="3"/>
                  </a:lnTo>
                  <a:lnTo>
                    <a:pt x="6" y="5"/>
                  </a:lnTo>
                  <a:lnTo>
                    <a:pt x="8" y="6"/>
                  </a:lnTo>
                  <a:lnTo>
                    <a:pt x="9" y="6"/>
                  </a:lnTo>
                  <a:lnTo>
                    <a:pt x="9" y="8"/>
                  </a:lnTo>
                  <a:lnTo>
                    <a:pt x="9" y="9"/>
                  </a:lnTo>
                  <a:lnTo>
                    <a:pt x="8" y="1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03" name="Freeform 967"/>
            <p:cNvSpPr>
              <a:spLocks/>
            </p:cNvSpPr>
            <p:nvPr/>
          </p:nvSpPr>
          <p:spPr bwMode="auto">
            <a:xfrm>
              <a:off x="1794" y="3188"/>
              <a:ext cx="13" cy="14"/>
            </a:xfrm>
            <a:custGeom>
              <a:avLst/>
              <a:gdLst>
                <a:gd name="T0" fmla="*/ 13 w 13"/>
                <a:gd name="T1" fmla="*/ 10 h 14"/>
                <a:gd name="T2" fmla="*/ 11 w 13"/>
                <a:gd name="T3" fmla="*/ 14 h 14"/>
                <a:gd name="T4" fmla="*/ 9 w 13"/>
                <a:gd name="T5" fmla="*/ 12 h 14"/>
                <a:gd name="T6" fmla="*/ 8 w 13"/>
                <a:gd name="T7" fmla="*/ 12 h 14"/>
                <a:gd name="T8" fmla="*/ 6 w 13"/>
                <a:gd name="T9" fmla="*/ 10 h 14"/>
                <a:gd name="T10" fmla="*/ 5 w 13"/>
                <a:gd name="T11" fmla="*/ 9 h 14"/>
                <a:gd name="T12" fmla="*/ 5 w 13"/>
                <a:gd name="T13" fmla="*/ 7 h 14"/>
                <a:gd name="T14" fmla="*/ 3 w 13"/>
                <a:gd name="T15" fmla="*/ 6 h 14"/>
                <a:gd name="T16" fmla="*/ 2 w 13"/>
                <a:gd name="T17" fmla="*/ 4 h 14"/>
                <a:gd name="T18" fmla="*/ 0 w 13"/>
                <a:gd name="T19" fmla="*/ 3 h 14"/>
                <a:gd name="T20" fmla="*/ 0 w 13"/>
                <a:gd name="T21" fmla="*/ 3 h 14"/>
                <a:gd name="T22" fmla="*/ 0 w 13"/>
                <a:gd name="T23" fmla="*/ 1 h 14"/>
                <a:gd name="T24" fmla="*/ 0 w 13"/>
                <a:gd name="T25" fmla="*/ 0 h 14"/>
                <a:gd name="T26" fmla="*/ 2 w 13"/>
                <a:gd name="T27" fmla="*/ 0 h 14"/>
                <a:gd name="T28" fmla="*/ 3 w 13"/>
                <a:gd name="T29" fmla="*/ 1 h 14"/>
                <a:gd name="T30" fmla="*/ 5 w 13"/>
                <a:gd name="T31" fmla="*/ 1 h 14"/>
                <a:gd name="T32" fmla="*/ 6 w 13"/>
                <a:gd name="T33" fmla="*/ 3 h 14"/>
                <a:gd name="T34" fmla="*/ 8 w 13"/>
                <a:gd name="T35" fmla="*/ 4 h 14"/>
                <a:gd name="T36" fmla="*/ 9 w 13"/>
                <a:gd name="T37" fmla="*/ 6 h 14"/>
                <a:gd name="T38" fmla="*/ 9 w 13"/>
                <a:gd name="T39" fmla="*/ 7 h 14"/>
                <a:gd name="T40" fmla="*/ 11 w 13"/>
                <a:gd name="T41" fmla="*/ 9 h 14"/>
                <a:gd name="T42" fmla="*/ 13 w 13"/>
                <a:gd name="T43" fmla="*/ 10 h 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
                <a:gd name="T67" fmla="*/ 0 h 14"/>
                <a:gd name="T68" fmla="*/ 13 w 13"/>
                <a:gd name="T69" fmla="*/ 14 h 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 h="14">
                  <a:moveTo>
                    <a:pt x="13" y="10"/>
                  </a:moveTo>
                  <a:lnTo>
                    <a:pt x="11" y="14"/>
                  </a:lnTo>
                  <a:lnTo>
                    <a:pt x="9" y="12"/>
                  </a:lnTo>
                  <a:lnTo>
                    <a:pt x="8" y="12"/>
                  </a:lnTo>
                  <a:lnTo>
                    <a:pt x="6" y="10"/>
                  </a:lnTo>
                  <a:lnTo>
                    <a:pt x="5" y="9"/>
                  </a:lnTo>
                  <a:lnTo>
                    <a:pt x="5" y="7"/>
                  </a:lnTo>
                  <a:lnTo>
                    <a:pt x="3" y="6"/>
                  </a:lnTo>
                  <a:lnTo>
                    <a:pt x="2" y="4"/>
                  </a:lnTo>
                  <a:lnTo>
                    <a:pt x="0" y="3"/>
                  </a:lnTo>
                  <a:lnTo>
                    <a:pt x="0" y="1"/>
                  </a:lnTo>
                  <a:lnTo>
                    <a:pt x="0" y="0"/>
                  </a:lnTo>
                  <a:lnTo>
                    <a:pt x="2" y="0"/>
                  </a:lnTo>
                  <a:lnTo>
                    <a:pt x="3" y="1"/>
                  </a:lnTo>
                  <a:lnTo>
                    <a:pt x="5" y="1"/>
                  </a:lnTo>
                  <a:lnTo>
                    <a:pt x="6" y="3"/>
                  </a:lnTo>
                  <a:lnTo>
                    <a:pt x="8" y="4"/>
                  </a:lnTo>
                  <a:lnTo>
                    <a:pt x="9" y="6"/>
                  </a:lnTo>
                  <a:lnTo>
                    <a:pt x="9" y="7"/>
                  </a:lnTo>
                  <a:lnTo>
                    <a:pt x="11" y="9"/>
                  </a:lnTo>
                  <a:lnTo>
                    <a:pt x="13" y="1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04" name="Freeform 968"/>
            <p:cNvSpPr>
              <a:spLocks/>
            </p:cNvSpPr>
            <p:nvPr/>
          </p:nvSpPr>
          <p:spPr bwMode="auto">
            <a:xfrm>
              <a:off x="1786" y="3191"/>
              <a:ext cx="16" cy="15"/>
            </a:xfrm>
            <a:custGeom>
              <a:avLst/>
              <a:gdLst>
                <a:gd name="T0" fmla="*/ 16 w 16"/>
                <a:gd name="T1" fmla="*/ 12 h 15"/>
                <a:gd name="T2" fmla="*/ 16 w 16"/>
                <a:gd name="T3" fmla="*/ 14 h 15"/>
                <a:gd name="T4" fmla="*/ 16 w 16"/>
                <a:gd name="T5" fmla="*/ 14 h 15"/>
                <a:gd name="T6" fmla="*/ 14 w 16"/>
                <a:gd name="T7" fmla="*/ 15 h 15"/>
                <a:gd name="T8" fmla="*/ 13 w 16"/>
                <a:gd name="T9" fmla="*/ 15 h 15"/>
                <a:gd name="T10" fmla="*/ 11 w 16"/>
                <a:gd name="T11" fmla="*/ 14 h 15"/>
                <a:gd name="T12" fmla="*/ 10 w 16"/>
                <a:gd name="T13" fmla="*/ 12 h 15"/>
                <a:gd name="T14" fmla="*/ 8 w 16"/>
                <a:gd name="T15" fmla="*/ 11 h 15"/>
                <a:gd name="T16" fmla="*/ 6 w 16"/>
                <a:gd name="T17" fmla="*/ 9 h 15"/>
                <a:gd name="T18" fmla="*/ 5 w 16"/>
                <a:gd name="T19" fmla="*/ 7 h 15"/>
                <a:gd name="T20" fmla="*/ 5 w 16"/>
                <a:gd name="T21" fmla="*/ 7 h 15"/>
                <a:gd name="T22" fmla="*/ 3 w 16"/>
                <a:gd name="T23" fmla="*/ 6 h 15"/>
                <a:gd name="T24" fmla="*/ 0 w 16"/>
                <a:gd name="T25" fmla="*/ 4 h 15"/>
                <a:gd name="T26" fmla="*/ 0 w 16"/>
                <a:gd name="T27" fmla="*/ 3 h 15"/>
                <a:gd name="T28" fmla="*/ 0 w 16"/>
                <a:gd name="T29" fmla="*/ 1 h 15"/>
                <a:gd name="T30" fmla="*/ 0 w 16"/>
                <a:gd name="T31" fmla="*/ 0 h 15"/>
                <a:gd name="T32" fmla="*/ 2 w 16"/>
                <a:gd name="T33" fmla="*/ 0 h 15"/>
                <a:gd name="T34" fmla="*/ 5 w 16"/>
                <a:gd name="T35" fmla="*/ 1 h 15"/>
                <a:gd name="T36" fmla="*/ 6 w 16"/>
                <a:gd name="T37" fmla="*/ 3 h 15"/>
                <a:gd name="T38" fmla="*/ 8 w 16"/>
                <a:gd name="T39" fmla="*/ 4 h 15"/>
                <a:gd name="T40" fmla="*/ 10 w 16"/>
                <a:gd name="T41" fmla="*/ 6 h 15"/>
                <a:gd name="T42" fmla="*/ 11 w 16"/>
                <a:gd name="T43" fmla="*/ 7 h 15"/>
                <a:gd name="T44" fmla="*/ 13 w 16"/>
                <a:gd name="T45" fmla="*/ 9 h 15"/>
                <a:gd name="T46" fmla="*/ 14 w 16"/>
                <a:gd name="T47" fmla="*/ 11 h 15"/>
                <a:gd name="T48" fmla="*/ 16 w 16"/>
                <a:gd name="T49" fmla="*/ 12 h 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
                <a:gd name="T76" fmla="*/ 0 h 15"/>
                <a:gd name="T77" fmla="*/ 16 w 16"/>
                <a:gd name="T78" fmla="*/ 15 h 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 h="15">
                  <a:moveTo>
                    <a:pt x="16" y="12"/>
                  </a:moveTo>
                  <a:lnTo>
                    <a:pt x="16" y="14"/>
                  </a:lnTo>
                  <a:lnTo>
                    <a:pt x="14" y="15"/>
                  </a:lnTo>
                  <a:lnTo>
                    <a:pt x="13" y="15"/>
                  </a:lnTo>
                  <a:lnTo>
                    <a:pt x="11" y="14"/>
                  </a:lnTo>
                  <a:lnTo>
                    <a:pt x="10" y="12"/>
                  </a:lnTo>
                  <a:lnTo>
                    <a:pt x="8" y="11"/>
                  </a:lnTo>
                  <a:lnTo>
                    <a:pt x="6" y="9"/>
                  </a:lnTo>
                  <a:lnTo>
                    <a:pt x="5" y="7"/>
                  </a:lnTo>
                  <a:lnTo>
                    <a:pt x="3" y="6"/>
                  </a:lnTo>
                  <a:lnTo>
                    <a:pt x="0" y="4"/>
                  </a:lnTo>
                  <a:lnTo>
                    <a:pt x="0" y="3"/>
                  </a:lnTo>
                  <a:lnTo>
                    <a:pt x="0" y="1"/>
                  </a:lnTo>
                  <a:lnTo>
                    <a:pt x="0" y="0"/>
                  </a:lnTo>
                  <a:lnTo>
                    <a:pt x="2" y="0"/>
                  </a:lnTo>
                  <a:lnTo>
                    <a:pt x="5" y="1"/>
                  </a:lnTo>
                  <a:lnTo>
                    <a:pt x="6" y="3"/>
                  </a:lnTo>
                  <a:lnTo>
                    <a:pt x="8" y="4"/>
                  </a:lnTo>
                  <a:lnTo>
                    <a:pt x="10" y="6"/>
                  </a:lnTo>
                  <a:lnTo>
                    <a:pt x="11" y="7"/>
                  </a:lnTo>
                  <a:lnTo>
                    <a:pt x="13" y="9"/>
                  </a:lnTo>
                  <a:lnTo>
                    <a:pt x="14" y="11"/>
                  </a:lnTo>
                  <a:lnTo>
                    <a:pt x="16" y="1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05" name="Freeform 969"/>
            <p:cNvSpPr>
              <a:spLocks/>
            </p:cNvSpPr>
            <p:nvPr/>
          </p:nvSpPr>
          <p:spPr bwMode="auto">
            <a:xfrm>
              <a:off x="1778" y="3195"/>
              <a:ext cx="18" cy="13"/>
            </a:xfrm>
            <a:custGeom>
              <a:avLst/>
              <a:gdLst>
                <a:gd name="T0" fmla="*/ 18 w 18"/>
                <a:gd name="T1" fmla="*/ 13 h 13"/>
                <a:gd name="T2" fmla="*/ 16 w 18"/>
                <a:gd name="T3" fmla="*/ 13 h 13"/>
                <a:gd name="T4" fmla="*/ 14 w 18"/>
                <a:gd name="T5" fmla="*/ 13 h 13"/>
                <a:gd name="T6" fmla="*/ 13 w 18"/>
                <a:gd name="T7" fmla="*/ 13 h 13"/>
                <a:gd name="T8" fmla="*/ 13 w 18"/>
                <a:gd name="T9" fmla="*/ 13 h 13"/>
                <a:gd name="T10" fmla="*/ 11 w 18"/>
                <a:gd name="T11" fmla="*/ 13 h 13"/>
                <a:gd name="T12" fmla="*/ 10 w 18"/>
                <a:gd name="T13" fmla="*/ 11 h 13"/>
                <a:gd name="T14" fmla="*/ 8 w 18"/>
                <a:gd name="T15" fmla="*/ 10 h 13"/>
                <a:gd name="T16" fmla="*/ 7 w 18"/>
                <a:gd name="T17" fmla="*/ 8 h 13"/>
                <a:gd name="T18" fmla="*/ 5 w 18"/>
                <a:gd name="T19" fmla="*/ 7 h 13"/>
                <a:gd name="T20" fmla="*/ 4 w 18"/>
                <a:gd name="T21" fmla="*/ 5 h 13"/>
                <a:gd name="T22" fmla="*/ 2 w 18"/>
                <a:gd name="T23" fmla="*/ 3 h 13"/>
                <a:gd name="T24" fmla="*/ 0 w 18"/>
                <a:gd name="T25" fmla="*/ 2 h 13"/>
                <a:gd name="T26" fmla="*/ 0 w 18"/>
                <a:gd name="T27" fmla="*/ 2 h 13"/>
                <a:gd name="T28" fmla="*/ 2 w 18"/>
                <a:gd name="T29" fmla="*/ 0 h 13"/>
                <a:gd name="T30" fmla="*/ 4 w 18"/>
                <a:gd name="T31" fmla="*/ 0 h 13"/>
                <a:gd name="T32" fmla="*/ 4 w 18"/>
                <a:gd name="T33" fmla="*/ 0 h 13"/>
                <a:gd name="T34" fmla="*/ 5 w 18"/>
                <a:gd name="T35" fmla="*/ 2 h 13"/>
                <a:gd name="T36" fmla="*/ 8 w 18"/>
                <a:gd name="T37" fmla="*/ 3 h 13"/>
                <a:gd name="T38" fmla="*/ 10 w 18"/>
                <a:gd name="T39" fmla="*/ 5 h 13"/>
                <a:gd name="T40" fmla="*/ 11 w 18"/>
                <a:gd name="T41" fmla="*/ 7 h 13"/>
                <a:gd name="T42" fmla="*/ 13 w 18"/>
                <a:gd name="T43" fmla="*/ 8 h 13"/>
                <a:gd name="T44" fmla="*/ 14 w 18"/>
                <a:gd name="T45" fmla="*/ 10 h 13"/>
                <a:gd name="T46" fmla="*/ 16 w 18"/>
                <a:gd name="T47" fmla="*/ 11 h 13"/>
                <a:gd name="T48" fmla="*/ 18 w 18"/>
                <a:gd name="T49" fmla="*/ 13 h 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
                <a:gd name="T76" fmla="*/ 0 h 13"/>
                <a:gd name="T77" fmla="*/ 18 w 18"/>
                <a:gd name="T78" fmla="*/ 13 h 1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 h="13">
                  <a:moveTo>
                    <a:pt x="18" y="13"/>
                  </a:moveTo>
                  <a:lnTo>
                    <a:pt x="16" y="13"/>
                  </a:lnTo>
                  <a:lnTo>
                    <a:pt x="14" y="13"/>
                  </a:lnTo>
                  <a:lnTo>
                    <a:pt x="13" y="13"/>
                  </a:lnTo>
                  <a:lnTo>
                    <a:pt x="11" y="13"/>
                  </a:lnTo>
                  <a:lnTo>
                    <a:pt x="10" y="11"/>
                  </a:lnTo>
                  <a:lnTo>
                    <a:pt x="8" y="10"/>
                  </a:lnTo>
                  <a:lnTo>
                    <a:pt x="7" y="8"/>
                  </a:lnTo>
                  <a:lnTo>
                    <a:pt x="5" y="7"/>
                  </a:lnTo>
                  <a:lnTo>
                    <a:pt x="4" y="5"/>
                  </a:lnTo>
                  <a:lnTo>
                    <a:pt x="2" y="3"/>
                  </a:lnTo>
                  <a:lnTo>
                    <a:pt x="0" y="2"/>
                  </a:lnTo>
                  <a:lnTo>
                    <a:pt x="2" y="0"/>
                  </a:lnTo>
                  <a:lnTo>
                    <a:pt x="4" y="0"/>
                  </a:lnTo>
                  <a:lnTo>
                    <a:pt x="5" y="2"/>
                  </a:lnTo>
                  <a:lnTo>
                    <a:pt x="8" y="3"/>
                  </a:lnTo>
                  <a:lnTo>
                    <a:pt x="10" y="5"/>
                  </a:lnTo>
                  <a:lnTo>
                    <a:pt x="11" y="7"/>
                  </a:lnTo>
                  <a:lnTo>
                    <a:pt x="13" y="8"/>
                  </a:lnTo>
                  <a:lnTo>
                    <a:pt x="14" y="10"/>
                  </a:lnTo>
                  <a:lnTo>
                    <a:pt x="16" y="11"/>
                  </a:lnTo>
                  <a:lnTo>
                    <a:pt x="18" y="1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06" name="Freeform 970"/>
            <p:cNvSpPr>
              <a:spLocks/>
            </p:cNvSpPr>
            <p:nvPr/>
          </p:nvSpPr>
          <p:spPr bwMode="auto">
            <a:xfrm>
              <a:off x="1599" y="3194"/>
              <a:ext cx="59" cy="65"/>
            </a:xfrm>
            <a:custGeom>
              <a:avLst/>
              <a:gdLst>
                <a:gd name="T0" fmla="*/ 59 w 59"/>
                <a:gd name="T1" fmla="*/ 6 h 65"/>
                <a:gd name="T2" fmla="*/ 52 w 59"/>
                <a:gd name="T3" fmla="*/ 6 h 65"/>
                <a:gd name="T4" fmla="*/ 44 w 59"/>
                <a:gd name="T5" fmla="*/ 6 h 65"/>
                <a:gd name="T6" fmla="*/ 36 w 59"/>
                <a:gd name="T7" fmla="*/ 8 h 65"/>
                <a:gd name="T8" fmla="*/ 30 w 59"/>
                <a:gd name="T9" fmla="*/ 9 h 65"/>
                <a:gd name="T10" fmla="*/ 22 w 59"/>
                <a:gd name="T11" fmla="*/ 14 h 65"/>
                <a:gd name="T12" fmla="*/ 17 w 59"/>
                <a:gd name="T13" fmla="*/ 19 h 65"/>
                <a:gd name="T14" fmla="*/ 11 w 59"/>
                <a:gd name="T15" fmla="*/ 23 h 65"/>
                <a:gd name="T16" fmla="*/ 8 w 59"/>
                <a:gd name="T17" fmla="*/ 31 h 65"/>
                <a:gd name="T18" fmla="*/ 5 w 59"/>
                <a:gd name="T19" fmla="*/ 39 h 65"/>
                <a:gd name="T20" fmla="*/ 5 w 59"/>
                <a:gd name="T21" fmla="*/ 50 h 65"/>
                <a:gd name="T22" fmla="*/ 6 w 59"/>
                <a:gd name="T23" fmla="*/ 53 h 65"/>
                <a:gd name="T24" fmla="*/ 8 w 59"/>
                <a:gd name="T25" fmla="*/ 54 h 65"/>
                <a:gd name="T26" fmla="*/ 11 w 59"/>
                <a:gd name="T27" fmla="*/ 58 h 65"/>
                <a:gd name="T28" fmla="*/ 14 w 59"/>
                <a:gd name="T29" fmla="*/ 59 h 65"/>
                <a:gd name="T30" fmla="*/ 16 w 59"/>
                <a:gd name="T31" fmla="*/ 59 h 65"/>
                <a:gd name="T32" fmla="*/ 17 w 59"/>
                <a:gd name="T33" fmla="*/ 58 h 65"/>
                <a:gd name="T34" fmla="*/ 19 w 59"/>
                <a:gd name="T35" fmla="*/ 56 h 65"/>
                <a:gd name="T36" fmla="*/ 20 w 59"/>
                <a:gd name="T37" fmla="*/ 54 h 65"/>
                <a:gd name="T38" fmla="*/ 22 w 59"/>
                <a:gd name="T39" fmla="*/ 42 h 65"/>
                <a:gd name="T40" fmla="*/ 19 w 59"/>
                <a:gd name="T41" fmla="*/ 31 h 65"/>
                <a:gd name="T42" fmla="*/ 17 w 59"/>
                <a:gd name="T43" fmla="*/ 28 h 65"/>
                <a:gd name="T44" fmla="*/ 17 w 59"/>
                <a:gd name="T45" fmla="*/ 25 h 65"/>
                <a:gd name="T46" fmla="*/ 19 w 59"/>
                <a:gd name="T47" fmla="*/ 22 h 65"/>
                <a:gd name="T48" fmla="*/ 24 w 59"/>
                <a:gd name="T49" fmla="*/ 23 h 65"/>
                <a:gd name="T50" fmla="*/ 27 w 59"/>
                <a:gd name="T51" fmla="*/ 31 h 65"/>
                <a:gd name="T52" fmla="*/ 28 w 59"/>
                <a:gd name="T53" fmla="*/ 42 h 65"/>
                <a:gd name="T54" fmla="*/ 28 w 59"/>
                <a:gd name="T55" fmla="*/ 48 h 65"/>
                <a:gd name="T56" fmla="*/ 27 w 59"/>
                <a:gd name="T57" fmla="*/ 56 h 65"/>
                <a:gd name="T58" fmla="*/ 24 w 59"/>
                <a:gd name="T59" fmla="*/ 59 h 65"/>
                <a:gd name="T60" fmla="*/ 20 w 59"/>
                <a:gd name="T61" fmla="*/ 62 h 65"/>
                <a:gd name="T62" fmla="*/ 17 w 59"/>
                <a:gd name="T63" fmla="*/ 65 h 65"/>
                <a:gd name="T64" fmla="*/ 14 w 59"/>
                <a:gd name="T65" fmla="*/ 65 h 65"/>
                <a:gd name="T66" fmla="*/ 9 w 59"/>
                <a:gd name="T67" fmla="*/ 64 h 65"/>
                <a:gd name="T68" fmla="*/ 5 w 59"/>
                <a:gd name="T69" fmla="*/ 61 h 65"/>
                <a:gd name="T70" fmla="*/ 2 w 59"/>
                <a:gd name="T71" fmla="*/ 58 h 65"/>
                <a:gd name="T72" fmla="*/ 0 w 59"/>
                <a:gd name="T73" fmla="*/ 51 h 65"/>
                <a:gd name="T74" fmla="*/ 0 w 59"/>
                <a:gd name="T75" fmla="*/ 39 h 65"/>
                <a:gd name="T76" fmla="*/ 3 w 59"/>
                <a:gd name="T77" fmla="*/ 28 h 65"/>
                <a:gd name="T78" fmla="*/ 8 w 59"/>
                <a:gd name="T79" fmla="*/ 19 h 65"/>
                <a:gd name="T80" fmla="*/ 16 w 59"/>
                <a:gd name="T81" fmla="*/ 11 h 65"/>
                <a:gd name="T82" fmla="*/ 22 w 59"/>
                <a:gd name="T83" fmla="*/ 8 h 65"/>
                <a:gd name="T84" fmla="*/ 27 w 59"/>
                <a:gd name="T85" fmla="*/ 4 h 65"/>
                <a:gd name="T86" fmla="*/ 31 w 59"/>
                <a:gd name="T87" fmla="*/ 3 h 65"/>
                <a:gd name="T88" fmla="*/ 38 w 59"/>
                <a:gd name="T89" fmla="*/ 1 h 65"/>
                <a:gd name="T90" fmla="*/ 42 w 59"/>
                <a:gd name="T91" fmla="*/ 0 h 65"/>
                <a:gd name="T92" fmla="*/ 48 w 59"/>
                <a:gd name="T93" fmla="*/ 0 h 65"/>
                <a:gd name="T94" fmla="*/ 53 w 59"/>
                <a:gd name="T95" fmla="*/ 1 h 65"/>
                <a:gd name="T96" fmla="*/ 59 w 59"/>
                <a:gd name="T97" fmla="*/ 3 h 6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9"/>
                <a:gd name="T148" fmla="*/ 0 h 65"/>
                <a:gd name="T149" fmla="*/ 59 w 59"/>
                <a:gd name="T150" fmla="*/ 65 h 6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9" h="65">
                  <a:moveTo>
                    <a:pt x="59" y="3"/>
                  </a:moveTo>
                  <a:lnTo>
                    <a:pt x="59" y="6"/>
                  </a:lnTo>
                  <a:lnTo>
                    <a:pt x="55" y="6"/>
                  </a:lnTo>
                  <a:lnTo>
                    <a:pt x="52" y="6"/>
                  </a:lnTo>
                  <a:lnTo>
                    <a:pt x="47" y="6"/>
                  </a:lnTo>
                  <a:lnTo>
                    <a:pt x="44" y="6"/>
                  </a:lnTo>
                  <a:lnTo>
                    <a:pt x="41" y="8"/>
                  </a:lnTo>
                  <a:lnTo>
                    <a:pt x="36" y="8"/>
                  </a:lnTo>
                  <a:lnTo>
                    <a:pt x="33" y="9"/>
                  </a:lnTo>
                  <a:lnTo>
                    <a:pt x="30" y="9"/>
                  </a:lnTo>
                  <a:lnTo>
                    <a:pt x="25" y="11"/>
                  </a:lnTo>
                  <a:lnTo>
                    <a:pt x="22" y="14"/>
                  </a:lnTo>
                  <a:lnTo>
                    <a:pt x="19" y="15"/>
                  </a:lnTo>
                  <a:lnTo>
                    <a:pt x="17" y="19"/>
                  </a:lnTo>
                  <a:lnTo>
                    <a:pt x="14" y="20"/>
                  </a:lnTo>
                  <a:lnTo>
                    <a:pt x="11" y="23"/>
                  </a:lnTo>
                  <a:lnTo>
                    <a:pt x="9" y="26"/>
                  </a:lnTo>
                  <a:lnTo>
                    <a:pt x="8" y="31"/>
                  </a:lnTo>
                  <a:lnTo>
                    <a:pt x="6" y="34"/>
                  </a:lnTo>
                  <a:lnTo>
                    <a:pt x="5" y="39"/>
                  </a:lnTo>
                  <a:lnTo>
                    <a:pt x="5" y="43"/>
                  </a:lnTo>
                  <a:lnTo>
                    <a:pt x="5" y="50"/>
                  </a:lnTo>
                  <a:lnTo>
                    <a:pt x="6" y="51"/>
                  </a:lnTo>
                  <a:lnTo>
                    <a:pt x="6" y="53"/>
                  </a:lnTo>
                  <a:lnTo>
                    <a:pt x="8" y="54"/>
                  </a:lnTo>
                  <a:lnTo>
                    <a:pt x="9" y="56"/>
                  </a:lnTo>
                  <a:lnTo>
                    <a:pt x="11" y="58"/>
                  </a:lnTo>
                  <a:lnTo>
                    <a:pt x="13" y="58"/>
                  </a:lnTo>
                  <a:lnTo>
                    <a:pt x="14" y="59"/>
                  </a:lnTo>
                  <a:lnTo>
                    <a:pt x="16" y="59"/>
                  </a:lnTo>
                  <a:lnTo>
                    <a:pt x="17" y="58"/>
                  </a:lnTo>
                  <a:lnTo>
                    <a:pt x="19" y="58"/>
                  </a:lnTo>
                  <a:lnTo>
                    <a:pt x="19" y="56"/>
                  </a:lnTo>
                  <a:lnTo>
                    <a:pt x="20" y="54"/>
                  </a:lnTo>
                  <a:lnTo>
                    <a:pt x="22" y="50"/>
                  </a:lnTo>
                  <a:lnTo>
                    <a:pt x="22" y="42"/>
                  </a:lnTo>
                  <a:lnTo>
                    <a:pt x="22" y="36"/>
                  </a:lnTo>
                  <a:lnTo>
                    <a:pt x="19" y="31"/>
                  </a:lnTo>
                  <a:lnTo>
                    <a:pt x="17" y="29"/>
                  </a:lnTo>
                  <a:lnTo>
                    <a:pt x="17" y="28"/>
                  </a:lnTo>
                  <a:lnTo>
                    <a:pt x="16" y="26"/>
                  </a:lnTo>
                  <a:lnTo>
                    <a:pt x="17" y="25"/>
                  </a:lnTo>
                  <a:lnTo>
                    <a:pt x="19" y="23"/>
                  </a:lnTo>
                  <a:lnTo>
                    <a:pt x="19" y="22"/>
                  </a:lnTo>
                  <a:lnTo>
                    <a:pt x="22" y="22"/>
                  </a:lnTo>
                  <a:lnTo>
                    <a:pt x="24" y="23"/>
                  </a:lnTo>
                  <a:lnTo>
                    <a:pt x="25" y="26"/>
                  </a:lnTo>
                  <a:lnTo>
                    <a:pt x="27" y="31"/>
                  </a:lnTo>
                  <a:lnTo>
                    <a:pt x="28" y="36"/>
                  </a:lnTo>
                  <a:lnTo>
                    <a:pt x="28" y="42"/>
                  </a:lnTo>
                  <a:lnTo>
                    <a:pt x="28" y="45"/>
                  </a:lnTo>
                  <a:lnTo>
                    <a:pt x="28" y="48"/>
                  </a:lnTo>
                  <a:lnTo>
                    <a:pt x="28" y="53"/>
                  </a:lnTo>
                  <a:lnTo>
                    <a:pt x="27" y="56"/>
                  </a:lnTo>
                  <a:lnTo>
                    <a:pt x="25" y="58"/>
                  </a:lnTo>
                  <a:lnTo>
                    <a:pt x="24" y="59"/>
                  </a:lnTo>
                  <a:lnTo>
                    <a:pt x="22" y="61"/>
                  </a:lnTo>
                  <a:lnTo>
                    <a:pt x="20" y="62"/>
                  </a:lnTo>
                  <a:lnTo>
                    <a:pt x="19" y="64"/>
                  </a:lnTo>
                  <a:lnTo>
                    <a:pt x="17" y="65"/>
                  </a:lnTo>
                  <a:lnTo>
                    <a:pt x="16" y="65"/>
                  </a:lnTo>
                  <a:lnTo>
                    <a:pt x="14" y="65"/>
                  </a:lnTo>
                  <a:lnTo>
                    <a:pt x="11" y="65"/>
                  </a:lnTo>
                  <a:lnTo>
                    <a:pt x="9" y="64"/>
                  </a:lnTo>
                  <a:lnTo>
                    <a:pt x="6" y="62"/>
                  </a:lnTo>
                  <a:lnTo>
                    <a:pt x="5" y="61"/>
                  </a:lnTo>
                  <a:lnTo>
                    <a:pt x="3" y="59"/>
                  </a:lnTo>
                  <a:lnTo>
                    <a:pt x="2" y="58"/>
                  </a:lnTo>
                  <a:lnTo>
                    <a:pt x="0" y="54"/>
                  </a:lnTo>
                  <a:lnTo>
                    <a:pt x="0" y="51"/>
                  </a:lnTo>
                  <a:lnTo>
                    <a:pt x="0" y="45"/>
                  </a:lnTo>
                  <a:lnTo>
                    <a:pt x="0" y="39"/>
                  </a:lnTo>
                  <a:lnTo>
                    <a:pt x="0" y="34"/>
                  </a:lnTo>
                  <a:lnTo>
                    <a:pt x="3" y="28"/>
                  </a:lnTo>
                  <a:lnTo>
                    <a:pt x="5" y="23"/>
                  </a:lnTo>
                  <a:lnTo>
                    <a:pt x="8" y="19"/>
                  </a:lnTo>
                  <a:lnTo>
                    <a:pt x="13" y="14"/>
                  </a:lnTo>
                  <a:lnTo>
                    <a:pt x="16" y="11"/>
                  </a:lnTo>
                  <a:lnTo>
                    <a:pt x="19" y="9"/>
                  </a:lnTo>
                  <a:lnTo>
                    <a:pt x="22" y="8"/>
                  </a:lnTo>
                  <a:lnTo>
                    <a:pt x="24" y="6"/>
                  </a:lnTo>
                  <a:lnTo>
                    <a:pt x="27" y="4"/>
                  </a:lnTo>
                  <a:lnTo>
                    <a:pt x="30" y="4"/>
                  </a:lnTo>
                  <a:lnTo>
                    <a:pt x="31" y="3"/>
                  </a:lnTo>
                  <a:lnTo>
                    <a:pt x="34" y="1"/>
                  </a:lnTo>
                  <a:lnTo>
                    <a:pt x="38" y="1"/>
                  </a:lnTo>
                  <a:lnTo>
                    <a:pt x="41" y="1"/>
                  </a:lnTo>
                  <a:lnTo>
                    <a:pt x="42" y="0"/>
                  </a:lnTo>
                  <a:lnTo>
                    <a:pt x="45" y="0"/>
                  </a:lnTo>
                  <a:lnTo>
                    <a:pt x="48" y="0"/>
                  </a:lnTo>
                  <a:lnTo>
                    <a:pt x="52" y="1"/>
                  </a:lnTo>
                  <a:lnTo>
                    <a:pt x="53" y="1"/>
                  </a:lnTo>
                  <a:lnTo>
                    <a:pt x="56" y="1"/>
                  </a:lnTo>
                  <a:lnTo>
                    <a:pt x="59"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07" name="Freeform 971"/>
            <p:cNvSpPr>
              <a:spLocks/>
            </p:cNvSpPr>
            <p:nvPr/>
          </p:nvSpPr>
          <p:spPr bwMode="auto">
            <a:xfrm>
              <a:off x="1718" y="3195"/>
              <a:ext cx="9" cy="13"/>
            </a:xfrm>
            <a:custGeom>
              <a:avLst/>
              <a:gdLst>
                <a:gd name="T0" fmla="*/ 9 w 9"/>
                <a:gd name="T1" fmla="*/ 13 h 13"/>
                <a:gd name="T2" fmla="*/ 7 w 9"/>
                <a:gd name="T3" fmla="*/ 13 h 13"/>
                <a:gd name="T4" fmla="*/ 7 w 9"/>
                <a:gd name="T5" fmla="*/ 13 h 13"/>
                <a:gd name="T6" fmla="*/ 6 w 9"/>
                <a:gd name="T7" fmla="*/ 13 h 13"/>
                <a:gd name="T8" fmla="*/ 4 w 9"/>
                <a:gd name="T9" fmla="*/ 11 h 13"/>
                <a:gd name="T10" fmla="*/ 3 w 9"/>
                <a:gd name="T11" fmla="*/ 10 h 13"/>
                <a:gd name="T12" fmla="*/ 1 w 9"/>
                <a:gd name="T13" fmla="*/ 10 h 13"/>
                <a:gd name="T14" fmla="*/ 1 w 9"/>
                <a:gd name="T15" fmla="*/ 8 h 13"/>
                <a:gd name="T16" fmla="*/ 0 w 9"/>
                <a:gd name="T17" fmla="*/ 7 h 13"/>
                <a:gd name="T18" fmla="*/ 0 w 9"/>
                <a:gd name="T19" fmla="*/ 5 h 13"/>
                <a:gd name="T20" fmla="*/ 0 w 9"/>
                <a:gd name="T21" fmla="*/ 3 h 13"/>
                <a:gd name="T22" fmla="*/ 0 w 9"/>
                <a:gd name="T23" fmla="*/ 2 h 13"/>
                <a:gd name="T24" fmla="*/ 0 w 9"/>
                <a:gd name="T25" fmla="*/ 0 h 13"/>
                <a:gd name="T26" fmla="*/ 1 w 9"/>
                <a:gd name="T27" fmla="*/ 2 h 13"/>
                <a:gd name="T28" fmla="*/ 3 w 9"/>
                <a:gd name="T29" fmla="*/ 2 h 13"/>
                <a:gd name="T30" fmla="*/ 4 w 9"/>
                <a:gd name="T31" fmla="*/ 3 h 13"/>
                <a:gd name="T32" fmla="*/ 6 w 9"/>
                <a:gd name="T33" fmla="*/ 5 h 13"/>
                <a:gd name="T34" fmla="*/ 7 w 9"/>
                <a:gd name="T35" fmla="*/ 7 h 13"/>
                <a:gd name="T36" fmla="*/ 7 w 9"/>
                <a:gd name="T37" fmla="*/ 10 h 13"/>
                <a:gd name="T38" fmla="*/ 9 w 9"/>
                <a:gd name="T39" fmla="*/ 11 h 13"/>
                <a:gd name="T40" fmla="*/ 9 w 9"/>
                <a:gd name="T41" fmla="*/ 13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
                <a:gd name="T64" fmla="*/ 0 h 13"/>
                <a:gd name="T65" fmla="*/ 9 w 9"/>
                <a:gd name="T66" fmla="*/ 13 h 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 h="13">
                  <a:moveTo>
                    <a:pt x="9" y="13"/>
                  </a:moveTo>
                  <a:lnTo>
                    <a:pt x="7" y="13"/>
                  </a:lnTo>
                  <a:lnTo>
                    <a:pt x="6" y="13"/>
                  </a:lnTo>
                  <a:lnTo>
                    <a:pt x="4" y="11"/>
                  </a:lnTo>
                  <a:lnTo>
                    <a:pt x="3" y="10"/>
                  </a:lnTo>
                  <a:lnTo>
                    <a:pt x="1" y="10"/>
                  </a:lnTo>
                  <a:lnTo>
                    <a:pt x="1" y="8"/>
                  </a:lnTo>
                  <a:lnTo>
                    <a:pt x="0" y="7"/>
                  </a:lnTo>
                  <a:lnTo>
                    <a:pt x="0" y="5"/>
                  </a:lnTo>
                  <a:lnTo>
                    <a:pt x="0" y="3"/>
                  </a:lnTo>
                  <a:lnTo>
                    <a:pt x="0" y="2"/>
                  </a:lnTo>
                  <a:lnTo>
                    <a:pt x="0" y="0"/>
                  </a:lnTo>
                  <a:lnTo>
                    <a:pt x="1" y="2"/>
                  </a:lnTo>
                  <a:lnTo>
                    <a:pt x="3" y="2"/>
                  </a:lnTo>
                  <a:lnTo>
                    <a:pt x="4" y="3"/>
                  </a:lnTo>
                  <a:lnTo>
                    <a:pt x="6" y="5"/>
                  </a:lnTo>
                  <a:lnTo>
                    <a:pt x="7" y="7"/>
                  </a:lnTo>
                  <a:lnTo>
                    <a:pt x="7" y="10"/>
                  </a:lnTo>
                  <a:lnTo>
                    <a:pt x="9" y="11"/>
                  </a:lnTo>
                  <a:lnTo>
                    <a:pt x="9" y="1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08" name="Freeform 972"/>
            <p:cNvSpPr>
              <a:spLocks/>
            </p:cNvSpPr>
            <p:nvPr/>
          </p:nvSpPr>
          <p:spPr bwMode="auto">
            <a:xfrm>
              <a:off x="1772" y="3197"/>
              <a:ext cx="14" cy="14"/>
            </a:xfrm>
            <a:custGeom>
              <a:avLst/>
              <a:gdLst>
                <a:gd name="T0" fmla="*/ 14 w 14"/>
                <a:gd name="T1" fmla="*/ 12 h 14"/>
                <a:gd name="T2" fmla="*/ 14 w 14"/>
                <a:gd name="T3" fmla="*/ 12 h 14"/>
                <a:gd name="T4" fmla="*/ 13 w 14"/>
                <a:gd name="T5" fmla="*/ 14 h 14"/>
                <a:gd name="T6" fmla="*/ 11 w 14"/>
                <a:gd name="T7" fmla="*/ 14 h 14"/>
                <a:gd name="T8" fmla="*/ 11 w 14"/>
                <a:gd name="T9" fmla="*/ 14 h 14"/>
                <a:gd name="T10" fmla="*/ 10 w 14"/>
                <a:gd name="T11" fmla="*/ 12 h 14"/>
                <a:gd name="T12" fmla="*/ 8 w 14"/>
                <a:gd name="T13" fmla="*/ 11 h 14"/>
                <a:gd name="T14" fmla="*/ 6 w 14"/>
                <a:gd name="T15" fmla="*/ 9 h 14"/>
                <a:gd name="T16" fmla="*/ 6 w 14"/>
                <a:gd name="T17" fmla="*/ 8 h 14"/>
                <a:gd name="T18" fmla="*/ 5 w 14"/>
                <a:gd name="T19" fmla="*/ 6 h 14"/>
                <a:gd name="T20" fmla="*/ 3 w 14"/>
                <a:gd name="T21" fmla="*/ 5 h 14"/>
                <a:gd name="T22" fmla="*/ 2 w 14"/>
                <a:gd name="T23" fmla="*/ 3 h 14"/>
                <a:gd name="T24" fmla="*/ 0 w 14"/>
                <a:gd name="T25" fmla="*/ 1 h 14"/>
                <a:gd name="T26" fmla="*/ 0 w 14"/>
                <a:gd name="T27" fmla="*/ 0 h 14"/>
                <a:gd name="T28" fmla="*/ 3 w 14"/>
                <a:gd name="T29" fmla="*/ 1 h 14"/>
                <a:gd name="T30" fmla="*/ 5 w 14"/>
                <a:gd name="T31" fmla="*/ 3 h 14"/>
                <a:gd name="T32" fmla="*/ 6 w 14"/>
                <a:gd name="T33" fmla="*/ 5 h 14"/>
                <a:gd name="T34" fmla="*/ 8 w 14"/>
                <a:gd name="T35" fmla="*/ 6 h 14"/>
                <a:gd name="T36" fmla="*/ 10 w 14"/>
                <a:gd name="T37" fmla="*/ 8 h 14"/>
                <a:gd name="T38" fmla="*/ 11 w 14"/>
                <a:gd name="T39" fmla="*/ 11 h 14"/>
                <a:gd name="T40" fmla="*/ 13 w 14"/>
                <a:gd name="T41" fmla="*/ 12 h 14"/>
                <a:gd name="T42" fmla="*/ 14 w 14"/>
                <a:gd name="T43" fmla="*/ 12 h 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
                <a:gd name="T67" fmla="*/ 0 h 14"/>
                <a:gd name="T68" fmla="*/ 14 w 14"/>
                <a:gd name="T69" fmla="*/ 14 h 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 h="14">
                  <a:moveTo>
                    <a:pt x="14" y="12"/>
                  </a:moveTo>
                  <a:lnTo>
                    <a:pt x="14" y="12"/>
                  </a:lnTo>
                  <a:lnTo>
                    <a:pt x="13" y="14"/>
                  </a:lnTo>
                  <a:lnTo>
                    <a:pt x="11" y="14"/>
                  </a:lnTo>
                  <a:lnTo>
                    <a:pt x="10" y="12"/>
                  </a:lnTo>
                  <a:lnTo>
                    <a:pt x="8" y="11"/>
                  </a:lnTo>
                  <a:lnTo>
                    <a:pt x="6" y="9"/>
                  </a:lnTo>
                  <a:lnTo>
                    <a:pt x="6" y="8"/>
                  </a:lnTo>
                  <a:lnTo>
                    <a:pt x="5" y="6"/>
                  </a:lnTo>
                  <a:lnTo>
                    <a:pt x="3" y="5"/>
                  </a:lnTo>
                  <a:lnTo>
                    <a:pt x="2" y="3"/>
                  </a:lnTo>
                  <a:lnTo>
                    <a:pt x="0" y="1"/>
                  </a:lnTo>
                  <a:lnTo>
                    <a:pt x="0" y="0"/>
                  </a:lnTo>
                  <a:lnTo>
                    <a:pt x="3" y="1"/>
                  </a:lnTo>
                  <a:lnTo>
                    <a:pt x="5" y="3"/>
                  </a:lnTo>
                  <a:lnTo>
                    <a:pt x="6" y="5"/>
                  </a:lnTo>
                  <a:lnTo>
                    <a:pt x="8" y="6"/>
                  </a:lnTo>
                  <a:lnTo>
                    <a:pt x="10" y="8"/>
                  </a:lnTo>
                  <a:lnTo>
                    <a:pt x="11" y="11"/>
                  </a:lnTo>
                  <a:lnTo>
                    <a:pt x="13" y="12"/>
                  </a:lnTo>
                  <a:lnTo>
                    <a:pt x="14" y="1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09" name="Freeform 973"/>
            <p:cNvSpPr>
              <a:spLocks/>
            </p:cNvSpPr>
            <p:nvPr/>
          </p:nvSpPr>
          <p:spPr bwMode="auto">
            <a:xfrm>
              <a:off x="1718" y="3208"/>
              <a:ext cx="6" cy="8"/>
            </a:xfrm>
            <a:custGeom>
              <a:avLst/>
              <a:gdLst>
                <a:gd name="T0" fmla="*/ 6 w 6"/>
                <a:gd name="T1" fmla="*/ 3 h 8"/>
                <a:gd name="T2" fmla="*/ 6 w 6"/>
                <a:gd name="T3" fmla="*/ 5 h 8"/>
                <a:gd name="T4" fmla="*/ 6 w 6"/>
                <a:gd name="T5" fmla="*/ 6 h 8"/>
                <a:gd name="T6" fmla="*/ 6 w 6"/>
                <a:gd name="T7" fmla="*/ 8 h 8"/>
                <a:gd name="T8" fmla="*/ 4 w 6"/>
                <a:gd name="T9" fmla="*/ 8 h 8"/>
                <a:gd name="T10" fmla="*/ 3 w 6"/>
                <a:gd name="T11" fmla="*/ 8 h 8"/>
                <a:gd name="T12" fmla="*/ 3 w 6"/>
                <a:gd name="T13" fmla="*/ 6 h 8"/>
                <a:gd name="T14" fmla="*/ 1 w 6"/>
                <a:gd name="T15" fmla="*/ 6 h 8"/>
                <a:gd name="T16" fmla="*/ 1 w 6"/>
                <a:gd name="T17" fmla="*/ 5 h 8"/>
                <a:gd name="T18" fmla="*/ 0 w 6"/>
                <a:gd name="T19" fmla="*/ 3 h 8"/>
                <a:gd name="T20" fmla="*/ 0 w 6"/>
                <a:gd name="T21" fmla="*/ 3 h 8"/>
                <a:gd name="T22" fmla="*/ 0 w 6"/>
                <a:gd name="T23" fmla="*/ 1 h 8"/>
                <a:gd name="T24" fmla="*/ 0 w 6"/>
                <a:gd name="T25" fmla="*/ 0 h 8"/>
                <a:gd name="T26" fmla="*/ 1 w 6"/>
                <a:gd name="T27" fmla="*/ 0 h 8"/>
                <a:gd name="T28" fmla="*/ 3 w 6"/>
                <a:gd name="T29" fmla="*/ 0 h 8"/>
                <a:gd name="T30" fmla="*/ 4 w 6"/>
                <a:gd name="T31" fmla="*/ 1 h 8"/>
                <a:gd name="T32" fmla="*/ 6 w 6"/>
                <a:gd name="T33" fmla="*/ 3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8"/>
                <a:gd name="T53" fmla="*/ 6 w 6"/>
                <a:gd name="T54" fmla="*/ 8 h 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8">
                  <a:moveTo>
                    <a:pt x="6" y="3"/>
                  </a:moveTo>
                  <a:lnTo>
                    <a:pt x="6" y="5"/>
                  </a:lnTo>
                  <a:lnTo>
                    <a:pt x="6" y="6"/>
                  </a:lnTo>
                  <a:lnTo>
                    <a:pt x="6" y="8"/>
                  </a:lnTo>
                  <a:lnTo>
                    <a:pt x="4" y="8"/>
                  </a:lnTo>
                  <a:lnTo>
                    <a:pt x="3" y="8"/>
                  </a:lnTo>
                  <a:lnTo>
                    <a:pt x="3" y="6"/>
                  </a:lnTo>
                  <a:lnTo>
                    <a:pt x="1" y="6"/>
                  </a:lnTo>
                  <a:lnTo>
                    <a:pt x="1" y="5"/>
                  </a:lnTo>
                  <a:lnTo>
                    <a:pt x="0" y="3"/>
                  </a:lnTo>
                  <a:lnTo>
                    <a:pt x="0" y="1"/>
                  </a:lnTo>
                  <a:lnTo>
                    <a:pt x="0" y="0"/>
                  </a:lnTo>
                  <a:lnTo>
                    <a:pt x="1" y="0"/>
                  </a:lnTo>
                  <a:lnTo>
                    <a:pt x="3" y="0"/>
                  </a:lnTo>
                  <a:lnTo>
                    <a:pt x="4" y="1"/>
                  </a:lnTo>
                  <a:lnTo>
                    <a:pt x="6"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10" name="Freeform 974"/>
            <p:cNvSpPr>
              <a:spLocks/>
            </p:cNvSpPr>
            <p:nvPr/>
          </p:nvSpPr>
          <p:spPr bwMode="auto">
            <a:xfrm>
              <a:off x="1796" y="3213"/>
              <a:ext cx="3" cy="3"/>
            </a:xfrm>
            <a:custGeom>
              <a:avLst/>
              <a:gdLst>
                <a:gd name="T0" fmla="*/ 3 w 3"/>
                <a:gd name="T1" fmla="*/ 0 h 3"/>
                <a:gd name="T2" fmla="*/ 3 w 3"/>
                <a:gd name="T3" fmla="*/ 3 h 3"/>
                <a:gd name="T4" fmla="*/ 1 w 3"/>
                <a:gd name="T5" fmla="*/ 3 h 3"/>
                <a:gd name="T6" fmla="*/ 0 w 3"/>
                <a:gd name="T7" fmla="*/ 3 h 3"/>
                <a:gd name="T8" fmla="*/ 0 w 3"/>
                <a:gd name="T9" fmla="*/ 1 h 3"/>
                <a:gd name="T10" fmla="*/ 0 w 3"/>
                <a:gd name="T11" fmla="*/ 0 h 3"/>
                <a:gd name="T12" fmla="*/ 0 w 3"/>
                <a:gd name="T13" fmla="*/ 0 h 3"/>
                <a:gd name="T14" fmla="*/ 1 w 3"/>
                <a:gd name="T15" fmla="*/ 0 h 3"/>
                <a:gd name="T16" fmla="*/ 3 w 3"/>
                <a:gd name="T17" fmla="*/ 0 h 3"/>
                <a:gd name="T18" fmla="*/ 3 w 3"/>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3"/>
                <a:gd name="T32" fmla="*/ 3 w 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3">
                  <a:moveTo>
                    <a:pt x="3" y="0"/>
                  </a:moveTo>
                  <a:lnTo>
                    <a:pt x="3" y="3"/>
                  </a:lnTo>
                  <a:lnTo>
                    <a:pt x="1" y="3"/>
                  </a:lnTo>
                  <a:lnTo>
                    <a:pt x="0" y="3"/>
                  </a:lnTo>
                  <a:lnTo>
                    <a:pt x="0" y="1"/>
                  </a:lnTo>
                  <a:lnTo>
                    <a:pt x="0" y="0"/>
                  </a:lnTo>
                  <a:lnTo>
                    <a:pt x="1" y="0"/>
                  </a:lnTo>
                  <a:lnTo>
                    <a:pt x="3"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11" name="Freeform 975"/>
            <p:cNvSpPr>
              <a:spLocks/>
            </p:cNvSpPr>
            <p:nvPr/>
          </p:nvSpPr>
          <p:spPr bwMode="auto">
            <a:xfrm>
              <a:off x="1785" y="3214"/>
              <a:ext cx="20" cy="20"/>
            </a:xfrm>
            <a:custGeom>
              <a:avLst/>
              <a:gdLst>
                <a:gd name="T0" fmla="*/ 14 w 20"/>
                <a:gd name="T1" fmla="*/ 6 h 20"/>
                <a:gd name="T2" fmla="*/ 15 w 20"/>
                <a:gd name="T3" fmla="*/ 8 h 20"/>
                <a:gd name="T4" fmla="*/ 15 w 20"/>
                <a:gd name="T5" fmla="*/ 9 h 20"/>
                <a:gd name="T6" fmla="*/ 17 w 20"/>
                <a:gd name="T7" fmla="*/ 11 h 20"/>
                <a:gd name="T8" fmla="*/ 18 w 20"/>
                <a:gd name="T9" fmla="*/ 13 h 20"/>
                <a:gd name="T10" fmla="*/ 18 w 20"/>
                <a:gd name="T11" fmla="*/ 14 h 20"/>
                <a:gd name="T12" fmla="*/ 20 w 20"/>
                <a:gd name="T13" fmla="*/ 17 h 20"/>
                <a:gd name="T14" fmla="*/ 20 w 20"/>
                <a:gd name="T15" fmla="*/ 19 h 20"/>
                <a:gd name="T16" fmla="*/ 20 w 20"/>
                <a:gd name="T17" fmla="*/ 20 h 20"/>
                <a:gd name="T18" fmla="*/ 18 w 20"/>
                <a:gd name="T19" fmla="*/ 19 h 20"/>
                <a:gd name="T20" fmla="*/ 15 w 20"/>
                <a:gd name="T21" fmla="*/ 16 h 20"/>
                <a:gd name="T22" fmla="*/ 12 w 20"/>
                <a:gd name="T23" fmla="*/ 14 h 20"/>
                <a:gd name="T24" fmla="*/ 11 w 20"/>
                <a:gd name="T25" fmla="*/ 11 h 20"/>
                <a:gd name="T26" fmla="*/ 7 w 20"/>
                <a:gd name="T27" fmla="*/ 8 h 20"/>
                <a:gd name="T28" fmla="*/ 6 w 20"/>
                <a:gd name="T29" fmla="*/ 5 h 20"/>
                <a:gd name="T30" fmla="*/ 3 w 20"/>
                <a:gd name="T31" fmla="*/ 3 h 20"/>
                <a:gd name="T32" fmla="*/ 0 w 20"/>
                <a:gd name="T33" fmla="*/ 2 h 20"/>
                <a:gd name="T34" fmla="*/ 6 w 20"/>
                <a:gd name="T35" fmla="*/ 0 h 20"/>
                <a:gd name="T36" fmla="*/ 14 w 20"/>
                <a:gd name="T37" fmla="*/ 6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0"/>
                <a:gd name="T59" fmla="*/ 20 w 2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0">
                  <a:moveTo>
                    <a:pt x="14" y="6"/>
                  </a:moveTo>
                  <a:lnTo>
                    <a:pt x="15" y="8"/>
                  </a:lnTo>
                  <a:lnTo>
                    <a:pt x="15" y="9"/>
                  </a:lnTo>
                  <a:lnTo>
                    <a:pt x="17" y="11"/>
                  </a:lnTo>
                  <a:lnTo>
                    <a:pt x="18" y="13"/>
                  </a:lnTo>
                  <a:lnTo>
                    <a:pt x="18" y="14"/>
                  </a:lnTo>
                  <a:lnTo>
                    <a:pt x="20" y="17"/>
                  </a:lnTo>
                  <a:lnTo>
                    <a:pt x="20" y="19"/>
                  </a:lnTo>
                  <a:lnTo>
                    <a:pt x="20" y="20"/>
                  </a:lnTo>
                  <a:lnTo>
                    <a:pt x="18" y="19"/>
                  </a:lnTo>
                  <a:lnTo>
                    <a:pt x="15" y="16"/>
                  </a:lnTo>
                  <a:lnTo>
                    <a:pt x="12" y="14"/>
                  </a:lnTo>
                  <a:lnTo>
                    <a:pt x="11" y="11"/>
                  </a:lnTo>
                  <a:lnTo>
                    <a:pt x="7" y="8"/>
                  </a:lnTo>
                  <a:lnTo>
                    <a:pt x="6" y="5"/>
                  </a:lnTo>
                  <a:lnTo>
                    <a:pt x="3" y="3"/>
                  </a:lnTo>
                  <a:lnTo>
                    <a:pt x="0" y="2"/>
                  </a:lnTo>
                  <a:lnTo>
                    <a:pt x="6" y="0"/>
                  </a:lnTo>
                  <a:lnTo>
                    <a:pt x="14" y="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12" name="Freeform 976"/>
            <p:cNvSpPr>
              <a:spLocks/>
            </p:cNvSpPr>
            <p:nvPr/>
          </p:nvSpPr>
          <p:spPr bwMode="auto">
            <a:xfrm>
              <a:off x="1716" y="3217"/>
              <a:ext cx="5" cy="11"/>
            </a:xfrm>
            <a:custGeom>
              <a:avLst/>
              <a:gdLst>
                <a:gd name="T0" fmla="*/ 5 w 5"/>
                <a:gd name="T1" fmla="*/ 10 h 11"/>
                <a:gd name="T2" fmla="*/ 5 w 5"/>
                <a:gd name="T3" fmla="*/ 11 h 11"/>
                <a:gd name="T4" fmla="*/ 3 w 5"/>
                <a:gd name="T5" fmla="*/ 10 h 11"/>
                <a:gd name="T6" fmla="*/ 2 w 5"/>
                <a:gd name="T7" fmla="*/ 8 h 11"/>
                <a:gd name="T8" fmla="*/ 2 w 5"/>
                <a:gd name="T9" fmla="*/ 5 h 11"/>
                <a:gd name="T10" fmla="*/ 0 w 5"/>
                <a:gd name="T11" fmla="*/ 3 h 11"/>
                <a:gd name="T12" fmla="*/ 2 w 5"/>
                <a:gd name="T13" fmla="*/ 0 h 11"/>
                <a:gd name="T14" fmla="*/ 3 w 5"/>
                <a:gd name="T15" fmla="*/ 2 h 11"/>
                <a:gd name="T16" fmla="*/ 5 w 5"/>
                <a:gd name="T17" fmla="*/ 3 h 11"/>
                <a:gd name="T18" fmla="*/ 5 w 5"/>
                <a:gd name="T19" fmla="*/ 6 h 11"/>
                <a:gd name="T20" fmla="*/ 5 w 5"/>
                <a:gd name="T21" fmla="*/ 1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11"/>
                <a:gd name="T35" fmla="*/ 5 w 5"/>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11">
                  <a:moveTo>
                    <a:pt x="5" y="10"/>
                  </a:moveTo>
                  <a:lnTo>
                    <a:pt x="5" y="11"/>
                  </a:lnTo>
                  <a:lnTo>
                    <a:pt x="3" y="10"/>
                  </a:lnTo>
                  <a:lnTo>
                    <a:pt x="2" y="8"/>
                  </a:lnTo>
                  <a:lnTo>
                    <a:pt x="2" y="5"/>
                  </a:lnTo>
                  <a:lnTo>
                    <a:pt x="0" y="3"/>
                  </a:lnTo>
                  <a:lnTo>
                    <a:pt x="2" y="0"/>
                  </a:lnTo>
                  <a:lnTo>
                    <a:pt x="3" y="2"/>
                  </a:lnTo>
                  <a:lnTo>
                    <a:pt x="5" y="3"/>
                  </a:lnTo>
                  <a:lnTo>
                    <a:pt x="5" y="6"/>
                  </a:lnTo>
                  <a:lnTo>
                    <a:pt x="5" y="1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13" name="Freeform 977"/>
            <p:cNvSpPr>
              <a:spLocks/>
            </p:cNvSpPr>
            <p:nvPr/>
          </p:nvSpPr>
          <p:spPr bwMode="auto">
            <a:xfrm>
              <a:off x="1783" y="3217"/>
              <a:ext cx="28" cy="31"/>
            </a:xfrm>
            <a:custGeom>
              <a:avLst/>
              <a:gdLst>
                <a:gd name="T0" fmla="*/ 27 w 28"/>
                <a:gd name="T1" fmla="*/ 25 h 31"/>
                <a:gd name="T2" fmla="*/ 27 w 28"/>
                <a:gd name="T3" fmla="*/ 27 h 31"/>
                <a:gd name="T4" fmla="*/ 28 w 28"/>
                <a:gd name="T5" fmla="*/ 28 h 31"/>
                <a:gd name="T6" fmla="*/ 27 w 28"/>
                <a:gd name="T7" fmla="*/ 30 h 31"/>
                <a:gd name="T8" fmla="*/ 27 w 28"/>
                <a:gd name="T9" fmla="*/ 31 h 31"/>
                <a:gd name="T10" fmla="*/ 24 w 28"/>
                <a:gd name="T11" fmla="*/ 30 h 31"/>
                <a:gd name="T12" fmla="*/ 0 w 28"/>
                <a:gd name="T13" fmla="*/ 5 h 31"/>
                <a:gd name="T14" fmla="*/ 0 w 28"/>
                <a:gd name="T15" fmla="*/ 3 h 31"/>
                <a:gd name="T16" fmla="*/ 0 w 28"/>
                <a:gd name="T17" fmla="*/ 2 h 31"/>
                <a:gd name="T18" fmla="*/ 0 w 28"/>
                <a:gd name="T19" fmla="*/ 2 h 31"/>
                <a:gd name="T20" fmla="*/ 2 w 28"/>
                <a:gd name="T21" fmla="*/ 0 h 31"/>
                <a:gd name="T22" fmla="*/ 5 w 28"/>
                <a:gd name="T23" fmla="*/ 3 h 31"/>
                <a:gd name="T24" fmla="*/ 8 w 28"/>
                <a:gd name="T25" fmla="*/ 6 h 31"/>
                <a:gd name="T26" fmla="*/ 11 w 28"/>
                <a:gd name="T27" fmla="*/ 10 h 31"/>
                <a:gd name="T28" fmla="*/ 14 w 28"/>
                <a:gd name="T29" fmla="*/ 14 h 31"/>
                <a:gd name="T30" fmla="*/ 17 w 28"/>
                <a:gd name="T31" fmla="*/ 17 h 31"/>
                <a:gd name="T32" fmla="*/ 20 w 28"/>
                <a:gd name="T33" fmla="*/ 20 h 31"/>
                <a:gd name="T34" fmla="*/ 24 w 28"/>
                <a:gd name="T35" fmla="*/ 22 h 31"/>
                <a:gd name="T36" fmla="*/ 27 w 28"/>
                <a:gd name="T37" fmla="*/ 25 h 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31"/>
                <a:gd name="T59" fmla="*/ 28 w 28"/>
                <a:gd name="T60" fmla="*/ 31 h 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31">
                  <a:moveTo>
                    <a:pt x="27" y="25"/>
                  </a:moveTo>
                  <a:lnTo>
                    <a:pt x="27" y="27"/>
                  </a:lnTo>
                  <a:lnTo>
                    <a:pt x="28" y="28"/>
                  </a:lnTo>
                  <a:lnTo>
                    <a:pt x="27" y="30"/>
                  </a:lnTo>
                  <a:lnTo>
                    <a:pt x="27" y="31"/>
                  </a:lnTo>
                  <a:lnTo>
                    <a:pt x="24" y="30"/>
                  </a:lnTo>
                  <a:lnTo>
                    <a:pt x="0" y="5"/>
                  </a:lnTo>
                  <a:lnTo>
                    <a:pt x="0" y="3"/>
                  </a:lnTo>
                  <a:lnTo>
                    <a:pt x="0" y="2"/>
                  </a:lnTo>
                  <a:lnTo>
                    <a:pt x="2" y="0"/>
                  </a:lnTo>
                  <a:lnTo>
                    <a:pt x="5" y="3"/>
                  </a:lnTo>
                  <a:lnTo>
                    <a:pt x="8" y="6"/>
                  </a:lnTo>
                  <a:lnTo>
                    <a:pt x="11" y="10"/>
                  </a:lnTo>
                  <a:lnTo>
                    <a:pt x="14" y="14"/>
                  </a:lnTo>
                  <a:lnTo>
                    <a:pt x="17" y="17"/>
                  </a:lnTo>
                  <a:lnTo>
                    <a:pt x="20" y="20"/>
                  </a:lnTo>
                  <a:lnTo>
                    <a:pt x="24" y="22"/>
                  </a:lnTo>
                  <a:lnTo>
                    <a:pt x="27" y="2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14" name="Freeform 978"/>
            <p:cNvSpPr>
              <a:spLocks/>
            </p:cNvSpPr>
            <p:nvPr/>
          </p:nvSpPr>
          <p:spPr bwMode="auto">
            <a:xfrm>
              <a:off x="1716" y="3228"/>
              <a:ext cx="13" cy="14"/>
            </a:xfrm>
            <a:custGeom>
              <a:avLst/>
              <a:gdLst>
                <a:gd name="T0" fmla="*/ 13 w 13"/>
                <a:gd name="T1" fmla="*/ 14 h 14"/>
                <a:gd name="T2" fmla="*/ 11 w 13"/>
                <a:gd name="T3" fmla="*/ 14 h 14"/>
                <a:gd name="T4" fmla="*/ 9 w 13"/>
                <a:gd name="T5" fmla="*/ 13 h 14"/>
                <a:gd name="T6" fmla="*/ 8 w 13"/>
                <a:gd name="T7" fmla="*/ 11 h 14"/>
                <a:gd name="T8" fmla="*/ 6 w 13"/>
                <a:gd name="T9" fmla="*/ 9 h 14"/>
                <a:gd name="T10" fmla="*/ 5 w 13"/>
                <a:gd name="T11" fmla="*/ 8 h 14"/>
                <a:gd name="T12" fmla="*/ 3 w 13"/>
                <a:gd name="T13" fmla="*/ 6 h 14"/>
                <a:gd name="T14" fmla="*/ 2 w 13"/>
                <a:gd name="T15" fmla="*/ 5 h 14"/>
                <a:gd name="T16" fmla="*/ 0 w 13"/>
                <a:gd name="T17" fmla="*/ 3 h 14"/>
                <a:gd name="T18" fmla="*/ 0 w 13"/>
                <a:gd name="T19" fmla="*/ 2 h 14"/>
                <a:gd name="T20" fmla="*/ 0 w 13"/>
                <a:gd name="T21" fmla="*/ 2 h 14"/>
                <a:gd name="T22" fmla="*/ 0 w 13"/>
                <a:gd name="T23" fmla="*/ 0 h 14"/>
                <a:gd name="T24" fmla="*/ 2 w 13"/>
                <a:gd name="T25" fmla="*/ 0 h 14"/>
                <a:gd name="T26" fmla="*/ 2 w 13"/>
                <a:gd name="T27" fmla="*/ 2 h 14"/>
                <a:gd name="T28" fmla="*/ 5 w 13"/>
                <a:gd name="T29" fmla="*/ 3 h 14"/>
                <a:gd name="T30" fmla="*/ 6 w 13"/>
                <a:gd name="T31" fmla="*/ 5 h 14"/>
                <a:gd name="T32" fmla="*/ 8 w 13"/>
                <a:gd name="T33" fmla="*/ 6 h 14"/>
                <a:gd name="T34" fmla="*/ 9 w 13"/>
                <a:gd name="T35" fmla="*/ 8 h 14"/>
                <a:gd name="T36" fmla="*/ 11 w 13"/>
                <a:gd name="T37" fmla="*/ 9 h 14"/>
                <a:gd name="T38" fmla="*/ 13 w 13"/>
                <a:gd name="T39" fmla="*/ 11 h 14"/>
                <a:gd name="T40" fmla="*/ 13 w 13"/>
                <a:gd name="T41" fmla="*/ 14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
                <a:gd name="T64" fmla="*/ 0 h 14"/>
                <a:gd name="T65" fmla="*/ 13 w 13"/>
                <a:gd name="T66" fmla="*/ 14 h 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 h="14">
                  <a:moveTo>
                    <a:pt x="13" y="14"/>
                  </a:moveTo>
                  <a:lnTo>
                    <a:pt x="11" y="14"/>
                  </a:lnTo>
                  <a:lnTo>
                    <a:pt x="9" y="13"/>
                  </a:lnTo>
                  <a:lnTo>
                    <a:pt x="8" y="11"/>
                  </a:lnTo>
                  <a:lnTo>
                    <a:pt x="6" y="9"/>
                  </a:lnTo>
                  <a:lnTo>
                    <a:pt x="5" y="8"/>
                  </a:lnTo>
                  <a:lnTo>
                    <a:pt x="3" y="6"/>
                  </a:lnTo>
                  <a:lnTo>
                    <a:pt x="2" y="5"/>
                  </a:lnTo>
                  <a:lnTo>
                    <a:pt x="0" y="3"/>
                  </a:lnTo>
                  <a:lnTo>
                    <a:pt x="0" y="2"/>
                  </a:lnTo>
                  <a:lnTo>
                    <a:pt x="0" y="0"/>
                  </a:lnTo>
                  <a:lnTo>
                    <a:pt x="2" y="0"/>
                  </a:lnTo>
                  <a:lnTo>
                    <a:pt x="2" y="2"/>
                  </a:lnTo>
                  <a:lnTo>
                    <a:pt x="5" y="3"/>
                  </a:lnTo>
                  <a:lnTo>
                    <a:pt x="6" y="5"/>
                  </a:lnTo>
                  <a:lnTo>
                    <a:pt x="8" y="6"/>
                  </a:lnTo>
                  <a:lnTo>
                    <a:pt x="9" y="8"/>
                  </a:lnTo>
                  <a:lnTo>
                    <a:pt x="11" y="9"/>
                  </a:lnTo>
                  <a:lnTo>
                    <a:pt x="13" y="11"/>
                  </a:lnTo>
                  <a:lnTo>
                    <a:pt x="13" y="1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15" name="Freeform 979"/>
            <p:cNvSpPr>
              <a:spLocks/>
            </p:cNvSpPr>
            <p:nvPr/>
          </p:nvSpPr>
          <p:spPr bwMode="auto">
            <a:xfrm>
              <a:off x="1782" y="3228"/>
              <a:ext cx="23" cy="27"/>
            </a:xfrm>
            <a:custGeom>
              <a:avLst/>
              <a:gdLst>
                <a:gd name="T0" fmla="*/ 23 w 23"/>
                <a:gd name="T1" fmla="*/ 25 h 27"/>
                <a:gd name="T2" fmla="*/ 23 w 23"/>
                <a:gd name="T3" fmla="*/ 27 h 27"/>
                <a:gd name="T4" fmla="*/ 21 w 23"/>
                <a:gd name="T5" fmla="*/ 27 h 27"/>
                <a:gd name="T6" fmla="*/ 18 w 23"/>
                <a:gd name="T7" fmla="*/ 24 h 27"/>
                <a:gd name="T8" fmla="*/ 15 w 23"/>
                <a:gd name="T9" fmla="*/ 20 h 27"/>
                <a:gd name="T10" fmla="*/ 12 w 23"/>
                <a:gd name="T11" fmla="*/ 17 h 27"/>
                <a:gd name="T12" fmla="*/ 9 w 23"/>
                <a:gd name="T13" fmla="*/ 14 h 27"/>
                <a:gd name="T14" fmla="*/ 7 w 23"/>
                <a:gd name="T15" fmla="*/ 13 h 27"/>
                <a:gd name="T16" fmla="*/ 4 w 23"/>
                <a:gd name="T17" fmla="*/ 9 h 27"/>
                <a:gd name="T18" fmla="*/ 3 w 23"/>
                <a:gd name="T19" fmla="*/ 6 h 27"/>
                <a:gd name="T20" fmla="*/ 0 w 23"/>
                <a:gd name="T21" fmla="*/ 3 h 27"/>
                <a:gd name="T22" fmla="*/ 1 w 23"/>
                <a:gd name="T23" fmla="*/ 0 h 27"/>
                <a:gd name="T24" fmla="*/ 4 w 23"/>
                <a:gd name="T25" fmla="*/ 3 h 27"/>
                <a:gd name="T26" fmla="*/ 7 w 23"/>
                <a:gd name="T27" fmla="*/ 6 h 27"/>
                <a:gd name="T28" fmla="*/ 9 w 23"/>
                <a:gd name="T29" fmla="*/ 9 h 27"/>
                <a:gd name="T30" fmla="*/ 12 w 23"/>
                <a:gd name="T31" fmla="*/ 13 h 27"/>
                <a:gd name="T32" fmla="*/ 15 w 23"/>
                <a:gd name="T33" fmla="*/ 16 h 27"/>
                <a:gd name="T34" fmla="*/ 18 w 23"/>
                <a:gd name="T35" fmla="*/ 19 h 27"/>
                <a:gd name="T36" fmla="*/ 21 w 23"/>
                <a:gd name="T37" fmla="*/ 22 h 27"/>
                <a:gd name="T38" fmla="*/ 23 w 23"/>
                <a:gd name="T39" fmla="*/ 25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
                <a:gd name="T61" fmla="*/ 0 h 27"/>
                <a:gd name="T62" fmla="*/ 23 w 23"/>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 h="27">
                  <a:moveTo>
                    <a:pt x="23" y="25"/>
                  </a:moveTo>
                  <a:lnTo>
                    <a:pt x="23" y="27"/>
                  </a:lnTo>
                  <a:lnTo>
                    <a:pt x="21" y="27"/>
                  </a:lnTo>
                  <a:lnTo>
                    <a:pt x="18" y="24"/>
                  </a:lnTo>
                  <a:lnTo>
                    <a:pt x="15" y="20"/>
                  </a:lnTo>
                  <a:lnTo>
                    <a:pt x="12" y="17"/>
                  </a:lnTo>
                  <a:lnTo>
                    <a:pt x="9" y="14"/>
                  </a:lnTo>
                  <a:lnTo>
                    <a:pt x="7" y="13"/>
                  </a:lnTo>
                  <a:lnTo>
                    <a:pt x="4" y="9"/>
                  </a:lnTo>
                  <a:lnTo>
                    <a:pt x="3" y="6"/>
                  </a:lnTo>
                  <a:lnTo>
                    <a:pt x="0" y="3"/>
                  </a:lnTo>
                  <a:lnTo>
                    <a:pt x="1" y="0"/>
                  </a:lnTo>
                  <a:lnTo>
                    <a:pt x="4" y="3"/>
                  </a:lnTo>
                  <a:lnTo>
                    <a:pt x="7" y="6"/>
                  </a:lnTo>
                  <a:lnTo>
                    <a:pt x="9" y="9"/>
                  </a:lnTo>
                  <a:lnTo>
                    <a:pt x="12" y="13"/>
                  </a:lnTo>
                  <a:lnTo>
                    <a:pt x="15" y="16"/>
                  </a:lnTo>
                  <a:lnTo>
                    <a:pt x="18" y="19"/>
                  </a:lnTo>
                  <a:lnTo>
                    <a:pt x="21" y="22"/>
                  </a:lnTo>
                  <a:lnTo>
                    <a:pt x="23" y="2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16" name="Freeform 980"/>
            <p:cNvSpPr>
              <a:spLocks/>
            </p:cNvSpPr>
            <p:nvPr/>
          </p:nvSpPr>
          <p:spPr bwMode="auto">
            <a:xfrm>
              <a:off x="1727" y="3233"/>
              <a:ext cx="2" cy="3"/>
            </a:xfrm>
            <a:custGeom>
              <a:avLst/>
              <a:gdLst>
                <a:gd name="T0" fmla="*/ 0 w 2"/>
                <a:gd name="T1" fmla="*/ 0 h 3"/>
                <a:gd name="T2" fmla="*/ 2 w 2"/>
                <a:gd name="T3" fmla="*/ 3 h 3"/>
                <a:gd name="T4" fmla="*/ 0 w 2"/>
                <a:gd name="T5" fmla="*/ 0 h 3"/>
                <a:gd name="T6" fmla="*/ 0 60000 65536"/>
                <a:gd name="T7" fmla="*/ 0 60000 65536"/>
                <a:gd name="T8" fmla="*/ 0 60000 65536"/>
                <a:gd name="T9" fmla="*/ 0 w 2"/>
                <a:gd name="T10" fmla="*/ 0 h 3"/>
                <a:gd name="T11" fmla="*/ 2 w 2"/>
                <a:gd name="T12" fmla="*/ 3 h 3"/>
              </a:gdLst>
              <a:ahLst/>
              <a:cxnLst>
                <a:cxn ang="T6">
                  <a:pos x="T0" y="T1"/>
                </a:cxn>
                <a:cxn ang="T7">
                  <a:pos x="T2" y="T3"/>
                </a:cxn>
                <a:cxn ang="T8">
                  <a:pos x="T4" y="T5"/>
                </a:cxn>
              </a:cxnLst>
              <a:rect l="T9" t="T10" r="T11" b="T12"/>
              <a:pathLst>
                <a:path w="2" h="3">
                  <a:moveTo>
                    <a:pt x="0" y="0"/>
                  </a:moveTo>
                  <a:lnTo>
                    <a:pt x="2" y="3"/>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17" name="Freeform 981"/>
            <p:cNvSpPr>
              <a:spLocks/>
            </p:cNvSpPr>
            <p:nvPr/>
          </p:nvSpPr>
          <p:spPr bwMode="auto">
            <a:xfrm>
              <a:off x="1778" y="3236"/>
              <a:ext cx="27" cy="28"/>
            </a:xfrm>
            <a:custGeom>
              <a:avLst/>
              <a:gdLst>
                <a:gd name="T0" fmla="*/ 13 w 27"/>
                <a:gd name="T1" fmla="*/ 9 h 28"/>
                <a:gd name="T2" fmla="*/ 27 w 27"/>
                <a:gd name="T3" fmla="*/ 23 h 28"/>
                <a:gd name="T4" fmla="*/ 27 w 27"/>
                <a:gd name="T5" fmla="*/ 25 h 28"/>
                <a:gd name="T6" fmla="*/ 27 w 27"/>
                <a:gd name="T7" fmla="*/ 26 h 28"/>
                <a:gd name="T8" fmla="*/ 27 w 27"/>
                <a:gd name="T9" fmla="*/ 26 h 28"/>
                <a:gd name="T10" fmla="*/ 27 w 27"/>
                <a:gd name="T11" fmla="*/ 28 h 28"/>
                <a:gd name="T12" fmla="*/ 24 w 27"/>
                <a:gd name="T13" fmla="*/ 26 h 28"/>
                <a:gd name="T14" fmla="*/ 21 w 27"/>
                <a:gd name="T15" fmla="*/ 23 h 28"/>
                <a:gd name="T16" fmla="*/ 18 w 27"/>
                <a:gd name="T17" fmla="*/ 20 h 28"/>
                <a:gd name="T18" fmla="*/ 14 w 27"/>
                <a:gd name="T19" fmla="*/ 17 h 28"/>
                <a:gd name="T20" fmla="*/ 11 w 27"/>
                <a:gd name="T21" fmla="*/ 14 h 28"/>
                <a:gd name="T22" fmla="*/ 8 w 27"/>
                <a:gd name="T23" fmla="*/ 11 h 28"/>
                <a:gd name="T24" fmla="*/ 5 w 27"/>
                <a:gd name="T25" fmla="*/ 8 h 28"/>
                <a:gd name="T26" fmla="*/ 2 w 27"/>
                <a:gd name="T27" fmla="*/ 3 h 28"/>
                <a:gd name="T28" fmla="*/ 2 w 27"/>
                <a:gd name="T29" fmla="*/ 3 h 28"/>
                <a:gd name="T30" fmla="*/ 0 w 27"/>
                <a:gd name="T31" fmla="*/ 1 h 28"/>
                <a:gd name="T32" fmla="*/ 0 w 27"/>
                <a:gd name="T33" fmla="*/ 0 h 28"/>
                <a:gd name="T34" fmla="*/ 2 w 27"/>
                <a:gd name="T35" fmla="*/ 0 h 28"/>
                <a:gd name="T36" fmla="*/ 4 w 27"/>
                <a:gd name="T37" fmla="*/ 0 h 28"/>
                <a:gd name="T38" fmla="*/ 5 w 27"/>
                <a:gd name="T39" fmla="*/ 1 h 28"/>
                <a:gd name="T40" fmla="*/ 7 w 27"/>
                <a:gd name="T41" fmla="*/ 3 h 28"/>
                <a:gd name="T42" fmla="*/ 8 w 27"/>
                <a:gd name="T43" fmla="*/ 5 h 28"/>
                <a:gd name="T44" fmla="*/ 8 w 27"/>
                <a:gd name="T45" fmla="*/ 6 h 28"/>
                <a:gd name="T46" fmla="*/ 10 w 27"/>
                <a:gd name="T47" fmla="*/ 8 h 28"/>
                <a:gd name="T48" fmla="*/ 11 w 27"/>
                <a:gd name="T49" fmla="*/ 8 h 28"/>
                <a:gd name="T50" fmla="*/ 13 w 27"/>
                <a:gd name="T51" fmla="*/ 9 h 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
                <a:gd name="T79" fmla="*/ 0 h 28"/>
                <a:gd name="T80" fmla="*/ 27 w 27"/>
                <a:gd name="T81" fmla="*/ 28 h 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 h="28">
                  <a:moveTo>
                    <a:pt x="13" y="9"/>
                  </a:moveTo>
                  <a:lnTo>
                    <a:pt x="27" y="23"/>
                  </a:lnTo>
                  <a:lnTo>
                    <a:pt x="27" y="25"/>
                  </a:lnTo>
                  <a:lnTo>
                    <a:pt x="27" y="26"/>
                  </a:lnTo>
                  <a:lnTo>
                    <a:pt x="27" y="28"/>
                  </a:lnTo>
                  <a:lnTo>
                    <a:pt x="24" y="26"/>
                  </a:lnTo>
                  <a:lnTo>
                    <a:pt x="21" y="23"/>
                  </a:lnTo>
                  <a:lnTo>
                    <a:pt x="18" y="20"/>
                  </a:lnTo>
                  <a:lnTo>
                    <a:pt x="14" y="17"/>
                  </a:lnTo>
                  <a:lnTo>
                    <a:pt x="11" y="14"/>
                  </a:lnTo>
                  <a:lnTo>
                    <a:pt x="8" y="11"/>
                  </a:lnTo>
                  <a:lnTo>
                    <a:pt x="5" y="8"/>
                  </a:lnTo>
                  <a:lnTo>
                    <a:pt x="2" y="3"/>
                  </a:lnTo>
                  <a:lnTo>
                    <a:pt x="0" y="1"/>
                  </a:lnTo>
                  <a:lnTo>
                    <a:pt x="0" y="0"/>
                  </a:lnTo>
                  <a:lnTo>
                    <a:pt x="2" y="0"/>
                  </a:lnTo>
                  <a:lnTo>
                    <a:pt x="4" y="0"/>
                  </a:lnTo>
                  <a:lnTo>
                    <a:pt x="5" y="1"/>
                  </a:lnTo>
                  <a:lnTo>
                    <a:pt x="7" y="3"/>
                  </a:lnTo>
                  <a:lnTo>
                    <a:pt x="8" y="5"/>
                  </a:lnTo>
                  <a:lnTo>
                    <a:pt x="8" y="6"/>
                  </a:lnTo>
                  <a:lnTo>
                    <a:pt x="10" y="8"/>
                  </a:lnTo>
                  <a:lnTo>
                    <a:pt x="11" y="8"/>
                  </a:lnTo>
                  <a:lnTo>
                    <a:pt x="13" y="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18" name="Freeform 982"/>
            <p:cNvSpPr>
              <a:spLocks/>
            </p:cNvSpPr>
            <p:nvPr/>
          </p:nvSpPr>
          <p:spPr bwMode="auto">
            <a:xfrm>
              <a:off x="1730" y="3236"/>
              <a:ext cx="2" cy="3"/>
            </a:xfrm>
            <a:custGeom>
              <a:avLst/>
              <a:gdLst>
                <a:gd name="T0" fmla="*/ 2 w 2"/>
                <a:gd name="T1" fmla="*/ 1 h 3"/>
                <a:gd name="T2" fmla="*/ 2 w 2"/>
                <a:gd name="T3" fmla="*/ 3 h 3"/>
                <a:gd name="T4" fmla="*/ 0 w 2"/>
                <a:gd name="T5" fmla="*/ 1 h 3"/>
                <a:gd name="T6" fmla="*/ 0 w 2"/>
                <a:gd name="T7" fmla="*/ 1 h 3"/>
                <a:gd name="T8" fmla="*/ 0 w 2"/>
                <a:gd name="T9" fmla="*/ 0 h 3"/>
                <a:gd name="T10" fmla="*/ 2 w 2"/>
                <a:gd name="T11" fmla="*/ 0 h 3"/>
                <a:gd name="T12" fmla="*/ 2 w 2"/>
                <a:gd name="T13" fmla="*/ 0 h 3"/>
                <a:gd name="T14" fmla="*/ 2 w 2"/>
                <a:gd name="T15" fmla="*/ 1 h 3"/>
                <a:gd name="T16" fmla="*/ 2 w 2"/>
                <a:gd name="T17" fmla="*/ 1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3"/>
                <a:gd name="T29" fmla="*/ 2 w 2"/>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3">
                  <a:moveTo>
                    <a:pt x="2" y="1"/>
                  </a:moveTo>
                  <a:lnTo>
                    <a:pt x="2" y="3"/>
                  </a:lnTo>
                  <a:lnTo>
                    <a:pt x="0" y="1"/>
                  </a:lnTo>
                  <a:lnTo>
                    <a:pt x="0" y="0"/>
                  </a:lnTo>
                  <a:lnTo>
                    <a:pt x="2" y="0"/>
                  </a:lnTo>
                  <a:lnTo>
                    <a:pt x="2" y="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19" name="Freeform 983"/>
            <p:cNvSpPr>
              <a:spLocks/>
            </p:cNvSpPr>
            <p:nvPr/>
          </p:nvSpPr>
          <p:spPr bwMode="auto">
            <a:xfrm>
              <a:off x="1716" y="3237"/>
              <a:ext cx="11" cy="13"/>
            </a:xfrm>
            <a:custGeom>
              <a:avLst/>
              <a:gdLst>
                <a:gd name="T0" fmla="*/ 11 w 11"/>
                <a:gd name="T1" fmla="*/ 10 h 13"/>
                <a:gd name="T2" fmla="*/ 9 w 11"/>
                <a:gd name="T3" fmla="*/ 11 h 13"/>
                <a:gd name="T4" fmla="*/ 9 w 11"/>
                <a:gd name="T5" fmla="*/ 13 h 13"/>
                <a:gd name="T6" fmla="*/ 8 w 11"/>
                <a:gd name="T7" fmla="*/ 13 h 13"/>
                <a:gd name="T8" fmla="*/ 8 w 11"/>
                <a:gd name="T9" fmla="*/ 13 h 13"/>
                <a:gd name="T10" fmla="*/ 6 w 11"/>
                <a:gd name="T11" fmla="*/ 11 h 13"/>
                <a:gd name="T12" fmla="*/ 5 w 11"/>
                <a:gd name="T13" fmla="*/ 11 h 13"/>
                <a:gd name="T14" fmla="*/ 5 w 11"/>
                <a:gd name="T15" fmla="*/ 10 h 13"/>
                <a:gd name="T16" fmla="*/ 5 w 11"/>
                <a:gd name="T17" fmla="*/ 10 h 13"/>
                <a:gd name="T18" fmla="*/ 3 w 11"/>
                <a:gd name="T19" fmla="*/ 8 h 13"/>
                <a:gd name="T20" fmla="*/ 3 w 11"/>
                <a:gd name="T21" fmla="*/ 7 h 13"/>
                <a:gd name="T22" fmla="*/ 2 w 11"/>
                <a:gd name="T23" fmla="*/ 7 h 13"/>
                <a:gd name="T24" fmla="*/ 0 w 11"/>
                <a:gd name="T25" fmla="*/ 5 h 13"/>
                <a:gd name="T26" fmla="*/ 0 w 11"/>
                <a:gd name="T27" fmla="*/ 5 h 13"/>
                <a:gd name="T28" fmla="*/ 0 w 11"/>
                <a:gd name="T29" fmla="*/ 4 h 13"/>
                <a:gd name="T30" fmla="*/ 0 w 11"/>
                <a:gd name="T31" fmla="*/ 2 h 13"/>
                <a:gd name="T32" fmla="*/ 0 w 11"/>
                <a:gd name="T33" fmla="*/ 0 h 13"/>
                <a:gd name="T34" fmla="*/ 2 w 11"/>
                <a:gd name="T35" fmla="*/ 2 h 13"/>
                <a:gd name="T36" fmla="*/ 3 w 11"/>
                <a:gd name="T37" fmla="*/ 2 h 13"/>
                <a:gd name="T38" fmla="*/ 5 w 11"/>
                <a:gd name="T39" fmla="*/ 4 h 13"/>
                <a:gd name="T40" fmla="*/ 6 w 11"/>
                <a:gd name="T41" fmla="*/ 5 h 13"/>
                <a:gd name="T42" fmla="*/ 8 w 11"/>
                <a:gd name="T43" fmla="*/ 7 h 13"/>
                <a:gd name="T44" fmla="*/ 8 w 11"/>
                <a:gd name="T45" fmla="*/ 8 h 13"/>
                <a:gd name="T46" fmla="*/ 9 w 11"/>
                <a:gd name="T47" fmla="*/ 8 h 13"/>
                <a:gd name="T48" fmla="*/ 11 w 11"/>
                <a:gd name="T49" fmla="*/ 10 h 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
                <a:gd name="T76" fmla="*/ 0 h 13"/>
                <a:gd name="T77" fmla="*/ 11 w 11"/>
                <a:gd name="T78" fmla="*/ 13 h 1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 h="13">
                  <a:moveTo>
                    <a:pt x="11" y="10"/>
                  </a:moveTo>
                  <a:lnTo>
                    <a:pt x="9" y="11"/>
                  </a:lnTo>
                  <a:lnTo>
                    <a:pt x="9" y="13"/>
                  </a:lnTo>
                  <a:lnTo>
                    <a:pt x="8" y="13"/>
                  </a:lnTo>
                  <a:lnTo>
                    <a:pt x="6" y="11"/>
                  </a:lnTo>
                  <a:lnTo>
                    <a:pt x="5" y="11"/>
                  </a:lnTo>
                  <a:lnTo>
                    <a:pt x="5" y="10"/>
                  </a:lnTo>
                  <a:lnTo>
                    <a:pt x="3" y="8"/>
                  </a:lnTo>
                  <a:lnTo>
                    <a:pt x="3" y="7"/>
                  </a:lnTo>
                  <a:lnTo>
                    <a:pt x="2" y="7"/>
                  </a:lnTo>
                  <a:lnTo>
                    <a:pt x="0" y="5"/>
                  </a:lnTo>
                  <a:lnTo>
                    <a:pt x="0" y="4"/>
                  </a:lnTo>
                  <a:lnTo>
                    <a:pt x="0" y="2"/>
                  </a:lnTo>
                  <a:lnTo>
                    <a:pt x="0" y="0"/>
                  </a:lnTo>
                  <a:lnTo>
                    <a:pt x="2" y="2"/>
                  </a:lnTo>
                  <a:lnTo>
                    <a:pt x="3" y="2"/>
                  </a:lnTo>
                  <a:lnTo>
                    <a:pt x="5" y="4"/>
                  </a:lnTo>
                  <a:lnTo>
                    <a:pt x="6" y="5"/>
                  </a:lnTo>
                  <a:lnTo>
                    <a:pt x="8" y="7"/>
                  </a:lnTo>
                  <a:lnTo>
                    <a:pt x="8" y="8"/>
                  </a:lnTo>
                  <a:lnTo>
                    <a:pt x="9" y="8"/>
                  </a:lnTo>
                  <a:lnTo>
                    <a:pt x="11" y="1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20" name="Freeform 984"/>
            <p:cNvSpPr>
              <a:spLocks/>
            </p:cNvSpPr>
            <p:nvPr/>
          </p:nvSpPr>
          <p:spPr bwMode="auto">
            <a:xfrm>
              <a:off x="1775" y="3241"/>
              <a:ext cx="30" cy="34"/>
            </a:xfrm>
            <a:custGeom>
              <a:avLst/>
              <a:gdLst>
                <a:gd name="T0" fmla="*/ 30 w 30"/>
                <a:gd name="T1" fmla="*/ 29 h 34"/>
                <a:gd name="T2" fmla="*/ 30 w 30"/>
                <a:gd name="T3" fmla="*/ 31 h 34"/>
                <a:gd name="T4" fmla="*/ 28 w 30"/>
                <a:gd name="T5" fmla="*/ 32 h 34"/>
                <a:gd name="T6" fmla="*/ 28 w 30"/>
                <a:gd name="T7" fmla="*/ 32 h 34"/>
                <a:gd name="T8" fmla="*/ 27 w 30"/>
                <a:gd name="T9" fmla="*/ 34 h 34"/>
                <a:gd name="T10" fmla="*/ 25 w 30"/>
                <a:gd name="T11" fmla="*/ 32 h 34"/>
                <a:gd name="T12" fmla="*/ 25 w 30"/>
                <a:gd name="T13" fmla="*/ 31 h 34"/>
                <a:gd name="T14" fmla="*/ 24 w 30"/>
                <a:gd name="T15" fmla="*/ 31 h 34"/>
                <a:gd name="T16" fmla="*/ 22 w 30"/>
                <a:gd name="T17" fmla="*/ 29 h 34"/>
                <a:gd name="T18" fmla="*/ 21 w 30"/>
                <a:gd name="T19" fmla="*/ 28 h 34"/>
                <a:gd name="T20" fmla="*/ 19 w 30"/>
                <a:gd name="T21" fmla="*/ 26 h 34"/>
                <a:gd name="T22" fmla="*/ 19 w 30"/>
                <a:gd name="T23" fmla="*/ 25 h 34"/>
                <a:gd name="T24" fmla="*/ 17 w 30"/>
                <a:gd name="T25" fmla="*/ 23 h 34"/>
                <a:gd name="T26" fmla="*/ 0 w 30"/>
                <a:gd name="T27" fmla="*/ 4 h 34"/>
                <a:gd name="T28" fmla="*/ 0 w 30"/>
                <a:gd name="T29" fmla="*/ 0 h 34"/>
                <a:gd name="T30" fmla="*/ 3 w 30"/>
                <a:gd name="T31" fmla="*/ 3 h 34"/>
                <a:gd name="T32" fmla="*/ 8 w 30"/>
                <a:gd name="T33" fmla="*/ 7 h 34"/>
                <a:gd name="T34" fmla="*/ 11 w 30"/>
                <a:gd name="T35" fmla="*/ 11 h 34"/>
                <a:gd name="T36" fmla="*/ 16 w 30"/>
                <a:gd name="T37" fmla="*/ 15 h 34"/>
                <a:gd name="T38" fmla="*/ 19 w 30"/>
                <a:gd name="T39" fmla="*/ 18 h 34"/>
                <a:gd name="T40" fmla="*/ 22 w 30"/>
                <a:gd name="T41" fmla="*/ 21 h 34"/>
                <a:gd name="T42" fmla="*/ 25 w 30"/>
                <a:gd name="T43" fmla="*/ 26 h 34"/>
                <a:gd name="T44" fmla="*/ 30 w 30"/>
                <a:gd name="T45" fmla="*/ 29 h 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
                <a:gd name="T70" fmla="*/ 0 h 34"/>
                <a:gd name="T71" fmla="*/ 30 w 30"/>
                <a:gd name="T72" fmla="*/ 34 h 3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 h="34">
                  <a:moveTo>
                    <a:pt x="30" y="29"/>
                  </a:moveTo>
                  <a:lnTo>
                    <a:pt x="30" y="31"/>
                  </a:lnTo>
                  <a:lnTo>
                    <a:pt x="28" y="32"/>
                  </a:lnTo>
                  <a:lnTo>
                    <a:pt x="27" y="34"/>
                  </a:lnTo>
                  <a:lnTo>
                    <a:pt x="25" y="32"/>
                  </a:lnTo>
                  <a:lnTo>
                    <a:pt x="25" y="31"/>
                  </a:lnTo>
                  <a:lnTo>
                    <a:pt x="24" y="31"/>
                  </a:lnTo>
                  <a:lnTo>
                    <a:pt x="22" y="29"/>
                  </a:lnTo>
                  <a:lnTo>
                    <a:pt x="21" y="28"/>
                  </a:lnTo>
                  <a:lnTo>
                    <a:pt x="19" y="26"/>
                  </a:lnTo>
                  <a:lnTo>
                    <a:pt x="19" y="25"/>
                  </a:lnTo>
                  <a:lnTo>
                    <a:pt x="17" y="23"/>
                  </a:lnTo>
                  <a:lnTo>
                    <a:pt x="0" y="4"/>
                  </a:lnTo>
                  <a:lnTo>
                    <a:pt x="0" y="0"/>
                  </a:lnTo>
                  <a:lnTo>
                    <a:pt x="3" y="3"/>
                  </a:lnTo>
                  <a:lnTo>
                    <a:pt x="8" y="7"/>
                  </a:lnTo>
                  <a:lnTo>
                    <a:pt x="11" y="11"/>
                  </a:lnTo>
                  <a:lnTo>
                    <a:pt x="16" y="15"/>
                  </a:lnTo>
                  <a:lnTo>
                    <a:pt x="19" y="18"/>
                  </a:lnTo>
                  <a:lnTo>
                    <a:pt x="22" y="21"/>
                  </a:lnTo>
                  <a:lnTo>
                    <a:pt x="25" y="26"/>
                  </a:lnTo>
                  <a:lnTo>
                    <a:pt x="30"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21" name="Freeform 985"/>
            <p:cNvSpPr>
              <a:spLocks/>
            </p:cNvSpPr>
            <p:nvPr/>
          </p:nvSpPr>
          <p:spPr bwMode="auto">
            <a:xfrm>
              <a:off x="1688" y="3245"/>
              <a:ext cx="23" cy="5"/>
            </a:xfrm>
            <a:custGeom>
              <a:avLst/>
              <a:gdLst>
                <a:gd name="T0" fmla="*/ 23 w 23"/>
                <a:gd name="T1" fmla="*/ 0 h 5"/>
                <a:gd name="T2" fmla="*/ 23 w 23"/>
                <a:gd name="T3" fmla="*/ 2 h 5"/>
                <a:gd name="T4" fmla="*/ 20 w 23"/>
                <a:gd name="T5" fmla="*/ 3 h 5"/>
                <a:gd name="T6" fmla="*/ 17 w 23"/>
                <a:gd name="T7" fmla="*/ 3 h 5"/>
                <a:gd name="T8" fmla="*/ 14 w 23"/>
                <a:gd name="T9" fmla="*/ 5 h 5"/>
                <a:gd name="T10" fmla="*/ 11 w 23"/>
                <a:gd name="T11" fmla="*/ 5 h 5"/>
                <a:gd name="T12" fmla="*/ 8 w 23"/>
                <a:gd name="T13" fmla="*/ 3 h 5"/>
                <a:gd name="T14" fmla="*/ 5 w 23"/>
                <a:gd name="T15" fmla="*/ 3 h 5"/>
                <a:gd name="T16" fmla="*/ 3 w 23"/>
                <a:gd name="T17" fmla="*/ 3 h 5"/>
                <a:gd name="T18" fmla="*/ 0 w 23"/>
                <a:gd name="T19" fmla="*/ 2 h 5"/>
                <a:gd name="T20" fmla="*/ 0 w 23"/>
                <a:gd name="T21" fmla="*/ 0 h 5"/>
                <a:gd name="T22" fmla="*/ 3 w 23"/>
                <a:gd name="T23" fmla="*/ 2 h 5"/>
                <a:gd name="T24" fmla="*/ 6 w 23"/>
                <a:gd name="T25" fmla="*/ 2 h 5"/>
                <a:gd name="T26" fmla="*/ 9 w 23"/>
                <a:gd name="T27" fmla="*/ 2 h 5"/>
                <a:gd name="T28" fmla="*/ 12 w 23"/>
                <a:gd name="T29" fmla="*/ 3 h 5"/>
                <a:gd name="T30" fmla="*/ 16 w 23"/>
                <a:gd name="T31" fmla="*/ 2 h 5"/>
                <a:gd name="T32" fmla="*/ 19 w 23"/>
                <a:gd name="T33" fmla="*/ 2 h 5"/>
                <a:gd name="T34" fmla="*/ 20 w 23"/>
                <a:gd name="T35" fmla="*/ 2 h 5"/>
                <a:gd name="T36" fmla="*/ 23 w 23"/>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5"/>
                <a:gd name="T59" fmla="*/ 23 w 23"/>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5">
                  <a:moveTo>
                    <a:pt x="23" y="0"/>
                  </a:moveTo>
                  <a:lnTo>
                    <a:pt x="23" y="2"/>
                  </a:lnTo>
                  <a:lnTo>
                    <a:pt x="20" y="3"/>
                  </a:lnTo>
                  <a:lnTo>
                    <a:pt x="17" y="3"/>
                  </a:lnTo>
                  <a:lnTo>
                    <a:pt x="14" y="5"/>
                  </a:lnTo>
                  <a:lnTo>
                    <a:pt x="11" y="5"/>
                  </a:lnTo>
                  <a:lnTo>
                    <a:pt x="8" y="3"/>
                  </a:lnTo>
                  <a:lnTo>
                    <a:pt x="5" y="3"/>
                  </a:lnTo>
                  <a:lnTo>
                    <a:pt x="3" y="3"/>
                  </a:lnTo>
                  <a:lnTo>
                    <a:pt x="0" y="2"/>
                  </a:lnTo>
                  <a:lnTo>
                    <a:pt x="0" y="0"/>
                  </a:lnTo>
                  <a:lnTo>
                    <a:pt x="3" y="2"/>
                  </a:lnTo>
                  <a:lnTo>
                    <a:pt x="6" y="2"/>
                  </a:lnTo>
                  <a:lnTo>
                    <a:pt x="9" y="2"/>
                  </a:lnTo>
                  <a:lnTo>
                    <a:pt x="12" y="3"/>
                  </a:lnTo>
                  <a:lnTo>
                    <a:pt x="16" y="2"/>
                  </a:lnTo>
                  <a:lnTo>
                    <a:pt x="19" y="2"/>
                  </a:lnTo>
                  <a:lnTo>
                    <a:pt x="20" y="2"/>
                  </a:lnTo>
                  <a:lnTo>
                    <a:pt x="23"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22" name="Freeform 986"/>
            <p:cNvSpPr>
              <a:spLocks/>
            </p:cNvSpPr>
            <p:nvPr/>
          </p:nvSpPr>
          <p:spPr bwMode="auto">
            <a:xfrm>
              <a:off x="1715" y="3247"/>
              <a:ext cx="14" cy="19"/>
            </a:xfrm>
            <a:custGeom>
              <a:avLst/>
              <a:gdLst>
                <a:gd name="T0" fmla="*/ 14 w 14"/>
                <a:gd name="T1" fmla="*/ 17 h 19"/>
                <a:gd name="T2" fmla="*/ 14 w 14"/>
                <a:gd name="T3" fmla="*/ 19 h 19"/>
                <a:gd name="T4" fmla="*/ 12 w 14"/>
                <a:gd name="T5" fmla="*/ 17 h 19"/>
                <a:gd name="T6" fmla="*/ 10 w 14"/>
                <a:gd name="T7" fmla="*/ 15 h 19"/>
                <a:gd name="T8" fmla="*/ 9 w 14"/>
                <a:gd name="T9" fmla="*/ 14 h 19"/>
                <a:gd name="T10" fmla="*/ 6 w 14"/>
                <a:gd name="T11" fmla="*/ 12 h 19"/>
                <a:gd name="T12" fmla="*/ 6 w 14"/>
                <a:gd name="T13" fmla="*/ 11 h 19"/>
                <a:gd name="T14" fmla="*/ 3 w 14"/>
                <a:gd name="T15" fmla="*/ 9 h 19"/>
                <a:gd name="T16" fmla="*/ 1 w 14"/>
                <a:gd name="T17" fmla="*/ 8 h 19"/>
                <a:gd name="T18" fmla="*/ 0 w 14"/>
                <a:gd name="T19" fmla="*/ 5 h 19"/>
                <a:gd name="T20" fmla="*/ 1 w 14"/>
                <a:gd name="T21" fmla="*/ 0 h 19"/>
                <a:gd name="T22" fmla="*/ 4 w 14"/>
                <a:gd name="T23" fmla="*/ 1 h 19"/>
                <a:gd name="T24" fmla="*/ 6 w 14"/>
                <a:gd name="T25" fmla="*/ 5 h 19"/>
                <a:gd name="T26" fmla="*/ 7 w 14"/>
                <a:gd name="T27" fmla="*/ 6 h 19"/>
                <a:gd name="T28" fmla="*/ 9 w 14"/>
                <a:gd name="T29" fmla="*/ 8 h 19"/>
                <a:gd name="T30" fmla="*/ 10 w 14"/>
                <a:gd name="T31" fmla="*/ 9 h 19"/>
                <a:gd name="T32" fmla="*/ 12 w 14"/>
                <a:gd name="T33" fmla="*/ 11 h 19"/>
                <a:gd name="T34" fmla="*/ 14 w 14"/>
                <a:gd name="T35" fmla="*/ 14 h 19"/>
                <a:gd name="T36" fmla="*/ 14 w 14"/>
                <a:gd name="T37" fmla="*/ 17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
                <a:gd name="T58" fmla="*/ 0 h 19"/>
                <a:gd name="T59" fmla="*/ 14 w 14"/>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 h="19">
                  <a:moveTo>
                    <a:pt x="14" y="17"/>
                  </a:moveTo>
                  <a:lnTo>
                    <a:pt x="14" y="19"/>
                  </a:lnTo>
                  <a:lnTo>
                    <a:pt x="12" y="17"/>
                  </a:lnTo>
                  <a:lnTo>
                    <a:pt x="10" y="15"/>
                  </a:lnTo>
                  <a:lnTo>
                    <a:pt x="9" y="14"/>
                  </a:lnTo>
                  <a:lnTo>
                    <a:pt x="6" y="12"/>
                  </a:lnTo>
                  <a:lnTo>
                    <a:pt x="6" y="11"/>
                  </a:lnTo>
                  <a:lnTo>
                    <a:pt x="3" y="9"/>
                  </a:lnTo>
                  <a:lnTo>
                    <a:pt x="1" y="8"/>
                  </a:lnTo>
                  <a:lnTo>
                    <a:pt x="0" y="5"/>
                  </a:lnTo>
                  <a:lnTo>
                    <a:pt x="1" y="0"/>
                  </a:lnTo>
                  <a:lnTo>
                    <a:pt x="4" y="1"/>
                  </a:lnTo>
                  <a:lnTo>
                    <a:pt x="6" y="5"/>
                  </a:lnTo>
                  <a:lnTo>
                    <a:pt x="7" y="6"/>
                  </a:lnTo>
                  <a:lnTo>
                    <a:pt x="9" y="8"/>
                  </a:lnTo>
                  <a:lnTo>
                    <a:pt x="10" y="9"/>
                  </a:lnTo>
                  <a:lnTo>
                    <a:pt x="12" y="11"/>
                  </a:lnTo>
                  <a:lnTo>
                    <a:pt x="14" y="14"/>
                  </a:lnTo>
                  <a:lnTo>
                    <a:pt x="14" y="1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23" name="Freeform 987"/>
            <p:cNvSpPr>
              <a:spLocks/>
            </p:cNvSpPr>
            <p:nvPr/>
          </p:nvSpPr>
          <p:spPr bwMode="auto">
            <a:xfrm>
              <a:off x="1686" y="3250"/>
              <a:ext cx="19" cy="9"/>
            </a:xfrm>
            <a:custGeom>
              <a:avLst/>
              <a:gdLst>
                <a:gd name="T0" fmla="*/ 18 w 19"/>
                <a:gd name="T1" fmla="*/ 3 h 9"/>
                <a:gd name="T2" fmla="*/ 19 w 19"/>
                <a:gd name="T3" fmla="*/ 5 h 9"/>
                <a:gd name="T4" fmla="*/ 19 w 19"/>
                <a:gd name="T5" fmla="*/ 6 h 9"/>
                <a:gd name="T6" fmla="*/ 18 w 19"/>
                <a:gd name="T7" fmla="*/ 8 h 9"/>
                <a:gd name="T8" fmla="*/ 18 w 19"/>
                <a:gd name="T9" fmla="*/ 9 h 9"/>
                <a:gd name="T10" fmla="*/ 16 w 19"/>
                <a:gd name="T11" fmla="*/ 9 h 9"/>
                <a:gd name="T12" fmla="*/ 13 w 19"/>
                <a:gd name="T13" fmla="*/ 9 h 9"/>
                <a:gd name="T14" fmla="*/ 11 w 19"/>
                <a:gd name="T15" fmla="*/ 9 h 9"/>
                <a:gd name="T16" fmla="*/ 8 w 19"/>
                <a:gd name="T17" fmla="*/ 9 h 9"/>
                <a:gd name="T18" fmla="*/ 7 w 19"/>
                <a:gd name="T19" fmla="*/ 9 h 9"/>
                <a:gd name="T20" fmla="*/ 5 w 19"/>
                <a:gd name="T21" fmla="*/ 8 h 9"/>
                <a:gd name="T22" fmla="*/ 2 w 19"/>
                <a:gd name="T23" fmla="*/ 8 h 9"/>
                <a:gd name="T24" fmla="*/ 0 w 19"/>
                <a:gd name="T25" fmla="*/ 6 h 9"/>
                <a:gd name="T26" fmla="*/ 2 w 19"/>
                <a:gd name="T27" fmla="*/ 0 h 9"/>
                <a:gd name="T28" fmla="*/ 4 w 19"/>
                <a:gd name="T29" fmla="*/ 2 h 9"/>
                <a:gd name="T30" fmla="*/ 5 w 19"/>
                <a:gd name="T31" fmla="*/ 2 h 9"/>
                <a:gd name="T32" fmla="*/ 8 w 19"/>
                <a:gd name="T33" fmla="*/ 3 h 9"/>
                <a:gd name="T34" fmla="*/ 10 w 19"/>
                <a:gd name="T35" fmla="*/ 3 h 9"/>
                <a:gd name="T36" fmla="*/ 11 w 19"/>
                <a:gd name="T37" fmla="*/ 3 h 9"/>
                <a:gd name="T38" fmla="*/ 14 w 19"/>
                <a:gd name="T39" fmla="*/ 3 h 9"/>
                <a:gd name="T40" fmla="*/ 16 w 19"/>
                <a:gd name="T41" fmla="*/ 3 h 9"/>
                <a:gd name="T42" fmla="*/ 18 w 19"/>
                <a:gd name="T43" fmla="*/ 3 h 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
                <a:gd name="T67" fmla="*/ 0 h 9"/>
                <a:gd name="T68" fmla="*/ 19 w 19"/>
                <a:gd name="T69" fmla="*/ 9 h 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 h="9">
                  <a:moveTo>
                    <a:pt x="18" y="3"/>
                  </a:moveTo>
                  <a:lnTo>
                    <a:pt x="19" y="5"/>
                  </a:lnTo>
                  <a:lnTo>
                    <a:pt x="19" y="6"/>
                  </a:lnTo>
                  <a:lnTo>
                    <a:pt x="18" y="8"/>
                  </a:lnTo>
                  <a:lnTo>
                    <a:pt x="18" y="9"/>
                  </a:lnTo>
                  <a:lnTo>
                    <a:pt x="16" y="9"/>
                  </a:lnTo>
                  <a:lnTo>
                    <a:pt x="13" y="9"/>
                  </a:lnTo>
                  <a:lnTo>
                    <a:pt x="11" y="9"/>
                  </a:lnTo>
                  <a:lnTo>
                    <a:pt x="8" y="9"/>
                  </a:lnTo>
                  <a:lnTo>
                    <a:pt x="7" y="9"/>
                  </a:lnTo>
                  <a:lnTo>
                    <a:pt x="5" y="8"/>
                  </a:lnTo>
                  <a:lnTo>
                    <a:pt x="2" y="8"/>
                  </a:lnTo>
                  <a:lnTo>
                    <a:pt x="0" y="6"/>
                  </a:lnTo>
                  <a:lnTo>
                    <a:pt x="2" y="0"/>
                  </a:lnTo>
                  <a:lnTo>
                    <a:pt x="4" y="2"/>
                  </a:lnTo>
                  <a:lnTo>
                    <a:pt x="5" y="2"/>
                  </a:lnTo>
                  <a:lnTo>
                    <a:pt x="8" y="3"/>
                  </a:lnTo>
                  <a:lnTo>
                    <a:pt x="10" y="3"/>
                  </a:lnTo>
                  <a:lnTo>
                    <a:pt x="11" y="3"/>
                  </a:lnTo>
                  <a:lnTo>
                    <a:pt x="14" y="3"/>
                  </a:lnTo>
                  <a:lnTo>
                    <a:pt x="16" y="3"/>
                  </a:lnTo>
                  <a:lnTo>
                    <a:pt x="18"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24" name="Freeform 988"/>
            <p:cNvSpPr>
              <a:spLocks/>
            </p:cNvSpPr>
            <p:nvPr/>
          </p:nvSpPr>
          <p:spPr bwMode="auto">
            <a:xfrm>
              <a:off x="1774" y="3252"/>
              <a:ext cx="9" cy="9"/>
            </a:xfrm>
            <a:custGeom>
              <a:avLst/>
              <a:gdLst>
                <a:gd name="T0" fmla="*/ 9 w 9"/>
                <a:gd name="T1" fmla="*/ 9 h 9"/>
                <a:gd name="T2" fmla="*/ 9 w 9"/>
                <a:gd name="T3" fmla="*/ 7 h 9"/>
                <a:gd name="T4" fmla="*/ 8 w 9"/>
                <a:gd name="T5" fmla="*/ 7 h 9"/>
                <a:gd name="T6" fmla="*/ 6 w 9"/>
                <a:gd name="T7" fmla="*/ 6 h 9"/>
                <a:gd name="T8" fmla="*/ 4 w 9"/>
                <a:gd name="T9" fmla="*/ 6 h 9"/>
                <a:gd name="T10" fmla="*/ 3 w 9"/>
                <a:gd name="T11" fmla="*/ 4 h 9"/>
                <a:gd name="T12" fmla="*/ 1 w 9"/>
                <a:gd name="T13" fmla="*/ 3 h 9"/>
                <a:gd name="T14" fmla="*/ 1 w 9"/>
                <a:gd name="T15" fmla="*/ 1 h 9"/>
                <a:gd name="T16" fmla="*/ 0 w 9"/>
                <a:gd name="T17" fmla="*/ 0 h 9"/>
                <a:gd name="T18" fmla="*/ 1 w 9"/>
                <a:gd name="T19" fmla="*/ 0 h 9"/>
                <a:gd name="T20" fmla="*/ 3 w 9"/>
                <a:gd name="T21" fmla="*/ 1 h 9"/>
                <a:gd name="T22" fmla="*/ 4 w 9"/>
                <a:gd name="T23" fmla="*/ 3 h 9"/>
                <a:gd name="T24" fmla="*/ 6 w 9"/>
                <a:gd name="T25" fmla="*/ 3 h 9"/>
                <a:gd name="T26" fmla="*/ 6 w 9"/>
                <a:gd name="T27" fmla="*/ 4 h 9"/>
                <a:gd name="T28" fmla="*/ 8 w 9"/>
                <a:gd name="T29" fmla="*/ 6 h 9"/>
                <a:gd name="T30" fmla="*/ 9 w 9"/>
                <a:gd name="T31" fmla="*/ 7 h 9"/>
                <a:gd name="T32" fmla="*/ 9 w 9"/>
                <a:gd name="T33" fmla="*/ 9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9"/>
                <a:gd name="T53" fmla="*/ 9 w 9"/>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9">
                  <a:moveTo>
                    <a:pt x="9" y="9"/>
                  </a:moveTo>
                  <a:lnTo>
                    <a:pt x="9" y="7"/>
                  </a:lnTo>
                  <a:lnTo>
                    <a:pt x="8" y="7"/>
                  </a:lnTo>
                  <a:lnTo>
                    <a:pt x="6" y="6"/>
                  </a:lnTo>
                  <a:lnTo>
                    <a:pt x="4" y="6"/>
                  </a:lnTo>
                  <a:lnTo>
                    <a:pt x="3" y="4"/>
                  </a:lnTo>
                  <a:lnTo>
                    <a:pt x="1" y="3"/>
                  </a:lnTo>
                  <a:lnTo>
                    <a:pt x="1" y="1"/>
                  </a:lnTo>
                  <a:lnTo>
                    <a:pt x="0" y="0"/>
                  </a:lnTo>
                  <a:lnTo>
                    <a:pt x="1" y="0"/>
                  </a:lnTo>
                  <a:lnTo>
                    <a:pt x="3" y="1"/>
                  </a:lnTo>
                  <a:lnTo>
                    <a:pt x="4" y="3"/>
                  </a:lnTo>
                  <a:lnTo>
                    <a:pt x="6" y="3"/>
                  </a:lnTo>
                  <a:lnTo>
                    <a:pt x="6" y="4"/>
                  </a:lnTo>
                  <a:lnTo>
                    <a:pt x="8" y="6"/>
                  </a:lnTo>
                  <a:lnTo>
                    <a:pt x="9" y="7"/>
                  </a:lnTo>
                  <a:lnTo>
                    <a:pt x="9" y="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25" name="Freeform 989"/>
            <p:cNvSpPr>
              <a:spLocks/>
            </p:cNvSpPr>
            <p:nvPr/>
          </p:nvSpPr>
          <p:spPr bwMode="auto">
            <a:xfrm>
              <a:off x="1713" y="3256"/>
              <a:ext cx="14" cy="14"/>
            </a:xfrm>
            <a:custGeom>
              <a:avLst/>
              <a:gdLst>
                <a:gd name="T0" fmla="*/ 2 w 14"/>
                <a:gd name="T1" fmla="*/ 0 h 14"/>
                <a:gd name="T2" fmla="*/ 3 w 14"/>
                <a:gd name="T3" fmla="*/ 3 h 14"/>
                <a:gd name="T4" fmla="*/ 5 w 14"/>
                <a:gd name="T5" fmla="*/ 5 h 14"/>
                <a:gd name="T6" fmla="*/ 6 w 14"/>
                <a:gd name="T7" fmla="*/ 6 h 14"/>
                <a:gd name="T8" fmla="*/ 9 w 14"/>
                <a:gd name="T9" fmla="*/ 8 h 14"/>
                <a:gd name="T10" fmla="*/ 11 w 14"/>
                <a:gd name="T11" fmla="*/ 8 h 14"/>
                <a:gd name="T12" fmla="*/ 12 w 14"/>
                <a:gd name="T13" fmla="*/ 11 h 14"/>
                <a:gd name="T14" fmla="*/ 14 w 14"/>
                <a:gd name="T15" fmla="*/ 13 h 14"/>
                <a:gd name="T16" fmla="*/ 14 w 14"/>
                <a:gd name="T17" fmla="*/ 14 h 14"/>
                <a:gd name="T18" fmla="*/ 12 w 14"/>
                <a:gd name="T19" fmla="*/ 14 h 14"/>
                <a:gd name="T20" fmla="*/ 9 w 14"/>
                <a:gd name="T21" fmla="*/ 13 h 14"/>
                <a:gd name="T22" fmla="*/ 8 w 14"/>
                <a:gd name="T23" fmla="*/ 11 h 14"/>
                <a:gd name="T24" fmla="*/ 6 w 14"/>
                <a:gd name="T25" fmla="*/ 10 h 14"/>
                <a:gd name="T26" fmla="*/ 5 w 14"/>
                <a:gd name="T27" fmla="*/ 8 h 14"/>
                <a:gd name="T28" fmla="*/ 3 w 14"/>
                <a:gd name="T29" fmla="*/ 6 h 14"/>
                <a:gd name="T30" fmla="*/ 2 w 14"/>
                <a:gd name="T31" fmla="*/ 3 h 14"/>
                <a:gd name="T32" fmla="*/ 0 w 14"/>
                <a:gd name="T33" fmla="*/ 2 h 14"/>
                <a:gd name="T34" fmla="*/ 0 w 14"/>
                <a:gd name="T35" fmla="*/ 2 h 14"/>
                <a:gd name="T36" fmla="*/ 0 w 14"/>
                <a:gd name="T37" fmla="*/ 0 h 14"/>
                <a:gd name="T38" fmla="*/ 2 w 14"/>
                <a:gd name="T39" fmla="*/ 0 h 14"/>
                <a:gd name="T40" fmla="*/ 2 w 14"/>
                <a:gd name="T41" fmla="*/ 0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
                <a:gd name="T64" fmla="*/ 0 h 14"/>
                <a:gd name="T65" fmla="*/ 14 w 14"/>
                <a:gd name="T66" fmla="*/ 14 h 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 h="14">
                  <a:moveTo>
                    <a:pt x="2" y="0"/>
                  </a:moveTo>
                  <a:lnTo>
                    <a:pt x="3" y="3"/>
                  </a:lnTo>
                  <a:lnTo>
                    <a:pt x="5" y="5"/>
                  </a:lnTo>
                  <a:lnTo>
                    <a:pt x="6" y="6"/>
                  </a:lnTo>
                  <a:lnTo>
                    <a:pt x="9" y="8"/>
                  </a:lnTo>
                  <a:lnTo>
                    <a:pt x="11" y="8"/>
                  </a:lnTo>
                  <a:lnTo>
                    <a:pt x="12" y="11"/>
                  </a:lnTo>
                  <a:lnTo>
                    <a:pt x="14" y="13"/>
                  </a:lnTo>
                  <a:lnTo>
                    <a:pt x="14" y="14"/>
                  </a:lnTo>
                  <a:lnTo>
                    <a:pt x="12" y="14"/>
                  </a:lnTo>
                  <a:lnTo>
                    <a:pt x="9" y="13"/>
                  </a:lnTo>
                  <a:lnTo>
                    <a:pt x="8" y="11"/>
                  </a:lnTo>
                  <a:lnTo>
                    <a:pt x="6" y="10"/>
                  </a:lnTo>
                  <a:lnTo>
                    <a:pt x="5" y="8"/>
                  </a:lnTo>
                  <a:lnTo>
                    <a:pt x="3" y="6"/>
                  </a:lnTo>
                  <a:lnTo>
                    <a:pt x="2" y="3"/>
                  </a:lnTo>
                  <a:lnTo>
                    <a:pt x="0" y="2"/>
                  </a:lnTo>
                  <a:lnTo>
                    <a:pt x="0" y="0"/>
                  </a:lnTo>
                  <a:lnTo>
                    <a:pt x="2"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26" name="Freeform 990"/>
            <p:cNvSpPr>
              <a:spLocks/>
            </p:cNvSpPr>
            <p:nvPr/>
          </p:nvSpPr>
          <p:spPr bwMode="auto">
            <a:xfrm>
              <a:off x="1708" y="3261"/>
              <a:ext cx="11" cy="11"/>
            </a:xfrm>
            <a:custGeom>
              <a:avLst/>
              <a:gdLst>
                <a:gd name="T0" fmla="*/ 11 w 11"/>
                <a:gd name="T1" fmla="*/ 9 h 11"/>
                <a:gd name="T2" fmla="*/ 10 w 11"/>
                <a:gd name="T3" fmla="*/ 11 h 11"/>
                <a:gd name="T4" fmla="*/ 8 w 11"/>
                <a:gd name="T5" fmla="*/ 11 h 11"/>
                <a:gd name="T6" fmla="*/ 7 w 11"/>
                <a:gd name="T7" fmla="*/ 9 h 11"/>
                <a:gd name="T8" fmla="*/ 5 w 11"/>
                <a:gd name="T9" fmla="*/ 9 h 11"/>
                <a:gd name="T10" fmla="*/ 5 w 11"/>
                <a:gd name="T11" fmla="*/ 8 h 11"/>
                <a:gd name="T12" fmla="*/ 3 w 11"/>
                <a:gd name="T13" fmla="*/ 5 h 11"/>
                <a:gd name="T14" fmla="*/ 2 w 11"/>
                <a:gd name="T15" fmla="*/ 5 h 11"/>
                <a:gd name="T16" fmla="*/ 0 w 11"/>
                <a:gd name="T17" fmla="*/ 3 h 11"/>
                <a:gd name="T18" fmla="*/ 0 w 11"/>
                <a:gd name="T19" fmla="*/ 0 h 11"/>
                <a:gd name="T20" fmla="*/ 2 w 11"/>
                <a:gd name="T21" fmla="*/ 1 h 11"/>
                <a:gd name="T22" fmla="*/ 3 w 11"/>
                <a:gd name="T23" fmla="*/ 3 h 11"/>
                <a:gd name="T24" fmla="*/ 5 w 11"/>
                <a:gd name="T25" fmla="*/ 3 h 11"/>
                <a:gd name="T26" fmla="*/ 7 w 11"/>
                <a:gd name="T27" fmla="*/ 5 h 11"/>
                <a:gd name="T28" fmla="*/ 7 w 11"/>
                <a:gd name="T29" fmla="*/ 5 h 11"/>
                <a:gd name="T30" fmla="*/ 8 w 11"/>
                <a:gd name="T31" fmla="*/ 6 h 11"/>
                <a:gd name="T32" fmla="*/ 10 w 11"/>
                <a:gd name="T33" fmla="*/ 8 h 11"/>
                <a:gd name="T34" fmla="*/ 11 w 11"/>
                <a:gd name="T35" fmla="*/ 9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
                <a:gd name="T55" fmla="*/ 0 h 11"/>
                <a:gd name="T56" fmla="*/ 11 w 11"/>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 h="11">
                  <a:moveTo>
                    <a:pt x="11" y="9"/>
                  </a:moveTo>
                  <a:lnTo>
                    <a:pt x="10" y="11"/>
                  </a:lnTo>
                  <a:lnTo>
                    <a:pt x="8" y="11"/>
                  </a:lnTo>
                  <a:lnTo>
                    <a:pt x="7" y="9"/>
                  </a:lnTo>
                  <a:lnTo>
                    <a:pt x="5" y="9"/>
                  </a:lnTo>
                  <a:lnTo>
                    <a:pt x="5" y="8"/>
                  </a:lnTo>
                  <a:lnTo>
                    <a:pt x="3" y="5"/>
                  </a:lnTo>
                  <a:lnTo>
                    <a:pt x="2" y="5"/>
                  </a:lnTo>
                  <a:lnTo>
                    <a:pt x="0" y="3"/>
                  </a:lnTo>
                  <a:lnTo>
                    <a:pt x="0" y="0"/>
                  </a:lnTo>
                  <a:lnTo>
                    <a:pt x="2" y="1"/>
                  </a:lnTo>
                  <a:lnTo>
                    <a:pt x="3" y="3"/>
                  </a:lnTo>
                  <a:lnTo>
                    <a:pt x="5" y="3"/>
                  </a:lnTo>
                  <a:lnTo>
                    <a:pt x="7" y="5"/>
                  </a:lnTo>
                  <a:lnTo>
                    <a:pt x="8" y="6"/>
                  </a:lnTo>
                  <a:lnTo>
                    <a:pt x="10" y="8"/>
                  </a:lnTo>
                  <a:lnTo>
                    <a:pt x="11" y="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27" name="Freeform 991"/>
            <p:cNvSpPr>
              <a:spLocks/>
            </p:cNvSpPr>
            <p:nvPr/>
          </p:nvSpPr>
          <p:spPr bwMode="auto">
            <a:xfrm>
              <a:off x="1702" y="3264"/>
              <a:ext cx="9" cy="19"/>
            </a:xfrm>
            <a:custGeom>
              <a:avLst/>
              <a:gdLst>
                <a:gd name="T0" fmla="*/ 9 w 9"/>
                <a:gd name="T1" fmla="*/ 9 h 19"/>
                <a:gd name="T2" fmla="*/ 8 w 9"/>
                <a:gd name="T3" fmla="*/ 11 h 19"/>
                <a:gd name="T4" fmla="*/ 6 w 9"/>
                <a:gd name="T5" fmla="*/ 11 h 19"/>
                <a:gd name="T6" fmla="*/ 5 w 9"/>
                <a:gd name="T7" fmla="*/ 11 h 19"/>
                <a:gd name="T8" fmla="*/ 5 w 9"/>
                <a:gd name="T9" fmla="*/ 14 h 19"/>
                <a:gd name="T10" fmla="*/ 3 w 9"/>
                <a:gd name="T11" fmla="*/ 16 h 19"/>
                <a:gd name="T12" fmla="*/ 3 w 9"/>
                <a:gd name="T13" fmla="*/ 17 h 19"/>
                <a:gd name="T14" fmla="*/ 3 w 9"/>
                <a:gd name="T15" fmla="*/ 19 h 19"/>
                <a:gd name="T16" fmla="*/ 2 w 9"/>
                <a:gd name="T17" fmla="*/ 19 h 19"/>
                <a:gd name="T18" fmla="*/ 0 w 9"/>
                <a:gd name="T19" fmla="*/ 17 h 19"/>
                <a:gd name="T20" fmla="*/ 0 w 9"/>
                <a:gd name="T21" fmla="*/ 16 h 19"/>
                <a:gd name="T22" fmla="*/ 2 w 9"/>
                <a:gd name="T23" fmla="*/ 14 h 19"/>
                <a:gd name="T24" fmla="*/ 2 w 9"/>
                <a:gd name="T25" fmla="*/ 12 h 19"/>
                <a:gd name="T26" fmla="*/ 2 w 9"/>
                <a:gd name="T27" fmla="*/ 9 h 19"/>
                <a:gd name="T28" fmla="*/ 2 w 9"/>
                <a:gd name="T29" fmla="*/ 6 h 19"/>
                <a:gd name="T30" fmla="*/ 3 w 9"/>
                <a:gd name="T31" fmla="*/ 3 h 19"/>
                <a:gd name="T32" fmla="*/ 5 w 9"/>
                <a:gd name="T33" fmla="*/ 0 h 19"/>
                <a:gd name="T34" fmla="*/ 5 w 9"/>
                <a:gd name="T35" fmla="*/ 2 h 19"/>
                <a:gd name="T36" fmla="*/ 6 w 9"/>
                <a:gd name="T37" fmla="*/ 3 h 19"/>
                <a:gd name="T38" fmla="*/ 6 w 9"/>
                <a:gd name="T39" fmla="*/ 3 h 19"/>
                <a:gd name="T40" fmla="*/ 8 w 9"/>
                <a:gd name="T41" fmla="*/ 5 h 19"/>
                <a:gd name="T42" fmla="*/ 9 w 9"/>
                <a:gd name="T43" fmla="*/ 5 h 19"/>
                <a:gd name="T44" fmla="*/ 9 w 9"/>
                <a:gd name="T45" fmla="*/ 6 h 19"/>
                <a:gd name="T46" fmla="*/ 9 w 9"/>
                <a:gd name="T47" fmla="*/ 8 h 19"/>
                <a:gd name="T48" fmla="*/ 9 w 9"/>
                <a:gd name="T49" fmla="*/ 9 h 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
                <a:gd name="T76" fmla="*/ 0 h 19"/>
                <a:gd name="T77" fmla="*/ 9 w 9"/>
                <a:gd name="T78" fmla="*/ 19 h 1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 h="19">
                  <a:moveTo>
                    <a:pt x="9" y="9"/>
                  </a:moveTo>
                  <a:lnTo>
                    <a:pt x="8" y="11"/>
                  </a:lnTo>
                  <a:lnTo>
                    <a:pt x="6" y="11"/>
                  </a:lnTo>
                  <a:lnTo>
                    <a:pt x="5" y="11"/>
                  </a:lnTo>
                  <a:lnTo>
                    <a:pt x="5" y="14"/>
                  </a:lnTo>
                  <a:lnTo>
                    <a:pt x="3" y="16"/>
                  </a:lnTo>
                  <a:lnTo>
                    <a:pt x="3" y="17"/>
                  </a:lnTo>
                  <a:lnTo>
                    <a:pt x="3" y="19"/>
                  </a:lnTo>
                  <a:lnTo>
                    <a:pt x="2" y="19"/>
                  </a:lnTo>
                  <a:lnTo>
                    <a:pt x="0" y="17"/>
                  </a:lnTo>
                  <a:lnTo>
                    <a:pt x="0" y="16"/>
                  </a:lnTo>
                  <a:lnTo>
                    <a:pt x="2" y="14"/>
                  </a:lnTo>
                  <a:lnTo>
                    <a:pt x="2" y="12"/>
                  </a:lnTo>
                  <a:lnTo>
                    <a:pt x="2" y="9"/>
                  </a:lnTo>
                  <a:lnTo>
                    <a:pt x="2" y="6"/>
                  </a:lnTo>
                  <a:lnTo>
                    <a:pt x="3" y="3"/>
                  </a:lnTo>
                  <a:lnTo>
                    <a:pt x="5" y="0"/>
                  </a:lnTo>
                  <a:lnTo>
                    <a:pt x="5" y="2"/>
                  </a:lnTo>
                  <a:lnTo>
                    <a:pt x="6" y="3"/>
                  </a:lnTo>
                  <a:lnTo>
                    <a:pt x="8" y="5"/>
                  </a:lnTo>
                  <a:lnTo>
                    <a:pt x="9" y="5"/>
                  </a:lnTo>
                  <a:lnTo>
                    <a:pt x="9" y="6"/>
                  </a:lnTo>
                  <a:lnTo>
                    <a:pt x="9" y="8"/>
                  </a:lnTo>
                  <a:lnTo>
                    <a:pt x="9" y="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28" name="Freeform 992"/>
            <p:cNvSpPr>
              <a:spLocks/>
            </p:cNvSpPr>
            <p:nvPr/>
          </p:nvSpPr>
          <p:spPr bwMode="auto">
            <a:xfrm>
              <a:off x="1555" y="3267"/>
              <a:ext cx="32" cy="47"/>
            </a:xfrm>
            <a:custGeom>
              <a:avLst/>
              <a:gdLst>
                <a:gd name="T0" fmla="*/ 21 w 32"/>
                <a:gd name="T1" fmla="*/ 13 h 47"/>
                <a:gd name="T2" fmla="*/ 22 w 32"/>
                <a:gd name="T3" fmla="*/ 16 h 47"/>
                <a:gd name="T4" fmla="*/ 24 w 32"/>
                <a:gd name="T5" fmla="*/ 19 h 47"/>
                <a:gd name="T6" fmla="*/ 25 w 32"/>
                <a:gd name="T7" fmla="*/ 19 h 47"/>
                <a:gd name="T8" fmla="*/ 27 w 32"/>
                <a:gd name="T9" fmla="*/ 19 h 47"/>
                <a:gd name="T10" fmla="*/ 30 w 32"/>
                <a:gd name="T11" fmla="*/ 19 h 47"/>
                <a:gd name="T12" fmla="*/ 32 w 32"/>
                <a:gd name="T13" fmla="*/ 22 h 47"/>
                <a:gd name="T14" fmla="*/ 30 w 32"/>
                <a:gd name="T15" fmla="*/ 24 h 47"/>
                <a:gd name="T16" fmla="*/ 29 w 32"/>
                <a:gd name="T17" fmla="*/ 25 h 47"/>
                <a:gd name="T18" fmla="*/ 27 w 32"/>
                <a:gd name="T19" fmla="*/ 27 h 47"/>
                <a:gd name="T20" fmla="*/ 25 w 32"/>
                <a:gd name="T21" fmla="*/ 33 h 47"/>
                <a:gd name="T22" fmla="*/ 27 w 32"/>
                <a:gd name="T23" fmla="*/ 42 h 47"/>
                <a:gd name="T24" fmla="*/ 27 w 32"/>
                <a:gd name="T25" fmla="*/ 47 h 47"/>
                <a:gd name="T26" fmla="*/ 24 w 32"/>
                <a:gd name="T27" fmla="*/ 44 h 47"/>
                <a:gd name="T28" fmla="*/ 21 w 32"/>
                <a:gd name="T29" fmla="*/ 39 h 47"/>
                <a:gd name="T30" fmla="*/ 18 w 32"/>
                <a:gd name="T31" fmla="*/ 38 h 47"/>
                <a:gd name="T32" fmla="*/ 14 w 32"/>
                <a:gd name="T33" fmla="*/ 38 h 47"/>
                <a:gd name="T34" fmla="*/ 13 w 32"/>
                <a:gd name="T35" fmla="*/ 41 h 47"/>
                <a:gd name="T36" fmla="*/ 11 w 32"/>
                <a:gd name="T37" fmla="*/ 44 h 47"/>
                <a:gd name="T38" fmla="*/ 8 w 32"/>
                <a:gd name="T39" fmla="*/ 45 h 47"/>
                <a:gd name="T40" fmla="*/ 7 w 32"/>
                <a:gd name="T41" fmla="*/ 42 h 47"/>
                <a:gd name="T42" fmla="*/ 8 w 32"/>
                <a:gd name="T43" fmla="*/ 36 h 47"/>
                <a:gd name="T44" fmla="*/ 10 w 32"/>
                <a:gd name="T45" fmla="*/ 30 h 47"/>
                <a:gd name="T46" fmla="*/ 10 w 32"/>
                <a:gd name="T47" fmla="*/ 25 h 47"/>
                <a:gd name="T48" fmla="*/ 5 w 32"/>
                <a:gd name="T49" fmla="*/ 20 h 47"/>
                <a:gd name="T50" fmla="*/ 4 w 32"/>
                <a:gd name="T51" fmla="*/ 20 h 47"/>
                <a:gd name="T52" fmla="*/ 2 w 32"/>
                <a:gd name="T53" fmla="*/ 19 h 47"/>
                <a:gd name="T54" fmla="*/ 0 w 32"/>
                <a:gd name="T55" fmla="*/ 17 h 47"/>
                <a:gd name="T56" fmla="*/ 2 w 32"/>
                <a:gd name="T57" fmla="*/ 14 h 47"/>
                <a:gd name="T58" fmla="*/ 5 w 32"/>
                <a:gd name="T59" fmla="*/ 14 h 47"/>
                <a:gd name="T60" fmla="*/ 8 w 32"/>
                <a:gd name="T61" fmla="*/ 16 h 47"/>
                <a:gd name="T62" fmla="*/ 13 w 32"/>
                <a:gd name="T63" fmla="*/ 16 h 47"/>
                <a:gd name="T64" fmla="*/ 14 w 32"/>
                <a:gd name="T65" fmla="*/ 11 h 47"/>
                <a:gd name="T66" fmla="*/ 18 w 32"/>
                <a:gd name="T67" fmla="*/ 3 h 47"/>
                <a:gd name="T68" fmla="*/ 21 w 32"/>
                <a:gd name="T69" fmla="*/ 3 h 47"/>
                <a:gd name="T70" fmla="*/ 22 w 32"/>
                <a:gd name="T71" fmla="*/ 8 h 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
                <a:gd name="T109" fmla="*/ 0 h 47"/>
                <a:gd name="T110" fmla="*/ 32 w 32"/>
                <a:gd name="T111" fmla="*/ 47 h 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 h="47">
                  <a:moveTo>
                    <a:pt x="22" y="11"/>
                  </a:moveTo>
                  <a:lnTo>
                    <a:pt x="21" y="13"/>
                  </a:lnTo>
                  <a:lnTo>
                    <a:pt x="21" y="14"/>
                  </a:lnTo>
                  <a:lnTo>
                    <a:pt x="22" y="16"/>
                  </a:lnTo>
                  <a:lnTo>
                    <a:pt x="22" y="17"/>
                  </a:lnTo>
                  <a:lnTo>
                    <a:pt x="24" y="19"/>
                  </a:lnTo>
                  <a:lnTo>
                    <a:pt x="25" y="19"/>
                  </a:lnTo>
                  <a:lnTo>
                    <a:pt x="27" y="19"/>
                  </a:lnTo>
                  <a:lnTo>
                    <a:pt x="29" y="19"/>
                  </a:lnTo>
                  <a:lnTo>
                    <a:pt x="30" y="19"/>
                  </a:lnTo>
                  <a:lnTo>
                    <a:pt x="32" y="20"/>
                  </a:lnTo>
                  <a:lnTo>
                    <a:pt x="32" y="22"/>
                  </a:lnTo>
                  <a:lnTo>
                    <a:pt x="30" y="24"/>
                  </a:lnTo>
                  <a:lnTo>
                    <a:pt x="29" y="25"/>
                  </a:lnTo>
                  <a:lnTo>
                    <a:pt x="29" y="27"/>
                  </a:lnTo>
                  <a:lnTo>
                    <a:pt x="27" y="27"/>
                  </a:lnTo>
                  <a:lnTo>
                    <a:pt x="25" y="27"/>
                  </a:lnTo>
                  <a:lnTo>
                    <a:pt x="25" y="33"/>
                  </a:lnTo>
                  <a:lnTo>
                    <a:pt x="27" y="38"/>
                  </a:lnTo>
                  <a:lnTo>
                    <a:pt x="27" y="42"/>
                  </a:lnTo>
                  <a:lnTo>
                    <a:pt x="29" y="47"/>
                  </a:lnTo>
                  <a:lnTo>
                    <a:pt x="27" y="47"/>
                  </a:lnTo>
                  <a:lnTo>
                    <a:pt x="25" y="45"/>
                  </a:lnTo>
                  <a:lnTo>
                    <a:pt x="24" y="44"/>
                  </a:lnTo>
                  <a:lnTo>
                    <a:pt x="22" y="42"/>
                  </a:lnTo>
                  <a:lnTo>
                    <a:pt x="21" y="39"/>
                  </a:lnTo>
                  <a:lnTo>
                    <a:pt x="19" y="38"/>
                  </a:lnTo>
                  <a:lnTo>
                    <a:pt x="18" y="38"/>
                  </a:lnTo>
                  <a:lnTo>
                    <a:pt x="16" y="36"/>
                  </a:lnTo>
                  <a:lnTo>
                    <a:pt x="14" y="38"/>
                  </a:lnTo>
                  <a:lnTo>
                    <a:pt x="14" y="39"/>
                  </a:lnTo>
                  <a:lnTo>
                    <a:pt x="13" y="41"/>
                  </a:lnTo>
                  <a:lnTo>
                    <a:pt x="11" y="42"/>
                  </a:lnTo>
                  <a:lnTo>
                    <a:pt x="11" y="44"/>
                  </a:lnTo>
                  <a:lnTo>
                    <a:pt x="10" y="45"/>
                  </a:lnTo>
                  <a:lnTo>
                    <a:pt x="8" y="45"/>
                  </a:lnTo>
                  <a:lnTo>
                    <a:pt x="7" y="45"/>
                  </a:lnTo>
                  <a:lnTo>
                    <a:pt x="7" y="42"/>
                  </a:lnTo>
                  <a:lnTo>
                    <a:pt x="7" y="39"/>
                  </a:lnTo>
                  <a:lnTo>
                    <a:pt x="8" y="36"/>
                  </a:lnTo>
                  <a:lnTo>
                    <a:pt x="10" y="33"/>
                  </a:lnTo>
                  <a:lnTo>
                    <a:pt x="10" y="30"/>
                  </a:lnTo>
                  <a:lnTo>
                    <a:pt x="10" y="27"/>
                  </a:lnTo>
                  <a:lnTo>
                    <a:pt x="10" y="25"/>
                  </a:lnTo>
                  <a:lnTo>
                    <a:pt x="7" y="22"/>
                  </a:lnTo>
                  <a:lnTo>
                    <a:pt x="5" y="20"/>
                  </a:lnTo>
                  <a:lnTo>
                    <a:pt x="4" y="20"/>
                  </a:lnTo>
                  <a:lnTo>
                    <a:pt x="2" y="19"/>
                  </a:lnTo>
                  <a:lnTo>
                    <a:pt x="0" y="17"/>
                  </a:lnTo>
                  <a:lnTo>
                    <a:pt x="0" y="16"/>
                  </a:lnTo>
                  <a:lnTo>
                    <a:pt x="2" y="14"/>
                  </a:lnTo>
                  <a:lnTo>
                    <a:pt x="4" y="14"/>
                  </a:lnTo>
                  <a:lnTo>
                    <a:pt x="5" y="14"/>
                  </a:lnTo>
                  <a:lnTo>
                    <a:pt x="7" y="16"/>
                  </a:lnTo>
                  <a:lnTo>
                    <a:pt x="8" y="16"/>
                  </a:lnTo>
                  <a:lnTo>
                    <a:pt x="10" y="17"/>
                  </a:lnTo>
                  <a:lnTo>
                    <a:pt x="13" y="16"/>
                  </a:lnTo>
                  <a:lnTo>
                    <a:pt x="14" y="16"/>
                  </a:lnTo>
                  <a:lnTo>
                    <a:pt x="14" y="11"/>
                  </a:lnTo>
                  <a:lnTo>
                    <a:pt x="16" y="6"/>
                  </a:lnTo>
                  <a:lnTo>
                    <a:pt x="18" y="3"/>
                  </a:lnTo>
                  <a:lnTo>
                    <a:pt x="19" y="0"/>
                  </a:lnTo>
                  <a:lnTo>
                    <a:pt x="21" y="3"/>
                  </a:lnTo>
                  <a:lnTo>
                    <a:pt x="21" y="6"/>
                  </a:lnTo>
                  <a:lnTo>
                    <a:pt x="22" y="8"/>
                  </a:lnTo>
                  <a:lnTo>
                    <a:pt x="22"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29" name="Freeform 993"/>
            <p:cNvSpPr>
              <a:spLocks/>
            </p:cNvSpPr>
            <p:nvPr/>
          </p:nvSpPr>
          <p:spPr bwMode="auto">
            <a:xfrm>
              <a:off x="1677" y="3278"/>
              <a:ext cx="13" cy="13"/>
            </a:xfrm>
            <a:custGeom>
              <a:avLst/>
              <a:gdLst>
                <a:gd name="T0" fmla="*/ 11 w 13"/>
                <a:gd name="T1" fmla="*/ 2 h 13"/>
                <a:gd name="T2" fmla="*/ 11 w 13"/>
                <a:gd name="T3" fmla="*/ 3 h 13"/>
                <a:gd name="T4" fmla="*/ 11 w 13"/>
                <a:gd name="T5" fmla="*/ 6 h 13"/>
                <a:gd name="T6" fmla="*/ 11 w 13"/>
                <a:gd name="T7" fmla="*/ 8 h 13"/>
                <a:gd name="T8" fmla="*/ 13 w 13"/>
                <a:gd name="T9" fmla="*/ 9 h 13"/>
                <a:gd name="T10" fmla="*/ 11 w 13"/>
                <a:gd name="T11" fmla="*/ 11 h 13"/>
                <a:gd name="T12" fmla="*/ 11 w 13"/>
                <a:gd name="T13" fmla="*/ 13 h 13"/>
                <a:gd name="T14" fmla="*/ 9 w 13"/>
                <a:gd name="T15" fmla="*/ 13 h 13"/>
                <a:gd name="T16" fmla="*/ 8 w 13"/>
                <a:gd name="T17" fmla="*/ 13 h 13"/>
                <a:gd name="T18" fmla="*/ 8 w 13"/>
                <a:gd name="T19" fmla="*/ 11 h 13"/>
                <a:gd name="T20" fmla="*/ 6 w 13"/>
                <a:gd name="T21" fmla="*/ 11 h 13"/>
                <a:gd name="T22" fmla="*/ 5 w 13"/>
                <a:gd name="T23" fmla="*/ 11 h 13"/>
                <a:gd name="T24" fmla="*/ 5 w 13"/>
                <a:gd name="T25" fmla="*/ 9 h 13"/>
                <a:gd name="T26" fmla="*/ 0 w 13"/>
                <a:gd name="T27" fmla="*/ 5 h 13"/>
                <a:gd name="T28" fmla="*/ 2 w 13"/>
                <a:gd name="T29" fmla="*/ 3 h 13"/>
                <a:gd name="T30" fmla="*/ 3 w 13"/>
                <a:gd name="T31" fmla="*/ 2 h 13"/>
                <a:gd name="T32" fmla="*/ 5 w 13"/>
                <a:gd name="T33" fmla="*/ 2 h 13"/>
                <a:gd name="T34" fmla="*/ 6 w 13"/>
                <a:gd name="T35" fmla="*/ 0 h 13"/>
                <a:gd name="T36" fmla="*/ 8 w 13"/>
                <a:gd name="T37" fmla="*/ 0 h 13"/>
                <a:gd name="T38" fmla="*/ 9 w 13"/>
                <a:gd name="T39" fmla="*/ 0 h 13"/>
                <a:gd name="T40" fmla="*/ 11 w 13"/>
                <a:gd name="T41" fmla="*/ 2 h 13"/>
                <a:gd name="T42" fmla="*/ 11 w 13"/>
                <a:gd name="T43" fmla="*/ 2 h 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
                <a:gd name="T67" fmla="*/ 0 h 13"/>
                <a:gd name="T68" fmla="*/ 13 w 13"/>
                <a:gd name="T69" fmla="*/ 13 h 1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 h="13">
                  <a:moveTo>
                    <a:pt x="11" y="2"/>
                  </a:moveTo>
                  <a:lnTo>
                    <a:pt x="11" y="3"/>
                  </a:lnTo>
                  <a:lnTo>
                    <a:pt x="11" y="6"/>
                  </a:lnTo>
                  <a:lnTo>
                    <a:pt x="11" y="8"/>
                  </a:lnTo>
                  <a:lnTo>
                    <a:pt x="13" y="9"/>
                  </a:lnTo>
                  <a:lnTo>
                    <a:pt x="11" y="11"/>
                  </a:lnTo>
                  <a:lnTo>
                    <a:pt x="11" y="13"/>
                  </a:lnTo>
                  <a:lnTo>
                    <a:pt x="9" y="13"/>
                  </a:lnTo>
                  <a:lnTo>
                    <a:pt x="8" y="13"/>
                  </a:lnTo>
                  <a:lnTo>
                    <a:pt x="8" y="11"/>
                  </a:lnTo>
                  <a:lnTo>
                    <a:pt x="6" y="11"/>
                  </a:lnTo>
                  <a:lnTo>
                    <a:pt x="5" y="11"/>
                  </a:lnTo>
                  <a:lnTo>
                    <a:pt x="5" y="9"/>
                  </a:lnTo>
                  <a:lnTo>
                    <a:pt x="0" y="5"/>
                  </a:lnTo>
                  <a:lnTo>
                    <a:pt x="2" y="3"/>
                  </a:lnTo>
                  <a:lnTo>
                    <a:pt x="3" y="2"/>
                  </a:lnTo>
                  <a:lnTo>
                    <a:pt x="5" y="2"/>
                  </a:lnTo>
                  <a:lnTo>
                    <a:pt x="6" y="0"/>
                  </a:lnTo>
                  <a:lnTo>
                    <a:pt x="8" y="0"/>
                  </a:lnTo>
                  <a:lnTo>
                    <a:pt x="9" y="0"/>
                  </a:lnTo>
                  <a:lnTo>
                    <a:pt x="11"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30" name="Freeform 994"/>
            <p:cNvSpPr>
              <a:spLocks/>
            </p:cNvSpPr>
            <p:nvPr/>
          </p:nvSpPr>
          <p:spPr bwMode="auto">
            <a:xfrm>
              <a:off x="1598" y="3283"/>
              <a:ext cx="67" cy="9"/>
            </a:xfrm>
            <a:custGeom>
              <a:avLst/>
              <a:gdLst>
                <a:gd name="T0" fmla="*/ 67 w 67"/>
                <a:gd name="T1" fmla="*/ 4 h 9"/>
                <a:gd name="T2" fmla="*/ 67 w 67"/>
                <a:gd name="T3" fmla="*/ 9 h 9"/>
                <a:gd name="T4" fmla="*/ 62 w 67"/>
                <a:gd name="T5" fmla="*/ 8 h 9"/>
                <a:gd name="T6" fmla="*/ 59 w 67"/>
                <a:gd name="T7" fmla="*/ 8 h 9"/>
                <a:gd name="T8" fmla="*/ 54 w 67"/>
                <a:gd name="T9" fmla="*/ 8 h 9"/>
                <a:gd name="T10" fmla="*/ 51 w 67"/>
                <a:gd name="T11" fmla="*/ 8 h 9"/>
                <a:gd name="T12" fmla="*/ 46 w 67"/>
                <a:gd name="T13" fmla="*/ 8 h 9"/>
                <a:gd name="T14" fmla="*/ 43 w 67"/>
                <a:gd name="T15" fmla="*/ 8 h 9"/>
                <a:gd name="T16" fmla="*/ 39 w 67"/>
                <a:gd name="T17" fmla="*/ 8 h 9"/>
                <a:gd name="T18" fmla="*/ 35 w 67"/>
                <a:gd name="T19" fmla="*/ 8 h 9"/>
                <a:gd name="T20" fmla="*/ 32 w 67"/>
                <a:gd name="T21" fmla="*/ 8 h 9"/>
                <a:gd name="T22" fmla="*/ 28 w 67"/>
                <a:gd name="T23" fmla="*/ 6 h 9"/>
                <a:gd name="T24" fmla="*/ 25 w 67"/>
                <a:gd name="T25" fmla="*/ 6 h 9"/>
                <a:gd name="T26" fmla="*/ 21 w 67"/>
                <a:gd name="T27" fmla="*/ 6 h 9"/>
                <a:gd name="T28" fmla="*/ 17 w 67"/>
                <a:gd name="T29" fmla="*/ 6 h 9"/>
                <a:gd name="T30" fmla="*/ 14 w 67"/>
                <a:gd name="T31" fmla="*/ 6 h 9"/>
                <a:gd name="T32" fmla="*/ 10 w 67"/>
                <a:gd name="T33" fmla="*/ 6 h 9"/>
                <a:gd name="T34" fmla="*/ 7 w 67"/>
                <a:gd name="T35" fmla="*/ 6 h 9"/>
                <a:gd name="T36" fmla="*/ 6 w 67"/>
                <a:gd name="T37" fmla="*/ 6 h 9"/>
                <a:gd name="T38" fmla="*/ 6 w 67"/>
                <a:gd name="T39" fmla="*/ 6 h 9"/>
                <a:gd name="T40" fmla="*/ 4 w 67"/>
                <a:gd name="T41" fmla="*/ 6 h 9"/>
                <a:gd name="T42" fmla="*/ 3 w 67"/>
                <a:gd name="T43" fmla="*/ 6 h 9"/>
                <a:gd name="T44" fmla="*/ 3 w 67"/>
                <a:gd name="T45" fmla="*/ 6 h 9"/>
                <a:gd name="T46" fmla="*/ 1 w 67"/>
                <a:gd name="T47" fmla="*/ 4 h 9"/>
                <a:gd name="T48" fmla="*/ 1 w 67"/>
                <a:gd name="T49" fmla="*/ 4 h 9"/>
                <a:gd name="T50" fmla="*/ 0 w 67"/>
                <a:gd name="T51" fmla="*/ 3 h 9"/>
                <a:gd name="T52" fmla="*/ 1 w 67"/>
                <a:gd name="T53" fmla="*/ 0 h 9"/>
                <a:gd name="T54" fmla="*/ 3 w 67"/>
                <a:gd name="T55" fmla="*/ 0 h 9"/>
                <a:gd name="T56" fmla="*/ 4 w 67"/>
                <a:gd name="T57" fmla="*/ 0 h 9"/>
                <a:gd name="T58" fmla="*/ 7 w 67"/>
                <a:gd name="T59" fmla="*/ 0 h 9"/>
                <a:gd name="T60" fmla="*/ 9 w 67"/>
                <a:gd name="T61" fmla="*/ 1 h 9"/>
                <a:gd name="T62" fmla="*/ 10 w 67"/>
                <a:gd name="T63" fmla="*/ 1 h 9"/>
                <a:gd name="T64" fmla="*/ 14 w 67"/>
                <a:gd name="T65" fmla="*/ 1 h 9"/>
                <a:gd name="T66" fmla="*/ 15 w 67"/>
                <a:gd name="T67" fmla="*/ 1 h 9"/>
                <a:gd name="T68" fmla="*/ 18 w 67"/>
                <a:gd name="T69" fmla="*/ 1 h 9"/>
                <a:gd name="T70" fmla="*/ 21 w 67"/>
                <a:gd name="T71" fmla="*/ 1 h 9"/>
                <a:gd name="T72" fmla="*/ 25 w 67"/>
                <a:gd name="T73" fmla="*/ 3 h 9"/>
                <a:gd name="T74" fmla="*/ 29 w 67"/>
                <a:gd name="T75" fmla="*/ 3 h 9"/>
                <a:gd name="T76" fmla="*/ 32 w 67"/>
                <a:gd name="T77" fmla="*/ 3 h 9"/>
                <a:gd name="T78" fmla="*/ 35 w 67"/>
                <a:gd name="T79" fmla="*/ 3 h 9"/>
                <a:gd name="T80" fmla="*/ 39 w 67"/>
                <a:gd name="T81" fmla="*/ 3 h 9"/>
                <a:gd name="T82" fmla="*/ 42 w 67"/>
                <a:gd name="T83" fmla="*/ 3 h 9"/>
                <a:gd name="T84" fmla="*/ 45 w 67"/>
                <a:gd name="T85" fmla="*/ 4 h 9"/>
                <a:gd name="T86" fmla="*/ 48 w 67"/>
                <a:gd name="T87" fmla="*/ 4 h 9"/>
                <a:gd name="T88" fmla="*/ 51 w 67"/>
                <a:gd name="T89" fmla="*/ 4 h 9"/>
                <a:gd name="T90" fmla="*/ 54 w 67"/>
                <a:gd name="T91" fmla="*/ 4 h 9"/>
                <a:gd name="T92" fmla="*/ 57 w 67"/>
                <a:gd name="T93" fmla="*/ 4 h 9"/>
                <a:gd name="T94" fmla="*/ 60 w 67"/>
                <a:gd name="T95" fmla="*/ 4 h 9"/>
                <a:gd name="T96" fmla="*/ 63 w 67"/>
                <a:gd name="T97" fmla="*/ 4 h 9"/>
                <a:gd name="T98" fmla="*/ 67 w 67"/>
                <a:gd name="T99" fmla="*/ 4 h 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9"/>
                <a:gd name="T152" fmla="*/ 67 w 67"/>
                <a:gd name="T153" fmla="*/ 9 h 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9">
                  <a:moveTo>
                    <a:pt x="67" y="4"/>
                  </a:moveTo>
                  <a:lnTo>
                    <a:pt x="67" y="9"/>
                  </a:lnTo>
                  <a:lnTo>
                    <a:pt x="62" y="8"/>
                  </a:lnTo>
                  <a:lnTo>
                    <a:pt x="59" y="8"/>
                  </a:lnTo>
                  <a:lnTo>
                    <a:pt x="54" y="8"/>
                  </a:lnTo>
                  <a:lnTo>
                    <a:pt x="51" y="8"/>
                  </a:lnTo>
                  <a:lnTo>
                    <a:pt x="46" y="8"/>
                  </a:lnTo>
                  <a:lnTo>
                    <a:pt x="43" y="8"/>
                  </a:lnTo>
                  <a:lnTo>
                    <a:pt x="39" y="8"/>
                  </a:lnTo>
                  <a:lnTo>
                    <a:pt x="35" y="8"/>
                  </a:lnTo>
                  <a:lnTo>
                    <a:pt x="32" y="8"/>
                  </a:lnTo>
                  <a:lnTo>
                    <a:pt x="28" y="6"/>
                  </a:lnTo>
                  <a:lnTo>
                    <a:pt x="25" y="6"/>
                  </a:lnTo>
                  <a:lnTo>
                    <a:pt x="21" y="6"/>
                  </a:lnTo>
                  <a:lnTo>
                    <a:pt x="17" y="6"/>
                  </a:lnTo>
                  <a:lnTo>
                    <a:pt x="14" y="6"/>
                  </a:lnTo>
                  <a:lnTo>
                    <a:pt x="10" y="6"/>
                  </a:lnTo>
                  <a:lnTo>
                    <a:pt x="7" y="6"/>
                  </a:lnTo>
                  <a:lnTo>
                    <a:pt x="6" y="6"/>
                  </a:lnTo>
                  <a:lnTo>
                    <a:pt x="4" y="6"/>
                  </a:lnTo>
                  <a:lnTo>
                    <a:pt x="3" y="6"/>
                  </a:lnTo>
                  <a:lnTo>
                    <a:pt x="1" y="4"/>
                  </a:lnTo>
                  <a:lnTo>
                    <a:pt x="0" y="3"/>
                  </a:lnTo>
                  <a:lnTo>
                    <a:pt x="1" y="0"/>
                  </a:lnTo>
                  <a:lnTo>
                    <a:pt x="3" y="0"/>
                  </a:lnTo>
                  <a:lnTo>
                    <a:pt x="4" y="0"/>
                  </a:lnTo>
                  <a:lnTo>
                    <a:pt x="7" y="0"/>
                  </a:lnTo>
                  <a:lnTo>
                    <a:pt x="9" y="1"/>
                  </a:lnTo>
                  <a:lnTo>
                    <a:pt x="10" y="1"/>
                  </a:lnTo>
                  <a:lnTo>
                    <a:pt x="14" y="1"/>
                  </a:lnTo>
                  <a:lnTo>
                    <a:pt x="15" y="1"/>
                  </a:lnTo>
                  <a:lnTo>
                    <a:pt x="18" y="1"/>
                  </a:lnTo>
                  <a:lnTo>
                    <a:pt x="21" y="1"/>
                  </a:lnTo>
                  <a:lnTo>
                    <a:pt x="25" y="3"/>
                  </a:lnTo>
                  <a:lnTo>
                    <a:pt x="29" y="3"/>
                  </a:lnTo>
                  <a:lnTo>
                    <a:pt x="32" y="3"/>
                  </a:lnTo>
                  <a:lnTo>
                    <a:pt x="35" y="3"/>
                  </a:lnTo>
                  <a:lnTo>
                    <a:pt x="39" y="3"/>
                  </a:lnTo>
                  <a:lnTo>
                    <a:pt x="42" y="3"/>
                  </a:lnTo>
                  <a:lnTo>
                    <a:pt x="45" y="4"/>
                  </a:lnTo>
                  <a:lnTo>
                    <a:pt x="48" y="4"/>
                  </a:lnTo>
                  <a:lnTo>
                    <a:pt x="51" y="4"/>
                  </a:lnTo>
                  <a:lnTo>
                    <a:pt x="54" y="4"/>
                  </a:lnTo>
                  <a:lnTo>
                    <a:pt x="57" y="4"/>
                  </a:lnTo>
                  <a:lnTo>
                    <a:pt x="60" y="4"/>
                  </a:lnTo>
                  <a:lnTo>
                    <a:pt x="63" y="4"/>
                  </a:lnTo>
                  <a:lnTo>
                    <a:pt x="67"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31" name="Freeform 995"/>
            <p:cNvSpPr>
              <a:spLocks/>
            </p:cNvSpPr>
            <p:nvPr/>
          </p:nvSpPr>
          <p:spPr bwMode="auto">
            <a:xfrm>
              <a:off x="1619" y="3300"/>
              <a:ext cx="52" cy="14"/>
            </a:xfrm>
            <a:custGeom>
              <a:avLst/>
              <a:gdLst>
                <a:gd name="T0" fmla="*/ 52 w 52"/>
                <a:gd name="T1" fmla="*/ 1 h 14"/>
                <a:gd name="T2" fmla="*/ 52 w 52"/>
                <a:gd name="T3" fmla="*/ 3 h 14"/>
                <a:gd name="T4" fmla="*/ 47 w 52"/>
                <a:gd name="T5" fmla="*/ 3 h 14"/>
                <a:gd name="T6" fmla="*/ 44 w 52"/>
                <a:gd name="T7" fmla="*/ 3 h 14"/>
                <a:gd name="T8" fmla="*/ 41 w 52"/>
                <a:gd name="T9" fmla="*/ 5 h 14"/>
                <a:gd name="T10" fmla="*/ 38 w 52"/>
                <a:gd name="T11" fmla="*/ 5 h 14"/>
                <a:gd name="T12" fmla="*/ 35 w 52"/>
                <a:gd name="T13" fmla="*/ 6 h 14"/>
                <a:gd name="T14" fmla="*/ 32 w 52"/>
                <a:gd name="T15" fmla="*/ 6 h 14"/>
                <a:gd name="T16" fmla="*/ 28 w 52"/>
                <a:gd name="T17" fmla="*/ 8 h 14"/>
                <a:gd name="T18" fmla="*/ 25 w 52"/>
                <a:gd name="T19" fmla="*/ 8 h 14"/>
                <a:gd name="T20" fmla="*/ 22 w 52"/>
                <a:gd name="T21" fmla="*/ 9 h 14"/>
                <a:gd name="T22" fmla="*/ 19 w 52"/>
                <a:gd name="T23" fmla="*/ 9 h 14"/>
                <a:gd name="T24" fmla="*/ 16 w 52"/>
                <a:gd name="T25" fmla="*/ 11 h 14"/>
                <a:gd name="T26" fmla="*/ 13 w 52"/>
                <a:gd name="T27" fmla="*/ 11 h 14"/>
                <a:gd name="T28" fmla="*/ 10 w 52"/>
                <a:gd name="T29" fmla="*/ 12 h 14"/>
                <a:gd name="T30" fmla="*/ 7 w 52"/>
                <a:gd name="T31" fmla="*/ 12 h 14"/>
                <a:gd name="T32" fmla="*/ 4 w 52"/>
                <a:gd name="T33" fmla="*/ 12 h 14"/>
                <a:gd name="T34" fmla="*/ 0 w 52"/>
                <a:gd name="T35" fmla="*/ 14 h 14"/>
                <a:gd name="T36" fmla="*/ 0 w 52"/>
                <a:gd name="T37" fmla="*/ 12 h 14"/>
                <a:gd name="T38" fmla="*/ 0 w 52"/>
                <a:gd name="T39" fmla="*/ 11 h 14"/>
                <a:gd name="T40" fmla="*/ 0 w 52"/>
                <a:gd name="T41" fmla="*/ 11 h 14"/>
                <a:gd name="T42" fmla="*/ 0 w 52"/>
                <a:gd name="T43" fmla="*/ 9 h 14"/>
                <a:gd name="T44" fmla="*/ 4 w 52"/>
                <a:gd name="T45" fmla="*/ 8 h 14"/>
                <a:gd name="T46" fmla="*/ 7 w 52"/>
                <a:gd name="T47" fmla="*/ 8 h 14"/>
                <a:gd name="T48" fmla="*/ 10 w 52"/>
                <a:gd name="T49" fmla="*/ 8 h 14"/>
                <a:gd name="T50" fmla="*/ 13 w 52"/>
                <a:gd name="T51" fmla="*/ 6 h 14"/>
                <a:gd name="T52" fmla="*/ 16 w 52"/>
                <a:gd name="T53" fmla="*/ 6 h 14"/>
                <a:gd name="T54" fmla="*/ 19 w 52"/>
                <a:gd name="T55" fmla="*/ 5 h 14"/>
                <a:gd name="T56" fmla="*/ 22 w 52"/>
                <a:gd name="T57" fmla="*/ 5 h 14"/>
                <a:gd name="T58" fmla="*/ 25 w 52"/>
                <a:gd name="T59" fmla="*/ 3 h 14"/>
                <a:gd name="T60" fmla="*/ 28 w 52"/>
                <a:gd name="T61" fmla="*/ 3 h 14"/>
                <a:gd name="T62" fmla="*/ 32 w 52"/>
                <a:gd name="T63" fmla="*/ 1 h 14"/>
                <a:gd name="T64" fmla="*/ 35 w 52"/>
                <a:gd name="T65" fmla="*/ 1 h 14"/>
                <a:gd name="T66" fmla="*/ 38 w 52"/>
                <a:gd name="T67" fmla="*/ 0 h 14"/>
                <a:gd name="T68" fmla="*/ 41 w 52"/>
                <a:gd name="T69" fmla="*/ 0 h 14"/>
                <a:gd name="T70" fmla="*/ 44 w 52"/>
                <a:gd name="T71" fmla="*/ 0 h 14"/>
                <a:gd name="T72" fmla="*/ 47 w 52"/>
                <a:gd name="T73" fmla="*/ 0 h 14"/>
                <a:gd name="T74" fmla="*/ 50 w 52"/>
                <a:gd name="T75" fmla="*/ 0 h 14"/>
                <a:gd name="T76" fmla="*/ 52 w 52"/>
                <a:gd name="T77" fmla="*/ 1 h 1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
                <a:gd name="T118" fmla="*/ 0 h 14"/>
                <a:gd name="T119" fmla="*/ 52 w 52"/>
                <a:gd name="T120" fmla="*/ 14 h 1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 h="14">
                  <a:moveTo>
                    <a:pt x="52" y="1"/>
                  </a:moveTo>
                  <a:lnTo>
                    <a:pt x="52" y="3"/>
                  </a:lnTo>
                  <a:lnTo>
                    <a:pt x="47" y="3"/>
                  </a:lnTo>
                  <a:lnTo>
                    <a:pt x="44" y="3"/>
                  </a:lnTo>
                  <a:lnTo>
                    <a:pt x="41" y="5"/>
                  </a:lnTo>
                  <a:lnTo>
                    <a:pt x="38" y="5"/>
                  </a:lnTo>
                  <a:lnTo>
                    <a:pt x="35" y="6"/>
                  </a:lnTo>
                  <a:lnTo>
                    <a:pt x="32" y="6"/>
                  </a:lnTo>
                  <a:lnTo>
                    <a:pt x="28" y="8"/>
                  </a:lnTo>
                  <a:lnTo>
                    <a:pt x="25" y="8"/>
                  </a:lnTo>
                  <a:lnTo>
                    <a:pt x="22" y="9"/>
                  </a:lnTo>
                  <a:lnTo>
                    <a:pt x="19" y="9"/>
                  </a:lnTo>
                  <a:lnTo>
                    <a:pt x="16" y="11"/>
                  </a:lnTo>
                  <a:lnTo>
                    <a:pt x="13" y="11"/>
                  </a:lnTo>
                  <a:lnTo>
                    <a:pt x="10" y="12"/>
                  </a:lnTo>
                  <a:lnTo>
                    <a:pt x="7" y="12"/>
                  </a:lnTo>
                  <a:lnTo>
                    <a:pt x="4" y="12"/>
                  </a:lnTo>
                  <a:lnTo>
                    <a:pt x="0" y="14"/>
                  </a:lnTo>
                  <a:lnTo>
                    <a:pt x="0" y="12"/>
                  </a:lnTo>
                  <a:lnTo>
                    <a:pt x="0" y="11"/>
                  </a:lnTo>
                  <a:lnTo>
                    <a:pt x="0" y="9"/>
                  </a:lnTo>
                  <a:lnTo>
                    <a:pt x="4" y="8"/>
                  </a:lnTo>
                  <a:lnTo>
                    <a:pt x="7" y="8"/>
                  </a:lnTo>
                  <a:lnTo>
                    <a:pt x="10" y="8"/>
                  </a:lnTo>
                  <a:lnTo>
                    <a:pt x="13" y="6"/>
                  </a:lnTo>
                  <a:lnTo>
                    <a:pt x="16" y="6"/>
                  </a:lnTo>
                  <a:lnTo>
                    <a:pt x="19" y="5"/>
                  </a:lnTo>
                  <a:lnTo>
                    <a:pt x="22" y="5"/>
                  </a:lnTo>
                  <a:lnTo>
                    <a:pt x="25" y="3"/>
                  </a:lnTo>
                  <a:lnTo>
                    <a:pt x="28" y="3"/>
                  </a:lnTo>
                  <a:lnTo>
                    <a:pt x="32" y="1"/>
                  </a:lnTo>
                  <a:lnTo>
                    <a:pt x="35" y="1"/>
                  </a:lnTo>
                  <a:lnTo>
                    <a:pt x="38" y="0"/>
                  </a:lnTo>
                  <a:lnTo>
                    <a:pt x="41" y="0"/>
                  </a:lnTo>
                  <a:lnTo>
                    <a:pt x="44" y="0"/>
                  </a:lnTo>
                  <a:lnTo>
                    <a:pt x="47" y="0"/>
                  </a:lnTo>
                  <a:lnTo>
                    <a:pt x="50" y="0"/>
                  </a:lnTo>
                  <a:lnTo>
                    <a:pt x="52"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32" name="Freeform 996"/>
            <p:cNvSpPr>
              <a:spLocks/>
            </p:cNvSpPr>
            <p:nvPr/>
          </p:nvSpPr>
          <p:spPr bwMode="auto">
            <a:xfrm>
              <a:off x="1755" y="3306"/>
              <a:ext cx="52" cy="19"/>
            </a:xfrm>
            <a:custGeom>
              <a:avLst/>
              <a:gdLst>
                <a:gd name="T0" fmla="*/ 36 w 52"/>
                <a:gd name="T1" fmla="*/ 8 h 19"/>
                <a:gd name="T2" fmla="*/ 37 w 52"/>
                <a:gd name="T3" fmla="*/ 9 h 19"/>
                <a:gd name="T4" fmla="*/ 41 w 52"/>
                <a:gd name="T5" fmla="*/ 9 h 19"/>
                <a:gd name="T6" fmla="*/ 42 w 52"/>
                <a:gd name="T7" fmla="*/ 9 h 19"/>
                <a:gd name="T8" fmla="*/ 45 w 52"/>
                <a:gd name="T9" fmla="*/ 11 h 19"/>
                <a:gd name="T10" fmla="*/ 47 w 52"/>
                <a:gd name="T11" fmla="*/ 11 h 19"/>
                <a:gd name="T12" fmla="*/ 50 w 52"/>
                <a:gd name="T13" fmla="*/ 13 h 19"/>
                <a:gd name="T14" fmla="*/ 50 w 52"/>
                <a:gd name="T15" fmla="*/ 14 h 19"/>
                <a:gd name="T16" fmla="*/ 52 w 52"/>
                <a:gd name="T17" fmla="*/ 17 h 19"/>
                <a:gd name="T18" fmla="*/ 52 w 52"/>
                <a:gd name="T19" fmla="*/ 17 h 19"/>
                <a:gd name="T20" fmla="*/ 50 w 52"/>
                <a:gd name="T21" fmla="*/ 19 h 19"/>
                <a:gd name="T22" fmla="*/ 50 w 52"/>
                <a:gd name="T23" fmla="*/ 19 h 19"/>
                <a:gd name="T24" fmla="*/ 48 w 52"/>
                <a:gd name="T25" fmla="*/ 17 h 19"/>
                <a:gd name="T26" fmla="*/ 48 w 52"/>
                <a:gd name="T27" fmla="*/ 17 h 19"/>
                <a:gd name="T28" fmla="*/ 47 w 52"/>
                <a:gd name="T29" fmla="*/ 17 h 19"/>
                <a:gd name="T30" fmla="*/ 45 w 52"/>
                <a:gd name="T31" fmla="*/ 16 h 19"/>
                <a:gd name="T32" fmla="*/ 44 w 52"/>
                <a:gd name="T33" fmla="*/ 16 h 19"/>
                <a:gd name="T34" fmla="*/ 42 w 52"/>
                <a:gd name="T35" fmla="*/ 16 h 19"/>
                <a:gd name="T36" fmla="*/ 41 w 52"/>
                <a:gd name="T37" fmla="*/ 14 h 19"/>
                <a:gd name="T38" fmla="*/ 37 w 52"/>
                <a:gd name="T39" fmla="*/ 14 h 19"/>
                <a:gd name="T40" fmla="*/ 36 w 52"/>
                <a:gd name="T41" fmla="*/ 13 h 19"/>
                <a:gd name="T42" fmla="*/ 34 w 52"/>
                <a:gd name="T43" fmla="*/ 13 h 19"/>
                <a:gd name="T44" fmla="*/ 31 w 52"/>
                <a:gd name="T45" fmla="*/ 13 h 19"/>
                <a:gd name="T46" fmla="*/ 30 w 52"/>
                <a:gd name="T47" fmla="*/ 11 h 19"/>
                <a:gd name="T48" fmla="*/ 28 w 52"/>
                <a:gd name="T49" fmla="*/ 11 h 19"/>
                <a:gd name="T50" fmla="*/ 25 w 52"/>
                <a:gd name="T51" fmla="*/ 9 h 19"/>
                <a:gd name="T52" fmla="*/ 23 w 52"/>
                <a:gd name="T53" fmla="*/ 9 h 19"/>
                <a:gd name="T54" fmla="*/ 20 w 52"/>
                <a:gd name="T55" fmla="*/ 9 h 19"/>
                <a:gd name="T56" fmla="*/ 19 w 52"/>
                <a:gd name="T57" fmla="*/ 8 h 19"/>
                <a:gd name="T58" fmla="*/ 17 w 52"/>
                <a:gd name="T59" fmla="*/ 8 h 19"/>
                <a:gd name="T60" fmla="*/ 14 w 52"/>
                <a:gd name="T61" fmla="*/ 8 h 19"/>
                <a:gd name="T62" fmla="*/ 13 w 52"/>
                <a:gd name="T63" fmla="*/ 6 h 19"/>
                <a:gd name="T64" fmla="*/ 9 w 52"/>
                <a:gd name="T65" fmla="*/ 6 h 19"/>
                <a:gd name="T66" fmla="*/ 0 w 52"/>
                <a:gd name="T67" fmla="*/ 3 h 19"/>
                <a:gd name="T68" fmla="*/ 2 w 52"/>
                <a:gd name="T69" fmla="*/ 0 h 19"/>
                <a:gd name="T70" fmla="*/ 3 w 52"/>
                <a:gd name="T71" fmla="*/ 0 h 19"/>
                <a:gd name="T72" fmla="*/ 6 w 52"/>
                <a:gd name="T73" fmla="*/ 2 h 19"/>
                <a:gd name="T74" fmla="*/ 8 w 52"/>
                <a:gd name="T75" fmla="*/ 2 h 19"/>
                <a:gd name="T76" fmla="*/ 11 w 52"/>
                <a:gd name="T77" fmla="*/ 3 h 19"/>
                <a:gd name="T78" fmla="*/ 13 w 52"/>
                <a:gd name="T79" fmla="*/ 3 h 19"/>
                <a:gd name="T80" fmla="*/ 14 w 52"/>
                <a:gd name="T81" fmla="*/ 3 h 19"/>
                <a:gd name="T82" fmla="*/ 17 w 52"/>
                <a:gd name="T83" fmla="*/ 3 h 19"/>
                <a:gd name="T84" fmla="*/ 19 w 52"/>
                <a:gd name="T85" fmla="*/ 3 h 19"/>
                <a:gd name="T86" fmla="*/ 20 w 52"/>
                <a:gd name="T87" fmla="*/ 5 h 19"/>
                <a:gd name="T88" fmla="*/ 23 w 52"/>
                <a:gd name="T89" fmla="*/ 5 h 19"/>
                <a:gd name="T90" fmla="*/ 25 w 52"/>
                <a:gd name="T91" fmla="*/ 5 h 19"/>
                <a:gd name="T92" fmla="*/ 28 w 52"/>
                <a:gd name="T93" fmla="*/ 6 h 19"/>
                <a:gd name="T94" fmla="*/ 30 w 52"/>
                <a:gd name="T95" fmla="*/ 6 h 19"/>
                <a:gd name="T96" fmla="*/ 31 w 52"/>
                <a:gd name="T97" fmla="*/ 6 h 19"/>
                <a:gd name="T98" fmla="*/ 34 w 52"/>
                <a:gd name="T99" fmla="*/ 8 h 19"/>
                <a:gd name="T100" fmla="*/ 36 w 52"/>
                <a:gd name="T101" fmla="*/ 8 h 1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2"/>
                <a:gd name="T154" fmla="*/ 0 h 19"/>
                <a:gd name="T155" fmla="*/ 52 w 52"/>
                <a:gd name="T156" fmla="*/ 19 h 1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2" h="19">
                  <a:moveTo>
                    <a:pt x="36" y="8"/>
                  </a:moveTo>
                  <a:lnTo>
                    <a:pt x="37" y="9"/>
                  </a:lnTo>
                  <a:lnTo>
                    <a:pt x="41" y="9"/>
                  </a:lnTo>
                  <a:lnTo>
                    <a:pt x="42" y="9"/>
                  </a:lnTo>
                  <a:lnTo>
                    <a:pt x="45" y="11"/>
                  </a:lnTo>
                  <a:lnTo>
                    <a:pt x="47" y="11"/>
                  </a:lnTo>
                  <a:lnTo>
                    <a:pt x="50" y="13"/>
                  </a:lnTo>
                  <a:lnTo>
                    <a:pt x="50" y="14"/>
                  </a:lnTo>
                  <a:lnTo>
                    <a:pt x="52" y="17"/>
                  </a:lnTo>
                  <a:lnTo>
                    <a:pt x="50" y="19"/>
                  </a:lnTo>
                  <a:lnTo>
                    <a:pt x="48" y="17"/>
                  </a:lnTo>
                  <a:lnTo>
                    <a:pt x="47" y="17"/>
                  </a:lnTo>
                  <a:lnTo>
                    <a:pt x="45" y="16"/>
                  </a:lnTo>
                  <a:lnTo>
                    <a:pt x="44" y="16"/>
                  </a:lnTo>
                  <a:lnTo>
                    <a:pt x="42" y="16"/>
                  </a:lnTo>
                  <a:lnTo>
                    <a:pt x="41" y="14"/>
                  </a:lnTo>
                  <a:lnTo>
                    <a:pt x="37" y="14"/>
                  </a:lnTo>
                  <a:lnTo>
                    <a:pt x="36" y="13"/>
                  </a:lnTo>
                  <a:lnTo>
                    <a:pt x="34" y="13"/>
                  </a:lnTo>
                  <a:lnTo>
                    <a:pt x="31" y="13"/>
                  </a:lnTo>
                  <a:lnTo>
                    <a:pt x="30" y="11"/>
                  </a:lnTo>
                  <a:lnTo>
                    <a:pt x="28" y="11"/>
                  </a:lnTo>
                  <a:lnTo>
                    <a:pt x="25" y="9"/>
                  </a:lnTo>
                  <a:lnTo>
                    <a:pt x="23" y="9"/>
                  </a:lnTo>
                  <a:lnTo>
                    <a:pt x="20" y="9"/>
                  </a:lnTo>
                  <a:lnTo>
                    <a:pt x="19" y="8"/>
                  </a:lnTo>
                  <a:lnTo>
                    <a:pt x="17" y="8"/>
                  </a:lnTo>
                  <a:lnTo>
                    <a:pt x="14" y="8"/>
                  </a:lnTo>
                  <a:lnTo>
                    <a:pt x="13" y="6"/>
                  </a:lnTo>
                  <a:lnTo>
                    <a:pt x="9" y="6"/>
                  </a:lnTo>
                  <a:lnTo>
                    <a:pt x="0" y="3"/>
                  </a:lnTo>
                  <a:lnTo>
                    <a:pt x="2" y="0"/>
                  </a:lnTo>
                  <a:lnTo>
                    <a:pt x="3" y="0"/>
                  </a:lnTo>
                  <a:lnTo>
                    <a:pt x="6" y="2"/>
                  </a:lnTo>
                  <a:lnTo>
                    <a:pt x="8" y="2"/>
                  </a:lnTo>
                  <a:lnTo>
                    <a:pt x="11" y="3"/>
                  </a:lnTo>
                  <a:lnTo>
                    <a:pt x="13" y="3"/>
                  </a:lnTo>
                  <a:lnTo>
                    <a:pt x="14" y="3"/>
                  </a:lnTo>
                  <a:lnTo>
                    <a:pt x="17" y="3"/>
                  </a:lnTo>
                  <a:lnTo>
                    <a:pt x="19" y="3"/>
                  </a:lnTo>
                  <a:lnTo>
                    <a:pt x="20" y="5"/>
                  </a:lnTo>
                  <a:lnTo>
                    <a:pt x="23" y="5"/>
                  </a:lnTo>
                  <a:lnTo>
                    <a:pt x="25" y="5"/>
                  </a:lnTo>
                  <a:lnTo>
                    <a:pt x="28" y="6"/>
                  </a:lnTo>
                  <a:lnTo>
                    <a:pt x="30" y="6"/>
                  </a:lnTo>
                  <a:lnTo>
                    <a:pt x="31" y="6"/>
                  </a:lnTo>
                  <a:lnTo>
                    <a:pt x="34" y="8"/>
                  </a:lnTo>
                  <a:lnTo>
                    <a:pt x="36"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233" name="Freeform 997"/>
            <p:cNvSpPr>
              <a:spLocks/>
            </p:cNvSpPr>
            <p:nvPr/>
          </p:nvSpPr>
          <p:spPr bwMode="auto">
            <a:xfrm>
              <a:off x="1649" y="3314"/>
              <a:ext cx="28" cy="16"/>
            </a:xfrm>
            <a:custGeom>
              <a:avLst/>
              <a:gdLst>
                <a:gd name="T0" fmla="*/ 27 w 28"/>
                <a:gd name="T1" fmla="*/ 6 h 16"/>
                <a:gd name="T2" fmla="*/ 23 w 28"/>
                <a:gd name="T3" fmla="*/ 6 h 16"/>
                <a:gd name="T4" fmla="*/ 20 w 28"/>
                <a:gd name="T5" fmla="*/ 8 h 16"/>
                <a:gd name="T6" fmla="*/ 17 w 28"/>
                <a:gd name="T7" fmla="*/ 8 h 16"/>
                <a:gd name="T8" fmla="*/ 14 w 28"/>
                <a:gd name="T9" fmla="*/ 9 h 16"/>
                <a:gd name="T10" fmla="*/ 11 w 28"/>
                <a:gd name="T11" fmla="*/ 11 h 16"/>
                <a:gd name="T12" fmla="*/ 8 w 28"/>
                <a:gd name="T13" fmla="*/ 12 h 16"/>
                <a:gd name="T14" fmla="*/ 5 w 28"/>
                <a:gd name="T15" fmla="*/ 14 h 16"/>
                <a:gd name="T16" fmla="*/ 2 w 28"/>
                <a:gd name="T17" fmla="*/ 16 h 16"/>
                <a:gd name="T18" fmla="*/ 2 w 28"/>
                <a:gd name="T19" fmla="*/ 16 h 16"/>
                <a:gd name="T20" fmla="*/ 0 w 28"/>
                <a:gd name="T21" fmla="*/ 16 h 16"/>
                <a:gd name="T22" fmla="*/ 0 w 28"/>
                <a:gd name="T23" fmla="*/ 14 h 16"/>
                <a:gd name="T24" fmla="*/ 0 w 28"/>
                <a:gd name="T25" fmla="*/ 12 h 16"/>
                <a:gd name="T26" fmla="*/ 2 w 28"/>
                <a:gd name="T27" fmla="*/ 9 h 16"/>
                <a:gd name="T28" fmla="*/ 5 w 28"/>
                <a:gd name="T29" fmla="*/ 8 h 16"/>
                <a:gd name="T30" fmla="*/ 9 w 28"/>
                <a:gd name="T31" fmla="*/ 6 h 16"/>
                <a:gd name="T32" fmla="*/ 12 w 28"/>
                <a:gd name="T33" fmla="*/ 5 h 16"/>
                <a:gd name="T34" fmla="*/ 16 w 28"/>
                <a:gd name="T35" fmla="*/ 3 h 16"/>
                <a:gd name="T36" fmla="*/ 19 w 28"/>
                <a:gd name="T37" fmla="*/ 3 h 16"/>
                <a:gd name="T38" fmla="*/ 22 w 28"/>
                <a:gd name="T39" fmla="*/ 1 h 16"/>
                <a:gd name="T40" fmla="*/ 23 w 28"/>
                <a:gd name="T41" fmla="*/ 0 h 16"/>
                <a:gd name="T42" fmla="*/ 28 w 28"/>
                <a:gd name="T43" fmla="*/ 0 h 16"/>
                <a:gd name="T44" fmla="*/ 27 w 28"/>
                <a:gd name="T45" fmla="*/ 6 h 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8"/>
                <a:gd name="T70" fmla="*/ 0 h 16"/>
                <a:gd name="T71" fmla="*/ 28 w 28"/>
                <a:gd name="T72" fmla="*/ 16 h 1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8" h="16">
                  <a:moveTo>
                    <a:pt x="27" y="6"/>
                  </a:moveTo>
                  <a:lnTo>
                    <a:pt x="23" y="6"/>
                  </a:lnTo>
                  <a:lnTo>
                    <a:pt x="20" y="8"/>
                  </a:lnTo>
                  <a:lnTo>
                    <a:pt x="17" y="8"/>
                  </a:lnTo>
                  <a:lnTo>
                    <a:pt x="14" y="9"/>
                  </a:lnTo>
                  <a:lnTo>
                    <a:pt x="11" y="11"/>
                  </a:lnTo>
                  <a:lnTo>
                    <a:pt x="8" y="12"/>
                  </a:lnTo>
                  <a:lnTo>
                    <a:pt x="5" y="14"/>
                  </a:lnTo>
                  <a:lnTo>
                    <a:pt x="2" y="16"/>
                  </a:lnTo>
                  <a:lnTo>
                    <a:pt x="0" y="16"/>
                  </a:lnTo>
                  <a:lnTo>
                    <a:pt x="0" y="14"/>
                  </a:lnTo>
                  <a:lnTo>
                    <a:pt x="0" y="12"/>
                  </a:lnTo>
                  <a:lnTo>
                    <a:pt x="2" y="9"/>
                  </a:lnTo>
                  <a:lnTo>
                    <a:pt x="5" y="8"/>
                  </a:lnTo>
                  <a:lnTo>
                    <a:pt x="9" y="6"/>
                  </a:lnTo>
                  <a:lnTo>
                    <a:pt x="12" y="5"/>
                  </a:lnTo>
                  <a:lnTo>
                    <a:pt x="16" y="3"/>
                  </a:lnTo>
                  <a:lnTo>
                    <a:pt x="19" y="3"/>
                  </a:lnTo>
                  <a:lnTo>
                    <a:pt x="22" y="1"/>
                  </a:lnTo>
                  <a:lnTo>
                    <a:pt x="23" y="0"/>
                  </a:lnTo>
                  <a:lnTo>
                    <a:pt x="28" y="0"/>
                  </a:lnTo>
                  <a:lnTo>
                    <a:pt x="27"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31773" name="Group 998"/>
          <p:cNvGrpSpPr>
            <a:grpSpLocks/>
          </p:cNvGrpSpPr>
          <p:nvPr/>
        </p:nvGrpSpPr>
        <p:grpSpPr bwMode="auto">
          <a:xfrm>
            <a:off x="4400550" y="4048125"/>
            <a:ext cx="379413" cy="388938"/>
            <a:chOff x="2511" y="1899"/>
            <a:chExt cx="239" cy="245"/>
          </a:xfrm>
        </p:grpSpPr>
        <p:sp>
          <p:nvSpPr>
            <p:cNvPr id="32123" name="Freeform 999"/>
            <p:cNvSpPr>
              <a:spLocks/>
            </p:cNvSpPr>
            <p:nvPr/>
          </p:nvSpPr>
          <p:spPr bwMode="auto">
            <a:xfrm>
              <a:off x="2557" y="2091"/>
              <a:ext cx="9" cy="9"/>
            </a:xfrm>
            <a:custGeom>
              <a:avLst/>
              <a:gdLst>
                <a:gd name="T0" fmla="*/ 4 w 9"/>
                <a:gd name="T1" fmla="*/ 9 h 9"/>
                <a:gd name="T2" fmla="*/ 6 w 9"/>
                <a:gd name="T3" fmla="*/ 9 h 9"/>
                <a:gd name="T4" fmla="*/ 7 w 9"/>
                <a:gd name="T5" fmla="*/ 7 h 9"/>
                <a:gd name="T6" fmla="*/ 9 w 9"/>
                <a:gd name="T7" fmla="*/ 6 h 9"/>
                <a:gd name="T8" fmla="*/ 9 w 9"/>
                <a:gd name="T9" fmla="*/ 4 h 9"/>
                <a:gd name="T10" fmla="*/ 9 w 9"/>
                <a:gd name="T11" fmla="*/ 3 h 9"/>
                <a:gd name="T12" fmla="*/ 7 w 9"/>
                <a:gd name="T13" fmla="*/ 1 h 9"/>
                <a:gd name="T14" fmla="*/ 6 w 9"/>
                <a:gd name="T15" fmla="*/ 0 h 9"/>
                <a:gd name="T16" fmla="*/ 4 w 9"/>
                <a:gd name="T17" fmla="*/ 0 h 9"/>
                <a:gd name="T18" fmla="*/ 3 w 9"/>
                <a:gd name="T19" fmla="*/ 0 h 9"/>
                <a:gd name="T20" fmla="*/ 1 w 9"/>
                <a:gd name="T21" fmla="*/ 1 h 9"/>
                <a:gd name="T22" fmla="*/ 0 w 9"/>
                <a:gd name="T23" fmla="*/ 3 h 9"/>
                <a:gd name="T24" fmla="*/ 0 w 9"/>
                <a:gd name="T25" fmla="*/ 4 h 9"/>
                <a:gd name="T26" fmla="*/ 0 w 9"/>
                <a:gd name="T27" fmla="*/ 6 h 9"/>
                <a:gd name="T28" fmla="*/ 1 w 9"/>
                <a:gd name="T29" fmla="*/ 7 h 9"/>
                <a:gd name="T30" fmla="*/ 3 w 9"/>
                <a:gd name="T31" fmla="*/ 9 h 9"/>
                <a:gd name="T32" fmla="*/ 4 w 9"/>
                <a:gd name="T33" fmla="*/ 9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9"/>
                <a:gd name="T53" fmla="*/ 9 w 9"/>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9">
                  <a:moveTo>
                    <a:pt x="4" y="9"/>
                  </a:moveTo>
                  <a:lnTo>
                    <a:pt x="6" y="9"/>
                  </a:lnTo>
                  <a:lnTo>
                    <a:pt x="7" y="7"/>
                  </a:lnTo>
                  <a:lnTo>
                    <a:pt x="9" y="6"/>
                  </a:lnTo>
                  <a:lnTo>
                    <a:pt x="9" y="4"/>
                  </a:lnTo>
                  <a:lnTo>
                    <a:pt x="9" y="3"/>
                  </a:lnTo>
                  <a:lnTo>
                    <a:pt x="7" y="1"/>
                  </a:lnTo>
                  <a:lnTo>
                    <a:pt x="6" y="0"/>
                  </a:lnTo>
                  <a:lnTo>
                    <a:pt x="4" y="0"/>
                  </a:lnTo>
                  <a:lnTo>
                    <a:pt x="3" y="0"/>
                  </a:lnTo>
                  <a:lnTo>
                    <a:pt x="1" y="1"/>
                  </a:lnTo>
                  <a:lnTo>
                    <a:pt x="0" y="3"/>
                  </a:lnTo>
                  <a:lnTo>
                    <a:pt x="0" y="4"/>
                  </a:lnTo>
                  <a:lnTo>
                    <a:pt x="0" y="6"/>
                  </a:lnTo>
                  <a:lnTo>
                    <a:pt x="1" y="7"/>
                  </a:lnTo>
                  <a:lnTo>
                    <a:pt x="3" y="9"/>
                  </a:lnTo>
                  <a:lnTo>
                    <a:pt x="4"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24" name="Freeform 1000"/>
            <p:cNvSpPr>
              <a:spLocks/>
            </p:cNvSpPr>
            <p:nvPr/>
          </p:nvSpPr>
          <p:spPr bwMode="auto">
            <a:xfrm>
              <a:off x="2674" y="2133"/>
              <a:ext cx="12" cy="11"/>
            </a:xfrm>
            <a:custGeom>
              <a:avLst/>
              <a:gdLst>
                <a:gd name="T0" fmla="*/ 6 w 12"/>
                <a:gd name="T1" fmla="*/ 11 h 11"/>
                <a:gd name="T2" fmla="*/ 9 w 12"/>
                <a:gd name="T3" fmla="*/ 11 h 11"/>
                <a:gd name="T4" fmla="*/ 11 w 12"/>
                <a:gd name="T5" fmla="*/ 9 h 11"/>
                <a:gd name="T6" fmla="*/ 12 w 12"/>
                <a:gd name="T7" fmla="*/ 7 h 11"/>
                <a:gd name="T8" fmla="*/ 12 w 12"/>
                <a:gd name="T9" fmla="*/ 6 h 11"/>
                <a:gd name="T10" fmla="*/ 12 w 12"/>
                <a:gd name="T11" fmla="*/ 3 h 11"/>
                <a:gd name="T12" fmla="*/ 11 w 12"/>
                <a:gd name="T13" fmla="*/ 1 h 11"/>
                <a:gd name="T14" fmla="*/ 9 w 12"/>
                <a:gd name="T15" fmla="*/ 0 h 11"/>
                <a:gd name="T16" fmla="*/ 6 w 12"/>
                <a:gd name="T17" fmla="*/ 0 h 11"/>
                <a:gd name="T18" fmla="*/ 4 w 12"/>
                <a:gd name="T19" fmla="*/ 0 h 11"/>
                <a:gd name="T20" fmla="*/ 3 w 12"/>
                <a:gd name="T21" fmla="*/ 1 h 11"/>
                <a:gd name="T22" fmla="*/ 1 w 12"/>
                <a:gd name="T23" fmla="*/ 3 h 11"/>
                <a:gd name="T24" fmla="*/ 0 w 12"/>
                <a:gd name="T25" fmla="*/ 6 h 11"/>
                <a:gd name="T26" fmla="*/ 1 w 12"/>
                <a:gd name="T27" fmla="*/ 7 h 11"/>
                <a:gd name="T28" fmla="*/ 3 w 12"/>
                <a:gd name="T29" fmla="*/ 9 h 11"/>
                <a:gd name="T30" fmla="*/ 4 w 12"/>
                <a:gd name="T31" fmla="*/ 11 h 11"/>
                <a:gd name="T32" fmla="*/ 6 w 12"/>
                <a:gd name="T33" fmla="*/ 11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1"/>
                <a:gd name="T53" fmla="*/ 12 w 12"/>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1">
                  <a:moveTo>
                    <a:pt x="6" y="11"/>
                  </a:moveTo>
                  <a:lnTo>
                    <a:pt x="9" y="11"/>
                  </a:lnTo>
                  <a:lnTo>
                    <a:pt x="11" y="9"/>
                  </a:lnTo>
                  <a:lnTo>
                    <a:pt x="12" y="7"/>
                  </a:lnTo>
                  <a:lnTo>
                    <a:pt x="12" y="6"/>
                  </a:lnTo>
                  <a:lnTo>
                    <a:pt x="12" y="3"/>
                  </a:lnTo>
                  <a:lnTo>
                    <a:pt x="11" y="1"/>
                  </a:lnTo>
                  <a:lnTo>
                    <a:pt x="9" y="0"/>
                  </a:lnTo>
                  <a:lnTo>
                    <a:pt x="6" y="0"/>
                  </a:lnTo>
                  <a:lnTo>
                    <a:pt x="4" y="0"/>
                  </a:lnTo>
                  <a:lnTo>
                    <a:pt x="3" y="1"/>
                  </a:lnTo>
                  <a:lnTo>
                    <a:pt x="1" y="3"/>
                  </a:lnTo>
                  <a:lnTo>
                    <a:pt x="0" y="6"/>
                  </a:lnTo>
                  <a:lnTo>
                    <a:pt x="1" y="7"/>
                  </a:lnTo>
                  <a:lnTo>
                    <a:pt x="3" y="9"/>
                  </a:lnTo>
                  <a:lnTo>
                    <a:pt x="4" y="11"/>
                  </a:lnTo>
                  <a:lnTo>
                    <a:pt x="6"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25" name="Freeform 1001"/>
            <p:cNvSpPr>
              <a:spLocks/>
            </p:cNvSpPr>
            <p:nvPr/>
          </p:nvSpPr>
          <p:spPr bwMode="auto">
            <a:xfrm>
              <a:off x="2734" y="2033"/>
              <a:ext cx="5" cy="5"/>
            </a:xfrm>
            <a:custGeom>
              <a:avLst/>
              <a:gdLst>
                <a:gd name="T0" fmla="*/ 2 w 5"/>
                <a:gd name="T1" fmla="*/ 5 h 5"/>
                <a:gd name="T2" fmla="*/ 4 w 5"/>
                <a:gd name="T3" fmla="*/ 5 h 5"/>
                <a:gd name="T4" fmla="*/ 5 w 5"/>
                <a:gd name="T5" fmla="*/ 3 h 5"/>
                <a:gd name="T6" fmla="*/ 5 w 5"/>
                <a:gd name="T7" fmla="*/ 3 h 5"/>
                <a:gd name="T8" fmla="*/ 5 w 5"/>
                <a:gd name="T9" fmla="*/ 1 h 5"/>
                <a:gd name="T10" fmla="*/ 5 w 5"/>
                <a:gd name="T11" fmla="*/ 1 h 5"/>
                <a:gd name="T12" fmla="*/ 5 w 5"/>
                <a:gd name="T13" fmla="*/ 0 h 5"/>
                <a:gd name="T14" fmla="*/ 4 w 5"/>
                <a:gd name="T15" fmla="*/ 0 h 5"/>
                <a:gd name="T16" fmla="*/ 2 w 5"/>
                <a:gd name="T17" fmla="*/ 0 h 5"/>
                <a:gd name="T18" fmla="*/ 2 w 5"/>
                <a:gd name="T19" fmla="*/ 0 h 5"/>
                <a:gd name="T20" fmla="*/ 0 w 5"/>
                <a:gd name="T21" fmla="*/ 0 h 5"/>
                <a:gd name="T22" fmla="*/ 0 w 5"/>
                <a:gd name="T23" fmla="*/ 1 h 5"/>
                <a:gd name="T24" fmla="*/ 0 w 5"/>
                <a:gd name="T25" fmla="*/ 1 h 5"/>
                <a:gd name="T26" fmla="*/ 0 w 5"/>
                <a:gd name="T27" fmla="*/ 3 h 5"/>
                <a:gd name="T28" fmla="*/ 0 w 5"/>
                <a:gd name="T29" fmla="*/ 3 h 5"/>
                <a:gd name="T30" fmla="*/ 2 w 5"/>
                <a:gd name="T31" fmla="*/ 5 h 5"/>
                <a:gd name="T32" fmla="*/ 2 w 5"/>
                <a:gd name="T33" fmla="*/ 5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
                <a:gd name="T52" fmla="*/ 0 h 5"/>
                <a:gd name="T53" fmla="*/ 5 w 5"/>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 h="5">
                  <a:moveTo>
                    <a:pt x="2" y="5"/>
                  </a:moveTo>
                  <a:lnTo>
                    <a:pt x="4" y="5"/>
                  </a:lnTo>
                  <a:lnTo>
                    <a:pt x="5" y="3"/>
                  </a:lnTo>
                  <a:lnTo>
                    <a:pt x="5" y="1"/>
                  </a:lnTo>
                  <a:lnTo>
                    <a:pt x="5" y="0"/>
                  </a:lnTo>
                  <a:lnTo>
                    <a:pt x="4" y="0"/>
                  </a:lnTo>
                  <a:lnTo>
                    <a:pt x="2" y="0"/>
                  </a:lnTo>
                  <a:lnTo>
                    <a:pt x="0" y="0"/>
                  </a:lnTo>
                  <a:lnTo>
                    <a:pt x="0" y="1"/>
                  </a:lnTo>
                  <a:lnTo>
                    <a:pt x="0" y="3"/>
                  </a:lnTo>
                  <a:lnTo>
                    <a:pt x="2"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26" name="Freeform 1002"/>
            <p:cNvSpPr>
              <a:spLocks/>
            </p:cNvSpPr>
            <p:nvPr/>
          </p:nvSpPr>
          <p:spPr bwMode="auto">
            <a:xfrm>
              <a:off x="2511" y="1899"/>
              <a:ext cx="239" cy="234"/>
            </a:xfrm>
            <a:custGeom>
              <a:avLst/>
              <a:gdLst>
                <a:gd name="T0" fmla="*/ 110 w 239"/>
                <a:gd name="T1" fmla="*/ 215 h 234"/>
                <a:gd name="T2" fmla="*/ 105 w 239"/>
                <a:gd name="T3" fmla="*/ 218 h 234"/>
                <a:gd name="T4" fmla="*/ 107 w 239"/>
                <a:gd name="T5" fmla="*/ 223 h 234"/>
                <a:gd name="T6" fmla="*/ 111 w 239"/>
                <a:gd name="T7" fmla="*/ 221 h 234"/>
                <a:gd name="T8" fmla="*/ 114 w 239"/>
                <a:gd name="T9" fmla="*/ 217 h 234"/>
                <a:gd name="T10" fmla="*/ 117 w 239"/>
                <a:gd name="T11" fmla="*/ 215 h 234"/>
                <a:gd name="T12" fmla="*/ 130 w 239"/>
                <a:gd name="T13" fmla="*/ 206 h 234"/>
                <a:gd name="T14" fmla="*/ 105 w 239"/>
                <a:gd name="T15" fmla="*/ 179 h 234"/>
                <a:gd name="T16" fmla="*/ 111 w 239"/>
                <a:gd name="T17" fmla="*/ 199 h 234"/>
                <a:gd name="T18" fmla="*/ 113 w 239"/>
                <a:gd name="T19" fmla="*/ 201 h 234"/>
                <a:gd name="T20" fmla="*/ 117 w 239"/>
                <a:gd name="T21" fmla="*/ 182 h 234"/>
                <a:gd name="T22" fmla="*/ 117 w 239"/>
                <a:gd name="T23" fmla="*/ 182 h 234"/>
                <a:gd name="T24" fmla="*/ 119 w 239"/>
                <a:gd name="T25" fmla="*/ 202 h 234"/>
                <a:gd name="T26" fmla="*/ 128 w 239"/>
                <a:gd name="T27" fmla="*/ 187 h 234"/>
                <a:gd name="T28" fmla="*/ 164 w 239"/>
                <a:gd name="T29" fmla="*/ 234 h 234"/>
                <a:gd name="T30" fmla="*/ 192 w 239"/>
                <a:gd name="T31" fmla="*/ 165 h 234"/>
                <a:gd name="T32" fmla="*/ 209 w 239"/>
                <a:gd name="T33" fmla="*/ 154 h 234"/>
                <a:gd name="T34" fmla="*/ 216 w 239"/>
                <a:gd name="T35" fmla="*/ 142 h 234"/>
                <a:gd name="T36" fmla="*/ 216 w 239"/>
                <a:gd name="T37" fmla="*/ 126 h 234"/>
                <a:gd name="T38" fmla="*/ 216 w 239"/>
                <a:gd name="T39" fmla="*/ 117 h 234"/>
                <a:gd name="T40" fmla="*/ 222 w 239"/>
                <a:gd name="T41" fmla="*/ 109 h 234"/>
                <a:gd name="T42" fmla="*/ 223 w 239"/>
                <a:gd name="T43" fmla="*/ 131 h 234"/>
                <a:gd name="T44" fmla="*/ 233 w 239"/>
                <a:gd name="T45" fmla="*/ 103 h 234"/>
                <a:gd name="T46" fmla="*/ 238 w 239"/>
                <a:gd name="T47" fmla="*/ 98 h 234"/>
                <a:gd name="T48" fmla="*/ 239 w 239"/>
                <a:gd name="T49" fmla="*/ 90 h 234"/>
                <a:gd name="T50" fmla="*/ 239 w 239"/>
                <a:gd name="T51" fmla="*/ 75 h 234"/>
                <a:gd name="T52" fmla="*/ 238 w 239"/>
                <a:gd name="T53" fmla="*/ 64 h 234"/>
                <a:gd name="T54" fmla="*/ 223 w 239"/>
                <a:gd name="T55" fmla="*/ 61 h 234"/>
                <a:gd name="T56" fmla="*/ 217 w 239"/>
                <a:gd name="T57" fmla="*/ 50 h 234"/>
                <a:gd name="T58" fmla="*/ 211 w 239"/>
                <a:gd name="T59" fmla="*/ 42 h 234"/>
                <a:gd name="T60" fmla="*/ 184 w 239"/>
                <a:gd name="T61" fmla="*/ 42 h 234"/>
                <a:gd name="T62" fmla="*/ 166 w 239"/>
                <a:gd name="T63" fmla="*/ 37 h 234"/>
                <a:gd name="T64" fmla="*/ 164 w 239"/>
                <a:gd name="T65" fmla="*/ 25 h 234"/>
                <a:gd name="T66" fmla="*/ 166 w 239"/>
                <a:gd name="T67" fmla="*/ 9 h 234"/>
                <a:gd name="T68" fmla="*/ 156 w 239"/>
                <a:gd name="T69" fmla="*/ 1 h 234"/>
                <a:gd name="T70" fmla="*/ 139 w 239"/>
                <a:gd name="T71" fmla="*/ 1 h 234"/>
                <a:gd name="T72" fmla="*/ 64 w 239"/>
                <a:gd name="T73" fmla="*/ 65 h 234"/>
                <a:gd name="T74" fmla="*/ 21 w 239"/>
                <a:gd name="T75" fmla="*/ 100 h 234"/>
                <a:gd name="T76" fmla="*/ 19 w 239"/>
                <a:gd name="T77" fmla="*/ 109 h 234"/>
                <a:gd name="T78" fmla="*/ 15 w 239"/>
                <a:gd name="T79" fmla="*/ 118 h 234"/>
                <a:gd name="T80" fmla="*/ 7 w 239"/>
                <a:gd name="T81" fmla="*/ 121 h 234"/>
                <a:gd name="T82" fmla="*/ 4 w 239"/>
                <a:gd name="T83" fmla="*/ 126 h 234"/>
                <a:gd name="T84" fmla="*/ 4 w 239"/>
                <a:gd name="T85" fmla="*/ 131 h 234"/>
                <a:gd name="T86" fmla="*/ 0 w 239"/>
                <a:gd name="T87" fmla="*/ 131 h 234"/>
                <a:gd name="T88" fmla="*/ 38 w 239"/>
                <a:gd name="T89" fmla="*/ 157 h 234"/>
                <a:gd name="T90" fmla="*/ 53 w 239"/>
                <a:gd name="T91" fmla="*/ 162 h 234"/>
                <a:gd name="T92" fmla="*/ 105 w 239"/>
                <a:gd name="T93" fmla="*/ 199 h 234"/>
                <a:gd name="T94" fmla="*/ 96 w 239"/>
                <a:gd name="T95" fmla="*/ 207 h 234"/>
                <a:gd name="T96" fmla="*/ 88 w 239"/>
                <a:gd name="T97" fmla="*/ 210 h 234"/>
                <a:gd name="T98" fmla="*/ 85 w 239"/>
                <a:gd name="T99" fmla="*/ 213 h 234"/>
                <a:gd name="T100" fmla="*/ 91 w 239"/>
                <a:gd name="T101" fmla="*/ 215 h 234"/>
                <a:gd name="T102" fmla="*/ 94 w 239"/>
                <a:gd name="T103" fmla="*/ 212 h 234"/>
                <a:gd name="T104" fmla="*/ 100 w 239"/>
                <a:gd name="T105" fmla="*/ 209 h 234"/>
                <a:gd name="T106" fmla="*/ 105 w 239"/>
                <a:gd name="T107" fmla="*/ 210 h 234"/>
                <a:gd name="T108" fmla="*/ 100 w 239"/>
                <a:gd name="T109" fmla="*/ 212 h 234"/>
                <a:gd name="T110" fmla="*/ 94 w 239"/>
                <a:gd name="T111" fmla="*/ 215 h 234"/>
                <a:gd name="T112" fmla="*/ 96 w 239"/>
                <a:gd name="T113" fmla="*/ 218 h 234"/>
                <a:gd name="T114" fmla="*/ 102 w 239"/>
                <a:gd name="T115" fmla="*/ 218 h 234"/>
                <a:gd name="T116" fmla="*/ 105 w 239"/>
                <a:gd name="T117" fmla="*/ 213 h 234"/>
                <a:gd name="T118" fmla="*/ 108 w 239"/>
                <a:gd name="T119" fmla="*/ 212 h 234"/>
                <a:gd name="T120" fmla="*/ 113 w 239"/>
                <a:gd name="T121" fmla="*/ 213 h 2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39"/>
                <a:gd name="T184" fmla="*/ 0 h 234"/>
                <a:gd name="T185" fmla="*/ 239 w 239"/>
                <a:gd name="T186" fmla="*/ 234 h 23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39" h="234">
                  <a:moveTo>
                    <a:pt x="113" y="213"/>
                  </a:moveTo>
                  <a:lnTo>
                    <a:pt x="113" y="213"/>
                  </a:lnTo>
                  <a:lnTo>
                    <a:pt x="110" y="215"/>
                  </a:lnTo>
                  <a:lnTo>
                    <a:pt x="108" y="217"/>
                  </a:lnTo>
                  <a:lnTo>
                    <a:pt x="107" y="218"/>
                  </a:lnTo>
                  <a:lnTo>
                    <a:pt x="105" y="218"/>
                  </a:lnTo>
                  <a:lnTo>
                    <a:pt x="103" y="220"/>
                  </a:lnTo>
                  <a:lnTo>
                    <a:pt x="105" y="221"/>
                  </a:lnTo>
                  <a:lnTo>
                    <a:pt x="107" y="223"/>
                  </a:lnTo>
                  <a:lnTo>
                    <a:pt x="108" y="223"/>
                  </a:lnTo>
                  <a:lnTo>
                    <a:pt x="110" y="223"/>
                  </a:lnTo>
                  <a:lnTo>
                    <a:pt x="111" y="221"/>
                  </a:lnTo>
                  <a:lnTo>
                    <a:pt x="113" y="220"/>
                  </a:lnTo>
                  <a:lnTo>
                    <a:pt x="113" y="218"/>
                  </a:lnTo>
                  <a:lnTo>
                    <a:pt x="114" y="217"/>
                  </a:lnTo>
                  <a:lnTo>
                    <a:pt x="114" y="215"/>
                  </a:lnTo>
                  <a:lnTo>
                    <a:pt x="116" y="215"/>
                  </a:lnTo>
                  <a:lnTo>
                    <a:pt x="117" y="215"/>
                  </a:lnTo>
                  <a:lnTo>
                    <a:pt x="119" y="215"/>
                  </a:lnTo>
                  <a:lnTo>
                    <a:pt x="130" y="206"/>
                  </a:lnTo>
                  <a:lnTo>
                    <a:pt x="108" y="198"/>
                  </a:lnTo>
                  <a:lnTo>
                    <a:pt x="105" y="193"/>
                  </a:lnTo>
                  <a:lnTo>
                    <a:pt x="105" y="179"/>
                  </a:lnTo>
                  <a:lnTo>
                    <a:pt x="110" y="181"/>
                  </a:lnTo>
                  <a:lnTo>
                    <a:pt x="110" y="199"/>
                  </a:lnTo>
                  <a:lnTo>
                    <a:pt x="111" y="199"/>
                  </a:lnTo>
                  <a:lnTo>
                    <a:pt x="111" y="181"/>
                  </a:lnTo>
                  <a:lnTo>
                    <a:pt x="113" y="181"/>
                  </a:lnTo>
                  <a:lnTo>
                    <a:pt x="113" y="201"/>
                  </a:lnTo>
                  <a:lnTo>
                    <a:pt x="114" y="201"/>
                  </a:lnTo>
                  <a:lnTo>
                    <a:pt x="114" y="181"/>
                  </a:lnTo>
                  <a:lnTo>
                    <a:pt x="117" y="182"/>
                  </a:lnTo>
                  <a:lnTo>
                    <a:pt x="117" y="202"/>
                  </a:lnTo>
                  <a:lnTo>
                    <a:pt x="117" y="182"/>
                  </a:lnTo>
                  <a:lnTo>
                    <a:pt x="124" y="184"/>
                  </a:lnTo>
                  <a:lnTo>
                    <a:pt x="124" y="199"/>
                  </a:lnTo>
                  <a:lnTo>
                    <a:pt x="119" y="202"/>
                  </a:lnTo>
                  <a:lnTo>
                    <a:pt x="124" y="204"/>
                  </a:lnTo>
                  <a:lnTo>
                    <a:pt x="128" y="202"/>
                  </a:lnTo>
                  <a:lnTo>
                    <a:pt x="128" y="187"/>
                  </a:lnTo>
                  <a:lnTo>
                    <a:pt x="141" y="190"/>
                  </a:lnTo>
                  <a:lnTo>
                    <a:pt x="158" y="182"/>
                  </a:lnTo>
                  <a:lnTo>
                    <a:pt x="164" y="234"/>
                  </a:lnTo>
                  <a:lnTo>
                    <a:pt x="174" y="234"/>
                  </a:lnTo>
                  <a:lnTo>
                    <a:pt x="184" y="168"/>
                  </a:lnTo>
                  <a:lnTo>
                    <a:pt x="192" y="165"/>
                  </a:lnTo>
                  <a:lnTo>
                    <a:pt x="199" y="162"/>
                  </a:lnTo>
                  <a:lnTo>
                    <a:pt x="205" y="159"/>
                  </a:lnTo>
                  <a:lnTo>
                    <a:pt x="209" y="154"/>
                  </a:lnTo>
                  <a:lnTo>
                    <a:pt x="213" y="151"/>
                  </a:lnTo>
                  <a:lnTo>
                    <a:pt x="214" y="146"/>
                  </a:lnTo>
                  <a:lnTo>
                    <a:pt x="216" y="142"/>
                  </a:lnTo>
                  <a:lnTo>
                    <a:pt x="216" y="134"/>
                  </a:lnTo>
                  <a:lnTo>
                    <a:pt x="216" y="131"/>
                  </a:lnTo>
                  <a:lnTo>
                    <a:pt x="216" y="126"/>
                  </a:lnTo>
                  <a:lnTo>
                    <a:pt x="216" y="123"/>
                  </a:lnTo>
                  <a:lnTo>
                    <a:pt x="216" y="118"/>
                  </a:lnTo>
                  <a:lnTo>
                    <a:pt x="216" y="117"/>
                  </a:lnTo>
                  <a:lnTo>
                    <a:pt x="217" y="114"/>
                  </a:lnTo>
                  <a:lnTo>
                    <a:pt x="219" y="110"/>
                  </a:lnTo>
                  <a:lnTo>
                    <a:pt x="222" y="109"/>
                  </a:lnTo>
                  <a:lnTo>
                    <a:pt x="222" y="114"/>
                  </a:lnTo>
                  <a:lnTo>
                    <a:pt x="223" y="123"/>
                  </a:lnTo>
                  <a:lnTo>
                    <a:pt x="223" y="131"/>
                  </a:lnTo>
                  <a:lnTo>
                    <a:pt x="223" y="134"/>
                  </a:lnTo>
                  <a:lnTo>
                    <a:pt x="228" y="134"/>
                  </a:lnTo>
                  <a:lnTo>
                    <a:pt x="233" y="103"/>
                  </a:lnTo>
                  <a:lnTo>
                    <a:pt x="234" y="101"/>
                  </a:lnTo>
                  <a:lnTo>
                    <a:pt x="236" y="100"/>
                  </a:lnTo>
                  <a:lnTo>
                    <a:pt x="238" y="98"/>
                  </a:lnTo>
                  <a:lnTo>
                    <a:pt x="238" y="96"/>
                  </a:lnTo>
                  <a:lnTo>
                    <a:pt x="239" y="93"/>
                  </a:lnTo>
                  <a:lnTo>
                    <a:pt x="239" y="90"/>
                  </a:lnTo>
                  <a:lnTo>
                    <a:pt x="239" y="85"/>
                  </a:lnTo>
                  <a:lnTo>
                    <a:pt x="239" y="79"/>
                  </a:lnTo>
                  <a:lnTo>
                    <a:pt x="239" y="75"/>
                  </a:lnTo>
                  <a:lnTo>
                    <a:pt x="239" y="70"/>
                  </a:lnTo>
                  <a:lnTo>
                    <a:pt x="239" y="67"/>
                  </a:lnTo>
                  <a:lnTo>
                    <a:pt x="238" y="64"/>
                  </a:lnTo>
                  <a:lnTo>
                    <a:pt x="234" y="62"/>
                  </a:lnTo>
                  <a:lnTo>
                    <a:pt x="231" y="61"/>
                  </a:lnTo>
                  <a:lnTo>
                    <a:pt x="223" y="61"/>
                  </a:lnTo>
                  <a:lnTo>
                    <a:pt x="214" y="59"/>
                  </a:lnTo>
                  <a:lnTo>
                    <a:pt x="216" y="54"/>
                  </a:lnTo>
                  <a:lnTo>
                    <a:pt x="217" y="50"/>
                  </a:lnTo>
                  <a:lnTo>
                    <a:pt x="217" y="46"/>
                  </a:lnTo>
                  <a:lnTo>
                    <a:pt x="216" y="43"/>
                  </a:lnTo>
                  <a:lnTo>
                    <a:pt x="211" y="42"/>
                  </a:lnTo>
                  <a:lnTo>
                    <a:pt x="205" y="40"/>
                  </a:lnTo>
                  <a:lnTo>
                    <a:pt x="197" y="40"/>
                  </a:lnTo>
                  <a:lnTo>
                    <a:pt x="184" y="42"/>
                  </a:lnTo>
                  <a:lnTo>
                    <a:pt x="175" y="42"/>
                  </a:lnTo>
                  <a:lnTo>
                    <a:pt x="169" y="40"/>
                  </a:lnTo>
                  <a:lnTo>
                    <a:pt x="166" y="37"/>
                  </a:lnTo>
                  <a:lnTo>
                    <a:pt x="164" y="34"/>
                  </a:lnTo>
                  <a:lnTo>
                    <a:pt x="164" y="29"/>
                  </a:lnTo>
                  <a:lnTo>
                    <a:pt x="164" y="25"/>
                  </a:lnTo>
                  <a:lnTo>
                    <a:pt x="166" y="20"/>
                  </a:lnTo>
                  <a:lnTo>
                    <a:pt x="166" y="14"/>
                  </a:lnTo>
                  <a:lnTo>
                    <a:pt x="166" y="9"/>
                  </a:lnTo>
                  <a:lnTo>
                    <a:pt x="164" y="6"/>
                  </a:lnTo>
                  <a:lnTo>
                    <a:pt x="161" y="3"/>
                  </a:lnTo>
                  <a:lnTo>
                    <a:pt x="156" y="1"/>
                  </a:lnTo>
                  <a:lnTo>
                    <a:pt x="150" y="1"/>
                  </a:lnTo>
                  <a:lnTo>
                    <a:pt x="146" y="0"/>
                  </a:lnTo>
                  <a:lnTo>
                    <a:pt x="139" y="1"/>
                  </a:lnTo>
                  <a:lnTo>
                    <a:pt x="133" y="1"/>
                  </a:lnTo>
                  <a:lnTo>
                    <a:pt x="78" y="67"/>
                  </a:lnTo>
                  <a:lnTo>
                    <a:pt x="64" y="65"/>
                  </a:lnTo>
                  <a:lnTo>
                    <a:pt x="55" y="90"/>
                  </a:lnTo>
                  <a:lnTo>
                    <a:pt x="21" y="98"/>
                  </a:lnTo>
                  <a:lnTo>
                    <a:pt x="21" y="100"/>
                  </a:lnTo>
                  <a:lnTo>
                    <a:pt x="19" y="103"/>
                  </a:lnTo>
                  <a:lnTo>
                    <a:pt x="19" y="106"/>
                  </a:lnTo>
                  <a:lnTo>
                    <a:pt x="19" y="109"/>
                  </a:lnTo>
                  <a:lnTo>
                    <a:pt x="18" y="114"/>
                  </a:lnTo>
                  <a:lnTo>
                    <a:pt x="16" y="117"/>
                  </a:lnTo>
                  <a:lnTo>
                    <a:pt x="15" y="118"/>
                  </a:lnTo>
                  <a:lnTo>
                    <a:pt x="11" y="120"/>
                  </a:lnTo>
                  <a:lnTo>
                    <a:pt x="8" y="120"/>
                  </a:lnTo>
                  <a:lnTo>
                    <a:pt x="7" y="121"/>
                  </a:lnTo>
                  <a:lnTo>
                    <a:pt x="5" y="123"/>
                  </a:lnTo>
                  <a:lnTo>
                    <a:pt x="4" y="124"/>
                  </a:lnTo>
                  <a:lnTo>
                    <a:pt x="4" y="126"/>
                  </a:lnTo>
                  <a:lnTo>
                    <a:pt x="4" y="128"/>
                  </a:lnTo>
                  <a:lnTo>
                    <a:pt x="4" y="129"/>
                  </a:lnTo>
                  <a:lnTo>
                    <a:pt x="4" y="131"/>
                  </a:lnTo>
                  <a:lnTo>
                    <a:pt x="2" y="131"/>
                  </a:lnTo>
                  <a:lnTo>
                    <a:pt x="0" y="131"/>
                  </a:lnTo>
                  <a:lnTo>
                    <a:pt x="0" y="142"/>
                  </a:lnTo>
                  <a:lnTo>
                    <a:pt x="38" y="157"/>
                  </a:lnTo>
                  <a:lnTo>
                    <a:pt x="46" y="192"/>
                  </a:lnTo>
                  <a:lnTo>
                    <a:pt x="53" y="192"/>
                  </a:lnTo>
                  <a:lnTo>
                    <a:pt x="53" y="162"/>
                  </a:lnTo>
                  <a:lnTo>
                    <a:pt x="99" y="176"/>
                  </a:lnTo>
                  <a:lnTo>
                    <a:pt x="100" y="193"/>
                  </a:lnTo>
                  <a:lnTo>
                    <a:pt x="105" y="199"/>
                  </a:lnTo>
                  <a:lnTo>
                    <a:pt x="92" y="206"/>
                  </a:lnTo>
                  <a:lnTo>
                    <a:pt x="97" y="207"/>
                  </a:lnTo>
                  <a:lnTo>
                    <a:pt x="96" y="207"/>
                  </a:lnTo>
                  <a:lnTo>
                    <a:pt x="92" y="209"/>
                  </a:lnTo>
                  <a:lnTo>
                    <a:pt x="91" y="209"/>
                  </a:lnTo>
                  <a:lnTo>
                    <a:pt x="88" y="210"/>
                  </a:lnTo>
                  <a:lnTo>
                    <a:pt x="86" y="210"/>
                  </a:lnTo>
                  <a:lnTo>
                    <a:pt x="85" y="212"/>
                  </a:lnTo>
                  <a:lnTo>
                    <a:pt x="85" y="213"/>
                  </a:lnTo>
                  <a:lnTo>
                    <a:pt x="88" y="215"/>
                  </a:lnTo>
                  <a:lnTo>
                    <a:pt x="89" y="215"/>
                  </a:lnTo>
                  <a:lnTo>
                    <a:pt x="91" y="215"/>
                  </a:lnTo>
                  <a:lnTo>
                    <a:pt x="92" y="215"/>
                  </a:lnTo>
                  <a:lnTo>
                    <a:pt x="92" y="213"/>
                  </a:lnTo>
                  <a:lnTo>
                    <a:pt x="94" y="212"/>
                  </a:lnTo>
                  <a:lnTo>
                    <a:pt x="96" y="210"/>
                  </a:lnTo>
                  <a:lnTo>
                    <a:pt x="97" y="210"/>
                  </a:lnTo>
                  <a:lnTo>
                    <a:pt x="100" y="209"/>
                  </a:lnTo>
                  <a:lnTo>
                    <a:pt x="102" y="209"/>
                  </a:lnTo>
                  <a:lnTo>
                    <a:pt x="103" y="210"/>
                  </a:lnTo>
                  <a:lnTo>
                    <a:pt x="105" y="210"/>
                  </a:lnTo>
                  <a:lnTo>
                    <a:pt x="103" y="210"/>
                  </a:lnTo>
                  <a:lnTo>
                    <a:pt x="100" y="212"/>
                  </a:lnTo>
                  <a:lnTo>
                    <a:pt x="99" y="213"/>
                  </a:lnTo>
                  <a:lnTo>
                    <a:pt x="97" y="213"/>
                  </a:lnTo>
                  <a:lnTo>
                    <a:pt x="94" y="215"/>
                  </a:lnTo>
                  <a:lnTo>
                    <a:pt x="94" y="217"/>
                  </a:lnTo>
                  <a:lnTo>
                    <a:pt x="96" y="218"/>
                  </a:lnTo>
                  <a:lnTo>
                    <a:pt x="99" y="220"/>
                  </a:lnTo>
                  <a:lnTo>
                    <a:pt x="100" y="220"/>
                  </a:lnTo>
                  <a:lnTo>
                    <a:pt x="102" y="218"/>
                  </a:lnTo>
                  <a:lnTo>
                    <a:pt x="102" y="217"/>
                  </a:lnTo>
                  <a:lnTo>
                    <a:pt x="103" y="215"/>
                  </a:lnTo>
                  <a:lnTo>
                    <a:pt x="105" y="213"/>
                  </a:lnTo>
                  <a:lnTo>
                    <a:pt x="107" y="212"/>
                  </a:lnTo>
                  <a:lnTo>
                    <a:pt x="108" y="212"/>
                  </a:lnTo>
                  <a:lnTo>
                    <a:pt x="110" y="212"/>
                  </a:lnTo>
                  <a:lnTo>
                    <a:pt x="111" y="212"/>
                  </a:lnTo>
                  <a:lnTo>
                    <a:pt x="113" y="21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27" name="Freeform 1003"/>
            <p:cNvSpPr>
              <a:spLocks/>
            </p:cNvSpPr>
            <p:nvPr/>
          </p:nvSpPr>
          <p:spPr bwMode="auto">
            <a:xfrm>
              <a:off x="2580" y="1972"/>
              <a:ext cx="31" cy="33"/>
            </a:xfrm>
            <a:custGeom>
              <a:avLst/>
              <a:gdLst>
                <a:gd name="T0" fmla="*/ 9 w 31"/>
                <a:gd name="T1" fmla="*/ 0 h 33"/>
                <a:gd name="T2" fmla="*/ 31 w 31"/>
                <a:gd name="T3" fmla="*/ 5 h 33"/>
                <a:gd name="T4" fmla="*/ 22 w 31"/>
                <a:gd name="T5" fmla="*/ 33 h 33"/>
                <a:gd name="T6" fmla="*/ 0 w 31"/>
                <a:gd name="T7" fmla="*/ 27 h 33"/>
                <a:gd name="T8" fmla="*/ 9 w 31"/>
                <a:gd name="T9" fmla="*/ 0 h 33"/>
                <a:gd name="T10" fmla="*/ 0 60000 65536"/>
                <a:gd name="T11" fmla="*/ 0 60000 65536"/>
                <a:gd name="T12" fmla="*/ 0 60000 65536"/>
                <a:gd name="T13" fmla="*/ 0 60000 65536"/>
                <a:gd name="T14" fmla="*/ 0 60000 65536"/>
                <a:gd name="T15" fmla="*/ 0 w 31"/>
                <a:gd name="T16" fmla="*/ 0 h 33"/>
                <a:gd name="T17" fmla="*/ 31 w 31"/>
                <a:gd name="T18" fmla="*/ 33 h 33"/>
              </a:gdLst>
              <a:ahLst/>
              <a:cxnLst>
                <a:cxn ang="T10">
                  <a:pos x="T0" y="T1"/>
                </a:cxn>
                <a:cxn ang="T11">
                  <a:pos x="T2" y="T3"/>
                </a:cxn>
                <a:cxn ang="T12">
                  <a:pos x="T4" y="T5"/>
                </a:cxn>
                <a:cxn ang="T13">
                  <a:pos x="T6" y="T7"/>
                </a:cxn>
                <a:cxn ang="T14">
                  <a:pos x="T8" y="T9"/>
                </a:cxn>
              </a:cxnLst>
              <a:rect l="T15" t="T16" r="T17" b="T18"/>
              <a:pathLst>
                <a:path w="31" h="33">
                  <a:moveTo>
                    <a:pt x="9" y="0"/>
                  </a:moveTo>
                  <a:lnTo>
                    <a:pt x="31" y="5"/>
                  </a:lnTo>
                  <a:lnTo>
                    <a:pt x="22" y="33"/>
                  </a:lnTo>
                  <a:lnTo>
                    <a:pt x="0" y="27"/>
                  </a:lnTo>
                  <a:lnTo>
                    <a:pt x="9"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28" name="Freeform 1004"/>
            <p:cNvSpPr>
              <a:spLocks/>
            </p:cNvSpPr>
            <p:nvPr/>
          </p:nvSpPr>
          <p:spPr bwMode="auto">
            <a:xfrm>
              <a:off x="2653" y="1961"/>
              <a:ext cx="92" cy="53"/>
            </a:xfrm>
            <a:custGeom>
              <a:avLst/>
              <a:gdLst>
                <a:gd name="T0" fmla="*/ 0 w 92"/>
                <a:gd name="T1" fmla="*/ 17 h 53"/>
                <a:gd name="T2" fmla="*/ 11 w 92"/>
                <a:gd name="T3" fmla="*/ 19 h 53"/>
                <a:gd name="T4" fmla="*/ 2 w 92"/>
                <a:gd name="T5" fmla="*/ 44 h 53"/>
                <a:gd name="T6" fmla="*/ 49 w 92"/>
                <a:gd name="T7" fmla="*/ 53 h 53"/>
                <a:gd name="T8" fmla="*/ 52 w 92"/>
                <a:gd name="T9" fmla="*/ 53 h 53"/>
                <a:gd name="T10" fmla="*/ 57 w 92"/>
                <a:gd name="T11" fmla="*/ 50 h 53"/>
                <a:gd name="T12" fmla="*/ 61 w 92"/>
                <a:gd name="T13" fmla="*/ 48 h 53"/>
                <a:gd name="T14" fmla="*/ 64 w 92"/>
                <a:gd name="T15" fmla="*/ 47 h 53"/>
                <a:gd name="T16" fmla="*/ 66 w 92"/>
                <a:gd name="T17" fmla="*/ 44 h 53"/>
                <a:gd name="T18" fmla="*/ 66 w 92"/>
                <a:gd name="T19" fmla="*/ 41 h 53"/>
                <a:gd name="T20" fmla="*/ 64 w 92"/>
                <a:gd name="T21" fmla="*/ 38 h 53"/>
                <a:gd name="T22" fmla="*/ 60 w 92"/>
                <a:gd name="T23" fmla="*/ 34 h 53"/>
                <a:gd name="T24" fmla="*/ 57 w 92"/>
                <a:gd name="T25" fmla="*/ 31 h 53"/>
                <a:gd name="T26" fmla="*/ 57 w 92"/>
                <a:gd name="T27" fmla="*/ 28 h 53"/>
                <a:gd name="T28" fmla="*/ 60 w 92"/>
                <a:gd name="T29" fmla="*/ 25 h 53"/>
                <a:gd name="T30" fmla="*/ 63 w 92"/>
                <a:gd name="T31" fmla="*/ 22 h 53"/>
                <a:gd name="T32" fmla="*/ 67 w 92"/>
                <a:gd name="T33" fmla="*/ 19 h 53"/>
                <a:gd name="T34" fmla="*/ 72 w 92"/>
                <a:gd name="T35" fmla="*/ 17 h 53"/>
                <a:gd name="T36" fmla="*/ 75 w 92"/>
                <a:gd name="T37" fmla="*/ 14 h 53"/>
                <a:gd name="T38" fmla="*/ 78 w 92"/>
                <a:gd name="T39" fmla="*/ 14 h 53"/>
                <a:gd name="T40" fmla="*/ 78 w 92"/>
                <a:gd name="T41" fmla="*/ 13 h 53"/>
                <a:gd name="T42" fmla="*/ 80 w 92"/>
                <a:gd name="T43" fmla="*/ 13 h 53"/>
                <a:gd name="T44" fmla="*/ 83 w 92"/>
                <a:gd name="T45" fmla="*/ 11 h 53"/>
                <a:gd name="T46" fmla="*/ 85 w 92"/>
                <a:gd name="T47" fmla="*/ 11 h 53"/>
                <a:gd name="T48" fmla="*/ 86 w 92"/>
                <a:gd name="T49" fmla="*/ 9 h 53"/>
                <a:gd name="T50" fmla="*/ 89 w 92"/>
                <a:gd name="T51" fmla="*/ 8 h 53"/>
                <a:gd name="T52" fmla="*/ 91 w 92"/>
                <a:gd name="T53" fmla="*/ 8 h 53"/>
                <a:gd name="T54" fmla="*/ 92 w 92"/>
                <a:gd name="T55" fmla="*/ 6 h 53"/>
                <a:gd name="T56" fmla="*/ 92 w 92"/>
                <a:gd name="T57" fmla="*/ 5 h 53"/>
                <a:gd name="T58" fmla="*/ 92 w 92"/>
                <a:gd name="T59" fmla="*/ 5 h 53"/>
                <a:gd name="T60" fmla="*/ 92 w 92"/>
                <a:gd name="T61" fmla="*/ 3 h 53"/>
                <a:gd name="T62" fmla="*/ 91 w 92"/>
                <a:gd name="T63" fmla="*/ 2 h 53"/>
                <a:gd name="T64" fmla="*/ 88 w 92"/>
                <a:gd name="T65" fmla="*/ 2 h 53"/>
                <a:gd name="T66" fmla="*/ 83 w 92"/>
                <a:gd name="T67" fmla="*/ 0 h 53"/>
                <a:gd name="T68" fmla="*/ 78 w 92"/>
                <a:gd name="T69" fmla="*/ 0 h 53"/>
                <a:gd name="T70" fmla="*/ 71 w 92"/>
                <a:gd name="T71" fmla="*/ 0 h 53"/>
                <a:gd name="T72" fmla="*/ 67 w 92"/>
                <a:gd name="T73" fmla="*/ 0 h 53"/>
                <a:gd name="T74" fmla="*/ 63 w 92"/>
                <a:gd name="T75" fmla="*/ 2 h 53"/>
                <a:gd name="T76" fmla="*/ 58 w 92"/>
                <a:gd name="T77" fmla="*/ 3 h 53"/>
                <a:gd name="T78" fmla="*/ 53 w 92"/>
                <a:gd name="T79" fmla="*/ 3 h 53"/>
                <a:gd name="T80" fmla="*/ 47 w 92"/>
                <a:gd name="T81" fmla="*/ 5 h 53"/>
                <a:gd name="T82" fmla="*/ 41 w 92"/>
                <a:gd name="T83" fmla="*/ 6 h 53"/>
                <a:gd name="T84" fmla="*/ 36 w 92"/>
                <a:gd name="T85" fmla="*/ 8 h 53"/>
                <a:gd name="T86" fmla="*/ 30 w 92"/>
                <a:gd name="T87" fmla="*/ 9 h 53"/>
                <a:gd name="T88" fmla="*/ 24 w 92"/>
                <a:gd name="T89" fmla="*/ 11 h 53"/>
                <a:gd name="T90" fmla="*/ 19 w 92"/>
                <a:gd name="T91" fmla="*/ 13 h 53"/>
                <a:gd name="T92" fmla="*/ 14 w 92"/>
                <a:gd name="T93" fmla="*/ 14 h 53"/>
                <a:gd name="T94" fmla="*/ 10 w 92"/>
                <a:gd name="T95" fmla="*/ 14 h 53"/>
                <a:gd name="T96" fmla="*/ 7 w 92"/>
                <a:gd name="T97" fmla="*/ 16 h 53"/>
                <a:gd name="T98" fmla="*/ 4 w 92"/>
                <a:gd name="T99" fmla="*/ 16 h 53"/>
                <a:gd name="T100" fmla="*/ 2 w 92"/>
                <a:gd name="T101" fmla="*/ 17 h 53"/>
                <a:gd name="T102" fmla="*/ 0 w 92"/>
                <a:gd name="T103" fmla="*/ 17 h 5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2"/>
                <a:gd name="T157" fmla="*/ 0 h 53"/>
                <a:gd name="T158" fmla="*/ 92 w 92"/>
                <a:gd name="T159" fmla="*/ 53 h 5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2" h="53">
                  <a:moveTo>
                    <a:pt x="0" y="17"/>
                  </a:moveTo>
                  <a:lnTo>
                    <a:pt x="11" y="19"/>
                  </a:lnTo>
                  <a:lnTo>
                    <a:pt x="2" y="44"/>
                  </a:lnTo>
                  <a:lnTo>
                    <a:pt x="49" y="53"/>
                  </a:lnTo>
                  <a:lnTo>
                    <a:pt x="52" y="53"/>
                  </a:lnTo>
                  <a:lnTo>
                    <a:pt x="57" y="50"/>
                  </a:lnTo>
                  <a:lnTo>
                    <a:pt x="61" y="48"/>
                  </a:lnTo>
                  <a:lnTo>
                    <a:pt x="64" y="47"/>
                  </a:lnTo>
                  <a:lnTo>
                    <a:pt x="66" y="44"/>
                  </a:lnTo>
                  <a:lnTo>
                    <a:pt x="66" y="41"/>
                  </a:lnTo>
                  <a:lnTo>
                    <a:pt x="64" y="38"/>
                  </a:lnTo>
                  <a:lnTo>
                    <a:pt x="60" y="34"/>
                  </a:lnTo>
                  <a:lnTo>
                    <a:pt x="57" y="31"/>
                  </a:lnTo>
                  <a:lnTo>
                    <a:pt x="57" y="28"/>
                  </a:lnTo>
                  <a:lnTo>
                    <a:pt x="60" y="25"/>
                  </a:lnTo>
                  <a:lnTo>
                    <a:pt x="63" y="22"/>
                  </a:lnTo>
                  <a:lnTo>
                    <a:pt x="67" y="19"/>
                  </a:lnTo>
                  <a:lnTo>
                    <a:pt x="72" y="17"/>
                  </a:lnTo>
                  <a:lnTo>
                    <a:pt x="75" y="14"/>
                  </a:lnTo>
                  <a:lnTo>
                    <a:pt x="78" y="14"/>
                  </a:lnTo>
                  <a:lnTo>
                    <a:pt x="78" y="13"/>
                  </a:lnTo>
                  <a:lnTo>
                    <a:pt x="80" y="13"/>
                  </a:lnTo>
                  <a:lnTo>
                    <a:pt x="83" y="11"/>
                  </a:lnTo>
                  <a:lnTo>
                    <a:pt x="85" y="11"/>
                  </a:lnTo>
                  <a:lnTo>
                    <a:pt x="86" y="9"/>
                  </a:lnTo>
                  <a:lnTo>
                    <a:pt x="89" y="8"/>
                  </a:lnTo>
                  <a:lnTo>
                    <a:pt x="91" y="8"/>
                  </a:lnTo>
                  <a:lnTo>
                    <a:pt x="92" y="6"/>
                  </a:lnTo>
                  <a:lnTo>
                    <a:pt x="92" y="5"/>
                  </a:lnTo>
                  <a:lnTo>
                    <a:pt x="92" y="3"/>
                  </a:lnTo>
                  <a:lnTo>
                    <a:pt x="91" y="2"/>
                  </a:lnTo>
                  <a:lnTo>
                    <a:pt x="88" y="2"/>
                  </a:lnTo>
                  <a:lnTo>
                    <a:pt x="83" y="0"/>
                  </a:lnTo>
                  <a:lnTo>
                    <a:pt x="78" y="0"/>
                  </a:lnTo>
                  <a:lnTo>
                    <a:pt x="71" y="0"/>
                  </a:lnTo>
                  <a:lnTo>
                    <a:pt x="67" y="0"/>
                  </a:lnTo>
                  <a:lnTo>
                    <a:pt x="63" y="2"/>
                  </a:lnTo>
                  <a:lnTo>
                    <a:pt x="58" y="3"/>
                  </a:lnTo>
                  <a:lnTo>
                    <a:pt x="53" y="3"/>
                  </a:lnTo>
                  <a:lnTo>
                    <a:pt x="47" y="5"/>
                  </a:lnTo>
                  <a:lnTo>
                    <a:pt x="41" y="6"/>
                  </a:lnTo>
                  <a:lnTo>
                    <a:pt x="36" y="8"/>
                  </a:lnTo>
                  <a:lnTo>
                    <a:pt x="30" y="9"/>
                  </a:lnTo>
                  <a:lnTo>
                    <a:pt x="24" y="11"/>
                  </a:lnTo>
                  <a:lnTo>
                    <a:pt x="19" y="13"/>
                  </a:lnTo>
                  <a:lnTo>
                    <a:pt x="14" y="14"/>
                  </a:lnTo>
                  <a:lnTo>
                    <a:pt x="10" y="14"/>
                  </a:lnTo>
                  <a:lnTo>
                    <a:pt x="7" y="16"/>
                  </a:lnTo>
                  <a:lnTo>
                    <a:pt x="4" y="16"/>
                  </a:lnTo>
                  <a:lnTo>
                    <a:pt x="2" y="17"/>
                  </a:lnTo>
                  <a:lnTo>
                    <a:pt x="0" y="1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29" name="Freeform 1005"/>
            <p:cNvSpPr>
              <a:spLocks/>
            </p:cNvSpPr>
            <p:nvPr/>
          </p:nvSpPr>
          <p:spPr bwMode="auto">
            <a:xfrm>
              <a:off x="2526" y="2030"/>
              <a:ext cx="120" cy="42"/>
            </a:xfrm>
            <a:custGeom>
              <a:avLst/>
              <a:gdLst>
                <a:gd name="T0" fmla="*/ 120 w 120"/>
                <a:gd name="T1" fmla="*/ 42 h 42"/>
                <a:gd name="T2" fmla="*/ 0 w 120"/>
                <a:gd name="T3" fmla="*/ 3 h 42"/>
                <a:gd name="T4" fmla="*/ 0 w 120"/>
                <a:gd name="T5" fmla="*/ 3 h 42"/>
                <a:gd name="T6" fmla="*/ 0 w 120"/>
                <a:gd name="T7" fmla="*/ 1 h 42"/>
                <a:gd name="T8" fmla="*/ 0 w 120"/>
                <a:gd name="T9" fmla="*/ 1 h 42"/>
                <a:gd name="T10" fmla="*/ 0 w 120"/>
                <a:gd name="T11" fmla="*/ 0 h 42"/>
                <a:gd name="T12" fmla="*/ 120 w 120"/>
                <a:gd name="T13" fmla="*/ 39 h 42"/>
                <a:gd name="T14" fmla="*/ 120 w 120"/>
                <a:gd name="T15" fmla="*/ 40 h 42"/>
                <a:gd name="T16" fmla="*/ 120 w 120"/>
                <a:gd name="T17" fmla="*/ 40 h 42"/>
                <a:gd name="T18" fmla="*/ 120 w 120"/>
                <a:gd name="T19" fmla="*/ 40 h 42"/>
                <a:gd name="T20" fmla="*/ 120 w 120"/>
                <a:gd name="T21" fmla="*/ 42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0"/>
                <a:gd name="T34" fmla="*/ 0 h 42"/>
                <a:gd name="T35" fmla="*/ 120 w 120"/>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0" h="42">
                  <a:moveTo>
                    <a:pt x="120" y="42"/>
                  </a:moveTo>
                  <a:lnTo>
                    <a:pt x="0" y="3"/>
                  </a:lnTo>
                  <a:lnTo>
                    <a:pt x="0" y="1"/>
                  </a:lnTo>
                  <a:lnTo>
                    <a:pt x="0" y="0"/>
                  </a:lnTo>
                  <a:lnTo>
                    <a:pt x="120" y="39"/>
                  </a:lnTo>
                  <a:lnTo>
                    <a:pt x="120" y="40"/>
                  </a:lnTo>
                  <a:lnTo>
                    <a:pt x="120" y="4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30" name="Freeform 1006"/>
            <p:cNvSpPr>
              <a:spLocks/>
            </p:cNvSpPr>
            <p:nvPr/>
          </p:nvSpPr>
          <p:spPr bwMode="auto">
            <a:xfrm>
              <a:off x="2526" y="2025"/>
              <a:ext cx="134" cy="41"/>
            </a:xfrm>
            <a:custGeom>
              <a:avLst/>
              <a:gdLst>
                <a:gd name="T0" fmla="*/ 121 w 134"/>
                <a:gd name="T1" fmla="*/ 41 h 41"/>
                <a:gd name="T2" fmla="*/ 0 w 134"/>
                <a:gd name="T3" fmla="*/ 5 h 41"/>
                <a:gd name="T4" fmla="*/ 15 w 134"/>
                <a:gd name="T5" fmla="*/ 0 h 41"/>
                <a:gd name="T6" fmla="*/ 134 w 134"/>
                <a:gd name="T7" fmla="*/ 33 h 41"/>
                <a:gd name="T8" fmla="*/ 132 w 134"/>
                <a:gd name="T9" fmla="*/ 34 h 41"/>
                <a:gd name="T10" fmla="*/ 132 w 134"/>
                <a:gd name="T11" fmla="*/ 36 h 41"/>
                <a:gd name="T12" fmla="*/ 131 w 134"/>
                <a:gd name="T13" fmla="*/ 36 h 41"/>
                <a:gd name="T14" fmla="*/ 129 w 134"/>
                <a:gd name="T15" fmla="*/ 36 h 41"/>
                <a:gd name="T16" fmla="*/ 127 w 134"/>
                <a:gd name="T17" fmla="*/ 37 h 41"/>
                <a:gd name="T18" fmla="*/ 126 w 134"/>
                <a:gd name="T19" fmla="*/ 37 h 41"/>
                <a:gd name="T20" fmla="*/ 124 w 134"/>
                <a:gd name="T21" fmla="*/ 37 h 41"/>
                <a:gd name="T22" fmla="*/ 123 w 134"/>
                <a:gd name="T23" fmla="*/ 39 h 41"/>
                <a:gd name="T24" fmla="*/ 123 w 134"/>
                <a:gd name="T25" fmla="*/ 39 h 41"/>
                <a:gd name="T26" fmla="*/ 121 w 134"/>
                <a:gd name="T27" fmla="*/ 39 h 41"/>
                <a:gd name="T28" fmla="*/ 121 w 134"/>
                <a:gd name="T29" fmla="*/ 41 h 41"/>
                <a:gd name="T30" fmla="*/ 121 w 134"/>
                <a:gd name="T31" fmla="*/ 41 h 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4"/>
                <a:gd name="T49" fmla="*/ 0 h 41"/>
                <a:gd name="T50" fmla="*/ 134 w 134"/>
                <a:gd name="T51" fmla="*/ 41 h 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4" h="41">
                  <a:moveTo>
                    <a:pt x="121" y="41"/>
                  </a:moveTo>
                  <a:lnTo>
                    <a:pt x="0" y="5"/>
                  </a:lnTo>
                  <a:lnTo>
                    <a:pt x="15" y="0"/>
                  </a:lnTo>
                  <a:lnTo>
                    <a:pt x="134" y="33"/>
                  </a:lnTo>
                  <a:lnTo>
                    <a:pt x="132" y="34"/>
                  </a:lnTo>
                  <a:lnTo>
                    <a:pt x="132" y="36"/>
                  </a:lnTo>
                  <a:lnTo>
                    <a:pt x="131" y="36"/>
                  </a:lnTo>
                  <a:lnTo>
                    <a:pt x="129" y="36"/>
                  </a:lnTo>
                  <a:lnTo>
                    <a:pt x="127" y="37"/>
                  </a:lnTo>
                  <a:lnTo>
                    <a:pt x="126" y="37"/>
                  </a:lnTo>
                  <a:lnTo>
                    <a:pt x="124" y="37"/>
                  </a:lnTo>
                  <a:lnTo>
                    <a:pt x="123" y="39"/>
                  </a:lnTo>
                  <a:lnTo>
                    <a:pt x="121" y="39"/>
                  </a:lnTo>
                  <a:lnTo>
                    <a:pt x="121" y="4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31" name="Freeform 1007"/>
            <p:cNvSpPr>
              <a:spLocks/>
            </p:cNvSpPr>
            <p:nvPr/>
          </p:nvSpPr>
          <p:spPr bwMode="auto">
            <a:xfrm>
              <a:off x="2605" y="1978"/>
              <a:ext cx="33" cy="35"/>
            </a:xfrm>
            <a:custGeom>
              <a:avLst/>
              <a:gdLst>
                <a:gd name="T0" fmla="*/ 9 w 33"/>
                <a:gd name="T1" fmla="*/ 0 h 35"/>
                <a:gd name="T2" fmla="*/ 33 w 33"/>
                <a:gd name="T3" fmla="*/ 3 h 35"/>
                <a:gd name="T4" fmla="*/ 22 w 33"/>
                <a:gd name="T5" fmla="*/ 35 h 35"/>
                <a:gd name="T6" fmla="*/ 0 w 33"/>
                <a:gd name="T7" fmla="*/ 28 h 35"/>
                <a:gd name="T8" fmla="*/ 9 w 33"/>
                <a:gd name="T9" fmla="*/ 0 h 35"/>
                <a:gd name="T10" fmla="*/ 0 60000 65536"/>
                <a:gd name="T11" fmla="*/ 0 60000 65536"/>
                <a:gd name="T12" fmla="*/ 0 60000 65536"/>
                <a:gd name="T13" fmla="*/ 0 60000 65536"/>
                <a:gd name="T14" fmla="*/ 0 60000 65536"/>
                <a:gd name="T15" fmla="*/ 0 w 33"/>
                <a:gd name="T16" fmla="*/ 0 h 35"/>
                <a:gd name="T17" fmla="*/ 33 w 33"/>
                <a:gd name="T18" fmla="*/ 35 h 35"/>
              </a:gdLst>
              <a:ahLst/>
              <a:cxnLst>
                <a:cxn ang="T10">
                  <a:pos x="T0" y="T1"/>
                </a:cxn>
                <a:cxn ang="T11">
                  <a:pos x="T2" y="T3"/>
                </a:cxn>
                <a:cxn ang="T12">
                  <a:pos x="T4" y="T5"/>
                </a:cxn>
                <a:cxn ang="T13">
                  <a:pos x="T6" y="T7"/>
                </a:cxn>
                <a:cxn ang="T14">
                  <a:pos x="T8" y="T9"/>
                </a:cxn>
              </a:cxnLst>
              <a:rect l="T15" t="T16" r="T17" b="T18"/>
              <a:pathLst>
                <a:path w="33" h="35">
                  <a:moveTo>
                    <a:pt x="9" y="0"/>
                  </a:moveTo>
                  <a:lnTo>
                    <a:pt x="33" y="3"/>
                  </a:lnTo>
                  <a:lnTo>
                    <a:pt x="22" y="35"/>
                  </a:lnTo>
                  <a:lnTo>
                    <a:pt x="0" y="28"/>
                  </a:lnTo>
                  <a:lnTo>
                    <a:pt x="9"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31774" name="Group 1008"/>
          <p:cNvGrpSpPr>
            <a:grpSpLocks/>
          </p:cNvGrpSpPr>
          <p:nvPr/>
        </p:nvGrpSpPr>
        <p:grpSpPr bwMode="auto">
          <a:xfrm>
            <a:off x="5624513" y="4435475"/>
            <a:ext cx="387350" cy="260350"/>
            <a:chOff x="3525" y="2284"/>
            <a:chExt cx="244" cy="164"/>
          </a:xfrm>
        </p:grpSpPr>
        <p:sp>
          <p:nvSpPr>
            <p:cNvPr id="32092" name="Freeform 1009"/>
            <p:cNvSpPr>
              <a:spLocks/>
            </p:cNvSpPr>
            <p:nvPr/>
          </p:nvSpPr>
          <p:spPr bwMode="auto">
            <a:xfrm>
              <a:off x="3526" y="2316"/>
              <a:ext cx="80" cy="123"/>
            </a:xfrm>
            <a:custGeom>
              <a:avLst/>
              <a:gdLst>
                <a:gd name="T0" fmla="*/ 1 w 1032"/>
                <a:gd name="T1" fmla="*/ 0 h 1595"/>
                <a:gd name="T2" fmla="*/ 2 w 1032"/>
                <a:gd name="T3" fmla="*/ 0 h 1595"/>
                <a:gd name="T4" fmla="*/ 2 w 1032"/>
                <a:gd name="T5" fmla="*/ 0 h 1595"/>
                <a:gd name="T6" fmla="*/ 2 w 1032"/>
                <a:gd name="T7" fmla="*/ 3 h 1595"/>
                <a:gd name="T8" fmla="*/ 1 w 1032"/>
                <a:gd name="T9" fmla="*/ 5 h 1595"/>
                <a:gd name="T10" fmla="*/ 1 w 1032"/>
                <a:gd name="T11" fmla="*/ 6 h 1595"/>
                <a:gd name="T12" fmla="*/ 1 w 1032"/>
                <a:gd name="T13" fmla="*/ 7 h 1595"/>
                <a:gd name="T14" fmla="*/ 1 w 1032"/>
                <a:gd name="T15" fmla="*/ 8 h 1595"/>
                <a:gd name="T16" fmla="*/ 1 w 1032"/>
                <a:gd name="T17" fmla="*/ 8 h 1595"/>
                <a:gd name="T18" fmla="*/ 2 w 1032"/>
                <a:gd name="T19" fmla="*/ 8 h 1595"/>
                <a:gd name="T20" fmla="*/ 3 w 1032"/>
                <a:gd name="T21" fmla="*/ 8 h 1595"/>
                <a:gd name="T22" fmla="*/ 3 w 1032"/>
                <a:gd name="T23" fmla="*/ 8 h 1595"/>
                <a:gd name="T24" fmla="*/ 4 w 1032"/>
                <a:gd name="T25" fmla="*/ 8 h 1595"/>
                <a:gd name="T26" fmla="*/ 4 w 1032"/>
                <a:gd name="T27" fmla="*/ 8 h 1595"/>
                <a:gd name="T28" fmla="*/ 5 w 1032"/>
                <a:gd name="T29" fmla="*/ 7 h 1595"/>
                <a:gd name="T30" fmla="*/ 5 w 1032"/>
                <a:gd name="T31" fmla="*/ 6 h 1595"/>
                <a:gd name="T32" fmla="*/ 4 w 1032"/>
                <a:gd name="T33" fmla="*/ 5 h 1595"/>
                <a:gd name="T34" fmla="*/ 5 w 1032"/>
                <a:gd name="T35" fmla="*/ 4 h 1595"/>
                <a:gd name="T36" fmla="*/ 6 w 1032"/>
                <a:gd name="T37" fmla="*/ 5 h 1595"/>
                <a:gd name="T38" fmla="*/ 6 w 1032"/>
                <a:gd name="T39" fmla="*/ 7 h 1595"/>
                <a:gd name="T40" fmla="*/ 6 w 1032"/>
                <a:gd name="T41" fmla="*/ 7 h 1595"/>
                <a:gd name="T42" fmla="*/ 5 w 1032"/>
                <a:gd name="T43" fmla="*/ 8 h 1595"/>
                <a:gd name="T44" fmla="*/ 5 w 1032"/>
                <a:gd name="T45" fmla="*/ 8 h 1595"/>
                <a:gd name="T46" fmla="*/ 4 w 1032"/>
                <a:gd name="T47" fmla="*/ 9 h 1595"/>
                <a:gd name="T48" fmla="*/ 4 w 1032"/>
                <a:gd name="T49" fmla="*/ 9 h 1595"/>
                <a:gd name="T50" fmla="*/ 3 w 1032"/>
                <a:gd name="T51" fmla="*/ 9 h 1595"/>
                <a:gd name="T52" fmla="*/ 2 w 1032"/>
                <a:gd name="T53" fmla="*/ 9 h 1595"/>
                <a:gd name="T54" fmla="*/ 2 w 1032"/>
                <a:gd name="T55" fmla="*/ 9 h 1595"/>
                <a:gd name="T56" fmla="*/ 1 w 1032"/>
                <a:gd name="T57" fmla="*/ 9 h 1595"/>
                <a:gd name="T58" fmla="*/ 0 w 1032"/>
                <a:gd name="T59" fmla="*/ 8 h 1595"/>
                <a:gd name="T60" fmla="*/ 0 w 1032"/>
                <a:gd name="T61" fmla="*/ 7 h 1595"/>
                <a:gd name="T62" fmla="*/ 0 w 1032"/>
                <a:gd name="T63" fmla="*/ 6 h 1595"/>
                <a:gd name="T64" fmla="*/ 0 w 1032"/>
                <a:gd name="T65" fmla="*/ 5 h 1595"/>
                <a:gd name="T66" fmla="*/ 0 w 1032"/>
                <a:gd name="T67" fmla="*/ 4 h 1595"/>
                <a:gd name="T68" fmla="*/ 1 w 1032"/>
                <a:gd name="T69" fmla="*/ 2 h 1595"/>
                <a:gd name="T70" fmla="*/ 1 w 1032"/>
                <a:gd name="T71" fmla="*/ 1 h 1595"/>
                <a:gd name="T72" fmla="*/ 1 w 1032"/>
                <a:gd name="T73" fmla="*/ 0 h 1595"/>
                <a:gd name="T74" fmla="*/ 1 w 1032"/>
                <a:gd name="T75" fmla="*/ 0 h 1595"/>
                <a:gd name="T76" fmla="*/ 1 w 1032"/>
                <a:gd name="T77" fmla="*/ 0 h 1595"/>
                <a:gd name="T78" fmla="*/ 1 w 1032"/>
                <a:gd name="T79" fmla="*/ 0 h 159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32"/>
                <a:gd name="T121" fmla="*/ 0 h 1595"/>
                <a:gd name="T122" fmla="*/ 1032 w 1032"/>
                <a:gd name="T123" fmla="*/ 1595 h 159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32" h="1595">
                  <a:moveTo>
                    <a:pt x="192" y="25"/>
                  </a:moveTo>
                  <a:lnTo>
                    <a:pt x="270" y="0"/>
                  </a:lnTo>
                  <a:lnTo>
                    <a:pt x="373" y="83"/>
                  </a:lnTo>
                  <a:lnTo>
                    <a:pt x="283" y="537"/>
                  </a:lnTo>
                  <a:lnTo>
                    <a:pt x="196" y="811"/>
                  </a:lnTo>
                  <a:lnTo>
                    <a:pt x="150" y="1040"/>
                  </a:lnTo>
                  <a:lnTo>
                    <a:pt x="145" y="1175"/>
                  </a:lnTo>
                  <a:lnTo>
                    <a:pt x="183" y="1292"/>
                  </a:lnTo>
                  <a:lnTo>
                    <a:pt x="241" y="1363"/>
                  </a:lnTo>
                  <a:lnTo>
                    <a:pt x="328" y="1401"/>
                  </a:lnTo>
                  <a:lnTo>
                    <a:pt x="428" y="1413"/>
                  </a:lnTo>
                  <a:lnTo>
                    <a:pt x="523" y="1396"/>
                  </a:lnTo>
                  <a:lnTo>
                    <a:pt x="605" y="1367"/>
                  </a:lnTo>
                  <a:lnTo>
                    <a:pt x="704" y="1301"/>
                  </a:lnTo>
                  <a:lnTo>
                    <a:pt x="758" y="1205"/>
                  </a:lnTo>
                  <a:lnTo>
                    <a:pt x="787" y="1051"/>
                  </a:lnTo>
                  <a:lnTo>
                    <a:pt x="725" y="824"/>
                  </a:lnTo>
                  <a:lnTo>
                    <a:pt x="841" y="744"/>
                  </a:lnTo>
                  <a:lnTo>
                    <a:pt x="1028" y="835"/>
                  </a:lnTo>
                  <a:lnTo>
                    <a:pt x="1032" y="1180"/>
                  </a:lnTo>
                  <a:lnTo>
                    <a:pt x="962" y="1205"/>
                  </a:lnTo>
                  <a:lnTo>
                    <a:pt x="907" y="1330"/>
                  </a:lnTo>
                  <a:lnTo>
                    <a:pt x="849" y="1413"/>
                  </a:lnTo>
                  <a:lnTo>
                    <a:pt x="730" y="1504"/>
                  </a:lnTo>
                  <a:lnTo>
                    <a:pt x="621" y="1559"/>
                  </a:lnTo>
                  <a:lnTo>
                    <a:pt x="518" y="1580"/>
                  </a:lnTo>
                  <a:lnTo>
                    <a:pt x="386" y="1595"/>
                  </a:lnTo>
                  <a:lnTo>
                    <a:pt x="270" y="1571"/>
                  </a:lnTo>
                  <a:lnTo>
                    <a:pt x="133" y="1501"/>
                  </a:lnTo>
                  <a:lnTo>
                    <a:pt x="42" y="1388"/>
                  </a:lnTo>
                  <a:lnTo>
                    <a:pt x="0" y="1243"/>
                  </a:lnTo>
                  <a:lnTo>
                    <a:pt x="5" y="1065"/>
                  </a:lnTo>
                  <a:lnTo>
                    <a:pt x="30" y="835"/>
                  </a:lnTo>
                  <a:lnTo>
                    <a:pt x="79" y="624"/>
                  </a:lnTo>
                  <a:lnTo>
                    <a:pt x="133" y="415"/>
                  </a:lnTo>
                  <a:lnTo>
                    <a:pt x="162" y="208"/>
                  </a:lnTo>
                  <a:lnTo>
                    <a:pt x="158" y="70"/>
                  </a:lnTo>
                  <a:lnTo>
                    <a:pt x="192" y="25"/>
                  </a:lnTo>
                  <a:close/>
                </a:path>
              </a:pathLst>
            </a:custGeom>
            <a:solidFill>
              <a:srgbClr val="E1C3C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93" name="Freeform 1010"/>
            <p:cNvSpPr>
              <a:spLocks/>
            </p:cNvSpPr>
            <p:nvPr/>
          </p:nvSpPr>
          <p:spPr bwMode="auto">
            <a:xfrm>
              <a:off x="3547" y="2284"/>
              <a:ext cx="214" cy="161"/>
            </a:xfrm>
            <a:custGeom>
              <a:avLst/>
              <a:gdLst>
                <a:gd name="T0" fmla="*/ 0 w 2782"/>
                <a:gd name="T1" fmla="*/ 2 h 2095"/>
                <a:gd name="T2" fmla="*/ 2 w 2782"/>
                <a:gd name="T3" fmla="*/ 1 h 2095"/>
                <a:gd name="T4" fmla="*/ 4 w 2782"/>
                <a:gd name="T5" fmla="*/ 1 h 2095"/>
                <a:gd name="T6" fmla="*/ 6 w 2782"/>
                <a:gd name="T7" fmla="*/ 0 h 2095"/>
                <a:gd name="T8" fmla="*/ 8 w 2782"/>
                <a:gd name="T9" fmla="*/ 0 h 2095"/>
                <a:gd name="T10" fmla="*/ 10 w 2782"/>
                <a:gd name="T11" fmla="*/ 0 h 2095"/>
                <a:gd name="T12" fmla="*/ 11 w 2782"/>
                <a:gd name="T13" fmla="*/ 0 h 2095"/>
                <a:gd name="T14" fmla="*/ 12 w 2782"/>
                <a:gd name="T15" fmla="*/ 0 h 2095"/>
                <a:gd name="T16" fmla="*/ 13 w 2782"/>
                <a:gd name="T17" fmla="*/ 1 h 2095"/>
                <a:gd name="T18" fmla="*/ 14 w 2782"/>
                <a:gd name="T19" fmla="*/ 2 h 2095"/>
                <a:gd name="T20" fmla="*/ 14 w 2782"/>
                <a:gd name="T21" fmla="*/ 3 h 2095"/>
                <a:gd name="T22" fmla="*/ 14 w 2782"/>
                <a:gd name="T23" fmla="*/ 4 h 2095"/>
                <a:gd name="T24" fmla="*/ 16 w 2782"/>
                <a:gd name="T25" fmla="*/ 7 h 2095"/>
                <a:gd name="T26" fmla="*/ 15 w 2782"/>
                <a:gd name="T27" fmla="*/ 8 h 2095"/>
                <a:gd name="T28" fmla="*/ 7 w 2782"/>
                <a:gd name="T29" fmla="*/ 12 h 2095"/>
                <a:gd name="T30" fmla="*/ 6 w 2782"/>
                <a:gd name="T31" fmla="*/ 12 h 2095"/>
                <a:gd name="T32" fmla="*/ 4 w 2782"/>
                <a:gd name="T33" fmla="*/ 10 h 2095"/>
                <a:gd name="T34" fmla="*/ 5 w 2782"/>
                <a:gd name="T35" fmla="*/ 7 h 2095"/>
                <a:gd name="T36" fmla="*/ 2 w 2782"/>
                <a:gd name="T37" fmla="*/ 6 h 2095"/>
                <a:gd name="T38" fmla="*/ 1 w 2782"/>
                <a:gd name="T39" fmla="*/ 6 h 2095"/>
                <a:gd name="T40" fmla="*/ 1 w 2782"/>
                <a:gd name="T41" fmla="*/ 6 h 2095"/>
                <a:gd name="T42" fmla="*/ 0 w 2782"/>
                <a:gd name="T43" fmla="*/ 5 h 2095"/>
                <a:gd name="T44" fmla="*/ 0 w 2782"/>
                <a:gd name="T45" fmla="*/ 4 h 2095"/>
                <a:gd name="T46" fmla="*/ 0 w 2782"/>
                <a:gd name="T47" fmla="*/ 3 h 2095"/>
                <a:gd name="T48" fmla="*/ 0 w 2782"/>
                <a:gd name="T49" fmla="*/ 2 h 2095"/>
                <a:gd name="T50" fmla="*/ 0 w 2782"/>
                <a:gd name="T51" fmla="*/ 2 h 2095"/>
                <a:gd name="T52" fmla="*/ 0 w 2782"/>
                <a:gd name="T53" fmla="*/ 2 h 2095"/>
                <a:gd name="T54" fmla="*/ 0 w 2782"/>
                <a:gd name="T55" fmla="*/ 2 h 20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782"/>
                <a:gd name="T85" fmla="*/ 0 h 2095"/>
                <a:gd name="T86" fmla="*/ 2782 w 2782"/>
                <a:gd name="T87" fmla="*/ 2095 h 20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782" h="2095">
                  <a:moveTo>
                    <a:pt x="33" y="354"/>
                  </a:moveTo>
                  <a:lnTo>
                    <a:pt x="265" y="237"/>
                  </a:lnTo>
                  <a:lnTo>
                    <a:pt x="609" y="117"/>
                  </a:lnTo>
                  <a:lnTo>
                    <a:pt x="985" y="34"/>
                  </a:lnTo>
                  <a:lnTo>
                    <a:pt x="1350" y="0"/>
                  </a:lnTo>
                  <a:lnTo>
                    <a:pt x="1635" y="0"/>
                  </a:lnTo>
                  <a:lnTo>
                    <a:pt x="1851" y="25"/>
                  </a:lnTo>
                  <a:lnTo>
                    <a:pt x="2086" y="83"/>
                  </a:lnTo>
                  <a:lnTo>
                    <a:pt x="2210" y="129"/>
                  </a:lnTo>
                  <a:lnTo>
                    <a:pt x="2327" y="416"/>
                  </a:lnTo>
                  <a:lnTo>
                    <a:pt x="2331" y="582"/>
                  </a:lnTo>
                  <a:lnTo>
                    <a:pt x="2331" y="633"/>
                  </a:lnTo>
                  <a:lnTo>
                    <a:pt x="2782" y="1231"/>
                  </a:lnTo>
                  <a:lnTo>
                    <a:pt x="2555" y="1364"/>
                  </a:lnTo>
                  <a:lnTo>
                    <a:pt x="1262" y="2095"/>
                  </a:lnTo>
                  <a:lnTo>
                    <a:pt x="1093" y="1970"/>
                  </a:lnTo>
                  <a:lnTo>
                    <a:pt x="709" y="1634"/>
                  </a:lnTo>
                  <a:lnTo>
                    <a:pt x="775" y="1202"/>
                  </a:lnTo>
                  <a:lnTo>
                    <a:pt x="339" y="1002"/>
                  </a:lnTo>
                  <a:lnTo>
                    <a:pt x="186" y="1010"/>
                  </a:lnTo>
                  <a:lnTo>
                    <a:pt x="88" y="990"/>
                  </a:lnTo>
                  <a:lnTo>
                    <a:pt x="20" y="886"/>
                  </a:lnTo>
                  <a:lnTo>
                    <a:pt x="83" y="703"/>
                  </a:lnTo>
                  <a:lnTo>
                    <a:pt x="75" y="445"/>
                  </a:lnTo>
                  <a:lnTo>
                    <a:pt x="0" y="416"/>
                  </a:lnTo>
                  <a:lnTo>
                    <a:pt x="33" y="354"/>
                  </a:lnTo>
                  <a:close/>
                </a:path>
              </a:pathLst>
            </a:custGeom>
            <a:solidFill>
              <a:srgbClr val="A38C8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94" name="Freeform 1011"/>
            <p:cNvSpPr>
              <a:spLocks/>
            </p:cNvSpPr>
            <p:nvPr/>
          </p:nvSpPr>
          <p:spPr bwMode="auto">
            <a:xfrm>
              <a:off x="3617" y="2319"/>
              <a:ext cx="143" cy="77"/>
            </a:xfrm>
            <a:custGeom>
              <a:avLst/>
              <a:gdLst>
                <a:gd name="T0" fmla="*/ 0 w 1855"/>
                <a:gd name="T1" fmla="*/ 1 h 998"/>
                <a:gd name="T2" fmla="*/ 2 w 1855"/>
                <a:gd name="T3" fmla="*/ 1 h 998"/>
                <a:gd name="T4" fmla="*/ 4 w 1855"/>
                <a:gd name="T5" fmla="*/ 0 h 998"/>
                <a:gd name="T6" fmla="*/ 6 w 1855"/>
                <a:gd name="T7" fmla="*/ 0 h 998"/>
                <a:gd name="T8" fmla="*/ 8 w 1855"/>
                <a:gd name="T9" fmla="*/ 0 h 998"/>
                <a:gd name="T10" fmla="*/ 9 w 1855"/>
                <a:gd name="T11" fmla="*/ 1 h 998"/>
                <a:gd name="T12" fmla="*/ 10 w 1855"/>
                <a:gd name="T13" fmla="*/ 3 h 998"/>
                <a:gd name="T14" fmla="*/ 11 w 1855"/>
                <a:gd name="T15" fmla="*/ 4 h 998"/>
                <a:gd name="T16" fmla="*/ 11 w 1855"/>
                <a:gd name="T17" fmla="*/ 4 h 998"/>
                <a:gd name="T18" fmla="*/ 9 w 1855"/>
                <a:gd name="T19" fmla="*/ 5 h 998"/>
                <a:gd name="T20" fmla="*/ 7 w 1855"/>
                <a:gd name="T21" fmla="*/ 5 h 998"/>
                <a:gd name="T22" fmla="*/ 4 w 1855"/>
                <a:gd name="T23" fmla="*/ 6 h 998"/>
                <a:gd name="T24" fmla="*/ 3 w 1855"/>
                <a:gd name="T25" fmla="*/ 6 h 998"/>
                <a:gd name="T26" fmla="*/ 1 w 1855"/>
                <a:gd name="T27" fmla="*/ 3 h 998"/>
                <a:gd name="T28" fmla="*/ 0 w 1855"/>
                <a:gd name="T29" fmla="*/ 1 h 998"/>
                <a:gd name="T30" fmla="*/ 0 w 1855"/>
                <a:gd name="T31" fmla="*/ 1 h 998"/>
                <a:gd name="T32" fmla="*/ 0 w 1855"/>
                <a:gd name="T33" fmla="*/ 1 h 998"/>
                <a:gd name="T34" fmla="*/ 0 w 1855"/>
                <a:gd name="T35" fmla="*/ 1 h 998"/>
                <a:gd name="T36" fmla="*/ 0 w 1855"/>
                <a:gd name="T37" fmla="*/ 1 h 99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55"/>
                <a:gd name="T58" fmla="*/ 0 h 998"/>
                <a:gd name="T59" fmla="*/ 1855 w 1855"/>
                <a:gd name="T60" fmla="*/ 998 h 99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55" h="998">
                  <a:moveTo>
                    <a:pt x="58" y="179"/>
                  </a:moveTo>
                  <a:lnTo>
                    <a:pt x="324" y="111"/>
                  </a:lnTo>
                  <a:lnTo>
                    <a:pt x="667" y="58"/>
                  </a:lnTo>
                  <a:lnTo>
                    <a:pt x="1003" y="17"/>
                  </a:lnTo>
                  <a:lnTo>
                    <a:pt x="1275" y="0"/>
                  </a:lnTo>
                  <a:lnTo>
                    <a:pt x="1496" y="228"/>
                  </a:lnTo>
                  <a:lnTo>
                    <a:pt x="1715" y="503"/>
                  </a:lnTo>
                  <a:lnTo>
                    <a:pt x="1855" y="723"/>
                  </a:lnTo>
                  <a:lnTo>
                    <a:pt x="1826" y="748"/>
                  </a:lnTo>
                  <a:lnTo>
                    <a:pt x="1491" y="848"/>
                  </a:lnTo>
                  <a:lnTo>
                    <a:pt x="1135" y="923"/>
                  </a:lnTo>
                  <a:lnTo>
                    <a:pt x="725" y="976"/>
                  </a:lnTo>
                  <a:lnTo>
                    <a:pt x="456" y="998"/>
                  </a:lnTo>
                  <a:lnTo>
                    <a:pt x="124" y="482"/>
                  </a:lnTo>
                  <a:lnTo>
                    <a:pt x="0" y="237"/>
                  </a:lnTo>
                  <a:lnTo>
                    <a:pt x="5" y="186"/>
                  </a:lnTo>
                  <a:lnTo>
                    <a:pt x="58" y="179"/>
                  </a:lnTo>
                  <a:close/>
                </a:path>
              </a:pathLst>
            </a:custGeom>
            <a:solidFill>
              <a:srgbClr val="FFE1E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95" name="Freeform 1012"/>
            <p:cNvSpPr>
              <a:spLocks/>
            </p:cNvSpPr>
            <p:nvPr/>
          </p:nvSpPr>
          <p:spPr bwMode="auto">
            <a:xfrm>
              <a:off x="3675" y="2296"/>
              <a:ext cx="13" cy="23"/>
            </a:xfrm>
            <a:custGeom>
              <a:avLst/>
              <a:gdLst>
                <a:gd name="T0" fmla="*/ 0 w 170"/>
                <a:gd name="T1" fmla="*/ 0 h 300"/>
                <a:gd name="T2" fmla="*/ 1 w 170"/>
                <a:gd name="T3" fmla="*/ 0 h 300"/>
                <a:gd name="T4" fmla="*/ 1 w 170"/>
                <a:gd name="T5" fmla="*/ 1 h 300"/>
                <a:gd name="T6" fmla="*/ 1 w 170"/>
                <a:gd name="T7" fmla="*/ 2 h 300"/>
                <a:gd name="T8" fmla="*/ 0 w 170"/>
                <a:gd name="T9" fmla="*/ 2 h 300"/>
                <a:gd name="T10" fmla="*/ 0 w 170"/>
                <a:gd name="T11" fmla="*/ 1 h 300"/>
                <a:gd name="T12" fmla="*/ 0 w 170"/>
                <a:gd name="T13" fmla="*/ 0 h 300"/>
                <a:gd name="T14" fmla="*/ 0 w 170"/>
                <a:gd name="T15" fmla="*/ 0 h 300"/>
                <a:gd name="T16" fmla="*/ 0 w 170"/>
                <a:gd name="T17" fmla="*/ 0 h 3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0"/>
                <a:gd name="T28" fmla="*/ 0 h 300"/>
                <a:gd name="T29" fmla="*/ 170 w 170"/>
                <a:gd name="T30" fmla="*/ 300 h 3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0" h="300">
                  <a:moveTo>
                    <a:pt x="0" y="8"/>
                  </a:moveTo>
                  <a:lnTo>
                    <a:pt x="87" y="0"/>
                  </a:lnTo>
                  <a:lnTo>
                    <a:pt x="136" y="108"/>
                  </a:lnTo>
                  <a:lnTo>
                    <a:pt x="170" y="283"/>
                  </a:lnTo>
                  <a:lnTo>
                    <a:pt x="42" y="300"/>
                  </a:lnTo>
                  <a:lnTo>
                    <a:pt x="21" y="121"/>
                  </a:lnTo>
                  <a:lnTo>
                    <a:pt x="0" y="8"/>
                  </a:lnTo>
                  <a:close/>
                </a:path>
              </a:pathLst>
            </a:custGeom>
            <a:solidFill>
              <a:srgbClr val="FFE1E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96" name="Freeform 1013"/>
            <p:cNvSpPr>
              <a:spLocks/>
            </p:cNvSpPr>
            <p:nvPr/>
          </p:nvSpPr>
          <p:spPr bwMode="auto">
            <a:xfrm>
              <a:off x="3617" y="2304"/>
              <a:ext cx="15" cy="23"/>
            </a:xfrm>
            <a:custGeom>
              <a:avLst/>
              <a:gdLst>
                <a:gd name="T0" fmla="*/ 0 w 195"/>
                <a:gd name="T1" fmla="*/ 0 h 304"/>
                <a:gd name="T2" fmla="*/ 1 w 195"/>
                <a:gd name="T3" fmla="*/ 0 h 304"/>
                <a:gd name="T4" fmla="*/ 1 w 195"/>
                <a:gd name="T5" fmla="*/ 0 h 304"/>
                <a:gd name="T6" fmla="*/ 1 w 195"/>
                <a:gd name="T7" fmla="*/ 2 h 304"/>
                <a:gd name="T8" fmla="*/ 0 w 195"/>
                <a:gd name="T9" fmla="*/ 2 h 304"/>
                <a:gd name="T10" fmla="*/ 0 w 195"/>
                <a:gd name="T11" fmla="*/ 0 h 304"/>
                <a:gd name="T12" fmla="*/ 0 w 195"/>
                <a:gd name="T13" fmla="*/ 0 h 304"/>
                <a:gd name="T14" fmla="*/ 0 w 195"/>
                <a:gd name="T15" fmla="*/ 0 h 304"/>
                <a:gd name="T16" fmla="*/ 0 60000 65536"/>
                <a:gd name="T17" fmla="*/ 0 60000 65536"/>
                <a:gd name="T18" fmla="*/ 0 60000 65536"/>
                <a:gd name="T19" fmla="*/ 0 60000 65536"/>
                <a:gd name="T20" fmla="*/ 0 60000 65536"/>
                <a:gd name="T21" fmla="*/ 0 60000 65536"/>
                <a:gd name="T22" fmla="*/ 0 60000 65536"/>
                <a:gd name="T23" fmla="*/ 0 60000 65536"/>
                <a:gd name="T24" fmla="*/ 0 w 195"/>
                <a:gd name="T25" fmla="*/ 0 h 304"/>
                <a:gd name="T26" fmla="*/ 195 w 195"/>
                <a:gd name="T27" fmla="*/ 304 h 3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5" h="304">
                  <a:moveTo>
                    <a:pt x="0" y="17"/>
                  </a:moveTo>
                  <a:lnTo>
                    <a:pt x="96" y="0"/>
                  </a:lnTo>
                  <a:lnTo>
                    <a:pt x="137" y="83"/>
                  </a:lnTo>
                  <a:lnTo>
                    <a:pt x="195" y="270"/>
                  </a:lnTo>
                  <a:lnTo>
                    <a:pt x="37" y="304"/>
                  </a:lnTo>
                  <a:lnTo>
                    <a:pt x="0" y="17"/>
                  </a:lnTo>
                  <a:close/>
                </a:path>
              </a:pathLst>
            </a:custGeom>
            <a:solidFill>
              <a:srgbClr val="FFE1E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97" name="Freeform 1014"/>
            <p:cNvSpPr>
              <a:spLocks/>
            </p:cNvSpPr>
            <p:nvPr/>
          </p:nvSpPr>
          <p:spPr bwMode="auto">
            <a:xfrm>
              <a:off x="3541" y="2381"/>
              <a:ext cx="58" cy="53"/>
            </a:xfrm>
            <a:custGeom>
              <a:avLst/>
              <a:gdLst>
                <a:gd name="T0" fmla="*/ 4 w 758"/>
                <a:gd name="T1" fmla="*/ 0 h 689"/>
                <a:gd name="T2" fmla="*/ 4 w 758"/>
                <a:gd name="T3" fmla="*/ 1 h 689"/>
                <a:gd name="T4" fmla="*/ 4 w 758"/>
                <a:gd name="T5" fmla="*/ 2 h 689"/>
                <a:gd name="T6" fmla="*/ 4 w 758"/>
                <a:gd name="T7" fmla="*/ 2 h 689"/>
                <a:gd name="T8" fmla="*/ 4 w 758"/>
                <a:gd name="T9" fmla="*/ 3 h 689"/>
                <a:gd name="T10" fmla="*/ 4 w 758"/>
                <a:gd name="T11" fmla="*/ 3 h 689"/>
                <a:gd name="T12" fmla="*/ 3 w 758"/>
                <a:gd name="T13" fmla="*/ 4 h 689"/>
                <a:gd name="T14" fmla="*/ 2 w 758"/>
                <a:gd name="T15" fmla="*/ 4 h 689"/>
                <a:gd name="T16" fmla="*/ 2 w 758"/>
                <a:gd name="T17" fmla="*/ 4 h 689"/>
                <a:gd name="T18" fmla="*/ 1 w 758"/>
                <a:gd name="T19" fmla="*/ 4 h 689"/>
                <a:gd name="T20" fmla="*/ 0 w 758"/>
                <a:gd name="T21" fmla="*/ 4 h 689"/>
                <a:gd name="T22" fmla="*/ 2 w 758"/>
                <a:gd name="T23" fmla="*/ 4 h 689"/>
                <a:gd name="T24" fmla="*/ 2 w 758"/>
                <a:gd name="T25" fmla="*/ 4 h 689"/>
                <a:gd name="T26" fmla="*/ 3 w 758"/>
                <a:gd name="T27" fmla="*/ 3 h 689"/>
                <a:gd name="T28" fmla="*/ 4 w 758"/>
                <a:gd name="T29" fmla="*/ 2 h 689"/>
                <a:gd name="T30" fmla="*/ 4 w 758"/>
                <a:gd name="T31" fmla="*/ 1 h 689"/>
                <a:gd name="T32" fmla="*/ 4 w 758"/>
                <a:gd name="T33" fmla="*/ 0 h 689"/>
                <a:gd name="T34" fmla="*/ 4 w 758"/>
                <a:gd name="T35" fmla="*/ 0 h 689"/>
                <a:gd name="T36" fmla="*/ 4 w 758"/>
                <a:gd name="T37" fmla="*/ 0 h 689"/>
                <a:gd name="T38" fmla="*/ 4 w 758"/>
                <a:gd name="T39" fmla="*/ 0 h 68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58"/>
                <a:gd name="T61" fmla="*/ 0 h 689"/>
                <a:gd name="T62" fmla="*/ 758 w 758"/>
                <a:gd name="T63" fmla="*/ 689 h 68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58" h="689">
                  <a:moveTo>
                    <a:pt x="720" y="25"/>
                  </a:moveTo>
                  <a:lnTo>
                    <a:pt x="758" y="130"/>
                  </a:lnTo>
                  <a:lnTo>
                    <a:pt x="754" y="257"/>
                  </a:lnTo>
                  <a:lnTo>
                    <a:pt x="724" y="374"/>
                  </a:lnTo>
                  <a:lnTo>
                    <a:pt x="675" y="469"/>
                  </a:lnTo>
                  <a:lnTo>
                    <a:pt x="600" y="553"/>
                  </a:lnTo>
                  <a:lnTo>
                    <a:pt x="513" y="615"/>
                  </a:lnTo>
                  <a:lnTo>
                    <a:pt x="402" y="668"/>
                  </a:lnTo>
                  <a:lnTo>
                    <a:pt x="274" y="689"/>
                  </a:lnTo>
                  <a:lnTo>
                    <a:pt x="124" y="677"/>
                  </a:lnTo>
                  <a:lnTo>
                    <a:pt x="0" y="627"/>
                  </a:lnTo>
                  <a:lnTo>
                    <a:pt x="265" y="668"/>
                  </a:lnTo>
                  <a:lnTo>
                    <a:pt x="418" y="623"/>
                  </a:lnTo>
                  <a:lnTo>
                    <a:pt x="575" y="511"/>
                  </a:lnTo>
                  <a:lnTo>
                    <a:pt x="650" y="357"/>
                  </a:lnTo>
                  <a:lnTo>
                    <a:pt x="696" y="154"/>
                  </a:lnTo>
                  <a:lnTo>
                    <a:pt x="658" y="0"/>
                  </a:lnTo>
                  <a:lnTo>
                    <a:pt x="720" y="25"/>
                  </a:lnTo>
                  <a:close/>
                </a:path>
              </a:pathLst>
            </a:custGeom>
            <a:solidFill>
              <a:srgbClr val="FFE1E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98" name="Freeform 1015"/>
            <p:cNvSpPr>
              <a:spLocks/>
            </p:cNvSpPr>
            <p:nvPr/>
          </p:nvSpPr>
          <p:spPr bwMode="auto">
            <a:xfrm>
              <a:off x="3532" y="2319"/>
              <a:ext cx="17" cy="103"/>
            </a:xfrm>
            <a:custGeom>
              <a:avLst/>
              <a:gdLst>
                <a:gd name="T0" fmla="*/ 1 w 223"/>
                <a:gd name="T1" fmla="*/ 0 h 1338"/>
                <a:gd name="T2" fmla="*/ 1 w 223"/>
                <a:gd name="T3" fmla="*/ 1 h 1338"/>
                <a:gd name="T4" fmla="*/ 1 w 223"/>
                <a:gd name="T5" fmla="*/ 2 h 1338"/>
                <a:gd name="T6" fmla="*/ 1 w 223"/>
                <a:gd name="T7" fmla="*/ 4 h 1338"/>
                <a:gd name="T8" fmla="*/ 0 w 223"/>
                <a:gd name="T9" fmla="*/ 5 h 1338"/>
                <a:gd name="T10" fmla="*/ 0 w 223"/>
                <a:gd name="T11" fmla="*/ 6 h 1338"/>
                <a:gd name="T12" fmla="*/ 0 w 223"/>
                <a:gd name="T13" fmla="*/ 7 h 1338"/>
                <a:gd name="T14" fmla="*/ 1 w 223"/>
                <a:gd name="T15" fmla="*/ 8 h 1338"/>
                <a:gd name="T16" fmla="*/ 0 w 223"/>
                <a:gd name="T17" fmla="*/ 7 h 1338"/>
                <a:gd name="T18" fmla="*/ 0 w 223"/>
                <a:gd name="T19" fmla="*/ 7 h 1338"/>
                <a:gd name="T20" fmla="*/ 0 w 223"/>
                <a:gd name="T21" fmla="*/ 5 h 1338"/>
                <a:gd name="T22" fmla="*/ 0 w 223"/>
                <a:gd name="T23" fmla="*/ 4 h 1338"/>
                <a:gd name="T24" fmla="*/ 1 w 223"/>
                <a:gd name="T25" fmla="*/ 2 h 1338"/>
                <a:gd name="T26" fmla="*/ 1 w 223"/>
                <a:gd name="T27" fmla="*/ 1 h 1338"/>
                <a:gd name="T28" fmla="*/ 1 w 223"/>
                <a:gd name="T29" fmla="*/ 0 h 1338"/>
                <a:gd name="T30" fmla="*/ 1 w 223"/>
                <a:gd name="T31" fmla="*/ 0 h 1338"/>
                <a:gd name="T32" fmla="*/ 1 w 223"/>
                <a:gd name="T33" fmla="*/ 0 h 1338"/>
                <a:gd name="T34" fmla="*/ 1 w 223"/>
                <a:gd name="T35" fmla="*/ 0 h 13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3"/>
                <a:gd name="T55" fmla="*/ 0 h 1338"/>
                <a:gd name="T56" fmla="*/ 223 w 223"/>
                <a:gd name="T57" fmla="*/ 1338 h 13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3" h="1338">
                  <a:moveTo>
                    <a:pt x="216" y="12"/>
                  </a:moveTo>
                  <a:lnTo>
                    <a:pt x="223" y="207"/>
                  </a:lnTo>
                  <a:lnTo>
                    <a:pt x="191" y="382"/>
                  </a:lnTo>
                  <a:lnTo>
                    <a:pt x="125" y="652"/>
                  </a:lnTo>
                  <a:lnTo>
                    <a:pt x="63" y="910"/>
                  </a:lnTo>
                  <a:lnTo>
                    <a:pt x="50" y="1084"/>
                  </a:lnTo>
                  <a:lnTo>
                    <a:pt x="74" y="1229"/>
                  </a:lnTo>
                  <a:lnTo>
                    <a:pt x="137" y="1338"/>
                  </a:lnTo>
                  <a:lnTo>
                    <a:pt x="57" y="1263"/>
                  </a:lnTo>
                  <a:lnTo>
                    <a:pt x="8" y="1125"/>
                  </a:lnTo>
                  <a:lnTo>
                    <a:pt x="0" y="919"/>
                  </a:lnTo>
                  <a:lnTo>
                    <a:pt x="54" y="702"/>
                  </a:lnTo>
                  <a:lnTo>
                    <a:pt x="116" y="420"/>
                  </a:lnTo>
                  <a:lnTo>
                    <a:pt x="161" y="166"/>
                  </a:lnTo>
                  <a:lnTo>
                    <a:pt x="170" y="0"/>
                  </a:lnTo>
                  <a:lnTo>
                    <a:pt x="216" y="12"/>
                  </a:lnTo>
                  <a:close/>
                </a:path>
              </a:pathLst>
            </a:custGeom>
            <a:solidFill>
              <a:srgbClr val="FFE1E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99" name="Freeform 1016"/>
            <p:cNvSpPr>
              <a:spLocks/>
            </p:cNvSpPr>
            <p:nvPr/>
          </p:nvSpPr>
          <p:spPr bwMode="auto">
            <a:xfrm>
              <a:off x="3644" y="2379"/>
              <a:ext cx="124" cy="68"/>
            </a:xfrm>
            <a:custGeom>
              <a:avLst/>
              <a:gdLst>
                <a:gd name="T0" fmla="*/ 1 w 1607"/>
                <a:gd name="T1" fmla="*/ 2 h 885"/>
                <a:gd name="T2" fmla="*/ 3 w 1607"/>
                <a:gd name="T3" fmla="*/ 1 h 885"/>
                <a:gd name="T4" fmla="*/ 5 w 1607"/>
                <a:gd name="T5" fmla="*/ 1 h 885"/>
                <a:gd name="T6" fmla="*/ 7 w 1607"/>
                <a:gd name="T7" fmla="*/ 1 h 885"/>
                <a:gd name="T8" fmla="*/ 9 w 1607"/>
                <a:gd name="T9" fmla="*/ 0 h 885"/>
                <a:gd name="T10" fmla="*/ 9 w 1607"/>
                <a:gd name="T11" fmla="*/ 1 h 885"/>
                <a:gd name="T12" fmla="*/ 10 w 1607"/>
                <a:gd name="T13" fmla="*/ 2 h 885"/>
                <a:gd name="T14" fmla="*/ 10 w 1607"/>
                <a:gd name="T15" fmla="*/ 3 h 885"/>
                <a:gd name="T16" fmla="*/ 9 w 1607"/>
                <a:gd name="T17" fmla="*/ 3 h 885"/>
                <a:gd name="T18" fmla="*/ 0 w 1607"/>
                <a:gd name="T19" fmla="*/ 5 h 885"/>
                <a:gd name="T20" fmla="*/ 0 w 1607"/>
                <a:gd name="T21" fmla="*/ 5 h 885"/>
                <a:gd name="T22" fmla="*/ 0 w 1607"/>
                <a:gd name="T23" fmla="*/ 5 h 885"/>
                <a:gd name="T24" fmla="*/ 0 w 1607"/>
                <a:gd name="T25" fmla="*/ 2 h 885"/>
                <a:gd name="T26" fmla="*/ 1 w 1607"/>
                <a:gd name="T27" fmla="*/ 2 h 885"/>
                <a:gd name="T28" fmla="*/ 1 w 1607"/>
                <a:gd name="T29" fmla="*/ 2 h 885"/>
                <a:gd name="T30" fmla="*/ 1 w 1607"/>
                <a:gd name="T31" fmla="*/ 2 h 8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07"/>
                <a:gd name="T49" fmla="*/ 0 h 885"/>
                <a:gd name="T50" fmla="*/ 1607 w 1607"/>
                <a:gd name="T51" fmla="*/ 885 h 8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07" h="885">
                  <a:moveTo>
                    <a:pt x="142" y="270"/>
                  </a:moveTo>
                  <a:lnTo>
                    <a:pt x="530" y="225"/>
                  </a:lnTo>
                  <a:lnTo>
                    <a:pt x="869" y="171"/>
                  </a:lnTo>
                  <a:lnTo>
                    <a:pt x="1168" y="104"/>
                  </a:lnTo>
                  <a:lnTo>
                    <a:pt x="1520" y="0"/>
                  </a:lnTo>
                  <a:lnTo>
                    <a:pt x="1582" y="150"/>
                  </a:lnTo>
                  <a:lnTo>
                    <a:pt x="1607" y="360"/>
                  </a:lnTo>
                  <a:lnTo>
                    <a:pt x="1603" y="507"/>
                  </a:lnTo>
                  <a:lnTo>
                    <a:pt x="1507" y="560"/>
                  </a:lnTo>
                  <a:lnTo>
                    <a:pt x="83" y="885"/>
                  </a:lnTo>
                  <a:lnTo>
                    <a:pt x="0" y="864"/>
                  </a:lnTo>
                  <a:lnTo>
                    <a:pt x="38" y="835"/>
                  </a:lnTo>
                  <a:lnTo>
                    <a:pt x="83" y="340"/>
                  </a:lnTo>
                  <a:lnTo>
                    <a:pt x="142" y="270"/>
                  </a:lnTo>
                  <a:close/>
                </a:path>
              </a:pathLst>
            </a:custGeom>
            <a:solidFill>
              <a:srgbClr val="E1C3C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00" name="Freeform 1017"/>
            <p:cNvSpPr>
              <a:spLocks/>
            </p:cNvSpPr>
            <p:nvPr/>
          </p:nvSpPr>
          <p:spPr bwMode="auto">
            <a:xfrm>
              <a:off x="3694" y="2295"/>
              <a:ext cx="27" cy="22"/>
            </a:xfrm>
            <a:custGeom>
              <a:avLst/>
              <a:gdLst>
                <a:gd name="T0" fmla="*/ 2 w 351"/>
                <a:gd name="T1" fmla="*/ 0 h 287"/>
                <a:gd name="T2" fmla="*/ 2 w 351"/>
                <a:gd name="T3" fmla="*/ 0 h 287"/>
                <a:gd name="T4" fmla="*/ 2 w 351"/>
                <a:gd name="T5" fmla="*/ 1 h 287"/>
                <a:gd name="T6" fmla="*/ 0 w 351"/>
                <a:gd name="T7" fmla="*/ 2 h 287"/>
                <a:gd name="T8" fmla="*/ 0 w 351"/>
                <a:gd name="T9" fmla="*/ 2 h 287"/>
                <a:gd name="T10" fmla="*/ 0 w 351"/>
                <a:gd name="T11" fmla="*/ 1 h 287"/>
                <a:gd name="T12" fmla="*/ 1 w 351"/>
                <a:gd name="T13" fmla="*/ 0 h 287"/>
                <a:gd name="T14" fmla="*/ 1 w 351"/>
                <a:gd name="T15" fmla="*/ 0 h 287"/>
                <a:gd name="T16" fmla="*/ 2 w 351"/>
                <a:gd name="T17" fmla="*/ 0 h 287"/>
                <a:gd name="T18" fmla="*/ 2 w 351"/>
                <a:gd name="T19" fmla="*/ 0 h 287"/>
                <a:gd name="T20" fmla="*/ 2 w 351"/>
                <a:gd name="T21" fmla="*/ 0 h 2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1"/>
                <a:gd name="T34" fmla="*/ 0 h 287"/>
                <a:gd name="T35" fmla="*/ 351 w 351"/>
                <a:gd name="T36" fmla="*/ 287 h 28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1" h="287">
                  <a:moveTo>
                    <a:pt x="265" y="0"/>
                  </a:moveTo>
                  <a:lnTo>
                    <a:pt x="323" y="34"/>
                  </a:lnTo>
                  <a:lnTo>
                    <a:pt x="351" y="146"/>
                  </a:lnTo>
                  <a:lnTo>
                    <a:pt x="83" y="287"/>
                  </a:lnTo>
                  <a:lnTo>
                    <a:pt x="0" y="283"/>
                  </a:lnTo>
                  <a:lnTo>
                    <a:pt x="54" y="187"/>
                  </a:lnTo>
                  <a:lnTo>
                    <a:pt x="137" y="83"/>
                  </a:lnTo>
                  <a:lnTo>
                    <a:pt x="219" y="13"/>
                  </a:lnTo>
                  <a:lnTo>
                    <a:pt x="265" y="0"/>
                  </a:lnTo>
                  <a:close/>
                </a:path>
              </a:pathLst>
            </a:custGeom>
            <a:solidFill>
              <a:srgbClr val="FFE1E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01" name="Freeform 1018"/>
            <p:cNvSpPr>
              <a:spLocks/>
            </p:cNvSpPr>
            <p:nvPr/>
          </p:nvSpPr>
          <p:spPr bwMode="auto">
            <a:xfrm>
              <a:off x="3561" y="2310"/>
              <a:ext cx="39" cy="51"/>
            </a:xfrm>
            <a:custGeom>
              <a:avLst/>
              <a:gdLst>
                <a:gd name="T0" fmla="*/ 1 w 513"/>
                <a:gd name="T1" fmla="*/ 0 h 661"/>
                <a:gd name="T2" fmla="*/ 2 w 513"/>
                <a:gd name="T3" fmla="*/ 0 h 661"/>
                <a:gd name="T4" fmla="*/ 2 w 513"/>
                <a:gd name="T5" fmla="*/ 1 h 661"/>
                <a:gd name="T6" fmla="*/ 3 w 513"/>
                <a:gd name="T7" fmla="*/ 1 h 661"/>
                <a:gd name="T8" fmla="*/ 3 w 513"/>
                <a:gd name="T9" fmla="*/ 2 h 661"/>
                <a:gd name="T10" fmla="*/ 3 w 513"/>
                <a:gd name="T11" fmla="*/ 3 h 661"/>
                <a:gd name="T12" fmla="*/ 3 w 513"/>
                <a:gd name="T13" fmla="*/ 3 h 661"/>
                <a:gd name="T14" fmla="*/ 1 w 513"/>
                <a:gd name="T15" fmla="*/ 4 h 661"/>
                <a:gd name="T16" fmla="*/ 1 w 513"/>
                <a:gd name="T17" fmla="*/ 4 h 661"/>
                <a:gd name="T18" fmla="*/ 1 w 513"/>
                <a:gd name="T19" fmla="*/ 4 h 661"/>
                <a:gd name="T20" fmla="*/ 1 w 513"/>
                <a:gd name="T21" fmla="*/ 3 h 661"/>
                <a:gd name="T22" fmla="*/ 1 w 513"/>
                <a:gd name="T23" fmla="*/ 3 h 661"/>
                <a:gd name="T24" fmla="*/ 1 w 513"/>
                <a:gd name="T25" fmla="*/ 3 h 661"/>
                <a:gd name="T26" fmla="*/ 1 w 513"/>
                <a:gd name="T27" fmla="*/ 3 h 661"/>
                <a:gd name="T28" fmla="*/ 1 w 513"/>
                <a:gd name="T29" fmla="*/ 3 h 661"/>
                <a:gd name="T30" fmla="*/ 0 w 513"/>
                <a:gd name="T31" fmla="*/ 3 h 661"/>
                <a:gd name="T32" fmla="*/ 1 w 513"/>
                <a:gd name="T33" fmla="*/ 3 h 661"/>
                <a:gd name="T34" fmla="*/ 0 w 513"/>
                <a:gd name="T35" fmla="*/ 3 h 661"/>
                <a:gd name="T36" fmla="*/ 1 w 513"/>
                <a:gd name="T37" fmla="*/ 2 h 661"/>
                <a:gd name="T38" fmla="*/ 0 w 513"/>
                <a:gd name="T39" fmla="*/ 2 h 661"/>
                <a:gd name="T40" fmla="*/ 1 w 513"/>
                <a:gd name="T41" fmla="*/ 2 h 661"/>
                <a:gd name="T42" fmla="*/ 0 w 513"/>
                <a:gd name="T43" fmla="*/ 2 h 661"/>
                <a:gd name="T44" fmla="*/ 1 w 513"/>
                <a:gd name="T45" fmla="*/ 2 h 661"/>
                <a:gd name="T46" fmla="*/ 0 w 513"/>
                <a:gd name="T47" fmla="*/ 2 h 661"/>
                <a:gd name="T48" fmla="*/ 1 w 513"/>
                <a:gd name="T49" fmla="*/ 1 h 661"/>
                <a:gd name="T50" fmla="*/ 0 w 513"/>
                <a:gd name="T51" fmla="*/ 1 h 661"/>
                <a:gd name="T52" fmla="*/ 1 w 513"/>
                <a:gd name="T53" fmla="*/ 1 h 661"/>
                <a:gd name="T54" fmla="*/ 0 w 513"/>
                <a:gd name="T55" fmla="*/ 1 h 661"/>
                <a:gd name="T56" fmla="*/ 1 w 513"/>
                <a:gd name="T57" fmla="*/ 1 h 661"/>
                <a:gd name="T58" fmla="*/ 0 w 513"/>
                <a:gd name="T59" fmla="*/ 1 h 661"/>
                <a:gd name="T60" fmla="*/ 0 w 513"/>
                <a:gd name="T61" fmla="*/ 1 h 661"/>
                <a:gd name="T62" fmla="*/ 0 w 513"/>
                <a:gd name="T63" fmla="*/ 1 h 661"/>
                <a:gd name="T64" fmla="*/ 0 w 513"/>
                <a:gd name="T65" fmla="*/ 0 h 661"/>
                <a:gd name="T66" fmla="*/ 1 w 513"/>
                <a:gd name="T67" fmla="*/ 0 h 661"/>
                <a:gd name="T68" fmla="*/ 1 w 513"/>
                <a:gd name="T69" fmla="*/ 0 h 661"/>
                <a:gd name="T70" fmla="*/ 1 w 513"/>
                <a:gd name="T71" fmla="*/ 0 h 66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3"/>
                <a:gd name="T109" fmla="*/ 0 h 661"/>
                <a:gd name="T110" fmla="*/ 513 w 513"/>
                <a:gd name="T111" fmla="*/ 661 h 66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3" h="661">
                  <a:moveTo>
                    <a:pt x="155" y="0"/>
                  </a:moveTo>
                  <a:lnTo>
                    <a:pt x="289" y="54"/>
                  </a:lnTo>
                  <a:lnTo>
                    <a:pt x="388" y="141"/>
                  </a:lnTo>
                  <a:lnTo>
                    <a:pt x="455" y="233"/>
                  </a:lnTo>
                  <a:lnTo>
                    <a:pt x="504" y="375"/>
                  </a:lnTo>
                  <a:lnTo>
                    <a:pt x="513" y="458"/>
                  </a:lnTo>
                  <a:lnTo>
                    <a:pt x="446" y="557"/>
                  </a:lnTo>
                  <a:lnTo>
                    <a:pt x="164" y="661"/>
                  </a:lnTo>
                  <a:lnTo>
                    <a:pt x="238" y="599"/>
                  </a:lnTo>
                  <a:lnTo>
                    <a:pt x="135" y="628"/>
                  </a:lnTo>
                  <a:lnTo>
                    <a:pt x="226" y="557"/>
                  </a:lnTo>
                  <a:lnTo>
                    <a:pt x="123" y="578"/>
                  </a:lnTo>
                  <a:lnTo>
                    <a:pt x="214" y="512"/>
                  </a:lnTo>
                  <a:lnTo>
                    <a:pt x="106" y="533"/>
                  </a:lnTo>
                  <a:lnTo>
                    <a:pt x="189" y="466"/>
                  </a:lnTo>
                  <a:lnTo>
                    <a:pt x="78" y="482"/>
                  </a:lnTo>
                  <a:lnTo>
                    <a:pt x="168" y="424"/>
                  </a:lnTo>
                  <a:lnTo>
                    <a:pt x="58" y="445"/>
                  </a:lnTo>
                  <a:lnTo>
                    <a:pt x="144" y="375"/>
                  </a:lnTo>
                  <a:lnTo>
                    <a:pt x="53" y="383"/>
                  </a:lnTo>
                  <a:lnTo>
                    <a:pt x="144" y="324"/>
                  </a:lnTo>
                  <a:lnTo>
                    <a:pt x="62" y="341"/>
                  </a:lnTo>
                  <a:lnTo>
                    <a:pt x="131" y="283"/>
                  </a:lnTo>
                  <a:lnTo>
                    <a:pt x="37" y="296"/>
                  </a:lnTo>
                  <a:lnTo>
                    <a:pt x="119" y="233"/>
                  </a:lnTo>
                  <a:lnTo>
                    <a:pt x="20" y="241"/>
                  </a:lnTo>
                  <a:lnTo>
                    <a:pt x="110" y="187"/>
                  </a:lnTo>
                  <a:lnTo>
                    <a:pt x="24" y="192"/>
                  </a:lnTo>
                  <a:lnTo>
                    <a:pt x="99" y="134"/>
                  </a:lnTo>
                  <a:lnTo>
                    <a:pt x="24" y="137"/>
                  </a:lnTo>
                  <a:lnTo>
                    <a:pt x="85" y="92"/>
                  </a:lnTo>
                  <a:lnTo>
                    <a:pt x="0" y="92"/>
                  </a:lnTo>
                  <a:lnTo>
                    <a:pt x="78" y="34"/>
                  </a:lnTo>
                  <a:lnTo>
                    <a:pt x="155" y="0"/>
                  </a:lnTo>
                  <a:close/>
                </a:path>
              </a:pathLst>
            </a:custGeom>
            <a:solidFill>
              <a:srgbClr val="FFE1E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02" name="Freeform 1019"/>
            <p:cNvSpPr>
              <a:spLocks/>
            </p:cNvSpPr>
            <p:nvPr/>
          </p:nvSpPr>
          <p:spPr bwMode="auto">
            <a:xfrm>
              <a:off x="3578" y="2289"/>
              <a:ext cx="131" cy="28"/>
            </a:xfrm>
            <a:custGeom>
              <a:avLst/>
              <a:gdLst>
                <a:gd name="T0" fmla="*/ 0 w 1698"/>
                <a:gd name="T1" fmla="*/ 1 h 375"/>
                <a:gd name="T2" fmla="*/ 2 w 1698"/>
                <a:gd name="T3" fmla="*/ 1 h 375"/>
                <a:gd name="T4" fmla="*/ 4 w 1698"/>
                <a:gd name="T5" fmla="*/ 0 h 375"/>
                <a:gd name="T6" fmla="*/ 6 w 1698"/>
                <a:gd name="T7" fmla="*/ 0 h 375"/>
                <a:gd name="T8" fmla="*/ 7 w 1698"/>
                <a:gd name="T9" fmla="*/ 0 h 375"/>
                <a:gd name="T10" fmla="*/ 9 w 1698"/>
                <a:gd name="T11" fmla="*/ 0 h 375"/>
                <a:gd name="T12" fmla="*/ 10 w 1698"/>
                <a:gd name="T13" fmla="*/ 0 h 375"/>
                <a:gd name="T14" fmla="*/ 10 w 1698"/>
                <a:gd name="T15" fmla="*/ 0 h 375"/>
                <a:gd name="T16" fmla="*/ 9 w 1698"/>
                <a:gd name="T17" fmla="*/ 1 h 375"/>
                <a:gd name="T18" fmla="*/ 8 w 1698"/>
                <a:gd name="T19" fmla="*/ 1 h 375"/>
                <a:gd name="T20" fmla="*/ 8 w 1698"/>
                <a:gd name="T21" fmla="*/ 0 h 375"/>
                <a:gd name="T22" fmla="*/ 7 w 1698"/>
                <a:gd name="T23" fmla="*/ 1 h 375"/>
                <a:gd name="T24" fmla="*/ 7 w 1698"/>
                <a:gd name="T25" fmla="*/ 1 h 375"/>
                <a:gd name="T26" fmla="*/ 4 w 1698"/>
                <a:gd name="T27" fmla="*/ 1 h 375"/>
                <a:gd name="T28" fmla="*/ 4 w 1698"/>
                <a:gd name="T29" fmla="*/ 1 h 375"/>
                <a:gd name="T30" fmla="*/ 3 w 1698"/>
                <a:gd name="T31" fmla="*/ 1 h 375"/>
                <a:gd name="T32" fmla="*/ 2 w 1698"/>
                <a:gd name="T33" fmla="*/ 2 h 375"/>
                <a:gd name="T34" fmla="*/ 1 w 1698"/>
                <a:gd name="T35" fmla="*/ 2 h 375"/>
                <a:gd name="T36" fmla="*/ 0 w 1698"/>
                <a:gd name="T37" fmla="*/ 1 h 375"/>
                <a:gd name="T38" fmla="*/ 0 w 1698"/>
                <a:gd name="T39" fmla="*/ 1 h 375"/>
                <a:gd name="T40" fmla="*/ 0 w 1698"/>
                <a:gd name="T41" fmla="*/ 1 h 3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98"/>
                <a:gd name="T64" fmla="*/ 0 h 375"/>
                <a:gd name="T65" fmla="*/ 1698 w 1698"/>
                <a:gd name="T66" fmla="*/ 375 h 37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98" h="375">
                  <a:moveTo>
                    <a:pt x="0" y="258"/>
                  </a:moveTo>
                  <a:lnTo>
                    <a:pt x="382" y="121"/>
                  </a:lnTo>
                  <a:lnTo>
                    <a:pt x="680" y="42"/>
                  </a:lnTo>
                  <a:lnTo>
                    <a:pt x="970" y="0"/>
                  </a:lnTo>
                  <a:lnTo>
                    <a:pt x="1197" y="4"/>
                  </a:lnTo>
                  <a:lnTo>
                    <a:pt x="1450" y="21"/>
                  </a:lnTo>
                  <a:lnTo>
                    <a:pt x="1607" y="42"/>
                  </a:lnTo>
                  <a:lnTo>
                    <a:pt x="1698" y="71"/>
                  </a:lnTo>
                  <a:lnTo>
                    <a:pt x="1437" y="191"/>
                  </a:lnTo>
                  <a:lnTo>
                    <a:pt x="1404" y="142"/>
                  </a:lnTo>
                  <a:lnTo>
                    <a:pt x="1350" y="71"/>
                  </a:lnTo>
                  <a:lnTo>
                    <a:pt x="1197" y="91"/>
                  </a:lnTo>
                  <a:lnTo>
                    <a:pt x="1143" y="179"/>
                  </a:lnTo>
                  <a:lnTo>
                    <a:pt x="654" y="245"/>
                  </a:lnTo>
                  <a:lnTo>
                    <a:pt x="601" y="158"/>
                  </a:lnTo>
                  <a:lnTo>
                    <a:pt x="423" y="191"/>
                  </a:lnTo>
                  <a:lnTo>
                    <a:pt x="374" y="375"/>
                  </a:lnTo>
                  <a:lnTo>
                    <a:pt x="116" y="325"/>
                  </a:lnTo>
                  <a:lnTo>
                    <a:pt x="0" y="258"/>
                  </a:lnTo>
                  <a:close/>
                </a:path>
              </a:pathLst>
            </a:custGeom>
            <a:solidFill>
              <a:srgbClr val="FFE1E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03" name="Freeform 1020"/>
            <p:cNvSpPr>
              <a:spLocks/>
            </p:cNvSpPr>
            <p:nvPr/>
          </p:nvSpPr>
          <p:spPr bwMode="auto">
            <a:xfrm>
              <a:off x="3622" y="2322"/>
              <a:ext cx="131" cy="72"/>
            </a:xfrm>
            <a:custGeom>
              <a:avLst/>
              <a:gdLst>
                <a:gd name="T0" fmla="*/ 0 w 1710"/>
                <a:gd name="T1" fmla="*/ 1 h 936"/>
                <a:gd name="T2" fmla="*/ 2 w 1710"/>
                <a:gd name="T3" fmla="*/ 1 h 936"/>
                <a:gd name="T4" fmla="*/ 4 w 1710"/>
                <a:gd name="T5" fmla="*/ 0 h 936"/>
                <a:gd name="T6" fmla="*/ 6 w 1710"/>
                <a:gd name="T7" fmla="*/ 0 h 936"/>
                <a:gd name="T8" fmla="*/ 7 w 1710"/>
                <a:gd name="T9" fmla="*/ 0 h 936"/>
                <a:gd name="T10" fmla="*/ 10 w 1710"/>
                <a:gd name="T11" fmla="*/ 4 h 936"/>
                <a:gd name="T12" fmla="*/ 10 w 1710"/>
                <a:gd name="T13" fmla="*/ 4 h 936"/>
                <a:gd name="T14" fmla="*/ 8 w 1710"/>
                <a:gd name="T15" fmla="*/ 5 h 936"/>
                <a:gd name="T16" fmla="*/ 8 w 1710"/>
                <a:gd name="T17" fmla="*/ 4 h 936"/>
                <a:gd name="T18" fmla="*/ 5 w 1710"/>
                <a:gd name="T19" fmla="*/ 5 h 936"/>
                <a:gd name="T20" fmla="*/ 5 w 1710"/>
                <a:gd name="T21" fmla="*/ 5 h 936"/>
                <a:gd name="T22" fmla="*/ 3 w 1710"/>
                <a:gd name="T23" fmla="*/ 6 h 936"/>
                <a:gd name="T24" fmla="*/ 2 w 1710"/>
                <a:gd name="T25" fmla="*/ 5 h 936"/>
                <a:gd name="T26" fmla="*/ 1 w 1710"/>
                <a:gd name="T27" fmla="*/ 3 h 936"/>
                <a:gd name="T28" fmla="*/ 0 w 1710"/>
                <a:gd name="T29" fmla="*/ 1 h 936"/>
                <a:gd name="T30" fmla="*/ 0 w 1710"/>
                <a:gd name="T31" fmla="*/ 1 h 936"/>
                <a:gd name="T32" fmla="*/ 0 w 1710"/>
                <a:gd name="T33" fmla="*/ 1 h 936"/>
                <a:gd name="T34" fmla="*/ 0 w 1710"/>
                <a:gd name="T35" fmla="*/ 1 h 9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10"/>
                <a:gd name="T55" fmla="*/ 0 h 936"/>
                <a:gd name="T56" fmla="*/ 1710 w 1710"/>
                <a:gd name="T57" fmla="*/ 936 h 9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10" h="936">
                  <a:moveTo>
                    <a:pt x="0" y="171"/>
                  </a:moveTo>
                  <a:lnTo>
                    <a:pt x="307" y="105"/>
                  </a:lnTo>
                  <a:lnTo>
                    <a:pt x="700" y="38"/>
                  </a:lnTo>
                  <a:lnTo>
                    <a:pt x="1040" y="5"/>
                  </a:lnTo>
                  <a:lnTo>
                    <a:pt x="1180" y="0"/>
                  </a:lnTo>
                  <a:lnTo>
                    <a:pt x="1710" y="678"/>
                  </a:lnTo>
                  <a:lnTo>
                    <a:pt x="1686" y="708"/>
                  </a:lnTo>
                  <a:lnTo>
                    <a:pt x="1379" y="778"/>
                  </a:lnTo>
                  <a:lnTo>
                    <a:pt x="1313" y="704"/>
                  </a:lnTo>
                  <a:lnTo>
                    <a:pt x="775" y="804"/>
                  </a:lnTo>
                  <a:lnTo>
                    <a:pt x="837" y="895"/>
                  </a:lnTo>
                  <a:lnTo>
                    <a:pt x="452" y="936"/>
                  </a:lnTo>
                  <a:lnTo>
                    <a:pt x="419" y="899"/>
                  </a:lnTo>
                  <a:lnTo>
                    <a:pt x="154" y="484"/>
                  </a:lnTo>
                  <a:lnTo>
                    <a:pt x="0" y="213"/>
                  </a:lnTo>
                  <a:lnTo>
                    <a:pt x="0" y="171"/>
                  </a:lnTo>
                  <a:close/>
                </a:path>
              </a:pathLst>
            </a:custGeom>
            <a:solidFill>
              <a:srgbClr val="C9C9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04" name="Freeform 1021"/>
            <p:cNvSpPr>
              <a:spLocks/>
            </p:cNvSpPr>
            <p:nvPr/>
          </p:nvSpPr>
          <p:spPr bwMode="auto">
            <a:xfrm>
              <a:off x="3653" y="2329"/>
              <a:ext cx="65" cy="49"/>
            </a:xfrm>
            <a:custGeom>
              <a:avLst/>
              <a:gdLst>
                <a:gd name="T0" fmla="*/ 0 w 852"/>
                <a:gd name="T1" fmla="*/ 0 h 641"/>
                <a:gd name="T2" fmla="*/ 1 w 852"/>
                <a:gd name="T3" fmla="*/ 0 h 641"/>
                <a:gd name="T4" fmla="*/ 1 w 852"/>
                <a:gd name="T5" fmla="*/ 1 h 641"/>
                <a:gd name="T6" fmla="*/ 1 w 852"/>
                <a:gd name="T7" fmla="*/ 0 h 641"/>
                <a:gd name="T8" fmla="*/ 2 w 852"/>
                <a:gd name="T9" fmla="*/ 0 h 641"/>
                <a:gd name="T10" fmla="*/ 2 w 852"/>
                <a:gd name="T11" fmla="*/ 0 h 641"/>
                <a:gd name="T12" fmla="*/ 2 w 852"/>
                <a:gd name="T13" fmla="*/ 0 h 641"/>
                <a:gd name="T14" fmla="*/ 2 w 852"/>
                <a:gd name="T15" fmla="*/ 0 h 641"/>
                <a:gd name="T16" fmla="*/ 3 w 852"/>
                <a:gd name="T17" fmla="*/ 0 h 641"/>
                <a:gd name="T18" fmla="*/ 3 w 852"/>
                <a:gd name="T19" fmla="*/ 0 h 641"/>
                <a:gd name="T20" fmla="*/ 3 w 852"/>
                <a:gd name="T21" fmla="*/ 1 h 641"/>
                <a:gd name="T22" fmla="*/ 4 w 852"/>
                <a:gd name="T23" fmla="*/ 1 h 641"/>
                <a:gd name="T24" fmla="*/ 4 w 852"/>
                <a:gd name="T25" fmla="*/ 1 h 641"/>
                <a:gd name="T26" fmla="*/ 4 w 852"/>
                <a:gd name="T27" fmla="*/ 1 h 641"/>
                <a:gd name="T28" fmla="*/ 4 w 852"/>
                <a:gd name="T29" fmla="*/ 1 h 641"/>
                <a:gd name="T30" fmla="*/ 4 w 852"/>
                <a:gd name="T31" fmla="*/ 2 h 641"/>
                <a:gd name="T32" fmla="*/ 4 w 852"/>
                <a:gd name="T33" fmla="*/ 2 h 641"/>
                <a:gd name="T34" fmla="*/ 5 w 852"/>
                <a:gd name="T35" fmla="*/ 2 h 641"/>
                <a:gd name="T36" fmla="*/ 5 w 852"/>
                <a:gd name="T37" fmla="*/ 3 h 641"/>
                <a:gd name="T38" fmla="*/ 5 w 852"/>
                <a:gd name="T39" fmla="*/ 3 h 641"/>
                <a:gd name="T40" fmla="*/ 4 w 852"/>
                <a:gd name="T41" fmla="*/ 3 h 641"/>
                <a:gd name="T42" fmla="*/ 4 w 852"/>
                <a:gd name="T43" fmla="*/ 3 h 641"/>
                <a:gd name="T44" fmla="*/ 4 w 852"/>
                <a:gd name="T45" fmla="*/ 3 h 641"/>
                <a:gd name="T46" fmla="*/ 3 w 852"/>
                <a:gd name="T47" fmla="*/ 4 h 641"/>
                <a:gd name="T48" fmla="*/ 3 w 852"/>
                <a:gd name="T49" fmla="*/ 3 h 641"/>
                <a:gd name="T50" fmla="*/ 3 w 852"/>
                <a:gd name="T51" fmla="*/ 4 h 641"/>
                <a:gd name="T52" fmla="*/ 2 w 852"/>
                <a:gd name="T53" fmla="*/ 4 h 641"/>
                <a:gd name="T54" fmla="*/ 1 w 852"/>
                <a:gd name="T55" fmla="*/ 3 h 641"/>
                <a:gd name="T56" fmla="*/ 2 w 852"/>
                <a:gd name="T57" fmla="*/ 3 h 641"/>
                <a:gd name="T58" fmla="*/ 1 w 852"/>
                <a:gd name="T59" fmla="*/ 3 h 641"/>
                <a:gd name="T60" fmla="*/ 1 w 852"/>
                <a:gd name="T61" fmla="*/ 2 h 641"/>
                <a:gd name="T62" fmla="*/ 1 w 852"/>
                <a:gd name="T63" fmla="*/ 2 h 641"/>
                <a:gd name="T64" fmla="*/ 1 w 852"/>
                <a:gd name="T65" fmla="*/ 2 h 641"/>
                <a:gd name="T66" fmla="*/ 0 w 852"/>
                <a:gd name="T67" fmla="*/ 1 h 641"/>
                <a:gd name="T68" fmla="*/ 0 w 852"/>
                <a:gd name="T69" fmla="*/ 1 h 641"/>
                <a:gd name="T70" fmla="*/ 0 w 852"/>
                <a:gd name="T71" fmla="*/ 1 h 641"/>
                <a:gd name="T72" fmla="*/ 0 w 852"/>
                <a:gd name="T73" fmla="*/ 0 h 641"/>
                <a:gd name="T74" fmla="*/ 0 w 852"/>
                <a:gd name="T75" fmla="*/ 0 h 641"/>
                <a:gd name="T76" fmla="*/ 0 w 852"/>
                <a:gd name="T77" fmla="*/ 0 h 64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52"/>
                <a:gd name="T118" fmla="*/ 0 h 641"/>
                <a:gd name="T119" fmla="*/ 852 w 852"/>
                <a:gd name="T120" fmla="*/ 641 h 64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52" h="641">
                  <a:moveTo>
                    <a:pt x="4" y="59"/>
                  </a:moveTo>
                  <a:lnTo>
                    <a:pt x="131" y="42"/>
                  </a:lnTo>
                  <a:lnTo>
                    <a:pt x="165" y="92"/>
                  </a:lnTo>
                  <a:lnTo>
                    <a:pt x="201" y="29"/>
                  </a:lnTo>
                  <a:lnTo>
                    <a:pt x="326" y="17"/>
                  </a:lnTo>
                  <a:lnTo>
                    <a:pt x="355" y="59"/>
                  </a:lnTo>
                  <a:lnTo>
                    <a:pt x="388" y="62"/>
                  </a:lnTo>
                  <a:lnTo>
                    <a:pt x="405" y="13"/>
                  </a:lnTo>
                  <a:lnTo>
                    <a:pt x="517" y="0"/>
                  </a:lnTo>
                  <a:lnTo>
                    <a:pt x="563" y="66"/>
                  </a:lnTo>
                  <a:lnTo>
                    <a:pt x="542" y="117"/>
                  </a:lnTo>
                  <a:lnTo>
                    <a:pt x="600" y="117"/>
                  </a:lnTo>
                  <a:lnTo>
                    <a:pt x="657" y="204"/>
                  </a:lnTo>
                  <a:lnTo>
                    <a:pt x="646" y="249"/>
                  </a:lnTo>
                  <a:lnTo>
                    <a:pt x="704" y="254"/>
                  </a:lnTo>
                  <a:lnTo>
                    <a:pt x="752" y="337"/>
                  </a:lnTo>
                  <a:lnTo>
                    <a:pt x="735" y="387"/>
                  </a:lnTo>
                  <a:lnTo>
                    <a:pt x="790" y="400"/>
                  </a:lnTo>
                  <a:lnTo>
                    <a:pt x="852" y="479"/>
                  </a:lnTo>
                  <a:lnTo>
                    <a:pt x="843" y="537"/>
                  </a:lnTo>
                  <a:lnTo>
                    <a:pt x="715" y="562"/>
                  </a:lnTo>
                  <a:lnTo>
                    <a:pt x="657" y="516"/>
                  </a:lnTo>
                  <a:lnTo>
                    <a:pt x="653" y="571"/>
                  </a:lnTo>
                  <a:lnTo>
                    <a:pt x="501" y="599"/>
                  </a:lnTo>
                  <a:lnTo>
                    <a:pt x="455" y="562"/>
                  </a:lnTo>
                  <a:lnTo>
                    <a:pt x="438" y="603"/>
                  </a:lnTo>
                  <a:lnTo>
                    <a:pt x="297" y="641"/>
                  </a:lnTo>
                  <a:lnTo>
                    <a:pt x="239" y="528"/>
                  </a:lnTo>
                  <a:lnTo>
                    <a:pt x="269" y="479"/>
                  </a:lnTo>
                  <a:lnTo>
                    <a:pt x="214" y="499"/>
                  </a:lnTo>
                  <a:lnTo>
                    <a:pt x="165" y="408"/>
                  </a:lnTo>
                  <a:lnTo>
                    <a:pt x="180" y="328"/>
                  </a:lnTo>
                  <a:lnTo>
                    <a:pt x="119" y="341"/>
                  </a:lnTo>
                  <a:lnTo>
                    <a:pt x="74" y="192"/>
                  </a:lnTo>
                  <a:lnTo>
                    <a:pt x="29" y="196"/>
                  </a:lnTo>
                  <a:lnTo>
                    <a:pt x="0" y="125"/>
                  </a:lnTo>
                  <a:lnTo>
                    <a:pt x="4" y="59"/>
                  </a:lnTo>
                  <a:close/>
                </a:path>
              </a:pathLst>
            </a:custGeom>
            <a:solidFill>
              <a:srgbClr val="FFE1E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05" name="Freeform 1022"/>
            <p:cNvSpPr>
              <a:spLocks/>
            </p:cNvSpPr>
            <p:nvPr/>
          </p:nvSpPr>
          <p:spPr bwMode="auto">
            <a:xfrm>
              <a:off x="3553" y="2284"/>
              <a:ext cx="161" cy="26"/>
            </a:xfrm>
            <a:custGeom>
              <a:avLst/>
              <a:gdLst>
                <a:gd name="T0" fmla="*/ 10 w 2093"/>
                <a:gd name="T1" fmla="*/ 0 h 337"/>
                <a:gd name="T2" fmla="*/ 10 w 2093"/>
                <a:gd name="T3" fmla="*/ 0 h 337"/>
                <a:gd name="T4" fmla="*/ 11 w 2093"/>
                <a:gd name="T5" fmla="*/ 0 h 337"/>
                <a:gd name="T6" fmla="*/ 11 w 2093"/>
                <a:gd name="T7" fmla="*/ 0 h 337"/>
                <a:gd name="T8" fmla="*/ 11 w 2093"/>
                <a:gd name="T9" fmla="*/ 0 h 337"/>
                <a:gd name="T10" fmla="*/ 12 w 2093"/>
                <a:gd name="T11" fmla="*/ 1 h 337"/>
                <a:gd name="T12" fmla="*/ 12 w 2093"/>
                <a:gd name="T13" fmla="*/ 1 h 337"/>
                <a:gd name="T14" fmla="*/ 12 w 2093"/>
                <a:gd name="T15" fmla="*/ 1 h 337"/>
                <a:gd name="T16" fmla="*/ 12 w 2093"/>
                <a:gd name="T17" fmla="*/ 1 h 337"/>
                <a:gd name="T18" fmla="*/ 12 w 2093"/>
                <a:gd name="T19" fmla="*/ 1 h 337"/>
                <a:gd name="T20" fmla="*/ 12 w 2093"/>
                <a:gd name="T21" fmla="*/ 1 h 337"/>
                <a:gd name="T22" fmla="*/ 12 w 2093"/>
                <a:gd name="T23" fmla="*/ 0 h 337"/>
                <a:gd name="T24" fmla="*/ 11 w 2093"/>
                <a:gd name="T25" fmla="*/ 0 h 337"/>
                <a:gd name="T26" fmla="*/ 11 w 2093"/>
                <a:gd name="T27" fmla="*/ 0 h 337"/>
                <a:gd name="T28" fmla="*/ 10 w 2093"/>
                <a:gd name="T29" fmla="*/ 0 h 337"/>
                <a:gd name="T30" fmla="*/ 10 w 2093"/>
                <a:gd name="T31" fmla="*/ 0 h 337"/>
                <a:gd name="T32" fmla="*/ 9 w 2093"/>
                <a:gd name="T33" fmla="*/ 0 h 337"/>
                <a:gd name="T34" fmla="*/ 8 w 2093"/>
                <a:gd name="T35" fmla="*/ 0 h 337"/>
                <a:gd name="T36" fmla="*/ 7 w 2093"/>
                <a:gd name="T37" fmla="*/ 0 h 337"/>
                <a:gd name="T38" fmla="*/ 6 w 2093"/>
                <a:gd name="T39" fmla="*/ 0 h 337"/>
                <a:gd name="T40" fmla="*/ 6 w 2093"/>
                <a:gd name="T41" fmla="*/ 0 h 337"/>
                <a:gd name="T42" fmla="*/ 5 w 2093"/>
                <a:gd name="T43" fmla="*/ 0 h 337"/>
                <a:gd name="T44" fmla="*/ 5 w 2093"/>
                <a:gd name="T45" fmla="*/ 0 h 337"/>
                <a:gd name="T46" fmla="*/ 4 w 2093"/>
                <a:gd name="T47" fmla="*/ 1 h 337"/>
                <a:gd name="T48" fmla="*/ 3 w 2093"/>
                <a:gd name="T49" fmla="*/ 1 h 337"/>
                <a:gd name="T50" fmla="*/ 3 w 2093"/>
                <a:gd name="T51" fmla="*/ 1 h 337"/>
                <a:gd name="T52" fmla="*/ 2 w 2093"/>
                <a:gd name="T53" fmla="*/ 1 h 337"/>
                <a:gd name="T54" fmla="*/ 2 w 2093"/>
                <a:gd name="T55" fmla="*/ 1 h 337"/>
                <a:gd name="T56" fmla="*/ 0 w 2093"/>
                <a:gd name="T57" fmla="*/ 2 h 337"/>
                <a:gd name="T58" fmla="*/ 0 w 2093"/>
                <a:gd name="T59" fmla="*/ 2 h 337"/>
                <a:gd name="T60" fmla="*/ 0 w 2093"/>
                <a:gd name="T61" fmla="*/ 2 h 337"/>
                <a:gd name="T62" fmla="*/ 0 w 2093"/>
                <a:gd name="T63" fmla="*/ 2 h 337"/>
                <a:gd name="T64" fmla="*/ 0 w 2093"/>
                <a:gd name="T65" fmla="*/ 2 h 337"/>
                <a:gd name="T66" fmla="*/ 0 w 2093"/>
                <a:gd name="T67" fmla="*/ 2 h 337"/>
                <a:gd name="T68" fmla="*/ 1 w 2093"/>
                <a:gd name="T69" fmla="*/ 2 h 337"/>
                <a:gd name="T70" fmla="*/ 2 w 2093"/>
                <a:gd name="T71" fmla="*/ 1 h 337"/>
                <a:gd name="T72" fmla="*/ 3 w 2093"/>
                <a:gd name="T73" fmla="*/ 1 h 337"/>
                <a:gd name="T74" fmla="*/ 4 w 2093"/>
                <a:gd name="T75" fmla="*/ 1 h 337"/>
                <a:gd name="T76" fmla="*/ 4 w 2093"/>
                <a:gd name="T77" fmla="*/ 0 h 337"/>
                <a:gd name="T78" fmla="*/ 5 w 2093"/>
                <a:gd name="T79" fmla="*/ 0 h 337"/>
                <a:gd name="T80" fmla="*/ 5 w 2093"/>
                <a:gd name="T81" fmla="*/ 0 h 337"/>
                <a:gd name="T82" fmla="*/ 5 w 2093"/>
                <a:gd name="T83" fmla="*/ 0 h 337"/>
                <a:gd name="T84" fmla="*/ 6 w 2093"/>
                <a:gd name="T85" fmla="*/ 0 h 337"/>
                <a:gd name="T86" fmla="*/ 6 w 2093"/>
                <a:gd name="T87" fmla="*/ 0 h 337"/>
                <a:gd name="T88" fmla="*/ 8 w 2093"/>
                <a:gd name="T89" fmla="*/ 0 h 337"/>
                <a:gd name="T90" fmla="*/ 9 w 2093"/>
                <a:gd name="T91" fmla="*/ 0 h 337"/>
                <a:gd name="T92" fmla="*/ 10 w 2093"/>
                <a:gd name="T93" fmla="*/ 0 h 337"/>
                <a:gd name="T94" fmla="*/ 10 w 2093"/>
                <a:gd name="T95" fmla="*/ 0 h 337"/>
                <a:gd name="T96" fmla="*/ 10 w 2093"/>
                <a:gd name="T97" fmla="*/ 0 h 33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93"/>
                <a:gd name="T148" fmla="*/ 0 h 337"/>
                <a:gd name="T149" fmla="*/ 2093 w 2093"/>
                <a:gd name="T150" fmla="*/ 337 h 33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93" h="337">
                  <a:moveTo>
                    <a:pt x="1648" y="12"/>
                  </a:moveTo>
                  <a:lnTo>
                    <a:pt x="1712" y="19"/>
                  </a:lnTo>
                  <a:lnTo>
                    <a:pt x="1775" y="32"/>
                  </a:lnTo>
                  <a:lnTo>
                    <a:pt x="1839" y="47"/>
                  </a:lnTo>
                  <a:lnTo>
                    <a:pt x="1878" y="54"/>
                  </a:lnTo>
                  <a:lnTo>
                    <a:pt x="2010" y="89"/>
                  </a:lnTo>
                  <a:lnTo>
                    <a:pt x="2034" y="100"/>
                  </a:lnTo>
                  <a:lnTo>
                    <a:pt x="2079" y="113"/>
                  </a:lnTo>
                  <a:lnTo>
                    <a:pt x="2091" y="122"/>
                  </a:lnTo>
                  <a:lnTo>
                    <a:pt x="2093" y="122"/>
                  </a:lnTo>
                  <a:lnTo>
                    <a:pt x="2079" y="122"/>
                  </a:lnTo>
                  <a:lnTo>
                    <a:pt x="1965" y="83"/>
                  </a:lnTo>
                  <a:lnTo>
                    <a:pt x="1849" y="56"/>
                  </a:lnTo>
                  <a:lnTo>
                    <a:pt x="1777" y="41"/>
                  </a:lnTo>
                  <a:lnTo>
                    <a:pt x="1727" y="30"/>
                  </a:lnTo>
                  <a:lnTo>
                    <a:pt x="1624" y="19"/>
                  </a:lnTo>
                  <a:lnTo>
                    <a:pt x="1497" y="10"/>
                  </a:lnTo>
                  <a:lnTo>
                    <a:pt x="1371" y="6"/>
                  </a:lnTo>
                  <a:lnTo>
                    <a:pt x="1239" y="12"/>
                  </a:lnTo>
                  <a:lnTo>
                    <a:pt x="1012" y="34"/>
                  </a:lnTo>
                  <a:lnTo>
                    <a:pt x="988" y="41"/>
                  </a:lnTo>
                  <a:lnTo>
                    <a:pt x="917" y="47"/>
                  </a:lnTo>
                  <a:lnTo>
                    <a:pt x="832" y="61"/>
                  </a:lnTo>
                  <a:lnTo>
                    <a:pt x="698" y="91"/>
                  </a:lnTo>
                  <a:lnTo>
                    <a:pt x="566" y="128"/>
                  </a:lnTo>
                  <a:lnTo>
                    <a:pt x="488" y="153"/>
                  </a:lnTo>
                  <a:lnTo>
                    <a:pt x="385" y="184"/>
                  </a:lnTo>
                  <a:lnTo>
                    <a:pt x="260" y="228"/>
                  </a:lnTo>
                  <a:lnTo>
                    <a:pt x="64" y="306"/>
                  </a:lnTo>
                  <a:lnTo>
                    <a:pt x="16" y="331"/>
                  </a:lnTo>
                  <a:lnTo>
                    <a:pt x="7" y="337"/>
                  </a:lnTo>
                  <a:lnTo>
                    <a:pt x="4" y="337"/>
                  </a:lnTo>
                  <a:lnTo>
                    <a:pt x="0" y="333"/>
                  </a:lnTo>
                  <a:lnTo>
                    <a:pt x="14" y="322"/>
                  </a:lnTo>
                  <a:lnTo>
                    <a:pt x="129" y="269"/>
                  </a:lnTo>
                  <a:lnTo>
                    <a:pt x="387" y="172"/>
                  </a:lnTo>
                  <a:lnTo>
                    <a:pt x="488" y="144"/>
                  </a:lnTo>
                  <a:lnTo>
                    <a:pt x="617" y="105"/>
                  </a:lnTo>
                  <a:lnTo>
                    <a:pt x="732" y="74"/>
                  </a:lnTo>
                  <a:lnTo>
                    <a:pt x="795" y="61"/>
                  </a:lnTo>
                  <a:lnTo>
                    <a:pt x="841" y="49"/>
                  </a:lnTo>
                  <a:lnTo>
                    <a:pt x="921" y="39"/>
                  </a:lnTo>
                  <a:lnTo>
                    <a:pt x="1001" y="30"/>
                  </a:lnTo>
                  <a:lnTo>
                    <a:pt x="1062" y="21"/>
                  </a:lnTo>
                  <a:lnTo>
                    <a:pt x="1319" y="0"/>
                  </a:lnTo>
                  <a:lnTo>
                    <a:pt x="1497" y="1"/>
                  </a:lnTo>
                  <a:lnTo>
                    <a:pt x="1648"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06" name="Freeform 1023"/>
            <p:cNvSpPr>
              <a:spLocks/>
            </p:cNvSpPr>
            <p:nvPr/>
          </p:nvSpPr>
          <p:spPr bwMode="auto">
            <a:xfrm>
              <a:off x="3570" y="2288"/>
              <a:ext cx="194" cy="160"/>
            </a:xfrm>
            <a:custGeom>
              <a:avLst/>
              <a:gdLst>
                <a:gd name="T0" fmla="*/ 10 w 2520"/>
                <a:gd name="T1" fmla="*/ 0 h 2079"/>
                <a:gd name="T2" fmla="*/ 4 w 2520"/>
                <a:gd name="T3" fmla="*/ 0 h 2079"/>
                <a:gd name="T4" fmla="*/ 1 w 2520"/>
                <a:gd name="T5" fmla="*/ 2 h 2079"/>
                <a:gd name="T6" fmla="*/ 2 w 2520"/>
                <a:gd name="T7" fmla="*/ 1 h 2079"/>
                <a:gd name="T8" fmla="*/ 3 w 2520"/>
                <a:gd name="T9" fmla="*/ 2 h 2079"/>
                <a:gd name="T10" fmla="*/ 3 w 2520"/>
                <a:gd name="T11" fmla="*/ 1 h 2079"/>
                <a:gd name="T12" fmla="*/ 4 w 2520"/>
                <a:gd name="T13" fmla="*/ 1 h 2079"/>
                <a:gd name="T14" fmla="*/ 4 w 2520"/>
                <a:gd name="T15" fmla="*/ 1 h 2079"/>
                <a:gd name="T16" fmla="*/ 3 w 2520"/>
                <a:gd name="T17" fmla="*/ 2 h 2079"/>
                <a:gd name="T18" fmla="*/ 3 w 2520"/>
                <a:gd name="T19" fmla="*/ 2 h 2079"/>
                <a:gd name="T20" fmla="*/ 3 w 2520"/>
                <a:gd name="T21" fmla="*/ 2 h 2079"/>
                <a:gd name="T22" fmla="*/ 3 w 2520"/>
                <a:gd name="T23" fmla="*/ 1 h 2079"/>
                <a:gd name="T24" fmla="*/ 4 w 2520"/>
                <a:gd name="T25" fmla="*/ 3 h 2079"/>
                <a:gd name="T26" fmla="*/ 2 w 2520"/>
                <a:gd name="T27" fmla="*/ 6 h 2079"/>
                <a:gd name="T28" fmla="*/ 1 w 2520"/>
                <a:gd name="T29" fmla="*/ 6 h 2079"/>
                <a:gd name="T30" fmla="*/ 2 w 2520"/>
                <a:gd name="T31" fmla="*/ 6 h 2079"/>
                <a:gd name="T32" fmla="*/ 3 w 2520"/>
                <a:gd name="T33" fmla="*/ 4 h 2079"/>
                <a:gd name="T34" fmla="*/ 6 w 2520"/>
                <a:gd name="T35" fmla="*/ 8 h 2079"/>
                <a:gd name="T36" fmla="*/ 6 w 2520"/>
                <a:gd name="T37" fmla="*/ 10 h 2079"/>
                <a:gd name="T38" fmla="*/ 6 w 2520"/>
                <a:gd name="T39" fmla="*/ 12 h 2079"/>
                <a:gd name="T40" fmla="*/ 6 w 2520"/>
                <a:gd name="T41" fmla="*/ 10 h 2079"/>
                <a:gd name="T42" fmla="*/ 6 w 2520"/>
                <a:gd name="T43" fmla="*/ 9 h 2079"/>
                <a:gd name="T44" fmla="*/ 6 w 2520"/>
                <a:gd name="T45" fmla="*/ 10 h 2079"/>
                <a:gd name="T46" fmla="*/ 5 w 2520"/>
                <a:gd name="T47" fmla="*/ 11 h 2079"/>
                <a:gd name="T48" fmla="*/ 3 w 2520"/>
                <a:gd name="T49" fmla="*/ 9 h 2079"/>
                <a:gd name="T50" fmla="*/ 4 w 2520"/>
                <a:gd name="T51" fmla="*/ 11 h 2079"/>
                <a:gd name="T52" fmla="*/ 6 w 2520"/>
                <a:gd name="T53" fmla="*/ 12 h 2079"/>
                <a:gd name="T54" fmla="*/ 10 w 2520"/>
                <a:gd name="T55" fmla="*/ 11 h 2079"/>
                <a:gd name="T56" fmla="*/ 14 w 2520"/>
                <a:gd name="T57" fmla="*/ 10 h 2079"/>
                <a:gd name="T58" fmla="*/ 15 w 2520"/>
                <a:gd name="T59" fmla="*/ 10 h 2079"/>
                <a:gd name="T60" fmla="*/ 13 w 2520"/>
                <a:gd name="T61" fmla="*/ 11 h 2079"/>
                <a:gd name="T62" fmla="*/ 9 w 2520"/>
                <a:gd name="T63" fmla="*/ 12 h 2079"/>
                <a:gd name="T64" fmla="*/ 6 w 2520"/>
                <a:gd name="T65" fmla="*/ 12 h 2079"/>
                <a:gd name="T66" fmla="*/ 4 w 2520"/>
                <a:gd name="T67" fmla="*/ 11 h 2079"/>
                <a:gd name="T68" fmla="*/ 2 w 2520"/>
                <a:gd name="T69" fmla="*/ 9 h 2079"/>
                <a:gd name="T70" fmla="*/ 2 w 2520"/>
                <a:gd name="T71" fmla="*/ 8 h 2079"/>
                <a:gd name="T72" fmla="*/ 2 w 2520"/>
                <a:gd name="T73" fmla="*/ 8 h 2079"/>
                <a:gd name="T74" fmla="*/ 2 w 2520"/>
                <a:gd name="T75" fmla="*/ 7 h 2079"/>
                <a:gd name="T76" fmla="*/ 1 w 2520"/>
                <a:gd name="T77" fmla="*/ 7 h 2079"/>
                <a:gd name="T78" fmla="*/ 1 w 2520"/>
                <a:gd name="T79" fmla="*/ 8 h 2079"/>
                <a:gd name="T80" fmla="*/ 1 w 2520"/>
                <a:gd name="T81" fmla="*/ 8 h 2079"/>
                <a:gd name="T82" fmla="*/ 1 w 2520"/>
                <a:gd name="T83" fmla="*/ 8 h 2079"/>
                <a:gd name="T84" fmla="*/ 0 w 2520"/>
                <a:gd name="T85" fmla="*/ 8 h 2079"/>
                <a:gd name="T86" fmla="*/ 0 w 2520"/>
                <a:gd name="T87" fmla="*/ 6 h 2079"/>
                <a:gd name="T88" fmla="*/ 2 w 2520"/>
                <a:gd name="T89" fmla="*/ 4 h 2079"/>
                <a:gd name="T90" fmla="*/ 2 w 2520"/>
                <a:gd name="T91" fmla="*/ 4 h 2079"/>
                <a:gd name="T92" fmla="*/ 1 w 2520"/>
                <a:gd name="T93" fmla="*/ 4 h 2079"/>
                <a:gd name="T94" fmla="*/ 2 w 2520"/>
                <a:gd name="T95" fmla="*/ 4 h 2079"/>
                <a:gd name="T96" fmla="*/ 2 w 2520"/>
                <a:gd name="T97" fmla="*/ 4 h 2079"/>
                <a:gd name="T98" fmla="*/ 1 w 2520"/>
                <a:gd name="T99" fmla="*/ 4 h 2079"/>
                <a:gd name="T100" fmla="*/ 2 w 2520"/>
                <a:gd name="T101" fmla="*/ 4 h 2079"/>
                <a:gd name="T102" fmla="*/ 2 w 2520"/>
                <a:gd name="T103" fmla="*/ 3 h 2079"/>
                <a:gd name="T104" fmla="*/ 2 w 2520"/>
                <a:gd name="T105" fmla="*/ 3 h 2079"/>
                <a:gd name="T106" fmla="*/ 2 w 2520"/>
                <a:gd name="T107" fmla="*/ 3 h 2079"/>
                <a:gd name="T108" fmla="*/ 1 w 2520"/>
                <a:gd name="T109" fmla="*/ 2 h 2079"/>
                <a:gd name="T110" fmla="*/ 1 w 2520"/>
                <a:gd name="T111" fmla="*/ 1 h 2079"/>
                <a:gd name="T112" fmla="*/ 2 w 2520"/>
                <a:gd name="T113" fmla="*/ 1 h 2079"/>
                <a:gd name="T114" fmla="*/ 5 w 2520"/>
                <a:gd name="T115" fmla="*/ 0 h 2079"/>
                <a:gd name="T116" fmla="*/ 9 w 2520"/>
                <a:gd name="T117" fmla="*/ 0 h 207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520"/>
                <a:gd name="T178" fmla="*/ 0 h 2079"/>
                <a:gd name="T179" fmla="*/ 2520 w 2520"/>
                <a:gd name="T180" fmla="*/ 2079 h 207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520" h="2079">
                  <a:moveTo>
                    <a:pt x="1507" y="16"/>
                  </a:moveTo>
                  <a:lnTo>
                    <a:pt x="1657" y="28"/>
                  </a:lnTo>
                  <a:lnTo>
                    <a:pt x="1659" y="30"/>
                  </a:lnTo>
                  <a:lnTo>
                    <a:pt x="1664" y="30"/>
                  </a:lnTo>
                  <a:lnTo>
                    <a:pt x="1664" y="34"/>
                  </a:lnTo>
                  <a:lnTo>
                    <a:pt x="1267" y="8"/>
                  </a:lnTo>
                  <a:lnTo>
                    <a:pt x="1078" y="11"/>
                  </a:lnTo>
                  <a:lnTo>
                    <a:pt x="979" y="20"/>
                  </a:lnTo>
                  <a:lnTo>
                    <a:pt x="918" y="28"/>
                  </a:lnTo>
                  <a:lnTo>
                    <a:pt x="708" y="65"/>
                  </a:lnTo>
                  <a:lnTo>
                    <a:pt x="556" y="101"/>
                  </a:lnTo>
                  <a:lnTo>
                    <a:pt x="324" y="184"/>
                  </a:lnTo>
                  <a:lnTo>
                    <a:pt x="223" y="230"/>
                  </a:lnTo>
                  <a:lnTo>
                    <a:pt x="166" y="257"/>
                  </a:lnTo>
                  <a:lnTo>
                    <a:pt x="151" y="270"/>
                  </a:lnTo>
                  <a:lnTo>
                    <a:pt x="144" y="277"/>
                  </a:lnTo>
                  <a:lnTo>
                    <a:pt x="144" y="281"/>
                  </a:lnTo>
                  <a:lnTo>
                    <a:pt x="234" y="279"/>
                  </a:lnTo>
                  <a:lnTo>
                    <a:pt x="293" y="270"/>
                  </a:lnTo>
                  <a:lnTo>
                    <a:pt x="382" y="239"/>
                  </a:lnTo>
                  <a:lnTo>
                    <a:pt x="437" y="228"/>
                  </a:lnTo>
                  <a:lnTo>
                    <a:pt x="471" y="224"/>
                  </a:lnTo>
                  <a:lnTo>
                    <a:pt x="471" y="305"/>
                  </a:lnTo>
                  <a:lnTo>
                    <a:pt x="431" y="347"/>
                  </a:lnTo>
                  <a:lnTo>
                    <a:pt x="435" y="351"/>
                  </a:lnTo>
                  <a:lnTo>
                    <a:pt x="479" y="333"/>
                  </a:lnTo>
                  <a:lnTo>
                    <a:pt x="485" y="323"/>
                  </a:lnTo>
                  <a:lnTo>
                    <a:pt x="487" y="228"/>
                  </a:lnTo>
                  <a:lnTo>
                    <a:pt x="491" y="188"/>
                  </a:lnTo>
                  <a:lnTo>
                    <a:pt x="497" y="171"/>
                  </a:lnTo>
                  <a:lnTo>
                    <a:pt x="519" y="153"/>
                  </a:lnTo>
                  <a:lnTo>
                    <a:pt x="581" y="139"/>
                  </a:lnTo>
                  <a:lnTo>
                    <a:pt x="656" y="129"/>
                  </a:lnTo>
                  <a:lnTo>
                    <a:pt x="678" y="133"/>
                  </a:lnTo>
                  <a:lnTo>
                    <a:pt x="690" y="147"/>
                  </a:lnTo>
                  <a:lnTo>
                    <a:pt x="692" y="169"/>
                  </a:lnTo>
                  <a:lnTo>
                    <a:pt x="696" y="171"/>
                  </a:lnTo>
                  <a:lnTo>
                    <a:pt x="696" y="178"/>
                  </a:lnTo>
                  <a:lnTo>
                    <a:pt x="682" y="182"/>
                  </a:lnTo>
                  <a:lnTo>
                    <a:pt x="625" y="186"/>
                  </a:lnTo>
                  <a:lnTo>
                    <a:pt x="593" y="193"/>
                  </a:lnTo>
                  <a:lnTo>
                    <a:pt x="547" y="194"/>
                  </a:lnTo>
                  <a:lnTo>
                    <a:pt x="534" y="210"/>
                  </a:lnTo>
                  <a:lnTo>
                    <a:pt x="536" y="254"/>
                  </a:lnTo>
                  <a:lnTo>
                    <a:pt x="542" y="272"/>
                  </a:lnTo>
                  <a:lnTo>
                    <a:pt x="541" y="362"/>
                  </a:lnTo>
                  <a:lnTo>
                    <a:pt x="536" y="366"/>
                  </a:lnTo>
                  <a:lnTo>
                    <a:pt x="534" y="382"/>
                  </a:lnTo>
                  <a:lnTo>
                    <a:pt x="507" y="404"/>
                  </a:lnTo>
                  <a:lnTo>
                    <a:pt x="507" y="406"/>
                  </a:lnTo>
                  <a:lnTo>
                    <a:pt x="515" y="412"/>
                  </a:lnTo>
                  <a:lnTo>
                    <a:pt x="541" y="410"/>
                  </a:lnTo>
                  <a:lnTo>
                    <a:pt x="556" y="390"/>
                  </a:lnTo>
                  <a:lnTo>
                    <a:pt x="560" y="340"/>
                  </a:lnTo>
                  <a:lnTo>
                    <a:pt x="558" y="305"/>
                  </a:lnTo>
                  <a:lnTo>
                    <a:pt x="552" y="247"/>
                  </a:lnTo>
                  <a:lnTo>
                    <a:pt x="547" y="226"/>
                  </a:lnTo>
                  <a:lnTo>
                    <a:pt x="547" y="218"/>
                  </a:lnTo>
                  <a:lnTo>
                    <a:pt x="552" y="212"/>
                  </a:lnTo>
                  <a:lnTo>
                    <a:pt x="580" y="224"/>
                  </a:lnTo>
                  <a:lnTo>
                    <a:pt x="596" y="254"/>
                  </a:lnTo>
                  <a:lnTo>
                    <a:pt x="627" y="406"/>
                  </a:lnTo>
                  <a:lnTo>
                    <a:pt x="644" y="536"/>
                  </a:lnTo>
                  <a:lnTo>
                    <a:pt x="644" y="538"/>
                  </a:lnTo>
                  <a:lnTo>
                    <a:pt x="640" y="542"/>
                  </a:lnTo>
                  <a:lnTo>
                    <a:pt x="593" y="555"/>
                  </a:lnTo>
                  <a:lnTo>
                    <a:pt x="562" y="572"/>
                  </a:lnTo>
                  <a:lnTo>
                    <a:pt x="525" y="626"/>
                  </a:lnTo>
                  <a:lnTo>
                    <a:pt x="431" y="812"/>
                  </a:lnTo>
                  <a:lnTo>
                    <a:pt x="337" y="931"/>
                  </a:lnTo>
                  <a:lnTo>
                    <a:pt x="311" y="972"/>
                  </a:lnTo>
                  <a:lnTo>
                    <a:pt x="301" y="972"/>
                  </a:lnTo>
                  <a:lnTo>
                    <a:pt x="238" y="933"/>
                  </a:lnTo>
                  <a:lnTo>
                    <a:pt x="232" y="933"/>
                  </a:lnTo>
                  <a:lnTo>
                    <a:pt x="227" y="940"/>
                  </a:lnTo>
                  <a:lnTo>
                    <a:pt x="267" y="968"/>
                  </a:lnTo>
                  <a:lnTo>
                    <a:pt x="328" y="1001"/>
                  </a:lnTo>
                  <a:lnTo>
                    <a:pt x="354" y="1001"/>
                  </a:lnTo>
                  <a:lnTo>
                    <a:pt x="374" y="990"/>
                  </a:lnTo>
                  <a:lnTo>
                    <a:pt x="394" y="962"/>
                  </a:lnTo>
                  <a:lnTo>
                    <a:pt x="433" y="859"/>
                  </a:lnTo>
                  <a:lnTo>
                    <a:pt x="495" y="718"/>
                  </a:lnTo>
                  <a:lnTo>
                    <a:pt x="534" y="645"/>
                  </a:lnTo>
                  <a:lnTo>
                    <a:pt x="556" y="619"/>
                  </a:lnTo>
                  <a:lnTo>
                    <a:pt x="562" y="612"/>
                  </a:lnTo>
                  <a:lnTo>
                    <a:pt x="566" y="612"/>
                  </a:lnTo>
                  <a:lnTo>
                    <a:pt x="712" y="895"/>
                  </a:lnTo>
                  <a:lnTo>
                    <a:pt x="870" y="1170"/>
                  </a:lnTo>
                  <a:lnTo>
                    <a:pt x="995" y="1366"/>
                  </a:lnTo>
                  <a:lnTo>
                    <a:pt x="1032" y="1419"/>
                  </a:lnTo>
                  <a:lnTo>
                    <a:pt x="1054" y="1434"/>
                  </a:lnTo>
                  <a:lnTo>
                    <a:pt x="1039" y="1468"/>
                  </a:lnTo>
                  <a:lnTo>
                    <a:pt x="1021" y="1551"/>
                  </a:lnTo>
                  <a:lnTo>
                    <a:pt x="1012" y="1664"/>
                  </a:lnTo>
                  <a:lnTo>
                    <a:pt x="1008" y="1768"/>
                  </a:lnTo>
                  <a:lnTo>
                    <a:pt x="989" y="1973"/>
                  </a:lnTo>
                  <a:lnTo>
                    <a:pt x="985" y="2002"/>
                  </a:lnTo>
                  <a:lnTo>
                    <a:pt x="975" y="2008"/>
                  </a:lnTo>
                  <a:lnTo>
                    <a:pt x="953" y="2002"/>
                  </a:lnTo>
                  <a:lnTo>
                    <a:pt x="938" y="1990"/>
                  </a:lnTo>
                  <a:lnTo>
                    <a:pt x="934" y="1970"/>
                  </a:lnTo>
                  <a:lnTo>
                    <a:pt x="949" y="1935"/>
                  </a:lnTo>
                  <a:lnTo>
                    <a:pt x="951" y="1921"/>
                  </a:lnTo>
                  <a:lnTo>
                    <a:pt x="959" y="1885"/>
                  </a:lnTo>
                  <a:lnTo>
                    <a:pt x="959" y="1628"/>
                  </a:lnTo>
                  <a:lnTo>
                    <a:pt x="965" y="1575"/>
                  </a:lnTo>
                  <a:lnTo>
                    <a:pt x="971" y="1509"/>
                  </a:lnTo>
                  <a:lnTo>
                    <a:pt x="986" y="1470"/>
                  </a:lnTo>
                  <a:lnTo>
                    <a:pt x="985" y="1458"/>
                  </a:lnTo>
                  <a:lnTo>
                    <a:pt x="981" y="1454"/>
                  </a:lnTo>
                  <a:lnTo>
                    <a:pt x="971" y="1470"/>
                  </a:lnTo>
                  <a:lnTo>
                    <a:pt x="951" y="1521"/>
                  </a:lnTo>
                  <a:lnTo>
                    <a:pt x="945" y="1565"/>
                  </a:lnTo>
                  <a:lnTo>
                    <a:pt x="945" y="1642"/>
                  </a:lnTo>
                  <a:lnTo>
                    <a:pt x="936" y="1733"/>
                  </a:lnTo>
                  <a:lnTo>
                    <a:pt x="940" y="1812"/>
                  </a:lnTo>
                  <a:lnTo>
                    <a:pt x="931" y="1922"/>
                  </a:lnTo>
                  <a:lnTo>
                    <a:pt x="927" y="1929"/>
                  </a:lnTo>
                  <a:lnTo>
                    <a:pt x="923" y="1933"/>
                  </a:lnTo>
                  <a:lnTo>
                    <a:pt x="885" y="1921"/>
                  </a:lnTo>
                  <a:lnTo>
                    <a:pt x="813" y="1870"/>
                  </a:lnTo>
                  <a:lnTo>
                    <a:pt x="573" y="1664"/>
                  </a:lnTo>
                  <a:lnTo>
                    <a:pt x="473" y="1575"/>
                  </a:lnTo>
                  <a:lnTo>
                    <a:pt x="473" y="1573"/>
                  </a:lnTo>
                  <a:lnTo>
                    <a:pt x="466" y="1566"/>
                  </a:lnTo>
                  <a:lnTo>
                    <a:pt x="464" y="1566"/>
                  </a:lnTo>
                  <a:lnTo>
                    <a:pt x="459" y="1571"/>
                  </a:lnTo>
                  <a:lnTo>
                    <a:pt x="459" y="1582"/>
                  </a:lnTo>
                  <a:lnTo>
                    <a:pt x="527" y="1642"/>
                  </a:lnTo>
                  <a:lnTo>
                    <a:pt x="688" y="1780"/>
                  </a:lnTo>
                  <a:lnTo>
                    <a:pt x="749" y="1830"/>
                  </a:lnTo>
                  <a:lnTo>
                    <a:pt x="894" y="1966"/>
                  </a:lnTo>
                  <a:lnTo>
                    <a:pt x="934" y="2006"/>
                  </a:lnTo>
                  <a:lnTo>
                    <a:pt x="951" y="2016"/>
                  </a:lnTo>
                  <a:lnTo>
                    <a:pt x="1006" y="2030"/>
                  </a:lnTo>
                  <a:lnTo>
                    <a:pt x="1037" y="2030"/>
                  </a:lnTo>
                  <a:lnTo>
                    <a:pt x="1338" y="1980"/>
                  </a:lnTo>
                  <a:lnTo>
                    <a:pt x="1428" y="1962"/>
                  </a:lnTo>
                  <a:lnTo>
                    <a:pt x="1566" y="1933"/>
                  </a:lnTo>
                  <a:lnTo>
                    <a:pt x="1688" y="1907"/>
                  </a:lnTo>
                  <a:lnTo>
                    <a:pt x="1774" y="1887"/>
                  </a:lnTo>
                  <a:lnTo>
                    <a:pt x="2009" y="1832"/>
                  </a:lnTo>
                  <a:lnTo>
                    <a:pt x="2289" y="1760"/>
                  </a:lnTo>
                  <a:lnTo>
                    <a:pt x="2378" y="1735"/>
                  </a:lnTo>
                  <a:lnTo>
                    <a:pt x="2428" y="1723"/>
                  </a:lnTo>
                  <a:lnTo>
                    <a:pt x="2503" y="1703"/>
                  </a:lnTo>
                  <a:lnTo>
                    <a:pt x="2516" y="1701"/>
                  </a:lnTo>
                  <a:lnTo>
                    <a:pt x="2520" y="1705"/>
                  </a:lnTo>
                  <a:lnTo>
                    <a:pt x="2516" y="1740"/>
                  </a:lnTo>
                  <a:lnTo>
                    <a:pt x="2505" y="1764"/>
                  </a:lnTo>
                  <a:lnTo>
                    <a:pt x="2487" y="1777"/>
                  </a:lnTo>
                  <a:lnTo>
                    <a:pt x="2422" y="1800"/>
                  </a:lnTo>
                  <a:lnTo>
                    <a:pt x="2357" y="1812"/>
                  </a:lnTo>
                  <a:lnTo>
                    <a:pt x="2291" y="1826"/>
                  </a:lnTo>
                  <a:lnTo>
                    <a:pt x="2136" y="1847"/>
                  </a:lnTo>
                  <a:lnTo>
                    <a:pt x="2040" y="1861"/>
                  </a:lnTo>
                  <a:lnTo>
                    <a:pt x="1967" y="1876"/>
                  </a:lnTo>
                  <a:lnTo>
                    <a:pt x="1831" y="1905"/>
                  </a:lnTo>
                  <a:lnTo>
                    <a:pt x="1671" y="1940"/>
                  </a:lnTo>
                  <a:lnTo>
                    <a:pt x="1471" y="1996"/>
                  </a:lnTo>
                  <a:lnTo>
                    <a:pt x="1455" y="2000"/>
                  </a:lnTo>
                  <a:lnTo>
                    <a:pt x="1313" y="2041"/>
                  </a:lnTo>
                  <a:lnTo>
                    <a:pt x="1261" y="2052"/>
                  </a:lnTo>
                  <a:lnTo>
                    <a:pt x="1151" y="2071"/>
                  </a:lnTo>
                  <a:lnTo>
                    <a:pt x="1052" y="2079"/>
                  </a:lnTo>
                  <a:lnTo>
                    <a:pt x="958" y="2067"/>
                  </a:lnTo>
                  <a:lnTo>
                    <a:pt x="923" y="2054"/>
                  </a:lnTo>
                  <a:lnTo>
                    <a:pt x="817" y="1962"/>
                  </a:lnTo>
                  <a:lnTo>
                    <a:pt x="690" y="1839"/>
                  </a:lnTo>
                  <a:lnTo>
                    <a:pt x="619" y="1777"/>
                  </a:lnTo>
                  <a:lnTo>
                    <a:pt x="491" y="1672"/>
                  </a:lnTo>
                  <a:lnTo>
                    <a:pt x="392" y="1593"/>
                  </a:lnTo>
                  <a:lnTo>
                    <a:pt x="387" y="1578"/>
                  </a:lnTo>
                  <a:lnTo>
                    <a:pt x="387" y="1569"/>
                  </a:lnTo>
                  <a:lnTo>
                    <a:pt x="400" y="1551"/>
                  </a:lnTo>
                  <a:lnTo>
                    <a:pt x="408" y="1519"/>
                  </a:lnTo>
                  <a:lnTo>
                    <a:pt x="402" y="1501"/>
                  </a:lnTo>
                  <a:lnTo>
                    <a:pt x="414" y="1472"/>
                  </a:lnTo>
                  <a:lnTo>
                    <a:pt x="412" y="1438"/>
                  </a:lnTo>
                  <a:lnTo>
                    <a:pt x="418" y="1430"/>
                  </a:lnTo>
                  <a:lnTo>
                    <a:pt x="416" y="1391"/>
                  </a:lnTo>
                  <a:lnTo>
                    <a:pt x="409" y="1381"/>
                  </a:lnTo>
                  <a:lnTo>
                    <a:pt x="414" y="1363"/>
                  </a:lnTo>
                  <a:lnTo>
                    <a:pt x="409" y="1336"/>
                  </a:lnTo>
                  <a:lnTo>
                    <a:pt x="400" y="1324"/>
                  </a:lnTo>
                  <a:lnTo>
                    <a:pt x="404" y="1311"/>
                  </a:lnTo>
                  <a:lnTo>
                    <a:pt x="392" y="1275"/>
                  </a:lnTo>
                  <a:lnTo>
                    <a:pt x="390" y="1258"/>
                  </a:lnTo>
                  <a:lnTo>
                    <a:pt x="378" y="1241"/>
                  </a:lnTo>
                  <a:lnTo>
                    <a:pt x="378" y="1223"/>
                  </a:lnTo>
                  <a:lnTo>
                    <a:pt x="366" y="1205"/>
                  </a:lnTo>
                  <a:lnTo>
                    <a:pt x="313" y="1176"/>
                  </a:lnTo>
                  <a:lnTo>
                    <a:pt x="267" y="1166"/>
                  </a:lnTo>
                  <a:lnTo>
                    <a:pt x="238" y="1170"/>
                  </a:lnTo>
                  <a:lnTo>
                    <a:pt x="226" y="1179"/>
                  </a:lnTo>
                  <a:lnTo>
                    <a:pt x="208" y="1203"/>
                  </a:lnTo>
                  <a:lnTo>
                    <a:pt x="208" y="1239"/>
                  </a:lnTo>
                  <a:lnTo>
                    <a:pt x="212" y="1267"/>
                  </a:lnTo>
                  <a:lnTo>
                    <a:pt x="221" y="1293"/>
                  </a:lnTo>
                  <a:lnTo>
                    <a:pt x="216" y="1315"/>
                  </a:lnTo>
                  <a:lnTo>
                    <a:pt x="227" y="1330"/>
                  </a:lnTo>
                  <a:lnTo>
                    <a:pt x="223" y="1344"/>
                  </a:lnTo>
                  <a:lnTo>
                    <a:pt x="223" y="1353"/>
                  </a:lnTo>
                  <a:lnTo>
                    <a:pt x="234" y="1366"/>
                  </a:lnTo>
                  <a:lnTo>
                    <a:pt x="227" y="1376"/>
                  </a:lnTo>
                  <a:lnTo>
                    <a:pt x="230" y="1394"/>
                  </a:lnTo>
                  <a:lnTo>
                    <a:pt x="234" y="1398"/>
                  </a:lnTo>
                  <a:lnTo>
                    <a:pt x="227" y="1409"/>
                  </a:lnTo>
                  <a:lnTo>
                    <a:pt x="227" y="1429"/>
                  </a:lnTo>
                  <a:lnTo>
                    <a:pt x="232" y="1433"/>
                  </a:lnTo>
                  <a:lnTo>
                    <a:pt x="221" y="1453"/>
                  </a:lnTo>
                  <a:lnTo>
                    <a:pt x="221" y="1467"/>
                  </a:lnTo>
                  <a:lnTo>
                    <a:pt x="153" y="1415"/>
                  </a:lnTo>
                  <a:lnTo>
                    <a:pt x="103" y="1381"/>
                  </a:lnTo>
                  <a:lnTo>
                    <a:pt x="32" y="1320"/>
                  </a:lnTo>
                  <a:lnTo>
                    <a:pt x="28" y="1271"/>
                  </a:lnTo>
                  <a:lnTo>
                    <a:pt x="4" y="1243"/>
                  </a:lnTo>
                  <a:lnTo>
                    <a:pt x="0" y="1192"/>
                  </a:lnTo>
                  <a:lnTo>
                    <a:pt x="2" y="946"/>
                  </a:lnTo>
                  <a:lnTo>
                    <a:pt x="13" y="935"/>
                  </a:lnTo>
                  <a:lnTo>
                    <a:pt x="28" y="933"/>
                  </a:lnTo>
                  <a:lnTo>
                    <a:pt x="166" y="887"/>
                  </a:lnTo>
                  <a:lnTo>
                    <a:pt x="315" y="806"/>
                  </a:lnTo>
                  <a:lnTo>
                    <a:pt x="346" y="782"/>
                  </a:lnTo>
                  <a:lnTo>
                    <a:pt x="398" y="725"/>
                  </a:lnTo>
                  <a:lnTo>
                    <a:pt x="418" y="691"/>
                  </a:lnTo>
                  <a:lnTo>
                    <a:pt x="418" y="689"/>
                  </a:lnTo>
                  <a:lnTo>
                    <a:pt x="416" y="687"/>
                  </a:lnTo>
                  <a:lnTo>
                    <a:pt x="396" y="705"/>
                  </a:lnTo>
                  <a:lnTo>
                    <a:pt x="366" y="705"/>
                  </a:lnTo>
                  <a:lnTo>
                    <a:pt x="346" y="695"/>
                  </a:lnTo>
                  <a:lnTo>
                    <a:pt x="324" y="683"/>
                  </a:lnTo>
                  <a:lnTo>
                    <a:pt x="287" y="691"/>
                  </a:lnTo>
                  <a:lnTo>
                    <a:pt x="253" y="707"/>
                  </a:lnTo>
                  <a:lnTo>
                    <a:pt x="223" y="727"/>
                  </a:lnTo>
                  <a:lnTo>
                    <a:pt x="221" y="727"/>
                  </a:lnTo>
                  <a:lnTo>
                    <a:pt x="218" y="725"/>
                  </a:lnTo>
                  <a:lnTo>
                    <a:pt x="253" y="700"/>
                  </a:lnTo>
                  <a:lnTo>
                    <a:pt x="295" y="681"/>
                  </a:lnTo>
                  <a:lnTo>
                    <a:pt x="321" y="677"/>
                  </a:lnTo>
                  <a:lnTo>
                    <a:pt x="339" y="681"/>
                  </a:lnTo>
                  <a:lnTo>
                    <a:pt x="372" y="698"/>
                  </a:lnTo>
                  <a:lnTo>
                    <a:pt x="380" y="698"/>
                  </a:lnTo>
                  <a:lnTo>
                    <a:pt x="387" y="691"/>
                  </a:lnTo>
                  <a:lnTo>
                    <a:pt x="387" y="687"/>
                  </a:lnTo>
                  <a:lnTo>
                    <a:pt x="344" y="661"/>
                  </a:lnTo>
                  <a:lnTo>
                    <a:pt x="304" y="663"/>
                  </a:lnTo>
                  <a:lnTo>
                    <a:pt x="208" y="713"/>
                  </a:lnTo>
                  <a:lnTo>
                    <a:pt x="180" y="721"/>
                  </a:lnTo>
                  <a:lnTo>
                    <a:pt x="164" y="721"/>
                  </a:lnTo>
                  <a:lnTo>
                    <a:pt x="155" y="725"/>
                  </a:lnTo>
                  <a:lnTo>
                    <a:pt x="153" y="722"/>
                  </a:lnTo>
                  <a:lnTo>
                    <a:pt x="151" y="722"/>
                  </a:lnTo>
                  <a:lnTo>
                    <a:pt x="151" y="718"/>
                  </a:lnTo>
                  <a:lnTo>
                    <a:pt x="255" y="657"/>
                  </a:lnTo>
                  <a:lnTo>
                    <a:pt x="306" y="614"/>
                  </a:lnTo>
                  <a:lnTo>
                    <a:pt x="359" y="566"/>
                  </a:lnTo>
                  <a:lnTo>
                    <a:pt x="370" y="544"/>
                  </a:lnTo>
                  <a:lnTo>
                    <a:pt x="378" y="538"/>
                  </a:lnTo>
                  <a:lnTo>
                    <a:pt x="394" y="575"/>
                  </a:lnTo>
                  <a:lnTo>
                    <a:pt x="402" y="632"/>
                  </a:lnTo>
                  <a:lnTo>
                    <a:pt x="409" y="639"/>
                  </a:lnTo>
                  <a:lnTo>
                    <a:pt x="416" y="630"/>
                  </a:lnTo>
                  <a:lnTo>
                    <a:pt x="396" y="542"/>
                  </a:lnTo>
                  <a:lnTo>
                    <a:pt x="376" y="501"/>
                  </a:lnTo>
                  <a:lnTo>
                    <a:pt x="372" y="496"/>
                  </a:lnTo>
                  <a:lnTo>
                    <a:pt x="366" y="496"/>
                  </a:lnTo>
                  <a:lnTo>
                    <a:pt x="356" y="507"/>
                  </a:lnTo>
                  <a:lnTo>
                    <a:pt x="352" y="507"/>
                  </a:lnTo>
                  <a:lnTo>
                    <a:pt x="348" y="477"/>
                  </a:lnTo>
                  <a:lnTo>
                    <a:pt x="321" y="426"/>
                  </a:lnTo>
                  <a:lnTo>
                    <a:pt x="285" y="384"/>
                  </a:lnTo>
                  <a:lnTo>
                    <a:pt x="201" y="327"/>
                  </a:lnTo>
                  <a:lnTo>
                    <a:pt x="168" y="311"/>
                  </a:lnTo>
                  <a:lnTo>
                    <a:pt x="101" y="289"/>
                  </a:lnTo>
                  <a:lnTo>
                    <a:pt x="81" y="277"/>
                  </a:lnTo>
                  <a:lnTo>
                    <a:pt x="70" y="274"/>
                  </a:lnTo>
                  <a:lnTo>
                    <a:pt x="65" y="270"/>
                  </a:lnTo>
                  <a:lnTo>
                    <a:pt x="87" y="257"/>
                  </a:lnTo>
                  <a:lnTo>
                    <a:pt x="162" y="222"/>
                  </a:lnTo>
                  <a:lnTo>
                    <a:pt x="230" y="200"/>
                  </a:lnTo>
                  <a:lnTo>
                    <a:pt x="238" y="193"/>
                  </a:lnTo>
                  <a:lnTo>
                    <a:pt x="271" y="186"/>
                  </a:lnTo>
                  <a:lnTo>
                    <a:pt x="304" y="171"/>
                  </a:lnTo>
                  <a:lnTo>
                    <a:pt x="398" y="140"/>
                  </a:lnTo>
                  <a:lnTo>
                    <a:pt x="473" y="119"/>
                  </a:lnTo>
                  <a:lnTo>
                    <a:pt x="512" y="107"/>
                  </a:lnTo>
                  <a:lnTo>
                    <a:pt x="605" y="81"/>
                  </a:lnTo>
                  <a:lnTo>
                    <a:pt x="743" y="52"/>
                  </a:lnTo>
                  <a:lnTo>
                    <a:pt x="888" y="26"/>
                  </a:lnTo>
                  <a:lnTo>
                    <a:pt x="1050" y="6"/>
                  </a:lnTo>
                  <a:lnTo>
                    <a:pt x="1171" y="0"/>
                  </a:lnTo>
                  <a:lnTo>
                    <a:pt x="1281" y="2"/>
                  </a:lnTo>
                  <a:lnTo>
                    <a:pt x="1507" y="1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07" name="Freeform 1024"/>
            <p:cNvSpPr>
              <a:spLocks/>
            </p:cNvSpPr>
            <p:nvPr/>
          </p:nvSpPr>
          <p:spPr bwMode="auto">
            <a:xfrm>
              <a:off x="3628" y="2292"/>
              <a:ext cx="52" cy="25"/>
            </a:xfrm>
            <a:custGeom>
              <a:avLst/>
              <a:gdLst>
                <a:gd name="T0" fmla="*/ 4 w 671"/>
                <a:gd name="T1" fmla="*/ 0 h 324"/>
                <a:gd name="T2" fmla="*/ 4 w 671"/>
                <a:gd name="T3" fmla="*/ 0 h 324"/>
                <a:gd name="T4" fmla="*/ 3 w 671"/>
                <a:gd name="T5" fmla="*/ 0 h 324"/>
                <a:gd name="T6" fmla="*/ 3 w 671"/>
                <a:gd name="T7" fmla="*/ 1 h 324"/>
                <a:gd name="T8" fmla="*/ 3 w 671"/>
                <a:gd name="T9" fmla="*/ 1 h 324"/>
                <a:gd name="T10" fmla="*/ 3 w 671"/>
                <a:gd name="T11" fmla="*/ 1 h 324"/>
                <a:gd name="T12" fmla="*/ 2 w 671"/>
                <a:gd name="T13" fmla="*/ 1 h 324"/>
                <a:gd name="T14" fmla="*/ 2 w 671"/>
                <a:gd name="T15" fmla="*/ 1 h 324"/>
                <a:gd name="T16" fmla="*/ 2 w 671"/>
                <a:gd name="T17" fmla="*/ 1 h 324"/>
                <a:gd name="T18" fmla="*/ 3 w 671"/>
                <a:gd name="T19" fmla="*/ 1 h 324"/>
                <a:gd name="T20" fmla="*/ 3 w 671"/>
                <a:gd name="T21" fmla="*/ 0 h 324"/>
                <a:gd name="T22" fmla="*/ 4 w 671"/>
                <a:gd name="T23" fmla="*/ 1 h 324"/>
                <a:gd name="T24" fmla="*/ 4 w 671"/>
                <a:gd name="T25" fmla="*/ 1 h 324"/>
                <a:gd name="T26" fmla="*/ 4 w 671"/>
                <a:gd name="T27" fmla="*/ 2 h 324"/>
                <a:gd name="T28" fmla="*/ 3 w 671"/>
                <a:gd name="T29" fmla="*/ 2 h 324"/>
                <a:gd name="T30" fmla="*/ 2 w 671"/>
                <a:gd name="T31" fmla="*/ 2 h 324"/>
                <a:gd name="T32" fmla="*/ 2 w 671"/>
                <a:gd name="T33" fmla="*/ 2 h 324"/>
                <a:gd name="T34" fmla="*/ 0 w 671"/>
                <a:gd name="T35" fmla="*/ 2 h 324"/>
                <a:gd name="T36" fmla="*/ 0 w 671"/>
                <a:gd name="T37" fmla="*/ 2 h 324"/>
                <a:gd name="T38" fmla="*/ 1 w 671"/>
                <a:gd name="T39" fmla="*/ 1 h 324"/>
                <a:gd name="T40" fmla="*/ 1 w 671"/>
                <a:gd name="T41" fmla="*/ 1 h 324"/>
                <a:gd name="T42" fmla="*/ 2 w 671"/>
                <a:gd name="T43" fmla="*/ 1 h 324"/>
                <a:gd name="T44" fmla="*/ 2 w 671"/>
                <a:gd name="T45" fmla="*/ 1 h 324"/>
                <a:gd name="T46" fmla="*/ 1 w 671"/>
                <a:gd name="T47" fmla="*/ 1 h 324"/>
                <a:gd name="T48" fmla="*/ 0 w 671"/>
                <a:gd name="T49" fmla="*/ 1 h 324"/>
                <a:gd name="T50" fmla="*/ 0 w 671"/>
                <a:gd name="T51" fmla="*/ 1 h 324"/>
                <a:gd name="T52" fmla="*/ 0 w 671"/>
                <a:gd name="T53" fmla="*/ 1 h 324"/>
                <a:gd name="T54" fmla="*/ 1 w 671"/>
                <a:gd name="T55" fmla="*/ 1 h 324"/>
                <a:gd name="T56" fmla="*/ 2 w 671"/>
                <a:gd name="T57" fmla="*/ 1 h 324"/>
                <a:gd name="T58" fmla="*/ 3 w 671"/>
                <a:gd name="T59" fmla="*/ 1 h 324"/>
                <a:gd name="T60" fmla="*/ 3 w 671"/>
                <a:gd name="T61" fmla="*/ 0 h 324"/>
                <a:gd name="T62" fmla="*/ 3 w 671"/>
                <a:gd name="T63" fmla="*/ 0 h 324"/>
                <a:gd name="T64" fmla="*/ 4 w 671"/>
                <a:gd name="T65" fmla="*/ 0 h 324"/>
                <a:gd name="T66" fmla="*/ 4 w 671"/>
                <a:gd name="T67" fmla="*/ 0 h 3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71"/>
                <a:gd name="T103" fmla="*/ 0 h 324"/>
                <a:gd name="T104" fmla="*/ 671 w 671"/>
                <a:gd name="T105" fmla="*/ 324 h 3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71" h="324">
                  <a:moveTo>
                    <a:pt x="664" y="4"/>
                  </a:moveTo>
                  <a:lnTo>
                    <a:pt x="671" y="19"/>
                  </a:lnTo>
                  <a:lnTo>
                    <a:pt x="671" y="41"/>
                  </a:lnTo>
                  <a:lnTo>
                    <a:pt x="614" y="48"/>
                  </a:lnTo>
                  <a:lnTo>
                    <a:pt x="551" y="59"/>
                  </a:lnTo>
                  <a:lnTo>
                    <a:pt x="542" y="63"/>
                  </a:lnTo>
                  <a:lnTo>
                    <a:pt x="537" y="91"/>
                  </a:lnTo>
                  <a:lnTo>
                    <a:pt x="537" y="156"/>
                  </a:lnTo>
                  <a:lnTo>
                    <a:pt x="527" y="162"/>
                  </a:lnTo>
                  <a:lnTo>
                    <a:pt x="518" y="162"/>
                  </a:lnTo>
                  <a:lnTo>
                    <a:pt x="518" y="158"/>
                  </a:lnTo>
                  <a:lnTo>
                    <a:pt x="487" y="152"/>
                  </a:lnTo>
                  <a:lnTo>
                    <a:pt x="387" y="156"/>
                  </a:lnTo>
                  <a:lnTo>
                    <a:pt x="258" y="170"/>
                  </a:lnTo>
                  <a:lnTo>
                    <a:pt x="254" y="176"/>
                  </a:lnTo>
                  <a:lnTo>
                    <a:pt x="254" y="180"/>
                  </a:lnTo>
                  <a:lnTo>
                    <a:pt x="258" y="184"/>
                  </a:lnTo>
                  <a:lnTo>
                    <a:pt x="418" y="172"/>
                  </a:lnTo>
                  <a:lnTo>
                    <a:pt x="542" y="172"/>
                  </a:lnTo>
                  <a:lnTo>
                    <a:pt x="553" y="158"/>
                  </a:lnTo>
                  <a:lnTo>
                    <a:pt x="551" y="79"/>
                  </a:lnTo>
                  <a:lnTo>
                    <a:pt x="562" y="74"/>
                  </a:lnTo>
                  <a:lnTo>
                    <a:pt x="579" y="79"/>
                  </a:lnTo>
                  <a:lnTo>
                    <a:pt x="597" y="101"/>
                  </a:lnTo>
                  <a:lnTo>
                    <a:pt x="610" y="149"/>
                  </a:lnTo>
                  <a:lnTo>
                    <a:pt x="626" y="239"/>
                  </a:lnTo>
                  <a:lnTo>
                    <a:pt x="628" y="307"/>
                  </a:lnTo>
                  <a:lnTo>
                    <a:pt x="620" y="314"/>
                  </a:lnTo>
                  <a:lnTo>
                    <a:pt x="597" y="309"/>
                  </a:lnTo>
                  <a:lnTo>
                    <a:pt x="542" y="287"/>
                  </a:lnTo>
                  <a:lnTo>
                    <a:pt x="485" y="267"/>
                  </a:lnTo>
                  <a:lnTo>
                    <a:pt x="407" y="261"/>
                  </a:lnTo>
                  <a:lnTo>
                    <a:pt x="344" y="267"/>
                  </a:lnTo>
                  <a:lnTo>
                    <a:pt x="263" y="281"/>
                  </a:lnTo>
                  <a:lnTo>
                    <a:pt x="66" y="318"/>
                  </a:lnTo>
                  <a:lnTo>
                    <a:pt x="35" y="324"/>
                  </a:lnTo>
                  <a:lnTo>
                    <a:pt x="27" y="324"/>
                  </a:lnTo>
                  <a:lnTo>
                    <a:pt x="13" y="276"/>
                  </a:lnTo>
                  <a:lnTo>
                    <a:pt x="15" y="267"/>
                  </a:lnTo>
                  <a:lnTo>
                    <a:pt x="110" y="249"/>
                  </a:lnTo>
                  <a:lnTo>
                    <a:pt x="124" y="247"/>
                  </a:lnTo>
                  <a:lnTo>
                    <a:pt x="171" y="239"/>
                  </a:lnTo>
                  <a:lnTo>
                    <a:pt x="285" y="223"/>
                  </a:lnTo>
                  <a:lnTo>
                    <a:pt x="294" y="215"/>
                  </a:lnTo>
                  <a:lnTo>
                    <a:pt x="294" y="205"/>
                  </a:lnTo>
                  <a:lnTo>
                    <a:pt x="287" y="199"/>
                  </a:lnTo>
                  <a:lnTo>
                    <a:pt x="193" y="208"/>
                  </a:lnTo>
                  <a:lnTo>
                    <a:pt x="175" y="212"/>
                  </a:lnTo>
                  <a:lnTo>
                    <a:pt x="105" y="219"/>
                  </a:lnTo>
                  <a:lnTo>
                    <a:pt x="61" y="226"/>
                  </a:lnTo>
                  <a:lnTo>
                    <a:pt x="15" y="232"/>
                  </a:lnTo>
                  <a:lnTo>
                    <a:pt x="11" y="232"/>
                  </a:lnTo>
                  <a:lnTo>
                    <a:pt x="5" y="223"/>
                  </a:lnTo>
                  <a:lnTo>
                    <a:pt x="0" y="192"/>
                  </a:lnTo>
                  <a:lnTo>
                    <a:pt x="0" y="190"/>
                  </a:lnTo>
                  <a:lnTo>
                    <a:pt x="114" y="166"/>
                  </a:lnTo>
                  <a:lnTo>
                    <a:pt x="231" y="146"/>
                  </a:lnTo>
                  <a:lnTo>
                    <a:pt x="342" y="136"/>
                  </a:lnTo>
                  <a:lnTo>
                    <a:pt x="448" y="123"/>
                  </a:lnTo>
                  <a:lnTo>
                    <a:pt x="459" y="123"/>
                  </a:lnTo>
                  <a:lnTo>
                    <a:pt x="466" y="116"/>
                  </a:lnTo>
                  <a:lnTo>
                    <a:pt x="472" y="45"/>
                  </a:lnTo>
                  <a:lnTo>
                    <a:pt x="481" y="21"/>
                  </a:lnTo>
                  <a:lnTo>
                    <a:pt x="515" y="6"/>
                  </a:lnTo>
                  <a:lnTo>
                    <a:pt x="586" y="0"/>
                  </a:lnTo>
                  <a:lnTo>
                    <a:pt x="658" y="0"/>
                  </a:lnTo>
                  <a:lnTo>
                    <a:pt x="664"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08" name="Freeform 1025"/>
            <p:cNvSpPr>
              <a:spLocks/>
            </p:cNvSpPr>
            <p:nvPr/>
          </p:nvSpPr>
          <p:spPr bwMode="auto">
            <a:xfrm>
              <a:off x="3682" y="2293"/>
              <a:ext cx="27" cy="20"/>
            </a:xfrm>
            <a:custGeom>
              <a:avLst/>
              <a:gdLst>
                <a:gd name="T0" fmla="*/ 2 w 349"/>
                <a:gd name="T1" fmla="*/ 0 h 260"/>
                <a:gd name="T2" fmla="*/ 2 w 349"/>
                <a:gd name="T3" fmla="*/ 0 h 260"/>
                <a:gd name="T4" fmla="*/ 2 w 349"/>
                <a:gd name="T5" fmla="*/ 0 h 260"/>
                <a:gd name="T6" fmla="*/ 1 w 349"/>
                <a:gd name="T7" fmla="*/ 0 h 260"/>
                <a:gd name="T8" fmla="*/ 1 w 349"/>
                <a:gd name="T9" fmla="*/ 1 h 260"/>
                <a:gd name="T10" fmla="*/ 1 w 349"/>
                <a:gd name="T11" fmla="*/ 1 h 260"/>
                <a:gd name="T12" fmla="*/ 1 w 349"/>
                <a:gd name="T13" fmla="*/ 1 h 260"/>
                <a:gd name="T14" fmla="*/ 1 w 349"/>
                <a:gd name="T15" fmla="*/ 1 h 260"/>
                <a:gd name="T16" fmla="*/ 1 w 349"/>
                <a:gd name="T17" fmla="*/ 2 h 260"/>
                <a:gd name="T18" fmla="*/ 1 w 349"/>
                <a:gd name="T19" fmla="*/ 2 h 260"/>
                <a:gd name="T20" fmla="*/ 0 w 349"/>
                <a:gd name="T21" fmla="*/ 2 h 260"/>
                <a:gd name="T22" fmla="*/ 0 w 349"/>
                <a:gd name="T23" fmla="*/ 1 h 260"/>
                <a:gd name="T24" fmla="*/ 0 w 349"/>
                <a:gd name="T25" fmla="*/ 0 h 260"/>
                <a:gd name="T26" fmla="*/ 0 w 349"/>
                <a:gd name="T27" fmla="*/ 0 h 260"/>
                <a:gd name="T28" fmla="*/ 0 w 349"/>
                <a:gd name="T29" fmla="*/ 0 h 260"/>
                <a:gd name="T30" fmla="*/ 0 w 349"/>
                <a:gd name="T31" fmla="*/ 0 h 260"/>
                <a:gd name="T32" fmla="*/ 0 w 349"/>
                <a:gd name="T33" fmla="*/ 0 h 260"/>
                <a:gd name="T34" fmla="*/ 0 w 349"/>
                <a:gd name="T35" fmla="*/ 0 h 260"/>
                <a:gd name="T36" fmla="*/ 0 w 349"/>
                <a:gd name="T37" fmla="*/ 1 h 260"/>
                <a:gd name="T38" fmla="*/ 0 w 349"/>
                <a:gd name="T39" fmla="*/ 1 h 260"/>
                <a:gd name="T40" fmla="*/ 1 w 349"/>
                <a:gd name="T41" fmla="*/ 1 h 260"/>
                <a:gd name="T42" fmla="*/ 1 w 349"/>
                <a:gd name="T43" fmla="*/ 0 h 260"/>
                <a:gd name="T44" fmla="*/ 2 w 349"/>
                <a:gd name="T45" fmla="*/ 0 h 260"/>
                <a:gd name="T46" fmla="*/ 2 w 349"/>
                <a:gd name="T47" fmla="*/ 0 h 260"/>
                <a:gd name="T48" fmla="*/ 2 w 349"/>
                <a:gd name="T49" fmla="*/ 0 h 260"/>
                <a:gd name="T50" fmla="*/ 2 w 349"/>
                <a:gd name="T51" fmla="*/ 0 h 260"/>
                <a:gd name="T52" fmla="*/ 2 w 349"/>
                <a:gd name="T53" fmla="*/ 0 h 260"/>
                <a:gd name="T54" fmla="*/ 2 w 349"/>
                <a:gd name="T55" fmla="*/ 0 h 2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49"/>
                <a:gd name="T85" fmla="*/ 0 h 260"/>
                <a:gd name="T86" fmla="*/ 349 w 349"/>
                <a:gd name="T87" fmla="*/ 260 h 2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49" h="260">
                  <a:moveTo>
                    <a:pt x="349" y="5"/>
                  </a:moveTo>
                  <a:lnTo>
                    <a:pt x="349" y="9"/>
                  </a:lnTo>
                  <a:lnTo>
                    <a:pt x="317" y="29"/>
                  </a:lnTo>
                  <a:lnTo>
                    <a:pt x="229" y="70"/>
                  </a:lnTo>
                  <a:lnTo>
                    <a:pt x="195" y="95"/>
                  </a:lnTo>
                  <a:lnTo>
                    <a:pt x="142" y="155"/>
                  </a:lnTo>
                  <a:lnTo>
                    <a:pt x="114" y="194"/>
                  </a:lnTo>
                  <a:lnTo>
                    <a:pt x="92" y="240"/>
                  </a:lnTo>
                  <a:lnTo>
                    <a:pt x="90" y="258"/>
                  </a:lnTo>
                  <a:lnTo>
                    <a:pt x="87" y="260"/>
                  </a:lnTo>
                  <a:lnTo>
                    <a:pt x="83" y="260"/>
                  </a:lnTo>
                  <a:lnTo>
                    <a:pt x="61" y="159"/>
                  </a:lnTo>
                  <a:lnTo>
                    <a:pt x="31" y="60"/>
                  </a:lnTo>
                  <a:lnTo>
                    <a:pt x="13" y="36"/>
                  </a:lnTo>
                  <a:lnTo>
                    <a:pt x="0" y="24"/>
                  </a:lnTo>
                  <a:lnTo>
                    <a:pt x="0" y="18"/>
                  </a:lnTo>
                  <a:lnTo>
                    <a:pt x="13" y="18"/>
                  </a:lnTo>
                  <a:lnTo>
                    <a:pt x="39" y="50"/>
                  </a:lnTo>
                  <a:lnTo>
                    <a:pt x="59" y="93"/>
                  </a:lnTo>
                  <a:lnTo>
                    <a:pt x="72" y="103"/>
                  </a:lnTo>
                  <a:lnTo>
                    <a:pt x="112" y="97"/>
                  </a:lnTo>
                  <a:lnTo>
                    <a:pt x="185" y="56"/>
                  </a:lnTo>
                  <a:lnTo>
                    <a:pt x="295" y="27"/>
                  </a:lnTo>
                  <a:lnTo>
                    <a:pt x="325" y="0"/>
                  </a:lnTo>
                  <a:lnTo>
                    <a:pt x="347" y="2"/>
                  </a:lnTo>
                  <a:lnTo>
                    <a:pt x="349"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09" name="Freeform 1026"/>
            <p:cNvSpPr>
              <a:spLocks/>
            </p:cNvSpPr>
            <p:nvPr/>
          </p:nvSpPr>
          <p:spPr bwMode="auto">
            <a:xfrm>
              <a:off x="3690" y="2295"/>
              <a:ext cx="38" cy="34"/>
            </a:xfrm>
            <a:custGeom>
              <a:avLst/>
              <a:gdLst>
                <a:gd name="T0" fmla="*/ 2 w 496"/>
                <a:gd name="T1" fmla="*/ 0 h 448"/>
                <a:gd name="T2" fmla="*/ 3 w 496"/>
                <a:gd name="T3" fmla="*/ 1 h 448"/>
                <a:gd name="T4" fmla="*/ 3 w 496"/>
                <a:gd name="T5" fmla="*/ 2 h 448"/>
                <a:gd name="T6" fmla="*/ 3 w 496"/>
                <a:gd name="T7" fmla="*/ 2 h 448"/>
                <a:gd name="T8" fmla="*/ 3 w 496"/>
                <a:gd name="T9" fmla="*/ 2 h 448"/>
                <a:gd name="T10" fmla="*/ 3 w 496"/>
                <a:gd name="T11" fmla="*/ 2 h 448"/>
                <a:gd name="T12" fmla="*/ 3 w 496"/>
                <a:gd name="T13" fmla="*/ 2 h 448"/>
                <a:gd name="T14" fmla="*/ 3 w 496"/>
                <a:gd name="T15" fmla="*/ 3 h 448"/>
                <a:gd name="T16" fmla="*/ 3 w 496"/>
                <a:gd name="T17" fmla="*/ 3 h 448"/>
                <a:gd name="T18" fmla="*/ 2 w 496"/>
                <a:gd name="T19" fmla="*/ 2 h 448"/>
                <a:gd name="T20" fmla="*/ 2 w 496"/>
                <a:gd name="T21" fmla="*/ 2 h 448"/>
                <a:gd name="T22" fmla="*/ 3 w 496"/>
                <a:gd name="T23" fmla="*/ 2 h 448"/>
                <a:gd name="T24" fmla="*/ 3 w 496"/>
                <a:gd name="T25" fmla="*/ 2 h 448"/>
                <a:gd name="T26" fmla="*/ 3 w 496"/>
                <a:gd name="T27" fmla="*/ 2 h 448"/>
                <a:gd name="T28" fmla="*/ 2 w 496"/>
                <a:gd name="T29" fmla="*/ 2 h 448"/>
                <a:gd name="T30" fmla="*/ 2 w 496"/>
                <a:gd name="T31" fmla="*/ 2 h 448"/>
                <a:gd name="T32" fmla="*/ 2 w 496"/>
                <a:gd name="T33" fmla="*/ 2 h 448"/>
                <a:gd name="T34" fmla="*/ 2 w 496"/>
                <a:gd name="T35" fmla="*/ 2 h 448"/>
                <a:gd name="T36" fmla="*/ 1 w 496"/>
                <a:gd name="T37" fmla="*/ 2 h 448"/>
                <a:gd name="T38" fmla="*/ 1 w 496"/>
                <a:gd name="T39" fmla="*/ 2 h 448"/>
                <a:gd name="T40" fmla="*/ 0 w 496"/>
                <a:gd name="T41" fmla="*/ 2 h 448"/>
                <a:gd name="T42" fmla="*/ 0 w 496"/>
                <a:gd name="T43" fmla="*/ 2 h 448"/>
                <a:gd name="T44" fmla="*/ 0 w 496"/>
                <a:gd name="T45" fmla="*/ 2 h 448"/>
                <a:gd name="T46" fmla="*/ 0 w 496"/>
                <a:gd name="T47" fmla="*/ 2 h 448"/>
                <a:gd name="T48" fmla="*/ 0 w 496"/>
                <a:gd name="T49" fmla="*/ 2 h 448"/>
                <a:gd name="T50" fmla="*/ 0 w 496"/>
                <a:gd name="T51" fmla="*/ 2 h 448"/>
                <a:gd name="T52" fmla="*/ 0 w 496"/>
                <a:gd name="T53" fmla="*/ 2 h 448"/>
                <a:gd name="T54" fmla="*/ 0 w 496"/>
                <a:gd name="T55" fmla="*/ 2 h 448"/>
                <a:gd name="T56" fmla="*/ 1 w 496"/>
                <a:gd name="T57" fmla="*/ 2 h 448"/>
                <a:gd name="T58" fmla="*/ 1 w 496"/>
                <a:gd name="T59" fmla="*/ 1 h 448"/>
                <a:gd name="T60" fmla="*/ 1 w 496"/>
                <a:gd name="T61" fmla="*/ 1 h 448"/>
                <a:gd name="T62" fmla="*/ 2 w 496"/>
                <a:gd name="T63" fmla="*/ 1 h 448"/>
                <a:gd name="T64" fmla="*/ 2 w 496"/>
                <a:gd name="T65" fmla="*/ 1 h 448"/>
                <a:gd name="T66" fmla="*/ 2 w 496"/>
                <a:gd name="T67" fmla="*/ 0 h 448"/>
                <a:gd name="T68" fmla="*/ 2 w 496"/>
                <a:gd name="T69" fmla="*/ 0 h 448"/>
                <a:gd name="T70" fmla="*/ 2 w 496"/>
                <a:gd name="T71" fmla="*/ 0 h 448"/>
                <a:gd name="T72" fmla="*/ 2 w 496"/>
                <a:gd name="T73" fmla="*/ 0 h 448"/>
                <a:gd name="T74" fmla="*/ 2 w 496"/>
                <a:gd name="T75" fmla="*/ 0 h 448"/>
                <a:gd name="T76" fmla="*/ 2 w 496"/>
                <a:gd name="T77" fmla="*/ 0 h 448"/>
                <a:gd name="T78" fmla="*/ 2 w 496"/>
                <a:gd name="T79" fmla="*/ 0 h 448"/>
                <a:gd name="T80" fmla="*/ 2 w 496"/>
                <a:gd name="T81" fmla="*/ 0 h 448"/>
                <a:gd name="T82" fmla="*/ 2 w 496"/>
                <a:gd name="T83" fmla="*/ 0 h 448"/>
                <a:gd name="T84" fmla="*/ 2 w 496"/>
                <a:gd name="T85" fmla="*/ 0 h 448"/>
                <a:gd name="T86" fmla="*/ 2 w 496"/>
                <a:gd name="T87" fmla="*/ 0 h 448"/>
                <a:gd name="T88" fmla="*/ 2 w 496"/>
                <a:gd name="T89" fmla="*/ 0 h 448"/>
                <a:gd name="T90" fmla="*/ 2 w 496"/>
                <a:gd name="T91" fmla="*/ 0 h 448"/>
                <a:gd name="T92" fmla="*/ 2 w 496"/>
                <a:gd name="T93" fmla="*/ 0 h 448"/>
                <a:gd name="T94" fmla="*/ 2 w 496"/>
                <a:gd name="T95" fmla="*/ 0 h 448"/>
                <a:gd name="T96" fmla="*/ 2 w 496"/>
                <a:gd name="T97" fmla="*/ 0 h 448"/>
                <a:gd name="T98" fmla="*/ 2 w 496"/>
                <a:gd name="T99" fmla="*/ 0 h 44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96"/>
                <a:gd name="T151" fmla="*/ 0 h 448"/>
                <a:gd name="T152" fmla="*/ 496 w 496"/>
                <a:gd name="T153" fmla="*/ 448 h 44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96" h="448">
                  <a:moveTo>
                    <a:pt x="404" y="61"/>
                  </a:moveTo>
                  <a:lnTo>
                    <a:pt x="459" y="175"/>
                  </a:lnTo>
                  <a:lnTo>
                    <a:pt x="496" y="331"/>
                  </a:lnTo>
                  <a:lnTo>
                    <a:pt x="490" y="358"/>
                  </a:lnTo>
                  <a:lnTo>
                    <a:pt x="483" y="366"/>
                  </a:lnTo>
                  <a:lnTo>
                    <a:pt x="490" y="378"/>
                  </a:lnTo>
                  <a:lnTo>
                    <a:pt x="490" y="398"/>
                  </a:lnTo>
                  <a:lnTo>
                    <a:pt x="470" y="448"/>
                  </a:lnTo>
                  <a:lnTo>
                    <a:pt x="463" y="448"/>
                  </a:lnTo>
                  <a:lnTo>
                    <a:pt x="417" y="402"/>
                  </a:lnTo>
                  <a:lnTo>
                    <a:pt x="417" y="400"/>
                  </a:lnTo>
                  <a:lnTo>
                    <a:pt x="459" y="388"/>
                  </a:lnTo>
                  <a:lnTo>
                    <a:pt x="463" y="384"/>
                  </a:lnTo>
                  <a:lnTo>
                    <a:pt x="463" y="380"/>
                  </a:lnTo>
                  <a:lnTo>
                    <a:pt x="389" y="375"/>
                  </a:lnTo>
                  <a:lnTo>
                    <a:pt x="334" y="323"/>
                  </a:lnTo>
                  <a:lnTo>
                    <a:pt x="304" y="301"/>
                  </a:lnTo>
                  <a:lnTo>
                    <a:pt x="257" y="297"/>
                  </a:lnTo>
                  <a:lnTo>
                    <a:pt x="160" y="303"/>
                  </a:lnTo>
                  <a:lnTo>
                    <a:pt x="97" y="307"/>
                  </a:lnTo>
                  <a:lnTo>
                    <a:pt x="24" y="317"/>
                  </a:lnTo>
                  <a:lnTo>
                    <a:pt x="16" y="311"/>
                  </a:lnTo>
                  <a:lnTo>
                    <a:pt x="0" y="285"/>
                  </a:lnTo>
                  <a:lnTo>
                    <a:pt x="0" y="283"/>
                  </a:lnTo>
                  <a:lnTo>
                    <a:pt x="4" y="279"/>
                  </a:lnTo>
                  <a:lnTo>
                    <a:pt x="20" y="281"/>
                  </a:lnTo>
                  <a:lnTo>
                    <a:pt x="26" y="285"/>
                  </a:lnTo>
                  <a:lnTo>
                    <a:pt x="83" y="285"/>
                  </a:lnTo>
                  <a:lnTo>
                    <a:pt x="151" y="263"/>
                  </a:lnTo>
                  <a:lnTo>
                    <a:pt x="188" y="242"/>
                  </a:lnTo>
                  <a:lnTo>
                    <a:pt x="235" y="204"/>
                  </a:lnTo>
                  <a:lnTo>
                    <a:pt x="264" y="171"/>
                  </a:lnTo>
                  <a:lnTo>
                    <a:pt x="295" y="119"/>
                  </a:lnTo>
                  <a:lnTo>
                    <a:pt x="310" y="68"/>
                  </a:lnTo>
                  <a:lnTo>
                    <a:pt x="312" y="40"/>
                  </a:lnTo>
                  <a:lnTo>
                    <a:pt x="312" y="32"/>
                  </a:lnTo>
                  <a:lnTo>
                    <a:pt x="318" y="26"/>
                  </a:lnTo>
                  <a:lnTo>
                    <a:pt x="326" y="28"/>
                  </a:lnTo>
                  <a:lnTo>
                    <a:pt x="340" y="50"/>
                  </a:lnTo>
                  <a:lnTo>
                    <a:pt x="354" y="61"/>
                  </a:lnTo>
                  <a:lnTo>
                    <a:pt x="364" y="64"/>
                  </a:lnTo>
                  <a:lnTo>
                    <a:pt x="371" y="64"/>
                  </a:lnTo>
                  <a:lnTo>
                    <a:pt x="380" y="54"/>
                  </a:lnTo>
                  <a:lnTo>
                    <a:pt x="378" y="37"/>
                  </a:lnTo>
                  <a:lnTo>
                    <a:pt x="358" y="4"/>
                  </a:lnTo>
                  <a:lnTo>
                    <a:pt x="360" y="0"/>
                  </a:lnTo>
                  <a:lnTo>
                    <a:pt x="367" y="2"/>
                  </a:lnTo>
                  <a:lnTo>
                    <a:pt x="404" y="6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10" name="Freeform 1027"/>
            <p:cNvSpPr>
              <a:spLocks/>
            </p:cNvSpPr>
            <p:nvPr/>
          </p:nvSpPr>
          <p:spPr bwMode="auto">
            <a:xfrm>
              <a:off x="3668" y="2302"/>
              <a:ext cx="21" cy="20"/>
            </a:xfrm>
            <a:custGeom>
              <a:avLst/>
              <a:gdLst>
                <a:gd name="T0" fmla="*/ 1 w 271"/>
                <a:gd name="T1" fmla="*/ 0 h 254"/>
                <a:gd name="T2" fmla="*/ 1 w 271"/>
                <a:gd name="T3" fmla="*/ 1 h 254"/>
                <a:gd name="T4" fmla="*/ 2 w 271"/>
                <a:gd name="T5" fmla="*/ 1 h 254"/>
                <a:gd name="T6" fmla="*/ 2 w 271"/>
                <a:gd name="T7" fmla="*/ 1 h 254"/>
                <a:gd name="T8" fmla="*/ 2 w 271"/>
                <a:gd name="T9" fmla="*/ 1 h 254"/>
                <a:gd name="T10" fmla="*/ 2 w 271"/>
                <a:gd name="T11" fmla="*/ 1 h 254"/>
                <a:gd name="T12" fmla="*/ 0 w 271"/>
                <a:gd name="T13" fmla="*/ 1 h 254"/>
                <a:gd name="T14" fmla="*/ 0 w 271"/>
                <a:gd name="T15" fmla="*/ 2 h 254"/>
                <a:gd name="T16" fmla="*/ 0 w 271"/>
                <a:gd name="T17" fmla="*/ 2 h 254"/>
                <a:gd name="T18" fmla="*/ 0 w 271"/>
                <a:gd name="T19" fmla="*/ 2 h 254"/>
                <a:gd name="T20" fmla="*/ 0 w 271"/>
                <a:gd name="T21" fmla="*/ 2 h 254"/>
                <a:gd name="T22" fmla="*/ 1 w 271"/>
                <a:gd name="T23" fmla="*/ 1 h 254"/>
                <a:gd name="T24" fmla="*/ 1 w 271"/>
                <a:gd name="T25" fmla="*/ 1 h 254"/>
                <a:gd name="T26" fmla="*/ 1 w 271"/>
                <a:gd name="T27" fmla="*/ 1 h 254"/>
                <a:gd name="T28" fmla="*/ 1 w 271"/>
                <a:gd name="T29" fmla="*/ 1 h 254"/>
                <a:gd name="T30" fmla="*/ 1 w 271"/>
                <a:gd name="T31" fmla="*/ 0 h 254"/>
                <a:gd name="T32" fmla="*/ 1 w 271"/>
                <a:gd name="T33" fmla="*/ 0 h 254"/>
                <a:gd name="T34" fmla="*/ 1 w 271"/>
                <a:gd name="T35" fmla="*/ 0 h 254"/>
                <a:gd name="T36" fmla="*/ 1 w 271"/>
                <a:gd name="T37" fmla="*/ 0 h 254"/>
                <a:gd name="T38" fmla="*/ 1 w 271"/>
                <a:gd name="T39" fmla="*/ 0 h 254"/>
                <a:gd name="T40" fmla="*/ 1 w 271"/>
                <a:gd name="T41" fmla="*/ 0 h 2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1"/>
                <a:gd name="T64" fmla="*/ 0 h 254"/>
                <a:gd name="T65" fmla="*/ 271 w 271"/>
                <a:gd name="T66" fmla="*/ 254 h 2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1" h="254">
                  <a:moveTo>
                    <a:pt x="220" y="30"/>
                  </a:moveTo>
                  <a:lnTo>
                    <a:pt x="246" y="136"/>
                  </a:lnTo>
                  <a:lnTo>
                    <a:pt x="257" y="173"/>
                  </a:lnTo>
                  <a:lnTo>
                    <a:pt x="271" y="204"/>
                  </a:lnTo>
                  <a:lnTo>
                    <a:pt x="271" y="210"/>
                  </a:lnTo>
                  <a:lnTo>
                    <a:pt x="257" y="220"/>
                  </a:lnTo>
                  <a:lnTo>
                    <a:pt x="71" y="244"/>
                  </a:lnTo>
                  <a:lnTo>
                    <a:pt x="14" y="252"/>
                  </a:lnTo>
                  <a:lnTo>
                    <a:pt x="4" y="254"/>
                  </a:lnTo>
                  <a:lnTo>
                    <a:pt x="0" y="252"/>
                  </a:lnTo>
                  <a:lnTo>
                    <a:pt x="0" y="248"/>
                  </a:lnTo>
                  <a:lnTo>
                    <a:pt x="159" y="217"/>
                  </a:lnTo>
                  <a:lnTo>
                    <a:pt x="190" y="202"/>
                  </a:lnTo>
                  <a:lnTo>
                    <a:pt x="207" y="182"/>
                  </a:lnTo>
                  <a:lnTo>
                    <a:pt x="218" y="153"/>
                  </a:lnTo>
                  <a:lnTo>
                    <a:pt x="209" y="26"/>
                  </a:lnTo>
                  <a:lnTo>
                    <a:pt x="202" y="0"/>
                  </a:lnTo>
                  <a:lnTo>
                    <a:pt x="209" y="0"/>
                  </a:lnTo>
                  <a:lnTo>
                    <a:pt x="220" y="3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11" name="Freeform 1028"/>
            <p:cNvSpPr>
              <a:spLocks/>
            </p:cNvSpPr>
            <p:nvPr/>
          </p:nvSpPr>
          <p:spPr bwMode="auto">
            <a:xfrm>
              <a:off x="3547" y="2311"/>
              <a:ext cx="47" cy="39"/>
            </a:xfrm>
            <a:custGeom>
              <a:avLst/>
              <a:gdLst>
                <a:gd name="T0" fmla="*/ 0 w 619"/>
                <a:gd name="T1" fmla="*/ 0 h 517"/>
                <a:gd name="T2" fmla="*/ 0 w 619"/>
                <a:gd name="T3" fmla="*/ 0 h 517"/>
                <a:gd name="T4" fmla="*/ 0 w 619"/>
                <a:gd name="T5" fmla="*/ 0 h 517"/>
                <a:gd name="T6" fmla="*/ 0 w 619"/>
                <a:gd name="T7" fmla="*/ 0 h 517"/>
                <a:gd name="T8" fmla="*/ 0 w 619"/>
                <a:gd name="T9" fmla="*/ 0 h 517"/>
                <a:gd name="T10" fmla="*/ 1 w 619"/>
                <a:gd name="T11" fmla="*/ 0 h 517"/>
                <a:gd name="T12" fmla="*/ 1 w 619"/>
                <a:gd name="T13" fmla="*/ 0 h 517"/>
                <a:gd name="T14" fmla="*/ 1 w 619"/>
                <a:gd name="T15" fmla="*/ 0 h 517"/>
                <a:gd name="T16" fmla="*/ 1 w 619"/>
                <a:gd name="T17" fmla="*/ 0 h 517"/>
                <a:gd name="T18" fmla="*/ 1 w 619"/>
                <a:gd name="T19" fmla="*/ 0 h 517"/>
                <a:gd name="T20" fmla="*/ 1 w 619"/>
                <a:gd name="T21" fmla="*/ 1 h 517"/>
                <a:gd name="T22" fmla="*/ 1 w 619"/>
                <a:gd name="T23" fmla="*/ 1 h 517"/>
                <a:gd name="T24" fmla="*/ 1 w 619"/>
                <a:gd name="T25" fmla="*/ 2 h 517"/>
                <a:gd name="T26" fmla="*/ 1 w 619"/>
                <a:gd name="T27" fmla="*/ 2 h 517"/>
                <a:gd name="T28" fmla="*/ 1 w 619"/>
                <a:gd name="T29" fmla="*/ 3 h 517"/>
                <a:gd name="T30" fmla="*/ 1 w 619"/>
                <a:gd name="T31" fmla="*/ 3 h 517"/>
                <a:gd name="T32" fmla="*/ 2 w 619"/>
                <a:gd name="T33" fmla="*/ 3 h 517"/>
                <a:gd name="T34" fmla="*/ 2 w 619"/>
                <a:gd name="T35" fmla="*/ 2 h 517"/>
                <a:gd name="T36" fmla="*/ 3 w 619"/>
                <a:gd name="T37" fmla="*/ 2 h 517"/>
                <a:gd name="T38" fmla="*/ 3 w 619"/>
                <a:gd name="T39" fmla="*/ 2 h 517"/>
                <a:gd name="T40" fmla="*/ 4 w 619"/>
                <a:gd name="T41" fmla="*/ 2 h 517"/>
                <a:gd name="T42" fmla="*/ 4 w 619"/>
                <a:gd name="T43" fmla="*/ 2 h 517"/>
                <a:gd name="T44" fmla="*/ 4 w 619"/>
                <a:gd name="T45" fmla="*/ 2 h 517"/>
                <a:gd name="T46" fmla="*/ 3 w 619"/>
                <a:gd name="T47" fmla="*/ 2 h 517"/>
                <a:gd name="T48" fmla="*/ 3 w 619"/>
                <a:gd name="T49" fmla="*/ 2 h 517"/>
                <a:gd name="T50" fmla="*/ 2 w 619"/>
                <a:gd name="T51" fmla="*/ 2 h 517"/>
                <a:gd name="T52" fmla="*/ 2 w 619"/>
                <a:gd name="T53" fmla="*/ 3 h 517"/>
                <a:gd name="T54" fmla="*/ 1 w 619"/>
                <a:gd name="T55" fmla="*/ 3 h 517"/>
                <a:gd name="T56" fmla="*/ 0 w 619"/>
                <a:gd name="T57" fmla="*/ 3 h 517"/>
                <a:gd name="T58" fmla="*/ 0 w 619"/>
                <a:gd name="T59" fmla="*/ 3 h 517"/>
                <a:gd name="T60" fmla="*/ 0 w 619"/>
                <a:gd name="T61" fmla="*/ 3 h 517"/>
                <a:gd name="T62" fmla="*/ 0 w 619"/>
                <a:gd name="T63" fmla="*/ 3 h 517"/>
                <a:gd name="T64" fmla="*/ 0 w 619"/>
                <a:gd name="T65" fmla="*/ 2 h 517"/>
                <a:gd name="T66" fmla="*/ 0 w 619"/>
                <a:gd name="T67" fmla="*/ 2 h 517"/>
                <a:gd name="T68" fmla="*/ 0 w 619"/>
                <a:gd name="T69" fmla="*/ 2 h 517"/>
                <a:gd name="T70" fmla="*/ 0 w 619"/>
                <a:gd name="T71" fmla="*/ 2 h 517"/>
                <a:gd name="T72" fmla="*/ 0 w 619"/>
                <a:gd name="T73" fmla="*/ 2 h 517"/>
                <a:gd name="T74" fmla="*/ 0 w 619"/>
                <a:gd name="T75" fmla="*/ 2 h 517"/>
                <a:gd name="T76" fmla="*/ 0 w 619"/>
                <a:gd name="T77" fmla="*/ 2 h 517"/>
                <a:gd name="T78" fmla="*/ 0 w 619"/>
                <a:gd name="T79" fmla="*/ 2 h 517"/>
                <a:gd name="T80" fmla="*/ 0 w 619"/>
                <a:gd name="T81" fmla="*/ 2 h 517"/>
                <a:gd name="T82" fmla="*/ 0 w 619"/>
                <a:gd name="T83" fmla="*/ 1 h 517"/>
                <a:gd name="T84" fmla="*/ 0 w 619"/>
                <a:gd name="T85" fmla="*/ 1 h 517"/>
                <a:gd name="T86" fmla="*/ 0 w 619"/>
                <a:gd name="T87" fmla="*/ 1 h 517"/>
                <a:gd name="T88" fmla="*/ 0 w 619"/>
                <a:gd name="T89" fmla="*/ 1 h 517"/>
                <a:gd name="T90" fmla="*/ 0 w 619"/>
                <a:gd name="T91" fmla="*/ 1 h 517"/>
                <a:gd name="T92" fmla="*/ 0 w 619"/>
                <a:gd name="T93" fmla="*/ 1 h 517"/>
                <a:gd name="T94" fmla="*/ 0 w 619"/>
                <a:gd name="T95" fmla="*/ 0 h 517"/>
                <a:gd name="T96" fmla="*/ 0 w 619"/>
                <a:gd name="T97" fmla="*/ 0 h 517"/>
                <a:gd name="T98" fmla="*/ 0 w 619"/>
                <a:gd name="T99" fmla="*/ 0 h 517"/>
                <a:gd name="T100" fmla="*/ 0 w 619"/>
                <a:gd name="T101" fmla="*/ 0 h 517"/>
                <a:gd name="T102" fmla="*/ 0 w 619"/>
                <a:gd name="T103" fmla="*/ 0 h 517"/>
                <a:gd name="T104" fmla="*/ 0 w 619"/>
                <a:gd name="T105" fmla="*/ 0 h 517"/>
                <a:gd name="T106" fmla="*/ 0 w 619"/>
                <a:gd name="T107" fmla="*/ 0 h 51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19"/>
                <a:gd name="T163" fmla="*/ 0 h 517"/>
                <a:gd name="T164" fmla="*/ 619 w 619"/>
                <a:gd name="T165" fmla="*/ 517 h 51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19" h="517">
                  <a:moveTo>
                    <a:pt x="48" y="12"/>
                  </a:moveTo>
                  <a:lnTo>
                    <a:pt x="44" y="18"/>
                  </a:lnTo>
                  <a:lnTo>
                    <a:pt x="46" y="40"/>
                  </a:lnTo>
                  <a:lnTo>
                    <a:pt x="61" y="60"/>
                  </a:lnTo>
                  <a:lnTo>
                    <a:pt x="85" y="77"/>
                  </a:lnTo>
                  <a:lnTo>
                    <a:pt x="142" y="73"/>
                  </a:lnTo>
                  <a:lnTo>
                    <a:pt x="149" y="69"/>
                  </a:lnTo>
                  <a:lnTo>
                    <a:pt x="151" y="67"/>
                  </a:lnTo>
                  <a:lnTo>
                    <a:pt x="158" y="67"/>
                  </a:lnTo>
                  <a:lnTo>
                    <a:pt x="158" y="75"/>
                  </a:lnTo>
                  <a:lnTo>
                    <a:pt x="142" y="113"/>
                  </a:lnTo>
                  <a:lnTo>
                    <a:pt x="131" y="192"/>
                  </a:lnTo>
                  <a:lnTo>
                    <a:pt x="131" y="295"/>
                  </a:lnTo>
                  <a:lnTo>
                    <a:pt x="156" y="429"/>
                  </a:lnTo>
                  <a:lnTo>
                    <a:pt x="160" y="471"/>
                  </a:lnTo>
                  <a:lnTo>
                    <a:pt x="194" y="471"/>
                  </a:lnTo>
                  <a:lnTo>
                    <a:pt x="288" y="451"/>
                  </a:lnTo>
                  <a:lnTo>
                    <a:pt x="411" y="404"/>
                  </a:lnTo>
                  <a:lnTo>
                    <a:pt x="483" y="370"/>
                  </a:lnTo>
                  <a:lnTo>
                    <a:pt x="553" y="328"/>
                  </a:lnTo>
                  <a:lnTo>
                    <a:pt x="617" y="283"/>
                  </a:lnTo>
                  <a:lnTo>
                    <a:pt x="619" y="283"/>
                  </a:lnTo>
                  <a:lnTo>
                    <a:pt x="617" y="291"/>
                  </a:lnTo>
                  <a:lnTo>
                    <a:pt x="546" y="345"/>
                  </a:lnTo>
                  <a:lnTo>
                    <a:pt x="470" y="392"/>
                  </a:lnTo>
                  <a:lnTo>
                    <a:pt x="385" y="432"/>
                  </a:lnTo>
                  <a:lnTo>
                    <a:pt x="288" y="469"/>
                  </a:lnTo>
                  <a:lnTo>
                    <a:pt x="190" y="501"/>
                  </a:lnTo>
                  <a:lnTo>
                    <a:pt x="65" y="517"/>
                  </a:lnTo>
                  <a:lnTo>
                    <a:pt x="42" y="511"/>
                  </a:lnTo>
                  <a:lnTo>
                    <a:pt x="37" y="505"/>
                  </a:lnTo>
                  <a:lnTo>
                    <a:pt x="53" y="449"/>
                  </a:lnTo>
                  <a:lnTo>
                    <a:pt x="53" y="432"/>
                  </a:lnTo>
                  <a:lnTo>
                    <a:pt x="57" y="426"/>
                  </a:lnTo>
                  <a:lnTo>
                    <a:pt x="61" y="394"/>
                  </a:lnTo>
                  <a:lnTo>
                    <a:pt x="63" y="363"/>
                  </a:lnTo>
                  <a:lnTo>
                    <a:pt x="68" y="341"/>
                  </a:lnTo>
                  <a:lnTo>
                    <a:pt x="65" y="301"/>
                  </a:lnTo>
                  <a:lnTo>
                    <a:pt x="63" y="297"/>
                  </a:lnTo>
                  <a:lnTo>
                    <a:pt x="63" y="291"/>
                  </a:lnTo>
                  <a:lnTo>
                    <a:pt x="73" y="279"/>
                  </a:lnTo>
                  <a:lnTo>
                    <a:pt x="75" y="234"/>
                  </a:lnTo>
                  <a:lnTo>
                    <a:pt x="63" y="214"/>
                  </a:lnTo>
                  <a:lnTo>
                    <a:pt x="73" y="196"/>
                  </a:lnTo>
                  <a:lnTo>
                    <a:pt x="73" y="141"/>
                  </a:lnTo>
                  <a:lnTo>
                    <a:pt x="20" y="95"/>
                  </a:lnTo>
                  <a:lnTo>
                    <a:pt x="4" y="89"/>
                  </a:lnTo>
                  <a:lnTo>
                    <a:pt x="0" y="84"/>
                  </a:lnTo>
                  <a:lnTo>
                    <a:pt x="24" y="27"/>
                  </a:lnTo>
                  <a:lnTo>
                    <a:pt x="46" y="0"/>
                  </a:lnTo>
                  <a:lnTo>
                    <a:pt x="48" y="0"/>
                  </a:lnTo>
                  <a:lnTo>
                    <a:pt x="48"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12" name="Freeform 1029"/>
            <p:cNvSpPr>
              <a:spLocks/>
            </p:cNvSpPr>
            <p:nvPr/>
          </p:nvSpPr>
          <p:spPr bwMode="auto">
            <a:xfrm>
              <a:off x="3525" y="2317"/>
              <a:ext cx="36" cy="123"/>
            </a:xfrm>
            <a:custGeom>
              <a:avLst/>
              <a:gdLst>
                <a:gd name="T0" fmla="*/ 1 w 470"/>
                <a:gd name="T1" fmla="*/ 0 h 1602"/>
                <a:gd name="T2" fmla="*/ 2 w 470"/>
                <a:gd name="T3" fmla="*/ 0 h 1602"/>
                <a:gd name="T4" fmla="*/ 1 w 470"/>
                <a:gd name="T5" fmla="*/ 1 h 1602"/>
                <a:gd name="T6" fmla="*/ 2 w 470"/>
                <a:gd name="T7" fmla="*/ 1 h 1602"/>
                <a:gd name="T8" fmla="*/ 1 w 470"/>
                <a:gd name="T9" fmla="*/ 1 h 1602"/>
                <a:gd name="T10" fmla="*/ 2 w 470"/>
                <a:gd name="T11" fmla="*/ 2 h 1602"/>
                <a:gd name="T12" fmla="*/ 1 w 470"/>
                <a:gd name="T13" fmla="*/ 2 h 1602"/>
                <a:gd name="T14" fmla="*/ 2 w 470"/>
                <a:gd name="T15" fmla="*/ 2 h 1602"/>
                <a:gd name="T16" fmla="*/ 1 w 470"/>
                <a:gd name="T17" fmla="*/ 2 h 1602"/>
                <a:gd name="T18" fmla="*/ 1 w 470"/>
                <a:gd name="T19" fmla="*/ 2 h 1602"/>
                <a:gd name="T20" fmla="*/ 1 w 470"/>
                <a:gd name="T21" fmla="*/ 3 h 1602"/>
                <a:gd name="T22" fmla="*/ 1 w 470"/>
                <a:gd name="T23" fmla="*/ 3 h 1602"/>
                <a:gd name="T24" fmla="*/ 1 w 470"/>
                <a:gd name="T25" fmla="*/ 3 h 1602"/>
                <a:gd name="T26" fmla="*/ 1 w 470"/>
                <a:gd name="T27" fmla="*/ 3 h 1602"/>
                <a:gd name="T28" fmla="*/ 1 w 470"/>
                <a:gd name="T29" fmla="*/ 4 h 1602"/>
                <a:gd name="T30" fmla="*/ 1 w 470"/>
                <a:gd name="T31" fmla="*/ 4 h 1602"/>
                <a:gd name="T32" fmla="*/ 1 w 470"/>
                <a:gd name="T33" fmla="*/ 4 h 1602"/>
                <a:gd name="T34" fmla="*/ 1 w 470"/>
                <a:gd name="T35" fmla="*/ 4 h 1602"/>
                <a:gd name="T36" fmla="*/ 0 w 470"/>
                <a:gd name="T37" fmla="*/ 4 h 1602"/>
                <a:gd name="T38" fmla="*/ 1 w 470"/>
                <a:gd name="T39" fmla="*/ 5 h 1602"/>
                <a:gd name="T40" fmla="*/ 0 w 470"/>
                <a:gd name="T41" fmla="*/ 5 h 1602"/>
                <a:gd name="T42" fmla="*/ 1 w 470"/>
                <a:gd name="T43" fmla="*/ 5 h 1602"/>
                <a:gd name="T44" fmla="*/ 0 w 470"/>
                <a:gd name="T45" fmla="*/ 5 h 1602"/>
                <a:gd name="T46" fmla="*/ 1 w 470"/>
                <a:gd name="T47" fmla="*/ 6 h 1602"/>
                <a:gd name="T48" fmla="*/ 0 w 470"/>
                <a:gd name="T49" fmla="*/ 6 h 1602"/>
                <a:gd name="T50" fmla="*/ 1 w 470"/>
                <a:gd name="T51" fmla="*/ 6 h 1602"/>
                <a:gd name="T52" fmla="*/ 0 w 470"/>
                <a:gd name="T53" fmla="*/ 6 h 1602"/>
                <a:gd name="T54" fmla="*/ 1 w 470"/>
                <a:gd name="T55" fmla="*/ 7 h 1602"/>
                <a:gd name="T56" fmla="*/ 1 w 470"/>
                <a:gd name="T57" fmla="*/ 7 h 1602"/>
                <a:gd name="T58" fmla="*/ 0 w 470"/>
                <a:gd name="T59" fmla="*/ 7 h 1602"/>
                <a:gd name="T60" fmla="*/ 0 w 470"/>
                <a:gd name="T61" fmla="*/ 7 h 1602"/>
                <a:gd name="T62" fmla="*/ 1 w 470"/>
                <a:gd name="T63" fmla="*/ 7 h 1602"/>
                <a:gd name="T64" fmla="*/ 0 w 470"/>
                <a:gd name="T65" fmla="*/ 8 h 1602"/>
                <a:gd name="T66" fmla="*/ 1 w 470"/>
                <a:gd name="T67" fmla="*/ 8 h 1602"/>
                <a:gd name="T68" fmla="*/ 1 w 470"/>
                <a:gd name="T69" fmla="*/ 8 h 1602"/>
                <a:gd name="T70" fmla="*/ 1 w 470"/>
                <a:gd name="T71" fmla="*/ 8 h 1602"/>
                <a:gd name="T72" fmla="*/ 1 w 470"/>
                <a:gd name="T73" fmla="*/ 9 h 1602"/>
                <a:gd name="T74" fmla="*/ 1 w 470"/>
                <a:gd name="T75" fmla="*/ 8 h 1602"/>
                <a:gd name="T76" fmla="*/ 1 w 470"/>
                <a:gd name="T77" fmla="*/ 9 h 1602"/>
                <a:gd name="T78" fmla="*/ 2 w 470"/>
                <a:gd name="T79" fmla="*/ 8 h 1602"/>
                <a:gd name="T80" fmla="*/ 2 w 470"/>
                <a:gd name="T81" fmla="*/ 9 h 1602"/>
                <a:gd name="T82" fmla="*/ 2 w 470"/>
                <a:gd name="T83" fmla="*/ 9 h 1602"/>
                <a:gd name="T84" fmla="*/ 2 w 470"/>
                <a:gd name="T85" fmla="*/ 9 h 1602"/>
                <a:gd name="T86" fmla="*/ 3 w 470"/>
                <a:gd name="T87" fmla="*/ 9 h 1602"/>
                <a:gd name="T88" fmla="*/ 2 w 470"/>
                <a:gd name="T89" fmla="*/ 9 h 1602"/>
                <a:gd name="T90" fmla="*/ 2 w 470"/>
                <a:gd name="T91" fmla="*/ 9 h 1602"/>
                <a:gd name="T92" fmla="*/ 1 w 470"/>
                <a:gd name="T93" fmla="*/ 8 h 1602"/>
                <a:gd name="T94" fmla="*/ 0 w 470"/>
                <a:gd name="T95" fmla="*/ 8 h 1602"/>
                <a:gd name="T96" fmla="*/ 0 w 470"/>
                <a:gd name="T97" fmla="*/ 6 h 1602"/>
                <a:gd name="T98" fmla="*/ 0 w 470"/>
                <a:gd name="T99" fmla="*/ 5 h 1602"/>
                <a:gd name="T100" fmla="*/ 0 w 470"/>
                <a:gd name="T101" fmla="*/ 4 h 1602"/>
                <a:gd name="T102" fmla="*/ 1 w 470"/>
                <a:gd name="T103" fmla="*/ 3 h 1602"/>
                <a:gd name="T104" fmla="*/ 1 w 470"/>
                <a:gd name="T105" fmla="*/ 2 h 1602"/>
                <a:gd name="T106" fmla="*/ 1 w 470"/>
                <a:gd name="T107" fmla="*/ 1 h 1602"/>
                <a:gd name="T108" fmla="*/ 1 w 470"/>
                <a:gd name="T109" fmla="*/ 0 h 16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70"/>
                <a:gd name="T166" fmla="*/ 0 h 1602"/>
                <a:gd name="T167" fmla="*/ 470 w 470"/>
                <a:gd name="T168" fmla="*/ 1602 h 160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70" h="1602">
                  <a:moveTo>
                    <a:pt x="248" y="7"/>
                  </a:moveTo>
                  <a:lnTo>
                    <a:pt x="234" y="14"/>
                  </a:lnTo>
                  <a:lnTo>
                    <a:pt x="223" y="30"/>
                  </a:lnTo>
                  <a:lnTo>
                    <a:pt x="225" y="38"/>
                  </a:lnTo>
                  <a:lnTo>
                    <a:pt x="240" y="54"/>
                  </a:lnTo>
                  <a:lnTo>
                    <a:pt x="236" y="58"/>
                  </a:lnTo>
                  <a:lnTo>
                    <a:pt x="217" y="58"/>
                  </a:lnTo>
                  <a:lnTo>
                    <a:pt x="193" y="71"/>
                  </a:lnTo>
                  <a:lnTo>
                    <a:pt x="181" y="84"/>
                  </a:lnTo>
                  <a:lnTo>
                    <a:pt x="181" y="95"/>
                  </a:lnTo>
                  <a:lnTo>
                    <a:pt x="188" y="101"/>
                  </a:lnTo>
                  <a:lnTo>
                    <a:pt x="221" y="97"/>
                  </a:lnTo>
                  <a:lnTo>
                    <a:pt x="248" y="99"/>
                  </a:lnTo>
                  <a:lnTo>
                    <a:pt x="262" y="78"/>
                  </a:lnTo>
                  <a:lnTo>
                    <a:pt x="300" y="97"/>
                  </a:lnTo>
                  <a:lnTo>
                    <a:pt x="320" y="119"/>
                  </a:lnTo>
                  <a:lnTo>
                    <a:pt x="320" y="121"/>
                  </a:lnTo>
                  <a:lnTo>
                    <a:pt x="308" y="121"/>
                  </a:lnTo>
                  <a:lnTo>
                    <a:pt x="304" y="117"/>
                  </a:lnTo>
                  <a:lnTo>
                    <a:pt x="239" y="119"/>
                  </a:lnTo>
                  <a:lnTo>
                    <a:pt x="201" y="141"/>
                  </a:lnTo>
                  <a:lnTo>
                    <a:pt x="181" y="161"/>
                  </a:lnTo>
                  <a:lnTo>
                    <a:pt x="181" y="163"/>
                  </a:lnTo>
                  <a:lnTo>
                    <a:pt x="232" y="163"/>
                  </a:lnTo>
                  <a:lnTo>
                    <a:pt x="276" y="178"/>
                  </a:lnTo>
                  <a:lnTo>
                    <a:pt x="311" y="200"/>
                  </a:lnTo>
                  <a:lnTo>
                    <a:pt x="317" y="206"/>
                  </a:lnTo>
                  <a:lnTo>
                    <a:pt x="317" y="209"/>
                  </a:lnTo>
                  <a:lnTo>
                    <a:pt x="304" y="209"/>
                  </a:lnTo>
                  <a:lnTo>
                    <a:pt x="274" y="194"/>
                  </a:lnTo>
                  <a:lnTo>
                    <a:pt x="243" y="189"/>
                  </a:lnTo>
                  <a:lnTo>
                    <a:pt x="232" y="200"/>
                  </a:lnTo>
                  <a:lnTo>
                    <a:pt x="232" y="209"/>
                  </a:lnTo>
                  <a:lnTo>
                    <a:pt x="217" y="220"/>
                  </a:lnTo>
                  <a:lnTo>
                    <a:pt x="191" y="224"/>
                  </a:lnTo>
                  <a:lnTo>
                    <a:pt x="187" y="228"/>
                  </a:lnTo>
                  <a:lnTo>
                    <a:pt x="187" y="232"/>
                  </a:lnTo>
                  <a:lnTo>
                    <a:pt x="191" y="236"/>
                  </a:lnTo>
                  <a:lnTo>
                    <a:pt x="223" y="240"/>
                  </a:lnTo>
                  <a:lnTo>
                    <a:pt x="278" y="255"/>
                  </a:lnTo>
                  <a:lnTo>
                    <a:pt x="291" y="262"/>
                  </a:lnTo>
                  <a:lnTo>
                    <a:pt x="294" y="264"/>
                  </a:lnTo>
                  <a:lnTo>
                    <a:pt x="289" y="268"/>
                  </a:lnTo>
                  <a:lnTo>
                    <a:pt x="254" y="260"/>
                  </a:lnTo>
                  <a:lnTo>
                    <a:pt x="230" y="260"/>
                  </a:lnTo>
                  <a:lnTo>
                    <a:pt x="219" y="275"/>
                  </a:lnTo>
                  <a:lnTo>
                    <a:pt x="219" y="286"/>
                  </a:lnTo>
                  <a:lnTo>
                    <a:pt x="210" y="295"/>
                  </a:lnTo>
                  <a:lnTo>
                    <a:pt x="181" y="299"/>
                  </a:lnTo>
                  <a:lnTo>
                    <a:pt x="177" y="299"/>
                  </a:lnTo>
                  <a:lnTo>
                    <a:pt x="173" y="303"/>
                  </a:lnTo>
                  <a:lnTo>
                    <a:pt x="173" y="307"/>
                  </a:lnTo>
                  <a:lnTo>
                    <a:pt x="179" y="313"/>
                  </a:lnTo>
                  <a:lnTo>
                    <a:pt x="234" y="319"/>
                  </a:lnTo>
                  <a:lnTo>
                    <a:pt x="286" y="343"/>
                  </a:lnTo>
                  <a:lnTo>
                    <a:pt x="291" y="347"/>
                  </a:lnTo>
                  <a:lnTo>
                    <a:pt x="286" y="352"/>
                  </a:lnTo>
                  <a:lnTo>
                    <a:pt x="256" y="345"/>
                  </a:lnTo>
                  <a:lnTo>
                    <a:pt x="228" y="343"/>
                  </a:lnTo>
                  <a:lnTo>
                    <a:pt x="213" y="365"/>
                  </a:lnTo>
                  <a:lnTo>
                    <a:pt x="187" y="367"/>
                  </a:lnTo>
                  <a:lnTo>
                    <a:pt x="179" y="367"/>
                  </a:lnTo>
                  <a:lnTo>
                    <a:pt x="175" y="372"/>
                  </a:lnTo>
                  <a:lnTo>
                    <a:pt x="175" y="374"/>
                  </a:lnTo>
                  <a:lnTo>
                    <a:pt x="195" y="382"/>
                  </a:lnTo>
                  <a:lnTo>
                    <a:pt x="239" y="394"/>
                  </a:lnTo>
                  <a:lnTo>
                    <a:pt x="252" y="400"/>
                  </a:lnTo>
                  <a:lnTo>
                    <a:pt x="256" y="404"/>
                  </a:lnTo>
                  <a:lnTo>
                    <a:pt x="256" y="406"/>
                  </a:lnTo>
                  <a:lnTo>
                    <a:pt x="206" y="408"/>
                  </a:lnTo>
                  <a:lnTo>
                    <a:pt x="193" y="428"/>
                  </a:lnTo>
                  <a:lnTo>
                    <a:pt x="173" y="442"/>
                  </a:lnTo>
                  <a:lnTo>
                    <a:pt x="166" y="442"/>
                  </a:lnTo>
                  <a:lnTo>
                    <a:pt x="165" y="444"/>
                  </a:lnTo>
                  <a:lnTo>
                    <a:pt x="165" y="448"/>
                  </a:lnTo>
                  <a:lnTo>
                    <a:pt x="191" y="459"/>
                  </a:lnTo>
                  <a:lnTo>
                    <a:pt x="214" y="463"/>
                  </a:lnTo>
                  <a:lnTo>
                    <a:pt x="221" y="468"/>
                  </a:lnTo>
                  <a:lnTo>
                    <a:pt x="223" y="471"/>
                  </a:lnTo>
                  <a:lnTo>
                    <a:pt x="223" y="473"/>
                  </a:lnTo>
                  <a:lnTo>
                    <a:pt x="219" y="477"/>
                  </a:lnTo>
                  <a:lnTo>
                    <a:pt x="188" y="477"/>
                  </a:lnTo>
                  <a:lnTo>
                    <a:pt x="181" y="486"/>
                  </a:lnTo>
                  <a:lnTo>
                    <a:pt x="187" y="505"/>
                  </a:lnTo>
                  <a:lnTo>
                    <a:pt x="187" y="515"/>
                  </a:lnTo>
                  <a:lnTo>
                    <a:pt x="181" y="519"/>
                  </a:lnTo>
                  <a:lnTo>
                    <a:pt x="133" y="512"/>
                  </a:lnTo>
                  <a:lnTo>
                    <a:pt x="131" y="512"/>
                  </a:lnTo>
                  <a:lnTo>
                    <a:pt x="127" y="516"/>
                  </a:lnTo>
                  <a:lnTo>
                    <a:pt x="138" y="525"/>
                  </a:lnTo>
                  <a:lnTo>
                    <a:pt x="165" y="534"/>
                  </a:lnTo>
                  <a:lnTo>
                    <a:pt x="171" y="543"/>
                  </a:lnTo>
                  <a:lnTo>
                    <a:pt x="173" y="563"/>
                  </a:lnTo>
                  <a:lnTo>
                    <a:pt x="183" y="578"/>
                  </a:lnTo>
                  <a:lnTo>
                    <a:pt x="183" y="584"/>
                  </a:lnTo>
                  <a:lnTo>
                    <a:pt x="179" y="589"/>
                  </a:lnTo>
                  <a:lnTo>
                    <a:pt x="153" y="584"/>
                  </a:lnTo>
                  <a:lnTo>
                    <a:pt x="133" y="578"/>
                  </a:lnTo>
                  <a:lnTo>
                    <a:pt x="122" y="578"/>
                  </a:lnTo>
                  <a:lnTo>
                    <a:pt x="118" y="584"/>
                  </a:lnTo>
                  <a:lnTo>
                    <a:pt x="161" y="622"/>
                  </a:lnTo>
                  <a:lnTo>
                    <a:pt x="166" y="628"/>
                  </a:lnTo>
                  <a:lnTo>
                    <a:pt x="159" y="648"/>
                  </a:lnTo>
                  <a:lnTo>
                    <a:pt x="165" y="657"/>
                  </a:lnTo>
                  <a:lnTo>
                    <a:pt x="193" y="677"/>
                  </a:lnTo>
                  <a:lnTo>
                    <a:pt x="228" y="687"/>
                  </a:lnTo>
                  <a:lnTo>
                    <a:pt x="236" y="687"/>
                  </a:lnTo>
                  <a:lnTo>
                    <a:pt x="243" y="681"/>
                  </a:lnTo>
                  <a:lnTo>
                    <a:pt x="248" y="681"/>
                  </a:lnTo>
                  <a:lnTo>
                    <a:pt x="248" y="701"/>
                  </a:lnTo>
                  <a:lnTo>
                    <a:pt x="243" y="705"/>
                  </a:lnTo>
                  <a:lnTo>
                    <a:pt x="225" y="699"/>
                  </a:lnTo>
                  <a:lnTo>
                    <a:pt x="142" y="664"/>
                  </a:lnTo>
                  <a:lnTo>
                    <a:pt x="96" y="653"/>
                  </a:lnTo>
                  <a:lnTo>
                    <a:pt x="92" y="657"/>
                  </a:lnTo>
                  <a:lnTo>
                    <a:pt x="110" y="679"/>
                  </a:lnTo>
                  <a:lnTo>
                    <a:pt x="125" y="687"/>
                  </a:lnTo>
                  <a:lnTo>
                    <a:pt x="133" y="697"/>
                  </a:lnTo>
                  <a:lnTo>
                    <a:pt x="135" y="714"/>
                  </a:lnTo>
                  <a:lnTo>
                    <a:pt x="161" y="736"/>
                  </a:lnTo>
                  <a:lnTo>
                    <a:pt x="197" y="752"/>
                  </a:lnTo>
                  <a:lnTo>
                    <a:pt x="219" y="747"/>
                  </a:lnTo>
                  <a:lnTo>
                    <a:pt x="228" y="736"/>
                  </a:lnTo>
                  <a:lnTo>
                    <a:pt x="230" y="734"/>
                  </a:lnTo>
                  <a:lnTo>
                    <a:pt x="236" y="734"/>
                  </a:lnTo>
                  <a:lnTo>
                    <a:pt x="234" y="758"/>
                  </a:lnTo>
                  <a:lnTo>
                    <a:pt x="223" y="769"/>
                  </a:lnTo>
                  <a:lnTo>
                    <a:pt x="201" y="760"/>
                  </a:lnTo>
                  <a:lnTo>
                    <a:pt x="183" y="756"/>
                  </a:lnTo>
                  <a:lnTo>
                    <a:pt x="125" y="734"/>
                  </a:lnTo>
                  <a:lnTo>
                    <a:pt x="78" y="723"/>
                  </a:lnTo>
                  <a:lnTo>
                    <a:pt x="74" y="723"/>
                  </a:lnTo>
                  <a:lnTo>
                    <a:pt x="70" y="727"/>
                  </a:lnTo>
                  <a:lnTo>
                    <a:pt x="70" y="732"/>
                  </a:lnTo>
                  <a:lnTo>
                    <a:pt x="166" y="808"/>
                  </a:lnTo>
                  <a:lnTo>
                    <a:pt x="181" y="813"/>
                  </a:lnTo>
                  <a:lnTo>
                    <a:pt x="191" y="813"/>
                  </a:lnTo>
                  <a:lnTo>
                    <a:pt x="213" y="792"/>
                  </a:lnTo>
                  <a:lnTo>
                    <a:pt x="214" y="792"/>
                  </a:lnTo>
                  <a:lnTo>
                    <a:pt x="219" y="796"/>
                  </a:lnTo>
                  <a:lnTo>
                    <a:pt x="217" y="822"/>
                  </a:lnTo>
                  <a:lnTo>
                    <a:pt x="208" y="835"/>
                  </a:lnTo>
                  <a:lnTo>
                    <a:pt x="203" y="839"/>
                  </a:lnTo>
                  <a:lnTo>
                    <a:pt x="188" y="830"/>
                  </a:lnTo>
                  <a:lnTo>
                    <a:pt x="171" y="826"/>
                  </a:lnTo>
                  <a:lnTo>
                    <a:pt x="122" y="800"/>
                  </a:lnTo>
                  <a:lnTo>
                    <a:pt x="72" y="792"/>
                  </a:lnTo>
                  <a:lnTo>
                    <a:pt x="66" y="793"/>
                  </a:lnTo>
                  <a:lnTo>
                    <a:pt x="64" y="796"/>
                  </a:lnTo>
                  <a:lnTo>
                    <a:pt x="64" y="800"/>
                  </a:lnTo>
                  <a:lnTo>
                    <a:pt x="114" y="839"/>
                  </a:lnTo>
                  <a:lnTo>
                    <a:pt x="129" y="853"/>
                  </a:lnTo>
                  <a:lnTo>
                    <a:pt x="177" y="877"/>
                  </a:lnTo>
                  <a:lnTo>
                    <a:pt x="199" y="866"/>
                  </a:lnTo>
                  <a:lnTo>
                    <a:pt x="203" y="870"/>
                  </a:lnTo>
                  <a:lnTo>
                    <a:pt x="197" y="895"/>
                  </a:lnTo>
                  <a:lnTo>
                    <a:pt x="197" y="896"/>
                  </a:lnTo>
                  <a:lnTo>
                    <a:pt x="193" y="901"/>
                  </a:lnTo>
                  <a:lnTo>
                    <a:pt x="129" y="870"/>
                  </a:lnTo>
                  <a:lnTo>
                    <a:pt x="52" y="859"/>
                  </a:lnTo>
                  <a:lnTo>
                    <a:pt x="48" y="863"/>
                  </a:lnTo>
                  <a:lnTo>
                    <a:pt x="48" y="866"/>
                  </a:lnTo>
                  <a:lnTo>
                    <a:pt x="62" y="875"/>
                  </a:lnTo>
                  <a:lnTo>
                    <a:pt x="92" y="889"/>
                  </a:lnTo>
                  <a:lnTo>
                    <a:pt x="129" y="927"/>
                  </a:lnTo>
                  <a:lnTo>
                    <a:pt x="166" y="945"/>
                  </a:lnTo>
                  <a:lnTo>
                    <a:pt x="187" y="947"/>
                  </a:lnTo>
                  <a:lnTo>
                    <a:pt x="188" y="954"/>
                  </a:lnTo>
                  <a:lnTo>
                    <a:pt x="188" y="956"/>
                  </a:lnTo>
                  <a:lnTo>
                    <a:pt x="183" y="960"/>
                  </a:lnTo>
                  <a:lnTo>
                    <a:pt x="118" y="949"/>
                  </a:lnTo>
                  <a:lnTo>
                    <a:pt x="88" y="976"/>
                  </a:lnTo>
                  <a:lnTo>
                    <a:pt x="46" y="986"/>
                  </a:lnTo>
                  <a:lnTo>
                    <a:pt x="35" y="990"/>
                  </a:lnTo>
                  <a:lnTo>
                    <a:pt x="32" y="993"/>
                  </a:lnTo>
                  <a:lnTo>
                    <a:pt x="32" y="997"/>
                  </a:lnTo>
                  <a:lnTo>
                    <a:pt x="105" y="1000"/>
                  </a:lnTo>
                  <a:lnTo>
                    <a:pt x="159" y="1015"/>
                  </a:lnTo>
                  <a:lnTo>
                    <a:pt x="165" y="1019"/>
                  </a:lnTo>
                  <a:lnTo>
                    <a:pt x="165" y="1025"/>
                  </a:lnTo>
                  <a:lnTo>
                    <a:pt x="155" y="1025"/>
                  </a:lnTo>
                  <a:lnTo>
                    <a:pt x="138" y="1016"/>
                  </a:lnTo>
                  <a:lnTo>
                    <a:pt x="96" y="1016"/>
                  </a:lnTo>
                  <a:lnTo>
                    <a:pt x="90" y="1023"/>
                  </a:lnTo>
                  <a:lnTo>
                    <a:pt x="90" y="1036"/>
                  </a:lnTo>
                  <a:lnTo>
                    <a:pt x="70" y="1053"/>
                  </a:lnTo>
                  <a:lnTo>
                    <a:pt x="26" y="1060"/>
                  </a:lnTo>
                  <a:lnTo>
                    <a:pt x="22" y="1064"/>
                  </a:lnTo>
                  <a:lnTo>
                    <a:pt x="22" y="1067"/>
                  </a:lnTo>
                  <a:lnTo>
                    <a:pt x="35" y="1074"/>
                  </a:lnTo>
                  <a:lnTo>
                    <a:pt x="107" y="1067"/>
                  </a:lnTo>
                  <a:lnTo>
                    <a:pt x="147" y="1078"/>
                  </a:lnTo>
                  <a:lnTo>
                    <a:pt x="157" y="1084"/>
                  </a:lnTo>
                  <a:lnTo>
                    <a:pt x="157" y="1088"/>
                  </a:lnTo>
                  <a:lnTo>
                    <a:pt x="103" y="1092"/>
                  </a:lnTo>
                  <a:lnTo>
                    <a:pt x="94" y="1104"/>
                  </a:lnTo>
                  <a:lnTo>
                    <a:pt x="68" y="1116"/>
                  </a:lnTo>
                  <a:lnTo>
                    <a:pt x="32" y="1119"/>
                  </a:lnTo>
                  <a:lnTo>
                    <a:pt x="31" y="1122"/>
                  </a:lnTo>
                  <a:lnTo>
                    <a:pt x="31" y="1126"/>
                  </a:lnTo>
                  <a:lnTo>
                    <a:pt x="129" y="1128"/>
                  </a:lnTo>
                  <a:lnTo>
                    <a:pt x="161" y="1145"/>
                  </a:lnTo>
                  <a:lnTo>
                    <a:pt x="166" y="1149"/>
                  </a:lnTo>
                  <a:lnTo>
                    <a:pt x="161" y="1155"/>
                  </a:lnTo>
                  <a:lnTo>
                    <a:pt x="147" y="1153"/>
                  </a:lnTo>
                  <a:lnTo>
                    <a:pt x="122" y="1143"/>
                  </a:lnTo>
                  <a:lnTo>
                    <a:pt x="100" y="1145"/>
                  </a:lnTo>
                  <a:lnTo>
                    <a:pt x="64" y="1181"/>
                  </a:lnTo>
                  <a:lnTo>
                    <a:pt x="52" y="1183"/>
                  </a:lnTo>
                  <a:lnTo>
                    <a:pt x="48" y="1187"/>
                  </a:lnTo>
                  <a:lnTo>
                    <a:pt x="48" y="1192"/>
                  </a:lnTo>
                  <a:lnTo>
                    <a:pt x="131" y="1200"/>
                  </a:lnTo>
                  <a:lnTo>
                    <a:pt x="131" y="1205"/>
                  </a:lnTo>
                  <a:lnTo>
                    <a:pt x="92" y="1209"/>
                  </a:lnTo>
                  <a:lnTo>
                    <a:pt x="58" y="1234"/>
                  </a:lnTo>
                  <a:lnTo>
                    <a:pt x="44" y="1240"/>
                  </a:lnTo>
                  <a:lnTo>
                    <a:pt x="28" y="1254"/>
                  </a:lnTo>
                  <a:lnTo>
                    <a:pt x="26" y="1256"/>
                  </a:lnTo>
                  <a:lnTo>
                    <a:pt x="26" y="1260"/>
                  </a:lnTo>
                  <a:lnTo>
                    <a:pt x="28" y="1262"/>
                  </a:lnTo>
                  <a:lnTo>
                    <a:pt x="46" y="1254"/>
                  </a:lnTo>
                  <a:lnTo>
                    <a:pt x="96" y="1244"/>
                  </a:lnTo>
                  <a:lnTo>
                    <a:pt x="125" y="1249"/>
                  </a:lnTo>
                  <a:lnTo>
                    <a:pt x="149" y="1252"/>
                  </a:lnTo>
                  <a:lnTo>
                    <a:pt x="151" y="1254"/>
                  </a:lnTo>
                  <a:lnTo>
                    <a:pt x="151" y="1256"/>
                  </a:lnTo>
                  <a:lnTo>
                    <a:pt x="107" y="1264"/>
                  </a:lnTo>
                  <a:lnTo>
                    <a:pt x="85" y="1280"/>
                  </a:lnTo>
                  <a:lnTo>
                    <a:pt x="50" y="1319"/>
                  </a:lnTo>
                  <a:lnTo>
                    <a:pt x="46" y="1335"/>
                  </a:lnTo>
                  <a:lnTo>
                    <a:pt x="50" y="1339"/>
                  </a:lnTo>
                  <a:lnTo>
                    <a:pt x="105" y="1298"/>
                  </a:lnTo>
                  <a:lnTo>
                    <a:pt x="147" y="1286"/>
                  </a:lnTo>
                  <a:lnTo>
                    <a:pt x="169" y="1286"/>
                  </a:lnTo>
                  <a:lnTo>
                    <a:pt x="171" y="1288"/>
                  </a:lnTo>
                  <a:lnTo>
                    <a:pt x="171" y="1290"/>
                  </a:lnTo>
                  <a:lnTo>
                    <a:pt x="145" y="1295"/>
                  </a:lnTo>
                  <a:lnTo>
                    <a:pt x="127" y="1304"/>
                  </a:lnTo>
                  <a:lnTo>
                    <a:pt x="116" y="1317"/>
                  </a:lnTo>
                  <a:lnTo>
                    <a:pt x="110" y="1357"/>
                  </a:lnTo>
                  <a:lnTo>
                    <a:pt x="90" y="1389"/>
                  </a:lnTo>
                  <a:lnTo>
                    <a:pt x="88" y="1402"/>
                  </a:lnTo>
                  <a:lnTo>
                    <a:pt x="92" y="1407"/>
                  </a:lnTo>
                  <a:lnTo>
                    <a:pt x="103" y="1396"/>
                  </a:lnTo>
                  <a:lnTo>
                    <a:pt x="110" y="1379"/>
                  </a:lnTo>
                  <a:lnTo>
                    <a:pt x="140" y="1353"/>
                  </a:lnTo>
                  <a:lnTo>
                    <a:pt x="177" y="1335"/>
                  </a:lnTo>
                  <a:lnTo>
                    <a:pt x="199" y="1333"/>
                  </a:lnTo>
                  <a:lnTo>
                    <a:pt x="206" y="1333"/>
                  </a:lnTo>
                  <a:lnTo>
                    <a:pt x="208" y="1335"/>
                  </a:lnTo>
                  <a:lnTo>
                    <a:pt x="201" y="1341"/>
                  </a:lnTo>
                  <a:lnTo>
                    <a:pt x="177" y="1347"/>
                  </a:lnTo>
                  <a:lnTo>
                    <a:pt x="165" y="1365"/>
                  </a:lnTo>
                  <a:lnTo>
                    <a:pt x="161" y="1405"/>
                  </a:lnTo>
                  <a:lnTo>
                    <a:pt x="142" y="1440"/>
                  </a:lnTo>
                  <a:lnTo>
                    <a:pt x="138" y="1462"/>
                  </a:lnTo>
                  <a:lnTo>
                    <a:pt x="138" y="1464"/>
                  </a:lnTo>
                  <a:lnTo>
                    <a:pt x="140" y="1466"/>
                  </a:lnTo>
                  <a:lnTo>
                    <a:pt x="145" y="1466"/>
                  </a:lnTo>
                  <a:lnTo>
                    <a:pt x="165" y="1422"/>
                  </a:lnTo>
                  <a:lnTo>
                    <a:pt x="199" y="1389"/>
                  </a:lnTo>
                  <a:lnTo>
                    <a:pt x="234" y="1377"/>
                  </a:lnTo>
                  <a:lnTo>
                    <a:pt x="236" y="1377"/>
                  </a:lnTo>
                  <a:lnTo>
                    <a:pt x="239" y="1379"/>
                  </a:lnTo>
                  <a:lnTo>
                    <a:pt x="239" y="1383"/>
                  </a:lnTo>
                  <a:lnTo>
                    <a:pt x="217" y="1394"/>
                  </a:lnTo>
                  <a:lnTo>
                    <a:pt x="197" y="1405"/>
                  </a:lnTo>
                  <a:lnTo>
                    <a:pt x="187" y="1418"/>
                  </a:lnTo>
                  <a:lnTo>
                    <a:pt x="188" y="1429"/>
                  </a:lnTo>
                  <a:lnTo>
                    <a:pt x="208" y="1448"/>
                  </a:lnTo>
                  <a:lnTo>
                    <a:pt x="208" y="1475"/>
                  </a:lnTo>
                  <a:lnTo>
                    <a:pt x="201" y="1495"/>
                  </a:lnTo>
                  <a:lnTo>
                    <a:pt x="203" y="1519"/>
                  </a:lnTo>
                  <a:lnTo>
                    <a:pt x="206" y="1521"/>
                  </a:lnTo>
                  <a:lnTo>
                    <a:pt x="210" y="1521"/>
                  </a:lnTo>
                  <a:lnTo>
                    <a:pt x="221" y="1473"/>
                  </a:lnTo>
                  <a:lnTo>
                    <a:pt x="260" y="1424"/>
                  </a:lnTo>
                  <a:lnTo>
                    <a:pt x="274" y="1416"/>
                  </a:lnTo>
                  <a:lnTo>
                    <a:pt x="282" y="1416"/>
                  </a:lnTo>
                  <a:lnTo>
                    <a:pt x="282" y="1422"/>
                  </a:lnTo>
                  <a:lnTo>
                    <a:pt x="256" y="1456"/>
                  </a:lnTo>
                  <a:lnTo>
                    <a:pt x="256" y="1464"/>
                  </a:lnTo>
                  <a:lnTo>
                    <a:pt x="272" y="1475"/>
                  </a:lnTo>
                  <a:lnTo>
                    <a:pt x="291" y="1480"/>
                  </a:lnTo>
                  <a:lnTo>
                    <a:pt x="295" y="1486"/>
                  </a:lnTo>
                  <a:lnTo>
                    <a:pt x="291" y="1508"/>
                  </a:lnTo>
                  <a:lnTo>
                    <a:pt x="291" y="1555"/>
                  </a:lnTo>
                  <a:lnTo>
                    <a:pt x="295" y="1559"/>
                  </a:lnTo>
                  <a:lnTo>
                    <a:pt x="300" y="1559"/>
                  </a:lnTo>
                  <a:lnTo>
                    <a:pt x="304" y="1555"/>
                  </a:lnTo>
                  <a:lnTo>
                    <a:pt x="304" y="1513"/>
                  </a:lnTo>
                  <a:lnTo>
                    <a:pt x="333" y="1462"/>
                  </a:lnTo>
                  <a:lnTo>
                    <a:pt x="347" y="1451"/>
                  </a:lnTo>
                  <a:lnTo>
                    <a:pt x="355" y="1451"/>
                  </a:lnTo>
                  <a:lnTo>
                    <a:pt x="357" y="1454"/>
                  </a:lnTo>
                  <a:lnTo>
                    <a:pt x="337" y="1477"/>
                  </a:lnTo>
                  <a:lnTo>
                    <a:pt x="339" y="1504"/>
                  </a:lnTo>
                  <a:lnTo>
                    <a:pt x="368" y="1539"/>
                  </a:lnTo>
                  <a:lnTo>
                    <a:pt x="373" y="1569"/>
                  </a:lnTo>
                  <a:lnTo>
                    <a:pt x="381" y="1579"/>
                  </a:lnTo>
                  <a:lnTo>
                    <a:pt x="387" y="1579"/>
                  </a:lnTo>
                  <a:lnTo>
                    <a:pt x="394" y="1571"/>
                  </a:lnTo>
                  <a:lnTo>
                    <a:pt x="387" y="1539"/>
                  </a:lnTo>
                  <a:lnTo>
                    <a:pt x="394" y="1495"/>
                  </a:lnTo>
                  <a:lnTo>
                    <a:pt x="414" y="1464"/>
                  </a:lnTo>
                  <a:lnTo>
                    <a:pt x="425" y="1456"/>
                  </a:lnTo>
                  <a:lnTo>
                    <a:pt x="429" y="1456"/>
                  </a:lnTo>
                  <a:lnTo>
                    <a:pt x="429" y="1464"/>
                  </a:lnTo>
                  <a:lnTo>
                    <a:pt x="420" y="1490"/>
                  </a:lnTo>
                  <a:lnTo>
                    <a:pt x="425" y="1521"/>
                  </a:lnTo>
                  <a:lnTo>
                    <a:pt x="438" y="1539"/>
                  </a:lnTo>
                  <a:lnTo>
                    <a:pt x="462" y="1555"/>
                  </a:lnTo>
                  <a:lnTo>
                    <a:pt x="470" y="1591"/>
                  </a:lnTo>
                  <a:lnTo>
                    <a:pt x="458" y="1602"/>
                  </a:lnTo>
                  <a:lnTo>
                    <a:pt x="416" y="1600"/>
                  </a:lnTo>
                  <a:lnTo>
                    <a:pt x="407" y="1589"/>
                  </a:lnTo>
                  <a:lnTo>
                    <a:pt x="394" y="1589"/>
                  </a:lnTo>
                  <a:lnTo>
                    <a:pt x="377" y="1600"/>
                  </a:lnTo>
                  <a:lnTo>
                    <a:pt x="347" y="1596"/>
                  </a:lnTo>
                  <a:lnTo>
                    <a:pt x="315" y="1580"/>
                  </a:lnTo>
                  <a:lnTo>
                    <a:pt x="304" y="1569"/>
                  </a:lnTo>
                  <a:lnTo>
                    <a:pt x="278" y="1569"/>
                  </a:lnTo>
                  <a:lnTo>
                    <a:pt x="234" y="1547"/>
                  </a:lnTo>
                  <a:lnTo>
                    <a:pt x="217" y="1533"/>
                  </a:lnTo>
                  <a:lnTo>
                    <a:pt x="191" y="1529"/>
                  </a:lnTo>
                  <a:lnTo>
                    <a:pt x="149" y="1501"/>
                  </a:lnTo>
                  <a:lnTo>
                    <a:pt x="127" y="1480"/>
                  </a:lnTo>
                  <a:lnTo>
                    <a:pt x="88" y="1436"/>
                  </a:lnTo>
                  <a:lnTo>
                    <a:pt x="85" y="1429"/>
                  </a:lnTo>
                  <a:lnTo>
                    <a:pt x="64" y="1411"/>
                  </a:lnTo>
                  <a:lnTo>
                    <a:pt x="54" y="1391"/>
                  </a:lnTo>
                  <a:lnTo>
                    <a:pt x="42" y="1374"/>
                  </a:lnTo>
                  <a:lnTo>
                    <a:pt x="37" y="1353"/>
                  </a:lnTo>
                  <a:lnTo>
                    <a:pt x="26" y="1337"/>
                  </a:lnTo>
                  <a:lnTo>
                    <a:pt x="15" y="1304"/>
                  </a:lnTo>
                  <a:lnTo>
                    <a:pt x="13" y="1278"/>
                  </a:lnTo>
                  <a:lnTo>
                    <a:pt x="7" y="1266"/>
                  </a:lnTo>
                  <a:lnTo>
                    <a:pt x="7" y="1200"/>
                  </a:lnTo>
                  <a:lnTo>
                    <a:pt x="2" y="1194"/>
                  </a:lnTo>
                  <a:lnTo>
                    <a:pt x="2" y="1139"/>
                  </a:lnTo>
                  <a:lnTo>
                    <a:pt x="5" y="1133"/>
                  </a:lnTo>
                  <a:lnTo>
                    <a:pt x="0" y="1113"/>
                  </a:lnTo>
                  <a:lnTo>
                    <a:pt x="5" y="1080"/>
                  </a:lnTo>
                  <a:lnTo>
                    <a:pt x="5" y="1063"/>
                  </a:lnTo>
                  <a:lnTo>
                    <a:pt x="0" y="1056"/>
                  </a:lnTo>
                  <a:lnTo>
                    <a:pt x="7" y="1004"/>
                  </a:lnTo>
                  <a:lnTo>
                    <a:pt x="15" y="987"/>
                  </a:lnTo>
                  <a:lnTo>
                    <a:pt x="17" y="934"/>
                  </a:lnTo>
                  <a:lnTo>
                    <a:pt x="24" y="923"/>
                  </a:lnTo>
                  <a:lnTo>
                    <a:pt x="24" y="889"/>
                  </a:lnTo>
                  <a:lnTo>
                    <a:pt x="32" y="850"/>
                  </a:lnTo>
                  <a:lnTo>
                    <a:pt x="28" y="839"/>
                  </a:lnTo>
                  <a:lnTo>
                    <a:pt x="35" y="798"/>
                  </a:lnTo>
                  <a:lnTo>
                    <a:pt x="39" y="792"/>
                  </a:lnTo>
                  <a:lnTo>
                    <a:pt x="44" y="786"/>
                  </a:lnTo>
                  <a:lnTo>
                    <a:pt x="44" y="752"/>
                  </a:lnTo>
                  <a:lnTo>
                    <a:pt x="64" y="709"/>
                  </a:lnTo>
                  <a:lnTo>
                    <a:pt x="57" y="697"/>
                  </a:lnTo>
                  <a:lnTo>
                    <a:pt x="70" y="651"/>
                  </a:lnTo>
                  <a:lnTo>
                    <a:pt x="74" y="646"/>
                  </a:lnTo>
                  <a:lnTo>
                    <a:pt x="76" y="616"/>
                  </a:lnTo>
                  <a:lnTo>
                    <a:pt x="90" y="586"/>
                  </a:lnTo>
                  <a:lnTo>
                    <a:pt x="98" y="576"/>
                  </a:lnTo>
                  <a:lnTo>
                    <a:pt x="94" y="558"/>
                  </a:lnTo>
                  <a:lnTo>
                    <a:pt x="112" y="509"/>
                  </a:lnTo>
                  <a:lnTo>
                    <a:pt x="125" y="448"/>
                  </a:lnTo>
                  <a:lnTo>
                    <a:pt x="133" y="438"/>
                  </a:lnTo>
                  <a:lnTo>
                    <a:pt x="127" y="420"/>
                  </a:lnTo>
                  <a:lnTo>
                    <a:pt x="145" y="369"/>
                  </a:lnTo>
                  <a:lnTo>
                    <a:pt x="145" y="343"/>
                  </a:lnTo>
                  <a:lnTo>
                    <a:pt x="157" y="305"/>
                  </a:lnTo>
                  <a:lnTo>
                    <a:pt x="153" y="293"/>
                  </a:lnTo>
                  <a:lnTo>
                    <a:pt x="159" y="248"/>
                  </a:lnTo>
                  <a:lnTo>
                    <a:pt x="159" y="194"/>
                  </a:lnTo>
                  <a:lnTo>
                    <a:pt x="169" y="172"/>
                  </a:lnTo>
                  <a:lnTo>
                    <a:pt x="171" y="127"/>
                  </a:lnTo>
                  <a:lnTo>
                    <a:pt x="177" y="115"/>
                  </a:lnTo>
                  <a:lnTo>
                    <a:pt x="175" y="99"/>
                  </a:lnTo>
                  <a:lnTo>
                    <a:pt x="171" y="73"/>
                  </a:lnTo>
                  <a:lnTo>
                    <a:pt x="177" y="40"/>
                  </a:lnTo>
                  <a:lnTo>
                    <a:pt x="193" y="16"/>
                  </a:lnTo>
                  <a:lnTo>
                    <a:pt x="221" y="3"/>
                  </a:lnTo>
                  <a:lnTo>
                    <a:pt x="230" y="0"/>
                  </a:lnTo>
                  <a:lnTo>
                    <a:pt x="248" y="0"/>
                  </a:lnTo>
                  <a:lnTo>
                    <a:pt x="248"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13" name="Freeform 1030"/>
            <p:cNvSpPr>
              <a:spLocks/>
            </p:cNvSpPr>
            <p:nvPr/>
          </p:nvSpPr>
          <p:spPr bwMode="auto">
            <a:xfrm>
              <a:off x="3623" y="2318"/>
              <a:ext cx="8" cy="7"/>
            </a:xfrm>
            <a:custGeom>
              <a:avLst/>
              <a:gdLst>
                <a:gd name="T0" fmla="*/ 1 w 95"/>
                <a:gd name="T1" fmla="*/ 0 h 99"/>
                <a:gd name="T2" fmla="*/ 1 w 95"/>
                <a:gd name="T3" fmla="*/ 0 h 99"/>
                <a:gd name="T4" fmla="*/ 1 w 95"/>
                <a:gd name="T5" fmla="*/ 0 h 99"/>
                <a:gd name="T6" fmla="*/ 1 w 95"/>
                <a:gd name="T7" fmla="*/ 0 h 99"/>
                <a:gd name="T8" fmla="*/ 1 w 95"/>
                <a:gd name="T9" fmla="*/ 0 h 99"/>
                <a:gd name="T10" fmla="*/ 0 w 95"/>
                <a:gd name="T11" fmla="*/ 0 h 99"/>
                <a:gd name="T12" fmla="*/ 0 w 95"/>
                <a:gd name="T13" fmla="*/ 0 h 99"/>
                <a:gd name="T14" fmla="*/ 0 w 95"/>
                <a:gd name="T15" fmla="*/ 0 h 99"/>
                <a:gd name="T16" fmla="*/ 0 w 95"/>
                <a:gd name="T17" fmla="*/ 0 h 99"/>
                <a:gd name="T18" fmla="*/ 0 w 95"/>
                <a:gd name="T19" fmla="*/ 0 h 99"/>
                <a:gd name="T20" fmla="*/ 0 w 95"/>
                <a:gd name="T21" fmla="*/ 0 h 99"/>
                <a:gd name="T22" fmla="*/ 1 w 95"/>
                <a:gd name="T23" fmla="*/ 0 h 99"/>
                <a:gd name="T24" fmla="*/ 1 w 95"/>
                <a:gd name="T25" fmla="*/ 0 h 99"/>
                <a:gd name="T26" fmla="*/ 1 w 95"/>
                <a:gd name="T27" fmla="*/ 0 h 99"/>
                <a:gd name="T28" fmla="*/ 1 w 95"/>
                <a:gd name="T29" fmla="*/ 0 h 99"/>
                <a:gd name="T30" fmla="*/ 1 w 95"/>
                <a:gd name="T31" fmla="*/ 0 h 99"/>
                <a:gd name="T32" fmla="*/ 1 w 95"/>
                <a:gd name="T33" fmla="*/ 0 h 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5"/>
                <a:gd name="T52" fmla="*/ 0 h 99"/>
                <a:gd name="T53" fmla="*/ 95 w 95"/>
                <a:gd name="T54" fmla="*/ 99 h 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5" h="99">
                  <a:moveTo>
                    <a:pt x="91" y="52"/>
                  </a:moveTo>
                  <a:lnTo>
                    <a:pt x="95" y="59"/>
                  </a:lnTo>
                  <a:lnTo>
                    <a:pt x="95" y="64"/>
                  </a:lnTo>
                  <a:lnTo>
                    <a:pt x="85" y="70"/>
                  </a:lnTo>
                  <a:lnTo>
                    <a:pt x="68" y="74"/>
                  </a:lnTo>
                  <a:lnTo>
                    <a:pt x="31" y="87"/>
                  </a:lnTo>
                  <a:lnTo>
                    <a:pt x="9" y="99"/>
                  </a:lnTo>
                  <a:lnTo>
                    <a:pt x="0" y="99"/>
                  </a:lnTo>
                  <a:lnTo>
                    <a:pt x="0" y="92"/>
                  </a:lnTo>
                  <a:lnTo>
                    <a:pt x="44" y="65"/>
                  </a:lnTo>
                  <a:lnTo>
                    <a:pt x="57" y="44"/>
                  </a:lnTo>
                  <a:lnTo>
                    <a:pt x="71" y="4"/>
                  </a:lnTo>
                  <a:lnTo>
                    <a:pt x="73" y="0"/>
                  </a:lnTo>
                  <a:lnTo>
                    <a:pt x="77" y="0"/>
                  </a:lnTo>
                  <a:lnTo>
                    <a:pt x="91" y="5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14" name="Freeform 1031"/>
            <p:cNvSpPr>
              <a:spLocks/>
            </p:cNvSpPr>
            <p:nvPr/>
          </p:nvSpPr>
          <p:spPr bwMode="auto">
            <a:xfrm>
              <a:off x="3621" y="2319"/>
              <a:ext cx="135" cy="76"/>
            </a:xfrm>
            <a:custGeom>
              <a:avLst/>
              <a:gdLst>
                <a:gd name="T0" fmla="*/ 9 w 1748"/>
                <a:gd name="T1" fmla="*/ 2 h 986"/>
                <a:gd name="T2" fmla="*/ 10 w 1748"/>
                <a:gd name="T3" fmla="*/ 4 h 986"/>
                <a:gd name="T4" fmla="*/ 10 w 1748"/>
                <a:gd name="T5" fmla="*/ 4 h 986"/>
                <a:gd name="T6" fmla="*/ 10 w 1748"/>
                <a:gd name="T7" fmla="*/ 4 h 986"/>
                <a:gd name="T8" fmla="*/ 8 w 1748"/>
                <a:gd name="T9" fmla="*/ 5 h 986"/>
                <a:gd name="T10" fmla="*/ 7 w 1748"/>
                <a:gd name="T11" fmla="*/ 5 h 986"/>
                <a:gd name="T12" fmla="*/ 7 w 1748"/>
                <a:gd name="T13" fmla="*/ 5 h 986"/>
                <a:gd name="T14" fmla="*/ 8 w 1748"/>
                <a:gd name="T15" fmla="*/ 5 h 986"/>
                <a:gd name="T16" fmla="*/ 8 w 1748"/>
                <a:gd name="T17" fmla="*/ 5 h 986"/>
                <a:gd name="T18" fmla="*/ 7 w 1748"/>
                <a:gd name="T19" fmla="*/ 5 h 986"/>
                <a:gd name="T20" fmla="*/ 5 w 1748"/>
                <a:gd name="T21" fmla="*/ 5 h 986"/>
                <a:gd name="T22" fmla="*/ 5 w 1748"/>
                <a:gd name="T23" fmla="*/ 5 h 986"/>
                <a:gd name="T24" fmla="*/ 5 w 1748"/>
                <a:gd name="T25" fmla="*/ 5 h 986"/>
                <a:gd name="T26" fmla="*/ 5 w 1748"/>
                <a:gd name="T27" fmla="*/ 5 h 986"/>
                <a:gd name="T28" fmla="*/ 6 w 1748"/>
                <a:gd name="T29" fmla="*/ 5 h 986"/>
                <a:gd name="T30" fmla="*/ 6 w 1748"/>
                <a:gd name="T31" fmla="*/ 5 h 986"/>
                <a:gd name="T32" fmla="*/ 4 w 1748"/>
                <a:gd name="T33" fmla="*/ 6 h 986"/>
                <a:gd name="T34" fmla="*/ 3 w 1748"/>
                <a:gd name="T35" fmla="*/ 6 h 986"/>
                <a:gd name="T36" fmla="*/ 2 w 1748"/>
                <a:gd name="T37" fmla="*/ 5 h 986"/>
                <a:gd name="T38" fmla="*/ 1 w 1748"/>
                <a:gd name="T39" fmla="*/ 3 h 986"/>
                <a:gd name="T40" fmla="*/ 0 w 1748"/>
                <a:gd name="T41" fmla="*/ 2 h 986"/>
                <a:gd name="T42" fmla="*/ 0 w 1748"/>
                <a:gd name="T43" fmla="*/ 1 h 986"/>
                <a:gd name="T44" fmla="*/ 0 w 1748"/>
                <a:gd name="T45" fmla="*/ 1 h 986"/>
                <a:gd name="T46" fmla="*/ 1 w 1748"/>
                <a:gd name="T47" fmla="*/ 1 h 986"/>
                <a:gd name="T48" fmla="*/ 2 w 1748"/>
                <a:gd name="T49" fmla="*/ 1 h 986"/>
                <a:gd name="T50" fmla="*/ 2 w 1748"/>
                <a:gd name="T51" fmla="*/ 1 h 986"/>
                <a:gd name="T52" fmla="*/ 1 w 1748"/>
                <a:gd name="T53" fmla="*/ 1 h 986"/>
                <a:gd name="T54" fmla="*/ 0 w 1748"/>
                <a:gd name="T55" fmla="*/ 1 h 986"/>
                <a:gd name="T56" fmla="*/ 1 w 1748"/>
                <a:gd name="T57" fmla="*/ 3 h 986"/>
                <a:gd name="T58" fmla="*/ 2 w 1748"/>
                <a:gd name="T59" fmla="*/ 4 h 986"/>
                <a:gd name="T60" fmla="*/ 2 w 1748"/>
                <a:gd name="T61" fmla="*/ 5 h 986"/>
                <a:gd name="T62" fmla="*/ 3 w 1748"/>
                <a:gd name="T63" fmla="*/ 6 h 986"/>
                <a:gd name="T64" fmla="*/ 5 w 1748"/>
                <a:gd name="T65" fmla="*/ 6 h 986"/>
                <a:gd name="T66" fmla="*/ 5 w 1748"/>
                <a:gd name="T67" fmla="*/ 5 h 986"/>
                <a:gd name="T68" fmla="*/ 5 w 1748"/>
                <a:gd name="T69" fmla="*/ 5 h 986"/>
                <a:gd name="T70" fmla="*/ 5 w 1748"/>
                <a:gd name="T71" fmla="*/ 5 h 986"/>
                <a:gd name="T72" fmla="*/ 6 w 1748"/>
                <a:gd name="T73" fmla="*/ 5 h 986"/>
                <a:gd name="T74" fmla="*/ 7 w 1748"/>
                <a:gd name="T75" fmla="*/ 4 h 986"/>
                <a:gd name="T76" fmla="*/ 8 w 1748"/>
                <a:gd name="T77" fmla="*/ 4 h 986"/>
                <a:gd name="T78" fmla="*/ 8 w 1748"/>
                <a:gd name="T79" fmla="*/ 5 h 986"/>
                <a:gd name="T80" fmla="*/ 9 w 1748"/>
                <a:gd name="T81" fmla="*/ 5 h 986"/>
                <a:gd name="T82" fmla="*/ 10 w 1748"/>
                <a:gd name="T83" fmla="*/ 4 h 986"/>
                <a:gd name="T84" fmla="*/ 9 w 1748"/>
                <a:gd name="T85" fmla="*/ 3 h 986"/>
                <a:gd name="T86" fmla="*/ 7 w 1748"/>
                <a:gd name="T87" fmla="*/ 0 h 986"/>
                <a:gd name="T88" fmla="*/ 6 w 1748"/>
                <a:gd name="T89" fmla="*/ 0 h 986"/>
                <a:gd name="T90" fmla="*/ 5 w 1748"/>
                <a:gd name="T91" fmla="*/ 0 h 986"/>
                <a:gd name="T92" fmla="*/ 4 w 1748"/>
                <a:gd name="T93" fmla="*/ 0 h 986"/>
                <a:gd name="T94" fmla="*/ 6 w 1748"/>
                <a:gd name="T95" fmla="*/ 0 h 986"/>
                <a:gd name="T96" fmla="*/ 7 w 1748"/>
                <a:gd name="T97" fmla="*/ 0 h 986"/>
                <a:gd name="T98" fmla="*/ 7 w 1748"/>
                <a:gd name="T99" fmla="*/ 0 h 986"/>
                <a:gd name="T100" fmla="*/ 7 w 1748"/>
                <a:gd name="T101" fmla="*/ 0 h 986"/>
                <a:gd name="T102" fmla="*/ 8 w 1748"/>
                <a:gd name="T103" fmla="*/ 1 h 9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48"/>
                <a:gd name="T157" fmla="*/ 0 h 986"/>
                <a:gd name="T158" fmla="*/ 1748 w 1748"/>
                <a:gd name="T159" fmla="*/ 986 h 98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48" h="986">
                  <a:moveTo>
                    <a:pt x="1331" y="157"/>
                  </a:moveTo>
                  <a:lnTo>
                    <a:pt x="1505" y="370"/>
                  </a:lnTo>
                  <a:lnTo>
                    <a:pt x="1644" y="556"/>
                  </a:lnTo>
                  <a:lnTo>
                    <a:pt x="1734" y="689"/>
                  </a:lnTo>
                  <a:lnTo>
                    <a:pt x="1748" y="719"/>
                  </a:lnTo>
                  <a:lnTo>
                    <a:pt x="1746" y="734"/>
                  </a:lnTo>
                  <a:lnTo>
                    <a:pt x="1728" y="746"/>
                  </a:lnTo>
                  <a:lnTo>
                    <a:pt x="1686" y="758"/>
                  </a:lnTo>
                  <a:lnTo>
                    <a:pt x="1553" y="796"/>
                  </a:lnTo>
                  <a:lnTo>
                    <a:pt x="1303" y="855"/>
                  </a:lnTo>
                  <a:lnTo>
                    <a:pt x="1133" y="884"/>
                  </a:lnTo>
                  <a:lnTo>
                    <a:pt x="1106" y="891"/>
                  </a:lnTo>
                  <a:lnTo>
                    <a:pt x="1097" y="891"/>
                  </a:lnTo>
                  <a:lnTo>
                    <a:pt x="1097" y="886"/>
                  </a:lnTo>
                  <a:lnTo>
                    <a:pt x="1347" y="831"/>
                  </a:lnTo>
                  <a:lnTo>
                    <a:pt x="1355" y="827"/>
                  </a:lnTo>
                  <a:lnTo>
                    <a:pt x="1355" y="816"/>
                  </a:lnTo>
                  <a:lnTo>
                    <a:pt x="1305" y="768"/>
                  </a:lnTo>
                  <a:lnTo>
                    <a:pt x="1279" y="768"/>
                  </a:lnTo>
                  <a:lnTo>
                    <a:pt x="1236" y="774"/>
                  </a:lnTo>
                  <a:lnTo>
                    <a:pt x="1072" y="800"/>
                  </a:lnTo>
                  <a:lnTo>
                    <a:pt x="868" y="837"/>
                  </a:lnTo>
                  <a:lnTo>
                    <a:pt x="820" y="847"/>
                  </a:lnTo>
                  <a:lnTo>
                    <a:pt x="801" y="853"/>
                  </a:lnTo>
                  <a:lnTo>
                    <a:pt x="799" y="853"/>
                  </a:lnTo>
                  <a:lnTo>
                    <a:pt x="799" y="866"/>
                  </a:lnTo>
                  <a:lnTo>
                    <a:pt x="823" y="902"/>
                  </a:lnTo>
                  <a:lnTo>
                    <a:pt x="847" y="924"/>
                  </a:lnTo>
                  <a:lnTo>
                    <a:pt x="866" y="928"/>
                  </a:lnTo>
                  <a:lnTo>
                    <a:pt x="952" y="915"/>
                  </a:lnTo>
                  <a:lnTo>
                    <a:pt x="954" y="915"/>
                  </a:lnTo>
                  <a:lnTo>
                    <a:pt x="954" y="919"/>
                  </a:lnTo>
                  <a:lnTo>
                    <a:pt x="912" y="928"/>
                  </a:lnTo>
                  <a:lnTo>
                    <a:pt x="718" y="956"/>
                  </a:lnTo>
                  <a:lnTo>
                    <a:pt x="458" y="986"/>
                  </a:lnTo>
                  <a:lnTo>
                    <a:pt x="449" y="985"/>
                  </a:lnTo>
                  <a:lnTo>
                    <a:pt x="388" y="908"/>
                  </a:lnTo>
                  <a:lnTo>
                    <a:pt x="333" y="823"/>
                  </a:lnTo>
                  <a:lnTo>
                    <a:pt x="287" y="754"/>
                  </a:lnTo>
                  <a:lnTo>
                    <a:pt x="153" y="522"/>
                  </a:lnTo>
                  <a:lnTo>
                    <a:pt x="114" y="449"/>
                  </a:lnTo>
                  <a:lnTo>
                    <a:pt x="11" y="271"/>
                  </a:lnTo>
                  <a:lnTo>
                    <a:pt x="4" y="251"/>
                  </a:lnTo>
                  <a:lnTo>
                    <a:pt x="0" y="227"/>
                  </a:lnTo>
                  <a:lnTo>
                    <a:pt x="6" y="214"/>
                  </a:lnTo>
                  <a:lnTo>
                    <a:pt x="42" y="198"/>
                  </a:lnTo>
                  <a:lnTo>
                    <a:pt x="105" y="182"/>
                  </a:lnTo>
                  <a:lnTo>
                    <a:pt x="175" y="168"/>
                  </a:lnTo>
                  <a:lnTo>
                    <a:pt x="263" y="150"/>
                  </a:lnTo>
                  <a:lnTo>
                    <a:pt x="283" y="146"/>
                  </a:lnTo>
                  <a:lnTo>
                    <a:pt x="289" y="146"/>
                  </a:lnTo>
                  <a:lnTo>
                    <a:pt x="289" y="150"/>
                  </a:lnTo>
                  <a:lnTo>
                    <a:pt x="214" y="166"/>
                  </a:lnTo>
                  <a:lnTo>
                    <a:pt x="117" y="188"/>
                  </a:lnTo>
                  <a:lnTo>
                    <a:pt x="24" y="214"/>
                  </a:lnTo>
                  <a:lnTo>
                    <a:pt x="16" y="223"/>
                  </a:lnTo>
                  <a:lnTo>
                    <a:pt x="22" y="256"/>
                  </a:lnTo>
                  <a:lnTo>
                    <a:pt x="158" y="495"/>
                  </a:lnTo>
                  <a:lnTo>
                    <a:pt x="202" y="576"/>
                  </a:lnTo>
                  <a:lnTo>
                    <a:pt x="278" y="704"/>
                  </a:lnTo>
                  <a:lnTo>
                    <a:pt x="339" y="811"/>
                  </a:lnTo>
                  <a:lnTo>
                    <a:pt x="416" y="924"/>
                  </a:lnTo>
                  <a:lnTo>
                    <a:pt x="462" y="967"/>
                  </a:lnTo>
                  <a:lnTo>
                    <a:pt x="581" y="957"/>
                  </a:lnTo>
                  <a:lnTo>
                    <a:pt x="813" y="934"/>
                  </a:lnTo>
                  <a:lnTo>
                    <a:pt x="820" y="928"/>
                  </a:lnTo>
                  <a:lnTo>
                    <a:pt x="793" y="893"/>
                  </a:lnTo>
                  <a:lnTo>
                    <a:pt x="772" y="859"/>
                  </a:lnTo>
                  <a:lnTo>
                    <a:pt x="754" y="837"/>
                  </a:lnTo>
                  <a:lnTo>
                    <a:pt x="766" y="827"/>
                  </a:lnTo>
                  <a:lnTo>
                    <a:pt x="859" y="813"/>
                  </a:lnTo>
                  <a:lnTo>
                    <a:pt x="884" y="807"/>
                  </a:lnTo>
                  <a:lnTo>
                    <a:pt x="938" y="800"/>
                  </a:lnTo>
                  <a:lnTo>
                    <a:pt x="1050" y="783"/>
                  </a:lnTo>
                  <a:lnTo>
                    <a:pt x="1156" y="762"/>
                  </a:lnTo>
                  <a:lnTo>
                    <a:pt x="1252" y="746"/>
                  </a:lnTo>
                  <a:lnTo>
                    <a:pt x="1313" y="736"/>
                  </a:lnTo>
                  <a:lnTo>
                    <a:pt x="1325" y="742"/>
                  </a:lnTo>
                  <a:lnTo>
                    <a:pt x="1373" y="790"/>
                  </a:lnTo>
                  <a:lnTo>
                    <a:pt x="1392" y="818"/>
                  </a:lnTo>
                  <a:lnTo>
                    <a:pt x="1428" y="811"/>
                  </a:lnTo>
                  <a:lnTo>
                    <a:pt x="1561" y="776"/>
                  </a:lnTo>
                  <a:lnTo>
                    <a:pt x="1696" y="732"/>
                  </a:lnTo>
                  <a:lnTo>
                    <a:pt x="1700" y="728"/>
                  </a:lnTo>
                  <a:lnTo>
                    <a:pt x="1696" y="715"/>
                  </a:lnTo>
                  <a:lnTo>
                    <a:pt x="1539" y="493"/>
                  </a:lnTo>
                  <a:lnTo>
                    <a:pt x="1309" y="198"/>
                  </a:lnTo>
                  <a:lnTo>
                    <a:pt x="1176" y="52"/>
                  </a:lnTo>
                  <a:lnTo>
                    <a:pt x="1125" y="48"/>
                  </a:lnTo>
                  <a:lnTo>
                    <a:pt x="987" y="54"/>
                  </a:lnTo>
                  <a:lnTo>
                    <a:pt x="807" y="71"/>
                  </a:lnTo>
                  <a:lnTo>
                    <a:pt x="785" y="76"/>
                  </a:lnTo>
                  <a:lnTo>
                    <a:pt x="673" y="87"/>
                  </a:lnTo>
                  <a:lnTo>
                    <a:pt x="673" y="83"/>
                  </a:lnTo>
                  <a:lnTo>
                    <a:pt x="732" y="76"/>
                  </a:lnTo>
                  <a:lnTo>
                    <a:pt x="1037" y="43"/>
                  </a:lnTo>
                  <a:lnTo>
                    <a:pt x="1092" y="26"/>
                  </a:lnTo>
                  <a:lnTo>
                    <a:pt x="1100" y="16"/>
                  </a:lnTo>
                  <a:lnTo>
                    <a:pt x="1100" y="10"/>
                  </a:lnTo>
                  <a:lnTo>
                    <a:pt x="1119" y="1"/>
                  </a:lnTo>
                  <a:lnTo>
                    <a:pt x="1127" y="0"/>
                  </a:lnTo>
                  <a:lnTo>
                    <a:pt x="1183" y="1"/>
                  </a:lnTo>
                  <a:lnTo>
                    <a:pt x="1331" y="15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15" name="Freeform 1032"/>
            <p:cNvSpPr>
              <a:spLocks/>
            </p:cNvSpPr>
            <p:nvPr/>
          </p:nvSpPr>
          <p:spPr bwMode="auto">
            <a:xfrm>
              <a:off x="3670" y="2325"/>
              <a:ext cx="3" cy="1"/>
            </a:xfrm>
            <a:custGeom>
              <a:avLst/>
              <a:gdLst>
                <a:gd name="T0" fmla="*/ 0 w 40"/>
                <a:gd name="T1" fmla="*/ 0 h 6"/>
                <a:gd name="T2" fmla="*/ 0 w 40"/>
                <a:gd name="T3" fmla="*/ 0 h 6"/>
                <a:gd name="T4" fmla="*/ 0 w 40"/>
                <a:gd name="T5" fmla="*/ 0 h 6"/>
                <a:gd name="T6" fmla="*/ 0 w 40"/>
                <a:gd name="T7" fmla="*/ 0 h 6"/>
                <a:gd name="T8" fmla="*/ 0 w 40"/>
                <a:gd name="T9" fmla="*/ 0 h 6"/>
                <a:gd name="T10" fmla="*/ 0 w 40"/>
                <a:gd name="T11" fmla="*/ 0 h 6"/>
                <a:gd name="T12" fmla="*/ 0 w 40"/>
                <a:gd name="T13" fmla="*/ 0 h 6"/>
                <a:gd name="T14" fmla="*/ 0 w 40"/>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6"/>
                <a:gd name="T26" fmla="*/ 40 w 40"/>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6">
                  <a:moveTo>
                    <a:pt x="36" y="4"/>
                  </a:moveTo>
                  <a:lnTo>
                    <a:pt x="0" y="6"/>
                  </a:lnTo>
                  <a:lnTo>
                    <a:pt x="5" y="2"/>
                  </a:lnTo>
                  <a:lnTo>
                    <a:pt x="16" y="0"/>
                  </a:lnTo>
                  <a:lnTo>
                    <a:pt x="40" y="0"/>
                  </a:lnTo>
                  <a:lnTo>
                    <a:pt x="36"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16" name="Freeform 1033"/>
            <p:cNvSpPr>
              <a:spLocks/>
            </p:cNvSpPr>
            <p:nvPr/>
          </p:nvSpPr>
          <p:spPr bwMode="auto">
            <a:xfrm>
              <a:off x="3650" y="2329"/>
              <a:ext cx="70" cy="49"/>
            </a:xfrm>
            <a:custGeom>
              <a:avLst/>
              <a:gdLst>
                <a:gd name="T0" fmla="*/ 3 w 911"/>
                <a:gd name="T1" fmla="*/ 1 h 635"/>
                <a:gd name="T2" fmla="*/ 4 w 911"/>
                <a:gd name="T3" fmla="*/ 0 h 635"/>
                <a:gd name="T4" fmla="*/ 4 w 911"/>
                <a:gd name="T5" fmla="*/ 1 h 635"/>
                <a:gd name="T6" fmla="*/ 3 w 911"/>
                <a:gd name="T7" fmla="*/ 2 h 635"/>
                <a:gd name="T8" fmla="*/ 4 w 911"/>
                <a:gd name="T9" fmla="*/ 1 h 635"/>
                <a:gd name="T10" fmla="*/ 4 w 911"/>
                <a:gd name="T11" fmla="*/ 2 h 635"/>
                <a:gd name="T12" fmla="*/ 4 w 911"/>
                <a:gd name="T13" fmla="*/ 2 h 635"/>
                <a:gd name="T14" fmla="*/ 4 w 911"/>
                <a:gd name="T15" fmla="*/ 2 h 635"/>
                <a:gd name="T16" fmla="*/ 5 w 911"/>
                <a:gd name="T17" fmla="*/ 2 h 635"/>
                <a:gd name="T18" fmla="*/ 4 w 911"/>
                <a:gd name="T19" fmla="*/ 2 h 635"/>
                <a:gd name="T20" fmla="*/ 5 w 911"/>
                <a:gd name="T21" fmla="*/ 3 h 635"/>
                <a:gd name="T22" fmla="*/ 5 w 911"/>
                <a:gd name="T23" fmla="*/ 3 h 635"/>
                <a:gd name="T24" fmla="*/ 5 w 911"/>
                <a:gd name="T25" fmla="*/ 3 h 635"/>
                <a:gd name="T26" fmla="*/ 5 w 911"/>
                <a:gd name="T27" fmla="*/ 3 h 635"/>
                <a:gd name="T28" fmla="*/ 4 w 911"/>
                <a:gd name="T29" fmla="*/ 3 h 635"/>
                <a:gd name="T30" fmla="*/ 4 w 911"/>
                <a:gd name="T31" fmla="*/ 3 h 635"/>
                <a:gd name="T32" fmla="*/ 3 w 911"/>
                <a:gd name="T33" fmla="*/ 2 h 635"/>
                <a:gd name="T34" fmla="*/ 3 w 911"/>
                <a:gd name="T35" fmla="*/ 2 h 635"/>
                <a:gd name="T36" fmla="*/ 3 w 911"/>
                <a:gd name="T37" fmla="*/ 1 h 635"/>
                <a:gd name="T38" fmla="*/ 3 w 911"/>
                <a:gd name="T39" fmla="*/ 1 h 635"/>
                <a:gd name="T40" fmla="*/ 2 w 911"/>
                <a:gd name="T41" fmla="*/ 1 h 635"/>
                <a:gd name="T42" fmla="*/ 2 w 911"/>
                <a:gd name="T43" fmla="*/ 1 h 635"/>
                <a:gd name="T44" fmla="*/ 2 w 911"/>
                <a:gd name="T45" fmla="*/ 2 h 635"/>
                <a:gd name="T46" fmla="*/ 2 w 911"/>
                <a:gd name="T47" fmla="*/ 1 h 635"/>
                <a:gd name="T48" fmla="*/ 3 w 911"/>
                <a:gd name="T49" fmla="*/ 2 h 635"/>
                <a:gd name="T50" fmla="*/ 3 w 911"/>
                <a:gd name="T51" fmla="*/ 2 h 635"/>
                <a:gd name="T52" fmla="*/ 3 w 911"/>
                <a:gd name="T53" fmla="*/ 3 h 635"/>
                <a:gd name="T54" fmla="*/ 3 w 911"/>
                <a:gd name="T55" fmla="*/ 2 h 635"/>
                <a:gd name="T56" fmla="*/ 3 w 911"/>
                <a:gd name="T57" fmla="*/ 3 h 635"/>
                <a:gd name="T58" fmla="*/ 3 w 911"/>
                <a:gd name="T59" fmla="*/ 3 h 635"/>
                <a:gd name="T60" fmla="*/ 3 w 911"/>
                <a:gd name="T61" fmla="*/ 3 h 635"/>
                <a:gd name="T62" fmla="*/ 4 w 911"/>
                <a:gd name="T63" fmla="*/ 3 h 635"/>
                <a:gd name="T64" fmla="*/ 3 w 911"/>
                <a:gd name="T65" fmla="*/ 3 h 635"/>
                <a:gd name="T66" fmla="*/ 3 w 911"/>
                <a:gd name="T67" fmla="*/ 4 h 635"/>
                <a:gd name="T68" fmla="*/ 2 w 911"/>
                <a:gd name="T69" fmla="*/ 4 h 635"/>
                <a:gd name="T70" fmla="*/ 3 w 911"/>
                <a:gd name="T71" fmla="*/ 3 h 635"/>
                <a:gd name="T72" fmla="*/ 3 w 911"/>
                <a:gd name="T73" fmla="*/ 3 h 635"/>
                <a:gd name="T74" fmla="*/ 2 w 911"/>
                <a:gd name="T75" fmla="*/ 2 h 635"/>
                <a:gd name="T76" fmla="*/ 2 w 911"/>
                <a:gd name="T77" fmla="*/ 2 h 635"/>
                <a:gd name="T78" fmla="*/ 2 w 911"/>
                <a:gd name="T79" fmla="*/ 1 h 635"/>
                <a:gd name="T80" fmla="*/ 2 w 911"/>
                <a:gd name="T81" fmla="*/ 1 h 635"/>
                <a:gd name="T82" fmla="*/ 1 w 911"/>
                <a:gd name="T83" fmla="*/ 1 h 635"/>
                <a:gd name="T84" fmla="*/ 1 w 911"/>
                <a:gd name="T85" fmla="*/ 1 h 635"/>
                <a:gd name="T86" fmla="*/ 1 w 911"/>
                <a:gd name="T87" fmla="*/ 2 h 635"/>
                <a:gd name="T88" fmla="*/ 1 w 911"/>
                <a:gd name="T89" fmla="*/ 1 h 635"/>
                <a:gd name="T90" fmla="*/ 0 w 911"/>
                <a:gd name="T91" fmla="*/ 1 h 635"/>
                <a:gd name="T92" fmla="*/ 0 w 911"/>
                <a:gd name="T93" fmla="*/ 0 h 635"/>
                <a:gd name="T94" fmla="*/ 0 w 911"/>
                <a:gd name="T95" fmla="*/ 1 h 635"/>
                <a:gd name="T96" fmla="*/ 1 w 911"/>
                <a:gd name="T97" fmla="*/ 1 h 635"/>
                <a:gd name="T98" fmla="*/ 1 w 911"/>
                <a:gd name="T99" fmla="*/ 0 h 635"/>
                <a:gd name="T100" fmla="*/ 1 w 911"/>
                <a:gd name="T101" fmla="*/ 0 h 635"/>
                <a:gd name="T102" fmla="*/ 2 w 911"/>
                <a:gd name="T103" fmla="*/ 1 h 635"/>
                <a:gd name="T104" fmla="*/ 2 w 911"/>
                <a:gd name="T105" fmla="*/ 1 h 635"/>
                <a:gd name="T106" fmla="*/ 2 w 911"/>
                <a:gd name="T107" fmla="*/ 0 h 635"/>
                <a:gd name="T108" fmla="*/ 3 w 911"/>
                <a:gd name="T109" fmla="*/ 0 h 6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11"/>
                <a:gd name="T166" fmla="*/ 0 h 635"/>
                <a:gd name="T167" fmla="*/ 911 w 911"/>
                <a:gd name="T168" fmla="*/ 635 h 63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11" h="635">
                  <a:moveTo>
                    <a:pt x="454" y="33"/>
                  </a:moveTo>
                  <a:lnTo>
                    <a:pt x="485" y="66"/>
                  </a:lnTo>
                  <a:lnTo>
                    <a:pt x="476" y="97"/>
                  </a:lnTo>
                  <a:lnTo>
                    <a:pt x="468" y="117"/>
                  </a:lnTo>
                  <a:lnTo>
                    <a:pt x="468" y="121"/>
                  </a:lnTo>
                  <a:lnTo>
                    <a:pt x="472" y="126"/>
                  </a:lnTo>
                  <a:lnTo>
                    <a:pt x="478" y="126"/>
                  </a:lnTo>
                  <a:lnTo>
                    <a:pt x="487" y="110"/>
                  </a:lnTo>
                  <a:lnTo>
                    <a:pt x="496" y="81"/>
                  </a:lnTo>
                  <a:lnTo>
                    <a:pt x="505" y="75"/>
                  </a:lnTo>
                  <a:lnTo>
                    <a:pt x="539" y="73"/>
                  </a:lnTo>
                  <a:lnTo>
                    <a:pt x="594" y="59"/>
                  </a:lnTo>
                  <a:lnTo>
                    <a:pt x="598" y="65"/>
                  </a:lnTo>
                  <a:lnTo>
                    <a:pt x="594" y="81"/>
                  </a:lnTo>
                  <a:lnTo>
                    <a:pt x="588" y="93"/>
                  </a:lnTo>
                  <a:lnTo>
                    <a:pt x="588" y="106"/>
                  </a:lnTo>
                  <a:lnTo>
                    <a:pt x="596" y="117"/>
                  </a:lnTo>
                  <a:lnTo>
                    <a:pt x="596" y="119"/>
                  </a:lnTo>
                  <a:lnTo>
                    <a:pt x="549" y="128"/>
                  </a:lnTo>
                  <a:lnTo>
                    <a:pt x="533" y="128"/>
                  </a:lnTo>
                  <a:lnTo>
                    <a:pt x="527" y="134"/>
                  </a:lnTo>
                  <a:lnTo>
                    <a:pt x="541" y="162"/>
                  </a:lnTo>
                  <a:lnTo>
                    <a:pt x="575" y="198"/>
                  </a:lnTo>
                  <a:lnTo>
                    <a:pt x="553" y="257"/>
                  </a:lnTo>
                  <a:lnTo>
                    <a:pt x="553" y="259"/>
                  </a:lnTo>
                  <a:lnTo>
                    <a:pt x="557" y="264"/>
                  </a:lnTo>
                  <a:lnTo>
                    <a:pt x="563" y="264"/>
                  </a:lnTo>
                  <a:lnTo>
                    <a:pt x="575" y="241"/>
                  </a:lnTo>
                  <a:lnTo>
                    <a:pt x="588" y="215"/>
                  </a:lnTo>
                  <a:lnTo>
                    <a:pt x="594" y="211"/>
                  </a:lnTo>
                  <a:lnTo>
                    <a:pt x="654" y="205"/>
                  </a:lnTo>
                  <a:lnTo>
                    <a:pt x="686" y="194"/>
                  </a:lnTo>
                  <a:lnTo>
                    <a:pt x="693" y="198"/>
                  </a:lnTo>
                  <a:lnTo>
                    <a:pt x="693" y="237"/>
                  </a:lnTo>
                  <a:lnTo>
                    <a:pt x="705" y="253"/>
                  </a:lnTo>
                  <a:lnTo>
                    <a:pt x="699" y="259"/>
                  </a:lnTo>
                  <a:lnTo>
                    <a:pt x="649" y="264"/>
                  </a:lnTo>
                  <a:lnTo>
                    <a:pt x="636" y="259"/>
                  </a:lnTo>
                  <a:lnTo>
                    <a:pt x="632" y="259"/>
                  </a:lnTo>
                  <a:lnTo>
                    <a:pt x="622" y="269"/>
                  </a:lnTo>
                  <a:lnTo>
                    <a:pt x="625" y="284"/>
                  </a:lnTo>
                  <a:lnTo>
                    <a:pt x="652" y="312"/>
                  </a:lnTo>
                  <a:lnTo>
                    <a:pt x="671" y="330"/>
                  </a:lnTo>
                  <a:lnTo>
                    <a:pt x="671" y="358"/>
                  </a:lnTo>
                  <a:lnTo>
                    <a:pt x="658" y="389"/>
                  </a:lnTo>
                  <a:lnTo>
                    <a:pt x="658" y="400"/>
                  </a:lnTo>
                  <a:lnTo>
                    <a:pt x="662" y="405"/>
                  </a:lnTo>
                  <a:lnTo>
                    <a:pt x="666" y="405"/>
                  </a:lnTo>
                  <a:lnTo>
                    <a:pt x="686" y="354"/>
                  </a:lnTo>
                  <a:lnTo>
                    <a:pt x="688" y="345"/>
                  </a:lnTo>
                  <a:lnTo>
                    <a:pt x="762" y="334"/>
                  </a:lnTo>
                  <a:lnTo>
                    <a:pt x="768" y="330"/>
                  </a:lnTo>
                  <a:lnTo>
                    <a:pt x="778" y="330"/>
                  </a:lnTo>
                  <a:lnTo>
                    <a:pt x="782" y="336"/>
                  </a:lnTo>
                  <a:lnTo>
                    <a:pt x="778" y="358"/>
                  </a:lnTo>
                  <a:lnTo>
                    <a:pt x="779" y="371"/>
                  </a:lnTo>
                  <a:lnTo>
                    <a:pt x="812" y="389"/>
                  </a:lnTo>
                  <a:lnTo>
                    <a:pt x="815" y="391"/>
                  </a:lnTo>
                  <a:lnTo>
                    <a:pt x="801" y="400"/>
                  </a:lnTo>
                  <a:lnTo>
                    <a:pt x="736" y="407"/>
                  </a:lnTo>
                  <a:lnTo>
                    <a:pt x="729" y="405"/>
                  </a:lnTo>
                  <a:lnTo>
                    <a:pt x="726" y="405"/>
                  </a:lnTo>
                  <a:lnTo>
                    <a:pt x="723" y="409"/>
                  </a:lnTo>
                  <a:lnTo>
                    <a:pt x="729" y="433"/>
                  </a:lnTo>
                  <a:lnTo>
                    <a:pt x="762" y="466"/>
                  </a:lnTo>
                  <a:lnTo>
                    <a:pt x="766" y="468"/>
                  </a:lnTo>
                  <a:lnTo>
                    <a:pt x="772" y="475"/>
                  </a:lnTo>
                  <a:lnTo>
                    <a:pt x="770" y="497"/>
                  </a:lnTo>
                  <a:lnTo>
                    <a:pt x="762" y="518"/>
                  </a:lnTo>
                  <a:lnTo>
                    <a:pt x="760" y="530"/>
                  </a:lnTo>
                  <a:lnTo>
                    <a:pt x="760" y="536"/>
                  </a:lnTo>
                  <a:lnTo>
                    <a:pt x="764" y="540"/>
                  </a:lnTo>
                  <a:lnTo>
                    <a:pt x="768" y="540"/>
                  </a:lnTo>
                  <a:lnTo>
                    <a:pt x="784" y="510"/>
                  </a:lnTo>
                  <a:lnTo>
                    <a:pt x="786" y="494"/>
                  </a:lnTo>
                  <a:lnTo>
                    <a:pt x="786" y="492"/>
                  </a:lnTo>
                  <a:lnTo>
                    <a:pt x="790" y="488"/>
                  </a:lnTo>
                  <a:lnTo>
                    <a:pt x="823" y="486"/>
                  </a:lnTo>
                  <a:lnTo>
                    <a:pt x="837" y="481"/>
                  </a:lnTo>
                  <a:lnTo>
                    <a:pt x="889" y="477"/>
                  </a:lnTo>
                  <a:lnTo>
                    <a:pt x="889" y="506"/>
                  </a:lnTo>
                  <a:lnTo>
                    <a:pt x="911" y="530"/>
                  </a:lnTo>
                  <a:lnTo>
                    <a:pt x="908" y="536"/>
                  </a:lnTo>
                  <a:lnTo>
                    <a:pt x="908" y="538"/>
                  </a:lnTo>
                  <a:lnTo>
                    <a:pt x="904" y="542"/>
                  </a:lnTo>
                  <a:lnTo>
                    <a:pt x="744" y="565"/>
                  </a:lnTo>
                  <a:lnTo>
                    <a:pt x="699" y="528"/>
                  </a:lnTo>
                  <a:lnTo>
                    <a:pt x="693" y="514"/>
                  </a:lnTo>
                  <a:lnTo>
                    <a:pt x="693" y="494"/>
                  </a:lnTo>
                  <a:lnTo>
                    <a:pt x="660" y="453"/>
                  </a:lnTo>
                  <a:lnTo>
                    <a:pt x="660" y="451"/>
                  </a:lnTo>
                  <a:lnTo>
                    <a:pt x="664" y="446"/>
                  </a:lnTo>
                  <a:lnTo>
                    <a:pt x="699" y="444"/>
                  </a:lnTo>
                  <a:lnTo>
                    <a:pt x="708" y="433"/>
                  </a:lnTo>
                  <a:lnTo>
                    <a:pt x="701" y="427"/>
                  </a:lnTo>
                  <a:lnTo>
                    <a:pt x="656" y="433"/>
                  </a:lnTo>
                  <a:lnTo>
                    <a:pt x="646" y="433"/>
                  </a:lnTo>
                  <a:lnTo>
                    <a:pt x="636" y="424"/>
                  </a:lnTo>
                  <a:lnTo>
                    <a:pt x="622" y="424"/>
                  </a:lnTo>
                  <a:lnTo>
                    <a:pt x="594" y="382"/>
                  </a:lnTo>
                  <a:lnTo>
                    <a:pt x="594" y="374"/>
                  </a:lnTo>
                  <a:lnTo>
                    <a:pt x="553" y="308"/>
                  </a:lnTo>
                  <a:lnTo>
                    <a:pt x="555" y="306"/>
                  </a:lnTo>
                  <a:lnTo>
                    <a:pt x="598" y="301"/>
                  </a:lnTo>
                  <a:lnTo>
                    <a:pt x="605" y="295"/>
                  </a:lnTo>
                  <a:lnTo>
                    <a:pt x="598" y="288"/>
                  </a:lnTo>
                  <a:lnTo>
                    <a:pt x="549" y="290"/>
                  </a:lnTo>
                  <a:lnTo>
                    <a:pt x="535" y="286"/>
                  </a:lnTo>
                  <a:lnTo>
                    <a:pt x="513" y="284"/>
                  </a:lnTo>
                  <a:lnTo>
                    <a:pt x="498" y="269"/>
                  </a:lnTo>
                  <a:lnTo>
                    <a:pt x="498" y="225"/>
                  </a:lnTo>
                  <a:lnTo>
                    <a:pt x="493" y="217"/>
                  </a:lnTo>
                  <a:lnTo>
                    <a:pt x="485" y="211"/>
                  </a:lnTo>
                  <a:lnTo>
                    <a:pt x="463" y="180"/>
                  </a:lnTo>
                  <a:lnTo>
                    <a:pt x="460" y="178"/>
                  </a:lnTo>
                  <a:lnTo>
                    <a:pt x="460" y="174"/>
                  </a:lnTo>
                  <a:lnTo>
                    <a:pt x="465" y="170"/>
                  </a:lnTo>
                  <a:lnTo>
                    <a:pt x="500" y="165"/>
                  </a:lnTo>
                  <a:lnTo>
                    <a:pt x="513" y="152"/>
                  </a:lnTo>
                  <a:lnTo>
                    <a:pt x="509" y="146"/>
                  </a:lnTo>
                  <a:lnTo>
                    <a:pt x="482" y="148"/>
                  </a:lnTo>
                  <a:lnTo>
                    <a:pt x="460" y="152"/>
                  </a:lnTo>
                  <a:lnTo>
                    <a:pt x="438" y="146"/>
                  </a:lnTo>
                  <a:lnTo>
                    <a:pt x="428" y="144"/>
                  </a:lnTo>
                  <a:lnTo>
                    <a:pt x="406" y="114"/>
                  </a:lnTo>
                  <a:lnTo>
                    <a:pt x="404" y="114"/>
                  </a:lnTo>
                  <a:lnTo>
                    <a:pt x="399" y="119"/>
                  </a:lnTo>
                  <a:lnTo>
                    <a:pt x="404" y="132"/>
                  </a:lnTo>
                  <a:lnTo>
                    <a:pt x="410" y="140"/>
                  </a:lnTo>
                  <a:lnTo>
                    <a:pt x="410" y="150"/>
                  </a:lnTo>
                  <a:lnTo>
                    <a:pt x="399" y="156"/>
                  </a:lnTo>
                  <a:lnTo>
                    <a:pt x="373" y="158"/>
                  </a:lnTo>
                  <a:lnTo>
                    <a:pt x="335" y="162"/>
                  </a:lnTo>
                  <a:lnTo>
                    <a:pt x="331" y="167"/>
                  </a:lnTo>
                  <a:lnTo>
                    <a:pt x="371" y="241"/>
                  </a:lnTo>
                  <a:lnTo>
                    <a:pt x="371" y="253"/>
                  </a:lnTo>
                  <a:lnTo>
                    <a:pt x="364" y="259"/>
                  </a:lnTo>
                  <a:lnTo>
                    <a:pt x="360" y="275"/>
                  </a:lnTo>
                  <a:lnTo>
                    <a:pt x="353" y="284"/>
                  </a:lnTo>
                  <a:lnTo>
                    <a:pt x="353" y="288"/>
                  </a:lnTo>
                  <a:lnTo>
                    <a:pt x="357" y="292"/>
                  </a:lnTo>
                  <a:lnTo>
                    <a:pt x="364" y="292"/>
                  </a:lnTo>
                  <a:lnTo>
                    <a:pt x="377" y="275"/>
                  </a:lnTo>
                  <a:lnTo>
                    <a:pt x="389" y="239"/>
                  </a:lnTo>
                  <a:lnTo>
                    <a:pt x="436" y="233"/>
                  </a:lnTo>
                  <a:lnTo>
                    <a:pt x="474" y="227"/>
                  </a:lnTo>
                  <a:lnTo>
                    <a:pt x="480" y="227"/>
                  </a:lnTo>
                  <a:lnTo>
                    <a:pt x="485" y="233"/>
                  </a:lnTo>
                  <a:lnTo>
                    <a:pt x="489" y="271"/>
                  </a:lnTo>
                  <a:lnTo>
                    <a:pt x="507" y="288"/>
                  </a:lnTo>
                  <a:lnTo>
                    <a:pt x="507" y="292"/>
                  </a:lnTo>
                  <a:lnTo>
                    <a:pt x="474" y="299"/>
                  </a:lnTo>
                  <a:lnTo>
                    <a:pt x="430" y="299"/>
                  </a:lnTo>
                  <a:lnTo>
                    <a:pt x="424" y="306"/>
                  </a:lnTo>
                  <a:lnTo>
                    <a:pt x="446" y="349"/>
                  </a:lnTo>
                  <a:lnTo>
                    <a:pt x="468" y="376"/>
                  </a:lnTo>
                  <a:lnTo>
                    <a:pt x="468" y="389"/>
                  </a:lnTo>
                  <a:lnTo>
                    <a:pt x="458" y="419"/>
                  </a:lnTo>
                  <a:lnTo>
                    <a:pt x="454" y="429"/>
                  </a:lnTo>
                  <a:lnTo>
                    <a:pt x="454" y="437"/>
                  </a:lnTo>
                  <a:lnTo>
                    <a:pt x="458" y="441"/>
                  </a:lnTo>
                  <a:lnTo>
                    <a:pt x="463" y="441"/>
                  </a:lnTo>
                  <a:lnTo>
                    <a:pt x="489" y="391"/>
                  </a:lnTo>
                  <a:lnTo>
                    <a:pt x="498" y="385"/>
                  </a:lnTo>
                  <a:lnTo>
                    <a:pt x="537" y="382"/>
                  </a:lnTo>
                  <a:lnTo>
                    <a:pt x="544" y="378"/>
                  </a:lnTo>
                  <a:lnTo>
                    <a:pt x="572" y="376"/>
                  </a:lnTo>
                  <a:lnTo>
                    <a:pt x="575" y="374"/>
                  </a:lnTo>
                  <a:lnTo>
                    <a:pt x="583" y="385"/>
                  </a:lnTo>
                  <a:lnTo>
                    <a:pt x="579" y="391"/>
                  </a:lnTo>
                  <a:lnTo>
                    <a:pt x="581" y="400"/>
                  </a:lnTo>
                  <a:lnTo>
                    <a:pt x="608" y="431"/>
                  </a:lnTo>
                  <a:lnTo>
                    <a:pt x="603" y="435"/>
                  </a:lnTo>
                  <a:lnTo>
                    <a:pt x="541" y="439"/>
                  </a:lnTo>
                  <a:lnTo>
                    <a:pt x="525" y="446"/>
                  </a:lnTo>
                  <a:lnTo>
                    <a:pt x="519" y="451"/>
                  </a:lnTo>
                  <a:lnTo>
                    <a:pt x="527" y="472"/>
                  </a:lnTo>
                  <a:lnTo>
                    <a:pt x="568" y="508"/>
                  </a:lnTo>
                  <a:lnTo>
                    <a:pt x="568" y="528"/>
                  </a:lnTo>
                  <a:lnTo>
                    <a:pt x="555" y="572"/>
                  </a:lnTo>
                  <a:lnTo>
                    <a:pt x="553" y="573"/>
                  </a:lnTo>
                  <a:lnTo>
                    <a:pt x="553" y="578"/>
                  </a:lnTo>
                  <a:lnTo>
                    <a:pt x="557" y="582"/>
                  </a:lnTo>
                  <a:lnTo>
                    <a:pt x="563" y="582"/>
                  </a:lnTo>
                  <a:lnTo>
                    <a:pt x="577" y="560"/>
                  </a:lnTo>
                  <a:lnTo>
                    <a:pt x="583" y="528"/>
                  </a:lnTo>
                  <a:lnTo>
                    <a:pt x="590" y="520"/>
                  </a:lnTo>
                  <a:lnTo>
                    <a:pt x="634" y="520"/>
                  </a:lnTo>
                  <a:lnTo>
                    <a:pt x="671" y="514"/>
                  </a:lnTo>
                  <a:lnTo>
                    <a:pt x="673" y="512"/>
                  </a:lnTo>
                  <a:lnTo>
                    <a:pt x="679" y="512"/>
                  </a:lnTo>
                  <a:lnTo>
                    <a:pt x="686" y="536"/>
                  </a:lnTo>
                  <a:lnTo>
                    <a:pt x="710" y="567"/>
                  </a:lnTo>
                  <a:lnTo>
                    <a:pt x="713" y="573"/>
                  </a:lnTo>
                  <a:lnTo>
                    <a:pt x="704" y="580"/>
                  </a:lnTo>
                  <a:lnTo>
                    <a:pt x="664" y="587"/>
                  </a:lnTo>
                  <a:lnTo>
                    <a:pt x="527" y="607"/>
                  </a:lnTo>
                  <a:lnTo>
                    <a:pt x="496" y="576"/>
                  </a:lnTo>
                  <a:lnTo>
                    <a:pt x="496" y="573"/>
                  </a:lnTo>
                  <a:lnTo>
                    <a:pt x="489" y="567"/>
                  </a:lnTo>
                  <a:lnTo>
                    <a:pt x="482" y="567"/>
                  </a:lnTo>
                  <a:lnTo>
                    <a:pt x="478" y="573"/>
                  </a:lnTo>
                  <a:lnTo>
                    <a:pt x="487" y="591"/>
                  </a:lnTo>
                  <a:lnTo>
                    <a:pt x="498" y="602"/>
                  </a:lnTo>
                  <a:lnTo>
                    <a:pt x="498" y="607"/>
                  </a:lnTo>
                  <a:lnTo>
                    <a:pt x="482" y="613"/>
                  </a:lnTo>
                  <a:lnTo>
                    <a:pt x="410" y="629"/>
                  </a:lnTo>
                  <a:lnTo>
                    <a:pt x="377" y="633"/>
                  </a:lnTo>
                  <a:lnTo>
                    <a:pt x="343" y="635"/>
                  </a:lnTo>
                  <a:lnTo>
                    <a:pt x="351" y="611"/>
                  </a:lnTo>
                  <a:lnTo>
                    <a:pt x="369" y="580"/>
                  </a:lnTo>
                  <a:lnTo>
                    <a:pt x="371" y="572"/>
                  </a:lnTo>
                  <a:lnTo>
                    <a:pt x="450" y="558"/>
                  </a:lnTo>
                  <a:lnTo>
                    <a:pt x="480" y="550"/>
                  </a:lnTo>
                  <a:lnTo>
                    <a:pt x="487" y="542"/>
                  </a:lnTo>
                  <a:lnTo>
                    <a:pt x="458" y="498"/>
                  </a:lnTo>
                  <a:lnTo>
                    <a:pt x="458" y="492"/>
                  </a:lnTo>
                  <a:lnTo>
                    <a:pt x="500" y="481"/>
                  </a:lnTo>
                  <a:lnTo>
                    <a:pt x="507" y="472"/>
                  </a:lnTo>
                  <a:lnTo>
                    <a:pt x="507" y="468"/>
                  </a:lnTo>
                  <a:lnTo>
                    <a:pt x="502" y="464"/>
                  </a:lnTo>
                  <a:lnTo>
                    <a:pt x="448" y="475"/>
                  </a:lnTo>
                  <a:lnTo>
                    <a:pt x="441" y="461"/>
                  </a:lnTo>
                  <a:lnTo>
                    <a:pt x="426" y="453"/>
                  </a:lnTo>
                  <a:lnTo>
                    <a:pt x="406" y="431"/>
                  </a:lnTo>
                  <a:lnTo>
                    <a:pt x="399" y="424"/>
                  </a:lnTo>
                  <a:lnTo>
                    <a:pt x="397" y="400"/>
                  </a:lnTo>
                  <a:lnTo>
                    <a:pt x="364" y="362"/>
                  </a:lnTo>
                  <a:lnTo>
                    <a:pt x="360" y="348"/>
                  </a:lnTo>
                  <a:lnTo>
                    <a:pt x="360" y="345"/>
                  </a:lnTo>
                  <a:lnTo>
                    <a:pt x="364" y="340"/>
                  </a:lnTo>
                  <a:lnTo>
                    <a:pt x="399" y="338"/>
                  </a:lnTo>
                  <a:lnTo>
                    <a:pt x="412" y="326"/>
                  </a:lnTo>
                  <a:lnTo>
                    <a:pt x="412" y="319"/>
                  </a:lnTo>
                  <a:lnTo>
                    <a:pt x="408" y="314"/>
                  </a:lnTo>
                  <a:lnTo>
                    <a:pt x="341" y="321"/>
                  </a:lnTo>
                  <a:lnTo>
                    <a:pt x="329" y="312"/>
                  </a:lnTo>
                  <a:lnTo>
                    <a:pt x="323" y="312"/>
                  </a:lnTo>
                  <a:lnTo>
                    <a:pt x="299" y="284"/>
                  </a:lnTo>
                  <a:lnTo>
                    <a:pt x="296" y="249"/>
                  </a:lnTo>
                  <a:lnTo>
                    <a:pt x="279" y="231"/>
                  </a:lnTo>
                  <a:lnTo>
                    <a:pt x="268" y="209"/>
                  </a:lnTo>
                  <a:lnTo>
                    <a:pt x="268" y="205"/>
                  </a:lnTo>
                  <a:lnTo>
                    <a:pt x="299" y="200"/>
                  </a:lnTo>
                  <a:lnTo>
                    <a:pt x="305" y="198"/>
                  </a:lnTo>
                  <a:lnTo>
                    <a:pt x="314" y="185"/>
                  </a:lnTo>
                  <a:lnTo>
                    <a:pt x="314" y="180"/>
                  </a:lnTo>
                  <a:lnTo>
                    <a:pt x="309" y="176"/>
                  </a:lnTo>
                  <a:lnTo>
                    <a:pt x="264" y="185"/>
                  </a:lnTo>
                  <a:lnTo>
                    <a:pt x="246" y="170"/>
                  </a:lnTo>
                  <a:lnTo>
                    <a:pt x="233" y="170"/>
                  </a:lnTo>
                  <a:lnTo>
                    <a:pt x="230" y="167"/>
                  </a:lnTo>
                  <a:lnTo>
                    <a:pt x="228" y="167"/>
                  </a:lnTo>
                  <a:lnTo>
                    <a:pt x="224" y="180"/>
                  </a:lnTo>
                  <a:lnTo>
                    <a:pt x="209" y="189"/>
                  </a:lnTo>
                  <a:lnTo>
                    <a:pt x="150" y="194"/>
                  </a:lnTo>
                  <a:lnTo>
                    <a:pt x="141" y="192"/>
                  </a:lnTo>
                  <a:lnTo>
                    <a:pt x="136" y="192"/>
                  </a:lnTo>
                  <a:lnTo>
                    <a:pt x="127" y="198"/>
                  </a:lnTo>
                  <a:lnTo>
                    <a:pt x="143" y="227"/>
                  </a:lnTo>
                  <a:lnTo>
                    <a:pt x="171" y="267"/>
                  </a:lnTo>
                  <a:lnTo>
                    <a:pt x="165" y="296"/>
                  </a:lnTo>
                  <a:lnTo>
                    <a:pt x="156" y="308"/>
                  </a:lnTo>
                  <a:lnTo>
                    <a:pt x="156" y="319"/>
                  </a:lnTo>
                  <a:lnTo>
                    <a:pt x="147" y="338"/>
                  </a:lnTo>
                  <a:lnTo>
                    <a:pt x="141" y="336"/>
                  </a:lnTo>
                  <a:lnTo>
                    <a:pt x="109" y="295"/>
                  </a:lnTo>
                  <a:lnTo>
                    <a:pt x="85" y="255"/>
                  </a:lnTo>
                  <a:lnTo>
                    <a:pt x="83" y="231"/>
                  </a:lnTo>
                  <a:lnTo>
                    <a:pt x="105" y="217"/>
                  </a:lnTo>
                  <a:lnTo>
                    <a:pt x="109" y="209"/>
                  </a:lnTo>
                  <a:lnTo>
                    <a:pt x="105" y="205"/>
                  </a:lnTo>
                  <a:lnTo>
                    <a:pt x="61" y="202"/>
                  </a:lnTo>
                  <a:lnTo>
                    <a:pt x="47" y="192"/>
                  </a:lnTo>
                  <a:lnTo>
                    <a:pt x="0" y="119"/>
                  </a:lnTo>
                  <a:lnTo>
                    <a:pt x="2" y="95"/>
                  </a:lnTo>
                  <a:lnTo>
                    <a:pt x="6" y="90"/>
                  </a:lnTo>
                  <a:lnTo>
                    <a:pt x="17" y="90"/>
                  </a:lnTo>
                  <a:lnTo>
                    <a:pt x="24" y="84"/>
                  </a:lnTo>
                  <a:lnTo>
                    <a:pt x="26" y="61"/>
                  </a:lnTo>
                  <a:lnTo>
                    <a:pt x="33" y="55"/>
                  </a:lnTo>
                  <a:lnTo>
                    <a:pt x="43" y="71"/>
                  </a:lnTo>
                  <a:lnTo>
                    <a:pt x="55" y="93"/>
                  </a:lnTo>
                  <a:lnTo>
                    <a:pt x="85" y="130"/>
                  </a:lnTo>
                  <a:lnTo>
                    <a:pt x="76" y="150"/>
                  </a:lnTo>
                  <a:lnTo>
                    <a:pt x="76" y="152"/>
                  </a:lnTo>
                  <a:lnTo>
                    <a:pt x="79" y="154"/>
                  </a:lnTo>
                  <a:lnTo>
                    <a:pt x="72" y="160"/>
                  </a:lnTo>
                  <a:lnTo>
                    <a:pt x="67" y="178"/>
                  </a:lnTo>
                  <a:lnTo>
                    <a:pt x="67" y="180"/>
                  </a:lnTo>
                  <a:lnTo>
                    <a:pt x="72" y="185"/>
                  </a:lnTo>
                  <a:lnTo>
                    <a:pt x="76" y="185"/>
                  </a:lnTo>
                  <a:lnTo>
                    <a:pt x="94" y="156"/>
                  </a:lnTo>
                  <a:lnTo>
                    <a:pt x="96" y="140"/>
                  </a:lnTo>
                  <a:lnTo>
                    <a:pt x="101" y="136"/>
                  </a:lnTo>
                  <a:lnTo>
                    <a:pt x="122" y="136"/>
                  </a:lnTo>
                  <a:lnTo>
                    <a:pt x="176" y="119"/>
                  </a:lnTo>
                  <a:lnTo>
                    <a:pt x="191" y="112"/>
                  </a:lnTo>
                  <a:lnTo>
                    <a:pt x="191" y="97"/>
                  </a:lnTo>
                  <a:lnTo>
                    <a:pt x="181" y="77"/>
                  </a:lnTo>
                  <a:lnTo>
                    <a:pt x="181" y="73"/>
                  </a:lnTo>
                  <a:lnTo>
                    <a:pt x="211" y="66"/>
                  </a:lnTo>
                  <a:lnTo>
                    <a:pt x="216" y="66"/>
                  </a:lnTo>
                  <a:lnTo>
                    <a:pt x="222" y="59"/>
                  </a:lnTo>
                  <a:lnTo>
                    <a:pt x="226" y="33"/>
                  </a:lnTo>
                  <a:lnTo>
                    <a:pt x="228" y="31"/>
                  </a:lnTo>
                  <a:lnTo>
                    <a:pt x="234" y="31"/>
                  </a:lnTo>
                  <a:lnTo>
                    <a:pt x="257" y="73"/>
                  </a:lnTo>
                  <a:lnTo>
                    <a:pt x="283" y="106"/>
                  </a:lnTo>
                  <a:lnTo>
                    <a:pt x="272" y="132"/>
                  </a:lnTo>
                  <a:lnTo>
                    <a:pt x="264" y="148"/>
                  </a:lnTo>
                  <a:lnTo>
                    <a:pt x="264" y="158"/>
                  </a:lnTo>
                  <a:lnTo>
                    <a:pt x="268" y="162"/>
                  </a:lnTo>
                  <a:lnTo>
                    <a:pt x="272" y="162"/>
                  </a:lnTo>
                  <a:lnTo>
                    <a:pt x="296" y="124"/>
                  </a:lnTo>
                  <a:lnTo>
                    <a:pt x="299" y="110"/>
                  </a:lnTo>
                  <a:lnTo>
                    <a:pt x="343" y="106"/>
                  </a:lnTo>
                  <a:lnTo>
                    <a:pt x="393" y="93"/>
                  </a:lnTo>
                  <a:lnTo>
                    <a:pt x="397" y="93"/>
                  </a:lnTo>
                  <a:lnTo>
                    <a:pt x="402" y="88"/>
                  </a:lnTo>
                  <a:lnTo>
                    <a:pt x="402" y="81"/>
                  </a:lnTo>
                  <a:lnTo>
                    <a:pt x="379" y="53"/>
                  </a:lnTo>
                  <a:lnTo>
                    <a:pt x="379" y="49"/>
                  </a:lnTo>
                  <a:lnTo>
                    <a:pt x="410" y="42"/>
                  </a:lnTo>
                  <a:lnTo>
                    <a:pt x="422" y="20"/>
                  </a:lnTo>
                  <a:lnTo>
                    <a:pt x="428" y="0"/>
                  </a:lnTo>
                  <a:lnTo>
                    <a:pt x="432" y="0"/>
                  </a:lnTo>
                  <a:lnTo>
                    <a:pt x="454" y="3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17" name="Freeform 1034"/>
            <p:cNvSpPr>
              <a:spLocks/>
            </p:cNvSpPr>
            <p:nvPr/>
          </p:nvSpPr>
          <p:spPr bwMode="auto">
            <a:xfrm>
              <a:off x="3548" y="2346"/>
              <a:ext cx="29" cy="16"/>
            </a:xfrm>
            <a:custGeom>
              <a:avLst/>
              <a:gdLst>
                <a:gd name="T0" fmla="*/ 2 w 371"/>
                <a:gd name="T1" fmla="*/ 0 h 216"/>
                <a:gd name="T2" fmla="*/ 2 w 371"/>
                <a:gd name="T3" fmla="*/ 0 h 216"/>
                <a:gd name="T4" fmla="*/ 2 w 371"/>
                <a:gd name="T5" fmla="*/ 0 h 216"/>
                <a:gd name="T6" fmla="*/ 1 w 371"/>
                <a:gd name="T7" fmla="*/ 1 h 216"/>
                <a:gd name="T8" fmla="*/ 1 w 371"/>
                <a:gd name="T9" fmla="*/ 1 h 216"/>
                <a:gd name="T10" fmla="*/ 2 w 371"/>
                <a:gd name="T11" fmla="*/ 1 h 216"/>
                <a:gd name="T12" fmla="*/ 2 w 371"/>
                <a:gd name="T13" fmla="*/ 1 h 216"/>
                <a:gd name="T14" fmla="*/ 2 w 371"/>
                <a:gd name="T15" fmla="*/ 1 h 216"/>
                <a:gd name="T16" fmla="*/ 2 w 371"/>
                <a:gd name="T17" fmla="*/ 1 h 216"/>
                <a:gd name="T18" fmla="*/ 1 w 371"/>
                <a:gd name="T19" fmla="*/ 1 h 216"/>
                <a:gd name="T20" fmla="*/ 0 w 371"/>
                <a:gd name="T21" fmla="*/ 1 h 216"/>
                <a:gd name="T22" fmla="*/ 0 w 371"/>
                <a:gd name="T23" fmla="*/ 1 h 216"/>
                <a:gd name="T24" fmla="*/ 0 w 371"/>
                <a:gd name="T25" fmla="*/ 1 h 216"/>
                <a:gd name="T26" fmla="*/ 0 w 371"/>
                <a:gd name="T27" fmla="*/ 1 h 216"/>
                <a:gd name="T28" fmla="*/ 0 w 371"/>
                <a:gd name="T29" fmla="*/ 0 h 216"/>
                <a:gd name="T30" fmla="*/ 0 w 371"/>
                <a:gd name="T31" fmla="*/ 0 h 216"/>
                <a:gd name="T32" fmla="*/ 0 w 371"/>
                <a:gd name="T33" fmla="*/ 0 h 216"/>
                <a:gd name="T34" fmla="*/ 1 w 371"/>
                <a:gd name="T35" fmla="*/ 0 h 216"/>
                <a:gd name="T36" fmla="*/ 1 w 371"/>
                <a:gd name="T37" fmla="*/ 0 h 216"/>
                <a:gd name="T38" fmla="*/ 2 w 371"/>
                <a:gd name="T39" fmla="*/ 0 h 216"/>
                <a:gd name="T40" fmla="*/ 2 w 371"/>
                <a:gd name="T41" fmla="*/ 0 h 216"/>
                <a:gd name="T42" fmla="*/ 2 w 371"/>
                <a:gd name="T43" fmla="*/ 0 h 216"/>
                <a:gd name="T44" fmla="*/ 2 w 371"/>
                <a:gd name="T45" fmla="*/ 0 h 216"/>
                <a:gd name="T46" fmla="*/ 1 w 371"/>
                <a:gd name="T47" fmla="*/ 1 h 216"/>
                <a:gd name="T48" fmla="*/ 1 w 371"/>
                <a:gd name="T49" fmla="*/ 1 h 216"/>
                <a:gd name="T50" fmla="*/ 1 w 371"/>
                <a:gd name="T51" fmla="*/ 1 h 216"/>
                <a:gd name="T52" fmla="*/ 1 w 371"/>
                <a:gd name="T53" fmla="*/ 1 h 216"/>
                <a:gd name="T54" fmla="*/ 1 w 371"/>
                <a:gd name="T55" fmla="*/ 1 h 216"/>
                <a:gd name="T56" fmla="*/ 1 w 371"/>
                <a:gd name="T57" fmla="*/ 1 h 216"/>
                <a:gd name="T58" fmla="*/ 1 w 371"/>
                <a:gd name="T59" fmla="*/ 1 h 216"/>
                <a:gd name="T60" fmla="*/ 1 w 371"/>
                <a:gd name="T61" fmla="*/ 1 h 216"/>
                <a:gd name="T62" fmla="*/ 1 w 371"/>
                <a:gd name="T63" fmla="*/ 1 h 216"/>
                <a:gd name="T64" fmla="*/ 1 w 371"/>
                <a:gd name="T65" fmla="*/ 1 h 216"/>
                <a:gd name="T66" fmla="*/ 1 w 371"/>
                <a:gd name="T67" fmla="*/ 1 h 216"/>
                <a:gd name="T68" fmla="*/ 2 w 371"/>
                <a:gd name="T69" fmla="*/ 0 h 216"/>
                <a:gd name="T70" fmla="*/ 2 w 371"/>
                <a:gd name="T71" fmla="*/ 0 h 216"/>
                <a:gd name="T72" fmla="*/ 2 w 371"/>
                <a:gd name="T73" fmla="*/ 0 h 216"/>
                <a:gd name="T74" fmla="*/ 2 w 371"/>
                <a:gd name="T75" fmla="*/ 0 h 216"/>
                <a:gd name="T76" fmla="*/ 2 w 371"/>
                <a:gd name="T77" fmla="*/ 0 h 216"/>
                <a:gd name="T78" fmla="*/ 2 w 371"/>
                <a:gd name="T79" fmla="*/ 0 h 216"/>
                <a:gd name="T80" fmla="*/ 2 w 371"/>
                <a:gd name="T81" fmla="*/ 0 h 216"/>
                <a:gd name="T82" fmla="*/ 2 w 371"/>
                <a:gd name="T83" fmla="*/ 0 h 2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71"/>
                <a:gd name="T127" fmla="*/ 0 h 216"/>
                <a:gd name="T128" fmla="*/ 371 w 371"/>
                <a:gd name="T129" fmla="*/ 216 h 21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71" h="216">
                  <a:moveTo>
                    <a:pt x="371" y="6"/>
                  </a:moveTo>
                  <a:lnTo>
                    <a:pt x="343" y="40"/>
                  </a:lnTo>
                  <a:lnTo>
                    <a:pt x="310" y="56"/>
                  </a:lnTo>
                  <a:lnTo>
                    <a:pt x="235" y="129"/>
                  </a:lnTo>
                  <a:lnTo>
                    <a:pt x="235" y="160"/>
                  </a:lnTo>
                  <a:lnTo>
                    <a:pt x="264" y="198"/>
                  </a:lnTo>
                  <a:lnTo>
                    <a:pt x="267" y="200"/>
                  </a:lnTo>
                  <a:lnTo>
                    <a:pt x="267" y="204"/>
                  </a:lnTo>
                  <a:lnTo>
                    <a:pt x="262" y="208"/>
                  </a:lnTo>
                  <a:lnTo>
                    <a:pt x="195" y="216"/>
                  </a:lnTo>
                  <a:lnTo>
                    <a:pt x="79" y="213"/>
                  </a:lnTo>
                  <a:lnTo>
                    <a:pt x="67" y="208"/>
                  </a:lnTo>
                  <a:lnTo>
                    <a:pt x="44" y="185"/>
                  </a:lnTo>
                  <a:lnTo>
                    <a:pt x="0" y="115"/>
                  </a:lnTo>
                  <a:lnTo>
                    <a:pt x="13" y="73"/>
                  </a:lnTo>
                  <a:lnTo>
                    <a:pt x="18" y="68"/>
                  </a:lnTo>
                  <a:lnTo>
                    <a:pt x="63" y="75"/>
                  </a:lnTo>
                  <a:lnTo>
                    <a:pt x="123" y="70"/>
                  </a:lnTo>
                  <a:lnTo>
                    <a:pt x="182" y="60"/>
                  </a:lnTo>
                  <a:lnTo>
                    <a:pt x="253" y="42"/>
                  </a:lnTo>
                  <a:lnTo>
                    <a:pt x="277" y="33"/>
                  </a:lnTo>
                  <a:lnTo>
                    <a:pt x="290" y="33"/>
                  </a:lnTo>
                  <a:lnTo>
                    <a:pt x="290" y="44"/>
                  </a:lnTo>
                  <a:lnTo>
                    <a:pt x="232" y="93"/>
                  </a:lnTo>
                  <a:lnTo>
                    <a:pt x="197" y="123"/>
                  </a:lnTo>
                  <a:lnTo>
                    <a:pt x="175" y="154"/>
                  </a:lnTo>
                  <a:lnTo>
                    <a:pt x="178" y="174"/>
                  </a:lnTo>
                  <a:lnTo>
                    <a:pt x="204" y="196"/>
                  </a:lnTo>
                  <a:lnTo>
                    <a:pt x="223" y="196"/>
                  </a:lnTo>
                  <a:lnTo>
                    <a:pt x="230" y="189"/>
                  </a:lnTo>
                  <a:lnTo>
                    <a:pt x="225" y="182"/>
                  </a:lnTo>
                  <a:lnTo>
                    <a:pt x="221" y="178"/>
                  </a:lnTo>
                  <a:lnTo>
                    <a:pt x="221" y="141"/>
                  </a:lnTo>
                  <a:lnTo>
                    <a:pt x="232" y="115"/>
                  </a:lnTo>
                  <a:lnTo>
                    <a:pt x="307" y="42"/>
                  </a:lnTo>
                  <a:lnTo>
                    <a:pt x="316" y="28"/>
                  </a:lnTo>
                  <a:lnTo>
                    <a:pt x="345" y="9"/>
                  </a:lnTo>
                  <a:lnTo>
                    <a:pt x="365" y="0"/>
                  </a:lnTo>
                  <a:lnTo>
                    <a:pt x="371" y="0"/>
                  </a:lnTo>
                  <a:lnTo>
                    <a:pt x="371"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18" name="Freeform 1035"/>
            <p:cNvSpPr>
              <a:spLocks/>
            </p:cNvSpPr>
            <p:nvPr/>
          </p:nvSpPr>
          <p:spPr bwMode="auto">
            <a:xfrm>
              <a:off x="3663" y="2349"/>
              <a:ext cx="18" cy="30"/>
            </a:xfrm>
            <a:custGeom>
              <a:avLst/>
              <a:gdLst>
                <a:gd name="T0" fmla="*/ 1 w 243"/>
                <a:gd name="T1" fmla="*/ 0 h 380"/>
                <a:gd name="T2" fmla="*/ 1 w 243"/>
                <a:gd name="T3" fmla="*/ 0 h 380"/>
                <a:gd name="T4" fmla="*/ 1 w 243"/>
                <a:gd name="T5" fmla="*/ 0 h 380"/>
                <a:gd name="T6" fmla="*/ 0 w 243"/>
                <a:gd name="T7" fmla="*/ 0 h 380"/>
                <a:gd name="T8" fmla="*/ 0 w 243"/>
                <a:gd name="T9" fmla="*/ 0 h 380"/>
                <a:gd name="T10" fmla="*/ 0 w 243"/>
                <a:gd name="T11" fmla="*/ 1 h 380"/>
                <a:gd name="T12" fmla="*/ 1 w 243"/>
                <a:gd name="T13" fmla="*/ 1 h 380"/>
                <a:gd name="T14" fmla="*/ 1 w 243"/>
                <a:gd name="T15" fmla="*/ 1 h 380"/>
                <a:gd name="T16" fmla="*/ 0 w 243"/>
                <a:gd name="T17" fmla="*/ 1 h 380"/>
                <a:gd name="T18" fmla="*/ 0 w 243"/>
                <a:gd name="T19" fmla="*/ 1 h 380"/>
                <a:gd name="T20" fmla="*/ 0 w 243"/>
                <a:gd name="T21" fmla="*/ 1 h 380"/>
                <a:gd name="T22" fmla="*/ 1 w 243"/>
                <a:gd name="T23" fmla="*/ 1 h 380"/>
                <a:gd name="T24" fmla="*/ 1 w 243"/>
                <a:gd name="T25" fmla="*/ 1 h 380"/>
                <a:gd name="T26" fmla="*/ 1 w 243"/>
                <a:gd name="T27" fmla="*/ 1 h 380"/>
                <a:gd name="T28" fmla="*/ 1 w 243"/>
                <a:gd name="T29" fmla="*/ 1 h 380"/>
                <a:gd name="T30" fmla="*/ 1 w 243"/>
                <a:gd name="T31" fmla="*/ 1 h 380"/>
                <a:gd name="T32" fmla="*/ 1 w 243"/>
                <a:gd name="T33" fmla="*/ 1 h 380"/>
                <a:gd name="T34" fmla="*/ 1 w 243"/>
                <a:gd name="T35" fmla="*/ 1 h 380"/>
                <a:gd name="T36" fmla="*/ 1 w 243"/>
                <a:gd name="T37" fmla="*/ 1 h 380"/>
                <a:gd name="T38" fmla="*/ 1 w 243"/>
                <a:gd name="T39" fmla="*/ 1 h 380"/>
                <a:gd name="T40" fmla="*/ 1 w 243"/>
                <a:gd name="T41" fmla="*/ 1 h 380"/>
                <a:gd name="T42" fmla="*/ 1 w 243"/>
                <a:gd name="T43" fmla="*/ 1 h 380"/>
                <a:gd name="T44" fmla="*/ 1 w 243"/>
                <a:gd name="T45" fmla="*/ 1 h 380"/>
                <a:gd name="T46" fmla="*/ 1 w 243"/>
                <a:gd name="T47" fmla="*/ 1 h 380"/>
                <a:gd name="T48" fmla="*/ 1 w 243"/>
                <a:gd name="T49" fmla="*/ 1 h 380"/>
                <a:gd name="T50" fmla="*/ 1 w 243"/>
                <a:gd name="T51" fmla="*/ 1 h 380"/>
                <a:gd name="T52" fmla="*/ 1 w 243"/>
                <a:gd name="T53" fmla="*/ 2 h 380"/>
                <a:gd name="T54" fmla="*/ 1 w 243"/>
                <a:gd name="T55" fmla="*/ 2 h 380"/>
                <a:gd name="T56" fmla="*/ 1 w 243"/>
                <a:gd name="T57" fmla="*/ 2 h 380"/>
                <a:gd name="T58" fmla="*/ 1 w 243"/>
                <a:gd name="T59" fmla="*/ 2 h 380"/>
                <a:gd name="T60" fmla="*/ 1 w 243"/>
                <a:gd name="T61" fmla="*/ 2 h 380"/>
                <a:gd name="T62" fmla="*/ 1 w 243"/>
                <a:gd name="T63" fmla="*/ 2 h 380"/>
                <a:gd name="T64" fmla="*/ 1 w 243"/>
                <a:gd name="T65" fmla="*/ 2 h 380"/>
                <a:gd name="T66" fmla="*/ 1 w 243"/>
                <a:gd name="T67" fmla="*/ 2 h 380"/>
                <a:gd name="T68" fmla="*/ 1 w 243"/>
                <a:gd name="T69" fmla="*/ 2 h 380"/>
                <a:gd name="T70" fmla="*/ 1 w 243"/>
                <a:gd name="T71" fmla="*/ 2 h 380"/>
                <a:gd name="T72" fmla="*/ 1 w 243"/>
                <a:gd name="T73" fmla="*/ 2 h 380"/>
                <a:gd name="T74" fmla="*/ 1 w 243"/>
                <a:gd name="T75" fmla="*/ 2 h 380"/>
                <a:gd name="T76" fmla="*/ 1 w 243"/>
                <a:gd name="T77" fmla="*/ 2 h 380"/>
                <a:gd name="T78" fmla="*/ 1 w 243"/>
                <a:gd name="T79" fmla="*/ 2 h 380"/>
                <a:gd name="T80" fmla="*/ 1 w 243"/>
                <a:gd name="T81" fmla="*/ 2 h 380"/>
                <a:gd name="T82" fmla="*/ 0 w 243"/>
                <a:gd name="T83" fmla="*/ 2 h 380"/>
                <a:gd name="T84" fmla="*/ 0 w 243"/>
                <a:gd name="T85" fmla="*/ 1 h 380"/>
                <a:gd name="T86" fmla="*/ 0 w 243"/>
                <a:gd name="T87" fmla="*/ 1 h 380"/>
                <a:gd name="T88" fmla="*/ 0 w 243"/>
                <a:gd name="T89" fmla="*/ 1 h 380"/>
                <a:gd name="T90" fmla="*/ 0 w 243"/>
                <a:gd name="T91" fmla="*/ 1 h 380"/>
                <a:gd name="T92" fmla="*/ 0 w 243"/>
                <a:gd name="T93" fmla="*/ 1 h 380"/>
                <a:gd name="T94" fmla="*/ 0 w 243"/>
                <a:gd name="T95" fmla="*/ 0 h 380"/>
                <a:gd name="T96" fmla="*/ 0 w 243"/>
                <a:gd name="T97" fmla="*/ 1 h 380"/>
                <a:gd name="T98" fmla="*/ 0 w 243"/>
                <a:gd name="T99" fmla="*/ 0 h 380"/>
                <a:gd name="T100" fmla="*/ 0 w 243"/>
                <a:gd name="T101" fmla="*/ 0 h 380"/>
                <a:gd name="T102" fmla="*/ 0 w 243"/>
                <a:gd name="T103" fmla="*/ 0 h 380"/>
                <a:gd name="T104" fmla="*/ 1 w 243"/>
                <a:gd name="T105" fmla="*/ 0 h 380"/>
                <a:gd name="T106" fmla="*/ 1 w 243"/>
                <a:gd name="T107" fmla="*/ 0 h 380"/>
                <a:gd name="T108" fmla="*/ 1 w 243"/>
                <a:gd name="T109" fmla="*/ 0 h 380"/>
                <a:gd name="T110" fmla="*/ 1 w 243"/>
                <a:gd name="T111" fmla="*/ 0 h 380"/>
                <a:gd name="T112" fmla="*/ 1 w 243"/>
                <a:gd name="T113" fmla="*/ 0 h 38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3"/>
                <a:gd name="T172" fmla="*/ 0 h 380"/>
                <a:gd name="T173" fmla="*/ 243 w 243"/>
                <a:gd name="T174" fmla="*/ 380 h 38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3" h="380">
                  <a:moveTo>
                    <a:pt x="124" y="40"/>
                  </a:moveTo>
                  <a:lnTo>
                    <a:pt x="142" y="62"/>
                  </a:lnTo>
                  <a:lnTo>
                    <a:pt x="129" y="69"/>
                  </a:lnTo>
                  <a:lnTo>
                    <a:pt x="67" y="69"/>
                  </a:lnTo>
                  <a:lnTo>
                    <a:pt x="59" y="77"/>
                  </a:lnTo>
                  <a:lnTo>
                    <a:pt x="67" y="99"/>
                  </a:lnTo>
                  <a:lnTo>
                    <a:pt x="103" y="150"/>
                  </a:lnTo>
                  <a:lnTo>
                    <a:pt x="93" y="174"/>
                  </a:lnTo>
                  <a:lnTo>
                    <a:pt x="81" y="205"/>
                  </a:lnTo>
                  <a:lnTo>
                    <a:pt x="81" y="213"/>
                  </a:lnTo>
                  <a:lnTo>
                    <a:pt x="85" y="218"/>
                  </a:lnTo>
                  <a:lnTo>
                    <a:pt x="89" y="218"/>
                  </a:lnTo>
                  <a:lnTo>
                    <a:pt x="100" y="200"/>
                  </a:lnTo>
                  <a:lnTo>
                    <a:pt x="107" y="178"/>
                  </a:lnTo>
                  <a:lnTo>
                    <a:pt x="120" y="160"/>
                  </a:lnTo>
                  <a:lnTo>
                    <a:pt x="158" y="158"/>
                  </a:lnTo>
                  <a:lnTo>
                    <a:pt x="206" y="152"/>
                  </a:lnTo>
                  <a:lnTo>
                    <a:pt x="216" y="146"/>
                  </a:lnTo>
                  <a:lnTo>
                    <a:pt x="225" y="154"/>
                  </a:lnTo>
                  <a:lnTo>
                    <a:pt x="228" y="178"/>
                  </a:lnTo>
                  <a:lnTo>
                    <a:pt x="228" y="185"/>
                  </a:lnTo>
                  <a:lnTo>
                    <a:pt x="243" y="202"/>
                  </a:lnTo>
                  <a:lnTo>
                    <a:pt x="241" y="211"/>
                  </a:lnTo>
                  <a:lnTo>
                    <a:pt x="210" y="220"/>
                  </a:lnTo>
                  <a:lnTo>
                    <a:pt x="148" y="222"/>
                  </a:lnTo>
                  <a:lnTo>
                    <a:pt x="144" y="229"/>
                  </a:lnTo>
                  <a:lnTo>
                    <a:pt x="158" y="257"/>
                  </a:lnTo>
                  <a:lnTo>
                    <a:pt x="192" y="295"/>
                  </a:lnTo>
                  <a:lnTo>
                    <a:pt x="192" y="319"/>
                  </a:lnTo>
                  <a:lnTo>
                    <a:pt x="174" y="348"/>
                  </a:lnTo>
                  <a:lnTo>
                    <a:pt x="170" y="370"/>
                  </a:lnTo>
                  <a:lnTo>
                    <a:pt x="162" y="380"/>
                  </a:lnTo>
                  <a:lnTo>
                    <a:pt x="158" y="376"/>
                  </a:lnTo>
                  <a:lnTo>
                    <a:pt x="158" y="362"/>
                  </a:lnTo>
                  <a:lnTo>
                    <a:pt x="113" y="306"/>
                  </a:lnTo>
                  <a:lnTo>
                    <a:pt x="96" y="266"/>
                  </a:lnTo>
                  <a:lnTo>
                    <a:pt x="99" y="255"/>
                  </a:lnTo>
                  <a:lnTo>
                    <a:pt x="129" y="245"/>
                  </a:lnTo>
                  <a:lnTo>
                    <a:pt x="131" y="242"/>
                  </a:lnTo>
                  <a:lnTo>
                    <a:pt x="131" y="239"/>
                  </a:lnTo>
                  <a:lnTo>
                    <a:pt x="127" y="235"/>
                  </a:lnTo>
                  <a:lnTo>
                    <a:pt x="79" y="238"/>
                  </a:lnTo>
                  <a:lnTo>
                    <a:pt x="41" y="198"/>
                  </a:lnTo>
                  <a:lnTo>
                    <a:pt x="20" y="156"/>
                  </a:lnTo>
                  <a:lnTo>
                    <a:pt x="10" y="117"/>
                  </a:lnTo>
                  <a:lnTo>
                    <a:pt x="37" y="103"/>
                  </a:lnTo>
                  <a:lnTo>
                    <a:pt x="46" y="89"/>
                  </a:lnTo>
                  <a:lnTo>
                    <a:pt x="39" y="81"/>
                  </a:lnTo>
                  <a:lnTo>
                    <a:pt x="0" y="83"/>
                  </a:lnTo>
                  <a:lnTo>
                    <a:pt x="20" y="31"/>
                  </a:lnTo>
                  <a:lnTo>
                    <a:pt x="22" y="20"/>
                  </a:lnTo>
                  <a:lnTo>
                    <a:pt x="79" y="16"/>
                  </a:lnTo>
                  <a:lnTo>
                    <a:pt x="120" y="0"/>
                  </a:lnTo>
                  <a:lnTo>
                    <a:pt x="122" y="0"/>
                  </a:lnTo>
                  <a:lnTo>
                    <a:pt x="124" y="4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19" name="Freeform 1036"/>
            <p:cNvSpPr>
              <a:spLocks/>
            </p:cNvSpPr>
            <p:nvPr/>
          </p:nvSpPr>
          <p:spPr bwMode="auto">
            <a:xfrm>
              <a:off x="3739" y="2376"/>
              <a:ext cx="30" cy="42"/>
            </a:xfrm>
            <a:custGeom>
              <a:avLst/>
              <a:gdLst>
                <a:gd name="T0" fmla="*/ 2 w 391"/>
                <a:gd name="T1" fmla="*/ 0 h 549"/>
                <a:gd name="T2" fmla="*/ 2 w 391"/>
                <a:gd name="T3" fmla="*/ 1 h 549"/>
                <a:gd name="T4" fmla="*/ 2 w 391"/>
                <a:gd name="T5" fmla="*/ 2 h 549"/>
                <a:gd name="T6" fmla="*/ 2 w 391"/>
                <a:gd name="T7" fmla="*/ 3 h 549"/>
                <a:gd name="T8" fmla="*/ 2 w 391"/>
                <a:gd name="T9" fmla="*/ 3 h 549"/>
                <a:gd name="T10" fmla="*/ 2 w 391"/>
                <a:gd name="T11" fmla="*/ 3 h 549"/>
                <a:gd name="T12" fmla="*/ 2 w 391"/>
                <a:gd name="T13" fmla="*/ 3 h 549"/>
                <a:gd name="T14" fmla="*/ 2 w 391"/>
                <a:gd name="T15" fmla="*/ 2 h 549"/>
                <a:gd name="T16" fmla="*/ 2 w 391"/>
                <a:gd name="T17" fmla="*/ 2 h 549"/>
                <a:gd name="T18" fmla="*/ 2 w 391"/>
                <a:gd name="T19" fmla="*/ 1 h 549"/>
                <a:gd name="T20" fmla="*/ 2 w 391"/>
                <a:gd name="T21" fmla="*/ 1 h 549"/>
                <a:gd name="T22" fmla="*/ 2 w 391"/>
                <a:gd name="T23" fmla="*/ 1 h 549"/>
                <a:gd name="T24" fmla="*/ 2 w 391"/>
                <a:gd name="T25" fmla="*/ 2 h 549"/>
                <a:gd name="T26" fmla="*/ 2 w 391"/>
                <a:gd name="T27" fmla="*/ 2 h 549"/>
                <a:gd name="T28" fmla="*/ 2 w 391"/>
                <a:gd name="T29" fmla="*/ 2 h 549"/>
                <a:gd name="T30" fmla="*/ 2 w 391"/>
                <a:gd name="T31" fmla="*/ 3 h 549"/>
                <a:gd name="T32" fmla="*/ 2 w 391"/>
                <a:gd name="T33" fmla="*/ 3 h 549"/>
                <a:gd name="T34" fmla="*/ 2 w 391"/>
                <a:gd name="T35" fmla="*/ 3 h 549"/>
                <a:gd name="T36" fmla="*/ 2 w 391"/>
                <a:gd name="T37" fmla="*/ 2 h 549"/>
                <a:gd name="T38" fmla="*/ 2 w 391"/>
                <a:gd name="T39" fmla="*/ 1 h 549"/>
                <a:gd name="T40" fmla="*/ 2 w 391"/>
                <a:gd name="T41" fmla="*/ 1 h 549"/>
                <a:gd name="T42" fmla="*/ 1 w 391"/>
                <a:gd name="T43" fmla="*/ 1 h 549"/>
                <a:gd name="T44" fmla="*/ 1 w 391"/>
                <a:gd name="T45" fmla="*/ 1 h 549"/>
                <a:gd name="T46" fmla="*/ 1 w 391"/>
                <a:gd name="T47" fmla="*/ 1 h 549"/>
                <a:gd name="T48" fmla="*/ 1 w 391"/>
                <a:gd name="T49" fmla="*/ 1 h 549"/>
                <a:gd name="T50" fmla="*/ 0 w 391"/>
                <a:gd name="T51" fmla="*/ 1 h 549"/>
                <a:gd name="T52" fmla="*/ 0 w 391"/>
                <a:gd name="T53" fmla="*/ 1 h 549"/>
                <a:gd name="T54" fmla="*/ 0 w 391"/>
                <a:gd name="T55" fmla="*/ 1 h 549"/>
                <a:gd name="T56" fmla="*/ 0 w 391"/>
                <a:gd name="T57" fmla="*/ 1 h 549"/>
                <a:gd name="T58" fmla="*/ 1 w 391"/>
                <a:gd name="T59" fmla="*/ 0 h 549"/>
                <a:gd name="T60" fmla="*/ 1 w 391"/>
                <a:gd name="T61" fmla="*/ 0 h 549"/>
                <a:gd name="T62" fmla="*/ 1 w 391"/>
                <a:gd name="T63" fmla="*/ 0 h 549"/>
                <a:gd name="T64" fmla="*/ 2 w 391"/>
                <a:gd name="T65" fmla="*/ 0 h 549"/>
                <a:gd name="T66" fmla="*/ 2 w 391"/>
                <a:gd name="T67" fmla="*/ 0 h 549"/>
                <a:gd name="T68" fmla="*/ 2 w 391"/>
                <a:gd name="T69" fmla="*/ 0 h 549"/>
                <a:gd name="T70" fmla="*/ 2 w 391"/>
                <a:gd name="T71" fmla="*/ 0 h 549"/>
                <a:gd name="T72" fmla="*/ 2 w 391"/>
                <a:gd name="T73" fmla="*/ 0 h 549"/>
                <a:gd name="T74" fmla="*/ 2 w 391"/>
                <a:gd name="T75" fmla="*/ 0 h 549"/>
                <a:gd name="T76" fmla="*/ 2 w 391"/>
                <a:gd name="T77" fmla="*/ 0 h 5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91"/>
                <a:gd name="T118" fmla="*/ 0 h 549"/>
                <a:gd name="T119" fmla="*/ 391 w 391"/>
                <a:gd name="T120" fmla="*/ 549 h 54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91" h="549">
                  <a:moveTo>
                    <a:pt x="329" y="71"/>
                  </a:moveTo>
                  <a:lnTo>
                    <a:pt x="363" y="204"/>
                  </a:lnTo>
                  <a:lnTo>
                    <a:pt x="384" y="332"/>
                  </a:lnTo>
                  <a:lnTo>
                    <a:pt x="391" y="446"/>
                  </a:lnTo>
                  <a:lnTo>
                    <a:pt x="388" y="538"/>
                  </a:lnTo>
                  <a:lnTo>
                    <a:pt x="379" y="549"/>
                  </a:lnTo>
                  <a:lnTo>
                    <a:pt x="373" y="549"/>
                  </a:lnTo>
                  <a:lnTo>
                    <a:pt x="366" y="415"/>
                  </a:lnTo>
                  <a:lnTo>
                    <a:pt x="349" y="288"/>
                  </a:lnTo>
                  <a:lnTo>
                    <a:pt x="335" y="234"/>
                  </a:lnTo>
                  <a:lnTo>
                    <a:pt x="320" y="218"/>
                  </a:lnTo>
                  <a:lnTo>
                    <a:pt x="316" y="224"/>
                  </a:lnTo>
                  <a:lnTo>
                    <a:pt x="324" y="284"/>
                  </a:lnTo>
                  <a:lnTo>
                    <a:pt x="333" y="351"/>
                  </a:lnTo>
                  <a:lnTo>
                    <a:pt x="340" y="398"/>
                  </a:lnTo>
                  <a:lnTo>
                    <a:pt x="344" y="442"/>
                  </a:lnTo>
                  <a:lnTo>
                    <a:pt x="340" y="446"/>
                  </a:lnTo>
                  <a:lnTo>
                    <a:pt x="326" y="431"/>
                  </a:lnTo>
                  <a:lnTo>
                    <a:pt x="311" y="341"/>
                  </a:lnTo>
                  <a:lnTo>
                    <a:pt x="292" y="230"/>
                  </a:lnTo>
                  <a:lnTo>
                    <a:pt x="265" y="149"/>
                  </a:lnTo>
                  <a:lnTo>
                    <a:pt x="239" y="123"/>
                  </a:lnTo>
                  <a:lnTo>
                    <a:pt x="201" y="105"/>
                  </a:lnTo>
                  <a:lnTo>
                    <a:pt x="150" y="94"/>
                  </a:lnTo>
                  <a:lnTo>
                    <a:pt x="109" y="95"/>
                  </a:lnTo>
                  <a:lnTo>
                    <a:pt x="1" y="123"/>
                  </a:lnTo>
                  <a:lnTo>
                    <a:pt x="0" y="120"/>
                  </a:lnTo>
                  <a:lnTo>
                    <a:pt x="0" y="115"/>
                  </a:lnTo>
                  <a:lnTo>
                    <a:pt x="58" y="95"/>
                  </a:lnTo>
                  <a:lnTo>
                    <a:pt x="177" y="61"/>
                  </a:lnTo>
                  <a:lnTo>
                    <a:pt x="215" y="48"/>
                  </a:lnTo>
                  <a:lnTo>
                    <a:pt x="246" y="38"/>
                  </a:lnTo>
                  <a:lnTo>
                    <a:pt x="282" y="20"/>
                  </a:lnTo>
                  <a:lnTo>
                    <a:pt x="288" y="14"/>
                  </a:lnTo>
                  <a:lnTo>
                    <a:pt x="288" y="0"/>
                  </a:lnTo>
                  <a:lnTo>
                    <a:pt x="306" y="24"/>
                  </a:lnTo>
                  <a:lnTo>
                    <a:pt x="329" y="7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20" name="Freeform 1037"/>
            <p:cNvSpPr>
              <a:spLocks/>
            </p:cNvSpPr>
            <p:nvPr/>
          </p:nvSpPr>
          <p:spPr bwMode="auto">
            <a:xfrm>
              <a:off x="3572" y="2380"/>
              <a:ext cx="25" cy="43"/>
            </a:xfrm>
            <a:custGeom>
              <a:avLst/>
              <a:gdLst>
                <a:gd name="T0" fmla="*/ 2 w 316"/>
                <a:gd name="T1" fmla="*/ 0 h 563"/>
                <a:gd name="T2" fmla="*/ 2 w 316"/>
                <a:gd name="T3" fmla="*/ 0 h 563"/>
                <a:gd name="T4" fmla="*/ 2 w 316"/>
                <a:gd name="T5" fmla="*/ 0 h 563"/>
                <a:gd name="T6" fmla="*/ 2 w 316"/>
                <a:gd name="T7" fmla="*/ 0 h 563"/>
                <a:gd name="T8" fmla="*/ 2 w 316"/>
                <a:gd name="T9" fmla="*/ 1 h 563"/>
                <a:gd name="T10" fmla="*/ 2 w 316"/>
                <a:gd name="T11" fmla="*/ 1 h 563"/>
                <a:gd name="T12" fmla="*/ 2 w 316"/>
                <a:gd name="T13" fmla="*/ 1 h 563"/>
                <a:gd name="T14" fmla="*/ 2 w 316"/>
                <a:gd name="T15" fmla="*/ 1 h 563"/>
                <a:gd name="T16" fmla="*/ 2 w 316"/>
                <a:gd name="T17" fmla="*/ 1 h 563"/>
                <a:gd name="T18" fmla="*/ 2 w 316"/>
                <a:gd name="T19" fmla="*/ 1 h 563"/>
                <a:gd name="T20" fmla="*/ 2 w 316"/>
                <a:gd name="T21" fmla="*/ 1 h 563"/>
                <a:gd name="T22" fmla="*/ 2 w 316"/>
                <a:gd name="T23" fmla="*/ 1 h 563"/>
                <a:gd name="T24" fmla="*/ 2 w 316"/>
                <a:gd name="T25" fmla="*/ 2 h 563"/>
                <a:gd name="T26" fmla="*/ 2 w 316"/>
                <a:gd name="T27" fmla="*/ 1 h 563"/>
                <a:gd name="T28" fmla="*/ 2 w 316"/>
                <a:gd name="T29" fmla="*/ 2 h 563"/>
                <a:gd name="T30" fmla="*/ 2 w 316"/>
                <a:gd name="T31" fmla="*/ 2 h 563"/>
                <a:gd name="T32" fmla="*/ 1 w 316"/>
                <a:gd name="T33" fmla="*/ 2 h 563"/>
                <a:gd name="T34" fmla="*/ 2 w 316"/>
                <a:gd name="T35" fmla="*/ 2 h 563"/>
                <a:gd name="T36" fmla="*/ 2 w 316"/>
                <a:gd name="T37" fmla="*/ 2 h 563"/>
                <a:gd name="T38" fmla="*/ 2 w 316"/>
                <a:gd name="T39" fmla="*/ 2 h 563"/>
                <a:gd name="T40" fmla="*/ 1 w 316"/>
                <a:gd name="T41" fmla="*/ 2 h 563"/>
                <a:gd name="T42" fmla="*/ 2 w 316"/>
                <a:gd name="T43" fmla="*/ 2 h 563"/>
                <a:gd name="T44" fmla="*/ 1 w 316"/>
                <a:gd name="T45" fmla="*/ 3 h 563"/>
                <a:gd name="T46" fmla="*/ 1 w 316"/>
                <a:gd name="T47" fmla="*/ 3 h 563"/>
                <a:gd name="T48" fmla="*/ 1 w 316"/>
                <a:gd name="T49" fmla="*/ 3 h 563"/>
                <a:gd name="T50" fmla="*/ 1 w 316"/>
                <a:gd name="T51" fmla="*/ 3 h 563"/>
                <a:gd name="T52" fmla="*/ 1 w 316"/>
                <a:gd name="T53" fmla="*/ 3 h 563"/>
                <a:gd name="T54" fmla="*/ 0 w 316"/>
                <a:gd name="T55" fmla="*/ 3 h 563"/>
                <a:gd name="T56" fmla="*/ 0 w 316"/>
                <a:gd name="T57" fmla="*/ 3 h 563"/>
                <a:gd name="T58" fmla="*/ 0 w 316"/>
                <a:gd name="T59" fmla="*/ 3 h 563"/>
                <a:gd name="T60" fmla="*/ 1 w 316"/>
                <a:gd name="T61" fmla="*/ 3 h 563"/>
                <a:gd name="T62" fmla="*/ 1 w 316"/>
                <a:gd name="T63" fmla="*/ 2 h 563"/>
                <a:gd name="T64" fmla="*/ 1 w 316"/>
                <a:gd name="T65" fmla="*/ 2 h 563"/>
                <a:gd name="T66" fmla="*/ 1 w 316"/>
                <a:gd name="T67" fmla="*/ 1 h 563"/>
                <a:gd name="T68" fmla="*/ 2 w 316"/>
                <a:gd name="T69" fmla="*/ 1 h 563"/>
                <a:gd name="T70" fmla="*/ 1 w 316"/>
                <a:gd name="T71" fmla="*/ 1 h 563"/>
                <a:gd name="T72" fmla="*/ 1 w 316"/>
                <a:gd name="T73" fmla="*/ 1 h 563"/>
                <a:gd name="T74" fmla="*/ 1 w 316"/>
                <a:gd name="T75" fmla="*/ 1 h 563"/>
                <a:gd name="T76" fmla="*/ 1 w 316"/>
                <a:gd name="T77" fmla="*/ 0 h 563"/>
                <a:gd name="T78" fmla="*/ 1 w 316"/>
                <a:gd name="T79" fmla="*/ 0 h 563"/>
                <a:gd name="T80" fmla="*/ 1 w 316"/>
                <a:gd name="T81" fmla="*/ 0 h 563"/>
                <a:gd name="T82" fmla="*/ 2 w 316"/>
                <a:gd name="T83" fmla="*/ 0 h 563"/>
                <a:gd name="T84" fmla="*/ 2 w 316"/>
                <a:gd name="T85" fmla="*/ 0 h 5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6"/>
                <a:gd name="T130" fmla="*/ 0 h 563"/>
                <a:gd name="T131" fmla="*/ 316 w 316"/>
                <a:gd name="T132" fmla="*/ 563 h 56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6" h="563">
                  <a:moveTo>
                    <a:pt x="276" y="17"/>
                  </a:moveTo>
                  <a:lnTo>
                    <a:pt x="276" y="19"/>
                  </a:lnTo>
                  <a:lnTo>
                    <a:pt x="278" y="21"/>
                  </a:lnTo>
                  <a:lnTo>
                    <a:pt x="273" y="26"/>
                  </a:lnTo>
                  <a:lnTo>
                    <a:pt x="257" y="21"/>
                  </a:lnTo>
                  <a:lnTo>
                    <a:pt x="245" y="21"/>
                  </a:lnTo>
                  <a:lnTo>
                    <a:pt x="241" y="26"/>
                  </a:lnTo>
                  <a:lnTo>
                    <a:pt x="241" y="28"/>
                  </a:lnTo>
                  <a:lnTo>
                    <a:pt x="285" y="57"/>
                  </a:lnTo>
                  <a:lnTo>
                    <a:pt x="287" y="59"/>
                  </a:lnTo>
                  <a:lnTo>
                    <a:pt x="287" y="61"/>
                  </a:lnTo>
                  <a:lnTo>
                    <a:pt x="271" y="69"/>
                  </a:lnTo>
                  <a:lnTo>
                    <a:pt x="271" y="75"/>
                  </a:lnTo>
                  <a:lnTo>
                    <a:pt x="300" y="92"/>
                  </a:lnTo>
                  <a:lnTo>
                    <a:pt x="300" y="94"/>
                  </a:lnTo>
                  <a:lnTo>
                    <a:pt x="302" y="96"/>
                  </a:lnTo>
                  <a:lnTo>
                    <a:pt x="298" y="101"/>
                  </a:lnTo>
                  <a:lnTo>
                    <a:pt x="278" y="98"/>
                  </a:lnTo>
                  <a:lnTo>
                    <a:pt x="271" y="98"/>
                  </a:lnTo>
                  <a:lnTo>
                    <a:pt x="265" y="105"/>
                  </a:lnTo>
                  <a:lnTo>
                    <a:pt x="271" y="116"/>
                  </a:lnTo>
                  <a:lnTo>
                    <a:pt x="302" y="136"/>
                  </a:lnTo>
                  <a:lnTo>
                    <a:pt x="316" y="148"/>
                  </a:lnTo>
                  <a:lnTo>
                    <a:pt x="316" y="150"/>
                  </a:lnTo>
                  <a:lnTo>
                    <a:pt x="302" y="150"/>
                  </a:lnTo>
                  <a:lnTo>
                    <a:pt x="285" y="146"/>
                  </a:lnTo>
                  <a:lnTo>
                    <a:pt x="255" y="154"/>
                  </a:lnTo>
                  <a:lnTo>
                    <a:pt x="251" y="156"/>
                  </a:lnTo>
                  <a:lnTo>
                    <a:pt x="251" y="160"/>
                  </a:lnTo>
                  <a:lnTo>
                    <a:pt x="267" y="162"/>
                  </a:lnTo>
                  <a:lnTo>
                    <a:pt x="298" y="184"/>
                  </a:lnTo>
                  <a:lnTo>
                    <a:pt x="311" y="199"/>
                  </a:lnTo>
                  <a:lnTo>
                    <a:pt x="306" y="203"/>
                  </a:lnTo>
                  <a:lnTo>
                    <a:pt x="291" y="201"/>
                  </a:lnTo>
                  <a:lnTo>
                    <a:pt x="285" y="201"/>
                  </a:lnTo>
                  <a:lnTo>
                    <a:pt x="281" y="205"/>
                  </a:lnTo>
                  <a:lnTo>
                    <a:pt x="285" y="224"/>
                  </a:lnTo>
                  <a:lnTo>
                    <a:pt x="313" y="260"/>
                  </a:lnTo>
                  <a:lnTo>
                    <a:pt x="311" y="262"/>
                  </a:lnTo>
                  <a:lnTo>
                    <a:pt x="311" y="264"/>
                  </a:lnTo>
                  <a:lnTo>
                    <a:pt x="293" y="258"/>
                  </a:lnTo>
                  <a:lnTo>
                    <a:pt x="278" y="252"/>
                  </a:lnTo>
                  <a:lnTo>
                    <a:pt x="271" y="252"/>
                  </a:lnTo>
                  <a:lnTo>
                    <a:pt x="267" y="257"/>
                  </a:lnTo>
                  <a:lnTo>
                    <a:pt x="271" y="267"/>
                  </a:lnTo>
                  <a:lnTo>
                    <a:pt x="271" y="284"/>
                  </a:lnTo>
                  <a:lnTo>
                    <a:pt x="293" y="313"/>
                  </a:lnTo>
                  <a:lnTo>
                    <a:pt x="296" y="315"/>
                  </a:lnTo>
                  <a:lnTo>
                    <a:pt x="291" y="319"/>
                  </a:lnTo>
                  <a:lnTo>
                    <a:pt x="265" y="308"/>
                  </a:lnTo>
                  <a:lnTo>
                    <a:pt x="230" y="310"/>
                  </a:lnTo>
                  <a:lnTo>
                    <a:pt x="230" y="315"/>
                  </a:lnTo>
                  <a:lnTo>
                    <a:pt x="245" y="319"/>
                  </a:lnTo>
                  <a:lnTo>
                    <a:pt x="247" y="319"/>
                  </a:lnTo>
                  <a:lnTo>
                    <a:pt x="251" y="323"/>
                  </a:lnTo>
                  <a:lnTo>
                    <a:pt x="251" y="329"/>
                  </a:lnTo>
                  <a:lnTo>
                    <a:pt x="243" y="341"/>
                  </a:lnTo>
                  <a:lnTo>
                    <a:pt x="245" y="357"/>
                  </a:lnTo>
                  <a:lnTo>
                    <a:pt x="259" y="374"/>
                  </a:lnTo>
                  <a:lnTo>
                    <a:pt x="255" y="379"/>
                  </a:lnTo>
                  <a:lnTo>
                    <a:pt x="235" y="367"/>
                  </a:lnTo>
                  <a:lnTo>
                    <a:pt x="219" y="365"/>
                  </a:lnTo>
                  <a:lnTo>
                    <a:pt x="215" y="365"/>
                  </a:lnTo>
                  <a:lnTo>
                    <a:pt x="213" y="367"/>
                  </a:lnTo>
                  <a:lnTo>
                    <a:pt x="213" y="372"/>
                  </a:lnTo>
                  <a:lnTo>
                    <a:pt x="245" y="385"/>
                  </a:lnTo>
                  <a:lnTo>
                    <a:pt x="247" y="392"/>
                  </a:lnTo>
                  <a:lnTo>
                    <a:pt x="227" y="414"/>
                  </a:lnTo>
                  <a:lnTo>
                    <a:pt x="230" y="438"/>
                  </a:lnTo>
                  <a:lnTo>
                    <a:pt x="237" y="448"/>
                  </a:lnTo>
                  <a:lnTo>
                    <a:pt x="233" y="453"/>
                  </a:lnTo>
                  <a:lnTo>
                    <a:pt x="188" y="426"/>
                  </a:lnTo>
                  <a:lnTo>
                    <a:pt x="182" y="424"/>
                  </a:lnTo>
                  <a:lnTo>
                    <a:pt x="177" y="424"/>
                  </a:lnTo>
                  <a:lnTo>
                    <a:pt x="173" y="429"/>
                  </a:lnTo>
                  <a:lnTo>
                    <a:pt x="180" y="442"/>
                  </a:lnTo>
                  <a:lnTo>
                    <a:pt x="173" y="460"/>
                  </a:lnTo>
                  <a:lnTo>
                    <a:pt x="168" y="478"/>
                  </a:lnTo>
                  <a:lnTo>
                    <a:pt x="158" y="493"/>
                  </a:lnTo>
                  <a:lnTo>
                    <a:pt x="154" y="501"/>
                  </a:lnTo>
                  <a:lnTo>
                    <a:pt x="130" y="490"/>
                  </a:lnTo>
                  <a:lnTo>
                    <a:pt x="118" y="493"/>
                  </a:lnTo>
                  <a:lnTo>
                    <a:pt x="107" y="515"/>
                  </a:lnTo>
                  <a:lnTo>
                    <a:pt x="73" y="533"/>
                  </a:lnTo>
                  <a:lnTo>
                    <a:pt x="63" y="539"/>
                  </a:lnTo>
                  <a:lnTo>
                    <a:pt x="43" y="541"/>
                  </a:lnTo>
                  <a:lnTo>
                    <a:pt x="7" y="563"/>
                  </a:lnTo>
                  <a:lnTo>
                    <a:pt x="0" y="563"/>
                  </a:lnTo>
                  <a:lnTo>
                    <a:pt x="0" y="559"/>
                  </a:lnTo>
                  <a:lnTo>
                    <a:pt x="51" y="525"/>
                  </a:lnTo>
                  <a:lnTo>
                    <a:pt x="59" y="523"/>
                  </a:lnTo>
                  <a:lnTo>
                    <a:pt x="103" y="478"/>
                  </a:lnTo>
                  <a:lnTo>
                    <a:pt x="114" y="473"/>
                  </a:lnTo>
                  <a:lnTo>
                    <a:pt x="142" y="440"/>
                  </a:lnTo>
                  <a:lnTo>
                    <a:pt x="160" y="416"/>
                  </a:lnTo>
                  <a:lnTo>
                    <a:pt x="168" y="396"/>
                  </a:lnTo>
                  <a:lnTo>
                    <a:pt x="186" y="367"/>
                  </a:lnTo>
                  <a:lnTo>
                    <a:pt x="193" y="337"/>
                  </a:lnTo>
                  <a:lnTo>
                    <a:pt x="199" y="323"/>
                  </a:lnTo>
                  <a:lnTo>
                    <a:pt x="213" y="310"/>
                  </a:lnTo>
                  <a:lnTo>
                    <a:pt x="213" y="284"/>
                  </a:lnTo>
                  <a:lnTo>
                    <a:pt x="230" y="254"/>
                  </a:lnTo>
                  <a:lnTo>
                    <a:pt x="225" y="247"/>
                  </a:lnTo>
                  <a:lnTo>
                    <a:pt x="225" y="228"/>
                  </a:lnTo>
                  <a:lnTo>
                    <a:pt x="243" y="212"/>
                  </a:lnTo>
                  <a:lnTo>
                    <a:pt x="243" y="210"/>
                  </a:lnTo>
                  <a:lnTo>
                    <a:pt x="223" y="196"/>
                  </a:lnTo>
                  <a:lnTo>
                    <a:pt x="227" y="170"/>
                  </a:lnTo>
                  <a:lnTo>
                    <a:pt x="219" y="162"/>
                  </a:lnTo>
                  <a:lnTo>
                    <a:pt x="230" y="122"/>
                  </a:lnTo>
                  <a:lnTo>
                    <a:pt x="227" y="120"/>
                  </a:lnTo>
                  <a:lnTo>
                    <a:pt x="223" y="120"/>
                  </a:lnTo>
                  <a:lnTo>
                    <a:pt x="219" y="125"/>
                  </a:lnTo>
                  <a:lnTo>
                    <a:pt x="215" y="120"/>
                  </a:lnTo>
                  <a:lnTo>
                    <a:pt x="223" y="85"/>
                  </a:lnTo>
                  <a:lnTo>
                    <a:pt x="225" y="83"/>
                  </a:lnTo>
                  <a:lnTo>
                    <a:pt x="221" y="79"/>
                  </a:lnTo>
                  <a:lnTo>
                    <a:pt x="206" y="85"/>
                  </a:lnTo>
                  <a:lnTo>
                    <a:pt x="198" y="76"/>
                  </a:lnTo>
                  <a:lnTo>
                    <a:pt x="199" y="57"/>
                  </a:lnTo>
                  <a:lnTo>
                    <a:pt x="199" y="47"/>
                  </a:lnTo>
                  <a:lnTo>
                    <a:pt x="193" y="43"/>
                  </a:lnTo>
                  <a:lnTo>
                    <a:pt x="193" y="30"/>
                  </a:lnTo>
                  <a:lnTo>
                    <a:pt x="202" y="13"/>
                  </a:lnTo>
                  <a:lnTo>
                    <a:pt x="223" y="0"/>
                  </a:lnTo>
                  <a:lnTo>
                    <a:pt x="247" y="2"/>
                  </a:lnTo>
                  <a:lnTo>
                    <a:pt x="276" y="1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21" name="Freeform 1038"/>
            <p:cNvSpPr>
              <a:spLocks/>
            </p:cNvSpPr>
            <p:nvPr/>
          </p:nvSpPr>
          <p:spPr bwMode="auto">
            <a:xfrm>
              <a:off x="3571" y="2410"/>
              <a:ext cx="28" cy="26"/>
            </a:xfrm>
            <a:custGeom>
              <a:avLst/>
              <a:gdLst>
                <a:gd name="T0" fmla="*/ 2 w 372"/>
                <a:gd name="T1" fmla="*/ 0 h 337"/>
                <a:gd name="T2" fmla="*/ 2 w 372"/>
                <a:gd name="T3" fmla="*/ 0 h 337"/>
                <a:gd name="T4" fmla="*/ 2 w 372"/>
                <a:gd name="T5" fmla="*/ 0 h 337"/>
                <a:gd name="T6" fmla="*/ 2 w 372"/>
                <a:gd name="T7" fmla="*/ 0 h 337"/>
                <a:gd name="T8" fmla="*/ 2 w 372"/>
                <a:gd name="T9" fmla="*/ 1 h 337"/>
                <a:gd name="T10" fmla="*/ 2 w 372"/>
                <a:gd name="T11" fmla="*/ 1 h 337"/>
                <a:gd name="T12" fmla="*/ 1 w 372"/>
                <a:gd name="T13" fmla="*/ 1 h 337"/>
                <a:gd name="T14" fmla="*/ 1 w 372"/>
                <a:gd name="T15" fmla="*/ 2 h 337"/>
                <a:gd name="T16" fmla="*/ 1 w 372"/>
                <a:gd name="T17" fmla="*/ 2 h 337"/>
                <a:gd name="T18" fmla="*/ 0 w 372"/>
                <a:gd name="T19" fmla="*/ 2 h 337"/>
                <a:gd name="T20" fmla="*/ 0 w 372"/>
                <a:gd name="T21" fmla="*/ 2 h 337"/>
                <a:gd name="T22" fmla="*/ 0 w 372"/>
                <a:gd name="T23" fmla="*/ 2 h 337"/>
                <a:gd name="T24" fmla="*/ 0 w 372"/>
                <a:gd name="T25" fmla="*/ 1 h 337"/>
                <a:gd name="T26" fmla="*/ 0 w 372"/>
                <a:gd name="T27" fmla="*/ 1 h 337"/>
                <a:gd name="T28" fmla="*/ 0 w 372"/>
                <a:gd name="T29" fmla="*/ 2 h 337"/>
                <a:gd name="T30" fmla="*/ 0 w 372"/>
                <a:gd name="T31" fmla="*/ 2 h 337"/>
                <a:gd name="T32" fmla="*/ 0 w 372"/>
                <a:gd name="T33" fmla="*/ 2 h 337"/>
                <a:gd name="T34" fmla="*/ 0 w 372"/>
                <a:gd name="T35" fmla="*/ 2 h 337"/>
                <a:gd name="T36" fmla="*/ 1 w 372"/>
                <a:gd name="T37" fmla="*/ 2 h 337"/>
                <a:gd name="T38" fmla="*/ 1 w 372"/>
                <a:gd name="T39" fmla="*/ 2 h 337"/>
                <a:gd name="T40" fmla="*/ 1 w 372"/>
                <a:gd name="T41" fmla="*/ 2 h 337"/>
                <a:gd name="T42" fmla="*/ 1 w 372"/>
                <a:gd name="T43" fmla="*/ 1 h 337"/>
                <a:gd name="T44" fmla="*/ 1 w 372"/>
                <a:gd name="T45" fmla="*/ 1 h 337"/>
                <a:gd name="T46" fmla="*/ 1 w 372"/>
                <a:gd name="T47" fmla="*/ 1 h 337"/>
                <a:gd name="T48" fmla="*/ 1 w 372"/>
                <a:gd name="T49" fmla="*/ 2 h 337"/>
                <a:gd name="T50" fmla="*/ 1 w 372"/>
                <a:gd name="T51" fmla="*/ 2 h 337"/>
                <a:gd name="T52" fmla="*/ 1 w 372"/>
                <a:gd name="T53" fmla="*/ 1 h 337"/>
                <a:gd name="T54" fmla="*/ 1 w 372"/>
                <a:gd name="T55" fmla="*/ 1 h 337"/>
                <a:gd name="T56" fmla="*/ 1 w 372"/>
                <a:gd name="T57" fmla="*/ 1 h 337"/>
                <a:gd name="T58" fmla="*/ 1 w 372"/>
                <a:gd name="T59" fmla="*/ 1 h 337"/>
                <a:gd name="T60" fmla="*/ 1 w 372"/>
                <a:gd name="T61" fmla="*/ 1 h 337"/>
                <a:gd name="T62" fmla="*/ 1 w 372"/>
                <a:gd name="T63" fmla="*/ 1 h 337"/>
                <a:gd name="T64" fmla="*/ 1 w 372"/>
                <a:gd name="T65" fmla="*/ 1 h 337"/>
                <a:gd name="T66" fmla="*/ 2 w 372"/>
                <a:gd name="T67" fmla="*/ 1 h 337"/>
                <a:gd name="T68" fmla="*/ 2 w 372"/>
                <a:gd name="T69" fmla="*/ 0 h 337"/>
                <a:gd name="T70" fmla="*/ 2 w 372"/>
                <a:gd name="T71" fmla="*/ 1 h 337"/>
                <a:gd name="T72" fmla="*/ 2 w 372"/>
                <a:gd name="T73" fmla="*/ 1 h 337"/>
                <a:gd name="T74" fmla="*/ 2 w 372"/>
                <a:gd name="T75" fmla="*/ 0 h 337"/>
                <a:gd name="T76" fmla="*/ 2 w 372"/>
                <a:gd name="T77" fmla="*/ 0 h 337"/>
                <a:gd name="T78" fmla="*/ 2 w 372"/>
                <a:gd name="T79" fmla="*/ 0 h 337"/>
                <a:gd name="T80" fmla="*/ 2 w 372"/>
                <a:gd name="T81" fmla="*/ 0 h 3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2"/>
                <a:gd name="T124" fmla="*/ 0 h 337"/>
                <a:gd name="T125" fmla="*/ 372 w 372"/>
                <a:gd name="T126" fmla="*/ 337 h 33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2" h="337">
                  <a:moveTo>
                    <a:pt x="348" y="38"/>
                  </a:moveTo>
                  <a:lnTo>
                    <a:pt x="355" y="40"/>
                  </a:lnTo>
                  <a:lnTo>
                    <a:pt x="359" y="40"/>
                  </a:lnTo>
                  <a:lnTo>
                    <a:pt x="370" y="22"/>
                  </a:lnTo>
                  <a:lnTo>
                    <a:pt x="372" y="22"/>
                  </a:lnTo>
                  <a:lnTo>
                    <a:pt x="372" y="48"/>
                  </a:lnTo>
                  <a:lnTo>
                    <a:pt x="355" y="66"/>
                  </a:lnTo>
                  <a:lnTo>
                    <a:pt x="352" y="84"/>
                  </a:lnTo>
                  <a:lnTo>
                    <a:pt x="326" y="119"/>
                  </a:lnTo>
                  <a:lnTo>
                    <a:pt x="307" y="161"/>
                  </a:lnTo>
                  <a:lnTo>
                    <a:pt x="297" y="167"/>
                  </a:lnTo>
                  <a:lnTo>
                    <a:pt x="283" y="169"/>
                  </a:lnTo>
                  <a:lnTo>
                    <a:pt x="249" y="216"/>
                  </a:lnTo>
                  <a:lnTo>
                    <a:pt x="226" y="226"/>
                  </a:lnTo>
                  <a:lnTo>
                    <a:pt x="217" y="226"/>
                  </a:lnTo>
                  <a:lnTo>
                    <a:pt x="186" y="262"/>
                  </a:lnTo>
                  <a:lnTo>
                    <a:pt x="149" y="290"/>
                  </a:lnTo>
                  <a:lnTo>
                    <a:pt x="120" y="295"/>
                  </a:lnTo>
                  <a:lnTo>
                    <a:pt x="107" y="315"/>
                  </a:lnTo>
                  <a:lnTo>
                    <a:pt x="71" y="331"/>
                  </a:lnTo>
                  <a:lnTo>
                    <a:pt x="48" y="337"/>
                  </a:lnTo>
                  <a:lnTo>
                    <a:pt x="40" y="337"/>
                  </a:lnTo>
                  <a:lnTo>
                    <a:pt x="4" y="307"/>
                  </a:lnTo>
                  <a:lnTo>
                    <a:pt x="0" y="301"/>
                  </a:lnTo>
                  <a:lnTo>
                    <a:pt x="0" y="244"/>
                  </a:lnTo>
                  <a:lnTo>
                    <a:pt x="13" y="198"/>
                  </a:lnTo>
                  <a:lnTo>
                    <a:pt x="15" y="198"/>
                  </a:lnTo>
                  <a:lnTo>
                    <a:pt x="18" y="196"/>
                  </a:lnTo>
                  <a:lnTo>
                    <a:pt x="26" y="208"/>
                  </a:lnTo>
                  <a:lnTo>
                    <a:pt x="33" y="259"/>
                  </a:lnTo>
                  <a:lnTo>
                    <a:pt x="28" y="310"/>
                  </a:lnTo>
                  <a:lnTo>
                    <a:pt x="35" y="317"/>
                  </a:lnTo>
                  <a:lnTo>
                    <a:pt x="41" y="317"/>
                  </a:lnTo>
                  <a:lnTo>
                    <a:pt x="51" y="307"/>
                  </a:lnTo>
                  <a:lnTo>
                    <a:pt x="61" y="272"/>
                  </a:lnTo>
                  <a:lnTo>
                    <a:pt x="75" y="262"/>
                  </a:lnTo>
                  <a:lnTo>
                    <a:pt x="93" y="262"/>
                  </a:lnTo>
                  <a:lnTo>
                    <a:pt x="99" y="268"/>
                  </a:lnTo>
                  <a:lnTo>
                    <a:pt x="101" y="286"/>
                  </a:lnTo>
                  <a:lnTo>
                    <a:pt x="105" y="290"/>
                  </a:lnTo>
                  <a:lnTo>
                    <a:pt x="107" y="290"/>
                  </a:lnTo>
                  <a:lnTo>
                    <a:pt x="111" y="286"/>
                  </a:lnTo>
                  <a:lnTo>
                    <a:pt x="105" y="182"/>
                  </a:lnTo>
                  <a:lnTo>
                    <a:pt x="103" y="176"/>
                  </a:lnTo>
                  <a:lnTo>
                    <a:pt x="103" y="169"/>
                  </a:lnTo>
                  <a:lnTo>
                    <a:pt x="105" y="167"/>
                  </a:lnTo>
                  <a:lnTo>
                    <a:pt x="118" y="180"/>
                  </a:lnTo>
                  <a:lnTo>
                    <a:pt x="131" y="236"/>
                  </a:lnTo>
                  <a:lnTo>
                    <a:pt x="136" y="255"/>
                  </a:lnTo>
                  <a:lnTo>
                    <a:pt x="136" y="259"/>
                  </a:lnTo>
                  <a:lnTo>
                    <a:pt x="138" y="262"/>
                  </a:lnTo>
                  <a:lnTo>
                    <a:pt x="142" y="262"/>
                  </a:lnTo>
                  <a:lnTo>
                    <a:pt x="164" y="218"/>
                  </a:lnTo>
                  <a:lnTo>
                    <a:pt x="173" y="211"/>
                  </a:lnTo>
                  <a:lnTo>
                    <a:pt x="192" y="208"/>
                  </a:lnTo>
                  <a:lnTo>
                    <a:pt x="204" y="193"/>
                  </a:lnTo>
                  <a:lnTo>
                    <a:pt x="201" y="149"/>
                  </a:lnTo>
                  <a:lnTo>
                    <a:pt x="197" y="137"/>
                  </a:lnTo>
                  <a:lnTo>
                    <a:pt x="197" y="135"/>
                  </a:lnTo>
                  <a:lnTo>
                    <a:pt x="200" y="131"/>
                  </a:lnTo>
                  <a:lnTo>
                    <a:pt x="204" y="131"/>
                  </a:lnTo>
                  <a:lnTo>
                    <a:pt x="226" y="161"/>
                  </a:lnTo>
                  <a:lnTo>
                    <a:pt x="228" y="171"/>
                  </a:lnTo>
                  <a:lnTo>
                    <a:pt x="232" y="176"/>
                  </a:lnTo>
                  <a:lnTo>
                    <a:pt x="239" y="176"/>
                  </a:lnTo>
                  <a:lnTo>
                    <a:pt x="259" y="145"/>
                  </a:lnTo>
                  <a:lnTo>
                    <a:pt x="273" y="137"/>
                  </a:lnTo>
                  <a:lnTo>
                    <a:pt x="273" y="107"/>
                  </a:lnTo>
                  <a:lnTo>
                    <a:pt x="267" y="92"/>
                  </a:lnTo>
                  <a:lnTo>
                    <a:pt x="267" y="77"/>
                  </a:lnTo>
                  <a:lnTo>
                    <a:pt x="271" y="72"/>
                  </a:lnTo>
                  <a:lnTo>
                    <a:pt x="291" y="97"/>
                  </a:lnTo>
                  <a:lnTo>
                    <a:pt x="300" y="121"/>
                  </a:lnTo>
                  <a:lnTo>
                    <a:pt x="305" y="125"/>
                  </a:lnTo>
                  <a:lnTo>
                    <a:pt x="346" y="75"/>
                  </a:lnTo>
                  <a:lnTo>
                    <a:pt x="329" y="36"/>
                  </a:lnTo>
                  <a:lnTo>
                    <a:pt x="311" y="6"/>
                  </a:lnTo>
                  <a:lnTo>
                    <a:pt x="313" y="0"/>
                  </a:lnTo>
                  <a:lnTo>
                    <a:pt x="333" y="22"/>
                  </a:lnTo>
                  <a:lnTo>
                    <a:pt x="348" y="3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122" name="Freeform 1039"/>
            <p:cNvSpPr>
              <a:spLocks/>
            </p:cNvSpPr>
            <p:nvPr/>
          </p:nvSpPr>
          <p:spPr bwMode="auto">
            <a:xfrm>
              <a:off x="3563" y="2428"/>
              <a:ext cx="8" cy="11"/>
            </a:xfrm>
            <a:custGeom>
              <a:avLst/>
              <a:gdLst>
                <a:gd name="T0" fmla="*/ 0 w 102"/>
                <a:gd name="T1" fmla="*/ 0 h 141"/>
                <a:gd name="T2" fmla="*/ 0 w 102"/>
                <a:gd name="T3" fmla="*/ 1 h 141"/>
                <a:gd name="T4" fmla="*/ 0 w 102"/>
                <a:gd name="T5" fmla="*/ 0 h 141"/>
                <a:gd name="T6" fmla="*/ 0 w 102"/>
                <a:gd name="T7" fmla="*/ 0 h 141"/>
                <a:gd name="T8" fmla="*/ 0 w 102"/>
                <a:gd name="T9" fmla="*/ 0 h 141"/>
                <a:gd name="T10" fmla="*/ 0 w 102"/>
                <a:gd name="T11" fmla="*/ 0 h 141"/>
                <a:gd name="T12" fmla="*/ 1 w 102"/>
                <a:gd name="T13" fmla="*/ 0 h 141"/>
                <a:gd name="T14" fmla="*/ 1 w 102"/>
                <a:gd name="T15" fmla="*/ 1 h 141"/>
                <a:gd name="T16" fmla="*/ 1 w 102"/>
                <a:gd name="T17" fmla="*/ 1 h 141"/>
                <a:gd name="T18" fmla="*/ 1 w 102"/>
                <a:gd name="T19" fmla="*/ 1 h 141"/>
                <a:gd name="T20" fmla="*/ 0 w 102"/>
                <a:gd name="T21" fmla="*/ 1 h 141"/>
                <a:gd name="T22" fmla="*/ 0 w 102"/>
                <a:gd name="T23" fmla="*/ 1 h 141"/>
                <a:gd name="T24" fmla="*/ 0 w 102"/>
                <a:gd name="T25" fmla="*/ 1 h 141"/>
                <a:gd name="T26" fmla="*/ 0 w 102"/>
                <a:gd name="T27" fmla="*/ 1 h 141"/>
                <a:gd name="T28" fmla="*/ 0 w 102"/>
                <a:gd name="T29" fmla="*/ 0 h 141"/>
                <a:gd name="T30" fmla="*/ 0 w 102"/>
                <a:gd name="T31" fmla="*/ 0 h 141"/>
                <a:gd name="T32" fmla="*/ 0 w 102"/>
                <a:gd name="T33" fmla="*/ 0 h 141"/>
                <a:gd name="T34" fmla="*/ 0 w 102"/>
                <a:gd name="T35" fmla="*/ 0 h 141"/>
                <a:gd name="T36" fmla="*/ 0 w 102"/>
                <a:gd name="T37" fmla="*/ 0 h 141"/>
                <a:gd name="T38" fmla="*/ 0 w 102"/>
                <a:gd name="T39" fmla="*/ 0 h 141"/>
                <a:gd name="T40" fmla="*/ 0 w 102"/>
                <a:gd name="T41" fmla="*/ 0 h 1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41"/>
                <a:gd name="T65" fmla="*/ 102 w 102"/>
                <a:gd name="T66" fmla="*/ 141 h 1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41">
                  <a:moveTo>
                    <a:pt x="35" y="82"/>
                  </a:moveTo>
                  <a:lnTo>
                    <a:pt x="39" y="87"/>
                  </a:lnTo>
                  <a:lnTo>
                    <a:pt x="46" y="79"/>
                  </a:lnTo>
                  <a:lnTo>
                    <a:pt x="49" y="71"/>
                  </a:lnTo>
                  <a:lnTo>
                    <a:pt x="59" y="62"/>
                  </a:lnTo>
                  <a:lnTo>
                    <a:pt x="81" y="64"/>
                  </a:lnTo>
                  <a:lnTo>
                    <a:pt x="85" y="71"/>
                  </a:lnTo>
                  <a:lnTo>
                    <a:pt x="91" y="103"/>
                  </a:lnTo>
                  <a:lnTo>
                    <a:pt x="102" y="119"/>
                  </a:lnTo>
                  <a:lnTo>
                    <a:pt x="88" y="130"/>
                  </a:lnTo>
                  <a:lnTo>
                    <a:pt x="67" y="137"/>
                  </a:lnTo>
                  <a:lnTo>
                    <a:pt x="41" y="141"/>
                  </a:lnTo>
                  <a:lnTo>
                    <a:pt x="31" y="139"/>
                  </a:lnTo>
                  <a:lnTo>
                    <a:pt x="14" y="110"/>
                  </a:lnTo>
                  <a:lnTo>
                    <a:pt x="0" y="49"/>
                  </a:lnTo>
                  <a:lnTo>
                    <a:pt x="6" y="24"/>
                  </a:lnTo>
                  <a:lnTo>
                    <a:pt x="26" y="0"/>
                  </a:lnTo>
                  <a:lnTo>
                    <a:pt x="33" y="0"/>
                  </a:lnTo>
                  <a:lnTo>
                    <a:pt x="35" y="8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31775" name="Group 1040"/>
          <p:cNvGrpSpPr>
            <a:grpSpLocks/>
          </p:cNvGrpSpPr>
          <p:nvPr/>
        </p:nvGrpSpPr>
        <p:grpSpPr bwMode="auto">
          <a:xfrm>
            <a:off x="6534150" y="4400550"/>
            <a:ext cx="588963" cy="349250"/>
            <a:chOff x="3795" y="2198"/>
            <a:chExt cx="371" cy="220"/>
          </a:xfrm>
        </p:grpSpPr>
        <p:sp>
          <p:nvSpPr>
            <p:cNvPr id="31990" name="Freeform 1041"/>
            <p:cNvSpPr>
              <a:spLocks/>
            </p:cNvSpPr>
            <p:nvPr/>
          </p:nvSpPr>
          <p:spPr bwMode="auto">
            <a:xfrm>
              <a:off x="3870" y="2200"/>
              <a:ext cx="53" cy="59"/>
            </a:xfrm>
            <a:custGeom>
              <a:avLst/>
              <a:gdLst>
                <a:gd name="T0" fmla="*/ 51 w 53"/>
                <a:gd name="T1" fmla="*/ 0 h 59"/>
                <a:gd name="T2" fmla="*/ 39 w 53"/>
                <a:gd name="T3" fmla="*/ 14 h 59"/>
                <a:gd name="T4" fmla="*/ 8 w 53"/>
                <a:gd name="T5" fmla="*/ 39 h 59"/>
                <a:gd name="T6" fmla="*/ 1 w 53"/>
                <a:gd name="T7" fmla="*/ 47 h 59"/>
                <a:gd name="T8" fmla="*/ 6 w 53"/>
                <a:gd name="T9" fmla="*/ 43 h 59"/>
                <a:gd name="T10" fmla="*/ 3 w 53"/>
                <a:gd name="T11" fmla="*/ 53 h 59"/>
                <a:gd name="T12" fmla="*/ 0 w 53"/>
                <a:gd name="T13" fmla="*/ 54 h 59"/>
                <a:gd name="T14" fmla="*/ 3 w 53"/>
                <a:gd name="T15" fmla="*/ 59 h 59"/>
                <a:gd name="T16" fmla="*/ 22 w 53"/>
                <a:gd name="T17" fmla="*/ 43 h 59"/>
                <a:gd name="T18" fmla="*/ 45 w 53"/>
                <a:gd name="T19" fmla="*/ 19 h 59"/>
                <a:gd name="T20" fmla="*/ 53 w 53"/>
                <a:gd name="T21" fmla="*/ 8 h 59"/>
                <a:gd name="T22" fmla="*/ 53 w 53"/>
                <a:gd name="T23" fmla="*/ 1 h 59"/>
                <a:gd name="T24" fmla="*/ 51 w 53"/>
                <a:gd name="T25" fmla="*/ 0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59"/>
                <a:gd name="T41" fmla="*/ 53 w 53"/>
                <a:gd name="T42" fmla="*/ 59 h 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59">
                  <a:moveTo>
                    <a:pt x="51" y="0"/>
                  </a:moveTo>
                  <a:lnTo>
                    <a:pt x="39" y="14"/>
                  </a:lnTo>
                  <a:lnTo>
                    <a:pt x="8" y="39"/>
                  </a:lnTo>
                  <a:lnTo>
                    <a:pt x="1" y="47"/>
                  </a:lnTo>
                  <a:lnTo>
                    <a:pt x="6" y="43"/>
                  </a:lnTo>
                  <a:lnTo>
                    <a:pt x="3" y="53"/>
                  </a:lnTo>
                  <a:lnTo>
                    <a:pt x="0" y="54"/>
                  </a:lnTo>
                  <a:lnTo>
                    <a:pt x="3" y="59"/>
                  </a:lnTo>
                  <a:lnTo>
                    <a:pt x="22" y="43"/>
                  </a:lnTo>
                  <a:lnTo>
                    <a:pt x="45" y="19"/>
                  </a:lnTo>
                  <a:lnTo>
                    <a:pt x="53" y="8"/>
                  </a:lnTo>
                  <a:lnTo>
                    <a:pt x="53" y="1"/>
                  </a:lnTo>
                  <a:lnTo>
                    <a:pt x="51" y="0"/>
                  </a:lnTo>
                  <a:close/>
                </a:path>
              </a:pathLst>
            </a:custGeom>
            <a:solidFill>
              <a:srgbClr val="A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91" name="Freeform 1042"/>
            <p:cNvSpPr>
              <a:spLocks/>
            </p:cNvSpPr>
            <p:nvPr/>
          </p:nvSpPr>
          <p:spPr bwMode="auto">
            <a:xfrm>
              <a:off x="3859" y="2198"/>
              <a:ext cx="162" cy="189"/>
            </a:xfrm>
            <a:custGeom>
              <a:avLst/>
              <a:gdLst>
                <a:gd name="T0" fmla="*/ 54 w 162"/>
                <a:gd name="T1" fmla="*/ 24 h 189"/>
                <a:gd name="T2" fmla="*/ 39 w 162"/>
                <a:gd name="T3" fmla="*/ 42 h 189"/>
                <a:gd name="T4" fmla="*/ 33 w 162"/>
                <a:gd name="T5" fmla="*/ 53 h 189"/>
                <a:gd name="T6" fmla="*/ 45 w 162"/>
                <a:gd name="T7" fmla="*/ 69 h 189"/>
                <a:gd name="T8" fmla="*/ 53 w 162"/>
                <a:gd name="T9" fmla="*/ 75 h 189"/>
                <a:gd name="T10" fmla="*/ 92 w 162"/>
                <a:gd name="T11" fmla="*/ 91 h 189"/>
                <a:gd name="T12" fmla="*/ 51 w 162"/>
                <a:gd name="T13" fmla="*/ 77 h 189"/>
                <a:gd name="T14" fmla="*/ 43 w 162"/>
                <a:gd name="T15" fmla="*/ 70 h 189"/>
                <a:gd name="T16" fmla="*/ 22 w 162"/>
                <a:gd name="T17" fmla="*/ 58 h 189"/>
                <a:gd name="T18" fmla="*/ 17 w 162"/>
                <a:gd name="T19" fmla="*/ 66 h 189"/>
                <a:gd name="T20" fmla="*/ 12 w 162"/>
                <a:gd name="T21" fmla="*/ 67 h 189"/>
                <a:gd name="T22" fmla="*/ 4 w 162"/>
                <a:gd name="T23" fmla="*/ 74 h 189"/>
                <a:gd name="T24" fmla="*/ 36 w 162"/>
                <a:gd name="T25" fmla="*/ 91 h 189"/>
                <a:gd name="T26" fmla="*/ 59 w 162"/>
                <a:gd name="T27" fmla="*/ 127 h 189"/>
                <a:gd name="T28" fmla="*/ 78 w 162"/>
                <a:gd name="T29" fmla="*/ 116 h 189"/>
                <a:gd name="T30" fmla="*/ 112 w 162"/>
                <a:gd name="T31" fmla="*/ 100 h 189"/>
                <a:gd name="T32" fmla="*/ 131 w 162"/>
                <a:gd name="T33" fmla="*/ 108 h 189"/>
                <a:gd name="T34" fmla="*/ 137 w 162"/>
                <a:gd name="T35" fmla="*/ 117 h 189"/>
                <a:gd name="T36" fmla="*/ 156 w 162"/>
                <a:gd name="T37" fmla="*/ 138 h 189"/>
                <a:gd name="T38" fmla="*/ 148 w 162"/>
                <a:gd name="T39" fmla="*/ 156 h 189"/>
                <a:gd name="T40" fmla="*/ 156 w 162"/>
                <a:gd name="T41" fmla="*/ 142 h 189"/>
                <a:gd name="T42" fmla="*/ 146 w 162"/>
                <a:gd name="T43" fmla="*/ 145 h 189"/>
                <a:gd name="T44" fmla="*/ 126 w 162"/>
                <a:gd name="T45" fmla="*/ 130 h 189"/>
                <a:gd name="T46" fmla="*/ 134 w 162"/>
                <a:gd name="T47" fmla="*/ 120 h 189"/>
                <a:gd name="T48" fmla="*/ 82 w 162"/>
                <a:gd name="T49" fmla="*/ 123 h 189"/>
                <a:gd name="T50" fmla="*/ 58 w 162"/>
                <a:gd name="T51" fmla="*/ 130 h 189"/>
                <a:gd name="T52" fmla="*/ 43 w 162"/>
                <a:gd name="T53" fmla="*/ 100 h 189"/>
                <a:gd name="T54" fmla="*/ 36 w 162"/>
                <a:gd name="T55" fmla="*/ 94 h 189"/>
                <a:gd name="T56" fmla="*/ 28 w 162"/>
                <a:gd name="T57" fmla="*/ 108 h 189"/>
                <a:gd name="T58" fmla="*/ 48 w 162"/>
                <a:gd name="T59" fmla="*/ 127 h 189"/>
                <a:gd name="T60" fmla="*/ 50 w 162"/>
                <a:gd name="T61" fmla="*/ 134 h 189"/>
                <a:gd name="T62" fmla="*/ 36 w 162"/>
                <a:gd name="T63" fmla="*/ 114 h 189"/>
                <a:gd name="T64" fmla="*/ 33 w 162"/>
                <a:gd name="T65" fmla="*/ 127 h 189"/>
                <a:gd name="T66" fmla="*/ 50 w 162"/>
                <a:gd name="T67" fmla="*/ 158 h 189"/>
                <a:gd name="T68" fmla="*/ 43 w 162"/>
                <a:gd name="T69" fmla="*/ 156 h 189"/>
                <a:gd name="T70" fmla="*/ 26 w 162"/>
                <a:gd name="T71" fmla="*/ 134 h 189"/>
                <a:gd name="T72" fmla="*/ 26 w 162"/>
                <a:gd name="T73" fmla="*/ 141 h 189"/>
                <a:gd name="T74" fmla="*/ 17 w 162"/>
                <a:gd name="T75" fmla="*/ 139 h 189"/>
                <a:gd name="T76" fmla="*/ 11 w 162"/>
                <a:gd name="T77" fmla="*/ 155 h 189"/>
                <a:gd name="T78" fmla="*/ 19 w 162"/>
                <a:gd name="T79" fmla="*/ 142 h 189"/>
                <a:gd name="T80" fmla="*/ 23 w 162"/>
                <a:gd name="T81" fmla="*/ 164 h 189"/>
                <a:gd name="T82" fmla="*/ 29 w 162"/>
                <a:gd name="T83" fmla="*/ 155 h 189"/>
                <a:gd name="T84" fmla="*/ 19 w 162"/>
                <a:gd name="T85" fmla="*/ 166 h 189"/>
                <a:gd name="T86" fmla="*/ 12 w 162"/>
                <a:gd name="T87" fmla="*/ 187 h 189"/>
                <a:gd name="T88" fmla="*/ 14 w 162"/>
                <a:gd name="T89" fmla="*/ 186 h 189"/>
                <a:gd name="T90" fmla="*/ 22 w 162"/>
                <a:gd name="T91" fmla="*/ 172 h 189"/>
                <a:gd name="T92" fmla="*/ 1 w 162"/>
                <a:gd name="T93" fmla="*/ 181 h 189"/>
                <a:gd name="T94" fmla="*/ 6 w 162"/>
                <a:gd name="T95" fmla="*/ 155 h 189"/>
                <a:gd name="T96" fmla="*/ 1 w 162"/>
                <a:gd name="T97" fmla="*/ 155 h 189"/>
                <a:gd name="T98" fmla="*/ 14 w 162"/>
                <a:gd name="T99" fmla="*/ 128 h 189"/>
                <a:gd name="T100" fmla="*/ 26 w 162"/>
                <a:gd name="T101" fmla="*/ 103 h 189"/>
                <a:gd name="T102" fmla="*/ 19 w 162"/>
                <a:gd name="T103" fmla="*/ 103 h 189"/>
                <a:gd name="T104" fmla="*/ 23 w 162"/>
                <a:gd name="T105" fmla="*/ 89 h 189"/>
                <a:gd name="T106" fmla="*/ 4 w 162"/>
                <a:gd name="T107" fmla="*/ 69 h 189"/>
                <a:gd name="T108" fmla="*/ 19 w 162"/>
                <a:gd name="T109" fmla="*/ 45 h 189"/>
                <a:gd name="T110" fmla="*/ 15 w 162"/>
                <a:gd name="T111" fmla="*/ 47 h 189"/>
                <a:gd name="T112" fmla="*/ 23 w 162"/>
                <a:gd name="T113" fmla="*/ 50 h 189"/>
                <a:gd name="T114" fmla="*/ 47 w 162"/>
                <a:gd name="T115" fmla="*/ 30 h 189"/>
                <a:gd name="T116" fmla="*/ 64 w 162"/>
                <a:gd name="T117" fmla="*/ 3 h 189"/>
                <a:gd name="T118" fmla="*/ 42 w 162"/>
                <a:gd name="T119" fmla="*/ 22 h 189"/>
                <a:gd name="T120" fmla="*/ 19 w 162"/>
                <a:gd name="T121" fmla="*/ 41 h 189"/>
                <a:gd name="T122" fmla="*/ 31 w 162"/>
                <a:gd name="T123" fmla="*/ 27 h 189"/>
                <a:gd name="T124" fmla="*/ 50 w 162"/>
                <a:gd name="T125" fmla="*/ 14 h 18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2"/>
                <a:gd name="T190" fmla="*/ 0 h 189"/>
                <a:gd name="T191" fmla="*/ 162 w 162"/>
                <a:gd name="T192" fmla="*/ 189 h 18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2" h="189">
                  <a:moveTo>
                    <a:pt x="64" y="0"/>
                  </a:moveTo>
                  <a:lnTo>
                    <a:pt x="64" y="6"/>
                  </a:lnTo>
                  <a:lnTo>
                    <a:pt x="62" y="13"/>
                  </a:lnTo>
                  <a:lnTo>
                    <a:pt x="61" y="16"/>
                  </a:lnTo>
                  <a:lnTo>
                    <a:pt x="59" y="19"/>
                  </a:lnTo>
                  <a:lnTo>
                    <a:pt x="56" y="21"/>
                  </a:lnTo>
                  <a:lnTo>
                    <a:pt x="54" y="24"/>
                  </a:lnTo>
                  <a:lnTo>
                    <a:pt x="51" y="27"/>
                  </a:lnTo>
                  <a:lnTo>
                    <a:pt x="50" y="30"/>
                  </a:lnTo>
                  <a:lnTo>
                    <a:pt x="47" y="31"/>
                  </a:lnTo>
                  <a:lnTo>
                    <a:pt x="43" y="35"/>
                  </a:lnTo>
                  <a:lnTo>
                    <a:pt x="40" y="38"/>
                  </a:lnTo>
                  <a:lnTo>
                    <a:pt x="37" y="41"/>
                  </a:lnTo>
                  <a:lnTo>
                    <a:pt x="39" y="42"/>
                  </a:lnTo>
                  <a:lnTo>
                    <a:pt x="40" y="45"/>
                  </a:lnTo>
                  <a:lnTo>
                    <a:pt x="43" y="49"/>
                  </a:lnTo>
                  <a:lnTo>
                    <a:pt x="42" y="50"/>
                  </a:lnTo>
                  <a:lnTo>
                    <a:pt x="40" y="49"/>
                  </a:lnTo>
                  <a:lnTo>
                    <a:pt x="37" y="45"/>
                  </a:lnTo>
                  <a:lnTo>
                    <a:pt x="36" y="50"/>
                  </a:lnTo>
                  <a:lnTo>
                    <a:pt x="33" y="53"/>
                  </a:lnTo>
                  <a:lnTo>
                    <a:pt x="31" y="56"/>
                  </a:lnTo>
                  <a:lnTo>
                    <a:pt x="29" y="58"/>
                  </a:lnTo>
                  <a:lnTo>
                    <a:pt x="31" y="61"/>
                  </a:lnTo>
                  <a:lnTo>
                    <a:pt x="34" y="63"/>
                  </a:lnTo>
                  <a:lnTo>
                    <a:pt x="36" y="64"/>
                  </a:lnTo>
                  <a:lnTo>
                    <a:pt x="39" y="66"/>
                  </a:lnTo>
                  <a:lnTo>
                    <a:pt x="45" y="69"/>
                  </a:lnTo>
                  <a:lnTo>
                    <a:pt x="50" y="70"/>
                  </a:lnTo>
                  <a:lnTo>
                    <a:pt x="53" y="72"/>
                  </a:lnTo>
                  <a:lnTo>
                    <a:pt x="58" y="74"/>
                  </a:lnTo>
                  <a:lnTo>
                    <a:pt x="61" y="75"/>
                  </a:lnTo>
                  <a:lnTo>
                    <a:pt x="54" y="75"/>
                  </a:lnTo>
                  <a:lnTo>
                    <a:pt x="50" y="74"/>
                  </a:lnTo>
                  <a:lnTo>
                    <a:pt x="53" y="75"/>
                  </a:lnTo>
                  <a:lnTo>
                    <a:pt x="56" y="77"/>
                  </a:lnTo>
                  <a:lnTo>
                    <a:pt x="64" y="80"/>
                  </a:lnTo>
                  <a:lnTo>
                    <a:pt x="70" y="81"/>
                  </a:lnTo>
                  <a:lnTo>
                    <a:pt x="78" y="83"/>
                  </a:lnTo>
                  <a:lnTo>
                    <a:pt x="86" y="86"/>
                  </a:lnTo>
                  <a:lnTo>
                    <a:pt x="89" y="89"/>
                  </a:lnTo>
                  <a:lnTo>
                    <a:pt x="92" y="91"/>
                  </a:lnTo>
                  <a:lnTo>
                    <a:pt x="86" y="88"/>
                  </a:lnTo>
                  <a:lnTo>
                    <a:pt x="79" y="86"/>
                  </a:lnTo>
                  <a:lnTo>
                    <a:pt x="72" y="83"/>
                  </a:lnTo>
                  <a:lnTo>
                    <a:pt x="65" y="81"/>
                  </a:lnTo>
                  <a:lnTo>
                    <a:pt x="59" y="78"/>
                  </a:lnTo>
                  <a:lnTo>
                    <a:pt x="51" y="77"/>
                  </a:lnTo>
                  <a:lnTo>
                    <a:pt x="45" y="74"/>
                  </a:lnTo>
                  <a:lnTo>
                    <a:pt x="39" y="70"/>
                  </a:lnTo>
                  <a:lnTo>
                    <a:pt x="34" y="69"/>
                  </a:lnTo>
                  <a:lnTo>
                    <a:pt x="43" y="72"/>
                  </a:lnTo>
                  <a:lnTo>
                    <a:pt x="50" y="74"/>
                  </a:lnTo>
                  <a:lnTo>
                    <a:pt x="47" y="72"/>
                  </a:lnTo>
                  <a:lnTo>
                    <a:pt x="43" y="70"/>
                  </a:lnTo>
                  <a:lnTo>
                    <a:pt x="37" y="67"/>
                  </a:lnTo>
                  <a:lnTo>
                    <a:pt x="33" y="64"/>
                  </a:lnTo>
                  <a:lnTo>
                    <a:pt x="26" y="60"/>
                  </a:lnTo>
                  <a:lnTo>
                    <a:pt x="23" y="56"/>
                  </a:lnTo>
                  <a:lnTo>
                    <a:pt x="22" y="56"/>
                  </a:lnTo>
                  <a:lnTo>
                    <a:pt x="20" y="56"/>
                  </a:lnTo>
                  <a:lnTo>
                    <a:pt x="22" y="58"/>
                  </a:lnTo>
                  <a:lnTo>
                    <a:pt x="22" y="61"/>
                  </a:lnTo>
                  <a:lnTo>
                    <a:pt x="19" y="63"/>
                  </a:lnTo>
                  <a:lnTo>
                    <a:pt x="29" y="66"/>
                  </a:lnTo>
                  <a:lnTo>
                    <a:pt x="26" y="66"/>
                  </a:lnTo>
                  <a:lnTo>
                    <a:pt x="23" y="66"/>
                  </a:lnTo>
                  <a:lnTo>
                    <a:pt x="20" y="66"/>
                  </a:lnTo>
                  <a:lnTo>
                    <a:pt x="17" y="66"/>
                  </a:lnTo>
                  <a:lnTo>
                    <a:pt x="15" y="67"/>
                  </a:lnTo>
                  <a:lnTo>
                    <a:pt x="14" y="70"/>
                  </a:lnTo>
                  <a:lnTo>
                    <a:pt x="12" y="72"/>
                  </a:lnTo>
                  <a:lnTo>
                    <a:pt x="9" y="75"/>
                  </a:lnTo>
                  <a:lnTo>
                    <a:pt x="11" y="69"/>
                  </a:lnTo>
                  <a:lnTo>
                    <a:pt x="12" y="67"/>
                  </a:lnTo>
                  <a:lnTo>
                    <a:pt x="15" y="66"/>
                  </a:lnTo>
                  <a:lnTo>
                    <a:pt x="12" y="64"/>
                  </a:lnTo>
                  <a:lnTo>
                    <a:pt x="11" y="61"/>
                  </a:lnTo>
                  <a:lnTo>
                    <a:pt x="9" y="60"/>
                  </a:lnTo>
                  <a:lnTo>
                    <a:pt x="6" y="66"/>
                  </a:lnTo>
                  <a:lnTo>
                    <a:pt x="4" y="74"/>
                  </a:lnTo>
                  <a:lnTo>
                    <a:pt x="8" y="77"/>
                  </a:lnTo>
                  <a:lnTo>
                    <a:pt x="11" y="78"/>
                  </a:lnTo>
                  <a:lnTo>
                    <a:pt x="14" y="80"/>
                  </a:lnTo>
                  <a:lnTo>
                    <a:pt x="17" y="81"/>
                  </a:lnTo>
                  <a:lnTo>
                    <a:pt x="23" y="84"/>
                  </a:lnTo>
                  <a:lnTo>
                    <a:pt x="29" y="88"/>
                  </a:lnTo>
                  <a:lnTo>
                    <a:pt x="36" y="91"/>
                  </a:lnTo>
                  <a:lnTo>
                    <a:pt x="42" y="94"/>
                  </a:lnTo>
                  <a:lnTo>
                    <a:pt x="45" y="97"/>
                  </a:lnTo>
                  <a:lnTo>
                    <a:pt x="48" y="99"/>
                  </a:lnTo>
                  <a:lnTo>
                    <a:pt x="53" y="103"/>
                  </a:lnTo>
                  <a:lnTo>
                    <a:pt x="58" y="111"/>
                  </a:lnTo>
                  <a:lnTo>
                    <a:pt x="59" y="120"/>
                  </a:lnTo>
                  <a:lnTo>
                    <a:pt x="59" y="127"/>
                  </a:lnTo>
                  <a:lnTo>
                    <a:pt x="59" y="128"/>
                  </a:lnTo>
                  <a:lnTo>
                    <a:pt x="61" y="130"/>
                  </a:lnTo>
                  <a:lnTo>
                    <a:pt x="65" y="127"/>
                  </a:lnTo>
                  <a:lnTo>
                    <a:pt x="68" y="123"/>
                  </a:lnTo>
                  <a:lnTo>
                    <a:pt x="72" y="122"/>
                  </a:lnTo>
                  <a:lnTo>
                    <a:pt x="75" y="119"/>
                  </a:lnTo>
                  <a:lnTo>
                    <a:pt x="78" y="116"/>
                  </a:lnTo>
                  <a:lnTo>
                    <a:pt x="82" y="114"/>
                  </a:lnTo>
                  <a:lnTo>
                    <a:pt x="86" y="111"/>
                  </a:lnTo>
                  <a:lnTo>
                    <a:pt x="89" y="109"/>
                  </a:lnTo>
                  <a:lnTo>
                    <a:pt x="95" y="106"/>
                  </a:lnTo>
                  <a:lnTo>
                    <a:pt x="101" y="103"/>
                  </a:lnTo>
                  <a:lnTo>
                    <a:pt x="107" y="102"/>
                  </a:lnTo>
                  <a:lnTo>
                    <a:pt x="112" y="100"/>
                  </a:lnTo>
                  <a:lnTo>
                    <a:pt x="126" y="105"/>
                  </a:lnTo>
                  <a:lnTo>
                    <a:pt x="132" y="109"/>
                  </a:lnTo>
                  <a:lnTo>
                    <a:pt x="139" y="114"/>
                  </a:lnTo>
                  <a:lnTo>
                    <a:pt x="135" y="113"/>
                  </a:lnTo>
                  <a:lnTo>
                    <a:pt x="132" y="109"/>
                  </a:lnTo>
                  <a:lnTo>
                    <a:pt x="131" y="108"/>
                  </a:lnTo>
                  <a:lnTo>
                    <a:pt x="126" y="106"/>
                  </a:lnTo>
                  <a:lnTo>
                    <a:pt x="126" y="108"/>
                  </a:lnTo>
                  <a:lnTo>
                    <a:pt x="128" y="109"/>
                  </a:lnTo>
                  <a:lnTo>
                    <a:pt x="131" y="111"/>
                  </a:lnTo>
                  <a:lnTo>
                    <a:pt x="132" y="114"/>
                  </a:lnTo>
                  <a:lnTo>
                    <a:pt x="135" y="116"/>
                  </a:lnTo>
                  <a:lnTo>
                    <a:pt x="137" y="117"/>
                  </a:lnTo>
                  <a:lnTo>
                    <a:pt x="140" y="119"/>
                  </a:lnTo>
                  <a:lnTo>
                    <a:pt x="143" y="123"/>
                  </a:lnTo>
                  <a:lnTo>
                    <a:pt x="148" y="127"/>
                  </a:lnTo>
                  <a:lnTo>
                    <a:pt x="150" y="130"/>
                  </a:lnTo>
                  <a:lnTo>
                    <a:pt x="151" y="133"/>
                  </a:lnTo>
                  <a:lnTo>
                    <a:pt x="154" y="134"/>
                  </a:lnTo>
                  <a:lnTo>
                    <a:pt x="156" y="138"/>
                  </a:lnTo>
                  <a:lnTo>
                    <a:pt x="162" y="148"/>
                  </a:lnTo>
                  <a:lnTo>
                    <a:pt x="159" y="153"/>
                  </a:lnTo>
                  <a:lnTo>
                    <a:pt x="156" y="156"/>
                  </a:lnTo>
                  <a:lnTo>
                    <a:pt x="150" y="164"/>
                  </a:lnTo>
                  <a:lnTo>
                    <a:pt x="150" y="161"/>
                  </a:lnTo>
                  <a:lnTo>
                    <a:pt x="148" y="156"/>
                  </a:lnTo>
                  <a:lnTo>
                    <a:pt x="151" y="158"/>
                  </a:lnTo>
                  <a:lnTo>
                    <a:pt x="154" y="155"/>
                  </a:lnTo>
                  <a:lnTo>
                    <a:pt x="159" y="150"/>
                  </a:lnTo>
                  <a:lnTo>
                    <a:pt x="159" y="147"/>
                  </a:lnTo>
                  <a:lnTo>
                    <a:pt x="159" y="145"/>
                  </a:lnTo>
                  <a:lnTo>
                    <a:pt x="157" y="144"/>
                  </a:lnTo>
                  <a:lnTo>
                    <a:pt x="156" y="142"/>
                  </a:lnTo>
                  <a:lnTo>
                    <a:pt x="153" y="136"/>
                  </a:lnTo>
                  <a:lnTo>
                    <a:pt x="151" y="134"/>
                  </a:lnTo>
                  <a:lnTo>
                    <a:pt x="148" y="131"/>
                  </a:lnTo>
                  <a:lnTo>
                    <a:pt x="146" y="133"/>
                  </a:lnTo>
                  <a:lnTo>
                    <a:pt x="148" y="136"/>
                  </a:lnTo>
                  <a:lnTo>
                    <a:pt x="148" y="141"/>
                  </a:lnTo>
                  <a:lnTo>
                    <a:pt x="146" y="145"/>
                  </a:lnTo>
                  <a:lnTo>
                    <a:pt x="145" y="145"/>
                  </a:lnTo>
                  <a:lnTo>
                    <a:pt x="146" y="138"/>
                  </a:lnTo>
                  <a:lnTo>
                    <a:pt x="145" y="133"/>
                  </a:lnTo>
                  <a:lnTo>
                    <a:pt x="143" y="131"/>
                  </a:lnTo>
                  <a:lnTo>
                    <a:pt x="142" y="131"/>
                  </a:lnTo>
                  <a:lnTo>
                    <a:pt x="134" y="131"/>
                  </a:lnTo>
                  <a:lnTo>
                    <a:pt x="126" y="130"/>
                  </a:lnTo>
                  <a:lnTo>
                    <a:pt x="129" y="130"/>
                  </a:lnTo>
                  <a:lnTo>
                    <a:pt x="134" y="130"/>
                  </a:lnTo>
                  <a:lnTo>
                    <a:pt x="142" y="128"/>
                  </a:lnTo>
                  <a:lnTo>
                    <a:pt x="139" y="127"/>
                  </a:lnTo>
                  <a:lnTo>
                    <a:pt x="137" y="123"/>
                  </a:lnTo>
                  <a:lnTo>
                    <a:pt x="134" y="120"/>
                  </a:lnTo>
                  <a:lnTo>
                    <a:pt x="132" y="117"/>
                  </a:lnTo>
                  <a:lnTo>
                    <a:pt x="129" y="117"/>
                  </a:lnTo>
                  <a:lnTo>
                    <a:pt x="125" y="116"/>
                  </a:lnTo>
                  <a:lnTo>
                    <a:pt x="118" y="114"/>
                  </a:lnTo>
                  <a:lnTo>
                    <a:pt x="109" y="113"/>
                  </a:lnTo>
                  <a:lnTo>
                    <a:pt x="101" y="114"/>
                  </a:lnTo>
                  <a:lnTo>
                    <a:pt x="82" y="123"/>
                  </a:lnTo>
                  <a:lnTo>
                    <a:pt x="79" y="127"/>
                  </a:lnTo>
                  <a:lnTo>
                    <a:pt x="75" y="130"/>
                  </a:lnTo>
                  <a:lnTo>
                    <a:pt x="72" y="133"/>
                  </a:lnTo>
                  <a:lnTo>
                    <a:pt x="68" y="134"/>
                  </a:lnTo>
                  <a:lnTo>
                    <a:pt x="65" y="134"/>
                  </a:lnTo>
                  <a:lnTo>
                    <a:pt x="62" y="133"/>
                  </a:lnTo>
                  <a:lnTo>
                    <a:pt x="58" y="130"/>
                  </a:lnTo>
                  <a:lnTo>
                    <a:pt x="56" y="123"/>
                  </a:lnTo>
                  <a:lnTo>
                    <a:pt x="56" y="116"/>
                  </a:lnTo>
                  <a:lnTo>
                    <a:pt x="54" y="113"/>
                  </a:lnTo>
                  <a:lnTo>
                    <a:pt x="51" y="109"/>
                  </a:lnTo>
                  <a:lnTo>
                    <a:pt x="50" y="106"/>
                  </a:lnTo>
                  <a:lnTo>
                    <a:pt x="47" y="103"/>
                  </a:lnTo>
                  <a:lnTo>
                    <a:pt x="43" y="100"/>
                  </a:lnTo>
                  <a:lnTo>
                    <a:pt x="40" y="97"/>
                  </a:lnTo>
                  <a:lnTo>
                    <a:pt x="37" y="102"/>
                  </a:lnTo>
                  <a:lnTo>
                    <a:pt x="36" y="105"/>
                  </a:lnTo>
                  <a:lnTo>
                    <a:pt x="34" y="108"/>
                  </a:lnTo>
                  <a:lnTo>
                    <a:pt x="31" y="106"/>
                  </a:lnTo>
                  <a:lnTo>
                    <a:pt x="29" y="105"/>
                  </a:lnTo>
                  <a:lnTo>
                    <a:pt x="36" y="94"/>
                  </a:lnTo>
                  <a:lnTo>
                    <a:pt x="34" y="94"/>
                  </a:lnTo>
                  <a:lnTo>
                    <a:pt x="33" y="94"/>
                  </a:lnTo>
                  <a:lnTo>
                    <a:pt x="29" y="100"/>
                  </a:lnTo>
                  <a:lnTo>
                    <a:pt x="26" y="106"/>
                  </a:lnTo>
                  <a:lnTo>
                    <a:pt x="25" y="109"/>
                  </a:lnTo>
                  <a:lnTo>
                    <a:pt x="26" y="108"/>
                  </a:lnTo>
                  <a:lnTo>
                    <a:pt x="28" y="108"/>
                  </a:lnTo>
                  <a:lnTo>
                    <a:pt x="33" y="109"/>
                  </a:lnTo>
                  <a:lnTo>
                    <a:pt x="36" y="111"/>
                  </a:lnTo>
                  <a:lnTo>
                    <a:pt x="37" y="113"/>
                  </a:lnTo>
                  <a:lnTo>
                    <a:pt x="40" y="114"/>
                  </a:lnTo>
                  <a:lnTo>
                    <a:pt x="43" y="119"/>
                  </a:lnTo>
                  <a:lnTo>
                    <a:pt x="47" y="122"/>
                  </a:lnTo>
                  <a:lnTo>
                    <a:pt x="48" y="127"/>
                  </a:lnTo>
                  <a:lnTo>
                    <a:pt x="51" y="131"/>
                  </a:lnTo>
                  <a:lnTo>
                    <a:pt x="54" y="155"/>
                  </a:lnTo>
                  <a:lnTo>
                    <a:pt x="54" y="158"/>
                  </a:lnTo>
                  <a:lnTo>
                    <a:pt x="53" y="155"/>
                  </a:lnTo>
                  <a:lnTo>
                    <a:pt x="53" y="150"/>
                  </a:lnTo>
                  <a:lnTo>
                    <a:pt x="53" y="142"/>
                  </a:lnTo>
                  <a:lnTo>
                    <a:pt x="50" y="134"/>
                  </a:lnTo>
                  <a:lnTo>
                    <a:pt x="48" y="130"/>
                  </a:lnTo>
                  <a:lnTo>
                    <a:pt x="47" y="127"/>
                  </a:lnTo>
                  <a:lnTo>
                    <a:pt x="43" y="122"/>
                  </a:lnTo>
                  <a:lnTo>
                    <a:pt x="42" y="119"/>
                  </a:lnTo>
                  <a:lnTo>
                    <a:pt x="39" y="116"/>
                  </a:lnTo>
                  <a:lnTo>
                    <a:pt x="37" y="114"/>
                  </a:lnTo>
                  <a:lnTo>
                    <a:pt x="36" y="114"/>
                  </a:lnTo>
                  <a:lnTo>
                    <a:pt x="34" y="116"/>
                  </a:lnTo>
                  <a:lnTo>
                    <a:pt x="33" y="116"/>
                  </a:lnTo>
                  <a:lnTo>
                    <a:pt x="29" y="119"/>
                  </a:lnTo>
                  <a:lnTo>
                    <a:pt x="25" y="119"/>
                  </a:lnTo>
                  <a:lnTo>
                    <a:pt x="22" y="120"/>
                  </a:lnTo>
                  <a:lnTo>
                    <a:pt x="22" y="122"/>
                  </a:lnTo>
                  <a:lnTo>
                    <a:pt x="33" y="127"/>
                  </a:lnTo>
                  <a:lnTo>
                    <a:pt x="36" y="131"/>
                  </a:lnTo>
                  <a:lnTo>
                    <a:pt x="39" y="134"/>
                  </a:lnTo>
                  <a:lnTo>
                    <a:pt x="42" y="142"/>
                  </a:lnTo>
                  <a:lnTo>
                    <a:pt x="43" y="145"/>
                  </a:lnTo>
                  <a:lnTo>
                    <a:pt x="45" y="150"/>
                  </a:lnTo>
                  <a:lnTo>
                    <a:pt x="48" y="153"/>
                  </a:lnTo>
                  <a:lnTo>
                    <a:pt x="50" y="158"/>
                  </a:lnTo>
                  <a:lnTo>
                    <a:pt x="51" y="161"/>
                  </a:lnTo>
                  <a:lnTo>
                    <a:pt x="54" y="162"/>
                  </a:lnTo>
                  <a:lnTo>
                    <a:pt x="54" y="169"/>
                  </a:lnTo>
                  <a:lnTo>
                    <a:pt x="51" y="167"/>
                  </a:lnTo>
                  <a:lnTo>
                    <a:pt x="48" y="164"/>
                  </a:lnTo>
                  <a:lnTo>
                    <a:pt x="47" y="159"/>
                  </a:lnTo>
                  <a:lnTo>
                    <a:pt x="43" y="156"/>
                  </a:lnTo>
                  <a:lnTo>
                    <a:pt x="40" y="153"/>
                  </a:lnTo>
                  <a:lnTo>
                    <a:pt x="39" y="147"/>
                  </a:lnTo>
                  <a:lnTo>
                    <a:pt x="37" y="144"/>
                  </a:lnTo>
                  <a:lnTo>
                    <a:pt x="34" y="141"/>
                  </a:lnTo>
                  <a:lnTo>
                    <a:pt x="33" y="138"/>
                  </a:lnTo>
                  <a:lnTo>
                    <a:pt x="29" y="136"/>
                  </a:lnTo>
                  <a:lnTo>
                    <a:pt x="26" y="134"/>
                  </a:lnTo>
                  <a:lnTo>
                    <a:pt x="23" y="133"/>
                  </a:lnTo>
                  <a:lnTo>
                    <a:pt x="26" y="138"/>
                  </a:lnTo>
                  <a:lnTo>
                    <a:pt x="29" y="144"/>
                  </a:lnTo>
                  <a:lnTo>
                    <a:pt x="31" y="150"/>
                  </a:lnTo>
                  <a:lnTo>
                    <a:pt x="28" y="145"/>
                  </a:lnTo>
                  <a:lnTo>
                    <a:pt x="26" y="141"/>
                  </a:lnTo>
                  <a:lnTo>
                    <a:pt x="25" y="138"/>
                  </a:lnTo>
                  <a:lnTo>
                    <a:pt x="23" y="136"/>
                  </a:lnTo>
                  <a:lnTo>
                    <a:pt x="20" y="133"/>
                  </a:lnTo>
                  <a:lnTo>
                    <a:pt x="19" y="131"/>
                  </a:lnTo>
                  <a:lnTo>
                    <a:pt x="15" y="134"/>
                  </a:lnTo>
                  <a:lnTo>
                    <a:pt x="14" y="136"/>
                  </a:lnTo>
                  <a:lnTo>
                    <a:pt x="17" y="139"/>
                  </a:lnTo>
                  <a:lnTo>
                    <a:pt x="15" y="139"/>
                  </a:lnTo>
                  <a:lnTo>
                    <a:pt x="12" y="141"/>
                  </a:lnTo>
                  <a:lnTo>
                    <a:pt x="11" y="142"/>
                  </a:lnTo>
                  <a:lnTo>
                    <a:pt x="9" y="145"/>
                  </a:lnTo>
                  <a:lnTo>
                    <a:pt x="8" y="148"/>
                  </a:lnTo>
                  <a:lnTo>
                    <a:pt x="6" y="152"/>
                  </a:lnTo>
                  <a:lnTo>
                    <a:pt x="11" y="155"/>
                  </a:lnTo>
                  <a:lnTo>
                    <a:pt x="17" y="153"/>
                  </a:lnTo>
                  <a:lnTo>
                    <a:pt x="20" y="148"/>
                  </a:lnTo>
                  <a:lnTo>
                    <a:pt x="20" y="145"/>
                  </a:lnTo>
                  <a:lnTo>
                    <a:pt x="19" y="144"/>
                  </a:lnTo>
                  <a:lnTo>
                    <a:pt x="17" y="142"/>
                  </a:lnTo>
                  <a:lnTo>
                    <a:pt x="19" y="142"/>
                  </a:lnTo>
                  <a:lnTo>
                    <a:pt x="23" y="144"/>
                  </a:lnTo>
                  <a:lnTo>
                    <a:pt x="22" y="150"/>
                  </a:lnTo>
                  <a:lnTo>
                    <a:pt x="20" y="155"/>
                  </a:lnTo>
                  <a:lnTo>
                    <a:pt x="17" y="156"/>
                  </a:lnTo>
                  <a:lnTo>
                    <a:pt x="19" y="159"/>
                  </a:lnTo>
                  <a:lnTo>
                    <a:pt x="20" y="162"/>
                  </a:lnTo>
                  <a:lnTo>
                    <a:pt x="23" y="164"/>
                  </a:lnTo>
                  <a:lnTo>
                    <a:pt x="25" y="166"/>
                  </a:lnTo>
                  <a:lnTo>
                    <a:pt x="26" y="166"/>
                  </a:lnTo>
                  <a:lnTo>
                    <a:pt x="26" y="162"/>
                  </a:lnTo>
                  <a:lnTo>
                    <a:pt x="26" y="155"/>
                  </a:lnTo>
                  <a:lnTo>
                    <a:pt x="25" y="145"/>
                  </a:lnTo>
                  <a:lnTo>
                    <a:pt x="28" y="150"/>
                  </a:lnTo>
                  <a:lnTo>
                    <a:pt x="29" y="155"/>
                  </a:lnTo>
                  <a:lnTo>
                    <a:pt x="29" y="162"/>
                  </a:lnTo>
                  <a:lnTo>
                    <a:pt x="28" y="166"/>
                  </a:lnTo>
                  <a:lnTo>
                    <a:pt x="26" y="169"/>
                  </a:lnTo>
                  <a:lnTo>
                    <a:pt x="22" y="166"/>
                  </a:lnTo>
                  <a:lnTo>
                    <a:pt x="20" y="164"/>
                  </a:lnTo>
                  <a:lnTo>
                    <a:pt x="17" y="162"/>
                  </a:lnTo>
                  <a:lnTo>
                    <a:pt x="19" y="166"/>
                  </a:lnTo>
                  <a:lnTo>
                    <a:pt x="20" y="167"/>
                  </a:lnTo>
                  <a:lnTo>
                    <a:pt x="23" y="172"/>
                  </a:lnTo>
                  <a:lnTo>
                    <a:pt x="25" y="175"/>
                  </a:lnTo>
                  <a:lnTo>
                    <a:pt x="23" y="178"/>
                  </a:lnTo>
                  <a:lnTo>
                    <a:pt x="20" y="183"/>
                  </a:lnTo>
                  <a:lnTo>
                    <a:pt x="17" y="186"/>
                  </a:lnTo>
                  <a:lnTo>
                    <a:pt x="12" y="187"/>
                  </a:lnTo>
                  <a:lnTo>
                    <a:pt x="8" y="189"/>
                  </a:lnTo>
                  <a:lnTo>
                    <a:pt x="1" y="184"/>
                  </a:lnTo>
                  <a:lnTo>
                    <a:pt x="8" y="186"/>
                  </a:lnTo>
                  <a:lnTo>
                    <a:pt x="9" y="187"/>
                  </a:lnTo>
                  <a:lnTo>
                    <a:pt x="12" y="187"/>
                  </a:lnTo>
                  <a:lnTo>
                    <a:pt x="14" y="186"/>
                  </a:lnTo>
                  <a:lnTo>
                    <a:pt x="15" y="184"/>
                  </a:lnTo>
                  <a:lnTo>
                    <a:pt x="19" y="181"/>
                  </a:lnTo>
                  <a:lnTo>
                    <a:pt x="20" y="180"/>
                  </a:lnTo>
                  <a:lnTo>
                    <a:pt x="22" y="177"/>
                  </a:lnTo>
                  <a:lnTo>
                    <a:pt x="23" y="173"/>
                  </a:lnTo>
                  <a:lnTo>
                    <a:pt x="22" y="172"/>
                  </a:lnTo>
                  <a:lnTo>
                    <a:pt x="17" y="167"/>
                  </a:lnTo>
                  <a:lnTo>
                    <a:pt x="15" y="170"/>
                  </a:lnTo>
                  <a:lnTo>
                    <a:pt x="14" y="173"/>
                  </a:lnTo>
                  <a:lnTo>
                    <a:pt x="11" y="177"/>
                  </a:lnTo>
                  <a:lnTo>
                    <a:pt x="9" y="178"/>
                  </a:lnTo>
                  <a:lnTo>
                    <a:pt x="4" y="181"/>
                  </a:lnTo>
                  <a:lnTo>
                    <a:pt x="1" y="181"/>
                  </a:lnTo>
                  <a:lnTo>
                    <a:pt x="3" y="180"/>
                  </a:lnTo>
                  <a:lnTo>
                    <a:pt x="4" y="180"/>
                  </a:lnTo>
                  <a:lnTo>
                    <a:pt x="8" y="178"/>
                  </a:lnTo>
                  <a:lnTo>
                    <a:pt x="12" y="173"/>
                  </a:lnTo>
                  <a:lnTo>
                    <a:pt x="14" y="169"/>
                  </a:lnTo>
                  <a:lnTo>
                    <a:pt x="15" y="158"/>
                  </a:lnTo>
                  <a:lnTo>
                    <a:pt x="6" y="155"/>
                  </a:lnTo>
                  <a:lnTo>
                    <a:pt x="4" y="156"/>
                  </a:lnTo>
                  <a:lnTo>
                    <a:pt x="3" y="156"/>
                  </a:lnTo>
                  <a:lnTo>
                    <a:pt x="1" y="156"/>
                  </a:lnTo>
                  <a:lnTo>
                    <a:pt x="1" y="158"/>
                  </a:lnTo>
                  <a:lnTo>
                    <a:pt x="0" y="158"/>
                  </a:lnTo>
                  <a:lnTo>
                    <a:pt x="0" y="156"/>
                  </a:lnTo>
                  <a:lnTo>
                    <a:pt x="1" y="155"/>
                  </a:lnTo>
                  <a:lnTo>
                    <a:pt x="0" y="153"/>
                  </a:lnTo>
                  <a:lnTo>
                    <a:pt x="0" y="150"/>
                  </a:lnTo>
                  <a:lnTo>
                    <a:pt x="3" y="145"/>
                  </a:lnTo>
                  <a:lnTo>
                    <a:pt x="6" y="141"/>
                  </a:lnTo>
                  <a:lnTo>
                    <a:pt x="9" y="138"/>
                  </a:lnTo>
                  <a:lnTo>
                    <a:pt x="11" y="133"/>
                  </a:lnTo>
                  <a:lnTo>
                    <a:pt x="14" y="128"/>
                  </a:lnTo>
                  <a:lnTo>
                    <a:pt x="15" y="123"/>
                  </a:lnTo>
                  <a:lnTo>
                    <a:pt x="17" y="119"/>
                  </a:lnTo>
                  <a:lnTo>
                    <a:pt x="22" y="108"/>
                  </a:lnTo>
                  <a:lnTo>
                    <a:pt x="19" y="106"/>
                  </a:lnTo>
                  <a:lnTo>
                    <a:pt x="20" y="105"/>
                  </a:lnTo>
                  <a:lnTo>
                    <a:pt x="23" y="106"/>
                  </a:lnTo>
                  <a:lnTo>
                    <a:pt x="26" y="103"/>
                  </a:lnTo>
                  <a:lnTo>
                    <a:pt x="22" y="103"/>
                  </a:lnTo>
                  <a:lnTo>
                    <a:pt x="23" y="102"/>
                  </a:lnTo>
                  <a:lnTo>
                    <a:pt x="25" y="102"/>
                  </a:lnTo>
                  <a:lnTo>
                    <a:pt x="26" y="102"/>
                  </a:lnTo>
                  <a:lnTo>
                    <a:pt x="28" y="99"/>
                  </a:lnTo>
                  <a:lnTo>
                    <a:pt x="22" y="97"/>
                  </a:lnTo>
                  <a:lnTo>
                    <a:pt x="19" y="103"/>
                  </a:lnTo>
                  <a:lnTo>
                    <a:pt x="17" y="105"/>
                  </a:lnTo>
                  <a:lnTo>
                    <a:pt x="15" y="105"/>
                  </a:lnTo>
                  <a:lnTo>
                    <a:pt x="17" y="102"/>
                  </a:lnTo>
                  <a:lnTo>
                    <a:pt x="19" y="100"/>
                  </a:lnTo>
                  <a:lnTo>
                    <a:pt x="20" y="97"/>
                  </a:lnTo>
                  <a:lnTo>
                    <a:pt x="22" y="94"/>
                  </a:lnTo>
                  <a:lnTo>
                    <a:pt x="23" y="89"/>
                  </a:lnTo>
                  <a:lnTo>
                    <a:pt x="19" y="86"/>
                  </a:lnTo>
                  <a:lnTo>
                    <a:pt x="14" y="84"/>
                  </a:lnTo>
                  <a:lnTo>
                    <a:pt x="9" y="83"/>
                  </a:lnTo>
                  <a:lnTo>
                    <a:pt x="4" y="80"/>
                  </a:lnTo>
                  <a:lnTo>
                    <a:pt x="3" y="75"/>
                  </a:lnTo>
                  <a:lnTo>
                    <a:pt x="3" y="72"/>
                  </a:lnTo>
                  <a:lnTo>
                    <a:pt x="4" y="69"/>
                  </a:lnTo>
                  <a:lnTo>
                    <a:pt x="6" y="63"/>
                  </a:lnTo>
                  <a:lnTo>
                    <a:pt x="8" y="56"/>
                  </a:lnTo>
                  <a:lnTo>
                    <a:pt x="9" y="53"/>
                  </a:lnTo>
                  <a:lnTo>
                    <a:pt x="12" y="50"/>
                  </a:lnTo>
                  <a:lnTo>
                    <a:pt x="14" y="47"/>
                  </a:lnTo>
                  <a:lnTo>
                    <a:pt x="17" y="44"/>
                  </a:lnTo>
                  <a:lnTo>
                    <a:pt x="19" y="45"/>
                  </a:lnTo>
                  <a:lnTo>
                    <a:pt x="19" y="47"/>
                  </a:lnTo>
                  <a:lnTo>
                    <a:pt x="17" y="50"/>
                  </a:lnTo>
                  <a:lnTo>
                    <a:pt x="14" y="53"/>
                  </a:lnTo>
                  <a:lnTo>
                    <a:pt x="14" y="55"/>
                  </a:lnTo>
                  <a:lnTo>
                    <a:pt x="12" y="55"/>
                  </a:lnTo>
                  <a:lnTo>
                    <a:pt x="14" y="52"/>
                  </a:lnTo>
                  <a:lnTo>
                    <a:pt x="15" y="47"/>
                  </a:lnTo>
                  <a:lnTo>
                    <a:pt x="11" y="58"/>
                  </a:lnTo>
                  <a:lnTo>
                    <a:pt x="12" y="60"/>
                  </a:lnTo>
                  <a:lnTo>
                    <a:pt x="14" y="60"/>
                  </a:lnTo>
                  <a:lnTo>
                    <a:pt x="17" y="56"/>
                  </a:lnTo>
                  <a:lnTo>
                    <a:pt x="20" y="53"/>
                  </a:lnTo>
                  <a:lnTo>
                    <a:pt x="23" y="50"/>
                  </a:lnTo>
                  <a:lnTo>
                    <a:pt x="26" y="47"/>
                  </a:lnTo>
                  <a:lnTo>
                    <a:pt x="29" y="44"/>
                  </a:lnTo>
                  <a:lnTo>
                    <a:pt x="33" y="41"/>
                  </a:lnTo>
                  <a:lnTo>
                    <a:pt x="37" y="38"/>
                  </a:lnTo>
                  <a:lnTo>
                    <a:pt x="40" y="35"/>
                  </a:lnTo>
                  <a:lnTo>
                    <a:pt x="43" y="31"/>
                  </a:lnTo>
                  <a:lnTo>
                    <a:pt x="47" y="30"/>
                  </a:lnTo>
                  <a:lnTo>
                    <a:pt x="48" y="27"/>
                  </a:lnTo>
                  <a:lnTo>
                    <a:pt x="51" y="24"/>
                  </a:lnTo>
                  <a:lnTo>
                    <a:pt x="53" y="21"/>
                  </a:lnTo>
                  <a:lnTo>
                    <a:pt x="56" y="19"/>
                  </a:lnTo>
                  <a:lnTo>
                    <a:pt x="59" y="13"/>
                  </a:lnTo>
                  <a:lnTo>
                    <a:pt x="62" y="6"/>
                  </a:lnTo>
                  <a:lnTo>
                    <a:pt x="64" y="3"/>
                  </a:lnTo>
                  <a:lnTo>
                    <a:pt x="61" y="6"/>
                  </a:lnTo>
                  <a:lnTo>
                    <a:pt x="58" y="10"/>
                  </a:lnTo>
                  <a:lnTo>
                    <a:pt x="54" y="13"/>
                  </a:lnTo>
                  <a:lnTo>
                    <a:pt x="50" y="16"/>
                  </a:lnTo>
                  <a:lnTo>
                    <a:pt x="48" y="17"/>
                  </a:lnTo>
                  <a:lnTo>
                    <a:pt x="47" y="19"/>
                  </a:lnTo>
                  <a:lnTo>
                    <a:pt x="42" y="22"/>
                  </a:lnTo>
                  <a:lnTo>
                    <a:pt x="39" y="25"/>
                  </a:lnTo>
                  <a:lnTo>
                    <a:pt x="34" y="28"/>
                  </a:lnTo>
                  <a:lnTo>
                    <a:pt x="31" y="30"/>
                  </a:lnTo>
                  <a:lnTo>
                    <a:pt x="26" y="33"/>
                  </a:lnTo>
                  <a:lnTo>
                    <a:pt x="23" y="36"/>
                  </a:lnTo>
                  <a:lnTo>
                    <a:pt x="19" y="41"/>
                  </a:lnTo>
                  <a:lnTo>
                    <a:pt x="19" y="39"/>
                  </a:lnTo>
                  <a:lnTo>
                    <a:pt x="20" y="38"/>
                  </a:lnTo>
                  <a:lnTo>
                    <a:pt x="22" y="35"/>
                  </a:lnTo>
                  <a:lnTo>
                    <a:pt x="25" y="33"/>
                  </a:lnTo>
                  <a:lnTo>
                    <a:pt x="26" y="31"/>
                  </a:lnTo>
                  <a:lnTo>
                    <a:pt x="29" y="28"/>
                  </a:lnTo>
                  <a:lnTo>
                    <a:pt x="31" y="27"/>
                  </a:lnTo>
                  <a:lnTo>
                    <a:pt x="34" y="25"/>
                  </a:lnTo>
                  <a:lnTo>
                    <a:pt x="37" y="24"/>
                  </a:lnTo>
                  <a:lnTo>
                    <a:pt x="39" y="21"/>
                  </a:lnTo>
                  <a:lnTo>
                    <a:pt x="42" y="19"/>
                  </a:lnTo>
                  <a:lnTo>
                    <a:pt x="43" y="17"/>
                  </a:lnTo>
                  <a:lnTo>
                    <a:pt x="47" y="16"/>
                  </a:lnTo>
                  <a:lnTo>
                    <a:pt x="50" y="14"/>
                  </a:lnTo>
                  <a:lnTo>
                    <a:pt x="53" y="10"/>
                  </a:lnTo>
                  <a:lnTo>
                    <a:pt x="58" y="5"/>
                  </a:lnTo>
                  <a:lnTo>
                    <a:pt x="61" y="2"/>
                  </a:lnTo>
                  <a:lnTo>
                    <a:pt x="6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nvGrpSpPr>
            <p:cNvPr id="31992" name="Group 1043"/>
            <p:cNvGrpSpPr>
              <a:grpSpLocks/>
            </p:cNvGrpSpPr>
            <p:nvPr/>
          </p:nvGrpSpPr>
          <p:grpSpPr bwMode="auto">
            <a:xfrm>
              <a:off x="3795" y="2209"/>
              <a:ext cx="371" cy="209"/>
              <a:chOff x="3795" y="2209"/>
              <a:chExt cx="371" cy="209"/>
            </a:xfrm>
          </p:grpSpPr>
          <p:sp>
            <p:nvSpPr>
              <p:cNvPr id="31993" name="Freeform 1044"/>
              <p:cNvSpPr>
                <a:spLocks/>
              </p:cNvSpPr>
              <p:nvPr/>
            </p:nvSpPr>
            <p:spPr bwMode="auto">
              <a:xfrm>
                <a:off x="4052" y="2317"/>
                <a:ext cx="91" cy="89"/>
              </a:xfrm>
              <a:custGeom>
                <a:avLst/>
                <a:gdLst>
                  <a:gd name="T0" fmla="*/ 0 w 91"/>
                  <a:gd name="T1" fmla="*/ 28 h 89"/>
                  <a:gd name="T2" fmla="*/ 20 w 91"/>
                  <a:gd name="T3" fmla="*/ 8 h 89"/>
                  <a:gd name="T4" fmla="*/ 42 w 91"/>
                  <a:gd name="T5" fmla="*/ 0 h 89"/>
                  <a:gd name="T6" fmla="*/ 75 w 91"/>
                  <a:gd name="T7" fmla="*/ 9 h 89"/>
                  <a:gd name="T8" fmla="*/ 91 w 91"/>
                  <a:gd name="T9" fmla="*/ 36 h 89"/>
                  <a:gd name="T10" fmla="*/ 91 w 91"/>
                  <a:gd name="T11" fmla="*/ 70 h 89"/>
                  <a:gd name="T12" fmla="*/ 63 w 91"/>
                  <a:gd name="T13" fmla="*/ 89 h 89"/>
                  <a:gd name="T14" fmla="*/ 28 w 91"/>
                  <a:gd name="T15" fmla="*/ 89 h 89"/>
                  <a:gd name="T16" fmla="*/ 0 w 91"/>
                  <a:gd name="T17" fmla="*/ 75 h 89"/>
                  <a:gd name="T18" fmla="*/ 2 w 91"/>
                  <a:gd name="T19" fmla="*/ 59 h 89"/>
                  <a:gd name="T20" fmla="*/ 25 w 91"/>
                  <a:gd name="T21" fmla="*/ 58 h 89"/>
                  <a:gd name="T22" fmla="*/ 14 w 91"/>
                  <a:gd name="T23" fmla="*/ 64 h 89"/>
                  <a:gd name="T24" fmla="*/ 17 w 91"/>
                  <a:gd name="T25" fmla="*/ 68 h 89"/>
                  <a:gd name="T26" fmla="*/ 27 w 91"/>
                  <a:gd name="T27" fmla="*/ 75 h 89"/>
                  <a:gd name="T28" fmla="*/ 34 w 91"/>
                  <a:gd name="T29" fmla="*/ 72 h 89"/>
                  <a:gd name="T30" fmla="*/ 38 w 91"/>
                  <a:gd name="T31" fmla="*/ 68 h 89"/>
                  <a:gd name="T32" fmla="*/ 31 w 91"/>
                  <a:gd name="T33" fmla="*/ 64 h 89"/>
                  <a:gd name="T34" fmla="*/ 39 w 91"/>
                  <a:gd name="T35" fmla="*/ 56 h 89"/>
                  <a:gd name="T36" fmla="*/ 45 w 91"/>
                  <a:gd name="T37" fmla="*/ 56 h 89"/>
                  <a:gd name="T38" fmla="*/ 50 w 91"/>
                  <a:gd name="T39" fmla="*/ 58 h 89"/>
                  <a:gd name="T40" fmla="*/ 63 w 91"/>
                  <a:gd name="T41" fmla="*/ 61 h 89"/>
                  <a:gd name="T42" fmla="*/ 59 w 91"/>
                  <a:gd name="T43" fmla="*/ 65 h 89"/>
                  <a:gd name="T44" fmla="*/ 45 w 91"/>
                  <a:gd name="T45" fmla="*/ 70 h 89"/>
                  <a:gd name="T46" fmla="*/ 36 w 91"/>
                  <a:gd name="T47" fmla="*/ 78 h 89"/>
                  <a:gd name="T48" fmla="*/ 42 w 91"/>
                  <a:gd name="T49" fmla="*/ 79 h 89"/>
                  <a:gd name="T50" fmla="*/ 58 w 91"/>
                  <a:gd name="T51" fmla="*/ 78 h 89"/>
                  <a:gd name="T52" fmla="*/ 49 w 91"/>
                  <a:gd name="T53" fmla="*/ 72 h 89"/>
                  <a:gd name="T54" fmla="*/ 55 w 91"/>
                  <a:gd name="T55" fmla="*/ 70 h 89"/>
                  <a:gd name="T56" fmla="*/ 64 w 91"/>
                  <a:gd name="T57" fmla="*/ 75 h 89"/>
                  <a:gd name="T58" fmla="*/ 72 w 91"/>
                  <a:gd name="T59" fmla="*/ 70 h 89"/>
                  <a:gd name="T60" fmla="*/ 75 w 91"/>
                  <a:gd name="T61" fmla="*/ 59 h 89"/>
                  <a:gd name="T62" fmla="*/ 66 w 91"/>
                  <a:gd name="T63" fmla="*/ 51 h 89"/>
                  <a:gd name="T64" fmla="*/ 70 w 91"/>
                  <a:gd name="T65" fmla="*/ 43 h 89"/>
                  <a:gd name="T66" fmla="*/ 78 w 91"/>
                  <a:gd name="T67" fmla="*/ 54 h 89"/>
                  <a:gd name="T68" fmla="*/ 80 w 91"/>
                  <a:gd name="T69" fmla="*/ 43 h 89"/>
                  <a:gd name="T70" fmla="*/ 78 w 91"/>
                  <a:gd name="T71" fmla="*/ 36 h 89"/>
                  <a:gd name="T72" fmla="*/ 75 w 91"/>
                  <a:gd name="T73" fmla="*/ 33 h 89"/>
                  <a:gd name="T74" fmla="*/ 70 w 91"/>
                  <a:gd name="T75" fmla="*/ 42 h 89"/>
                  <a:gd name="T76" fmla="*/ 64 w 91"/>
                  <a:gd name="T77" fmla="*/ 45 h 89"/>
                  <a:gd name="T78" fmla="*/ 69 w 91"/>
                  <a:gd name="T79" fmla="*/ 36 h 89"/>
                  <a:gd name="T80" fmla="*/ 72 w 91"/>
                  <a:gd name="T81" fmla="*/ 25 h 89"/>
                  <a:gd name="T82" fmla="*/ 67 w 91"/>
                  <a:gd name="T83" fmla="*/ 20 h 89"/>
                  <a:gd name="T84" fmla="*/ 61 w 91"/>
                  <a:gd name="T85" fmla="*/ 17 h 89"/>
                  <a:gd name="T86" fmla="*/ 55 w 91"/>
                  <a:gd name="T87" fmla="*/ 19 h 89"/>
                  <a:gd name="T88" fmla="*/ 50 w 91"/>
                  <a:gd name="T89" fmla="*/ 23 h 89"/>
                  <a:gd name="T90" fmla="*/ 59 w 91"/>
                  <a:gd name="T91" fmla="*/ 29 h 89"/>
                  <a:gd name="T92" fmla="*/ 63 w 91"/>
                  <a:gd name="T93" fmla="*/ 39 h 89"/>
                  <a:gd name="T94" fmla="*/ 14 w 91"/>
                  <a:gd name="T95" fmla="*/ 45 h 89"/>
                  <a:gd name="T96" fmla="*/ 0 w 91"/>
                  <a:gd name="T97" fmla="*/ 36 h 89"/>
                  <a:gd name="T98" fmla="*/ 0 w 91"/>
                  <a:gd name="T99" fmla="*/ 28 h 8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1"/>
                  <a:gd name="T151" fmla="*/ 0 h 89"/>
                  <a:gd name="T152" fmla="*/ 91 w 91"/>
                  <a:gd name="T153" fmla="*/ 89 h 8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1" h="89">
                    <a:moveTo>
                      <a:pt x="0" y="28"/>
                    </a:moveTo>
                    <a:lnTo>
                      <a:pt x="20" y="8"/>
                    </a:lnTo>
                    <a:lnTo>
                      <a:pt x="42" y="0"/>
                    </a:lnTo>
                    <a:lnTo>
                      <a:pt x="75" y="9"/>
                    </a:lnTo>
                    <a:lnTo>
                      <a:pt x="91" y="36"/>
                    </a:lnTo>
                    <a:lnTo>
                      <a:pt x="91" y="70"/>
                    </a:lnTo>
                    <a:lnTo>
                      <a:pt x="63" y="89"/>
                    </a:lnTo>
                    <a:lnTo>
                      <a:pt x="28" y="89"/>
                    </a:lnTo>
                    <a:lnTo>
                      <a:pt x="0" y="75"/>
                    </a:lnTo>
                    <a:lnTo>
                      <a:pt x="2" y="59"/>
                    </a:lnTo>
                    <a:lnTo>
                      <a:pt x="25" y="58"/>
                    </a:lnTo>
                    <a:lnTo>
                      <a:pt x="14" y="64"/>
                    </a:lnTo>
                    <a:lnTo>
                      <a:pt x="17" y="68"/>
                    </a:lnTo>
                    <a:lnTo>
                      <a:pt x="27" y="75"/>
                    </a:lnTo>
                    <a:lnTo>
                      <a:pt x="34" y="72"/>
                    </a:lnTo>
                    <a:lnTo>
                      <a:pt x="38" y="68"/>
                    </a:lnTo>
                    <a:lnTo>
                      <a:pt x="31" y="64"/>
                    </a:lnTo>
                    <a:lnTo>
                      <a:pt x="39" y="56"/>
                    </a:lnTo>
                    <a:lnTo>
                      <a:pt x="45" y="56"/>
                    </a:lnTo>
                    <a:lnTo>
                      <a:pt x="50" y="58"/>
                    </a:lnTo>
                    <a:lnTo>
                      <a:pt x="63" y="61"/>
                    </a:lnTo>
                    <a:lnTo>
                      <a:pt x="59" y="65"/>
                    </a:lnTo>
                    <a:lnTo>
                      <a:pt x="45" y="70"/>
                    </a:lnTo>
                    <a:lnTo>
                      <a:pt x="36" y="78"/>
                    </a:lnTo>
                    <a:lnTo>
                      <a:pt x="42" y="79"/>
                    </a:lnTo>
                    <a:lnTo>
                      <a:pt x="58" y="78"/>
                    </a:lnTo>
                    <a:lnTo>
                      <a:pt x="49" y="72"/>
                    </a:lnTo>
                    <a:lnTo>
                      <a:pt x="55" y="70"/>
                    </a:lnTo>
                    <a:lnTo>
                      <a:pt x="64" y="75"/>
                    </a:lnTo>
                    <a:lnTo>
                      <a:pt x="72" y="70"/>
                    </a:lnTo>
                    <a:lnTo>
                      <a:pt x="75" y="59"/>
                    </a:lnTo>
                    <a:lnTo>
                      <a:pt x="66" y="51"/>
                    </a:lnTo>
                    <a:lnTo>
                      <a:pt x="70" y="43"/>
                    </a:lnTo>
                    <a:lnTo>
                      <a:pt x="78" y="54"/>
                    </a:lnTo>
                    <a:lnTo>
                      <a:pt x="80" y="43"/>
                    </a:lnTo>
                    <a:lnTo>
                      <a:pt x="78" y="36"/>
                    </a:lnTo>
                    <a:lnTo>
                      <a:pt x="75" y="33"/>
                    </a:lnTo>
                    <a:lnTo>
                      <a:pt x="70" y="42"/>
                    </a:lnTo>
                    <a:lnTo>
                      <a:pt x="64" y="45"/>
                    </a:lnTo>
                    <a:lnTo>
                      <a:pt x="69" y="36"/>
                    </a:lnTo>
                    <a:lnTo>
                      <a:pt x="72" y="25"/>
                    </a:lnTo>
                    <a:lnTo>
                      <a:pt x="67" y="20"/>
                    </a:lnTo>
                    <a:lnTo>
                      <a:pt x="61" y="17"/>
                    </a:lnTo>
                    <a:lnTo>
                      <a:pt x="55" y="19"/>
                    </a:lnTo>
                    <a:lnTo>
                      <a:pt x="50" y="23"/>
                    </a:lnTo>
                    <a:lnTo>
                      <a:pt x="59" y="29"/>
                    </a:lnTo>
                    <a:lnTo>
                      <a:pt x="63" y="39"/>
                    </a:lnTo>
                    <a:lnTo>
                      <a:pt x="14" y="45"/>
                    </a:lnTo>
                    <a:lnTo>
                      <a:pt x="0" y="36"/>
                    </a:lnTo>
                    <a:lnTo>
                      <a:pt x="0" y="28"/>
                    </a:lnTo>
                    <a:close/>
                  </a:path>
                </a:pathLst>
              </a:custGeom>
              <a:solidFill>
                <a:srgbClr val="8CBF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94" name="Freeform 1045"/>
              <p:cNvSpPr>
                <a:spLocks/>
              </p:cNvSpPr>
              <p:nvPr/>
            </p:nvSpPr>
            <p:spPr bwMode="auto">
              <a:xfrm>
                <a:off x="4043" y="2306"/>
                <a:ext cx="107" cy="111"/>
              </a:xfrm>
              <a:custGeom>
                <a:avLst/>
                <a:gdLst>
                  <a:gd name="T0" fmla="*/ 58 w 107"/>
                  <a:gd name="T1" fmla="*/ 3 h 111"/>
                  <a:gd name="T2" fmla="*/ 79 w 107"/>
                  <a:gd name="T3" fmla="*/ 8 h 111"/>
                  <a:gd name="T4" fmla="*/ 92 w 107"/>
                  <a:gd name="T5" fmla="*/ 17 h 111"/>
                  <a:gd name="T6" fmla="*/ 101 w 107"/>
                  <a:gd name="T7" fmla="*/ 28 h 111"/>
                  <a:gd name="T8" fmla="*/ 107 w 107"/>
                  <a:gd name="T9" fmla="*/ 44 h 111"/>
                  <a:gd name="T10" fmla="*/ 107 w 107"/>
                  <a:gd name="T11" fmla="*/ 59 h 111"/>
                  <a:gd name="T12" fmla="*/ 104 w 107"/>
                  <a:gd name="T13" fmla="*/ 79 h 111"/>
                  <a:gd name="T14" fmla="*/ 95 w 107"/>
                  <a:gd name="T15" fmla="*/ 95 h 111"/>
                  <a:gd name="T16" fmla="*/ 79 w 107"/>
                  <a:gd name="T17" fmla="*/ 106 h 111"/>
                  <a:gd name="T18" fmla="*/ 58 w 107"/>
                  <a:gd name="T19" fmla="*/ 111 h 111"/>
                  <a:gd name="T20" fmla="*/ 36 w 107"/>
                  <a:gd name="T21" fmla="*/ 108 h 111"/>
                  <a:gd name="T22" fmla="*/ 17 w 107"/>
                  <a:gd name="T23" fmla="*/ 100 h 111"/>
                  <a:gd name="T24" fmla="*/ 9 w 107"/>
                  <a:gd name="T25" fmla="*/ 93 h 111"/>
                  <a:gd name="T26" fmla="*/ 5 w 107"/>
                  <a:gd name="T27" fmla="*/ 78 h 111"/>
                  <a:gd name="T28" fmla="*/ 19 w 107"/>
                  <a:gd name="T29" fmla="*/ 78 h 111"/>
                  <a:gd name="T30" fmla="*/ 29 w 107"/>
                  <a:gd name="T31" fmla="*/ 89 h 111"/>
                  <a:gd name="T32" fmla="*/ 42 w 107"/>
                  <a:gd name="T33" fmla="*/ 95 h 111"/>
                  <a:gd name="T34" fmla="*/ 59 w 107"/>
                  <a:gd name="T35" fmla="*/ 97 h 111"/>
                  <a:gd name="T36" fmla="*/ 70 w 107"/>
                  <a:gd name="T37" fmla="*/ 92 h 111"/>
                  <a:gd name="T38" fmla="*/ 86 w 107"/>
                  <a:gd name="T39" fmla="*/ 84 h 111"/>
                  <a:gd name="T40" fmla="*/ 95 w 107"/>
                  <a:gd name="T41" fmla="*/ 62 h 111"/>
                  <a:gd name="T42" fmla="*/ 93 w 107"/>
                  <a:gd name="T43" fmla="*/ 47 h 111"/>
                  <a:gd name="T44" fmla="*/ 87 w 107"/>
                  <a:gd name="T45" fmla="*/ 33 h 111"/>
                  <a:gd name="T46" fmla="*/ 73 w 107"/>
                  <a:gd name="T47" fmla="*/ 23 h 111"/>
                  <a:gd name="T48" fmla="*/ 61 w 107"/>
                  <a:gd name="T49" fmla="*/ 20 h 111"/>
                  <a:gd name="T50" fmla="*/ 48 w 107"/>
                  <a:gd name="T51" fmla="*/ 19 h 111"/>
                  <a:gd name="T52" fmla="*/ 34 w 107"/>
                  <a:gd name="T53" fmla="*/ 23 h 111"/>
                  <a:gd name="T54" fmla="*/ 22 w 107"/>
                  <a:gd name="T55" fmla="*/ 31 h 111"/>
                  <a:gd name="T56" fmla="*/ 14 w 107"/>
                  <a:gd name="T57" fmla="*/ 45 h 111"/>
                  <a:gd name="T58" fmla="*/ 6 w 107"/>
                  <a:gd name="T59" fmla="*/ 36 h 111"/>
                  <a:gd name="T60" fmla="*/ 0 w 107"/>
                  <a:gd name="T61" fmla="*/ 36 h 111"/>
                  <a:gd name="T62" fmla="*/ 6 w 107"/>
                  <a:gd name="T63" fmla="*/ 20 h 111"/>
                  <a:gd name="T64" fmla="*/ 29 w 107"/>
                  <a:gd name="T65" fmla="*/ 0 h 111"/>
                  <a:gd name="T66" fmla="*/ 58 w 107"/>
                  <a:gd name="T67" fmla="*/ 3 h 1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7"/>
                  <a:gd name="T103" fmla="*/ 0 h 111"/>
                  <a:gd name="T104" fmla="*/ 107 w 107"/>
                  <a:gd name="T105" fmla="*/ 111 h 1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7" h="111">
                    <a:moveTo>
                      <a:pt x="58" y="3"/>
                    </a:moveTo>
                    <a:lnTo>
                      <a:pt x="79" y="8"/>
                    </a:lnTo>
                    <a:lnTo>
                      <a:pt x="92" y="17"/>
                    </a:lnTo>
                    <a:lnTo>
                      <a:pt x="101" y="28"/>
                    </a:lnTo>
                    <a:lnTo>
                      <a:pt x="107" y="44"/>
                    </a:lnTo>
                    <a:lnTo>
                      <a:pt x="107" y="59"/>
                    </a:lnTo>
                    <a:lnTo>
                      <a:pt x="104" y="79"/>
                    </a:lnTo>
                    <a:lnTo>
                      <a:pt x="95" y="95"/>
                    </a:lnTo>
                    <a:lnTo>
                      <a:pt x="79" y="106"/>
                    </a:lnTo>
                    <a:lnTo>
                      <a:pt x="58" y="111"/>
                    </a:lnTo>
                    <a:lnTo>
                      <a:pt x="36" y="108"/>
                    </a:lnTo>
                    <a:lnTo>
                      <a:pt x="17" y="100"/>
                    </a:lnTo>
                    <a:lnTo>
                      <a:pt x="9" y="93"/>
                    </a:lnTo>
                    <a:lnTo>
                      <a:pt x="5" y="78"/>
                    </a:lnTo>
                    <a:lnTo>
                      <a:pt x="19" y="78"/>
                    </a:lnTo>
                    <a:lnTo>
                      <a:pt x="29" y="89"/>
                    </a:lnTo>
                    <a:lnTo>
                      <a:pt x="42" y="95"/>
                    </a:lnTo>
                    <a:lnTo>
                      <a:pt x="59" y="97"/>
                    </a:lnTo>
                    <a:lnTo>
                      <a:pt x="70" y="92"/>
                    </a:lnTo>
                    <a:lnTo>
                      <a:pt x="86" y="84"/>
                    </a:lnTo>
                    <a:lnTo>
                      <a:pt x="95" y="62"/>
                    </a:lnTo>
                    <a:lnTo>
                      <a:pt x="93" y="47"/>
                    </a:lnTo>
                    <a:lnTo>
                      <a:pt x="87" y="33"/>
                    </a:lnTo>
                    <a:lnTo>
                      <a:pt x="73" y="23"/>
                    </a:lnTo>
                    <a:lnTo>
                      <a:pt x="61" y="20"/>
                    </a:lnTo>
                    <a:lnTo>
                      <a:pt x="48" y="19"/>
                    </a:lnTo>
                    <a:lnTo>
                      <a:pt x="34" y="23"/>
                    </a:lnTo>
                    <a:lnTo>
                      <a:pt x="22" y="31"/>
                    </a:lnTo>
                    <a:lnTo>
                      <a:pt x="14" y="45"/>
                    </a:lnTo>
                    <a:lnTo>
                      <a:pt x="6" y="36"/>
                    </a:lnTo>
                    <a:lnTo>
                      <a:pt x="0" y="36"/>
                    </a:lnTo>
                    <a:lnTo>
                      <a:pt x="6" y="20"/>
                    </a:lnTo>
                    <a:lnTo>
                      <a:pt x="29" y="0"/>
                    </a:lnTo>
                    <a:lnTo>
                      <a:pt x="58" y="3"/>
                    </a:lnTo>
                    <a:close/>
                  </a:path>
                </a:pathLst>
              </a:custGeom>
              <a:solidFill>
                <a:srgbClr val="B2B2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95" name="Freeform 1046"/>
              <p:cNvSpPr>
                <a:spLocks/>
              </p:cNvSpPr>
              <p:nvPr/>
            </p:nvSpPr>
            <p:spPr bwMode="auto">
              <a:xfrm>
                <a:off x="3918" y="2300"/>
                <a:ext cx="201" cy="89"/>
              </a:xfrm>
              <a:custGeom>
                <a:avLst/>
                <a:gdLst>
                  <a:gd name="T0" fmla="*/ 8 w 201"/>
                  <a:gd name="T1" fmla="*/ 29 h 89"/>
                  <a:gd name="T2" fmla="*/ 13 w 201"/>
                  <a:gd name="T3" fmla="*/ 46 h 89"/>
                  <a:gd name="T4" fmla="*/ 11 w 201"/>
                  <a:gd name="T5" fmla="*/ 65 h 89"/>
                  <a:gd name="T6" fmla="*/ 0 w 201"/>
                  <a:gd name="T7" fmla="*/ 82 h 89"/>
                  <a:gd name="T8" fmla="*/ 3 w 201"/>
                  <a:gd name="T9" fmla="*/ 89 h 89"/>
                  <a:gd name="T10" fmla="*/ 17 w 201"/>
                  <a:gd name="T11" fmla="*/ 84 h 89"/>
                  <a:gd name="T12" fmla="*/ 34 w 201"/>
                  <a:gd name="T13" fmla="*/ 87 h 89"/>
                  <a:gd name="T14" fmla="*/ 64 w 201"/>
                  <a:gd name="T15" fmla="*/ 89 h 89"/>
                  <a:gd name="T16" fmla="*/ 78 w 201"/>
                  <a:gd name="T17" fmla="*/ 85 h 89"/>
                  <a:gd name="T18" fmla="*/ 103 w 201"/>
                  <a:gd name="T19" fmla="*/ 87 h 89"/>
                  <a:gd name="T20" fmla="*/ 114 w 201"/>
                  <a:gd name="T21" fmla="*/ 81 h 89"/>
                  <a:gd name="T22" fmla="*/ 200 w 201"/>
                  <a:gd name="T23" fmla="*/ 71 h 89"/>
                  <a:gd name="T24" fmla="*/ 201 w 201"/>
                  <a:gd name="T25" fmla="*/ 64 h 89"/>
                  <a:gd name="T26" fmla="*/ 198 w 201"/>
                  <a:gd name="T27" fmla="*/ 54 h 89"/>
                  <a:gd name="T28" fmla="*/ 176 w 201"/>
                  <a:gd name="T29" fmla="*/ 56 h 89"/>
                  <a:gd name="T30" fmla="*/ 173 w 201"/>
                  <a:gd name="T31" fmla="*/ 45 h 89"/>
                  <a:gd name="T32" fmla="*/ 173 w 201"/>
                  <a:gd name="T33" fmla="*/ 42 h 89"/>
                  <a:gd name="T34" fmla="*/ 158 w 201"/>
                  <a:gd name="T35" fmla="*/ 3 h 89"/>
                  <a:gd name="T36" fmla="*/ 140 w 201"/>
                  <a:gd name="T37" fmla="*/ 4 h 89"/>
                  <a:gd name="T38" fmla="*/ 150 w 201"/>
                  <a:gd name="T39" fmla="*/ 15 h 89"/>
                  <a:gd name="T40" fmla="*/ 167 w 201"/>
                  <a:gd name="T41" fmla="*/ 50 h 89"/>
                  <a:gd name="T42" fmla="*/ 170 w 201"/>
                  <a:gd name="T43" fmla="*/ 57 h 89"/>
                  <a:gd name="T44" fmla="*/ 150 w 201"/>
                  <a:gd name="T45" fmla="*/ 60 h 89"/>
                  <a:gd name="T46" fmla="*/ 142 w 201"/>
                  <a:gd name="T47" fmla="*/ 53 h 89"/>
                  <a:gd name="T48" fmla="*/ 134 w 201"/>
                  <a:gd name="T49" fmla="*/ 43 h 89"/>
                  <a:gd name="T50" fmla="*/ 123 w 201"/>
                  <a:gd name="T51" fmla="*/ 40 h 89"/>
                  <a:gd name="T52" fmla="*/ 62 w 201"/>
                  <a:gd name="T53" fmla="*/ 0 h 89"/>
                  <a:gd name="T54" fmla="*/ 20 w 201"/>
                  <a:gd name="T55" fmla="*/ 14 h 89"/>
                  <a:gd name="T56" fmla="*/ 8 w 201"/>
                  <a:gd name="T57" fmla="*/ 29 h 8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1"/>
                  <a:gd name="T88" fmla="*/ 0 h 89"/>
                  <a:gd name="T89" fmla="*/ 201 w 201"/>
                  <a:gd name="T90" fmla="*/ 89 h 8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1" h="89">
                    <a:moveTo>
                      <a:pt x="8" y="29"/>
                    </a:moveTo>
                    <a:lnTo>
                      <a:pt x="13" y="46"/>
                    </a:lnTo>
                    <a:lnTo>
                      <a:pt x="11" y="65"/>
                    </a:lnTo>
                    <a:lnTo>
                      <a:pt x="0" y="82"/>
                    </a:lnTo>
                    <a:lnTo>
                      <a:pt x="3" y="89"/>
                    </a:lnTo>
                    <a:lnTo>
                      <a:pt x="17" y="84"/>
                    </a:lnTo>
                    <a:lnTo>
                      <a:pt x="34" y="87"/>
                    </a:lnTo>
                    <a:lnTo>
                      <a:pt x="64" y="89"/>
                    </a:lnTo>
                    <a:lnTo>
                      <a:pt x="78" y="85"/>
                    </a:lnTo>
                    <a:lnTo>
                      <a:pt x="103" y="87"/>
                    </a:lnTo>
                    <a:lnTo>
                      <a:pt x="114" y="81"/>
                    </a:lnTo>
                    <a:lnTo>
                      <a:pt x="200" y="71"/>
                    </a:lnTo>
                    <a:lnTo>
                      <a:pt x="201" y="64"/>
                    </a:lnTo>
                    <a:lnTo>
                      <a:pt x="198" y="54"/>
                    </a:lnTo>
                    <a:lnTo>
                      <a:pt x="176" y="56"/>
                    </a:lnTo>
                    <a:lnTo>
                      <a:pt x="173" y="45"/>
                    </a:lnTo>
                    <a:lnTo>
                      <a:pt x="173" y="42"/>
                    </a:lnTo>
                    <a:lnTo>
                      <a:pt x="158" y="3"/>
                    </a:lnTo>
                    <a:lnTo>
                      <a:pt x="140" y="4"/>
                    </a:lnTo>
                    <a:lnTo>
                      <a:pt x="150" y="15"/>
                    </a:lnTo>
                    <a:lnTo>
                      <a:pt x="167" y="50"/>
                    </a:lnTo>
                    <a:lnTo>
                      <a:pt x="170" y="57"/>
                    </a:lnTo>
                    <a:lnTo>
                      <a:pt x="150" y="60"/>
                    </a:lnTo>
                    <a:lnTo>
                      <a:pt x="142" y="53"/>
                    </a:lnTo>
                    <a:lnTo>
                      <a:pt x="134" y="43"/>
                    </a:lnTo>
                    <a:lnTo>
                      <a:pt x="123" y="40"/>
                    </a:lnTo>
                    <a:lnTo>
                      <a:pt x="62" y="0"/>
                    </a:lnTo>
                    <a:lnTo>
                      <a:pt x="20" y="14"/>
                    </a:lnTo>
                    <a:lnTo>
                      <a:pt x="8" y="29"/>
                    </a:lnTo>
                    <a:close/>
                  </a:path>
                </a:pathLst>
              </a:custGeom>
              <a:solidFill>
                <a:srgbClr val="8CBF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96" name="Freeform 1047"/>
              <p:cNvSpPr>
                <a:spLocks/>
              </p:cNvSpPr>
              <p:nvPr/>
            </p:nvSpPr>
            <p:spPr bwMode="auto">
              <a:xfrm>
                <a:off x="3862" y="2237"/>
                <a:ext cx="302" cy="128"/>
              </a:xfrm>
              <a:custGeom>
                <a:avLst/>
                <a:gdLst>
                  <a:gd name="T0" fmla="*/ 33 w 302"/>
                  <a:gd name="T1" fmla="*/ 2 h 128"/>
                  <a:gd name="T2" fmla="*/ 48 w 302"/>
                  <a:gd name="T3" fmla="*/ 19 h 128"/>
                  <a:gd name="T4" fmla="*/ 64 w 302"/>
                  <a:gd name="T5" fmla="*/ 24 h 128"/>
                  <a:gd name="T6" fmla="*/ 86 w 302"/>
                  <a:gd name="T7" fmla="*/ 19 h 128"/>
                  <a:gd name="T8" fmla="*/ 108 w 302"/>
                  <a:gd name="T9" fmla="*/ 21 h 128"/>
                  <a:gd name="T10" fmla="*/ 128 w 302"/>
                  <a:gd name="T11" fmla="*/ 25 h 128"/>
                  <a:gd name="T12" fmla="*/ 142 w 302"/>
                  <a:gd name="T13" fmla="*/ 31 h 128"/>
                  <a:gd name="T14" fmla="*/ 151 w 302"/>
                  <a:gd name="T15" fmla="*/ 39 h 128"/>
                  <a:gd name="T16" fmla="*/ 168 w 302"/>
                  <a:gd name="T17" fmla="*/ 44 h 128"/>
                  <a:gd name="T18" fmla="*/ 196 w 302"/>
                  <a:gd name="T19" fmla="*/ 42 h 128"/>
                  <a:gd name="T20" fmla="*/ 206 w 302"/>
                  <a:gd name="T21" fmla="*/ 39 h 128"/>
                  <a:gd name="T22" fmla="*/ 235 w 302"/>
                  <a:gd name="T23" fmla="*/ 38 h 128"/>
                  <a:gd name="T24" fmla="*/ 246 w 302"/>
                  <a:gd name="T25" fmla="*/ 35 h 128"/>
                  <a:gd name="T26" fmla="*/ 254 w 302"/>
                  <a:gd name="T27" fmla="*/ 30 h 128"/>
                  <a:gd name="T28" fmla="*/ 276 w 302"/>
                  <a:gd name="T29" fmla="*/ 35 h 128"/>
                  <a:gd name="T30" fmla="*/ 301 w 302"/>
                  <a:gd name="T31" fmla="*/ 45 h 128"/>
                  <a:gd name="T32" fmla="*/ 302 w 302"/>
                  <a:gd name="T33" fmla="*/ 53 h 128"/>
                  <a:gd name="T34" fmla="*/ 302 w 302"/>
                  <a:gd name="T35" fmla="*/ 64 h 128"/>
                  <a:gd name="T36" fmla="*/ 292 w 302"/>
                  <a:gd name="T37" fmla="*/ 69 h 128"/>
                  <a:gd name="T38" fmla="*/ 293 w 302"/>
                  <a:gd name="T39" fmla="*/ 77 h 128"/>
                  <a:gd name="T40" fmla="*/ 298 w 302"/>
                  <a:gd name="T41" fmla="*/ 89 h 128"/>
                  <a:gd name="T42" fmla="*/ 287 w 302"/>
                  <a:gd name="T43" fmla="*/ 89 h 128"/>
                  <a:gd name="T44" fmla="*/ 271 w 302"/>
                  <a:gd name="T45" fmla="*/ 74 h 128"/>
                  <a:gd name="T46" fmla="*/ 253 w 302"/>
                  <a:gd name="T47" fmla="*/ 70 h 128"/>
                  <a:gd name="T48" fmla="*/ 215 w 302"/>
                  <a:gd name="T49" fmla="*/ 75 h 128"/>
                  <a:gd name="T50" fmla="*/ 212 w 302"/>
                  <a:gd name="T51" fmla="*/ 70 h 128"/>
                  <a:gd name="T52" fmla="*/ 203 w 302"/>
                  <a:gd name="T53" fmla="*/ 72 h 128"/>
                  <a:gd name="T54" fmla="*/ 207 w 302"/>
                  <a:gd name="T55" fmla="*/ 80 h 128"/>
                  <a:gd name="T56" fmla="*/ 193 w 302"/>
                  <a:gd name="T57" fmla="*/ 89 h 128"/>
                  <a:gd name="T58" fmla="*/ 184 w 302"/>
                  <a:gd name="T59" fmla="*/ 103 h 128"/>
                  <a:gd name="T60" fmla="*/ 178 w 302"/>
                  <a:gd name="T61" fmla="*/ 111 h 128"/>
                  <a:gd name="T62" fmla="*/ 171 w 302"/>
                  <a:gd name="T63" fmla="*/ 109 h 128"/>
                  <a:gd name="T64" fmla="*/ 148 w 302"/>
                  <a:gd name="T65" fmla="*/ 128 h 128"/>
                  <a:gd name="T66" fmla="*/ 147 w 302"/>
                  <a:gd name="T67" fmla="*/ 123 h 128"/>
                  <a:gd name="T68" fmla="*/ 157 w 302"/>
                  <a:gd name="T69" fmla="*/ 111 h 128"/>
                  <a:gd name="T70" fmla="*/ 147 w 302"/>
                  <a:gd name="T71" fmla="*/ 94 h 128"/>
                  <a:gd name="T72" fmla="*/ 120 w 302"/>
                  <a:gd name="T73" fmla="*/ 72 h 128"/>
                  <a:gd name="T74" fmla="*/ 104 w 302"/>
                  <a:gd name="T75" fmla="*/ 70 h 128"/>
                  <a:gd name="T76" fmla="*/ 76 w 302"/>
                  <a:gd name="T77" fmla="*/ 83 h 128"/>
                  <a:gd name="T78" fmla="*/ 61 w 302"/>
                  <a:gd name="T79" fmla="*/ 94 h 128"/>
                  <a:gd name="T80" fmla="*/ 55 w 302"/>
                  <a:gd name="T81" fmla="*/ 89 h 128"/>
                  <a:gd name="T82" fmla="*/ 51 w 302"/>
                  <a:gd name="T83" fmla="*/ 67 h 128"/>
                  <a:gd name="T84" fmla="*/ 36 w 302"/>
                  <a:gd name="T85" fmla="*/ 58 h 128"/>
                  <a:gd name="T86" fmla="*/ 8 w 302"/>
                  <a:gd name="T87" fmla="*/ 42 h 128"/>
                  <a:gd name="T88" fmla="*/ 0 w 302"/>
                  <a:gd name="T89" fmla="*/ 38 h 128"/>
                  <a:gd name="T90" fmla="*/ 5 w 302"/>
                  <a:gd name="T91" fmla="*/ 22 h 128"/>
                  <a:gd name="T92" fmla="*/ 12 w 302"/>
                  <a:gd name="T93" fmla="*/ 8 h 128"/>
                  <a:gd name="T94" fmla="*/ 22 w 302"/>
                  <a:gd name="T95" fmla="*/ 0 h 128"/>
                  <a:gd name="T96" fmla="*/ 33 w 302"/>
                  <a:gd name="T97" fmla="*/ 2 h 1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2"/>
                  <a:gd name="T148" fmla="*/ 0 h 128"/>
                  <a:gd name="T149" fmla="*/ 302 w 302"/>
                  <a:gd name="T150" fmla="*/ 128 h 12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2" h="128">
                    <a:moveTo>
                      <a:pt x="33" y="2"/>
                    </a:moveTo>
                    <a:lnTo>
                      <a:pt x="48" y="19"/>
                    </a:lnTo>
                    <a:lnTo>
                      <a:pt x="64" y="24"/>
                    </a:lnTo>
                    <a:lnTo>
                      <a:pt x="86" y="19"/>
                    </a:lnTo>
                    <a:lnTo>
                      <a:pt x="108" y="21"/>
                    </a:lnTo>
                    <a:lnTo>
                      <a:pt x="128" y="25"/>
                    </a:lnTo>
                    <a:lnTo>
                      <a:pt x="142" y="31"/>
                    </a:lnTo>
                    <a:lnTo>
                      <a:pt x="151" y="39"/>
                    </a:lnTo>
                    <a:lnTo>
                      <a:pt x="168" y="44"/>
                    </a:lnTo>
                    <a:lnTo>
                      <a:pt x="196" y="42"/>
                    </a:lnTo>
                    <a:lnTo>
                      <a:pt x="206" y="39"/>
                    </a:lnTo>
                    <a:lnTo>
                      <a:pt x="235" y="38"/>
                    </a:lnTo>
                    <a:lnTo>
                      <a:pt x="246" y="35"/>
                    </a:lnTo>
                    <a:lnTo>
                      <a:pt x="254" y="30"/>
                    </a:lnTo>
                    <a:lnTo>
                      <a:pt x="276" y="35"/>
                    </a:lnTo>
                    <a:lnTo>
                      <a:pt x="301" y="45"/>
                    </a:lnTo>
                    <a:lnTo>
                      <a:pt x="302" y="53"/>
                    </a:lnTo>
                    <a:lnTo>
                      <a:pt x="302" y="64"/>
                    </a:lnTo>
                    <a:lnTo>
                      <a:pt x="292" y="69"/>
                    </a:lnTo>
                    <a:lnTo>
                      <a:pt x="293" y="77"/>
                    </a:lnTo>
                    <a:lnTo>
                      <a:pt x="298" y="89"/>
                    </a:lnTo>
                    <a:lnTo>
                      <a:pt x="287" y="89"/>
                    </a:lnTo>
                    <a:lnTo>
                      <a:pt x="271" y="74"/>
                    </a:lnTo>
                    <a:lnTo>
                      <a:pt x="253" y="70"/>
                    </a:lnTo>
                    <a:lnTo>
                      <a:pt x="215" y="75"/>
                    </a:lnTo>
                    <a:lnTo>
                      <a:pt x="212" y="70"/>
                    </a:lnTo>
                    <a:lnTo>
                      <a:pt x="203" y="72"/>
                    </a:lnTo>
                    <a:lnTo>
                      <a:pt x="207" y="80"/>
                    </a:lnTo>
                    <a:lnTo>
                      <a:pt x="193" y="89"/>
                    </a:lnTo>
                    <a:lnTo>
                      <a:pt x="184" y="103"/>
                    </a:lnTo>
                    <a:lnTo>
                      <a:pt x="178" y="111"/>
                    </a:lnTo>
                    <a:lnTo>
                      <a:pt x="171" y="109"/>
                    </a:lnTo>
                    <a:lnTo>
                      <a:pt x="148" y="128"/>
                    </a:lnTo>
                    <a:lnTo>
                      <a:pt x="147" y="123"/>
                    </a:lnTo>
                    <a:lnTo>
                      <a:pt x="157" y="111"/>
                    </a:lnTo>
                    <a:lnTo>
                      <a:pt x="147" y="94"/>
                    </a:lnTo>
                    <a:lnTo>
                      <a:pt x="120" y="72"/>
                    </a:lnTo>
                    <a:lnTo>
                      <a:pt x="104" y="70"/>
                    </a:lnTo>
                    <a:lnTo>
                      <a:pt x="76" y="83"/>
                    </a:lnTo>
                    <a:lnTo>
                      <a:pt x="61" y="94"/>
                    </a:lnTo>
                    <a:lnTo>
                      <a:pt x="55" y="89"/>
                    </a:lnTo>
                    <a:lnTo>
                      <a:pt x="51" y="67"/>
                    </a:lnTo>
                    <a:lnTo>
                      <a:pt x="36" y="58"/>
                    </a:lnTo>
                    <a:lnTo>
                      <a:pt x="8" y="42"/>
                    </a:lnTo>
                    <a:lnTo>
                      <a:pt x="0" y="38"/>
                    </a:lnTo>
                    <a:lnTo>
                      <a:pt x="5" y="22"/>
                    </a:lnTo>
                    <a:lnTo>
                      <a:pt x="12" y="8"/>
                    </a:lnTo>
                    <a:lnTo>
                      <a:pt x="22" y="0"/>
                    </a:lnTo>
                    <a:lnTo>
                      <a:pt x="33" y="2"/>
                    </a:lnTo>
                    <a:close/>
                  </a:path>
                </a:pathLst>
              </a:custGeom>
              <a:solidFill>
                <a:srgbClr val="FF4D4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97" name="Freeform 1048"/>
              <p:cNvSpPr>
                <a:spLocks/>
              </p:cNvSpPr>
              <p:nvPr/>
            </p:nvSpPr>
            <p:spPr bwMode="auto">
              <a:xfrm>
                <a:off x="3887" y="2242"/>
                <a:ext cx="47" cy="31"/>
              </a:xfrm>
              <a:custGeom>
                <a:avLst/>
                <a:gdLst>
                  <a:gd name="T0" fmla="*/ 31 w 47"/>
                  <a:gd name="T1" fmla="*/ 0 h 31"/>
                  <a:gd name="T2" fmla="*/ 36 w 47"/>
                  <a:gd name="T3" fmla="*/ 0 h 31"/>
                  <a:gd name="T4" fmla="*/ 47 w 47"/>
                  <a:gd name="T5" fmla="*/ 14 h 31"/>
                  <a:gd name="T6" fmla="*/ 45 w 47"/>
                  <a:gd name="T7" fmla="*/ 17 h 31"/>
                  <a:gd name="T8" fmla="*/ 42 w 47"/>
                  <a:gd name="T9" fmla="*/ 19 h 31"/>
                  <a:gd name="T10" fmla="*/ 37 w 47"/>
                  <a:gd name="T11" fmla="*/ 12 h 31"/>
                  <a:gd name="T12" fmla="*/ 36 w 47"/>
                  <a:gd name="T13" fmla="*/ 16 h 31"/>
                  <a:gd name="T14" fmla="*/ 37 w 47"/>
                  <a:gd name="T15" fmla="*/ 20 h 31"/>
                  <a:gd name="T16" fmla="*/ 34 w 47"/>
                  <a:gd name="T17" fmla="*/ 30 h 31"/>
                  <a:gd name="T18" fmla="*/ 30 w 47"/>
                  <a:gd name="T19" fmla="*/ 31 h 31"/>
                  <a:gd name="T20" fmla="*/ 19 w 47"/>
                  <a:gd name="T21" fmla="*/ 26 h 31"/>
                  <a:gd name="T22" fmla="*/ 3 w 47"/>
                  <a:gd name="T23" fmla="*/ 19 h 31"/>
                  <a:gd name="T24" fmla="*/ 0 w 47"/>
                  <a:gd name="T25" fmla="*/ 14 h 31"/>
                  <a:gd name="T26" fmla="*/ 9 w 47"/>
                  <a:gd name="T27" fmla="*/ 0 h 31"/>
                  <a:gd name="T28" fmla="*/ 17 w 47"/>
                  <a:gd name="T29" fmla="*/ 8 h 31"/>
                  <a:gd name="T30" fmla="*/ 31 w 47"/>
                  <a:gd name="T31" fmla="*/ 0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7"/>
                  <a:gd name="T49" fmla="*/ 0 h 31"/>
                  <a:gd name="T50" fmla="*/ 47 w 47"/>
                  <a:gd name="T51" fmla="*/ 31 h 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7" h="31">
                    <a:moveTo>
                      <a:pt x="31" y="0"/>
                    </a:moveTo>
                    <a:lnTo>
                      <a:pt x="36" y="0"/>
                    </a:lnTo>
                    <a:lnTo>
                      <a:pt x="47" y="14"/>
                    </a:lnTo>
                    <a:lnTo>
                      <a:pt x="45" y="17"/>
                    </a:lnTo>
                    <a:lnTo>
                      <a:pt x="42" y="19"/>
                    </a:lnTo>
                    <a:lnTo>
                      <a:pt x="37" y="12"/>
                    </a:lnTo>
                    <a:lnTo>
                      <a:pt x="36" y="16"/>
                    </a:lnTo>
                    <a:lnTo>
                      <a:pt x="37" y="20"/>
                    </a:lnTo>
                    <a:lnTo>
                      <a:pt x="34" y="30"/>
                    </a:lnTo>
                    <a:lnTo>
                      <a:pt x="30" y="31"/>
                    </a:lnTo>
                    <a:lnTo>
                      <a:pt x="19" y="26"/>
                    </a:lnTo>
                    <a:lnTo>
                      <a:pt x="3" y="19"/>
                    </a:lnTo>
                    <a:lnTo>
                      <a:pt x="0" y="14"/>
                    </a:lnTo>
                    <a:lnTo>
                      <a:pt x="9" y="0"/>
                    </a:lnTo>
                    <a:lnTo>
                      <a:pt x="17" y="8"/>
                    </a:lnTo>
                    <a:lnTo>
                      <a:pt x="31" y="0"/>
                    </a:lnTo>
                    <a:close/>
                  </a:path>
                </a:pathLst>
              </a:custGeom>
              <a:solidFill>
                <a:srgbClr val="8CBF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98" name="Freeform 1049"/>
              <p:cNvSpPr>
                <a:spLocks/>
              </p:cNvSpPr>
              <p:nvPr/>
            </p:nvSpPr>
            <p:spPr bwMode="auto">
              <a:xfrm>
                <a:off x="3826" y="2331"/>
                <a:ext cx="56" cy="50"/>
              </a:xfrm>
              <a:custGeom>
                <a:avLst/>
                <a:gdLst>
                  <a:gd name="T0" fmla="*/ 36 w 56"/>
                  <a:gd name="T1" fmla="*/ 3 h 50"/>
                  <a:gd name="T2" fmla="*/ 20 w 56"/>
                  <a:gd name="T3" fmla="*/ 1 h 50"/>
                  <a:gd name="T4" fmla="*/ 11 w 56"/>
                  <a:gd name="T5" fmla="*/ 6 h 50"/>
                  <a:gd name="T6" fmla="*/ 5 w 56"/>
                  <a:gd name="T7" fmla="*/ 12 h 50"/>
                  <a:gd name="T8" fmla="*/ 0 w 56"/>
                  <a:gd name="T9" fmla="*/ 22 h 50"/>
                  <a:gd name="T10" fmla="*/ 2 w 56"/>
                  <a:gd name="T11" fmla="*/ 36 h 50"/>
                  <a:gd name="T12" fmla="*/ 9 w 56"/>
                  <a:gd name="T13" fmla="*/ 45 h 50"/>
                  <a:gd name="T14" fmla="*/ 27 w 56"/>
                  <a:gd name="T15" fmla="*/ 50 h 50"/>
                  <a:gd name="T16" fmla="*/ 41 w 56"/>
                  <a:gd name="T17" fmla="*/ 44 h 50"/>
                  <a:gd name="T18" fmla="*/ 50 w 56"/>
                  <a:gd name="T19" fmla="*/ 31 h 50"/>
                  <a:gd name="T20" fmla="*/ 50 w 56"/>
                  <a:gd name="T21" fmla="*/ 23 h 50"/>
                  <a:gd name="T22" fmla="*/ 56 w 56"/>
                  <a:gd name="T23" fmla="*/ 12 h 50"/>
                  <a:gd name="T24" fmla="*/ 45 w 56"/>
                  <a:gd name="T25" fmla="*/ 0 h 50"/>
                  <a:gd name="T26" fmla="*/ 36 w 56"/>
                  <a:gd name="T27" fmla="*/ 3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
                  <a:gd name="T43" fmla="*/ 0 h 50"/>
                  <a:gd name="T44" fmla="*/ 56 w 56"/>
                  <a:gd name="T45" fmla="*/ 50 h 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 h="50">
                    <a:moveTo>
                      <a:pt x="36" y="3"/>
                    </a:moveTo>
                    <a:lnTo>
                      <a:pt x="20" y="1"/>
                    </a:lnTo>
                    <a:lnTo>
                      <a:pt x="11" y="6"/>
                    </a:lnTo>
                    <a:lnTo>
                      <a:pt x="5" y="12"/>
                    </a:lnTo>
                    <a:lnTo>
                      <a:pt x="0" y="22"/>
                    </a:lnTo>
                    <a:lnTo>
                      <a:pt x="2" y="36"/>
                    </a:lnTo>
                    <a:lnTo>
                      <a:pt x="9" y="45"/>
                    </a:lnTo>
                    <a:lnTo>
                      <a:pt x="27" y="50"/>
                    </a:lnTo>
                    <a:lnTo>
                      <a:pt x="41" y="44"/>
                    </a:lnTo>
                    <a:lnTo>
                      <a:pt x="50" y="31"/>
                    </a:lnTo>
                    <a:lnTo>
                      <a:pt x="50" y="23"/>
                    </a:lnTo>
                    <a:lnTo>
                      <a:pt x="56" y="12"/>
                    </a:lnTo>
                    <a:lnTo>
                      <a:pt x="45" y="0"/>
                    </a:lnTo>
                    <a:lnTo>
                      <a:pt x="36" y="3"/>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99" name="Freeform 1050"/>
              <p:cNvSpPr>
                <a:spLocks/>
              </p:cNvSpPr>
              <p:nvPr/>
            </p:nvSpPr>
            <p:spPr bwMode="auto">
              <a:xfrm>
                <a:off x="3806" y="2315"/>
                <a:ext cx="92" cy="83"/>
              </a:xfrm>
              <a:custGeom>
                <a:avLst/>
                <a:gdLst>
                  <a:gd name="T0" fmla="*/ 47 w 92"/>
                  <a:gd name="T1" fmla="*/ 0 h 83"/>
                  <a:gd name="T2" fmla="*/ 25 w 92"/>
                  <a:gd name="T3" fmla="*/ 5 h 83"/>
                  <a:gd name="T4" fmla="*/ 8 w 92"/>
                  <a:gd name="T5" fmla="*/ 17 h 83"/>
                  <a:gd name="T6" fmla="*/ 0 w 92"/>
                  <a:gd name="T7" fmla="*/ 44 h 83"/>
                  <a:gd name="T8" fmla="*/ 14 w 92"/>
                  <a:gd name="T9" fmla="*/ 72 h 83"/>
                  <a:gd name="T10" fmla="*/ 37 w 92"/>
                  <a:gd name="T11" fmla="*/ 83 h 83"/>
                  <a:gd name="T12" fmla="*/ 72 w 92"/>
                  <a:gd name="T13" fmla="*/ 80 h 83"/>
                  <a:gd name="T14" fmla="*/ 87 w 92"/>
                  <a:gd name="T15" fmla="*/ 64 h 83"/>
                  <a:gd name="T16" fmla="*/ 92 w 92"/>
                  <a:gd name="T17" fmla="*/ 38 h 83"/>
                  <a:gd name="T18" fmla="*/ 81 w 92"/>
                  <a:gd name="T19" fmla="*/ 16 h 83"/>
                  <a:gd name="T20" fmla="*/ 70 w 92"/>
                  <a:gd name="T21" fmla="*/ 8 h 83"/>
                  <a:gd name="T22" fmla="*/ 56 w 92"/>
                  <a:gd name="T23" fmla="*/ 31 h 83"/>
                  <a:gd name="T24" fmla="*/ 67 w 92"/>
                  <a:gd name="T25" fmla="*/ 21 h 83"/>
                  <a:gd name="T26" fmla="*/ 73 w 92"/>
                  <a:gd name="T27" fmla="*/ 28 h 83"/>
                  <a:gd name="T28" fmla="*/ 79 w 92"/>
                  <a:gd name="T29" fmla="*/ 44 h 83"/>
                  <a:gd name="T30" fmla="*/ 78 w 92"/>
                  <a:gd name="T31" fmla="*/ 50 h 83"/>
                  <a:gd name="T32" fmla="*/ 70 w 92"/>
                  <a:gd name="T33" fmla="*/ 42 h 83"/>
                  <a:gd name="T34" fmla="*/ 68 w 92"/>
                  <a:gd name="T35" fmla="*/ 49 h 83"/>
                  <a:gd name="T36" fmla="*/ 76 w 92"/>
                  <a:gd name="T37" fmla="*/ 56 h 83"/>
                  <a:gd name="T38" fmla="*/ 72 w 92"/>
                  <a:gd name="T39" fmla="*/ 64 h 83"/>
                  <a:gd name="T40" fmla="*/ 62 w 92"/>
                  <a:gd name="T41" fmla="*/ 70 h 83"/>
                  <a:gd name="T42" fmla="*/ 51 w 92"/>
                  <a:gd name="T43" fmla="*/ 64 h 83"/>
                  <a:gd name="T44" fmla="*/ 47 w 92"/>
                  <a:gd name="T45" fmla="*/ 64 h 83"/>
                  <a:gd name="T46" fmla="*/ 51 w 92"/>
                  <a:gd name="T47" fmla="*/ 69 h 83"/>
                  <a:gd name="T48" fmla="*/ 61 w 92"/>
                  <a:gd name="T49" fmla="*/ 74 h 83"/>
                  <a:gd name="T50" fmla="*/ 53 w 92"/>
                  <a:gd name="T51" fmla="*/ 77 h 83"/>
                  <a:gd name="T52" fmla="*/ 37 w 92"/>
                  <a:gd name="T53" fmla="*/ 75 h 83"/>
                  <a:gd name="T54" fmla="*/ 47 w 92"/>
                  <a:gd name="T55" fmla="*/ 66 h 83"/>
                  <a:gd name="T56" fmla="*/ 40 w 92"/>
                  <a:gd name="T57" fmla="*/ 63 h 83"/>
                  <a:gd name="T58" fmla="*/ 29 w 92"/>
                  <a:gd name="T59" fmla="*/ 72 h 83"/>
                  <a:gd name="T60" fmla="*/ 25 w 92"/>
                  <a:gd name="T61" fmla="*/ 70 h 83"/>
                  <a:gd name="T62" fmla="*/ 17 w 92"/>
                  <a:gd name="T63" fmla="*/ 60 h 83"/>
                  <a:gd name="T64" fmla="*/ 23 w 92"/>
                  <a:gd name="T65" fmla="*/ 52 h 83"/>
                  <a:gd name="T66" fmla="*/ 22 w 92"/>
                  <a:gd name="T67" fmla="*/ 47 h 83"/>
                  <a:gd name="T68" fmla="*/ 14 w 92"/>
                  <a:gd name="T69" fmla="*/ 53 h 83"/>
                  <a:gd name="T70" fmla="*/ 9 w 92"/>
                  <a:gd name="T71" fmla="*/ 42 h 83"/>
                  <a:gd name="T72" fmla="*/ 11 w 92"/>
                  <a:gd name="T73" fmla="*/ 36 h 83"/>
                  <a:gd name="T74" fmla="*/ 20 w 92"/>
                  <a:gd name="T75" fmla="*/ 41 h 83"/>
                  <a:gd name="T76" fmla="*/ 22 w 92"/>
                  <a:gd name="T77" fmla="*/ 36 h 83"/>
                  <a:gd name="T78" fmla="*/ 14 w 92"/>
                  <a:gd name="T79" fmla="*/ 28 h 83"/>
                  <a:gd name="T80" fmla="*/ 19 w 92"/>
                  <a:gd name="T81" fmla="*/ 19 h 83"/>
                  <a:gd name="T82" fmla="*/ 26 w 92"/>
                  <a:gd name="T83" fmla="*/ 14 h 83"/>
                  <a:gd name="T84" fmla="*/ 34 w 92"/>
                  <a:gd name="T85" fmla="*/ 21 h 83"/>
                  <a:gd name="T86" fmla="*/ 42 w 92"/>
                  <a:gd name="T87" fmla="*/ 19 h 83"/>
                  <a:gd name="T88" fmla="*/ 31 w 92"/>
                  <a:gd name="T89" fmla="*/ 11 h 83"/>
                  <a:gd name="T90" fmla="*/ 34 w 92"/>
                  <a:gd name="T91" fmla="*/ 10 h 83"/>
                  <a:gd name="T92" fmla="*/ 45 w 92"/>
                  <a:gd name="T93" fmla="*/ 8 h 83"/>
                  <a:gd name="T94" fmla="*/ 53 w 92"/>
                  <a:gd name="T95" fmla="*/ 10 h 83"/>
                  <a:gd name="T96" fmla="*/ 47 w 92"/>
                  <a:gd name="T97" fmla="*/ 17 h 83"/>
                  <a:gd name="T98" fmla="*/ 54 w 92"/>
                  <a:gd name="T99" fmla="*/ 19 h 83"/>
                  <a:gd name="T100" fmla="*/ 62 w 92"/>
                  <a:gd name="T101" fmla="*/ 3 h 83"/>
                  <a:gd name="T102" fmla="*/ 47 w 92"/>
                  <a:gd name="T103" fmla="*/ 0 h 8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2"/>
                  <a:gd name="T157" fmla="*/ 0 h 83"/>
                  <a:gd name="T158" fmla="*/ 92 w 92"/>
                  <a:gd name="T159" fmla="*/ 83 h 8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2" h="83">
                    <a:moveTo>
                      <a:pt x="47" y="0"/>
                    </a:moveTo>
                    <a:lnTo>
                      <a:pt x="25" y="5"/>
                    </a:lnTo>
                    <a:lnTo>
                      <a:pt x="8" y="17"/>
                    </a:lnTo>
                    <a:lnTo>
                      <a:pt x="0" y="44"/>
                    </a:lnTo>
                    <a:lnTo>
                      <a:pt x="14" y="72"/>
                    </a:lnTo>
                    <a:lnTo>
                      <a:pt x="37" y="83"/>
                    </a:lnTo>
                    <a:lnTo>
                      <a:pt x="72" y="80"/>
                    </a:lnTo>
                    <a:lnTo>
                      <a:pt x="87" y="64"/>
                    </a:lnTo>
                    <a:lnTo>
                      <a:pt x="92" y="38"/>
                    </a:lnTo>
                    <a:lnTo>
                      <a:pt x="81" y="16"/>
                    </a:lnTo>
                    <a:lnTo>
                      <a:pt x="70" y="8"/>
                    </a:lnTo>
                    <a:lnTo>
                      <a:pt x="56" y="31"/>
                    </a:lnTo>
                    <a:lnTo>
                      <a:pt x="67" y="21"/>
                    </a:lnTo>
                    <a:lnTo>
                      <a:pt x="73" y="28"/>
                    </a:lnTo>
                    <a:lnTo>
                      <a:pt x="79" y="44"/>
                    </a:lnTo>
                    <a:lnTo>
                      <a:pt x="78" y="50"/>
                    </a:lnTo>
                    <a:lnTo>
                      <a:pt x="70" y="42"/>
                    </a:lnTo>
                    <a:lnTo>
                      <a:pt x="68" y="49"/>
                    </a:lnTo>
                    <a:lnTo>
                      <a:pt x="76" y="56"/>
                    </a:lnTo>
                    <a:lnTo>
                      <a:pt x="72" y="64"/>
                    </a:lnTo>
                    <a:lnTo>
                      <a:pt x="62" y="70"/>
                    </a:lnTo>
                    <a:lnTo>
                      <a:pt x="51" y="64"/>
                    </a:lnTo>
                    <a:lnTo>
                      <a:pt x="47" y="64"/>
                    </a:lnTo>
                    <a:lnTo>
                      <a:pt x="51" y="69"/>
                    </a:lnTo>
                    <a:lnTo>
                      <a:pt x="61" y="74"/>
                    </a:lnTo>
                    <a:lnTo>
                      <a:pt x="53" y="77"/>
                    </a:lnTo>
                    <a:lnTo>
                      <a:pt x="37" y="75"/>
                    </a:lnTo>
                    <a:lnTo>
                      <a:pt x="47" y="66"/>
                    </a:lnTo>
                    <a:lnTo>
                      <a:pt x="40" y="63"/>
                    </a:lnTo>
                    <a:lnTo>
                      <a:pt x="29" y="72"/>
                    </a:lnTo>
                    <a:lnTo>
                      <a:pt x="25" y="70"/>
                    </a:lnTo>
                    <a:lnTo>
                      <a:pt x="17" y="60"/>
                    </a:lnTo>
                    <a:lnTo>
                      <a:pt x="23" y="52"/>
                    </a:lnTo>
                    <a:lnTo>
                      <a:pt x="22" y="47"/>
                    </a:lnTo>
                    <a:lnTo>
                      <a:pt x="14" y="53"/>
                    </a:lnTo>
                    <a:lnTo>
                      <a:pt x="9" y="42"/>
                    </a:lnTo>
                    <a:lnTo>
                      <a:pt x="11" y="36"/>
                    </a:lnTo>
                    <a:lnTo>
                      <a:pt x="20" y="41"/>
                    </a:lnTo>
                    <a:lnTo>
                      <a:pt x="22" y="36"/>
                    </a:lnTo>
                    <a:lnTo>
                      <a:pt x="14" y="28"/>
                    </a:lnTo>
                    <a:lnTo>
                      <a:pt x="19" y="19"/>
                    </a:lnTo>
                    <a:lnTo>
                      <a:pt x="26" y="14"/>
                    </a:lnTo>
                    <a:lnTo>
                      <a:pt x="34" y="21"/>
                    </a:lnTo>
                    <a:lnTo>
                      <a:pt x="42" y="19"/>
                    </a:lnTo>
                    <a:lnTo>
                      <a:pt x="31" y="11"/>
                    </a:lnTo>
                    <a:lnTo>
                      <a:pt x="34" y="10"/>
                    </a:lnTo>
                    <a:lnTo>
                      <a:pt x="45" y="8"/>
                    </a:lnTo>
                    <a:lnTo>
                      <a:pt x="53" y="10"/>
                    </a:lnTo>
                    <a:lnTo>
                      <a:pt x="47" y="17"/>
                    </a:lnTo>
                    <a:lnTo>
                      <a:pt x="54" y="19"/>
                    </a:lnTo>
                    <a:lnTo>
                      <a:pt x="62" y="3"/>
                    </a:lnTo>
                    <a:lnTo>
                      <a:pt x="47" y="0"/>
                    </a:lnTo>
                    <a:close/>
                  </a:path>
                </a:pathLst>
              </a:custGeom>
              <a:solidFill>
                <a:srgbClr val="A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00" name="Freeform 1051"/>
              <p:cNvSpPr>
                <a:spLocks/>
              </p:cNvSpPr>
              <p:nvPr/>
            </p:nvSpPr>
            <p:spPr bwMode="auto">
              <a:xfrm>
                <a:off x="3796" y="2309"/>
                <a:ext cx="114" cy="103"/>
              </a:xfrm>
              <a:custGeom>
                <a:avLst/>
                <a:gdLst>
                  <a:gd name="T0" fmla="*/ 33 w 114"/>
                  <a:gd name="T1" fmla="*/ 0 h 103"/>
                  <a:gd name="T2" fmla="*/ 19 w 114"/>
                  <a:gd name="T3" fmla="*/ 8 h 103"/>
                  <a:gd name="T4" fmla="*/ 10 w 114"/>
                  <a:gd name="T5" fmla="*/ 20 h 103"/>
                  <a:gd name="T6" fmla="*/ 2 w 114"/>
                  <a:gd name="T7" fmla="*/ 37 h 103"/>
                  <a:gd name="T8" fmla="*/ 0 w 114"/>
                  <a:gd name="T9" fmla="*/ 51 h 103"/>
                  <a:gd name="T10" fmla="*/ 4 w 114"/>
                  <a:gd name="T11" fmla="*/ 69 h 103"/>
                  <a:gd name="T12" fmla="*/ 10 w 114"/>
                  <a:gd name="T13" fmla="*/ 83 h 103"/>
                  <a:gd name="T14" fmla="*/ 22 w 114"/>
                  <a:gd name="T15" fmla="*/ 94 h 103"/>
                  <a:gd name="T16" fmla="*/ 41 w 114"/>
                  <a:gd name="T17" fmla="*/ 101 h 103"/>
                  <a:gd name="T18" fmla="*/ 63 w 114"/>
                  <a:gd name="T19" fmla="*/ 103 h 103"/>
                  <a:gd name="T20" fmla="*/ 86 w 114"/>
                  <a:gd name="T21" fmla="*/ 97 h 103"/>
                  <a:gd name="T22" fmla="*/ 100 w 114"/>
                  <a:gd name="T23" fmla="*/ 84 h 103"/>
                  <a:gd name="T24" fmla="*/ 108 w 114"/>
                  <a:gd name="T25" fmla="*/ 69 h 103"/>
                  <a:gd name="T26" fmla="*/ 114 w 114"/>
                  <a:gd name="T27" fmla="*/ 47 h 103"/>
                  <a:gd name="T28" fmla="*/ 97 w 114"/>
                  <a:gd name="T29" fmla="*/ 20 h 103"/>
                  <a:gd name="T30" fmla="*/ 85 w 114"/>
                  <a:gd name="T31" fmla="*/ 20 h 103"/>
                  <a:gd name="T32" fmla="*/ 94 w 114"/>
                  <a:gd name="T33" fmla="*/ 34 h 103"/>
                  <a:gd name="T34" fmla="*/ 97 w 114"/>
                  <a:gd name="T35" fmla="*/ 48 h 103"/>
                  <a:gd name="T36" fmla="*/ 94 w 114"/>
                  <a:gd name="T37" fmla="*/ 59 h 103"/>
                  <a:gd name="T38" fmla="*/ 89 w 114"/>
                  <a:gd name="T39" fmla="*/ 72 h 103"/>
                  <a:gd name="T40" fmla="*/ 78 w 114"/>
                  <a:gd name="T41" fmla="*/ 81 h 103"/>
                  <a:gd name="T42" fmla="*/ 63 w 114"/>
                  <a:gd name="T43" fmla="*/ 86 h 103"/>
                  <a:gd name="T44" fmla="*/ 46 w 114"/>
                  <a:gd name="T45" fmla="*/ 86 h 103"/>
                  <a:gd name="T46" fmla="*/ 35 w 114"/>
                  <a:gd name="T47" fmla="*/ 81 h 103"/>
                  <a:gd name="T48" fmla="*/ 25 w 114"/>
                  <a:gd name="T49" fmla="*/ 73 h 103"/>
                  <a:gd name="T50" fmla="*/ 16 w 114"/>
                  <a:gd name="T51" fmla="*/ 58 h 103"/>
                  <a:gd name="T52" fmla="*/ 16 w 114"/>
                  <a:gd name="T53" fmla="*/ 39 h 103"/>
                  <a:gd name="T54" fmla="*/ 22 w 114"/>
                  <a:gd name="T55" fmla="*/ 25 h 103"/>
                  <a:gd name="T56" fmla="*/ 38 w 114"/>
                  <a:gd name="T57" fmla="*/ 14 h 103"/>
                  <a:gd name="T58" fmla="*/ 60 w 114"/>
                  <a:gd name="T59" fmla="*/ 8 h 103"/>
                  <a:gd name="T60" fmla="*/ 50 w 114"/>
                  <a:gd name="T61" fmla="*/ 2 h 103"/>
                  <a:gd name="T62" fmla="*/ 33 w 114"/>
                  <a:gd name="T63" fmla="*/ 0 h 1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4"/>
                  <a:gd name="T97" fmla="*/ 0 h 103"/>
                  <a:gd name="T98" fmla="*/ 114 w 114"/>
                  <a:gd name="T99" fmla="*/ 103 h 10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4" h="103">
                    <a:moveTo>
                      <a:pt x="33" y="0"/>
                    </a:moveTo>
                    <a:lnTo>
                      <a:pt x="19" y="8"/>
                    </a:lnTo>
                    <a:lnTo>
                      <a:pt x="10" y="20"/>
                    </a:lnTo>
                    <a:lnTo>
                      <a:pt x="2" y="37"/>
                    </a:lnTo>
                    <a:lnTo>
                      <a:pt x="0" y="51"/>
                    </a:lnTo>
                    <a:lnTo>
                      <a:pt x="4" y="69"/>
                    </a:lnTo>
                    <a:lnTo>
                      <a:pt x="10" y="83"/>
                    </a:lnTo>
                    <a:lnTo>
                      <a:pt x="22" y="94"/>
                    </a:lnTo>
                    <a:lnTo>
                      <a:pt x="41" y="101"/>
                    </a:lnTo>
                    <a:lnTo>
                      <a:pt x="63" y="103"/>
                    </a:lnTo>
                    <a:lnTo>
                      <a:pt x="86" y="97"/>
                    </a:lnTo>
                    <a:lnTo>
                      <a:pt x="100" y="84"/>
                    </a:lnTo>
                    <a:lnTo>
                      <a:pt x="108" y="69"/>
                    </a:lnTo>
                    <a:lnTo>
                      <a:pt x="114" y="47"/>
                    </a:lnTo>
                    <a:lnTo>
                      <a:pt x="97" y="20"/>
                    </a:lnTo>
                    <a:lnTo>
                      <a:pt x="85" y="20"/>
                    </a:lnTo>
                    <a:lnTo>
                      <a:pt x="94" y="34"/>
                    </a:lnTo>
                    <a:lnTo>
                      <a:pt x="97" y="48"/>
                    </a:lnTo>
                    <a:lnTo>
                      <a:pt x="94" y="59"/>
                    </a:lnTo>
                    <a:lnTo>
                      <a:pt x="89" y="72"/>
                    </a:lnTo>
                    <a:lnTo>
                      <a:pt x="78" y="81"/>
                    </a:lnTo>
                    <a:lnTo>
                      <a:pt x="63" y="86"/>
                    </a:lnTo>
                    <a:lnTo>
                      <a:pt x="46" y="86"/>
                    </a:lnTo>
                    <a:lnTo>
                      <a:pt x="35" y="81"/>
                    </a:lnTo>
                    <a:lnTo>
                      <a:pt x="25" y="73"/>
                    </a:lnTo>
                    <a:lnTo>
                      <a:pt x="16" y="58"/>
                    </a:lnTo>
                    <a:lnTo>
                      <a:pt x="16" y="39"/>
                    </a:lnTo>
                    <a:lnTo>
                      <a:pt x="22" y="25"/>
                    </a:lnTo>
                    <a:lnTo>
                      <a:pt x="38" y="14"/>
                    </a:lnTo>
                    <a:lnTo>
                      <a:pt x="60" y="8"/>
                    </a:lnTo>
                    <a:lnTo>
                      <a:pt x="50" y="2"/>
                    </a:lnTo>
                    <a:lnTo>
                      <a:pt x="33" y="0"/>
                    </a:lnTo>
                    <a:close/>
                  </a:path>
                </a:pathLst>
              </a:custGeom>
              <a:solidFill>
                <a:srgbClr val="B2B2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01" name="Freeform 1052"/>
              <p:cNvSpPr>
                <a:spLocks/>
              </p:cNvSpPr>
              <p:nvPr/>
            </p:nvSpPr>
            <p:spPr bwMode="auto">
              <a:xfrm>
                <a:off x="3829" y="2354"/>
                <a:ext cx="47" cy="27"/>
              </a:xfrm>
              <a:custGeom>
                <a:avLst/>
                <a:gdLst>
                  <a:gd name="T0" fmla="*/ 0 w 47"/>
                  <a:gd name="T1" fmla="*/ 14 h 27"/>
                  <a:gd name="T2" fmla="*/ 8 w 47"/>
                  <a:gd name="T3" fmla="*/ 24 h 27"/>
                  <a:gd name="T4" fmla="*/ 19 w 47"/>
                  <a:gd name="T5" fmla="*/ 27 h 27"/>
                  <a:gd name="T6" fmla="*/ 30 w 47"/>
                  <a:gd name="T7" fmla="*/ 27 h 27"/>
                  <a:gd name="T8" fmla="*/ 39 w 47"/>
                  <a:gd name="T9" fmla="*/ 22 h 27"/>
                  <a:gd name="T10" fmla="*/ 44 w 47"/>
                  <a:gd name="T11" fmla="*/ 14 h 27"/>
                  <a:gd name="T12" fmla="*/ 47 w 47"/>
                  <a:gd name="T13" fmla="*/ 0 h 27"/>
                  <a:gd name="T14" fmla="*/ 42 w 47"/>
                  <a:gd name="T15" fmla="*/ 11 h 27"/>
                  <a:gd name="T16" fmla="*/ 36 w 47"/>
                  <a:gd name="T17" fmla="*/ 14 h 27"/>
                  <a:gd name="T18" fmla="*/ 30 w 47"/>
                  <a:gd name="T19" fmla="*/ 19 h 27"/>
                  <a:gd name="T20" fmla="*/ 22 w 47"/>
                  <a:gd name="T21" fmla="*/ 21 h 27"/>
                  <a:gd name="T22" fmla="*/ 14 w 47"/>
                  <a:gd name="T23" fmla="*/ 17 h 27"/>
                  <a:gd name="T24" fmla="*/ 11 w 47"/>
                  <a:gd name="T25" fmla="*/ 19 h 27"/>
                  <a:gd name="T26" fmla="*/ 0 w 47"/>
                  <a:gd name="T27" fmla="*/ 14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7"/>
                  <a:gd name="T43" fmla="*/ 0 h 27"/>
                  <a:gd name="T44" fmla="*/ 47 w 47"/>
                  <a:gd name="T45" fmla="*/ 27 h 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7" h="27">
                    <a:moveTo>
                      <a:pt x="0" y="14"/>
                    </a:moveTo>
                    <a:lnTo>
                      <a:pt x="8" y="24"/>
                    </a:lnTo>
                    <a:lnTo>
                      <a:pt x="19" y="27"/>
                    </a:lnTo>
                    <a:lnTo>
                      <a:pt x="30" y="27"/>
                    </a:lnTo>
                    <a:lnTo>
                      <a:pt x="39" y="22"/>
                    </a:lnTo>
                    <a:lnTo>
                      <a:pt x="44" y="14"/>
                    </a:lnTo>
                    <a:lnTo>
                      <a:pt x="47" y="0"/>
                    </a:lnTo>
                    <a:lnTo>
                      <a:pt x="42" y="11"/>
                    </a:lnTo>
                    <a:lnTo>
                      <a:pt x="36" y="14"/>
                    </a:lnTo>
                    <a:lnTo>
                      <a:pt x="30" y="19"/>
                    </a:lnTo>
                    <a:lnTo>
                      <a:pt x="22" y="21"/>
                    </a:lnTo>
                    <a:lnTo>
                      <a:pt x="14" y="17"/>
                    </a:lnTo>
                    <a:lnTo>
                      <a:pt x="11" y="19"/>
                    </a:lnTo>
                    <a:lnTo>
                      <a:pt x="0" y="14"/>
                    </a:lnTo>
                    <a:close/>
                  </a:path>
                </a:pathLst>
              </a:custGeom>
              <a:solidFill>
                <a:srgbClr val="8CBF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02" name="Freeform 1053"/>
              <p:cNvSpPr>
                <a:spLocks/>
              </p:cNvSpPr>
              <p:nvPr/>
            </p:nvSpPr>
            <p:spPr bwMode="auto">
              <a:xfrm>
                <a:off x="3839" y="2286"/>
                <a:ext cx="54" cy="85"/>
              </a:xfrm>
              <a:custGeom>
                <a:avLst/>
                <a:gdLst>
                  <a:gd name="T0" fmla="*/ 45 w 54"/>
                  <a:gd name="T1" fmla="*/ 0 h 85"/>
                  <a:gd name="T2" fmla="*/ 21 w 54"/>
                  <a:gd name="T3" fmla="*/ 48 h 85"/>
                  <a:gd name="T4" fmla="*/ 17 w 54"/>
                  <a:gd name="T5" fmla="*/ 57 h 85"/>
                  <a:gd name="T6" fmla="*/ 9 w 54"/>
                  <a:gd name="T7" fmla="*/ 57 h 85"/>
                  <a:gd name="T8" fmla="*/ 0 w 54"/>
                  <a:gd name="T9" fmla="*/ 67 h 85"/>
                  <a:gd name="T10" fmla="*/ 0 w 54"/>
                  <a:gd name="T11" fmla="*/ 78 h 85"/>
                  <a:gd name="T12" fmla="*/ 7 w 54"/>
                  <a:gd name="T13" fmla="*/ 85 h 85"/>
                  <a:gd name="T14" fmla="*/ 20 w 54"/>
                  <a:gd name="T15" fmla="*/ 85 h 85"/>
                  <a:gd name="T16" fmla="*/ 26 w 54"/>
                  <a:gd name="T17" fmla="*/ 79 h 85"/>
                  <a:gd name="T18" fmla="*/ 28 w 54"/>
                  <a:gd name="T19" fmla="*/ 70 h 85"/>
                  <a:gd name="T20" fmla="*/ 21 w 54"/>
                  <a:gd name="T21" fmla="*/ 65 h 85"/>
                  <a:gd name="T22" fmla="*/ 20 w 54"/>
                  <a:gd name="T23" fmla="*/ 74 h 85"/>
                  <a:gd name="T24" fmla="*/ 12 w 54"/>
                  <a:gd name="T25" fmla="*/ 78 h 85"/>
                  <a:gd name="T26" fmla="*/ 7 w 54"/>
                  <a:gd name="T27" fmla="*/ 74 h 85"/>
                  <a:gd name="T28" fmla="*/ 9 w 54"/>
                  <a:gd name="T29" fmla="*/ 67 h 85"/>
                  <a:gd name="T30" fmla="*/ 14 w 54"/>
                  <a:gd name="T31" fmla="*/ 64 h 85"/>
                  <a:gd name="T32" fmla="*/ 23 w 54"/>
                  <a:gd name="T33" fmla="*/ 62 h 85"/>
                  <a:gd name="T34" fmla="*/ 54 w 54"/>
                  <a:gd name="T35" fmla="*/ 4 h 85"/>
                  <a:gd name="T36" fmla="*/ 45 w 54"/>
                  <a:gd name="T37" fmla="*/ 0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85"/>
                  <a:gd name="T59" fmla="*/ 54 w 54"/>
                  <a:gd name="T60" fmla="*/ 85 h 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85">
                    <a:moveTo>
                      <a:pt x="45" y="0"/>
                    </a:moveTo>
                    <a:lnTo>
                      <a:pt x="21" y="48"/>
                    </a:lnTo>
                    <a:lnTo>
                      <a:pt x="17" y="57"/>
                    </a:lnTo>
                    <a:lnTo>
                      <a:pt x="9" y="57"/>
                    </a:lnTo>
                    <a:lnTo>
                      <a:pt x="0" y="67"/>
                    </a:lnTo>
                    <a:lnTo>
                      <a:pt x="0" y="78"/>
                    </a:lnTo>
                    <a:lnTo>
                      <a:pt x="7" y="85"/>
                    </a:lnTo>
                    <a:lnTo>
                      <a:pt x="20" y="85"/>
                    </a:lnTo>
                    <a:lnTo>
                      <a:pt x="26" y="79"/>
                    </a:lnTo>
                    <a:lnTo>
                      <a:pt x="28" y="70"/>
                    </a:lnTo>
                    <a:lnTo>
                      <a:pt x="21" y="65"/>
                    </a:lnTo>
                    <a:lnTo>
                      <a:pt x="20" y="74"/>
                    </a:lnTo>
                    <a:lnTo>
                      <a:pt x="12" y="78"/>
                    </a:lnTo>
                    <a:lnTo>
                      <a:pt x="7" y="74"/>
                    </a:lnTo>
                    <a:lnTo>
                      <a:pt x="9" y="67"/>
                    </a:lnTo>
                    <a:lnTo>
                      <a:pt x="14" y="64"/>
                    </a:lnTo>
                    <a:lnTo>
                      <a:pt x="23" y="62"/>
                    </a:lnTo>
                    <a:lnTo>
                      <a:pt x="54" y="4"/>
                    </a:lnTo>
                    <a:lnTo>
                      <a:pt x="45" y="0"/>
                    </a:lnTo>
                    <a:close/>
                  </a:path>
                </a:pathLst>
              </a:custGeom>
              <a:solidFill>
                <a:srgbClr val="8CBF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03" name="Freeform 1054"/>
              <p:cNvSpPr>
                <a:spLocks/>
              </p:cNvSpPr>
              <p:nvPr/>
            </p:nvSpPr>
            <p:spPr bwMode="auto">
              <a:xfrm>
                <a:off x="3876" y="2303"/>
                <a:ext cx="37" cy="61"/>
              </a:xfrm>
              <a:custGeom>
                <a:avLst/>
                <a:gdLst>
                  <a:gd name="T0" fmla="*/ 9 w 37"/>
                  <a:gd name="T1" fmla="*/ 0 h 61"/>
                  <a:gd name="T2" fmla="*/ 22 w 37"/>
                  <a:gd name="T3" fmla="*/ 11 h 61"/>
                  <a:gd name="T4" fmla="*/ 31 w 37"/>
                  <a:gd name="T5" fmla="*/ 23 h 61"/>
                  <a:gd name="T6" fmla="*/ 36 w 37"/>
                  <a:gd name="T7" fmla="*/ 39 h 61"/>
                  <a:gd name="T8" fmla="*/ 37 w 37"/>
                  <a:gd name="T9" fmla="*/ 61 h 61"/>
                  <a:gd name="T10" fmla="*/ 26 w 37"/>
                  <a:gd name="T11" fmla="*/ 50 h 61"/>
                  <a:gd name="T12" fmla="*/ 17 w 37"/>
                  <a:gd name="T13" fmla="*/ 28 h 61"/>
                  <a:gd name="T14" fmla="*/ 0 w 37"/>
                  <a:gd name="T15" fmla="*/ 20 h 61"/>
                  <a:gd name="T16" fmla="*/ 9 w 37"/>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61"/>
                  <a:gd name="T29" fmla="*/ 37 w 37"/>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61">
                    <a:moveTo>
                      <a:pt x="9" y="0"/>
                    </a:moveTo>
                    <a:lnTo>
                      <a:pt x="22" y="11"/>
                    </a:lnTo>
                    <a:lnTo>
                      <a:pt x="31" y="23"/>
                    </a:lnTo>
                    <a:lnTo>
                      <a:pt x="36" y="39"/>
                    </a:lnTo>
                    <a:lnTo>
                      <a:pt x="37" y="61"/>
                    </a:lnTo>
                    <a:lnTo>
                      <a:pt x="26" y="50"/>
                    </a:lnTo>
                    <a:lnTo>
                      <a:pt x="17" y="28"/>
                    </a:lnTo>
                    <a:lnTo>
                      <a:pt x="0" y="20"/>
                    </a:lnTo>
                    <a:lnTo>
                      <a:pt x="9" y="0"/>
                    </a:lnTo>
                    <a:close/>
                  </a:path>
                </a:pathLst>
              </a:custGeom>
              <a:solidFill>
                <a:srgbClr val="FF4D4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04" name="Freeform 1055"/>
              <p:cNvSpPr>
                <a:spLocks/>
              </p:cNvSpPr>
              <p:nvPr/>
            </p:nvSpPr>
            <p:spPr bwMode="auto">
              <a:xfrm>
                <a:off x="3820" y="2298"/>
                <a:ext cx="58" cy="20"/>
              </a:xfrm>
              <a:custGeom>
                <a:avLst/>
                <a:gdLst>
                  <a:gd name="T0" fmla="*/ 1 w 58"/>
                  <a:gd name="T1" fmla="*/ 6 h 20"/>
                  <a:gd name="T2" fmla="*/ 29 w 58"/>
                  <a:gd name="T3" fmla="*/ 2 h 20"/>
                  <a:gd name="T4" fmla="*/ 43 w 58"/>
                  <a:gd name="T5" fmla="*/ 0 h 20"/>
                  <a:gd name="T6" fmla="*/ 58 w 58"/>
                  <a:gd name="T7" fmla="*/ 2 h 20"/>
                  <a:gd name="T8" fmla="*/ 47 w 58"/>
                  <a:gd name="T9" fmla="*/ 20 h 20"/>
                  <a:gd name="T10" fmla="*/ 0 w 58"/>
                  <a:gd name="T11" fmla="*/ 9 h 20"/>
                  <a:gd name="T12" fmla="*/ 1 w 58"/>
                  <a:gd name="T13" fmla="*/ 6 h 20"/>
                  <a:gd name="T14" fmla="*/ 0 60000 65536"/>
                  <a:gd name="T15" fmla="*/ 0 60000 65536"/>
                  <a:gd name="T16" fmla="*/ 0 60000 65536"/>
                  <a:gd name="T17" fmla="*/ 0 60000 65536"/>
                  <a:gd name="T18" fmla="*/ 0 60000 65536"/>
                  <a:gd name="T19" fmla="*/ 0 60000 65536"/>
                  <a:gd name="T20" fmla="*/ 0 60000 65536"/>
                  <a:gd name="T21" fmla="*/ 0 w 58"/>
                  <a:gd name="T22" fmla="*/ 0 h 20"/>
                  <a:gd name="T23" fmla="*/ 58 w 58"/>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20">
                    <a:moveTo>
                      <a:pt x="1" y="6"/>
                    </a:moveTo>
                    <a:lnTo>
                      <a:pt x="29" y="2"/>
                    </a:lnTo>
                    <a:lnTo>
                      <a:pt x="43" y="0"/>
                    </a:lnTo>
                    <a:lnTo>
                      <a:pt x="58" y="2"/>
                    </a:lnTo>
                    <a:lnTo>
                      <a:pt x="47" y="20"/>
                    </a:lnTo>
                    <a:lnTo>
                      <a:pt x="0" y="9"/>
                    </a:lnTo>
                    <a:lnTo>
                      <a:pt x="1" y="6"/>
                    </a:lnTo>
                    <a:close/>
                  </a:path>
                </a:pathLst>
              </a:custGeom>
              <a:solidFill>
                <a:srgbClr val="FF4D4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05" name="Freeform 1056"/>
              <p:cNvSpPr>
                <a:spLocks/>
              </p:cNvSpPr>
              <p:nvPr/>
            </p:nvSpPr>
            <p:spPr bwMode="auto">
              <a:xfrm>
                <a:off x="3896" y="2212"/>
                <a:ext cx="38" cy="53"/>
              </a:xfrm>
              <a:custGeom>
                <a:avLst/>
                <a:gdLst>
                  <a:gd name="T0" fmla="*/ 31 w 38"/>
                  <a:gd name="T1" fmla="*/ 0 h 53"/>
                  <a:gd name="T2" fmla="*/ 36 w 38"/>
                  <a:gd name="T3" fmla="*/ 7 h 53"/>
                  <a:gd name="T4" fmla="*/ 38 w 38"/>
                  <a:gd name="T5" fmla="*/ 21 h 53"/>
                  <a:gd name="T6" fmla="*/ 35 w 38"/>
                  <a:gd name="T7" fmla="*/ 24 h 53"/>
                  <a:gd name="T8" fmla="*/ 30 w 38"/>
                  <a:gd name="T9" fmla="*/ 24 h 53"/>
                  <a:gd name="T10" fmla="*/ 30 w 38"/>
                  <a:gd name="T11" fmla="*/ 21 h 53"/>
                  <a:gd name="T12" fmla="*/ 25 w 38"/>
                  <a:gd name="T13" fmla="*/ 24 h 53"/>
                  <a:gd name="T14" fmla="*/ 22 w 38"/>
                  <a:gd name="T15" fmla="*/ 28 h 53"/>
                  <a:gd name="T16" fmla="*/ 22 w 38"/>
                  <a:gd name="T17" fmla="*/ 38 h 53"/>
                  <a:gd name="T18" fmla="*/ 17 w 38"/>
                  <a:gd name="T19" fmla="*/ 38 h 53"/>
                  <a:gd name="T20" fmla="*/ 17 w 38"/>
                  <a:gd name="T21" fmla="*/ 42 h 53"/>
                  <a:gd name="T22" fmla="*/ 13 w 38"/>
                  <a:gd name="T23" fmla="*/ 42 h 53"/>
                  <a:gd name="T24" fmla="*/ 6 w 38"/>
                  <a:gd name="T25" fmla="*/ 53 h 53"/>
                  <a:gd name="T26" fmla="*/ 3 w 38"/>
                  <a:gd name="T27" fmla="*/ 49 h 53"/>
                  <a:gd name="T28" fmla="*/ 0 w 38"/>
                  <a:gd name="T29" fmla="*/ 44 h 53"/>
                  <a:gd name="T30" fmla="*/ 6 w 38"/>
                  <a:gd name="T31" fmla="*/ 39 h 53"/>
                  <a:gd name="T32" fmla="*/ 13 w 38"/>
                  <a:gd name="T33" fmla="*/ 36 h 53"/>
                  <a:gd name="T34" fmla="*/ 14 w 38"/>
                  <a:gd name="T35" fmla="*/ 24 h 53"/>
                  <a:gd name="T36" fmla="*/ 17 w 38"/>
                  <a:gd name="T37" fmla="*/ 22 h 53"/>
                  <a:gd name="T38" fmla="*/ 21 w 38"/>
                  <a:gd name="T39" fmla="*/ 24 h 53"/>
                  <a:gd name="T40" fmla="*/ 27 w 38"/>
                  <a:gd name="T41" fmla="*/ 14 h 53"/>
                  <a:gd name="T42" fmla="*/ 27 w 38"/>
                  <a:gd name="T43" fmla="*/ 5 h 53"/>
                  <a:gd name="T44" fmla="*/ 31 w 38"/>
                  <a:gd name="T45" fmla="*/ 0 h 5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8"/>
                  <a:gd name="T70" fmla="*/ 0 h 53"/>
                  <a:gd name="T71" fmla="*/ 38 w 38"/>
                  <a:gd name="T72" fmla="*/ 53 h 5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8" h="53">
                    <a:moveTo>
                      <a:pt x="31" y="0"/>
                    </a:moveTo>
                    <a:lnTo>
                      <a:pt x="36" y="7"/>
                    </a:lnTo>
                    <a:lnTo>
                      <a:pt x="38" y="21"/>
                    </a:lnTo>
                    <a:lnTo>
                      <a:pt x="35" y="24"/>
                    </a:lnTo>
                    <a:lnTo>
                      <a:pt x="30" y="24"/>
                    </a:lnTo>
                    <a:lnTo>
                      <a:pt x="30" y="21"/>
                    </a:lnTo>
                    <a:lnTo>
                      <a:pt x="25" y="24"/>
                    </a:lnTo>
                    <a:lnTo>
                      <a:pt x="22" y="28"/>
                    </a:lnTo>
                    <a:lnTo>
                      <a:pt x="22" y="38"/>
                    </a:lnTo>
                    <a:lnTo>
                      <a:pt x="17" y="38"/>
                    </a:lnTo>
                    <a:lnTo>
                      <a:pt x="17" y="42"/>
                    </a:lnTo>
                    <a:lnTo>
                      <a:pt x="13" y="42"/>
                    </a:lnTo>
                    <a:lnTo>
                      <a:pt x="6" y="53"/>
                    </a:lnTo>
                    <a:lnTo>
                      <a:pt x="3" y="49"/>
                    </a:lnTo>
                    <a:lnTo>
                      <a:pt x="0" y="44"/>
                    </a:lnTo>
                    <a:lnTo>
                      <a:pt x="6" y="39"/>
                    </a:lnTo>
                    <a:lnTo>
                      <a:pt x="13" y="36"/>
                    </a:lnTo>
                    <a:lnTo>
                      <a:pt x="14" y="24"/>
                    </a:lnTo>
                    <a:lnTo>
                      <a:pt x="17" y="22"/>
                    </a:lnTo>
                    <a:lnTo>
                      <a:pt x="21" y="24"/>
                    </a:lnTo>
                    <a:lnTo>
                      <a:pt x="27" y="14"/>
                    </a:lnTo>
                    <a:lnTo>
                      <a:pt x="27" y="5"/>
                    </a:lnTo>
                    <a:lnTo>
                      <a:pt x="31" y="0"/>
                    </a:lnTo>
                    <a:close/>
                  </a:path>
                </a:pathLst>
              </a:custGeom>
              <a:solidFill>
                <a:srgbClr val="A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06" name="Freeform 1057"/>
              <p:cNvSpPr>
                <a:spLocks/>
              </p:cNvSpPr>
              <p:nvPr/>
            </p:nvSpPr>
            <p:spPr bwMode="auto">
              <a:xfrm>
                <a:off x="3952" y="2317"/>
                <a:ext cx="21" cy="8"/>
              </a:xfrm>
              <a:custGeom>
                <a:avLst/>
                <a:gdLst>
                  <a:gd name="T0" fmla="*/ 0 w 21"/>
                  <a:gd name="T1" fmla="*/ 0 h 8"/>
                  <a:gd name="T2" fmla="*/ 21 w 21"/>
                  <a:gd name="T3" fmla="*/ 0 h 8"/>
                  <a:gd name="T4" fmla="*/ 11 w 21"/>
                  <a:gd name="T5" fmla="*/ 8 h 8"/>
                  <a:gd name="T6" fmla="*/ 0 w 21"/>
                  <a:gd name="T7" fmla="*/ 8 h 8"/>
                  <a:gd name="T8" fmla="*/ 0 w 21"/>
                  <a:gd name="T9" fmla="*/ 0 h 8"/>
                  <a:gd name="T10" fmla="*/ 0 60000 65536"/>
                  <a:gd name="T11" fmla="*/ 0 60000 65536"/>
                  <a:gd name="T12" fmla="*/ 0 60000 65536"/>
                  <a:gd name="T13" fmla="*/ 0 60000 65536"/>
                  <a:gd name="T14" fmla="*/ 0 60000 65536"/>
                  <a:gd name="T15" fmla="*/ 0 w 21"/>
                  <a:gd name="T16" fmla="*/ 0 h 8"/>
                  <a:gd name="T17" fmla="*/ 21 w 21"/>
                  <a:gd name="T18" fmla="*/ 8 h 8"/>
                </a:gdLst>
                <a:ahLst/>
                <a:cxnLst>
                  <a:cxn ang="T10">
                    <a:pos x="T0" y="T1"/>
                  </a:cxn>
                  <a:cxn ang="T11">
                    <a:pos x="T2" y="T3"/>
                  </a:cxn>
                  <a:cxn ang="T12">
                    <a:pos x="T4" y="T5"/>
                  </a:cxn>
                  <a:cxn ang="T13">
                    <a:pos x="T6" y="T7"/>
                  </a:cxn>
                  <a:cxn ang="T14">
                    <a:pos x="T8" y="T9"/>
                  </a:cxn>
                </a:cxnLst>
                <a:rect l="T15" t="T16" r="T17" b="T18"/>
                <a:pathLst>
                  <a:path w="21" h="8">
                    <a:moveTo>
                      <a:pt x="0" y="0"/>
                    </a:moveTo>
                    <a:lnTo>
                      <a:pt x="21" y="0"/>
                    </a:lnTo>
                    <a:lnTo>
                      <a:pt x="11" y="8"/>
                    </a:lnTo>
                    <a:lnTo>
                      <a:pt x="0" y="8"/>
                    </a:lnTo>
                    <a:lnTo>
                      <a:pt x="0" y="0"/>
                    </a:lnTo>
                    <a:close/>
                  </a:path>
                </a:pathLst>
              </a:custGeom>
              <a:solidFill>
                <a:srgbClr val="A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07" name="Freeform 1058"/>
              <p:cNvSpPr>
                <a:spLocks/>
              </p:cNvSpPr>
              <p:nvPr/>
            </p:nvSpPr>
            <p:spPr bwMode="auto">
              <a:xfrm>
                <a:off x="3937" y="2331"/>
                <a:ext cx="19" cy="12"/>
              </a:xfrm>
              <a:custGeom>
                <a:avLst/>
                <a:gdLst>
                  <a:gd name="T0" fmla="*/ 3 w 19"/>
                  <a:gd name="T1" fmla="*/ 0 h 12"/>
                  <a:gd name="T2" fmla="*/ 19 w 19"/>
                  <a:gd name="T3" fmla="*/ 0 h 12"/>
                  <a:gd name="T4" fmla="*/ 11 w 19"/>
                  <a:gd name="T5" fmla="*/ 5 h 12"/>
                  <a:gd name="T6" fmla="*/ 19 w 19"/>
                  <a:gd name="T7" fmla="*/ 6 h 12"/>
                  <a:gd name="T8" fmla="*/ 9 w 19"/>
                  <a:gd name="T9" fmla="*/ 9 h 12"/>
                  <a:gd name="T10" fmla="*/ 17 w 19"/>
                  <a:gd name="T11" fmla="*/ 11 h 12"/>
                  <a:gd name="T12" fmla="*/ 9 w 19"/>
                  <a:gd name="T13" fmla="*/ 12 h 12"/>
                  <a:gd name="T14" fmla="*/ 0 w 19"/>
                  <a:gd name="T15" fmla="*/ 12 h 12"/>
                  <a:gd name="T16" fmla="*/ 3 w 19"/>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2"/>
                  <a:gd name="T29" fmla="*/ 19 w 19"/>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2">
                    <a:moveTo>
                      <a:pt x="3" y="0"/>
                    </a:moveTo>
                    <a:lnTo>
                      <a:pt x="19" y="0"/>
                    </a:lnTo>
                    <a:lnTo>
                      <a:pt x="11" y="5"/>
                    </a:lnTo>
                    <a:lnTo>
                      <a:pt x="19" y="6"/>
                    </a:lnTo>
                    <a:lnTo>
                      <a:pt x="9" y="9"/>
                    </a:lnTo>
                    <a:lnTo>
                      <a:pt x="17" y="11"/>
                    </a:lnTo>
                    <a:lnTo>
                      <a:pt x="9" y="12"/>
                    </a:lnTo>
                    <a:lnTo>
                      <a:pt x="0" y="12"/>
                    </a:lnTo>
                    <a:lnTo>
                      <a:pt x="3" y="0"/>
                    </a:lnTo>
                    <a:close/>
                  </a:path>
                </a:pathLst>
              </a:custGeom>
              <a:solidFill>
                <a:srgbClr val="A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08" name="Freeform 1059"/>
              <p:cNvSpPr>
                <a:spLocks/>
              </p:cNvSpPr>
              <p:nvPr/>
            </p:nvSpPr>
            <p:spPr bwMode="auto">
              <a:xfrm>
                <a:off x="3935" y="2350"/>
                <a:ext cx="24" cy="15"/>
              </a:xfrm>
              <a:custGeom>
                <a:avLst/>
                <a:gdLst>
                  <a:gd name="T0" fmla="*/ 2 w 24"/>
                  <a:gd name="T1" fmla="*/ 0 h 15"/>
                  <a:gd name="T2" fmla="*/ 24 w 24"/>
                  <a:gd name="T3" fmla="*/ 0 h 15"/>
                  <a:gd name="T4" fmla="*/ 10 w 24"/>
                  <a:gd name="T5" fmla="*/ 4 h 15"/>
                  <a:gd name="T6" fmla="*/ 21 w 24"/>
                  <a:gd name="T7" fmla="*/ 4 h 15"/>
                  <a:gd name="T8" fmla="*/ 10 w 24"/>
                  <a:gd name="T9" fmla="*/ 9 h 15"/>
                  <a:gd name="T10" fmla="*/ 17 w 24"/>
                  <a:gd name="T11" fmla="*/ 10 h 15"/>
                  <a:gd name="T12" fmla="*/ 8 w 24"/>
                  <a:gd name="T13" fmla="*/ 15 h 15"/>
                  <a:gd name="T14" fmla="*/ 0 w 24"/>
                  <a:gd name="T15" fmla="*/ 15 h 15"/>
                  <a:gd name="T16" fmla="*/ 2 w 24"/>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5"/>
                  <a:gd name="T29" fmla="*/ 24 w 24"/>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5">
                    <a:moveTo>
                      <a:pt x="2" y="0"/>
                    </a:moveTo>
                    <a:lnTo>
                      <a:pt x="24" y="0"/>
                    </a:lnTo>
                    <a:lnTo>
                      <a:pt x="10" y="4"/>
                    </a:lnTo>
                    <a:lnTo>
                      <a:pt x="21" y="4"/>
                    </a:lnTo>
                    <a:lnTo>
                      <a:pt x="10" y="9"/>
                    </a:lnTo>
                    <a:lnTo>
                      <a:pt x="17" y="10"/>
                    </a:lnTo>
                    <a:lnTo>
                      <a:pt x="8" y="15"/>
                    </a:lnTo>
                    <a:lnTo>
                      <a:pt x="0" y="15"/>
                    </a:lnTo>
                    <a:lnTo>
                      <a:pt x="2" y="0"/>
                    </a:lnTo>
                    <a:close/>
                  </a:path>
                </a:pathLst>
              </a:custGeom>
              <a:solidFill>
                <a:srgbClr val="A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09" name="Freeform 1060"/>
              <p:cNvSpPr>
                <a:spLocks/>
              </p:cNvSpPr>
              <p:nvPr/>
            </p:nvSpPr>
            <p:spPr bwMode="auto">
              <a:xfrm>
                <a:off x="3931" y="2364"/>
                <a:ext cx="35" cy="11"/>
              </a:xfrm>
              <a:custGeom>
                <a:avLst/>
                <a:gdLst>
                  <a:gd name="T0" fmla="*/ 12 w 35"/>
                  <a:gd name="T1" fmla="*/ 4 h 11"/>
                  <a:gd name="T2" fmla="*/ 18 w 35"/>
                  <a:gd name="T3" fmla="*/ 0 h 11"/>
                  <a:gd name="T4" fmla="*/ 35 w 35"/>
                  <a:gd name="T5" fmla="*/ 0 h 11"/>
                  <a:gd name="T6" fmla="*/ 29 w 35"/>
                  <a:gd name="T7" fmla="*/ 6 h 11"/>
                  <a:gd name="T8" fmla="*/ 18 w 35"/>
                  <a:gd name="T9" fmla="*/ 6 h 11"/>
                  <a:gd name="T10" fmla="*/ 12 w 35"/>
                  <a:gd name="T11" fmla="*/ 11 h 11"/>
                  <a:gd name="T12" fmla="*/ 0 w 35"/>
                  <a:gd name="T13" fmla="*/ 11 h 11"/>
                  <a:gd name="T14" fmla="*/ 1 w 35"/>
                  <a:gd name="T15" fmla="*/ 6 h 11"/>
                  <a:gd name="T16" fmla="*/ 12 w 35"/>
                  <a:gd name="T17" fmla="*/ 4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11"/>
                  <a:gd name="T29" fmla="*/ 35 w 35"/>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11">
                    <a:moveTo>
                      <a:pt x="12" y="4"/>
                    </a:moveTo>
                    <a:lnTo>
                      <a:pt x="18" y="0"/>
                    </a:lnTo>
                    <a:lnTo>
                      <a:pt x="35" y="0"/>
                    </a:lnTo>
                    <a:lnTo>
                      <a:pt x="29" y="6"/>
                    </a:lnTo>
                    <a:lnTo>
                      <a:pt x="18" y="6"/>
                    </a:lnTo>
                    <a:lnTo>
                      <a:pt x="12" y="11"/>
                    </a:lnTo>
                    <a:lnTo>
                      <a:pt x="0" y="11"/>
                    </a:lnTo>
                    <a:lnTo>
                      <a:pt x="1" y="6"/>
                    </a:lnTo>
                    <a:lnTo>
                      <a:pt x="12" y="4"/>
                    </a:lnTo>
                    <a:close/>
                  </a:path>
                </a:pathLst>
              </a:custGeom>
              <a:solidFill>
                <a:srgbClr val="A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10" name="Freeform 1061"/>
              <p:cNvSpPr>
                <a:spLocks/>
              </p:cNvSpPr>
              <p:nvPr/>
            </p:nvSpPr>
            <p:spPr bwMode="auto">
              <a:xfrm>
                <a:off x="3966" y="2370"/>
                <a:ext cx="77" cy="9"/>
              </a:xfrm>
              <a:custGeom>
                <a:avLst/>
                <a:gdLst>
                  <a:gd name="T0" fmla="*/ 7 w 77"/>
                  <a:gd name="T1" fmla="*/ 5 h 9"/>
                  <a:gd name="T2" fmla="*/ 28 w 77"/>
                  <a:gd name="T3" fmla="*/ 1 h 9"/>
                  <a:gd name="T4" fmla="*/ 35 w 77"/>
                  <a:gd name="T5" fmla="*/ 5 h 9"/>
                  <a:gd name="T6" fmla="*/ 75 w 77"/>
                  <a:gd name="T7" fmla="*/ 0 h 9"/>
                  <a:gd name="T8" fmla="*/ 77 w 77"/>
                  <a:gd name="T9" fmla="*/ 3 h 9"/>
                  <a:gd name="T10" fmla="*/ 33 w 77"/>
                  <a:gd name="T11" fmla="*/ 9 h 9"/>
                  <a:gd name="T12" fmla="*/ 25 w 77"/>
                  <a:gd name="T13" fmla="*/ 6 h 9"/>
                  <a:gd name="T14" fmla="*/ 10 w 77"/>
                  <a:gd name="T15" fmla="*/ 9 h 9"/>
                  <a:gd name="T16" fmla="*/ 0 w 77"/>
                  <a:gd name="T17" fmla="*/ 3 h 9"/>
                  <a:gd name="T18" fmla="*/ 7 w 77"/>
                  <a:gd name="T19" fmla="*/ 5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7"/>
                  <a:gd name="T31" fmla="*/ 0 h 9"/>
                  <a:gd name="T32" fmla="*/ 77 w 77"/>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7" h="9">
                    <a:moveTo>
                      <a:pt x="7" y="5"/>
                    </a:moveTo>
                    <a:lnTo>
                      <a:pt x="28" y="1"/>
                    </a:lnTo>
                    <a:lnTo>
                      <a:pt x="35" y="5"/>
                    </a:lnTo>
                    <a:lnTo>
                      <a:pt x="75" y="0"/>
                    </a:lnTo>
                    <a:lnTo>
                      <a:pt x="77" y="3"/>
                    </a:lnTo>
                    <a:lnTo>
                      <a:pt x="33" y="9"/>
                    </a:lnTo>
                    <a:lnTo>
                      <a:pt x="25" y="6"/>
                    </a:lnTo>
                    <a:lnTo>
                      <a:pt x="10" y="9"/>
                    </a:lnTo>
                    <a:lnTo>
                      <a:pt x="0" y="3"/>
                    </a:lnTo>
                    <a:lnTo>
                      <a:pt x="7" y="5"/>
                    </a:lnTo>
                    <a:close/>
                  </a:path>
                </a:pathLst>
              </a:custGeom>
              <a:solidFill>
                <a:srgbClr val="A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11" name="Freeform 1062"/>
              <p:cNvSpPr>
                <a:spLocks/>
              </p:cNvSpPr>
              <p:nvPr/>
            </p:nvSpPr>
            <p:spPr bwMode="auto">
              <a:xfrm>
                <a:off x="3982" y="2357"/>
                <a:ext cx="20" cy="14"/>
              </a:xfrm>
              <a:custGeom>
                <a:avLst/>
                <a:gdLst>
                  <a:gd name="T0" fmla="*/ 2 w 20"/>
                  <a:gd name="T1" fmla="*/ 2 h 14"/>
                  <a:gd name="T2" fmla="*/ 20 w 20"/>
                  <a:gd name="T3" fmla="*/ 0 h 14"/>
                  <a:gd name="T4" fmla="*/ 16 w 20"/>
                  <a:gd name="T5" fmla="*/ 5 h 14"/>
                  <a:gd name="T6" fmla="*/ 5 w 20"/>
                  <a:gd name="T7" fmla="*/ 7 h 14"/>
                  <a:gd name="T8" fmla="*/ 12 w 20"/>
                  <a:gd name="T9" fmla="*/ 11 h 14"/>
                  <a:gd name="T10" fmla="*/ 2 w 20"/>
                  <a:gd name="T11" fmla="*/ 14 h 14"/>
                  <a:gd name="T12" fmla="*/ 0 w 20"/>
                  <a:gd name="T13" fmla="*/ 11 h 14"/>
                  <a:gd name="T14" fmla="*/ 2 w 20"/>
                  <a:gd name="T15" fmla="*/ 2 h 14"/>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14"/>
                  <a:gd name="T26" fmla="*/ 20 w 20"/>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14">
                    <a:moveTo>
                      <a:pt x="2" y="2"/>
                    </a:moveTo>
                    <a:lnTo>
                      <a:pt x="20" y="0"/>
                    </a:lnTo>
                    <a:lnTo>
                      <a:pt x="16" y="5"/>
                    </a:lnTo>
                    <a:lnTo>
                      <a:pt x="5" y="7"/>
                    </a:lnTo>
                    <a:lnTo>
                      <a:pt x="12" y="11"/>
                    </a:lnTo>
                    <a:lnTo>
                      <a:pt x="2" y="14"/>
                    </a:lnTo>
                    <a:lnTo>
                      <a:pt x="0" y="11"/>
                    </a:lnTo>
                    <a:lnTo>
                      <a:pt x="2" y="2"/>
                    </a:lnTo>
                    <a:close/>
                  </a:path>
                </a:pathLst>
              </a:custGeom>
              <a:solidFill>
                <a:srgbClr val="A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12" name="Freeform 1063"/>
              <p:cNvSpPr>
                <a:spLocks/>
              </p:cNvSpPr>
              <p:nvPr/>
            </p:nvSpPr>
            <p:spPr bwMode="auto">
              <a:xfrm>
                <a:off x="3980" y="2329"/>
                <a:ext cx="14" cy="17"/>
              </a:xfrm>
              <a:custGeom>
                <a:avLst/>
                <a:gdLst>
                  <a:gd name="T0" fmla="*/ 2 w 14"/>
                  <a:gd name="T1" fmla="*/ 0 h 17"/>
                  <a:gd name="T2" fmla="*/ 14 w 14"/>
                  <a:gd name="T3" fmla="*/ 2 h 17"/>
                  <a:gd name="T4" fmla="*/ 5 w 14"/>
                  <a:gd name="T5" fmla="*/ 7 h 17"/>
                  <a:gd name="T6" fmla="*/ 4 w 14"/>
                  <a:gd name="T7" fmla="*/ 17 h 17"/>
                  <a:gd name="T8" fmla="*/ 0 w 14"/>
                  <a:gd name="T9" fmla="*/ 14 h 17"/>
                  <a:gd name="T10" fmla="*/ 2 w 14"/>
                  <a:gd name="T11" fmla="*/ 0 h 17"/>
                  <a:gd name="T12" fmla="*/ 0 60000 65536"/>
                  <a:gd name="T13" fmla="*/ 0 60000 65536"/>
                  <a:gd name="T14" fmla="*/ 0 60000 65536"/>
                  <a:gd name="T15" fmla="*/ 0 60000 65536"/>
                  <a:gd name="T16" fmla="*/ 0 60000 65536"/>
                  <a:gd name="T17" fmla="*/ 0 60000 65536"/>
                  <a:gd name="T18" fmla="*/ 0 w 14"/>
                  <a:gd name="T19" fmla="*/ 0 h 17"/>
                  <a:gd name="T20" fmla="*/ 14 w 1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 h="17">
                    <a:moveTo>
                      <a:pt x="2" y="0"/>
                    </a:moveTo>
                    <a:lnTo>
                      <a:pt x="14" y="2"/>
                    </a:lnTo>
                    <a:lnTo>
                      <a:pt x="5" y="7"/>
                    </a:lnTo>
                    <a:lnTo>
                      <a:pt x="4" y="17"/>
                    </a:lnTo>
                    <a:lnTo>
                      <a:pt x="0" y="14"/>
                    </a:lnTo>
                    <a:lnTo>
                      <a:pt x="2" y="0"/>
                    </a:lnTo>
                    <a:close/>
                  </a:path>
                </a:pathLst>
              </a:custGeom>
              <a:solidFill>
                <a:srgbClr val="A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13" name="Freeform 1064"/>
              <p:cNvSpPr>
                <a:spLocks/>
              </p:cNvSpPr>
              <p:nvPr/>
            </p:nvSpPr>
            <p:spPr bwMode="auto">
              <a:xfrm>
                <a:off x="3977" y="2317"/>
                <a:ext cx="7" cy="4"/>
              </a:xfrm>
              <a:custGeom>
                <a:avLst/>
                <a:gdLst>
                  <a:gd name="T0" fmla="*/ 0 w 7"/>
                  <a:gd name="T1" fmla="*/ 1 h 4"/>
                  <a:gd name="T2" fmla="*/ 5 w 7"/>
                  <a:gd name="T3" fmla="*/ 0 h 4"/>
                  <a:gd name="T4" fmla="*/ 7 w 7"/>
                  <a:gd name="T5" fmla="*/ 1 h 4"/>
                  <a:gd name="T6" fmla="*/ 3 w 7"/>
                  <a:gd name="T7" fmla="*/ 4 h 4"/>
                  <a:gd name="T8" fmla="*/ 0 w 7"/>
                  <a:gd name="T9" fmla="*/ 1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0" y="1"/>
                    </a:moveTo>
                    <a:lnTo>
                      <a:pt x="5" y="0"/>
                    </a:lnTo>
                    <a:lnTo>
                      <a:pt x="7" y="1"/>
                    </a:lnTo>
                    <a:lnTo>
                      <a:pt x="3" y="4"/>
                    </a:lnTo>
                    <a:lnTo>
                      <a:pt x="0" y="1"/>
                    </a:lnTo>
                    <a:close/>
                  </a:path>
                </a:pathLst>
              </a:custGeom>
              <a:solidFill>
                <a:srgbClr val="A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14" name="Freeform 1065"/>
              <p:cNvSpPr>
                <a:spLocks/>
              </p:cNvSpPr>
              <p:nvPr/>
            </p:nvSpPr>
            <p:spPr bwMode="auto">
              <a:xfrm>
                <a:off x="3987" y="2318"/>
                <a:ext cx="4" cy="3"/>
              </a:xfrm>
              <a:custGeom>
                <a:avLst/>
                <a:gdLst>
                  <a:gd name="T0" fmla="*/ 0 w 4"/>
                  <a:gd name="T1" fmla="*/ 3 h 3"/>
                  <a:gd name="T2" fmla="*/ 1 w 4"/>
                  <a:gd name="T3" fmla="*/ 0 h 3"/>
                  <a:gd name="T4" fmla="*/ 4 w 4"/>
                  <a:gd name="T5" fmla="*/ 2 h 3"/>
                  <a:gd name="T6" fmla="*/ 3 w 4"/>
                  <a:gd name="T7" fmla="*/ 3 h 3"/>
                  <a:gd name="T8" fmla="*/ 0 w 4"/>
                  <a:gd name="T9" fmla="*/ 3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3"/>
                    </a:moveTo>
                    <a:lnTo>
                      <a:pt x="1" y="0"/>
                    </a:lnTo>
                    <a:lnTo>
                      <a:pt x="4" y="2"/>
                    </a:lnTo>
                    <a:lnTo>
                      <a:pt x="3" y="3"/>
                    </a:lnTo>
                    <a:lnTo>
                      <a:pt x="0" y="3"/>
                    </a:lnTo>
                    <a:close/>
                  </a:path>
                </a:pathLst>
              </a:custGeom>
              <a:solidFill>
                <a:srgbClr val="A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15" name="Freeform 1066"/>
              <p:cNvSpPr>
                <a:spLocks/>
              </p:cNvSpPr>
              <p:nvPr/>
            </p:nvSpPr>
            <p:spPr bwMode="auto">
              <a:xfrm>
                <a:off x="3963" y="2334"/>
                <a:ext cx="7" cy="8"/>
              </a:xfrm>
              <a:custGeom>
                <a:avLst/>
                <a:gdLst>
                  <a:gd name="T0" fmla="*/ 5 w 7"/>
                  <a:gd name="T1" fmla="*/ 0 h 8"/>
                  <a:gd name="T2" fmla="*/ 0 w 7"/>
                  <a:gd name="T3" fmla="*/ 8 h 8"/>
                  <a:gd name="T4" fmla="*/ 7 w 7"/>
                  <a:gd name="T5" fmla="*/ 8 h 8"/>
                  <a:gd name="T6" fmla="*/ 5 w 7"/>
                  <a:gd name="T7" fmla="*/ 0 h 8"/>
                  <a:gd name="T8" fmla="*/ 0 60000 65536"/>
                  <a:gd name="T9" fmla="*/ 0 60000 65536"/>
                  <a:gd name="T10" fmla="*/ 0 60000 65536"/>
                  <a:gd name="T11" fmla="*/ 0 60000 65536"/>
                  <a:gd name="T12" fmla="*/ 0 w 7"/>
                  <a:gd name="T13" fmla="*/ 0 h 8"/>
                  <a:gd name="T14" fmla="*/ 7 w 7"/>
                  <a:gd name="T15" fmla="*/ 8 h 8"/>
                </a:gdLst>
                <a:ahLst/>
                <a:cxnLst>
                  <a:cxn ang="T8">
                    <a:pos x="T0" y="T1"/>
                  </a:cxn>
                  <a:cxn ang="T9">
                    <a:pos x="T2" y="T3"/>
                  </a:cxn>
                  <a:cxn ang="T10">
                    <a:pos x="T4" y="T5"/>
                  </a:cxn>
                  <a:cxn ang="T11">
                    <a:pos x="T6" y="T7"/>
                  </a:cxn>
                </a:cxnLst>
                <a:rect l="T12" t="T13" r="T14" b="T15"/>
                <a:pathLst>
                  <a:path w="7" h="8">
                    <a:moveTo>
                      <a:pt x="5" y="0"/>
                    </a:moveTo>
                    <a:lnTo>
                      <a:pt x="0" y="8"/>
                    </a:lnTo>
                    <a:lnTo>
                      <a:pt x="7" y="8"/>
                    </a:lnTo>
                    <a:lnTo>
                      <a:pt x="5" y="0"/>
                    </a:lnTo>
                    <a:close/>
                  </a:path>
                </a:pathLst>
              </a:custGeom>
              <a:solidFill>
                <a:srgbClr val="A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16" name="Freeform 1067"/>
              <p:cNvSpPr>
                <a:spLocks/>
              </p:cNvSpPr>
              <p:nvPr/>
            </p:nvSpPr>
            <p:spPr bwMode="auto">
              <a:xfrm>
                <a:off x="3959" y="2354"/>
                <a:ext cx="7" cy="8"/>
              </a:xfrm>
              <a:custGeom>
                <a:avLst/>
                <a:gdLst>
                  <a:gd name="T0" fmla="*/ 6 w 7"/>
                  <a:gd name="T1" fmla="*/ 0 h 8"/>
                  <a:gd name="T2" fmla="*/ 0 w 7"/>
                  <a:gd name="T3" fmla="*/ 8 h 8"/>
                  <a:gd name="T4" fmla="*/ 7 w 7"/>
                  <a:gd name="T5" fmla="*/ 8 h 8"/>
                  <a:gd name="T6" fmla="*/ 6 w 7"/>
                  <a:gd name="T7" fmla="*/ 0 h 8"/>
                  <a:gd name="T8" fmla="*/ 0 60000 65536"/>
                  <a:gd name="T9" fmla="*/ 0 60000 65536"/>
                  <a:gd name="T10" fmla="*/ 0 60000 65536"/>
                  <a:gd name="T11" fmla="*/ 0 60000 65536"/>
                  <a:gd name="T12" fmla="*/ 0 w 7"/>
                  <a:gd name="T13" fmla="*/ 0 h 8"/>
                  <a:gd name="T14" fmla="*/ 7 w 7"/>
                  <a:gd name="T15" fmla="*/ 8 h 8"/>
                </a:gdLst>
                <a:ahLst/>
                <a:cxnLst>
                  <a:cxn ang="T8">
                    <a:pos x="T0" y="T1"/>
                  </a:cxn>
                  <a:cxn ang="T9">
                    <a:pos x="T2" y="T3"/>
                  </a:cxn>
                  <a:cxn ang="T10">
                    <a:pos x="T4" y="T5"/>
                  </a:cxn>
                  <a:cxn ang="T11">
                    <a:pos x="T6" y="T7"/>
                  </a:cxn>
                </a:cxnLst>
                <a:rect l="T12" t="T13" r="T14" b="T15"/>
                <a:pathLst>
                  <a:path w="7" h="8">
                    <a:moveTo>
                      <a:pt x="6" y="0"/>
                    </a:moveTo>
                    <a:lnTo>
                      <a:pt x="0" y="8"/>
                    </a:lnTo>
                    <a:lnTo>
                      <a:pt x="7" y="8"/>
                    </a:lnTo>
                    <a:lnTo>
                      <a:pt x="6" y="0"/>
                    </a:lnTo>
                    <a:close/>
                  </a:path>
                </a:pathLst>
              </a:custGeom>
              <a:solidFill>
                <a:srgbClr val="A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17" name="Freeform 1068"/>
              <p:cNvSpPr>
                <a:spLocks/>
              </p:cNvSpPr>
              <p:nvPr/>
            </p:nvSpPr>
            <p:spPr bwMode="auto">
              <a:xfrm>
                <a:off x="4051" y="2357"/>
                <a:ext cx="67" cy="14"/>
              </a:xfrm>
              <a:custGeom>
                <a:avLst/>
                <a:gdLst>
                  <a:gd name="T0" fmla="*/ 0 w 67"/>
                  <a:gd name="T1" fmla="*/ 11 h 14"/>
                  <a:gd name="T2" fmla="*/ 17 w 67"/>
                  <a:gd name="T3" fmla="*/ 7 h 14"/>
                  <a:gd name="T4" fmla="*/ 32 w 67"/>
                  <a:gd name="T5" fmla="*/ 5 h 14"/>
                  <a:gd name="T6" fmla="*/ 45 w 67"/>
                  <a:gd name="T7" fmla="*/ 3 h 14"/>
                  <a:gd name="T8" fmla="*/ 65 w 67"/>
                  <a:gd name="T9" fmla="*/ 0 h 14"/>
                  <a:gd name="T10" fmla="*/ 67 w 67"/>
                  <a:gd name="T11" fmla="*/ 5 h 14"/>
                  <a:gd name="T12" fmla="*/ 0 w 67"/>
                  <a:gd name="T13" fmla="*/ 14 h 14"/>
                  <a:gd name="T14" fmla="*/ 0 w 67"/>
                  <a:gd name="T15" fmla="*/ 11 h 14"/>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14"/>
                  <a:gd name="T26" fmla="*/ 67 w 67"/>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14">
                    <a:moveTo>
                      <a:pt x="0" y="11"/>
                    </a:moveTo>
                    <a:lnTo>
                      <a:pt x="17" y="7"/>
                    </a:lnTo>
                    <a:lnTo>
                      <a:pt x="32" y="5"/>
                    </a:lnTo>
                    <a:lnTo>
                      <a:pt x="45" y="3"/>
                    </a:lnTo>
                    <a:lnTo>
                      <a:pt x="65" y="0"/>
                    </a:lnTo>
                    <a:lnTo>
                      <a:pt x="67" y="5"/>
                    </a:lnTo>
                    <a:lnTo>
                      <a:pt x="0" y="14"/>
                    </a:lnTo>
                    <a:lnTo>
                      <a:pt x="0" y="11"/>
                    </a:lnTo>
                    <a:close/>
                  </a:path>
                </a:pathLst>
              </a:custGeom>
              <a:solidFill>
                <a:srgbClr val="A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18" name="Freeform 1069"/>
              <p:cNvSpPr>
                <a:spLocks/>
              </p:cNvSpPr>
              <p:nvPr/>
            </p:nvSpPr>
            <p:spPr bwMode="auto">
              <a:xfrm>
                <a:off x="4069" y="2309"/>
                <a:ext cx="19" cy="39"/>
              </a:xfrm>
              <a:custGeom>
                <a:avLst/>
                <a:gdLst>
                  <a:gd name="T0" fmla="*/ 2 w 19"/>
                  <a:gd name="T1" fmla="*/ 0 h 39"/>
                  <a:gd name="T2" fmla="*/ 19 w 19"/>
                  <a:gd name="T3" fmla="*/ 37 h 39"/>
                  <a:gd name="T4" fmla="*/ 16 w 19"/>
                  <a:gd name="T5" fmla="*/ 39 h 39"/>
                  <a:gd name="T6" fmla="*/ 0 w 19"/>
                  <a:gd name="T7" fmla="*/ 0 h 39"/>
                  <a:gd name="T8" fmla="*/ 2 w 19"/>
                  <a:gd name="T9" fmla="*/ 0 h 39"/>
                  <a:gd name="T10" fmla="*/ 0 60000 65536"/>
                  <a:gd name="T11" fmla="*/ 0 60000 65536"/>
                  <a:gd name="T12" fmla="*/ 0 60000 65536"/>
                  <a:gd name="T13" fmla="*/ 0 60000 65536"/>
                  <a:gd name="T14" fmla="*/ 0 60000 65536"/>
                  <a:gd name="T15" fmla="*/ 0 w 19"/>
                  <a:gd name="T16" fmla="*/ 0 h 39"/>
                  <a:gd name="T17" fmla="*/ 19 w 19"/>
                  <a:gd name="T18" fmla="*/ 39 h 39"/>
                </a:gdLst>
                <a:ahLst/>
                <a:cxnLst>
                  <a:cxn ang="T10">
                    <a:pos x="T0" y="T1"/>
                  </a:cxn>
                  <a:cxn ang="T11">
                    <a:pos x="T2" y="T3"/>
                  </a:cxn>
                  <a:cxn ang="T12">
                    <a:pos x="T4" y="T5"/>
                  </a:cxn>
                  <a:cxn ang="T13">
                    <a:pos x="T6" y="T7"/>
                  </a:cxn>
                  <a:cxn ang="T14">
                    <a:pos x="T8" y="T9"/>
                  </a:cxn>
                </a:cxnLst>
                <a:rect l="T15" t="T16" r="T17" b="T18"/>
                <a:pathLst>
                  <a:path w="19" h="39">
                    <a:moveTo>
                      <a:pt x="2" y="0"/>
                    </a:moveTo>
                    <a:lnTo>
                      <a:pt x="19" y="37"/>
                    </a:lnTo>
                    <a:lnTo>
                      <a:pt x="16" y="39"/>
                    </a:lnTo>
                    <a:lnTo>
                      <a:pt x="0" y="0"/>
                    </a:lnTo>
                    <a:lnTo>
                      <a:pt x="2" y="0"/>
                    </a:lnTo>
                    <a:close/>
                  </a:path>
                </a:pathLst>
              </a:custGeom>
              <a:solidFill>
                <a:srgbClr val="A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19" name="Freeform 1070"/>
              <p:cNvSpPr>
                <a:spLocks/>
              </p:cNvSpPr>
              <p:nvPr/>
            </p:nvSpPr>
            <p:spPr bwMode="auto">
              <a:xfrm>
                <a:off x="3857" y="2300"/>
                <a:ext cx="24" cy="46"/>
              </a:xfrm>
              <a:custGeom>
                <a:avLst/>
                <a:gdLst>
                  <a:gd name="T0" fmla="*/ 22 w 24"/>
                  <a:gd name="T1" fmla="*/ 0 h 46"/>
                  <a:gd name="T2" fmla="*/ 0 w 24"/>
                  <a:gd name="T3" fmla="*/ 46 h 46"/>
                  <a:gd name="T4" fmla="*/ 2 w 24"/>
                  <a:gd name="T5" fmla="*/ 46 h 46"/>
                  <a:gd name="T6" fmla="*/ 24 w 24"/>
                  <a:gd name="T7" fmla="*/ 3 h 46"/>
                  <a:gd name="T8" fmla="*/ 22 w 24"/>
                  <a:gd name="T9" fmla="*/ 0 h 46"/>
                  <a:gd name="T10" fmla="*/ 0 60000 65536"/>
                  <a:gd name="T11" fmla="*/ 0 60000 65536"/>
                  <a:gd name="T12" fmla="*/ 0 60000 65536"/>
                  <a:gd name="T13" fmla="*/ 0 60000 65536"/>
                  <a:gd name="T14" fmla="*/ 0 60000 65536"/>
                  <a:gd name="T15" fmla="*/ 0 w 24"/>
                  <a:gd name="T16" fmla="*/ 0 h 46"/>
                  <a:gd name="T17" fmla="*/ 24 w 24"/>
                  <a:gd name="T18" fmla="*/ 46 h 46"/>
                </a:gdLst>
                <a:ahLst/>
                <a:cxnLst>
                  <a:cxn ang="T10">
                    <a:pos x="T0" y="T1"/>
                  </a:cxn>
                  <a:cxn ang="T11">
                    <a:pos x="T2" y="T3"/>
                  </a:cxn>
                  <a:cxn ang="T12">
                    <a:pos x="T4" y="T5"/>
                  </a:cxn>
                  <a:cxn ang="T13">
                    <a:pos x="T6" y="T7"/>
                  </a:cxn>
                  <a:cxn ang="T14">
                    <a:pos x="T8" y="T9"/>
                  </a:cxn>
                </a:cxnLst>
                <a:rect l="T15" t="T16" r="T17" b="T18"/>
                <a:pathLst>
                  <a:path w="24" h="46">
                    <a:moveTo>
                      <a:pt x="22" y="0"/>
                    </a:moveTo>
                    <a:lnTo>
                      <a:pt x="0" y="46"/>
                    </a:lnTo>
                    <a:lnTo>
                      <a:pt x="2" y="46"/>
                    </a:lnTo>
                    <a:lnTo>
                      <a:pt x="24" y="3"/>
                    </a:lnTo>
                    <a:lnTo>
                      <a:pt x="22" y="0"/>
                    </a:lnTo>
                    <a:close/>
                  </a:path>
                </a:pathLst>
              </a:custGeom>
              <a:solidFill>
                <a:srgbClr val="A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20" name="Freeform 1071"/>
              <p:cNvSpPr>
                <a:spLocks/>
              </p:cNvSpPr>
              <p:nvPr/>
            </p:nvSpPr>
            <p:spPr bwMode="auto">
              <a:xfrm>
                <a:off x="3868" y="2264"/>
                <a:ext cx="84" cy="42"/>
              </a:xfrm>
              <a:custGeom>
                <a:avLst/>
                <a:gdLst>
                  <a:gd name="T0" fmla="*/ 0 w 84"/>
                  <a:gd name="T1" fmla="*/ 9 h 42"/>
                  <a:gd name="T2" fmla="*/ 6 w 84"/>
                  <a:gd name="T3" fmla="*/ 0 h 42"/>
                  <a:gd name="T4" fmla="*/ 13 w 84"/>
                  <a:gd name="T5" fmla="*/ 0 h 42"/>
                  <a:gd name="T6" fmla="*/ 20 w 84"/>
                  <a:gd name="T7" fmla="*/ 1 h 42"/>
                  <a:gd name="T8" fmla="*/ 84 w 84"/>
                  <a:gd name="T9" fmla="*/ 25 h 42"/>
                  <a:gd name="T10" fmla="*/ 28 w 84"/>
                  <a:gd name="T11" fmla="*/ 9 h 42"/>
                  <a:gd name="T12" fmla="*/ 83 w 84"/>
                  <a:gd name="T13" fmla="*/ 29 h 42"/>
                  <a:gd name="T14" fmla="*/ 27 w 84"/>
                  <a:gd name="T15" fmla="*/ 12 h 42"/>
                  <a:gd name="T16" fmla="*/ 80 w 84"/>
                  <a:gd name="T17" fmla="*/ 33 h 42"/>
                  <a:gd name="T18" fmla="*/ 28 w 84"/>
                  <a:gd name="T19" fmla="*/ 17 h 42"/>
                  <a:gd name="T20" fmla="*/ 75 w 84"/>
                  <a:gd name="T21" fmla="*/ 37 h 42"/>
                  <a:gd name="T22" fmla="*/ 27 w 84"/>
                  <a:gd name="T23" fmla="*/ 20 h 42"/>
                  <a:gd name="T24" fmla="*/ 70 w 84"/>
                  <a:gd name="T25" fmla="*/ 42 h 42"/>
                  <a:gd name="T26" fmla="*/ 20 w 84"/>
                  <a:gd name="T27" fmla="*/ 22 h 42"/>
                  <a:gd name="T28" fmla="*/ 2 w 84"/>
                  <a:gd name="T29" fmla="*/ 12 h 42"/>
                  <a:gd name="T30" fmla="*/ 0 w 84"/>
                  <a:gd name="T31" fmla="*/ 9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4"/>
                  <a:gd name="T49" fmla="*/ 0 h 42"/>
                  <a:gd name="T50" fmla="*/ 84 w 84"/>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4" h="42">
                    <a:moveTo>
                      <a:pt x="0" y="9"/>
                    </a:moveTo>
                    <a:lnTo>
                      <a:pt x="6" y="0"/>
                    </a:lnTo>
                    <a:lnTo>
                      <a:pt x="13" y="0"/>
                    </a:lnTo>
                    <a:lnTo>
                      <a:pt x="20" y="1"/>
                    </a:lnTo>
                    <a:lnTo>
                      <a:pt x="84" y="25"/>
                    </a:lnTo>
                    <a:lnTo>
                      <a:pt x="28" y="9"/>
                    </a:lnTo>
                    <a:lnTo>
                      <a:pt x="83" y="29"/>
                    </a:lnTo>
                    <a:lnTo>
                      <a:pt x="27" y="12"/>
                    </a:lnTo>
                    <a:lnTo>
                      <a:pt x="80" y="33"/>
                    </a:lnTo>
                    <a:lnTo>
                      <a:pt x="28" y="17"/>
                    </a:lnTo>
                    <a:lnTo>
                      <a:pt x="75" y="37"/>
                    </a:lnTo>
                    <a:lnTo>
                      <a:pt x="27" y="20"/>
                    </a:lnTo>
                    <a:lnTo>
                      <a:pt x="70" y="42"/>
                    </a:lnTo>
                    <a:lnTo>
                      <a:pt x="20" y="22"/>
                    </a:lnTo>
                    <a:lnTo>
                      <a:pt x="2" y="12"/>
                    </a:lnTo>
                    <a:lnTo>
                      <a:pt x="0" y="9"/>
                    </a:lnTo>
                    <a:close/>
                  </a:path>
                </a:pathLst>
              </a:custGeom>
              <a:solidFill>
                <a:srgbClr val="FF994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21" name="Freeform 1072"/>
              <p:cNvSpPr>
                <a:spLocks/>
              </p:cNvSpPr>
              <p:nvPr/>
            </p:nvSpPr>
            <p:spPr bwMode="auto">
              <a:xfrm>
                <a:off x="3924" y="2259"/>
                <a:ext cx="53" cy="17"/>
              </a:xfrm>
              <a:custGeom>
                <a:avLst/>
                <a:gdLst>
                  <a:gd name="T0" fmla="*/ 16 w 53"/>
                  <a:gd name="T1" fmla="*/ 2 h 17"/>
                  <a:gd name="T2" fmla="*/ 28 w 53"/>
                  <a:gd name="T3" fmla="*/ 0 h 17"/>
                  <a:gd name="T4" fmla="*/ 41 w 53"/>
                  <a:gd name="T5" fmla="*/ 0 h 17"/>
                  <a:gd name="T6" fmla="*/ 53 w 53"/>
                  <a:gd name="T7" fmla="*/ 3 h 17"/>
                  <a:gd name="T8" fmla="*/ 32 w 53"/>
                  <a:gd name="T9" fmla="*/ 2 h 17"/>
                  <a:gd name="T10" fmla="*/ 50 w 53"/>
                  <a:gd name="T11" fmla="*/ 6 h 17"/>
                  <a:gd name="T12" fmla="*/ 32 w 53"/>
                  <a:gd name="T13" fmla="*/ 6 h 17"/>
                  <a:gd name="T14" fmla="*/ 47 w 53"/>
                  <a:gd name="T15" fmla="*/ 9 h 17"/>
                  <a:gd name="T16" fmla="*/ 28 w 53"/>
                  <a:gd name="T17" fmla="*/ 9 h 17"/>
                  <a:gd name="T18" fmla="*/ 38 w 53"/>
                  <a:gd name="T19" fmla="*/ 14 h 17"/>
                  <a:gd name="T20" fmla="*/ 24 w 53"/>
                  <a:gd name="T21" fmla="*/ 13 h 17"/>
                  <a:gd name="T22" fmla="*/ 14 w 53"/>
                  <a:gd name="T23" fmla="*/ 14 h 17"/>
                  <a:gd name="T24" fmla="*/ 7 w 53"/>
                  <a:gd name="T25" fmla="*/ 16 h 17"/>
                  <a:gd name="T26" fmla="*/ 0 w 53"/>
                  <a:gd name="T27" fmla="*/ 17 h 17"/>
                  <a:gd name="T28" fmla="*/ 2 w 53"/>
                  <a:gd name="T29" fmla="*/ 13 h 17"/>
                  <a:gd name="T30" fmla="*/ 8 w 53"/>
                  <a:gd name="T31" fmla="*/ 9 h 17"/>
                  <a:gd name="T32" fmla="*/ 7 w 53"/>
                  <a:gd name="T33" fmla="*/ 6 h 17"/>
                  <a:gd name="T34" fmla="*/ 13 w 53"/>
                  <a:gd name="T35" fmla="*/ 2 h 17"/>
                  <a:gd name="T36" fmla="*/ 16 w 53"/>
                  <a:gd name="T37" fmla="*/ 2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17"/>
                  <a:gd name="T59" fmla="*/ 53 w 53"/>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17">
                    <a:moveTo>
                      <a:pt x="16" y="2"/>
                    </a:moveTo>
                    <a:lnTo>
                      <a:pt x="28" y="0"/>
                    </a:lnTo>
                    <a:lnTo>
                      <a:pt x="41" y="0"/>
                    </a:lnTo>
                    <a:lnTo>
                      <a:pt x="53" y="3"/>
                    </a:lnTo>
                    <a:lnTo>
                      <a:pt x="32" y="2"/>
                    </a:lnTo>
                    <a:lnTo>
                      <a:pt x="50" y="6"/>
                    </a:lnTo>
                    <a:lnTo>
                      <a:pt x="32" y="6"/>
                    </a:lnTo>
                    <a:lnTo>
                      <a:pt x="47" y="9"/>
                    </a:lnTo>
                    <a:lnTo>
                      <a:pt x="28" y="9"/>
                    </a:lnTo>
                    <a:lnTo>
                      <a:pt x="38" y="14"/>
                    </a:lnTo>
                    <a:lnTo>
                      <a:pt x="24" y="13"/>
                    </a:lnTo>
                    <a:lnTo>
                      <a:pt x="14" y="14"/>
                    </a:lnTo>
                    <a:lnTo>
                      <a:pt x="7" y="16"/>
                    </a:lnTo>
                    <a:lnTo>
                      <a:pt x="0" y="17"/>
                    </a:lnTo>
                    <a:lnTo>
                      <a:pt x="2" y="13"/>
                    </a:lnTo>
                    <a:lnTo>
                      <a:pt x="8" y="9"/>
                    </a:lnTo>
                    <a:lnTo>
                      <a:pt x="7" y="6"/>
                    </a:lnTo>
                    <a:lnTo>
                      <a:pt x="13" y="2"/>
                    </a:lnTo>
                    <a:lnTo>
                      <a:pt x="16" y="2"/>
                    </a:lnTo>
                    <a:close/>
                  </a:path>
                </a:pathLst>
              </a:custGeom>
              <a:solidFill>
                <a:srgbClr val="FF994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22" name="Freeform 1073"/>
              <p:cNvSpPr>
                <a:spLocks/>
              </p:cNvSpPr>
              <p:nvPr/>
            </p:nvSpPr>
            <p:spPr bwMode="auto">
              <a:xfrm>
                <a:off x="4015" y="2279"/>
                <a:ext cx="61" cy="10"/>
              </a:xfrm>
              <a:custGeom>
                <a:avLst/>
                <a:gdLst>
                  <a:gd name="T0" fmla="*/ 4 w 61"/>
                  <a:gd name="T1" fmla="*/ 5 h 10"/>
                  <a:gd name="T2" fmla="*/ 29 w 61"/>
                  <a:gd name="T3" fmla="*/ 5 h 10"/>
                  <a:gd name="T4" fmla="*/ 40 w 61"/>
                  <a:gd name="T5" fmla="*/ 5 h 10"/>
                  <a:gd name="T6" fmla="*/ 51 w 61"/>
                  <a:gd name="T7" fmla="*/ 2 h 10"/>
                  <a:gd name="T8" fmla="*/ 61 w 61"/>
                  <a:gd name="T9" fmla="*/ 0 h 10"/>
                  <a:gd name="T10" fmla="*/ 50 w 61"/>
                  <a:gd name="T11" fmla="*/ 5 h 10"/>
                  <a:gd name="T12" fmla="*/ 43 w 61"/>
                  <a:gd name="T13" fmla="*/ 8 h 10"/>
                  <a:gd name="T14" fmla="*/ 26 w 61"/>
                  <a:gd name="T15" fmla="*/ 10 h 10"/>
                  <a:gd name="T16" fmla="*/ 12 w 61"/>
                  <a:gd name="T17" fmla="*/ 10 h 10"/>
                  <a:gd name="T18" fmla="*/ 6 w 61"/>
                  <a:gd name="T19" fmla="*/ 8 h 10"/>
                  <a:gd name="T20" fmla="*/ 0 w 61"/>
                  <a:gd name="T21" fmla="*/ 3 h 10"/>
                  <a:gd name="T22" fmla="*/ 4 w 61"/>
                  <a:gd name="T23" fmla="*/ 5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1"/>
                  <a:gd name="T37" fmla="*/ 0 h 10"/>
                  <a:gd name="T38" fmla="*/ 61 w 61"/>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1" h="10">
                    <a:moveTo>
                      <a:pt x="4" y="5"/>
                    </a:moveTo>
                    <a:lnTo>
                      <a:pt x="29" y="5"/>
                    </a:lnTo>
                    <a:lnTo>
                      <a:pt x="40" y="5"/>
                    </a:lnTo>
                    <a:lnTo>
                      <a:pt x="51" y="2"/>
                    </a:lnTo>
                    <a:lnTo>
                      <a:pt x="61" y="0"/>
                    </a:lnTo>
                    <a:lnTo>
                      <a:pt x="50" y="5"/>
                    </a:lnTo>
                    <a:lnTo>
                      <a:pt x="43" y="8"/>
                    </a:lnTo>
                    <a:lnTo>
                      <a:pt x="26" y="10"/>
                    </a:lnTo>
                    <a:lnTo>
                      <a:pt x="12" y="10"/>
                    </a:lnTo>
                    <a:lnTo>
                      <a:pt x="6" y="8"/>
                    </a:lnTo>
                    <a:lnTo>
                      <a:pt x="0" y="3"/>
                    </a:lnTo>
                    <a:lnTo>
                      <a:pt x="4" y="5"/>
                    </a:lnTo>
                    <a:close/>
                  </a:path>
                </a:pathLst>
              </a:custGeom>
              <a:solidFill>
                <a:srgbClr val="FF994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23" name="Freeform 1074"/>
              <p:cNvSpPr>
                <a:spLocks/>
              </p:cNvSpPr>
              <p:nvPr/>
            </p:nvSpPr>
            <p:spPr bwMode="auto">
              <a:xfrm>
                <a:off x="4004" y="2298"/>
                <a:ext cx="82" cy="19"/>
              </a:xfrm>
              <a:custGeom>
                <a:avLst/>
                <a:gdLst>
                  <a:gd name="T0" fmla="*/ 3 w 82"/>
                  <a:gd name="T1" fmla="*/ 13 h 19"/>
                  <a:gd name="T2" fmla="*/ 75 w 82"/>
                  <a:gd name="T3" fmla="*/ 0 h 19"/>
                  <a:gd name="T4" fmla="*/ 14 w 82"/>
                  <a:gd name="T5" fmla="*/ 13 h 19"/>
                  <a:gd name="T6" fmla="*/ 82 w 82"/>
                  <a:gd name="T7" fmla="*/ 2 h 19"/>
                  <a:gd name="T8" fmla="*/ 15 w 82"/>
                  <a:gd name="T9" fmla="*/ 14 h 19"/>
                  <a:gd name="T10" fmla="*/ 81 w 82"/>
                  <a:gd name="T11" fmla="*/ 3 h 19"/>
                  <a:gd name="T12" fmla="*/ 5 w 82"/>
                  <a:gd name="T13" fmla="*/ 19 h 19"/>
                  <a:gd name="T14" fmla="*/ 0 w 82"/>
                  <a:gd name="T15" fmla="*/ 17 h 19"/>
                  <a:gd name="T16" fmla="*/ 3 w 82"/>
                  <a:gd name="T17" fmla="*/ 13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19"/>
                  <a:gd name="T29" fmla="*/ 82 w 82"/>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19">
                    <a:moveTo>
                      <a:pt x="3" y="13"/>
                    </a:moveTo>
                    <a:lnTo>
                      <a:pt x="75" y="0"/>
                    </a:lnTo>
                    <a:lnTo>
                      <a:pt x="14" y="13"/>
                    </a:lnTo>
                    <a:lnTo>
                      <a:pt x="82" y="2"/>
                    </a:lnTo>
                    <a:lnTo>
                      <a:pt x="15" y="14"/>
                    </a:lnTo>
                    <a:lnTo>
                      <a:pt x="81" y="3"/>
                    </a:lnTo>
                    <a:lnTo>
                      <a:pt x="5" y="19"/>
                    </a:lnTo>
                    <a:lnTo>
                      <a:pt x="0" y="17"/>
                    </a:lnTo>
                    <a:lnTo>
                      <a:pt x="3" y="13"/>
                    </a:lnTo>
                    <a:close/>
                  </a:path>
                </a:pathLst>
              </a:custGeom>
              <a:solidFill>
                <a:srgbClr val="FF994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24" name="Freeform 1075"/>
              <p:cNvSpPr>
                <a:spLocks/>
              </p:cNvSpPr>
              <p:nvPr/>
            </p:nvSpPr>
            <p:spPr bwMode="auto">
              <a:xfrm>
                <a:off x="4088" y="2267"/>
                <a:ext cx="39" cy="20"/>
              </a:xfrm>
              <a:custGeom>
                <a:avLst/>
                <a:gdLst>
                  <a:gd name="T0" fmla="*/ 27 w 39"/>
                  <a:gd name="T1" fmla="*/ 0 h 20"/>
                  <a:gd name="T2" fmla="*/ 39 w 39"/>
                  <a:gd name="T3" fmla="*/ 3 h 20"/>
                  <a:gd name="T4" fmla="*/ 13 w 39"/>
                  <a:gd name="T5" fmla="*/ 20 h 20"/>
                  <a:gd name="T6" fmla="*/ 22 w 39"/>
                  <a:gd name="T7" fmla="*/ 12 h 20"/>
                  <a:gd name="T8" fmla="*/ 8 w 39"/>
                  <a:gd name="T9" fmla="*/ 19 h 20"/>
                  <a:gd name="T10" fmla="*/ 19 w 39"/>
                  <a:gd name="T11" fmla="*/ 11 h 20"/>
                  <a:gd name="T12" fmla="*/ 5 w 39"/>
                  <a:gd name="T13" fmla="*/ 17 h 20"/>
                  <a:gd name="T14" fmla="*/ 16 w 39"/>
                  <a:gd name="T15" fmla="*/ 11 h 20"/>
                  <a:gd name="T16" fmla="*/ 3 w 39"/>
                  <a:gd name="T17" fmla="*/ 14 h 20"/>
                  <a:gd name="T18" fmla="*/ 13 w 39"/>
                  <a:gd name="T19" fmla="*/ 9 h 20"/>
                  <a:gd name="T20" fmla="*/ 0 w 39"/>
                  <a:gd name="T21" fmla="*/ 12 h 20"/>
                  <a:gd name="T22" fmla="*/ 9 w 39"/>
                  <a:gd name="T23" fmla="*/ 9 h 20"/>
                  <a:gd name="T24" fmla="*/ 20 w 39"/>
                  <a:gd name="T25" fmla="*/ 6 h 20"/>
                  <a:gd name="T26" fmla="*/ 27 w 39"/>
                  <a:gd name="T27" fmla="*/ 0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
                  <a:gd name="T43" fmla="*/ 0 h 20"/>
                  <a:gd name="T44" fmla="*/ 39 w 39"/>
                  <a:gd name="T45" fmla="*/ 20 h 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 h="20">
                    <a:moveTo>
                      <a:pt x="27" y="0"/>
                    </a:moveTo>
                    <a:lnTo>
                      <a:pt x="39" y="3"/>
                    </a:lnTo>
                    <a:lnTo>
                      <a:pt x="13" y="20"/>
                    </a:lnTo>
                    <a:lnTo>
                      <a:pt x="22" y="12"/>
                    </a:lnTo>
                    <a:lnTo>
                      <a:pt x="8" y="19"/>
                    </a:lnTo>
                    <a:lnTo>
                      <a:pt x="19" y="11"/>
                    </a:lnTo>
                    <a:lnTo>
                      <a:pt x="5" y="17"/>
                    </a:lnTo>
                    <a:lnTo>
                      <a:pt x="16" y="11"/>
                    </a:lnTo>
                    <a:lnTo>
                      <a:pt x="3" y="14"/>
                    </a:lnTo>
                    <a:lnTo>
                      <a:pt x="13" y="9"/>
                    </a:lnTo>
                    <a:lnTo>
                      <a:pt x="0" y="12"/>
                    </a:lnTo>
                    <a:lnTo>
                      <a:pt x="9" y="9"/>
                    </a:lnTo>
                    <a:lnTo>
                      <a:pt x="20" y="6"/>
                    </a:lnTo>
                    <a:lnTo>
                      <a:pt x="27" y="0"/>
                    </a:lnTo>
                    <a:close/>
                  </a:path>
                </a:pathLst>
              </a:custGeom>
              <a:solidFill>
                <a:srgbClr val="FF994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25" name="Freeform 1076"/>
              <p:cNvSpPr>
                <a:spLocks/>
              </p:cNvSpPr>
              <p:nvPr/>
            </p:nvSpPr>
            <p:spPr bwMode="auto">
              <a:xfrm>
                <a:off x="4143" y="2287"/>
                <a:ext cx="9" cy="14"/>
              </a:xfrm>
              <a:custGeom>
                <a:avLst/>
                <a:gdLst>
                  <a:gd name="T0" fmla="*/ 1 w 9"/>
                  <a:gd name="T1" fmla="*/ 0 h 14"/>
                  <a:gd name="T2" fmla="*/ 7 w 9"/>
                  <a:gd name="T3" fmla="*/ 5 h 14"/>
                  <a:gd name="T4" fmla="*/ 9 w 9"/>
                  <a:gd name="T5" fmla="*/ 10 h 14"/>
                  <a:gd name="T6" fmla="*/ 6 w 9"/>
                  <a:gd name="T7" fmla="*/ 14 h 14"/>
                  <a:gd name="T8" fmla="*/ 3 w 9"/>
                  <a:gd name="T9" fmla="*/ 13 h 14"/>
                  <a:gd name="T10" fmla="*/ 3 w 9"/>
                  <a:gd name="T11" fmla="*/ 6 h 14"/>
                  <a:gd name="T12" fmla="*/ 0 w 9"/>
                  <a:gd name="T13" fmla="*/ 3 h 14"/>
                  <a:gd name="T14" fmla="*/ 1 w 9"/>
                  <a:gd name="T15" fmla="*/ 0 h 14"/>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4"/>
                  <a:gd name="T26" fmla="*/ 9 w 9"/>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4">
                    <a:moveTo>
                      <a:pt x="1" y="0"/>
                    </a:moveTo>
                    <a:lnTo>
                      <a:pt x="7" y="5"/>
                    </a:lnTo>
                    <a:lnTo>
                      <a:pt x="9" y="10"/>
                    </a:lnTo>
                    <a:lnTo>
                      <a:pt x="6" y="14"/>
                    </a:lnTo>
                    <a:lnTo>
                      <a:pt x="3" y="13"/>
                    </a:lnTo>
                    <a:lnTo>
                      <a:pt x="3" y="6"/>
                    </a:lnTo>
                    <a:lnTo>
                      <a:pt x="0" y="3"/>
                    </a:lnTo>
                    <a:lnTo>
                      <a:pt x="1" y="0"/>
                    </a:lnTo>
                    <a:close/>
                  </a:path>
                </a:pathLst>
              </a:custGeom>
              <a:solidFill>
                <a:srgbClr val="FFF2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26" name="Freeform 1077"/>
              <p:cNvSpPr>
                <a:spLocks/>
              </p:cNvSpPr>
              <p:nvPr/>
            </p:nvSpPr>
            <p:spPr bwMode="auto">
              <a:xfrm>
                <a:off x="3985" y="2275"/>
                <a:ext cx="45" cy="32"/>
              </a:xfrm>
              <a:custGeom>
                <a:avLst/>
                <a:gdLst>
                  <a:gd name="T0" fmla="*/ 17 w 45"/>
                  <a:gd name="T1" fmla="*/ 0 h 32"/>
                  <a:gd name="T2" fmla="*/ 9 w 45"/>
                  <a:gd name="T3" fmla="*/ 0 h 32"/>
                  <a:gd name="T4" fmla="*/ 3 w 45"/>
                  <a:gd name="T5" fmla="*/ 4 h 32"/>
                  <a:gd name="T6" fmla="*/ 0 w 45"/>
                  <a:gd name="T7" fmla="*/ 7 h 32"/>
                  <a:gd name="T8" fmla="*/ 0 w 45"/>
                  <a:gd name="T9" fmla="*/ 14 h 32"/>
                  <a:gd name="T10" fmla="*/ 2 w 45"/>
                  <a:gd name="T11" fmla="*/ 18 h 32"/>
                  <a:gd name="T12" fmla="*/ 5 w 45"/>
                  <a:gd name="T13" fmla="*/ 22 h 32"/>
                  <a:gd name="T14" fmla="*/ 11 w 45"/>
                  <a:gd name="T15" fmla="*/ 26 h 32"/>
                  <a:gd name="T16" fmla="*/ 25 w 45"/>
                  <a:gd name="T17" fmla="*/ 32 h 32"/>
                  <a:gd name="T18" fmla="*/ 9 w 45"/>
                  <a:gd name="T19" fmla="*/ 22 h 32"/>
                  <a:gd name="T20" fmla="*/ 33 w 45"/>
                  <a:gd name="T21" fmla="*/ 31 h 32"/>
                  <a:gd name="T22" fmla="*/ 13 w 45"/>
                  <a:gd name="T23" fmla="*/ 20 h 32"/>
                  <a:gd name="T24" fmla="*/ 38 w 45"/>
                  <a:gd name="T25" fmla="*/ 31 h 32"/>
                  <a:gd name="T26" fmla="*/ 19 w 45"/>
                  <a:gd name="T27" fmla="*/ 20 h 32"/>
                  <a:gd name="T28" fmla="*/ 44 w 45"/>
                  <a:gd name="T29" fmla="*/ 29 h 32"/>
                  <a:gd name="T30" fmla="*/ 24 w 45"/>
                  <a:gd name="T31" fmla="*/ 20 h 32"/>
                  <a:gd name="T32" fmla="*/ 45 w 45"/>
                  <a:gd name="T33" fmla="*/ 26 h 32"/>
                  <a:gd name="T34" fmla="*/ 31 w 45"/>
                  <a:gd name="T35" fmla="*/ 20 h 32"/>
                  <a:gd name="T36" fmla="*/ 27 w 45"/>
                  <a:gd name="T37" fmla="*/ 14 h 32"/>
                  <a:gd name="T38" fmla="*/ 24 w 45"/>
                  <a:gd name="T39" fmla="*/ 4 h 32"/>
                  <a:gd name="T40" fmla="*/ 22 w 45"/>
                  <a:gd name="T41" fmla="*/ 1 h 32"/>
                  <a:gd name="T42" fmla="*/ 17 w 45"/>
                  <a:gd name="T43" fmla="*/ 0 h 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
                  <a:gd name="T67" fmla="*/ 0 h 32"/>
                  <a:gd name="T68" fmla="*/ 45 w 45"/>
                  <a:gd name="T69" fmla="*/ 32 h 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 h="32">
                    <a:moveTo>
                      <a:pt x="17" y="0"/>
                    </a:moveTo>
                    <a:lnTo>
                      <a:pt x="9" y="0"/>
                    </a:lnTo>
                    <a:lnTo>
                      <a:pt x="3" y="4"/>
                    </a:lnTo>
                    <a:lnTo>
                      <a:pt x="0" y="7"/>
                    </a:lnTo>
                    <a:lnTo>
                      <a:pt x="0" y="14"/>
                    </a:lnTo>
                    <a:lnTo>
                      <a:pt x="2" y="18"/>
                    </a:lnTo>
                    <a:lnTo>
                      <a:pt x="5" y="22"/>
                    </a:lnTo>
                    <a:lnTo>
                      <a:pt x="11" y="26"/>
                    </a:lnTo>
                    <a:lnTo>
                      <a:pt x="25" y="32"/>
                    </a:lnTo>
                    <a:lnTo>
                      <a:pt x="9" y="22"/>
                    </a:lnTo>
                    <a:lnTo>
                      <a:pt x="33" y="31"/>
                    </a:lnTo>
                    <a:lnTo>
                      <a:pt x="13" y="20"/>
                    </a:lnTo>
                    <a:lnTo>
                      <a:pt x="38" y="31"/>
                    </a:lnTo>
                    <a:lnTo>
                      <a:pt x="19" y="20"/>
                    </a:lnTo>
                    <a:lnTo>
                      <a:pt x="44" y="29"/>
                    </a:lnTo>
                    <a:lnTo>
                      <a:pt x="24" y="20"/>
                    </a:lnTo>
                    <a:lnTo>
                      <a:pt x="45" y="26"/>
                    </a:lnTo>
                    <a:lnTo>
                      <a:pt x="31" y="20"/>
                    </a:lnTo>
                    <a:lnTo>
                      <a:pt x="27" y="14"/>
                    </a:lnTo>
                    <a:lnTo>
                      <a:pt x="24" y="4"/>
                    </a:lnTo>
                    <a:lnTo>
                      <a:pt x="22" y="1"/>
                    </a:lnTo>
                    <a:lnTo>
                      <a:pt x="17" y="0"/>
                    </a:lnTo>
                    <a:close/>
                  </a:path>
                </a:pathLst>
              </a:custGeom>
              <a:solidFill>
                <a:srgbClr val="B3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27" name="Freeform 1078"/>
              <p:cNvSpPr>
                <a:spLocks/>
              </p:cNvSpPr>
              <p:nvPr/>
            </p:nvSpPr>
            <p:spPr bwMode="auto">
              <a:xfrm>
                <a:off x="3920" y="2290"/>
                <a:ext cx="67" cy="35"/>
              </a:xfrm>
              <a:custGeom>
                <a:avLst/>
                <a:gdLst>
                  <a:gd name="T0" fmla="*/ 51 w 67"/>
                  <a:gd name="T1" fmla="*/ 0 h 35"/>
                  <a:gd name="T2" fmla="*/ 43 w 67"/>
                  <a:gd name="T3" fmla="*/ 3 h 35"/>
                  <a:gd name="T4" fmla="*/ 37 w 67"/>
                  <a:gd name="T5" fmla="*/ 8 h 35"/>
                  <a:gd name="T6" fmla="*/ 12 w 67"/>
                  <a:gd name="T7" fmla="*/ 24 h 35"/>
                  <a:gd name="T8" fmla="*/ 4 w 67"/>
                  <a:gd name="T9" fmla="*/ 27 h 35"/>
                  <a:gd name="T10" fmla="*/ 1 w 67"/>
                  <a:gd name="T11" fmla="*/ 25 h 35"/>
                  <a:gd name="T12" fmla="*/ 0 w 67"/>
                  <a:gd name="T13" fmla="*/ 35 h 35"/>
                  <a:gd name="T14" fmla="*/ 32 w 67"/>
                  <a:gd name="T15" fmla="*/ 13 h 35"/>
                  <a:gd name="T16" fmla="*/ 42 w 67"/>
                  <a:gd name="T17" fmla="*/ 8 h 35"/>
                  <a:gd name="T18" fmla="*/ 51 w 67"/>
                  <a:gd name="T19" fmla="*/ 7 h 35"/>
                  <a:gd name="T20" fmla="*/ 59 w 67"/>
                  <a:gd name="T21" fmla="*/ 7 h 35"/>
                  <a:gd name="T22" fmla="*/ 67 w 67"/>
                  <a:gd name="T23" fmla="*/ 10 h 35"/>
                  <a:gd name="T24" fmla="*/ 56 w 67"/>
                  <a:gd name="T25" fmla="*/ 2 h 35"/>
                  <a:gd name="T26" fmla="*/ 51 w 67"/>
                  <a:gd name="T27" fmla="*/ 0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
                  <a:gd name="T43" fmla="*/ 0 h 35"/>
                  <a:gd name="T44" fmla="*/ 67 w 67"/>
                  <a:gd name="T45" fmla="*/ 35 h 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 h="35">
                    <a:moveTo>
                      <a:pt x="51" y="0"/>
                    </a:moveTo>
                    <a:lnTo>
                      <a:pt x="43" y="3"/>
                    </a:lnTo>
                    <a:lnTo>
                      <a:pt x="37" y="8"/>
                    </a:lnTo>
                    <a:lnTo>
                      <a:pt x="12" y="24"/>
                    </a:lnTo>
                    <a:lnTo>
                      <a:pt x="4" y="27"/>
                    </a:lnTo>
                    <a:lnTo>
                      <a:pt x="1" y="25"/>
                    </a:lnTo>
                    <a:lnTo>
                      <a:pt x="0" y="35"/>
                    </a:lnTo>
                    <a:lnTo>
                      <a:pt x="32" y="13"/>
                    </a:lnTo>
                    <a:lnTo>
                      <a:pt x="42" y="8"/>
                    </a:lnTo>
                    <a:lnTo>
                      <a:pt x="51" y="7"/>
                    </a:lnTo>
                    <a:lnTo>
                      <a:pt x="59" y="7"/>
                    </a:lnTo>
                    <a:lnTo>
                      <a:pt x="67" y="10"/>
                    </a:lnTo>
                    <a:lnTo>
                      <a:pt x="56" y="2"/>
                    </a:lnTo>
                    <a:lnTo>
                      <a:pt x="51" y="0"/>
                    </a:lnTo>
                    <a:close/>
                  </a:path>
                </a:pathLst>
              </a:custGeom>
              <a:solidFill>
                <a:srgbClr val="B3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28" name="Freeform 1079"/>
              <p:cNvSpPr>
                <a:spLocks/>
              </p:cNvSpPr>
              <p:nvPr/>
            </p:nvSpPr>
            <p:spPr bwMode="auto">
              <a:xfrm>
                <a:off x="4079" y="2295"/>
                <a:ext cx="71" cy="14"/>
              </a:xfrm>
              <a:custGeom>
                <a:avLst/>
                <a:gdLst>
                  <a:gd name="T0" fmla="*/ 0 w 71"/>
                  <a:gd name="T1" fmla="*/ 11 h 14"/>
                  <a:gd name="T2" fmla="*/ 64 w 71"/>
                  <a:gd name="T3" fmla="*/ 0 h 14"/>
                  <a:gd name="T4" fmla="*/ 65 w 71"/>
                  <a:gd name="T5" fmla="*/ 6 h 14"/>
                  <a:gd name="T6" fmla="*/ 71 w 71"/>
                  <a:gd name="T7" fmla="*/ 8 h 14"/>
                  <a:gd name="T8" fmla="*/ 59 w 71"/>
                  <a:gd name="T9" fmla="*/ 8 h 14"/>
                  <a:gd name="T10" fmla="*/ 32 w 71"/>
                  <a:gd name="T11" fmla="*/ 9 h 14"/>
                  <a:gd name="T12" fmla="*/ 0 w 71"/>
                  <a:gd name="T13" fmla="*/ 14 h 14"/>
                  <a:gd name="T14" fmla="*/ 0 w 71"/>
                  <a:gd name="T15" fmla="*/ 11 h 14"/>
                  <a:gd name="T16" fmla="*/ 0 60000 65536"/>
                  <a:gd name="T17" fmla="*/ 0 60000 65536"/>
                  <a:gd name="T18" fmla="*/ 0 60000 65536"/>
                  <a:gd name="T19" fmla="*/ 0 60000 65536"/>
                  <a:gd name="T20" fmla="*/ 0 60000 65536"/>
                  <a:gd name="T21" fmla="*/ 0 60000 65536"/>
                  <a:gd name="T22" fmla="*/ 0 60000 65536"/>
                  <a:gd name="T23" fmla="*/ 0 60000 65536"/>
                  <a:gd name="T24" fmla="*/ 0 w 71"/>
                  <a:gd name="T25" fmla="*/ 0 h 14"/>
                  <a:gd name="T26" fmla="*/ 71 w 71"/>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 h="14">
                    <a:moveTo>
                      <a:pt x="0" y="11"/>
                    </a:moveTo>
                    <a:lnTo>
                      <a:pt x="64" y="0"/>
                    </a:lnTo>
                    <a:lnTo>
                      <a:pt x="65" y="6"/>
                    </a:lnTo>
                    <a:lnTo>
                      <a:pt x="71" y="8"/>
                    </a:lnTo>
                    <a:lnTo>
                      <a:pt x="59" y="8"/>
                    </a:lnTo>
                    <a:lnTo>
                      <a:pt x="32" y="9"/>
                    </a:lnTo>
                    <a:lnTo>
                      <a:pt x="0" y="14"/>
                    </a:lnTo>
                    <a:lnTo>
                      <a:pt x="0" y="11"/>
                    </a:lnTo>
                    <a:close/>
                  </a:path>
                </a:pathLst>
              </a:custGeom>
              <a:solidFill>
                <a:srgbClr val="B3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29" name="Freeform 1080"/>
              <p:cNvSpPr>
                <a:spLocks/>
              </p:cNvSpPr>
              <p:nvPr/>
            </p:nvSpPr>
            <p:spPr bwMode="auto">
              <a:xfrm>
                <a:off x="4010" y="2317"/>
                <a:ext cx="30" cy="22"/>
              </a:xfrm>
              <a:custGeom>
                <a:avLst/>
                <a:gdLst>
                  <a:gd name="T0" fmla="*/ 0 w 30"/>
                  <a:gd name="T1" fmla="*/ 4 h 22"/>
                  <a:gd name="T2" fmla="*/ 13 w 30"/>
                  <a:gd name="T3" fmla="*/ 22 h 22"/>
                  <a:gd name="T4" fmla="*/ 14 w 30"/>
                  <a:gd name="T5" fmla="*/ 17 h 22"/>
                  <a:gd name="T6" fmla="*/ 30 w 30"/>
                  <a:gd name="T7" fmla="*/ 0 h 22"/>
                  <a:gd name="T8" fmla="*/ 0 w 30"/>
                  <a:gd name="T9" fmla="*/ 4 h 22"/>
                  <a:gd name="T10" fmla="*/ 0 60000 65536"/>
                  <a:gd name="T11" fmla="*/ 0 60000 65536"/>
                  <a:gd name="T12" fmla="*/ 0 60000 65536"/>
                  <a:gd name="T13" fmla="*/ 0 60000 65536"/>
                  <a:gd name="T14" fmla="*/ 0 60000 65536"/>
                  <a:gd name="T15" fmla="*/ 0 w 30"/>
                  <a:gd name="T16" fmla="*/ 0 h 22"/>
                  <a:gd name="T17" fmla="*/ 30 w 30"/>
                  <a:gd name="T18" fmla="*/ 22 h 22"/>
                </a:gdLst>
                <a:ahLst/>
                <a:cxnLst>
                  <a:cxn ang="T10">
                    <a:pos x="T0" y="T1"/>
                  </a:cxn>
                  <a:cxn ang="T11">
                    <a:pos x="T2" y="T3"/>
                  </a:cxn>
                  <a:cxn ang="T12">
                    <a:pos x="T4" y="T5"/>
                  </a:cxn>
                  <a:cxn ang="T13">
                    <a:pos x="T6" y="T7"/>
                  </a:cxn>
                  <a:cxn ang="T14">
                    <a:pos x="T8" y="T9"/>
                  </a:cxn>
                </a:cxnLst>
                <a:rect l="T15" t="T16" r="T17" b="T18"/>
                <a:pathLst>
                  <a:path w="30" h="22">
                    <a:moveTo>
                      <a:pt x="0" y="4"/>
                    </a:moveTo>
                    <a:lnTo>
                      <a:pt x="13" y="22"/>
                    </a:lnTo>
                    <a:lnTo>
                      <a:pt x="14" y="17"/>
                    </a:lnTo>
                    <a:lnTo>
                      <a:pt x="30" y="0"/>
                    </a:lnTo>
                    <a:lnTo>
                      <a:pt x="0" y="4"/>
                    </a:lnTo>
                    <a:close/>
                  </a:path>
                </a:pathLst>
              </a:custGeom>
              <a:solidFill>
                <a:srgbClr val="B3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30" name="Freeform 1081"/>
              <p:cNvSpPr>
                <a:spLocks/>
              </p:cNvSpPr>
              <p:nvPr/>
            </p:nvSpPr>
            <p:spPr bwMode="auto">
              <a:xfrm>
                <a:off x="3878" y="2209"/>
                <a:ext cx="39" cy="36"/>
              </a:xfrm>
              <a:custGeom>
                <a:avLst/>
                <a:gdLst>
                  <a:gd name="T0" fmla="*/ 0 w 39"/>
                  <a:gd name="T1" fmla="*/ 33 h 36"/>
                  <a:gd name="T2" fmla="*/ 10 w 39"/>
                  <a:gd name="T3" fmla="*/ 22 h 36"/>
                  <a:gd name="T4" fmla="*/ 24 w 39"/>
                  <a:gd name="T5" fmla="*/ 11 h 36"/>
                  <a:gd name="T6" fmla="*/ 39 w 39"/>
                  <a:gd name="T7" fmla="*/ 0 h 36"/>
                  <a:gd name="T8" fmla="*/ 32 w 39"/>
                  <a:gd name="T9" fmla="*/ 8 h 36"/>
                  <a:gd name="T10" fmla="*/ 18 w 39"/>
                  <a:gd name="T11" fmla="*/ 22 h 36"/>
                  <a:gd name="T12" fmla="*/ 3 w 39"/>
                  <a:gd name="T13" fmla="*/ 36 h 36"/>
                  <a:gd name="T14" fmla="*/ 0 w 39"/>
                  <a:gd name="T15" fmla="*/ 33 h 36"/>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36"/>
                  <a:gd name="T26" fmla="*/ 39 w 39"/>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36">
                    <a:moveTo>
                      <a:pt x="0" y="33"/>
                    </a:moveTo>
                    <a:lnTo>
                      <a:pt x="10" y="22"/>
                    </a:lnTo>
                    <a:lnTo>
                      <a:pt x="24" y="11"/>
                    </a:lnTo>
                    <a:lnTo>
                      <a:pt x="39" y="0"/>
                    </a:lnTo>
                    <a:lnTo>
                      <a:pt x="32" y="8"/>
                    </a:lnTo>
                    <a:lnTo>
                      <a:pt x="18" y="22"/>
                    </a:lnTo>
                    <a:lnTo>
                      <a:pt x="3" y="36"/>
                    </a:lnTo>
                    <a:lnTo>
                      <a:pt x="0" y="3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31" name="Freeform 1082"/>
              <p:cNvSpPr>
                <a:spLocks/>
              </p:cNvSpPr>
              <p:nvPr/>
            </p:nvSpPr>
            <p:spPr bwMode="auto">
              <a:xfrm>
                <a:off x="3924" y="2219"/>
                <a:ext cx="5" cy="7"/>
              </a:xfrm>
              <a:custGeom>
                <a:avLst/>
                <a:gdLst>
                  <a:gd name="T0" fmla="*/ 2 w 5"/>
                  <a:gd name="T1" fmla="*/ 0 h 7"/>
                  <a:gd name="T2" fmla="*/ 5 w 5"/>
                  <a:gd name="T3" fmla="*/ 1 h 7"/>
                  <a:gd name="T4" fmla="*/ 0 w 5"/>
                  <a:gd name="T5" fmla="*/ 7 h 7"/>
                  <a:gd name="T6" fmla="*/ 2 w 5"/>
                  <a:gd name="T7" fmla="*/ 0 h 7"/>
                  <a:gd name="T8" fmla="*/ 0 60000 65536"/>
                  <a:gd name="T9" fmla="*/ 0 60000 65536"/>
                  <a:gd name="T10" fmla="*/ 0 60000 65536"/>
                  <a:gd name="T11" fmla="*/ 0 60000 65536"/>
                  <a:gd name="T12" fmla="*/ 0 w 5"/>
                  <a:gd name="T13" fmla="*/ 0 h 7"/>
                  <a:gd name="T14" fmla="*/ 5 w 5"/>
                  <a:gd name="T15" fmla="*/ 7 h 7"/>
                </a:gdLst>
                <a:ahLst/>
                <a:cxnLst>
                  <a:cxn ang="T8">
                    <a:pos x="T0" y="T1"/>
                  </a:cxn>
                  <a:cxn ang="T9">
                    <a:pos x="T2" y="T3"/>
                  </a:cxn>
                  <a:cxn ang="T10">
                    <a:pos x="T4" y="T5"/>
                  </a:cxn>
                  <a:cxn ang="T11">
                    <a:pos x="T6" y="T7"/>
                  </a:cxn>
                </a:cxnLst>
                <a:rect l="T12" t="T13" r="T14" b="T15"/>
                <a:pathLst>
                  <a:path w="5" h="7">
                    <a:moveTo>
                      <a:pt x="2" y="0"/>
                    </a:moveTo>
                    <a:lnTo>
                      <a:pt x="5" y="1"/>
                    </a:lnTo>
                    <a:lnTo>
                      <a:pt x="0" y="7"/>
                    </a:lnTo>
                    <a:lnTo>
                      <a:pt x="2"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32" name="Freeform 1083"/>
              <p:cNvSpPr>
                <a:spLocks/>
              </p:cNvSpPr>
              <p:nvPr/>
            </p:nvSpPr>
            <p:spPr bwMode="auto">
              <a:xfrm>
                <a:off x="3912" y="2211"/>
                <a:ext cx="23" cy="62"/>
              </a:xfrm>
              <a:custGeom>
                <a:avLst/>
                <a:gdLst>
                  <a:gd name="T0" fmla="*/ 17 w 23"/>
                  <a:gd name="T1" fmla="*/ 1 h 62"/>
                  <a:gd name="T2" fmla="*/ 22 w 23"/>
                  <a:gd name="T3" fmla="*/ 12 h 62"/>
                  <a:gd name="T4" fmla="*/ 20 w 23"/>
                  <a:gd name="T5" fmla="*/ 23 h 62"/>
                  <a:gd name="T6" fmla="*/ 15 w 23"/>
                  <a:gd name="T7" fmla="*/ 25 h 62"/>
                  <a:gd name="T8" fmla="*/ 9 w 23"/>
                  <a:gd name="T9" fmla="*/ 25 h 62"/>
                  <a:gd name="T10" fmla="*/ 12 w 23"/>
                  <a:gd name="T11" fmla="*/ 31 h 62"/>
                  <a:gd name="T12" fmla="*/ 19 w 23"/>
                  <a:gd name="T13" fmla="*/ 39 h 62"/>
                  <a:gd name="T14" fmla="*/ 22 w 23"/>
                  <a:gd name="T15" fmla="*/ 43 h 62"/>
                  <a:gd name="T16" fmla="*/ 22 w 23"/>
                  <a:gd name="T17" fmla="*/ 48 h 62"/>
                  <a:gd name="T18" fmla="*/ 19 w 23"/>
                  <a:gd name="T19" fmla="*/ 50 h 62"/>
                  <a:gd name="T20" fmla="*/ 15 w 23"/>
                  <a:gd name="T21" fmla="*/ 47 h 62"/>
                  <a:gd name="T22" fmla="*/ 12 w 23"/>
                  <a:gd name="T23" fmla="*/ 45 h 62"/>
                  <a:gd name="T24" fmla="*/ 14 w 23"/>
                  <a:gd name="T25" fmla="*/ 51 h 62"/>
                  <a:gd name="T26" fmla="*/ 14 w 23"/>
                  <a:gd name="T27" fmla="*/ 57 h 62"/>
                  <a:gd name="T28" fmla="*/ 11 w 23"/>
                  <a:gd name="T29" fmla="*/ 62 h 62"/>
                  <a:gd name="T30" fmla="*/ 8 w 23"/>
                  <a:gd name="T31" fmla="*/ 57 h 62"/>
                  <a:gd name="T32" fmla="*/ 11 w 23"/>
                  <a:gd name="T33" fmla="*/ 51 h 62"/>
                  <a:gd name="T34" fmla="*/ 6 w 23"/>
                  <a:gd name="T35" fmla="*/ 48 h 62"/>
                  <a:gd name="T36" fmla="*/ 3 w 23"/>
                  <a:gd name="T37" fmla="*/ 43 h 62"/>
                  <a:gd name="T38" fmla="*/ 8 w 23"/>
                  <a:gd name="T39" fmla="*/ 48 h 62"/>
                  <a:gd name="T40" fmla="*/ 9 w 23"/>
                  <a:gd name="T41" fmla="*/ 47 h 62"/>
                  <a:gd name="T42" fmla="*/ 12 w 23"/>
                  <a:gd name="T43" fmla="*/ 42 h 62"/>
                  <a:gd name="T44" fmla="*/ 17 w 23"/>
                  <a:gd name="T45" fmla="*/ 45 h 62"/>
                  <a:gd name="T46" fmla="*/ 19 w 23"/>
                  <a:gd name="T47" fmla="*/ 42 h 62"/>
                  <a:gd name="T48" fmla="*/ 12 w 23"/>
                  <a:gd name="T49" fmla="*/ 36 h 62"/>
                  <a:gd name="T50" fmla="*/ 6 w 23"/>
                  <a:gd name="T51" fmla="*/ 32 h 62"/>
                  <a:gd name="T52" fmla="*/ 5 w 23"/>
                  <a:gd name="T53" fmla="*/ 29 h 62"/>
                  <a:gd name="T54" fmla="*/ 9 w 23"/>
                  <a:gd name="T55" fmla="*/ 22 h 62"/>
                  <a:gd name="T56" fmla="*/ 15 w 23"/>
                  <a:gd name="T57" fmla="*/ 15 h 62"/>
                  <a:gd name="T58" fmla="*/ 15 w 23"/>
                  <a:gd name="T59" fmla="*/ 20 h 62"/>
                  <a:gd name="T60" fmla="*/ 17 w 23"/>
                  <a:gd name="T61" fmla="*/ 23 h 62"/>
                  <a:gd name="T62" fmla="*/ 20 w 23"/>
                  <a:gd name="T63" fmla="*/ 12 h 62"/>
                  <a:gd name="T64" fmla="*/ 17 w 23"/>
                  <a:gd name="T65" fmla="*/ 3 h 62"/>
                  <a:gd name="T66" fmla="*/ 14 w 23"/>
                  <a:gd name="T67" fmla="*/ 4 h 62"/>
                  <a:gd name="T68" fmla="*/ 12 w 23"/>
                  <a:gd name="T69" fmla="*/ 15 h 62"/>
                  <a:gd name="T70" fmla="*/ 5 w 23"/>
                  <a:gd name="T71" fmla="*/ 25 h 62"/>
                  <a:gd name="T72" fmla="*/ 0 w 23"/>
                  <a:gd name="T73" fmla="*/ 32 h 62"/>
                  <a:gd name="T74" fmla="*/ 3 w 23"/>
                  <a:gd name="T75" fmla="*/ 26 h 62"/>
                  <a:gd name="T76" fmla="*/ 6 w 23"/>
                  <a:gd name="T77" fmla="*/ 20 h 62"/>
                  <a:gd name="T78" fmla="*/ 11 w 23"/>
                  <a:gd name="T79" fmla="*/ 15 h 62"/>
                  <a:gd name="T80" fmla="*/ 11 w 23"/>
                  <a:gd name="T81" fmla="*/ 3 h 62"/>
                  <a:gd name="T82" fmla="*/ 14 w 23"/>
                  <a:gd name="T83" fmla="*/ 0 h 6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3"/>
                  <a:gd name="T127" fmla="*/ 0 h 62"/>
                  <a:gd name="T128" fmla="*/ 23 w 23"/>
                  <a:gd name="T129" fmla="*/ 62 h 6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3" h="62">
                    <a:moveTo>
                      <a:pt x="14" y="0"/>
                    </a:moveTo>
                    <a:lnTo>
                      <a:pt x="17" y="1"/>
                    </a:lnTo>
                    <a:lnTo>
                      <a:pt x="20" y="4"/>
                    </a:lnTo>
                    <a:lnTo>
                      <a:pt x="22" y="12"/>
                    </a:lnTo>
                    <a:lnTo>
                      <a:pt x="22" y="20"/>
                    </a:lnTo>
                    <a:lnTo>
                      <a:pt x="20" y="23"/>
                    </a:lnTo>
                    <a:lnTo>
                      <a:pt x="19" y="26"/>
                    </a:lnTo>
                    <a:lnTo>
                      <a:pt x="15" y="25"/>
                    </a:lnTo>
                    <a:lnTo>
                      <a:pt x="12" y="22"/>
                    </a:lnTo>
                    <a:lnTo>
                      <a:pt x="9" y="25"/>
                    </a:lnTo>
                    <a:lnTo>
                      <a:pt x="8" y="29"/>
                    </a:lnTo>
                    <a:lnTo>
                      <a:pt x="12" y="31"/>
                    </a:lnTo>
                    <a:lnTo>
                      <a:pt x="15" y="36"/>
                    </a:lnTo>
                    <a:lnTo>
                      <a:pt x="19" y="39"/>
                    </a:lnTo>
                    <a:lnTo>
                      <a:pt x="20" y="42"/>
                    </a:lnTo>
                    <a:lnTo>
                      <a:pt x="22" y="43"/>
                    </a:lnTo>
                    <a:lnTo>
                      <a:pt x="23" y="47"/>
                    </a:lnTo>
                    <a:lnTo>
                      <a:pt x="22" y="48"/>
                    </a:lnTo>
                    <a:lnTo>
                      <a:pt x="20" y="48"/>
                    </a:lnTo>
                    <a:lnTo>
                      <a:pt x="19" y="50"/>
                    </a:lnTo>
                    <a:lnTo>
                      <a:pt x="17" y="50"/>
                    </a:lnTo>
                    <a:lnTo>
                      <a:pt x="15" y="47"/>
                    </a:lnTo>
                    <a:lnTo>
                      <a:pt x="14" y="45"/>
                    </a:lnTo>
                    <a:lnTo>
                      <a:pt x="12" y="45"/>
                    </a:lnTo>
                    <a:lnTo>
                      <a:pt x="14" y="48"/>
                    </a:lnTo>
                    <a:lnTo>
                      <a:pt x="14" y="51"/>
                    </a:lnTo>
                    <a:lnTo>
                      <a:pt x="14" y="54"/>
                    </a:lnTo>
                    <a:lnTo>
                      <a:pt x="14" y="57"/>
                    </a:lnTo>
                    <a:lnTo>
                      <a:pt x="12" y="61"/>
                    </a:lnTo>
                    <a:lnTo>
                      <a:pt x="11" y="62"/>
                    </a:lnTo>
                    <a:lnTo>
                      <a:pt x="8" y="61"/>
                    </a:lnTo>
                    <a:lnTo>
                      <a:pt x="8" y="57"/>
                    </a:lnTo>
                    <a:lnTo>
                      <a:pt x="9" y="56"/>
                    </a:lnTo>
                    <a:lnTo>
                      <a:pt x="11" y="51"/>
                    </a:lnTo>
                    <a:lnTo>
                      <a:pt x="8" y="50"/>
                    </a:lnTo>
                    <a:lnTo>
                      <a:pt x="6" y="48"/>
                    </a:lnTo>
                    <a:lnTo>
                      <a:pt x="0" y="43"/>
                    </a:lnTo>
                    <a:lnTo>
                      <a:pt x="3" y="43"/>
                    </a:lnTo>
                    <a:lnTo>
                      <a:pt x="5" y="45"/>
                    </a:lnTo>
                    <a:lnTo>
                      <a:pt x="8" y="48"/>
                    </a:lnTo>
                    <a:lnTo>
                      <a:pt x="11" y="48"/>
                    </a:lnTo>
                    <a:lnTo>
                      <a:pt x="9" y="47"/>
                    </a:lnTo>
                    <a:lnTo>
                      <a:pt x="11" y="43"/>
                    </a:lnTo>
                    <a:lnTo>
                      <a:pt x="12" y="42"/>
                    </a:lnTo>
                    <a:lnTo>
                      <a:pt x="14" y="43"/>
                    </a:lnTo>
                    <a:lnTo>
                      <a:pt x="17" y="45"/>
                    </a:lnTo>
                    <a:lnTo>
                      <a:pt x="20" y="45"/>
                    </a:lnTo>
                    <a:lnTo>
                      <a:pt x="19" y="42"/>
                    </a:lnTo>
                    <a:lnTo>
                      <a:pt x="15" y="40"/>
                    </a:lnTo>
                    <a:lnTo>
                      <a:pt x="12" y="36"/>
                    </a:lnTo>
                    <a:lnTo>
                      <a:pt x="9" y="32"/>
                    </a:lnTo>
                    <a:lnTo>
                      <a:pt x="6" y="32"/>
                    </a:lnTo>
                    <a:lnTo>
                      <a:pt x="5" y="32"/>
                    </a:lnTo>
                    <a:lnTo>
                      <a:pt x="5" y="29"/>
                    </a:lnTo>
                    <a:lnTo>
                      <a:pt x="8" y="26"/>
                    </a:lnTo>
                    <a:lnTo>
                      <a:pt x="9" y="22"/>
                    </a:lnTo>
                    <a:lnTo>
                      <a:pt x="12" y="18"/>
                    </a:lnTo>
                    <a:lnTo>
                      <a:pt x="15" y="15"/>
                    </a:lnTo>
                    <a:lnTo>
                      <a:pt x="15" y="17"/>
                    </a:lnTo>
                    <a:lnTo>
                      <a:pt x="15" y="20"/>
                    </a:lnTo>
                    <a:lnTo>
                      <a:pt x="15" y="23"/>
                    </a:lnTo>
                    <a:lnTo>
                      <a:pt x="17" y="23"/>
                    </a:lnTo>
                    <a:lnTo>
                      <a:pt x="19" y="23"/>
                    </a:lnTo>
                    <a:lnTo>
                      <a:pt x="20" y="12"/>
                    </a:lnTo>
                    <a:lnTo>
                      <a:pt x="19" y="8"/>
                    </a:lnTo>
                    <a:lnTo>
                      <a:pt x="17" y="3"/>
                    </a:lnTo>
                    <a:lnTo>
                      <a:pt x="15" y="3"/>
                    </a:lnTo>
                    <a:lnTo>
                      <a:pt x="14" y="4"/>
                    </a:lnTo>
                    <a:lnTo>
                      <a:pt x="12" y="9"/>
                    </a:lnTo>
                    <a:lnTo>
                      <a:pt x="12" y="15"/>
                    </a:lnTo>
                    <a:lnTo>
                      <a:pt x="9" y="20"/>
                    </a:lnTo>
                    <a:lnTo>
                      <a:pt x="5" y="25"/>
                    </a:lnTo>
                    <a:lnTo>
                      <a:pt x="1" y="34"/>
                    </a:lnTo>
                    <a:lnTo>
                      <a:pt x="0" y="32"/>
                    </a:lnTo>
                    <a:lnTo>
                      <a:pt x="0" y="31"/>
                    </a:lnTo>
                    <a:lnTo>
                      <a:pt x="3" y="26"/>
                    </a:lnTo>
                    <a:lnTo>
                      <a:pt x="5" y="23"/>
                    </a:lnTo>
                    <a:lnTo>
                      <a:pt x="6" y="20"/>
                    </a:lnTo>
                    <a:lnTo>
                      <a:pt x="8" y="17"/>
                    </a:lnTo>
                    <a:lnTo>
                      <a:pt x="11" y="15"/>
                    </a:lnTo>
                    <a:lnTo>
                      <a:pt x="9" y="8"/>
                    </a:lnTo>
                    <a:lnTo>
                      <a:pt x="11" y="3"/>
                    </a:lnTo>
                    <a:lnTo>
                      <a:pt x="12" y="1"/>
                    </a:lnTo>
                    <a:lnTo>
                      <a:pt x="1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33" name="Freeform 1084"/>
              <p:cNvSpPr>
                <a:spLocks/>
              </p:cNvSpPr>
              <p:nvPr/>
            </p:nvSpPr>
            <p:spPr bwMode="auto">
              <a:xfrm>
                <a:off x="3895" y="2233"/>
                <a:ext cx="18" cy="28"/>
              </a:xfrm>
              <a:custGeom>
                <a:avLst/>
                <a:gdLst>
                  <a:gd name="T0" fmla="*/ 18 w 18"/>
                  <a:gd name="T1" fmla="*/ 0 h 28"/>
                  <a:gd name="T2" fmla="*/ 17 w 18"/>
                  <a:gd name="T3" fmla="*/ 3 h 28"/>
                  <a:gd name="T4" fmla="*/ 15 w 18"/>
                  <a:gd name="T5" fmla="*/ 6 h 28"/>
                  <a:gd name="T6" fmla="*/ 15 w 18"/>
                  <a:gd name="T7" fmla="*/ 12 h 28"/>
                  <a:gd name="T8" fmla="*/ 14 w 18"/>
                  <a:gd name="T9" fmla="*/ 15 h 28"/>
                  <a:gd name="T10" fmla="*/ 14 w 18"/>
                  <a:gd name="T11" fmla="*/ 17 h 28"/>
                  <a:gd name="T12" fmla="*/ 11 w 18"/>
                  <a:gd name="T13" fmla="*/ 18 h 28"/>
                  <a:gd name="T14" fmla="*/ 9 w 18"/>
                  <a:gd name="T15" fmla="*/ 18 h 28"/>
                  <a:gd name="T16" fmla="*/ 6 w 18"/>
                  <a:gd name="T17" fmla="*/ 21 h 28"/>
                  <a:gd name="T18" fmla="*/ 4 w 18"/>
                  <a:gd name="T19" fmla="*/ 23 h 28"/>
                  <a:gd name="T20" fmla="*/ 3 w 18"/>
                  <a:gd name="T21" fmla="*/ 23 h 28"/>
                  <a:gd name="T22" fmla="*/ 6 w 18"/>
                  <a:gd name="T23" fmla="*/ 26 h 28"/>
                  <a:gd name="T24" fmla="*/ 7 w 18"/>
                  <a:gd name="T25" fmla="*/ 23 h 28"/>
                  <a:gd name="T26" fmla="*/ 9 w 18"/>
                  <a:gd name="T27" fmla="*/ 21 h 28"/>
                  <a:gd name="T28" fmla="*/ 11 w 18"/>
                  <a:gd name="T29" fmla="*/ 20 h 28"/>
                  <a:gd name="T30" fmla="*/ 11 w 18"/>
                  <a:gd name="T31" fmla="*/ 23 h 28"/>
                  <a:gd name="T32" fmla="*/ 9 w 18"/>
                  <a:gd name="T33" fmla="*/ 26 h 28"/>
                  <a:gd name="T34" fmla="*/ 7 w 18"/>
                  <a:gd name="T35" fmla="*/ 28 h 28"/>
                  <a:gd name="T36" fmla="*/ 4 w 18"/>
                  <a:gd name="T37" fmla="*/ 28 h 28"/>
                  <a:gd name="T38" fmla="*/ 1 w 18"/>
                  <a:gd name="T39" fmla="*/ 26 h 28"/>
                  <a:gd name="T40" fmla="*/ 0 w 18"/>
                  <a:gd name="T41" fmla="*/ 23 h 28"/>
                  <a:gd name="T42" fmla="*/ 4 w 18"/>
                  <a:gd name="T43" fmla="*/ 21 h 28"/>
                  <a:gd name="T44" fmla="*/ 6 w 18"/>
                  <a:gd name="T45" fmla="*/ 17 h 28"/>
                  <a:gd name="T46" fmla="*/ 11 w 18"/>
                  <a:gd name="T47" fmla="*/ 15 h 28"/>
                  <a:gd name="T48" fmla="*/ 12 w 18"/>
                  <a:gd name="T49" fmla="*/ 14 h 28"/>
                  <a:gd name="T50" fmla="*/ 14 w 18"/>
                  <a:gd name="T51" fmla="*/ 10 h 28"/>
                  <a:gd name="T52" fmla="*/ 14 w 18"/>
                  <a:gd name="T53" fmla="*/ 3 h 28"/>
                  <a:gd name="T54" fmla="*/ 18 w 18"/>
                  <a:gd name="T55" fmla="*/ 0 h 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
                  <a:gd name="T85" fmla="*/ 0 h 28"/>
                  <a:gd name="T86" fmla="*/ 18 w 18"/>
                  <a:gd name="T87" fmla="*/ 28 h 2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 h="28">
                    <a:moveTo>
                      <a:pt x="18" y="0"/>
                    </a:moveTo>
                    <a:lnTo>
                      <a:pt x="17" y="3"/>
                    </a:lnTo>
                    <a:lnTo>
                      <a:pt x="15" y="6"/>
                    </a:lnTo>
                    <a:lnTo>
                      <a:pt x="15" y="12"/>
                    </a:lnTo>
                    <a:lnTo>
                      <a:pt x="14" y="15"/>
                    </a:lnTo>
                    <a:lnTo>
                      <a:pt x="14" y="17"/>
                    </a:lnTo>
                    <a:lnTo>
                      <a:pt x="11" y="18"/>
                    </a:lnTo>
                    <a:lnTo>
                      <a:pt x="9" y="18"/>
                    </a:lnTo>
                    <a:lnTo>
                      <a:pt x="6" y="21"/>
                    </a:lnTo>
                    <a:lnTo>
                      <a:pt x="4" y="23"/>
                    </a:lnTo>
                    <a:lnTo>
                      <a:pt x="3" y="23"/>
                    </a:lnTo>
                    <a:lnTo>
                      <a:pt x="6" y="26"/>
                    </a:lnTo>
                    <a:lnTo>
                      <a:pt x="7" y="23"/>
                    </a:lnTo>
                    <a:lnTo>
                      <a:pt x="9" y="21"/>
                    </a:lnTo>
                    <a:lnTo>
                      <a:pt x="11" y="20"/>
                    </a:lnTo>
                    <a:lnTo>
                      <a:pt x="11" y="23"/>
                    </a:lnTo>
                    <a:lnTo>
                      <a:pt x="9" y="26"/>
                    </a:lnTo>
                    <a:lnTo>
                      <a:pt x="7" y="28"/>
                    </a:lnTo>
                    <a:lnTo>
                      <a:pt x="4" y="28"/>
                    </a:lnTo>
                    <a:lnTo>
                      <a:pt x="1" y="26"/>
                    </a:lnTo>
                    <a:lnTo>
                      <a:pt x="0" y="23"/>
                    </a:lnTo>
                    <a:lnTo>
                      <a:pt x="4" y="21"/>
                    </a:lnTo>
                    <a:lnTo>
                      <a:pt x="6" y="17"/>
                    </a:lnTo>
                    <a:lnTo>
                      <a:pt x="11" y="15"/>
                    </a:lnTo>
                    <a:lnTo>
                      <a:pt x="12" y="14"/>
                    </a:lnTo>
                    <a:lnTo>
                      <a:pt x="14" y="10"/>
                    </a:lnTo>
                    <a:lnTo>
                      <a:pt x="14" y="3"/>
                    </a:lnTo>
                    <a:lnTo>
                      <a:pt x="1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34" name="Freeform 1085"/>
              <p:cNvSpPr>
                <a:spLocks/>
              </p:cNvSpPr>
              <p:nvPr/>
            </p:nvSpPr>
            <p:spPr bwMode="auto">
              <a:xfrm>
                <a:off x="3917" y="2247"/>
                <a:ext cx="6" cy="6"/>
              </a:xfrm>
              <a:custGeom>
                <a:avLst/>
                <a:gdLst>
                  <a:gd name="T0" fmla="*/ 1 w 6"/>
                  <a:gd name="T1" fmla="*/ 0 h 6"/>
                  <a:gd name="T2" fmla="*/ 4 w 6"/>
                  <a:gd name="T3" fmla="*/ 3 h 6"/>
                  <a:gd name="T4" fmla="*/ 6 w 6"/>
                  <a:gd name="T5" fmla="*/ 6 h 6"/>
                  <a:gd name="T6" fmla="*/ 1 w 6"/>
                  <a:gd name="T7" fmla="*/ 4 h 6"/>
                  <a:gd name="T8" fmla="*/ 0 w 6"/>
                  <a:gd name="T9" fmla="*/ 1 h 6"/>
                  <a:gd name="T10" fmla="*/ 1 w 6"/>
                  <a:gd name="T11" fmla="*/ 0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1" y="0"/>
                    </a:moveTo>
                    <a:lnTo>
                      <a:pt x="4" y="3"/>
                    </a:lnTo>
                    <a:lnTo>
                      <a:pt x="6" y="6"/>
                    </a:lnTo>
                    <a:lnTo>
                      <a:pt x="1" y="4"/>
                    </a:lnTo>
                    <a:lnTo>
                      <a:pt x="0" y="1"/>
                    </a:lnTo>
                    <a:lnTo>
                      <a:pt x="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35" name="Freeform 1086"/>
              <p:cNvSpPr>
                <a:spLocks/>
              </p:cNvSpPr>
              <p:nvPr/>
            </p:nvSpPr>
            <p:spPr bwMode="auto">
              <a:xfrm>
                <a:off x="3937" y="2254"/>
                <a:ext cx="181" cy="28"/>
              </a:xfrm>
              <a:custGeom>
                <a:avLst/>
                <a:gdLst>
                  <a:gd name="T0" fmla="*/ 15 w 181"/>
                  <a:gd name="T1" fmla="*/ 0 h 28"/>
                  <a:gd name="T2" fmla="*/ 28 w 181"/>
                  <a:gd name="T3" fmla="*/ 2 h 28"/>
                  <a:gd name="T4" fmla="*/ 40 w 181"/>
                  <a:gd name="T5" fmla="*/ 4 h 28"/>
                  <a:gd name="T6" fmla="*/ 51 w 181"/>
                  <a:gd name="T7" fmla="*/ 7 h 28"/>
                  <a:gd name="T8" fmla="*/ 57 w 181"/>
                  <a:gd name="T9" fmla="*/ 8 h 28"/>
                  <a:gd name="T10" fmla="*/ 64 w 181"/>
                  <a:gd name="T11" fmla="*/ 11 h 28"/>
                  <a:gd name="T12" fmla="*/ 67 w 181"/>
                  <a:gd name="T13" fmla="*/ 14 h 28"/>
                  <a:gd name="T14" fmla="*/ 70 w 181"/>
                  <a:gd name="T15" fmla="*/ 18 h 28"/>
                  <a:gd name="T16" fmla="*/ 73 w 181"/>
                  <a:gd name="T17" fmla="*/ 19 h 28"/>
                  <a:gd name="T18" fmla="*/ 76 w 181"/>
                  <a:gd name="T19" fmla="*/ 22 h 28"/>
                  <a:gd name="T20" fmla="*/ 79 w 181"/>
                  <a:gd name="T21" fmla="*/ 24 h 28"/>
                  <a:gd name="T22" fmla="*/ 82 w 181"/>
                  <a:gd name="T23" fmla="*/ 25 h 28"/>
                  <a:gd name="T24" fmla="*/ 90 w 181"/>
                  <a:gd name="T25" fmla="*/ 25 h 28"/>
                  <a:gd name="T26" fmla="*/ 109 w 181"/>
                  <a:gd name="T27" fmla="*/ 25 h 28"/>
                  <a:gd name="T28" fmla="*/ 118 w 181"/>
                  <a:gd name="T29" fmla="*/ 25 h 28"/>
                  <a:gd name="T30" fmla="*/ 126 w 181"/>
                  <a:gd name="T31" fmla="*/ 22 h 28"/>
                  <a:gd name="T32" fmla="*/ 146 w 181"/>
                  <a:gd name="T33" fmla="*/ 21 h 28"/>
                  <a:gd name="T34" fmla="*/ 165 w 181"/>
                  <a:gd name="T35" fmla="*/ 19 h 28"/>
                  <a:gd name="T36" fmla="*/ 171 w 181"/>
                  <a:gd name="T37" fmla="*/ 16 h 28"/>
                  <a:gd name="T38" fmla="*/ 174 w 181"/>
                  <a:gd name="T39" fmla="*/ 13 h 28"/>
                  <a:gd name="T40" fmla="*/ 178 w 181"/>
                  <a:gd name="T41" fmla="*/ 11 h 28"/>
                  <a:gd name="T42" fmla="*/ 181 w 181"/>
                  <a:gd name="T43" fmla="*/ 11 h 28"/>
                  <a:gd name="T44" fmla="*/ 179 w 181"/>
                  <a:gd name="T45" fmla="*/ 14 h 28"/>
                  <a:gd name="T46" fmla="*/ 176 w 181"/>
                  <a:gd name="T47" fmla="*/ 16 h 28"/>
                  <a:gd name="T48" fmla="*/ 174 w 181"/>
                  <a:gd name="T49" fmla="*/ 18 h 28"/>
                  <a:gd name="T50" fmla="*/ 171 w 181"/>
                  <a:gd name="T51" fmla="*/ 19 h 28"/>
                  <a:gd name="T52" fmla="*/ 167 w 181"/>
                  <a:gd name="T53" fmla="*/ 22 h 28"/>
                  <a:gd name="T54" fmla="*/ 160 w 181"/>
                  <a:gd name="T55" fmla="*/ 22 h 28"/>
                  <a:gd name="T56" fmla="*/ 139 w 181"/>
                  <a:gd name="T57" fmla="*/ 24 h 28"/>
                  <a:gd name="T58" fmla="*/ 129 w 181"/>
                  <a:gd name="T59" fmla="*/ 25 h 28"/>
                  <a:gd name="T60" fmla="*/ 120 w 181"/>
                  <a:gd name="T61" fmla="*/ 27 h 28"/>
                  <a:gd name="T62" fmla="*/ 106 w 181"/>
                  <a:gd name="T63" fmla="*/ 28 h 28"/>
                  <a:gd name="T64" fmla="*/ 92 w 181"/>
                  <a:gd name="T65" fmla="*/ 28 h 28"/>
                  <a:gd name="T66" fmla="*/ 81 w 181"/>
                  <a:gd name="T67" fmla="*/ 27 h 28"/>
                  <a:gd name="T68" fmla="*/ 76 w 181"/>
                  <a:gd name="T69" fmla="*/ 24 h 28"/>
                  <a:gd name="T70" fmla="*/ 72 w 181"/>
                  <a:gd name="T71" fmla="*/ 21 h 28"/>
                  <a:gd name="T72" fmla="*/ 68 w 181"/>
                  <a:gd name="T73" fmla="*/ 19 h 28"/>
                  <a:gd name="T74" fmla="*/ 67 w 181"/>
                  <a:gd name="T75" fmla="*/ 18 h 28"/>
                  <a:gd name="T76" fmla="*/ 65 w 181"/>
                  <a:gd name="T77" fmla="*/ 16 h 28"/>
                  <a:gd name="T78" fmla="*/ 62 w 181"/>
                  <a:gd name="T79" fmla="*/ 14 h 28"/>
                  <a:gd name="T80" fmla="*/ 59 w 181"/>
                  <a:gd name="T81" fmla="*/ 11 h 28"/>
                  <a:gd name="T82" fmla="*/ 53 w 181"/>
                  <a:gd name="T83" fmla="*/ 10 h 28"/>
                  <a:gd name="T84" fmla="*/ 47 w 181"/>
                  <a:gd name="T85" fmla="*/ 8 h 28"/>
                  <a:gd name="T86" fmla="*/ 40 w 181"/>
                  <a:gd name="T87" fmla="*/ 7 h 28"/>
                  <a:gd name="T88" fmla="*/ 28 w 181"/>
                  <a:gd name="T89" fmla="*/ 4 h 28"/>
                  <a:gd name="T90" fmla="*/ 14 w 181"/>
                  <a:gd name="T91" fmla="*/ 4 h 28"/>
                  <a:gd name="T92" fmla="*/ 0 w 181"/>
                  <a:gd name="T93" fmla="*/ 5 h 28"/>
                  <a:gd name="T94" fmla="*/ 1 w 181"/>
                  <a:gd name="T95" fmla="*/ 4 h 28"/>
                  <a:gd name="T96" fmla="*/ 1 w 181"/>
                  <a:gd name="T97" fmla="*/ 2 h 28"/>
                  <a:gd name="T98" fmla="*/ 3 w 181"/>
                  <a:gd name="T99" fmla="*/ 2 h 28"/>
                  <a:gd name="T100" fmla="*/ 8 w 181"/>
                  <a:gd name="T101" fmla="*/ 0 h 28"/>
                  <a:gd name="T102" fmla="*/ 15 w 181"/>
                  <a:gd name="T103" fmla="*/ 0 h 2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1"/>
                  <a:gd name="T157" fmla="*/ 0 h 28"/>
                  <a:gd name="T158" fmla="*/ 181 w 181"/>
                  <a:gd name="T159" fmla="*/ 28 h 2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1" h="28">
                    <a:moveTo>
                      <a:pt x="15" y="0"/>
                    </a:moveTo>
                    <a:lnTo>
                      <a:pt x="28" y="2"/>
                    </a:lnTo>
                    <a:lnTo>
                      <a:pt x="40" y="4"/>
                    </a:lnTo>
                    <a:lnTo>
                      <a:pt x="51" y="7"/>
                    </a:lnTo>
                    <a:lnTo>
                      <a:pt x="57" y="8"/>
                    </a:lnTo>
                    <a:lnTo>
                      <a:pt x="64" y="11"/>
                    </a:lnTo>
                    <a:lnTo>
                      <a:pt x="67" y="14"/>
                    </a:lnTo>
                    <a:lnTo>
                      <a:pt x="70" y="18"/>
                    </a:lnTo>
                    <a:lnTo>
                      <a:pt x="73" y="19"/>
                    </a:lnTo>
                    <a:lnTo>
                      <a:pt x="76" y="22"/>
                    </a:lnTo>
                    <a:lnTo>
                      <a:pt x="79" y="24"/>
                    </a:lnTo>
                    <a:lnTo>
                      <a:pt x="82" y="25"/>
                    </a:lnTo>
                    <a:lnTo>
                      <a:pt x="90" y="25"/>
                    </a:lnTo>
                    <a:lnTo>
                      <a:pt x="109" y="25"/>
                    </a:lnTo>
                    <a:lnTo>
                      <a:pt x="118" y="25"/>
                    </a:lnTo>
                    <a:lnTo>
                      <a:pt x="126" y="22"/>
                    </a:lnTo>
                    <a:lnTo>
                      <a:pt x="146" y="21"/>
                    </a:lnTo>
                    <a:lnTo>
                      <a:pt x="165" y="19"/>
                    </a:lnTo>
                    <a:lnTo>
                      <a:pt x="171" y="16"/>
                    </a:lnTo>
                    <a:lnTo>
                      <a:pt x="174" y="13"/>
                    </a:lnTo>
                    <a:lnTo>
                      <a:pt x="178" y="11"/>
                    </a:lnTo>
                    <a:lnTo>
                      <a:pt x="181" y="11"/>
                    </a:lnTo>
                    <a:lnTo>
                      <a:pt x="179" y="14"/>
                    </a:lnTo>
                    <a:lnTo>
                      <a:pt x="176" y="16"/>
                    </a:lnTo>
                    <a:lnTo>
                      <a:pt x="174" y="18"/>
                    </a:lnTo>
                    <a:lnTo>
                      <a:pt x="171" y="19"/>
                    </a:lnTo>
                    <a:lnTo>
                      <a:pt x="167" y="22"/>
                    </a:lnTo>
                    <a:lnTo>
                      <a:pt x="160" y="22"/>
                    </a:lnTo>
                    <a:lnTo>
                      <a:pt x="139" y="24"/>
                    </a:lnTo>
                    <a:lnTo>
                      <a:pt x="129" y="25"/>
                    </a:lnTo>
                    <a:lnTo>
                      <a:pt x="120" y="27"/>
                    </a:lnTo>
                    <a:lnTo>
                      <a:pt x="106" y="28"/>
                    </a:lnTo>
                    <a:lnTo>
                      <a:pt x="92" y="28"/>
                    </a:lnTo>
                    <a:lnTo>
                      <a:pt x="81" y="27"/>
                    </a:lnTo>
                    <a:lnTo>
                      <a:pt x="76" y="24"/>
                    </a:lnTo>
                    <a:lnTo>
                      <a:pt x="72" y="21"/>
                    </a:lnTo>
                    <a:lnTo>
                      <a:pt x="68" y="19"/>
                    </a:lnTo>
                    <a:lnTo>
                      <a:pt x="67" y="18"/>
                    </a:lnTo>
                    <a:lnTo>
                      <a:pt x="65" y="16"/>
                    </a:lnTo>
                    <a:lnTo>
                      <a:pt x="62" y="14"/>
                    </a:lnTo>
                    <a:lnTo>
                      <a:pt x="59" y="11"/>
                    </a:lnTo>
                    <a:lnTo>
                      <a:pt x="53" y="10"/>
                    </a:lnTo>
                    <a:lnTo>
                      <a:pt x="47" y="8"/>
                    </a:lnTo>
                    <a:lnTo>
                      <a:pt x="40" y="7"/>
                    </a:lnTo>
                    <a:lnTo>
                      <a:pt x="28" y="4"/>
                    </a:lnTo>
                    <a:lnTo>
                      <a:pt x="14" y="4"/>
                    </a:lnTo>
                    <a:lnTo>
                      <a:pt x="0" y="5"/>
                    </a:lnTo>
                    <a:lnTo>
                      <a:pt x="1" y="4"/>
                    </a:lnTo>
                    <a:lnTo>
                      <a:pt x="1" y="2"/>
                    </a:lnTo>
                    <a:lnTo>
                      <a:pt x="3" y="2"/>
                    </a:lnTo>
                    <a:lnTo>
                      <a:pt x="8" y="0"/>
                    </a:lnTo>
                    <a:lnTo>
                      <a:pt x="15"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36" name="Freeform 1087"/>
              <p:cNvSpPr>
                <a:spLocks/>
              </p:cNvSpPr>
              <p:nvPr/>
            </p:nvSpPr>
            <p:spPr bwMode="auto">
              <a:xfrm>
                <a:off x="3906" y="2256"/>
                <a:ext cx="12" cy="9"/>
              </a:xfrm>
              <a:custGeom>
                <a:avLst/>
                <a:gdLst>
                  <a:gd name="T0" fmla="*/ 6 w 12"/>
                  <a:gd name="T1" fmla="*/ 0 h 9"/>
                  <a:gd name="T2" fmla="*/ 9 w 12"/>
                  <a:gd name="T3" fmla="*/ 3 h 9"/>
                  <a:gd name="T4" fmla="*/ 12 w 12"/>
                  <a:gd name="T5" fmla="*/ 5 h 9"/>
                  <a:gd name="T6" fmla="*/ 12 w 12"/>
                  <a:gd name="T7" fmla="*/ 6 h 9"/>
                  <a:gd name="T8" fmla="*/ 9 w 12"/>
                  <a:gd name="T9" fmla="*/ 5 h 9"/>
                  <a:gd name="T10" fmla="*/ 9 w 12"/>
                  <a:gd name="T11" fmla="*/ 6 h 9"/>
                  <a:gd name="T12" fmla="*/ 7 w 12"/>
                  <a:gd name="T13" fmla="*/ 8 h 9"/>
                  <a:gd name="T14" fmla="*/ 3 w 12"/>
                  <a:gd name="T15" fmla="*/ 8 h 9"/>
                  <a:gd name="T16" fmla="*/ 3 w 12"/>
                  <a:gd name="T17" fmla="*/ 9 h 9"/>
                  <a:gd name="T18" fmla="*/ 0 w 12"/>
                  <a:gd name="T19" fmla="*/ 9 h 9"/>
                  <a:gd name="T20" fmla="*/ 3 w 12"/>
                  <a:gd name="T21" fmla="*/ 5 h 9"/>
                  <a:gd name="T22" fmla="*/ 4 w 12"/>
                  <a:gd name="T23" fmla="*/ 2 h 9"/>
                  <a:gd name="T24" fmla="*/ 6 w 12"/>
                  <a:gd name="T25" fmla="*/ 0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9"/>
                  <a:gd name="T41" fmla="*/ 12 w 12"/>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9">
                    <a:moveTo>
                      <a:pt x="6" y="0"/>
                    </a:moveTo>
                    <a:lnTo>
                      <a:pt x="9" y="3"/>
                    </a:lnTo>
                    <a:lnTo>
                      <a:pt x="12" y="5"/>
                    </a:lnTo>
                    <a:lnTo>
                      <a:pt x="12" y="6"/>
                    </a:lnTo>
                    <a:lnTo>
                      <a:pt x="9" y="5"/>
                    </a:lnTo>
                    <a:lnTo>
                      <a:pt x="9" y="6"/>
                    </a:lnTo>
                    <a:lnTo>
                      <a:pt x="7" y="8"/>
                    </a:lnTo>
                    <a:lnTo>
                      <a:pt x="3" y="8"/>
                    </a:lnTo>
                    <a:lnTo>
                      <a:pt x="3" y="9"/>
                    </a:lnTo>
                    <a:lnTo>
                      <a:pt x="0" y="9"/>
                    </a:lnTo>
                    <a:lnTo>
                      <a:pt x="3" y="5"/>
                    </a:lnTo>
                    <a:lnTo>
                      <a:pt x="4" y="2"/>
                    </a:lnTo>
                    <a:lnTo>
                      <a:pt x="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37" name="Freeform 1088"/>
              <p:cNvSpPr>
                <a:spLocks/>
              </p:cNvSpPr>
              <p:nvPr/>
            </p:nvSpPr>
            <p:spPr bwMode="auto">
              <a:xfrm>
                <a:off x="4118" y="2265"/>
                <a:ext cx="48" cy="56"/>
              </a:xfrm>
              <a:custGeom>
                <a:avLst/>
                <a:gdLst>
                  <a:gd name="T0" fmla="*/ 3 w 48"/>
                  <a:gd name="T1" fmla="*/ 0 h 56"/>
                  <a:gd name="T2" fmla="*/ 9 w 48"/>
                  <a:gd name="T3" fmla="*/ 2 h 56"/>
                  <a:gd name="T4" fmla="*/ 17 w 48"/>
                  <a:gd name="T5" fmla="*/ 3 h 56"/>
                  <a:gd name="T6" fmla="*/ 25 w 48"/>
                  <a:gd name="T7" fmla="*/ 7 h 56"/>
                  <a:gd name="T8" fmla="*/ 32 w 48"/>
                  <a:gd name="T9" fmla="*/ 10 h 56"/>
                  <a:gd name="T10" fmla="*/ 40 w 48"/>
                  <a:gd name="T11" fmla="*/ 13 h 56"/>
                  <a:gd name="T12" fmla="*/ 43 w 48"/>
                  <a:gd name="T13" fmla="*/ 16 h 56"/>
                  <a:gd name="T14" fmla="*/ 46 w 48"/>
                  <a:gd name="T15" fmla="*/ 19 h 56"/>
                  <a:gd name="T16" fmla="*/ 48 w 48"/>
                  <a:gd name="T17" fmla="*/ 35 h 56"/>
                  <a:gd name="T18" fmla="*/ 46 w 48"/>
                  <a:gd name="T19" fmla="*/ 38 h 56"/>
                  <a:gd name="T20" fmla="*/ 45 w 48"/>
                  <a:gd name="T21" fmla="*/ 39 h 56"/>
                  <a:gd name="T22" fmla="*/ 39 w 48"/>
                  <a:gd name="T23" fmla="*/ 39 h 56"/>
                  <a:gd name="T24" fmla="*/ 37 w 48"/>
                  <a:gd name="T25" fmla="*/ 42 h 56"/>
                  <a:gd name="T26" fmla="*/ 37 w 48"/>
                  <a:gd name="T27" fmla="*/ 44 h 56"/>
                  <a:gd name="T28" fmla="*/ 37 w 48"/>
                  <a:gd name="T29" fmla="*/ 46 h 56"/>
                  <a:gd name="T30" fmla="*/ 39 w 48"/>
                  <a:gd name="T31" fmla="*/ 49 h 56"/>
                  <a:gd name="T32" fmla="*/ 39 w 48"/>
                  <a:gd name="T33" fmla="*/ 52 h 56"/>
                  <a:gd name="T34" fmla="*/ 40 w 48"/>
                  <a:gd name="T35" fmla="*/ 56 h 56"/>
                  <a:gd name="T36" fmla="*/ 39 w 48"/>
                  <a:gd name="T37" fmla="*/ 56 h 56"/>
                  <a:gd name="T38" fmla="*/ 36 w 48"/>
                  <a:gd name="T39" fmla="*/ 39 h 56"/>
                  <a:gd name="T40" fmla="*/ 37 w 48"/>
                  <a:gd name="T41" fmla="*/ 38 h 56"/>
                  <a:gd name="T42" fmla="*/ 39 w 48"/>
                  <a:gd name="T43" fmla="*/ 38 h 56"/>
                  <a:gd name="T44" fmla="*/ 42 w 48"/>
                  <a:gd name="T45" fmla="*/ 35 h 56"/>
                  <a:gd name="T46" fmla="*/ 42 w 48"/>
                  <a:gd name="T47" fmla="*/ 30 h 56"/>
                  <a:gd name="T48" fmla="*/ 40 w 48"/>
                  <a:gd name="T49" fmla="*/ 28 h 56"/>
                  <a:gd name="T50" fmla="*/ 37 w 48"/>
                  <a:gd name="T51" fmla="*/ 28 h 56"/>
                  <a:gd name="T52" fmla="*/ 36 w 48"/>
                  <a:gd name="T53" fmla="*/ 27 h 56"/>
                  <a:gd name="T54" fmla="*/ 36 w 48"/>
                  <a:gd name="T55" fmla="*/ 27 h 56"/>
                  <a:gd name="T56" fmla="*/ 42 w 48"/>
                  <a:gd name="T57" fmla="*/ 24 h 56"/>
                  <a:gd name="T58" fmla="*/ 43 w 48"/>
                  <a:gd name="T59" fmla="*/ 27 h 56"/>
                  <a:gd name="T60" fmla="*/ 43 w 48"/>
                  <a:gd name="T61" fmla="*/ 30 h 56"/>
                  <a:gd name="T62" fmla="*/ 43 w 48"/>
                  <a:gd name="T63" fmla="*/ 36 h 56"/>
                  <a:gd name="T64" fmla="*/ 45 w 48"/>
                  <a:gd name="T65" fmla="*/ 36 h 56"/>
                  <a:gd name="T66" fmla="*/ 45 w 48"/>
                  <a:gd name="T67" fmla="*/ 36 h 56"/>
                  <a:gd name="T68" fmla="*/ 46 w 48"/>
                  <a:gd name="T69" fmla="*/ 33 h 56"/>
                  <a:gd name="T70" fmla="*/ 46 w 48"/>
                  <a:gd name="T71" fmla="*/ 21 h 56"/>
                  <a:gd name="T72" fmla="*/ 43 w 48"/>
                  <a:gd name="T73" fmla="*/ 19 h 56"/>
                  <a:gd name="T74" fmla="*/ 40 w 48"/>
                  <a:gd name="T75" fmla="*/ 16 h 56"/>
                  <a:gd name="T76" fmla="*/ 37 w 48"/>
                  <a:gd name="T77" fmla="*/ 14 h 56"/>
                  <a:gd name="T78" fmla="*/ 34 w 48"/>
                  <a:gd name="T79" fmla="*/ 13 h 56"/>
                  <a:gd name="T80" fmla="*/ 26 w 48"/>
                  <a:gd name="T81" fmla="*/ 11 h 56"/>
                  <a:gd name="T82" fmla="*/ 20 w 48"/>
                  <a:gd name="T83" fmla="*/ 8 h 56"/>
                  <a:gd name="T84" fmla="*/ 11 w 48"/>
                  <a:gd name="T85" fmla="*/ 5 h 56"/>
                  <a:gd name="T86" fmla="*/ 0 w 48"/>
                  <a:gd name="T87" fmla="*/ 3 h 56"/>
                  <a:gd name="T88" fmla="*/ 3 w 48"/>
                  <a:gd name="T89" fmla="*/ 0 h 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8"/>
                  <a:gd name="T136" fmla="*/ 0 h 56"/>
                  <a:gd name="T137" fmla="*/ 48 w 48"/>
                  <a:gd name="T138" fmla="*/ 56 h 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8" h="56">
                    <a:moveTo>
                      <a:pt x="3" y="0"/>
                    </a:moveTo>
                    <a:lnTo>
                      <a:pt x="9" y="2"/>
                    </a:lnTo>
                    <a:lnTo>
                      <a:pt x="17" y="3"/>
                    </a:lnTo>
                    <a:lnTo>
                      <a:pt x="25" y="7"/>
                    </a:lnTo>
                    <a:lnTo>
                      <a:pt x="32" y="10"/>
                    </a:lnTo>
                    <a:lnTo>
                      <a:pt x="40" y="13"/>
                    </a:lnTo>
                    <a:lnTo>
                      <a:pt x="43" y="16"/>
                    </a:lnTo>
                    <a:lnTo>
                      <a:pt x="46" y="19"/>
                    </a:lnTo>
                    <a:lnTo>
                      <a:pt x="48" y="35"/>
                    </a:lnTo>
                    <a:lnTo>
                      <a:pt x="46" y="38"/>
                    </a:lnTo>
                    <a:lnTo>
                      <a:pt x="45" y="39"/>
                    </a:lnTo>
                    <a:lnTo>
                      <a:pt x="39" y="39"/>
                    </a:lnTo>
                    <a:lnTo>
                      <a:pt x="37" y="42"/>
                    </a:lnTo>
                    <a:lnTo>
                      <a:pt x="37" y="44"/>
                    </a:lnTo>
                    <a:lnTo>
                      <a:pt x="37" y="46"/>
                    </a:lnTo>
                    <a:lnTo>
                      <a:pt x="39" y="49"/>
                    </a:lnTo>
                    <a:lnTo>
                      <a:pt x="39" y="52"/>
                    </a:lnTo>
                    <a:lnTo>
                      <a:pt x="40" y="56"/>
                    </a:lnTo>
                    <a:lnTo>
                      <a:pt x="39" y="56"/>
                    </a:lnTo>
                    <a:lnTo>
                      <a:pt x="36" y="39"/>
                    </a:lnTo>
                    <a:lnTo>
                      <a:pt x="37" y="38"/>
                    </a:lnTo>
                    <a:lnTo>
                      <a:pt x="39" y="38"/>
                    </a:lnTo>
                    <a:lnTo>
                      <a:pt x="42" y="35"/>
                    </a:lnTo>
                    <a:lnTo>
                      <a:pt x="42" y="30"/>
                    </a:lnTo>
                    <a:lnTo>
                      <a:pt x="40" y="28"/>
                    </a:lnTo>
                    <a:lnTo>
                      <a:pt x="37" y="28"/>
                    </a:lnTo>
                    <a:lnTo>
                      <a:pt x="36" y="27"/>
                    </a:lnTo>
                    <a:lnTo>
                      <a:pt x="42" y="24"/>
                    </a:lnTo>
                    <a:lnTo>
                      <a:pt x="43" y="27"/>
                    </a:lnTo>
                    <a:lnTo>
                      <a:pt x="43" y="30"/>
                    </a:lnTo>
                    <a:lnTo>
                      <a:pt x="43" y="36"/>
                    </a:lnTo>
                    <a:lnTo>
                      <a:pt x="45" y="36"/>
                    </a:lnTo>
                    <a:lnTo>
                      <a:pt x="46" y="33"/>
                    </a:lnTo>
                    <a:lnTo>
                      <a:pt x="46" y="21"/>
                    </a:lnTo>
                    <a:lnTo>
                      <a:pt x="43" y="19"/>
                    </a:lnTo>
                    <a:lnTo>
                      <a:pt x="40" y="16"/>
                    </a:lnTo>
                    <a:lnTo>
                      <a:pt x="37" y="14"/>
                    </a:lnTo>
                    <a:lnTo>
                      <a:pt x="34" y="13"/>
                    </a:lnTo>
                    <a:lnTo>
                      <a:pt x="26" y="11"/>
                    </a:lnTo>
                    <a:lnTo>
                      <a:pt x="20" y="8"/>
                    </a:lnTo>
                    <a:lnTo>
                      <a:pt x="11" y="5"/>
                    </a:lnTo>
                    <a:lnTo>
                      <a:pt x="0" y="3"/>
                    </a:lnTo>
                    <a:lnTo>
                      <a:pt x="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38" name="Freeform 1089"/>
              <p:cNvSpPr>
                <a:spLocks/>
              </p:cNvSpPr>
              <p:nvPr/>
            </p:nvSpPr>
            <p:spPr bwMode="auto">
              <a:xfrm>
                <a:off x="4101" y="2272"/>
                <a:ext cx="26" cy="21"/>
              </a:xfrm>
              <a:custGeom>
                <a:avLst/>
                <a:gdLst>
                  <a:gd name="T0" fmla="*/ 24 w 26"/>
                  <a:gd name="T1" fmla="*/ 0 h 21"/>
                  <a:gd name="T2" fmla="*/ 26 w 26"/>
                  <a:gd name="T3" fmla="*/ 0 h 21"/>
                  <a:gd name="T4" fmla="*/ 26 w 26"/>
                  <a:gd name="T5" fmla="*/ 1 h 21"/>
                  <a:gd name="T6" fmla="*/ 23 w 26"/>
                  <a:gd name="T7" fmla="*/ 3 h 21"/>
                  <a:gd name="T8" fmla="*/ 20 w 26"/>
                  <a:gd name="T9" fmla="*/ 6 h 21"/>
                  <a:gd name="T10" fmla="*/ 17 w 26"/>
                  <a:gd name="T11" fmla="*/ 7 h 21"/>
                  <a:gd name="T12" fmla="*/ 12 w 26"/>
                  <a:gd name="T13" fmla="*/ 12 h 21"/>
                  <a:gd name="T14" fmla="*/ 10 w 26"/>
                  <a:gd name="T15" fmla="*/ 14 h 21"/>
                  <a:gd name="T16" fmla="*/ 9 w 26"/>
                  <a:gd name="T17" fmla="*/ 15 h 21"/>
                  <a:gd name="T18" fmla="*/ 6 w 26"/>
                  <a:gd name="T19" fmla="*/ 17 h 21"/>
                  <a:gd name="T20" fmla="*/ 4 w 26"/>
                  <a:gd name="T21" fmla="*/ 18 h 21"/>
                  <a:gd name="T22" fmla="*/ 1 w 26"/>
                  <a:gd name="T23" fmla="*/ 20 h 21"/>
                  <a:gd name="T24" fmla="*/ 0 w 26"/>
                  <a:gd name="T25" fmla="*/ 21 h 21"/>
                  <a:gd name="T26" fmla="*/ 0 w 26"/>
                  <a:gd name="T27" fmla="*/ 21 h 21"/>
                  <a:gd name="T28" fmla="*/ 1 w 26"/>
                  <a:gd name="T29" fmla="*/ 20 h 21"/>
                  <a:gd name="T30" fmla="*/ 3 w 26"/>
                  <a:gd name="T31" fmla="*/ 17 h 21"/>
                  <a:gd name="T32" fmla="*/ 4 w 26"/>
                  <a:gd name="T33" fmla="*/ 15 h 21"/>
                  <a:gd name="T34" fmla="*/ 7 w 26"/>
                  <a:gd name="T35" fmla="*/ 14 h 21"/>
                  <a:gd name="T36" fmla="*/ 9 w 26"/>
                  <a:gd name="T37" fmla="*/ 12 h 21"/>
                  <a:gd name="T38" fmla="*/ 12 w 26"/>
                  <a:gd name="T39" fmla="*/ 10 h 21"/>
                  <a:gd name="T40" fmla="*/ 15 w 26"/>
                  <a:gd name="T41" fmla="*/ 6 h 21"/>
                  <a:gd name="T42" fmla="*/ 18 w 26"/>
                  <a:gd name="T43" fmla="*/ 4 h 21"/>
                  <a:gd name="T44" fmla="*/ 20 w 26"/>
                  <a:gd name="T45" fmla="*/ 3 h 21"/>
                  <a:gd name="T46" fmla="*/ 23 w 26"/>
                  <a:gd name="T47" fmla="*/ 1 h 21"/>
                  <a:gd name="T48" fmla="*/ 24 w 26"/>
                  <a:gd name="T49" fmla="*/ 0 h 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6"/>
                  <a:gd name="T76" fmla="*/ 0 h 21"/>
                  <a:gd name="T77" fmla="*/ 26 w 26"/>
                  <a:gd name="T78" fmla="*/ 21 h 2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6" h="21">
                    <a:moveTo>
                      <a:pt x="24" y="0"/>
                    </a:moveTo>
                    <a:lnTo>
                      <a:pt x="26" y="0"/>
                    </a:lnTo>
                    <a:lnTo>
                      <a:pt x="26" y="1"/>
                    </a:lnTo>
                    <a:lnTo>
                      <a:pt x="23" y="3"/>
                    </a:lnTo>
                    <a:lnTo>
                      <a:pt x="20" y="6"/>
                    </a:lnTo>
                    <a:lnTo>
                      <a:pt x="17" y="7"/>
                    </a:lnTo>
                    <a:lnTo>
                      <a:pt x="12" y="12"/>
                    </a:lnTo>
                    <a:lnTo>
                      <a:pt x="10" y="14"/>
                    </a:lnTo>
                    <a:lnTo>
                      <a:pt x="9" y="15"/>
                    </a:lnTo>
                    <a:lnTo>
                      <a:pt x="6" y="17"/>
                    </a:lnTo>
                    <a:lnTo>
                      <a:pt x="4" y="18"/>
                    </a:lnTo>
                    <a:lnTo>
                      <a:pt x="1" y="20"/>
                    </a:lnTo>
                    <a:lnTo>
                      <a:pt x="0" y="21"/>
                    </a:lnTo>
                    <a:lnTo>
                      <a:pt x="1" y="20"/>
                    </a:lnTo>
                    <a:lnTo>
                      <a:pt x="3" y="17"/>
                    </a:lnTo>
                    <a:lnTo>
                      <a:pt x="4" y="15"/>
                    </a:lnTo>
                    <a:lnTo>
                      <a:pt x="7" y="14"/>
                    </a:lnTo>
                    <a:lnTo>
                      <a:pt x="9" y="12"/>
                    </a:lnTo>
                    <a:lnTo>
                      <a:pt x="12" y="10"/>
                    </a:lnTo>
                    <a:lnTo>
                      <a:pt x="15" y="6"/>
                    </a:lnTo>
                    <a:lnTo>
                      <a:pt x="18" y="4"/>
                    </a:lnTo>
                    <a:lnTo>
                      <a:pt x="20" y="3"/>
                    </a:lnTo>
                    <a:lnTo>
                      <a:pt x="23" y="1"/>
                    </a:lnTo>
                    <a:lnTo>
                      <a:pt x="2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39" name="Freeform 1090"/>
              <p:cNvSpPr>
                <a:spLocks/>
              </p:cNvSpPr>
              <p:nvPr/>
            </p:nvSpPr>
            <p:spPr bwMode="auto">
              <a:xfrm>
                <a:off x="3985" y="2273"/>
                <a:ext cx="20" cy="22"/>
              </a:xfrm>
              <a:custGeom>
                <a:avLst/>
                <a:gdLst>
                  <a:gd name="T0" fmla="*/ 14 w 20"/>
                  <a:gd name="T1" fmla="*/ 0 h 22"/>
                  <a:gd name="T2" fmla="*/ 20 w 20"/>
                  <a:gd name="T3" fmla="*/ 2 h 22"/>
                  <a:gd name="T4" fmla="*/ 13 w 20"/>
                  <a:gd name="T5" fmla="*/ 2 h 22"/>
                  <a:gd name="T6" fmla="*/ 6 w 20"/>
                  <a:gd name="T7" fmla="*/ 3 h 22"/>
                  <a:gd name="T8" fmla="*/ 2 w 20"/>
                  <a:gd name="T9" fmla="*/ 8 h 22"/>
                  <a:gd name="T10" fmla="*/ 0 w 20"/>
                  <a:gd name="T11" fmla="*/ 16 h 22"/>
                  <a:gd name="T12" fmla="*/ 2 w 20"/>
                  <a:gd name="T13" fmla="*/ 22 h 22"/>
                  <a:gd name="T14" fmla="*/ 0 w 20"/>
                  <a:gd name="T15" fmla="*/ 16 h 22"/>
                  <a:gd name="T16" fmla="*/ 0 w 20"/>
                  <a:gd name="T17" fmla="*/ 11 h 22"/>
                  <a:gd name="T18" fmla="*/ 0 w 20"/>
                  <a:gd name="T19" fmla="*/ 8 h 22"/>
                  <a:gd name="T20" fmla="*/ 2 w 20"/>
                  <a:gd name="T21" fmla="*/ 5 h 22"/>
                  <a:gd name="T22" fmla="*/ 3 w 20"/>
                  <a:gd name="T23" fmla="*/ 3 h 22"/>
                  <a:gd name="T24" fmla="*/ 6 w 20"/>
                  <a:gd name="T25" fmla="*/ 2 h 22"/>
                  <a:gd name="T26" fmla="*/ 14 w 20"/>
                  <a:gd name="T27" fmla="*/ 0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22"/>
                  <a:gd name="T44" fmla="*/ 20 w 20"/>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22">
                    <a:moveTo>
                      <a:pt x="14" y="0"/>
                    </a:moveTo>
                    <a:lnTo>
                      <a:pt x="20" y="2"/>
                    </a:lnTo>
                    <a:lnTo>
                      <a:pt x="13" y="2"/>
                    </a:lnTo>
                    <a:lnTo>
                      <a:pt x="6" y="3"/>
                    </a:lnTo>
                    <a:lnTo>
                      <a:pt x="2" y="8"/>
                    </a:lnTo>
                    <a:lnTo>
                      <a:pt x="0" y="16"/>
                    </a:lnTo>
                    <a:lnTo>
                      <a:pt x="2" y="22"/>
                    </a:lnTo>
                    <a:lnTo>
                      <a:pt x="0" y="16"/>
                    </a:lnTo>
                    <a:lnTo>
                      <a:pt x="0" y="11"/>
                    </a:lnTo>
                    <a:lnTo>
                      <a:pt x="0" y="8"/>
                    </a:lnTo>
                    <a:lnTo>
                      <a:pt x="2" y="5"/>
                    </a:lnTo>
                    <a:lnTo>
                      <a:pt x="3" y="3"/>
                    </a:lnTo>
                    <a:lnTo>
                      <a:pt x="6" y="2"/>
                    </a:lnTo>
                    <a:lnTo>
                      <a:pt x="1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40" name="Freeform 1091"/>
              <p:cNvSpPr>
                <a:spLocks/>
              </p:cNvSpPr>
              <p:nvPr/>
            </p:nvSpPr>
            <p:spPr bwMode="auto">
              <a:xfrm>
                <a:off x="4115" y="2275"/>
                <a:ext cx="23" cy="17"/>
              </a:xfrm>
              <a:custGeom>
                <a:avLst/>
                <a:gdLst>
                  <a:gd name="T0" fmla="*/ 20 w 23"/>
                  <a:gd name="T1" fmla="*/ 0 h 17"/>
                  <a:gd name="T2" fmla="*/ 21 w 23"/>
                  <a:gd name="T3" fmla="*/ 1 h 17"/>
                  <a:gd name="T4" fmla="*/ 23 w 23"/>
                  <a:gd name="T5" fmla="*/ 3 h 17"/>
                  <a:gd name="T6" fmla="*/ 23 w 23"/>
                  <a:gd name="T7" fmla="*/ 4 h 17"/>
                  <a:gd name="T8" fmla="*/ 21 w 23"/>
                  <a:gd name="T9" fmla="*/ 6 h 17"/>
                  <a:gd name="T10" fmla="*/ 15 w 23"/>
                  <a:gd name="T11" fmla="*/ 6 h 17"/>
                  <a:gd name="T12" fmla="*/ 9 w 23"/>
                  <a:gd name="T13" fmla="*/ 9 h 17"/>
                  <a:gd name="T14" fmla="*/ 6 w 23"/>
                  <a:gd name="T15" fmla="*/ 11 h 17"/>
                  <a:gd name="T16" fmla="*/ 3 w 23"/>
                  <a:gd name="T17" fmla="*/ 14 h 17"/>
                  <a:gd name="T18" fmla="*/ 20 w 23"/>
                  <a:gd name="T19" fmla="*/ 12 h 17"/>
                  <a:gd name="T20" fmla="*/ 20 w 23"/>
                  <a:gd name="T21" fmla="*/ 12 h 17"/>
                  <a:gd name="T22" fmla="*/ 15 w 23"/>
                  <a:gd name="T23" fmla="*/ 14 h 17"/>
                  <a:gd name="T24" fmla="*/ 9 w 23"/>
                  <a:gd name="T25" fmla="*/ 15 h 17"/>
                  <a:gd name="T26" fmla="*/ 0 w 23"/>
                  <a:gd name="T27" fmla="*/ 17 h 17"/>
                  <a:gd name="T28" fmla="*/ 0 w 23"/>
                  <a:gd name="T29" fmla="*/ 14 h 17"/>
                  <a:gd name="T30" fmla="*/ 1 w 23"/>
                  <a:gd name="T31" fmla="*/ 12 h 17"/>
                  <a:gd name="T32" fmla="*/ 6 w 23"/>
                  <a:gd name="T33" fmla="*/ 9 h 17"/>
                  <a:gd name="T34" fmla="*/ 9 w 23"/>
                  <a:gd name="T35" fmla="*/ 7 h 17"/>
                  <a:gd name="T36" fmla="*/ 10 w 23"/>
                  <a:gd name="T37" fmla="*/ 6 h 17"/>
                  <a:gd name="T38" fmla="*/ 15 w 23"/>
                  <a:gd name="T39" fmla="*/ 1 h 17"/>
                  <a:gd name="T40" fmla="*/ 20 w 23"/>
                  <a:gd name="T41" fmla="*/ 0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
                  <a:gd name="T64" fmla="*/ 0 h 17"/>
                  <a:gd name="T65" fmla="*/ 23 w 23"/>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 h="17">
                    <a:moveTo>
                      <a:pt x="20" y="0"/>
                    </a:moveTo>
                    <a:lnTo>
                      <a:pt x="21" y="1"/>
                    </a:lnTo>
                    <a:lnTo>
                      <a:pt x="23" y="3"/>
                    </a:lnTo>
                    <a:lnTo>
                      <a:pt x="23" y="4"/>
                    </a:lnTo>
                    <a:lnTo>
                      <a:pt x="21" y="6"/>
                    </a:lnTo>
                    <a:lnTo>
                      <a:pt x="15" y="6"/>
                    </a:lnTo>
                    <a:lnTo>
                      <a:pt x="9" y="9"/>
                    </a:lnTo>
                    <a:lnTo>
                      <a:pt x="6" y="11"/>
                    </a:lnTo>
                    <a:lnTo>
                      <a:pt x="3" y="14"/>
                    </a:lnTo>
                    <a:lnTo>
                      <a:pt x="20" y="12"/>
                    </a:lnTo>
                    <a:lnTo>
                      <a:pt x="15" y="14"/>
                    </a:lnTo>
                    <a:lnTo>
                      <a:pt x="9" y="15"/>
                    </a:lnTo>
                    <a:lnTo>
                      <a:pt x="0" y="17"/>
                    </a:lnTo>
                    <a:lnTo>
                      <a:pt x="0" y="14"/>
                    </a:lnTo>
                    <a:lnTo>
                      <a:pt x="1" y="12"/>
                    </a:lnTo>
                    <a:lnTo>
                      <a:pt x="6" y="9"/>
                    </a:lnTo>
                    <a:lnTo>
                      <a:pt x="9" y="7"/>
                    </a:lnTo>
                    <a:lnTo>
                      <a:pt x="10" y="6"/>
                    </a:lnTo>
                    <a:lnTo>
                      <a:pt x="15" y="1"/>
                    </a:lnTo>
                    <a:lnTo>
                      <a:pt x="2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41" name="Freeform 1092"/>
              <p:cNvSpPr>
                <a:spLocks/>
              </p:cNvSpPr>
              <p:nvPr/>
            </p:nvSpPr>
            <p:spPr bwMode="auto">
              <a:xfrm>
                <a:off x="4009" y="2278"/>
                <a:ext cx="15" cy="19"/>
              </a:xfrm>
              <a:custGeom>
                <a:avLst/>
                <a:gdLst>
                  <a:gd name="T0" fmla="*/ 0 w 15"/>
                  <a:gd name="T1" fmla="*/ 0 h 19"/>
                  <a:gd name="T2" fmla="*/ 6 w 15"/>
                  <a:gd name="T3" fmla="*/ 12 h 19"/>
                  <a:gd name="T4" fmla="*/ 7 w 15"/>
                  <a:gd name="T5" fmla="*/ 15 h 19"/>
                  <a:gd name="T6" fmla="*/ 10 w 15"/>
                  <a:gd name="T7" fmla="*/ 15 h 19"/>
                  <a:gd name="T8" fmla="*/ 15 w 15"/>
                  <a:gd name="T9" fmla="*/ 17 h 19"/>
                  <a:gd name="T10" fmla="*/ 14 w 15"/>
                  <a:gd name="T11" fmla="*/ 19 h 19"/>
                  <a:gd name="T12" fmla="*/ 12 w 15"/>
                  <a:gd name="T13" fmla="*/ 19 h 19"/>
                  <a:gd name="T14" fmla="*/ 9 w 15"/>
                  <a:gd name="T15" fmla="*/ 17 h 19"/>
                  <a:gd name="T16" fmla="*/ 4 w 15"/>
                  <a:gd name="T17" fmla="*/ 14 h 19"/>
                  <a:gd name="T18" fmla="*/ 3 w 15"/>
                  <a:gd name="T19" fmla="*/ 9 h 19"/>
                  <a:gd name="T20" fmla="*/ 0 w 15"/>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19"/>
                  <a:gd name="T35" fmla="*/ 15 w 15"/>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19">
                    <a:moveTo>
                      <a:pt x="0" y="0"/>
                    </a:moveTo>
                    <a:lnTo>
                      <a:pt x="6" y="12"/>
                    </a:lnTo>
                    <a:lnTo>
                      <a:pt x="7" y="15"/>
                    </a:lnTo>
                    <a:lnTo>
                      <a:pt x="10" y="15"/>
                    </a:lnTo>
                    <a:lnTo>
                      <a:pt x="15" y="17"/>
                    </a:lnTo>
                    <a:lnTo>
                      <a:pt x="14" y="19"/>
                    </a:lnTo>
                    <a:lnTo>
                      <a:pt x="12" y="19"/>
                    </a:lnTo>
                    <a:lnTo>
                      <a:pt x="9" y="17"/>
                    </a:lnTo>
                    <a:lnTo>
                      <a:pt x="4" y="14"/>
                    </a:lnTo>
                    <a:lnTo>
                      <a:pt x="3" y="9"/>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42" name="Freeform 1093"/>
              <p:cNvSpPr>
                <a:spLocks/>
              </p:cNvSpPr>
              <p:nvPr/>
            </p:nvSpPr>
            <p:spPr bwMode="auto">
              <a:xfrm>
                <a:off x="3959" y="2290"/>
                <a:ext cx="32" cy="10"/>
              </a:xfrm>
              <a:custGeom>
                <a:avLst/>
                <a:gdLst>
                  <a:gd name="T0" fmla="*/ 11 w 32"/>
                  <a:gd name="T1" fmla="*/ 0 h 10"/>
                  <a:gd name="T2" fmla="*/ 17 w 32"/>
                  <a:gd name="T3" fmla="*/ 0 h 10"/>
                  <a:gd name="T4" fmla="*/ 21 w 32"/>
                  <a:gd name="T5" fmla="*/ 3 h 10"/>
                  <a:gd name="T6" fmla="*/ 26 w 32"/>
                  <a:gd name="T7" fmla="*/ 7 h 10"/>
                  <a:gd name="T8" fmla="*/ 29 w 32"/>
                  <a:gd name="T9" fmla="*/ 8 h 10"/>
                  <a:gd name="T10" fmla="*/ 32 w 32"/>
                  <a:gd name="T11" fmla="*/ 10 h 10"/>
                  <a:gd name="T12" fmla="*/ 32 w 32"/>
                  <a:gd name="T13" fmla="*/ 10 h 10"/>
                  <a:gd name="T14" fmla="*/ 28 w 32"/>
                  <a:gd name="T15" fmla="*/ 8 h 10"/>
                  <a:gd name="T16" fmla="*/ 26 w 32"/>
                  <a:gd name="T17" fmla="*/ 7 h 10"/>
                  <a:gd name="T18" fmla="*/ 23 w 32"/>
                  <a:gd name="T19" fmla="*/ 5 h 10"/>
                  <a:gd name="T20" fmla="*/ 20 w 32"/>
                  <a:gd name="T21" fmla="*/ 3 h 10"/>
                  <a:gd name="T22" fmla="*/ 17 w 32"/>
                  <a:gd name="T23" fmla="*/ 2 h 10"/>
                  <a:gd name="T24" fmla="*/ 11 w 32"/>
                  <a:gd name="T25" fmla="*/ 2 h 10"/>
                  <a:gd name="T26" fmla="*/ 4 w 32"/>
                  <a:gd name="T27" fmla="*/ 3 h 10"/>
                  <a:gd name="T28" fmla="*/ 0 w 32"/>
                  <a:gd name="T29" fmla="*/ 7 h 10"/>
                  <a:gd name="T30" fmla="*/ 0 w 32"/>
                  <a:gd name="T31" fmla="*/ 7 h 10"/>
                  <a:gd name="T32" fmla="*/ 1 w 32"/>
                  <a:gd name="T33" fmla="*/ 3 h 10"/>
                  <a:gd name="T34" fmla="*/ 3 w 32"/>
                  <a:gd name="T35" fmla="*/ 2 h 10"/>
                  <a:gd name="T36" fmla="*/ 11 w 32"/>
                  <a:gd name="T37" fmla="*/ 0 h 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10"/>
                  <a:gd name="T59" fmla="*/ 32 w 32"/>
                  <a:gd name="T60" fmla="*/ 10 h 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10">
                    <a:moveTo>
                      <a:pt x="11" y="0"/>
                    </a:moveTo>
                    <a:lnTo>
                      <a:pt x="17" y="0"/>
                    </a:lnTo>
                    <a:lnTo>
                      <a:pt x="21" y="3"/>
                    </a:lnTo>
                    <a:lnTo>
                      <a:pt x="26" y="7"/>
                    </a:lnTo>
                    <a:lnTo>
                      <a:pt x="29" y="8"/>
                    </a:lnTo>
                    <a:lnTo>
                      <a:pt x="32" y="10"/>
                    </a:lnTo>
                    <a:lnTo>
                      <a:pt x="28" y="8"/>
                    </a:lnTo>
                    <a:lnTo>
                      <a:pt x="26" y="7"/>
                    </a:lnTo>
                    <a:lnTo>
                      <a:pt x="23" y="5"/>
                    </a:lnTo>
                    <a:lnTo>
                      <a:pt x="20" y="3"/>
                    </a:lnTo>
                    <a:lnTo>
                      <a:pt x="17" y="2"/>
                    </a:lnTo>
                    <a:lnTo>
                      <a:pt x="11" y="2"/>
                    </a:lnTo>
                    <a:lnTo>
                      <a:pt x="4" y="3"/>
                    </a:lnTo>
                    <a:lnTo>
                      <a:pt x="0" y="7"/>
                    </a:lnTo>
                    <a:lnTo>
                      <a:pt x="1" y="3"/>
                    </a:lnTo>
                    <a:lnTo>
                      <a:pt x="3" y="2"/>
                    </a:lnTo>
                    <a:lnTo>
                      <a:pt x="1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43" name="Freeform 1094"/>
              <p:cNvSpPr>
                <a:spLocks/>
              </p:cNvSpPr>
              <p:nvPr/>
            </p:nvSpPr>
            <p:spPr bwMode="auto">
              <a:xfrm>
                <a:off x="4071" y="2290"/>
                <a:ext cx="90" cy="53"/>
              </a:xfrm>
              <a:custGeom>
                <a:avLst/>
                <a:gdLst>
                  <a:gd name="T0" fmla="*/ 81 w 90"/>
                  <a:gd name="T1" fmla="*/ 3 h 53"/>
                  <a:gd name="T2" fmla="*/ 81 w 90"/>
                  <a:gd name="T3" fmla="*/ 11 h 53"/>
                  <a:gd name="T4" fmla="*/ 76 w 90"/>
                  <a:gd name="T5" fmla="*/ 14 h 53"/>
                  <a:gd name="T6" fmla="*/ 70 w 90"/>
                  <a:gd name="T7" fmla="*/ 7 h 53"/>
                  <a:gd name="T8" fmla="*/ 50 w 90"/>
                  <a:gd name="T9" fmla="*/ 10 h 53"/>
                  <a:gd name="T10" fmla="*/ 6 w 90"/>
                  <a:gd name="T11" fmla="*/ 17 h 53"/>
                  <a:gd name="T12" fmla="*/ 22 w 90"/>
                  <a:gd name="T13" fmla="*/ 17 h 53"/>
                  <a:gd name="T14" fmla="*/ 56 w 90"/>
                  <a:gd name="T15" fmla="*/ 16 h 53"/>
                  <a:gd name="T16" fmla="*/ 75 w 90"/>
                  <a:gd name="T17" fmla="*/ 31 h 53"/>
                  <a:gd name="T18" fmla="*/ 89 w 90"/>
                  <a:gd name="T19" fmla="*/ 33 h 53"/>
                  <a:gd name="T20" fmla="*/ 87 w 90"/>
                  <a:gd name="T21" fmla="*/ 39 h 53"/>
                  <a:gd name="T22" fmla="*/ 73 w 90"/>
                  <a:gd name="T23" fmla="*/ 36 h 53"/>
                  <a:gd name="T24" fmla="*/ 62 w 90"/>
                  <a:gd name="T25" fmla="*/ 24 h 53"/>
                  <a:gd name="T26" fmla="*/ 42 w 90"/>
                  <a:gd name="T27" fmla="*/ 21 h 53"/>
                  <a:gd name="T28" fmla="*/ 65 w 90"/>
                  <a:gd name="T29" fmla="*/ 35 h 53"/>
                  <a:gd name="T30" fmla="*/ 62 w 90"/>
                  <a:gd name="T31" fmla="*/ 33 h 53"/>
                  <a:gd name="T32" fmla="*/ 58 w 90"/>
                  <a:gd name="T33" fmla="*/ 28 h 53"/>
                  <a:gd name="T34" fmla="*/ 48 w 90"/>
                  <a:gd name="T35" fmla="*/ 25 h 53"/>
                  <a:gd name="T36" fmla="*/ 34 w 90"/>
                  <a:gd name="T37" fmla="*/ 22 h 53"/>
                  <a:gd name="T38" fmla="*/ 12 w 90"/>
                  <a:gd name="T39" fmla="*/ 22 h 53"/>
                  <a:gd name="T40" fmla="*/ 22 w 90"/>
                  <a:gd name="T41" fmla="*/ 35 h 53"/>
                  <a:gd name="T42" fmla="*/ 15 w 90"/>
                  <a:gd name="T43" fmla="*/ 38 h 53"/>
                  <a:gd name="T44" fmla="*/ 26 w 90"/>
                  <a:gd name="T45" fmla="*/ 39 h 53"/>
                  <a:gd name="T46" fmla="*/ 26 w 90"/>
                  <a:gd name="T47" fmla="*/ 41 h 53"/>
                  <a:gd name="T48" fmla="*/ 17 w 90"/>
                  <a:gd name="T49" fmla="*/ 42 h 53"/>
                  <a:gd name="T50" fmla="*/ 19 w 90"/>
                  <a:gd name="T51" fmla="*/ 52 h 53"/>
                  <a:gd name="T52" fmla="*/ 14 w 90"/>
                  <a:gd name="T53" fmla="*/ 52 h 53"/>
                  <a:gd name="T54" fmla="*/ 12 w 90"/>
                  <a:gd name="T55" fmla="*/ 49 h 53"/>
                  <a:gd name="T56" fmla="*/ 11 w 90"/>
                  <a:gd name="T57" fmla="*/ 46 h 53"/>
                  <a:gd name="T58" fmla="*/ 14 w 90"/>
                  <a:gd name="T59" fmla="*/ 42 h 53"/>
                  <a:gd name="T60" fmla="*/ 11 w 90"/>
                  <a:gd name="T61" fmla="*/ 42 h 53"/>
                  <a:gd name="T62" fmla="*/ 12 w 90"/>
                  <a:gd name="T63" fmla="*/ 36 h 53"/>
                  <a:gd name="T64" fmla="*/ 6 w 90"/>
                  <a:gd name="T65" fmla="*/ 38 h 53"/>
                  <a:gd name="T66" fmla="*/ 11 w 90"/>
                  <a:gd name="T67" fmla="*/ 33 h 53"/>
                  <a:gd name="T68" fmla="*/ 9 w 90"/>
                  <a:gd name="T69" fmla="*/ 28 h 53"/>
                  <a:gd name="T70" fmla="*/ 5 w 90"/>
                  <a:gd name="T71" fmla="*/ 28 h 53"/>
                  <a:gd name="T72" fmla="*/ 3 w 90"/>
                  <a:gd name="T73" fmla="*/ 27 h 53"/>
                  <a:gd name="T74" fmla="*/ 6 w 90"/>
                  <a:gd name="T75" fmla="*/ 22 h 53"/>
                  <a:gd name="T76" fmla="*/ 0 w 90"/>
                  <a:gd name="T77" fmla="*/ 22 h 53"/>
                  <a:gd name="T78" fmla="*/ 5 w 90"/>
                  <a:gd name="T79" fmla="*/ 16 h 53"/>
                  <a:gd name="T80" fmla="*/ 36 w 90"/>
                  <a:gd name="T81" fmla="*/ 11 h 53"/>
                  <a:gd name="T82" fmla="*/ 72 w 90"/>
                  <a:gd name="T83" fmla="*/ 3 h 53"/>
                  <a:gd name="T84" fmla="*/ 75 w 90"/>
                  <a:gd name="T85" fmla="*/ 2 h 53"/>
                  <a:gd name="T86" fmla="*/ 76 w 90"/>
                  <a:gd name="T87" fmla="*/ 5 h 53"/>
                  <a:gd name="T88" fmla="*/ 79 w 90"/>
                  <a:gd name="T89" fmla="*/ 7 h 53"/>
                  <a:gd name="T90" fmla="*/ 76 w 90"/>
                  <a:gd name="T91" fmla="*/ 0 h 5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0"/>
                  <a:gd name="T139" fmla="*/ 0 h 53"/>
                  <a:gd name="T140" fmla="*/ 90 w 90"/>
                  <a:gd name="T141" fmla="*/ 53 h 5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0" h="53">
                    <a:moveTo>
                      <a:pt x="76" y="0"/>
                    </a:moveTo>
                    <a:lnTo>
                      <a:pt x="79" y="2"/>
                    </a:lnTo>
                    <a:lnTo>
                      <a:pt x="81" y="3"/>
                    </a:lnTo>
                    <a:lnTo>
                      <a:pt x="81" y="7"/>
                    </a:lnTo>
                    <a:lnTo>
                      <a:pt x="81" y="10"/>
                    </a:lnTo>
                    <a:lnTo>
                      <a:pt x="81" y="11"/>
                    </a:lnTo>
                    <a:lnTo>
                      <a:pt x="81" y="13"/>
                    </a:lnTo>
                    <a:lnTo>
                      <a:pt x="78" y="14"/>
                    </a:lnTo>
                    <a:lnTo>
                      <a:pt x="76" y="14"/>
                    </a:lnTo>
                    <a:lnTo>
                      <a:pt x="73" y="14"/>
                    </a:lnTo>
                    <a:lnTo>
                      <a:pt x="70" y="10"/>
                    </a:lnTo>
                    <a:lnTo>
                      <a:pt x="70" y="7"/>
                    </a:lnTo>
                    <a:lnTo>
                      <a:pt x="67" y="7"/>
                    </a:lnTo>
                    <a:lnTo>
                      <a:pt x="58" y="8"/>
                    </a:lnTo>
                    <a:lnTo>
                      <a:pt x="50" y="10"/>
                    </a:lnTo>
                    <a:lnTo>
                      <a:pt x="40" y="11"/>
                    </a:lnTo>
                    <a:lnTo>
                      <a:pt x="31" y="13"/>
                    </a:lnTo>
                    <a:lnTo>
                      <a:pt x="6" y="17"/>
                    </a:lnTo>
                    <a:lnTo>
                      <a:pt x="6" y="19"/>
                    </a:lnTo>
                    <a:lnTo>
                      <a:pt x="9" y="21"/>
                    </a:lnTo>
                    <a:lnTo>
                      <a:pt x="22" y="17"/>
                    </a:lnTo>
                    <a:lnTo>
                      <a:pt x="36" y="16"/>
                    </a:lnTo>
                    <a:lnTo>
                      <a:pt x="44" y="16"/>
                    </a:lnTo>
                    <a:lnTo>
                      <a:pt x="56" y="16"/>
                    </a:lnTo>
                    <a:lnTo>
                      <a:pt x="67" y="21"/>
                    </a:lnTo>
                    <a:lnTo>
                      <a:pt x="73" y="27"/>
                    </a:lnTo>
                    <a:lnTo>
                      <a:pt x="75" y="31"/>
                    </a:lnTo>
                    <a:lnTo>
                      <a:pt x="79" y="33"/>
                    </a:lnTo>
                    <a:lnTo>
                      <a:pt x="84" y="35"/>
                    </a:lnTo>
                    <a:lnTo>
                      <a:pt x="89" y="33"/>
                    </a:lnTo>
                    <a:lnTo>
                      <a:pt x="90" y="35"/>
                    </a:lnTo>
                    <a:lnTo>
                      <a:pt x="89" y="38"/>
                    </a:lnTo>
                    <a:lnTo>
                      <a:pt x="87" y="39"/>
                    </a:lnTo>
                    <a:lnTo>
                      <a:pt x="86" y="39"/>
                    </a:lnTo>
                    <a:lnTo>
                      <a:pt x="79" y="39"/>
                    </a:lnTo>
                    <a:lnTo>
                      <a:pt x="73" y="36"/>
                    </a:lnTo>
                    <a:lnTo>
                      <a:pt x="70" y="31"/>
                    </a:lnTo>
                    <a:lnTo>
                      <a:pt x="65" y="27"/>
                    </a:lnTo>
                    <a:lnTo>
                      <a:pt x="62" y="24"/>
                    </a:lnTo>
                    <a:lnTo>
                      <a:pt x="59" y="21"/>
                    </a:lnTo>
                    <a:lnTo>
                      <a:pt x="54" y="21"/>
                    </a:lnTo>
                    <a:lnTo>
                      <a:pt x="42" y="21"/>
                    </a:lnTo>
                    <a:lnTo>
                      <a:pt x="54" y="25"/>
                    </a:lnTo>
                    <a:lnTo>
                      <a:pt x="61" y="30"/>
                    </a:lnTo>
                    <a:lnTo>
                      <a:pt x="65" y="35"/>
                    </a:lnTo>
                    <a:lnTo>
                      <a:pt x="64" y="35"/>
                    </a:lnTo>
                    <a:lnTo>
                      <a:pt x="62" y="33"/>
                    </a:lnTo>
                    <a:lnTo>
                      <a:pt x="61" y="31"/>
                    </a:lnTo>
                    <a:lnTo>
                      <a:pt x="59" y="31"/>
                    </a:lnTo>
                    <a:lnTo>
                      <a:pt x="58" y="28"/>
                    </a:lnTo>
                    <a:lnTo>
                      <a:pt x="54" y="28"/>
                    </a:lnTo>
                    <a:lnTo>
                      <a:pt x="51" y="25"/>
                    </a:lnTo>
                    <a:lnTo>
                      <a:pt x="48" y="25"/>
                    </a:lnTo>
                    <a:lnTo>
                      <a:pt x="44" y="24"/>
                    </a:lnTo>
                    <a:lnTo>
                      <a:pt x="40" y="22"/>
                    </a:lnTo>
                    <a:lnTo>
                      <a:pt x="34" y="22"/>
                    </a:lnTo>
                    <a:lnTo>
                      <a:pt x="30" y="22"/>
                    </a:lnTo>
                    <a:lnTo>
                      <a:pt x="19" y="22"/>
                    </a:lnTo>
                    <a:lnTo>
                      <a:pt x="12" y="22"/>
                    </a:lnTo>
                    <a:lnTo>
                      <a:pt x="15" y="30"/>
                    </a:lnTo>
                    <a:lnTo>
                      <a:pt x="17" y="36"/>
                    </a:lnTo>
                    <a:lnTo>
                      <a:pt x="22" y="35"/>
                    </a:lnTo>
                    <a:lnTo>
                      <a:pt x="22" y="36"/>
                    </a:lnTo>
                    <a:lnTo>
                      <a:pt x="20" y="38"/>
                    </a:lnTo>
                    <a:lnTo>
                      <a:pt x="15" y="38"/>
                    </a:lnTo>
                    <a:lnTo>
                      <a:pt x="15" y="39"/>
                    </a:lnTo>
                    <a:lnTo>
                      <a:pt x="17" y="39"/>
                    </a:lnTo>
                    <a:lnTo>
                      <a:pt x="26" y="39"/>
                    </a:lnTo>
                    <a:lnTo>
                      <a:pt x="34" y="42"/>
                    </a:lnTo>
                    <a:lnTo>
                      <a:pt x="31" y="42"/>
                    </a:lnTo>
                    <a:lnTo>
                      <a:pt x="26" y="41"/>
                    </a:lnTo>
                    <a:lnTo>
                      <a:pt x="25" y="41"/>
                    </a:lnTo>
                    <a:lnTo>
                      <a:pt x="20" y="41"/>
                    </a:lnTo>
                    <a:lnTo>
                      <a:pt x="17" y="42"/>
                    </a:lnTo>
                    <a:lnTo>
                      <a:pt x="19" y="47"/>
                    </a:lnTo>
                    <a:lnTo>
                      <a:pt x="20" y="50"/>
                    </a:lnTo>
                    <a:lnTo>
                      <a:pt x="19" y="52"/>
                    </a:lnTo>
                    <a:lnTo>
                      <a:pt x="15" y="53"/>
                    </a:lnTo>
                    <a:lnTo>
                      <a:pt x="14" y="52"/>
                    </a:lnTo>
                    <a:lnTo>
                      <a:pt x="15" y="50"/>
                    </a:lnTo>
                    <a:lnTo>
                      <a:pt x="17" y="47"/>
                    </a:lnTo>
                    <a:lnTo>
                      <a:pt x="12" y="49"/>
                    </a:lnTo>
                    <a:lnTo>
                      <a:pt x="11" y="47"/>
                    </a:lnTo>
                    <a:lnTo>
                      <a:pt x="15" y="44"/>
                    </a:lnTo>
                    <a:lnTo>
                      <a:pt x="11" y="46"/>
                    </a:lnTo>
                    <a:lnTo>
                      <a:pt x="11" y="44"/>
                    </a:lnTo>
                    <a:lnTo>
                      <a:pt x="12" y="42"/>
                    </a:lnTo>
                    <a:lnTo>
                      <a:pt x="14" y="42"/>
                    </a:lnTo>
                    <a:lnTo>
                      <a:pt x="14" y="41"/>
                    </a:lnTo>
                    <a:lnTo>
                      <a:pt x="12" y="41"/>
                    </a:lnTo>
                    <a:lnTo>
                      <a:pt x="11" y="42"/>
                    </a:lnTo>
                    <a:lnTo>
                      <a:pt x="8" y="41"/>
                    </a:lnTo>
                    <a:lnTo>
                      <a:pt x="12" y="36"/>
                    </a:lnTo>
                    <a:lnTo>
                      <a:pt x="11" y="38"/>
                    </a:lnTo>
                    <a:lnTo>
                      <a:pt x="8" y="39"/>
                    </a:lnTo>
                    <a:lnTo>
                      <a:pt x="6" y="38"/>
                    </a:lnTo>
                    <a:lnTo>
                      <a:pt x="8" y="36"/>
                    </a:lnTo>
                    <a:lnTo>
                      <a:pt x="12" y="35"/>
                    </a:lnTo>
                    <a:lnTo>
                      <a:pt x="11" y="33"/>
                    </a:lnTo>
                    <a:lnTo>
                      <a:pt x="6" y="35"/>
                    </a:lnTo>
                    <a:lnTo>
                      <a:pt x="6" y="33"/>
                    </a:lnTo>
                    <a:lnTo>
                      <a:pt x="9" y="28"/>
                    </a:lnTo>
                    <a:lnTo>
                      <a:pt x="5" y="31"/>
                    </a:lnTo>
                    <a:lnTo>
                      <a:pt x="3" y="30"/>
                    </a:lnTo>
                    <a:lnTo>
                      <a:pt x="5" y="28"/>
                    </a:lnTo>
                    <a:lnTo>
                      <a:pt x="8" y="25"/>
                    </a:lnTo>
                    <a:lnTo>
                      <a:pt x="6" y="27"/>
                    </a:lnTo>
                    <a:lnTo>
                      <a:pt x="3" y="27"/>
                    </a:lnTo>
                    <a:lnTo>
                      <a:pt x="1" y="25"/>
                    </a:lnTo>
                    <a:lnTo>
                      <a:pt x="6" y="24"/>
                    </a:lnTo>
                    <a:lnTo>
                      <a:pt x="6" y="22"/>
                    </a:lnTo>
                    <a:lnTo>
                      <a:pt x="1" y="24"/>
                    </a:lnTo>
                    <a:lnTo>
                      <a:pt x="0" y="25"/>
                    </a:lnTo>
                    <a:lnTo>
                      <a:pt x="0" y="22"/>
                    </a:lnTo>
                    <a:lnTo>
                      <a:pt x="3" y="21"/>
                    </a:lnTo>
                    <a:lnTo>
                      <a:pt x="5" y="17"/>
                    </a:lnTo>
                    <a:lnTo>
                      <a:pt x="5" y="16"/>
                    </a:lnTo>
                    <a:lnTo>
                      <a:pt x="12" y="14"/>
                    </a:lnTo>
                    <a:lnTo>
                      <a:pt x="20" y="13"/>
                    </a:lnTo>
                    <a:lnTo>
                      <a:pt x="36" y="11"/>
                    </a:lnTo>
                    <a:lnTo>
                      <a:pt x="51" y="8"/>
                    </a:lnTo>
                    <a:lnTo>
                      <a:pt x="67" y="5"/>
                    </a:lnTo>
                    <a:lnTo>
                      <a:pt x="72" y="3"/>
                    </a:lnTo>
                    <a:lnTo>
                      <a:pt x="75" y="7"/>
                    </a:lnTo>
                    <a:lnTo>
                      <a:pt x="75" y="5"/>
                    </a:lnTo>
                    <a:lnTo>
                      <a:pt x="75" y="2"/>
                    </a:lnTo>
                    <a:lnTo>
                      <a:pt x="75" y="3"/>
                    </a:lnTo>
                    <a:lnTo>
                      <a:pt x="76" y="5"/>
                    </a:lnTo>
                    <a:lnTo>
                      <a:pt x="76" y="8"/>
                    </a:lnTo>
                    <a:lnTo>
                      <a:pt x="79" y="8"/>
                    </a:lnTo>
                    <a:lnTo>
                      <a:pt x="79" y="7"/>
                    </a:lnTo>
                    <a:lnTo>
                      <a:pt x="79" y="3"/>
                    </a:lnTo>
                    <a:lnTo>
                      <a:pt x="76" y="2"/>
                    </a:lnTo>
                    <a:lnTo>
                      <a:pt x="7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44" name="Freeform 1095"/>
              <p:cNvSpPr>
                <a:spLocks/>
              </p:cNvSpPr>
              <p:nvPr/>
            </p:nvSpPr>
            <p:spPr bwMode="auto">
              <a:xfrm>
                <a:off x="4030" y="2292"/>
                <a:ext cx="64" cy="6"/>
              </a:xfrm>
              <a:custGeom>
                <a:avLst/>
                <a:gdLst>
                  <a:gd name="T0" fmla="*/ 63 w 64"/>
                  <a:gd name="T1" fmla="*/ 0 h 6"/>
                  <a:gd name="T2" fmla="*/ 64 w 64"/>
                  <a:gd name="T3" fmla="*/ 0 h 6"/>
                  <a:gd name="T4" fmla="*/ 64 w 64"/>
                  <a:gd name="T5" fmla="*/ 1 h 6"/>
                  <a:gd name="T6" fmla="*/ 63 w 64"/>
                  <a:gd name="T7" fmla="*/ 1 h 6"/>
                  <a:gd name="T8" fmla="*/ 50 w 64"/>
                  <a:gd name="T9" fmla="*/ 3 h 6"/>
                  <a:gd name="T10" fmla="*/ 38 w 64"/>
                  <a:gd name="T11" fmla="*/ 5 h 6"/>
                  <a:gd name="T12" fmla="*/ 0 w 64"/>
                  <a:gd name="T13" fmla="*/ 6 h 6"/>
                  <a:gd name="T14" fmla="*/ 2 w 64"/>
                  <a:gd name="T15" fmla="*/ 5 h 6"/>
                  <a:gd name="T16" fmla="*/ 3 w 64"/>
                  <a:gd name="T17" fmla="*/ 5 h 6"/>
                  <a:gd name="T18" fmla="*/ 8 w 64"/>
                  <a:gd name="T19" fmla="*/ 5 h 6"/>
                  <a:gd name="T20" fmla="*/ 36 w 64"/>
                  <a:gd name="T21" fmla="*/ 3 h 6"/>
                  <a:gd name="T22" fmla="*/ 63 w 64"/>
                  <a:gd name="T23" fmla="*/ 0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4"/>
                  <a:gd name="T37" fmla="*/ 0 h 6"/>
                  <a:gd name="T38" fmla="*/ 64 w 64"/>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4" h="6">
                    <a:moveTo>
                      <a:pt x="63" y="0"/>
                    </a:moveTo>
                    <a:lnTo>
                      <a:pt x="64" y="0"/>
                    </a:lnTo>
                    <a:lnTo>
                      <a:pt x="64" y="1"/>
                    </a:lnTo>
                    <a:lnTo>
                      <a:pt x="63" y="1"/>
                    </a:lnTo>
                    <a:lnTo>
                      <a:pt x="50" y="3"/>
                    </a:lnTo>
                    <a:lnTo>
                      <a:pt x="38" y="5"/>
                    </a:lnTo>
                    <a:lnTo>
                      <a:pt x="0" y="6"/>
                    </a:lnTo>
                    <a:lnTo>
                      <a:pt x="2" y="5"/>
                    </a:lnTo>
                    <a:lnTo>
                      <a:pt x="3" y="5"/>
                    </a:lnTo>
                    <a:lnTo>
                      <a:pt x="8" y="5"/>
                    </a:lnTo>
                    <a:lnTo>
                      <a:pt x="36" y="3"/>
                    </a:lnTo>
                    <a:lnTo>
                      <a:pt x="6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45" name="Freeform 1096"/>
              <p:cNvSpPr>
                <a:spLocks/>
              </p:cNvSpPr>
              <p:nvPr/>
            </p:nvSpPr>
            <p:spPr bwMode="auto">
              <a:xfrm>
                <a:off x="3820" y="2298"/>
                <a:ext cx="54" cy="9"/>
              </a:xfrm>
              <a:custGeom>
                <a:avLst/>
                <a:gdLst>
                  <a:gd name="T0" fmla="*/ 37 w 54"/>
                  <a:gd name="T1" fmla="*/ 0 h 9"/>
                  <a:gd name="T2" fmla="*/ 54 w 54"/>
                  <a:gd name="T3" fmla="*/ 2 h 9"/>
                  <a:gd name="T4" fmla="*/ 53 w 54"/>
                  <a:gd name="T5" fmla="*/ 3 h 9"/>
                  <a:gd name="T6" fmla="*/ 51 w 54"/>
                  <a:gd name="T7" fmla="*/ 3 h 9"/>
                  <a:gd name="T8" fmla="*/ 43 w 54"/>
                  <a:gd name="T9" fmla="*/ 2 h 9"/>
                  <a:gd name="T10" fmla="*/ 36 w 54"/>
                  <a:gd name="T11" fmla="*/ 3 h 9"/>
                  <a:gd name="T12" fmla="*/ 1 w 54"/>
                  <a:gd name="T13" fmla="*/ 8 h 9"/>
                  <a:gd name="T14" fmla="*/ 0 w 54"/>
                  <a:gd name="T15" fmla="*/ 9 h 9"/>
                  <a:gd name="T16" fmla="*/ 0 w 54"/>
                  <a:gd name="T17" fmla="*/ 9 h 9"/>
                  <a:gd name="T18" fmla="*/ 0 w 54"/>
                  <a:gd name="T19" fmla="*/ 6 h 9"/>
                  <a:gd name="T20" fmla="*/ 1 w 54"/>
                  <a:gd name="T21" fmla="*/ 5 h 9"/>
                  <a:gd name="T22" fmla="*/ 8 w 54"/>
                  <a:gd name="T23" fmla="*/ 5 h 9"/>
                  <a:gd name="T24" fmla="*/ 15 w 54"/>
                  <a:gd name="T25" fmla="*/ 3 h 9"/>
                  <a:gd name="T26" fmla="*/ 25 w 54"/>
                  <a:gd name="T27" fmla="*/ 2 h 9"/>
                  <a:gd name="T28" fmla="*/ 37 w 54"/>
                  <a:gd name="T29" fmla="*/ 0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
                  <a:gd name="T46" fmla="*/ 0 h 9"/>
                  <a:gd name="T47" fmla="*/ 54 w 54"/>
                  <a:gd name="T48" fmla="*/ 9 h 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 h="9">
                    <a:moveTo>
                      <a:pt x="37" y="0"/>
                    </a:moveTo>
                    <a:lnTo>
                      <a:pt x="54" y="2"/>
                    </a:lnTo>
                    <a:lnTo>
                      <a:pt x="53" y="3"/>
                    </a:lnTo>
                    <a:lnTo>
                      <a:pt x="51" y="3"/>
                    </a:lnTo>
                    <a:lnTo>
                      <a:pt x="43" y="2"/>
                    </a:lnTo>
                    <a:lnTo>
                      <a:pt x="36" y="3"/>
                    </a:lnTo>
                    <a:lnTo>
                      <a:pt x="1" y="8"/>
                    </a:lnTo>
                    <a:lnTo>
                      <a:pt x="0" y="9"/>
                    </a:lnTo>
                    <a:lnTo>
                      <a:pt x="0" y="6"/>
                    </a:lnTo>
                    <a:lnTo>
                      <a:pt x="1" y="5"/>
                    </a:lnTo>
                    <a:lnTo>
                      <a:pt x="8" y="5"/>
                    </a:lnTo>
                    <a:lnTo>
                      <a:pt x="15" y="3"/>
                    </a:lnTo>
                    <a:lnTo>
                      <a:pt x="25" y="2"/>
                    </a:lnTo>
                    <a:lnTo>
                      <a:pt x="3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46" name="Freeform 1097"/>
              <p:cNvSpPr>
                <a:spLocks/>
              </p:cNvSpPr>
              <p:nvPr/>
            </p:nvSpPr>
            <p:spPr bwMode="auto">
              <a:xfrm>
                <a:off x="3821" y="2304"/>
                <a:ext cx="53" cy="39"/>
              </a:xfrm>
              <a:custGeom>
                <a:avLst/>
                <a:gdLst>
                  <a:gd name="T0" fmla="*/ 53 w 53"/>
                  <a:gd name="T1" fmla="*/ 0 h 39"/>
                  <a:gd name="T2" fmla="*/ 53 w 53"/>
                  <a:gd name="T3" fmla="*/ 5 h 39"/>
                  <a:gd name="T4" fmla="*/ 52 w 53"/>
                  <a:gd name="T5" fmla="*/ 8 h 39"/>
                  <a:gd name="T6" fmla="*/ 50 w 53"/>
                  <a:gd name="T7" fmla="*/ 13 h 39"/>
                  <a:gd name="T8" fmla="*/ 49 w 53"/>
                  <a:gd name="T9" fmla="*/ 16 h 39"/>
                  <a:gd name="T10" fmla="*/ 46 w 53"/>
                  <a:gd name="T11" fmla="*/ 21 h 39"/>
                  <a:gd name="T12" fmla="*/ 44 w 53"/>
                  <a:gd name="T13" fmla="*/ 24 h 39"/>
                  <a:gd name="T14" fmla="*/ 42 w 53"/>
                  <a:gd name="T15" fmla="*/ 28 h 39"/>
                  <a:gd name="T16" fmla="*/ 41 w 53"/>
                  <a:gd name="T17" fmla="*/ 32 h 39"/>
                  <a:gd name="T18" fmla="*/ 38 w 53"/>
                  <a:gd name="T19" fmla="*/ 36 h 39"/>
                  <a:gd name="T20" fmla="*/ 36 w 53"/>
                  <a:gd name="T21" fmla="*/ 39 h 39"/>
                  <a:gd name="T22" fmla="*/ 35 w 53"/>
                  <a:gd name="T23" fmla="*/ 39 h 39"/>
                  <a:gd name="T24" fmla="*/ 38 w 53"/>
                  <a:gd name="T25" fmla="*/ 35 h 39"/>
                  <a:gd name="T26" fmla="*/ 41 w 53"/>
                  <a:gd name="T27" fmla="*/ 28 h 39"/>
                  <a:gd name="T28" fmla="*/ 42 w 53"/>
                  <a:gd name="T29" fmla="*/ 24 h 39"/>
                  <a:gd name="T30" fmla="*/ 46 w 53"/>
                  <a:gd name="T31" fmla="*/ 19 h 39"/>
                  <a:gd name="T32" fmla="*/ 42 w 53"/>
                  <a:gd name="T33" fmla="*/ 17 h 39"/>
                  <a:gd name="T34" fmla="*/ 38 w 53"/>
                  <a:gd name="T35" fmla="*/ 16 h 39"/>
                  <a:gd name="T36" fmla="*/ 27 w 53"/>
                  <a:gd name="T37" fmla="*/ 16 h 39"/>
                  <a:gd name="T38" fmla="*/ 16 w 53"/>
                  <a:gd name="T39" fmla="*/ 19 h 39"/>
                  <a:gd name="T40" fmla="*/ 16 w 53"/>
                  <a:gd name="T41" fmla="*/ 17 h 39"/>
                  <a:gd name="T42" fmla="*/ 19 w 53"/>
                  <a:gd name="T43" fmla="*/ 16 h 39"/>
                  <a:gd name="T44" fmla="*/ 22 w 53"/>
                  <a:gd name="T45" fmla="*/ 14 h 39"/>
                  <a:gd name="T46" fmla="*/ 28 w 53"/>
                  <a:gd name="T47" fmla="*/ 14 h 39"/>
                  <a:gd name="T48" fmla="*/ 25 w 53"/>
                  <a:gd name="T49" fmla="*/ 11 h 39"/>
                  <a:gd name="T50" fmla="*/ 22 w 53"/>
                  <a:gd name="T51" fmla="*/ 11 h 39"/>
                  <a:gd name="T52" fmla="*/ 16 w 53"/>
                  <a:gd name="T53" fmla="*/ 10 h 39"/>
                  <a:gd name="T54" fmla="*/ 5 w 53"/>
                  <a:gd name="T55" fmla="*/ 8 h 39"/>
                  <a:gd name="T56" fmla="*/ 0 w 53"/>
                  <a:gd name="T57" fmla="*/ 10 h 39"/>
                  <a:gd name="T58" fmla="*/ 0 w 53"/>
                  <a:gd name="T59" fmla="*/ 8 h 39"/>
                  <a:gd name="T60" fmla="*/ 0 w 53"/>
                  <a:gd name="T61" fmla="*/ 8 h 39"/>
                  <a:gd name="T62" fmla="*/ 4 w 53"/>
                  <a:gd name="T63" fmla="*/ 7 h 39"/>
                  <a:gd name="T64" fmla="*/ 7 w 53"/>
                  <a:gd name="T65" fmla="*/ 5 h 39"/>
                  <a:gd name="T66" fmla="*/ 7 w 53"/>
                  <a:gd name="T67" fmla="*/ 5 h 39"/>
                  <a:gd name="T68" fmla="*/ 4 w 53"/>
                  <a:gd name="T69" fmla="*/ 3 h 39"/>
                  <a:gd name="T70" fmla="*/ 14 w 53"/>
                  <a:gd name="T71" fmla="*/ 2 h 39"/>
                  <a:gd name="T72" fmla="*/ 27 w 53"/>
                  <a:gd name="T73" fmla="*/ 3 h 39"/>
                  <a:gd name="T74" fmla="*/ 38 w 53"/>
                  <a:gd name="T75" fmla="*/ 7 h 39"/>
                  <a:gd name="T76" fmla="*/ 42 w 53"/>
                  <a:gd name="T77" fmla="*/ 8 h 39"/>
                  <a:gd name="T78" fmla="*/ 47 w 53"/>
                  <a:gd name="T79" fmla="*/ 10 h 39"/>
                  <a:gd name="T80" fmla="*/ 49 w 53"/>
                  <a:gd name="T81" fmla="*/ 11 h 39"/>
                  <a:gd name="T82" fmla="*/ 50 w 53"/>
                  <a:gd name="T83" fmla="*/ 5 h 39"/>
                  <a:gd name="T84" fmla="*/ 53 w 53"/>
                  <a:gd name="T85" fmla="*/ 0 h 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3"/>
                  <a:gd name="T130" fmla="*/ 0 h 39"/>
                  <a:gd name="T131" fmla="*/ 53 w 53"/>
                  <a:gd name="T132" fmla="*/ 39 h 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3" h="39">
                    <a:moveTo>
                      <a:pt x="53" y="0"/>
                    </a:moveTo>
                    <a:lnTo>
                      <a:pt x="53" y="5"/>
                    </a:lnTo>
                    <a:lnTo>
                      <a:pt x="52" y="8"/>
                    </a:lnTo>
                    <a:lnTo>
                      <a:pt x="50" y="13"/>
                    </a:lnTo>
                    <a:lnTo>
                      <a:pt x="49" y="16"/>
                    </a:lnTo>
                    <a:lnTo>
                      <a:pt x="46" y="21"/>
                    </a:lnTo>
                    <a:lnTo>
                      <a:pt x="44" y="24"/>
                    </a:lnTo>
                    <a:lnTo>
                      <a:pt x="42" y="28"/>
                    </a:lnTo>
                    <a:lnTo>
                      <a:pt x="41" y="32"/>
                    </a:lnTo>
                    <a:lnTo>
                      <a:pt x="38" y="36"/>
                    </a:lnTo>
                    <a:lnTo>
                      <a:pt x="36" y="39"/>
                    </a:lnTo>
                    <a:lnTo>
                      <a:pt x="35" y="39"/>
                    </a:lnTo>
                    <a:lnTo>
                      <a:pt x="38" y="35"/>
                    </a:lnTo>
                    <a:lnTo>
                      <a:pt x="41" y="28"/>
                    </a:lnTo>
                    <a:lnTo>
                      <a:pt x="42" y="24"/>
                    </a:lnTo>
                    <a:lnTo>
                      <a:pt x="46" y="19"/>
                    </a:lnTo>
                    <a:lnTo>
                      <a:pt x="42" y="17"/>
                    </a:lnTo>
                    <a:lnTo>
                      <a:pt x="38" y="16"/>
                    </a:lnTo>
                    <a:lnTo>
                      <a:pt x="27" y="16"/>
                    </a:lnTo>
                    <a:lnTo>
                      <a:pt x="16" y="19"/>
                    </a:lnTo>
                    <a:lnTo>
                      <a:pt x="16" y="17"/>
                    </a:lnTo>
                    <a:lnTo>
                      <a:pt x="19" y="16"/>
                    </a:lnTo>
                    <a:lnTo>
                      <a:pt x="22" y="14"/>
                    </a:lnTo>
                    <a:lnTo>
                      <a:pt x="28" y="14"/>
                    </a:lnTo>
                    <a:lnTo>
                      <a:pt x="25" y="11"/>
                    </a:lnTo>
                    <a:lnTo>
                      <a:pt x="22" y="11"/>
                    </a:lnTo>
                    <a:lnTo>
                      <a:pt x="16" y="10"/>
                    </a:lnTo>
                    <a:lnTo>
                      <a:pt x="5" y="8"/>
                    </a:lnTo>
                    <a:lnTo>
                      <a:pt x="0" y="10"/>
                    </a:lnTo>
                    <a:lnTo>
                      <a:pt x="0" y="8"/>
                    </a:lnTo>
                    <a:lnTo>
                      <a:pt x="4" y="7"/>
                    </a:lnTo>
                    <a:lnTo>
                      <a:pt x="7" y="5"/>
                    </a:lnTo>
                    <a:lnTo>
                      <a:pt x="4" y="3"/>
                    </a:lnTo>
                    <a:lnTo>
                      <a:pt x="14" y="2"/>
                    </a:lnTo>
                    <a:lnTo>
                      <a:pt x="27" y="3"/>
                    </a:lnTo>
                    <a:lnTo>
                      <a:pt x="38" y="7"/>
                    </a:lnTo>
                    <a:lnTo>
                      <a:pt x="42" y="8"/>
                    </a:lnTo>
                    <a:lnTo>
                      <a:pt x="47" y="10"/>
                    </a:lnTo>
                    <a:lnTo>
                      <a:pt x="49" y="11"/>
                    </a:lnTo>
                    <a:lnTo>
                      <a:pt x="50" y="5"/>
                    </a:lnTo>
                    <a:lnTo>
                      <a:pt x="5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47" name="Freeform 1098"/>
              <p:cNvSpPr>
                <a:spLocks/>
              </p:cNvSpPr>
              <p:nvPr/>
            </p:nvSpPr>
            <p:spPr bwMode="auto">
              <a:xfrm>
                <a:off x="4009" y="2307"/>
                <a:ext cx="82" cy="50"/>
              </a:xfrm>
              <a:custGeom>
                <a:avLst/>
                <a:gdLst>
                  <a:gd name="T0" fmla="*/ 57 w 82"/>
                  <a:gd name="T1" fmla="*/ 2 h 50"/>
                  <a:gd name="T2" fmla="*/ 59 w 82"/>
                  <a:gd name="T3" fmla="*/ 5 h 50"/>
                  <a:gd name="T4" fmla="*/ 62 w 82"/>
                  <a:gd name="T5" fmla="*/ 7 h 50"/>
                  <a:gd name="T6" fmla="*/ 63 w 82"/>
                  <a:gd name="T7" fmla="*/ 11 h 50"/>
                  <a:gd name="T8" fmla="*/ 63 w 82"/>
                  <a:gd name="T9" fmla="*/ 13 h 50"/>
                  <a:gd name="T10" fmla="*/ 65 w 82"/>
                  <a:gd name="T11" fmla="*/ 14 h 50"/>
                  <a:gd name="T12" fmla="*/ 63 w 82"/>
                  <a:gd name="T13" fmla="*/ 18 h 50"/>
                  <a:gd name="T14" fmla="*/ 67 w 82"/>
                  <a:gd name="T15" fmla="*/ 19 h 50"/>
                  <a:gd name="T16" fmla="*/ 65 w 82"/>
                  <a:gd name="T17" fmla="*/ 21 h 50"/>
                  <a:gd name="T18" fmla="*/ 68 w 82"/>
                  <a:gd name="T19" fmla="*/ 22 h 50"/>
                  <a:gd name="T20" fmla="*/ 68 w 82"/>
                  <a:gd name="T21" fmla="*/ 24 h 50"/>
                  <a:gd name="T22" fmla="*/ 68 w 82"/>
                  <a:gd name="T23" fmla="*/ 29 h 50"/>
                  <a:gd name="T24" fmla="*/ 70 w 82"/>
                  <a:gd name="T25" fmla="*/ 32 h 50"/>
                  <a:gd name="T26" fmla="*/ 73 w 82"/>
                  <a:gd name="T27" fmla="*/ 30 h 50"/>
                  <a:gd name="T28" fmla="*/ 73 w 82"/>
                  <a:gd name="T29" fmla="*/ 35 h 50"/>
                  <a:gd name="T30" fmla="*/ 74 w 82"/>
                  <a:gd name="T31" fmla="*/ 36 h 50"/>
                  <a:gd name="T32" fmla="*/ 74 w 82"/>
                  <a:gd name="T33" fmla="*/ 39 h 50"/>
                  <a:gd name="T34" fmla="*/ 81 w 82"/>
                  <a:gd name="T35" fmla="*/ 46 h 50"/>
                  <a:gd name="T36" fmla="*/ 82 w 82"/>
                  <a:gd name="T37" fmla="*/ 50 h 50"/>
                  <a:gd name="T38" fmla="*/ 79 w 82"/>
                  <a:gd name="T39" fmla="*/ 50 h 50"/>
                  <a:gd name="T40" fmla="*/ 76 w 82"/>
                  <a:gd name="T41" fmla="*/ 43 h 50"/>
                  <a:gd name="T42" fmla="*/ 73 w 82"/>
                  <a:gd name="T43" fmla="*/ 41 h 50"/>
                  <a:gd name="T44" fmla="*/ 70 w 82"/>
                  <a:gd name="T45" fmla="*/ 35 h 50"/>
                  <a:gd name="T46" fmla="*/ 67 w 82"/>
                  <a:gd name="T47" fmla="*/ 27 h 50"/>
                  <a:gd name="T48" fmla="*/ 63 w 82"/>
                  <a:gd name="T49" fmla="*/ 19 h 50"/>
                  <a:gd name="T50" fmla="*/ 60 w 82"/>
                  <a:gd name="T51" fmla="*/ 11 h 50"/>
                  <a:gd name="T52" fmla="*/ 56 w 82"/>
                  <a:gd name="T53" fmla="*/ 5 h 50"/>
                  <a:gd name="T54" fmla="*/ 51 w 82"/>
                  <a:gd name="T55" fmla="*/ 4 h 50"/>
                  <a:gd name="T56" fmla="*/ 49 w 82"/>
                  <a:gd name="T57" fmla="*/ 10 h 50"/>
                  <a:gd name="T58" fmla="*/ 42 w 82"/>
                  <a:gd name="T59" fmla="*/ 16 h 50"/>
                  <a:gd name="T60" fmla="*/ 35 w 82"/>
                  <a:gd name="T61" fmla="*/ 22 h 50"/>
                  <a:gd name="T62" fmla="*/ 32 w 82"/>
                  <a:gd name="T63" fmla="*/ 24 h 50"/>
                  <a:gd name="T64" fmla="*/ 35 w 82"/>
                  <a:gd name="T65" fmla="*/ 21 h 50"/>
                  <a:gd name="T66" fmla="*/ 43 w 82"/>
                  <a:gd name="T67" fmla="*/ 11 h 50"/>
                  <a:gd name="T68" fmla="*/ 37 w 82"/>
                  <a:gd name="T69" fmla="*/ 13 h 50"/>
                  <a:gd name="T70" fmla="*/ 29 w 82"/>
                  <a:gd name="T71" fmla="*/ 22 h 50"/>
                  <a:gd name="T72" fmla="*/ 24 w 82"/>
                  <a:gd name="T73" fmla="*/ 30 h 50"/>
                  <a:gd name="T74" fmla="*/ 20 w 82"/>
                  <a:gd name="T75" fmla="*/ 33 h 50"/>
                  <a:gd name="T76" fmla="*/ 14 w 82"/>
                  <a:gd name="T77" fmla="*/ 33 h 50"/>
                  <a:gd name="T78" fmla="*/ 15 w 82"/>
                  <a:gd name="T79" fmla="*/ 30 h 50"/>
                  <a:gd name="T80" fmla="*/ 17 w 82"/>
                  <a:gd name="T81" fmla="*/ 25 h 50"/>
                  <a:gd name="T82" fmla="*/ 20 w 82"/>
                  <a:gd name="T83" fmla="*/ 24 h 50"/>
                  <a:gd name="T84" fmla="*/ 17 w 82"/>
                  <a:gd name="T85" fmla="*/ 30 h 50"/>
                  <a:gd name="T86" fmla="*/ 26 w 82"/>
                  <a:gd name="T87" fmla="*/ 24 h 50"/>
                  <a:gd name="T88" fmla="*/ 31 w 82"/>
                  <a:gd name="T89" fmla="*/ 16 h 50"/>
                  <a:gd name="T90" fmla="*/ 35 w 82"/>
                  <a:gd name="T91" fmla="*/ 11 h 50"/>
                  <a:gd name="T92" fmla="*/ 37 w 82"/>
                  <a:gd name="T93" fmla="*/ 7 h 50"/>
                  <a:gd name="T94" fmla="*/ 32 w 82"/>
                  <a:gd name="T95" fmla="*/ 11 h 50"/>
                  <a:gd name="T96" fmla="*/ 28 w 82"/>
                  <a:gd name="T97" fmla="*/ 18 h 50"/>
                  <a:gd name="T98" fmla="*/ 23 w 82"/>
                  <a:gd name="T99" fmla="*/ 22 h 50"/>
                  <a:gd name="T100" fmla="*/ 24 w 82"/>
                  <a:gd name="T101" fmla="*/ 18 h 50"/>
                  <a:gd name="T102" fmla="*/ 26 w 82"/>
                  <a:gd name="T103" fmla="*/ 14 h 50"/>
                  <a:gd name="T104" fmla="*/ 9 w 82"/>
                  <a:gd name="T105" fmla="*/ 18 h 50"/>
                  <a:gd name="T106" fmla="*/ 0 w 82"/>
                  <a:gd name="T107" fmla="*/ 13 h 50"/>
                  <a:gd name="T108" fmla="*/ 23 w 82"/>
                  <a:gd name="T109" fmla="*/ 8 h 50"/>
                  <a:gd name="T110" fmla="*/ 49 w 82"/>
                  <a:gd name="T111" fmla="*/ 4 h 5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2"/>
                  <a:gd name="T169" fmla="*/ 0 h 50"/>
                  <a:gd name="T170" fmla="*/ 82 w 82"/>
                  <a:gd name="T171" fmla="*/ 50 h 5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2" h="50">
                    <a:moveTo>
                      <a:pt x="56" y="0"/>
                    </a:moveTo>
                    <a:lnTo>
                      <a:pt x="57" y="2"/>
                    </a:lnTo>
                    <a:lnTo>
                      <a:pt x="59" y="4"/>
                    </a:lnTo>
                    <a:lnTo>
                      <a:pt x="59" y="5"/>
                    </a:lnTo>
                    <a:lnTo>
                      <a:pt x="60" y="7"/>
                    </a:lnTo>
                    <a:lnTo>
                      <a:pt x="62" y="7"/>
                    </a:lnTo>
                    <a:lnTo>
                      <a:pt x="62" y="10"/>
                    </a:lnTo>
                    <a:lnTo>
                      <a:pt x="63" y="11"/>
                    </a:lnTo>
                    <a:lnTo>
                      <a:pt x="63" y="13"/>
                    </a:lnTo>
                    <a:lnTo>
                      <a:pt x="65" y="13"/>
                    </a:lnTo>
                    <a:lnTo>
                      <a:pt x="65" y="14"/>
                    </a:lnTo>
                    <a:lnTo>
                      <a:pt x="63" y="16"/>
                    </a:lnTo>
                    <a:lnTo>
                      <a:pt x="63" y="18"/>
                    </a:lnTo>
                    <a:lnTo>
                      <a:pt x="67" y="16"/>
                    </a:lnTo>
                    <a:lnTo>
                      <a:pt x="67" y="19"/>
                    </a:lnTo>
                    <a:lnTo>
                      <a:pt x="65" y="21"/>
                    </a:lnTo>
                    <a:lnTo>
                      <a:pt x="67" y="21"/>
                    </a:lnTo>
                    <a:lnTo>
                      <a:pt x="68" y="22"/>
                    </a:lnTo>
                    <a:lnTo>
                      <a:pt x="67" y="24"/>
                    </a:lnTo>
                    <a:lnTo>
                      <a:pt x="68" y="24"/>
                    </a:lnTo>
                    <a:lnTo>
                      <a:pt x="70" y="25"/>
                    </a:lnTo>
                    <a:lnTo>
                      <a:pt x="68" y="29"/>
                    </a:lnTo>
                    <a:lnTo>
                      <a:pt x="71" y="27"/>
                    </a:lnTo>
                    <a:lnTo>
                      <a:pt x="70" y="32"/>
                    </a:lnTo>
                    <a:lnTo>
                      <a:pt x="71" y="32"/>
                    </a:lnTo>
                    <a:lnTo>
                      <a:pt x="73" y="30"/>
                    </a:lnTo>
                    <a:lnTo>
                      <a:pt x="73" y="33"/>
                    </a:lnTo>
                    <a:lnTo>
                      <a:pt x="73" y="35"/>
                    </a:lnTo>
                    <a:lnTo>
                      <a:pt x="73" y="36"/>
                    </a:lnTo>
                    <a:lnTo>
                      <a:pt x="74" y="36"/>
                    </a:lnTo>
                    <a:lnTo>
                      <a:pt x="74" y="38"/>
                    </a:lnTo>
                    <a:lnTo>
                      <a:pt x="74" y="39"/>
                    </a:lnTo>
                    <a:lnTo>
                      <a:pt x="79" y="41"/>
                    </a:lnTo>
                    <a:lnTo>
                      <a:pt x="81" y="46"/>
                    </a:lnTo>
                    <a:lnTo>
                      <a:pt x="82" y="49"/>
                    </a:lnTo>
                    <a:lnTo>
                      <a:pt x="82" y="50"/>
                    </a:lnTo>
                    <a:lnTo>
                      <a:pt x="81" y="50"/>
                    </a:lnTo>
                    <a:lnTo>
                      <a:pt x="79" y="50"/>
                    </a:lnTo>
                    <a:lnTo>
                      <a:pt x="77" y="47"/>
                    </a:lnTo>
                    <a:lnTo>
                      <a:pt x="76" y="43"/>
                    </a:lnTo>
                    <a:lnTo>
                      <a:pt x="73" y="41"/>
                    </a:lnTo>
                    <a:lnTo>
                      <a:pt x="71" y="38"/>
                    </a:lnTo>
                    <a:lnTo>
                      <a:pt x="70" y="35"/>
                    </a:lnTo>
                    <a:lnTo>
                      <a:pt x="68" y="30"/>
                    </a:lnTo>
                    <a:lnTo>
                      <a:pt x="67" y="27"/>
                    </a:lnTo>
                    <a:lnTo>
                      <a:pt x="63" y="24"/>
                    </a:lnTo>
                    <a:lnTo>
                      <a:pt x="63" y="19"/>
                    </a:lnTo>
                    <a:lnTo>
                      <a:pt x="62" y="14"/>
                    </a:lnTo>
                    <a:lnTo>
                      <a:pt x="60" y="11"/>
                    </a:lnTo>
                    <a:lnTo>
                      <a:pt x="57" y="7"/>
                    </a:lnTo>
                    <a:lnTo>
                      <a:pt x="56" y="5"/>
                    </a:lnTo>
                    <a:lnTo>
                      <a:pt x="54" y="4"/>
                    </a:lnTo>
                    <a:lnTo>
                      <a:pt x="51" y="4"/>
                    </a:lnTo>
                    <a:lnTo>
                      <a:pt x="51" y="7"/>
                    </a:lnTo>
                    <a:lnTo>
                      <a:pt x="49" y="10"/>
                    </a:lnTo>
                    <a:lnTo>
                      <a:pt x="45" y="13"/>
                    </a:lnTo>
                    <a:lnTo>
                      <a:pt x="42" y="16"/>
                    </a:lnTo>
                    <a:lnTo>
                      <a:pt x="39" y="19"/>
                    </a:lnTo>
                    <a:lnTo>
                      <a:pt x="35" y="22"/>
                    </a:lnTo>
                    <a:lnTo>
                      <a:pt x="32" y="25"/>
                    </a:lnTo>
                    <a:lnTo>
                      <a:pt x="32" y="24"/>
                    </a:lnTo>
                    <a:lnTo>
                      <a:pt x="34" y="22"/>
                    </a:lnTo>
                    <a:lnTo>
                      <a:pt x="35" y="21"/>
                    </a:lnTo>
                    <a:lnTo>
                      <a:pt x="40" y="16"/>
                    </a:lnTo>
                    <a:lnTo>
                      <a:pt x="43" y="11"/>
                    </a:lnTo>
                    <a:lnTo>
                      <a:pt x="39" y="10"/>
                    </a:lnTo>
                    <a:lnTo>
                      <a:pt x="37" y="13"/>
                    </a:lnTo>
                    <a:lnTo>
                      <a:pt x="34" y="16"/>
                    </a:lnTo>
                    <a:lnTo>
                      <a:pt x="29" y="22"/>
                    </a:lnTo>
                    <a:lnTo>
                      <a:pt x="23" y="27"/>
                    </a:lnTo>
                    <a:lnTo>
                      <a:pt x="24" y="30"/>
                    </a:lnTo>
                    <a:lnTo>
                      <a:pt x="23" y="32"/>
                    </a:lnTo>
                    <a:lnTo>
                      <a:pt x="20" y="33"/>
                    </a:lnTo>
                    <a:lnTo>
                      <a:pt x="17" y="35"/>
                    </a:lnTo>
                    <a:lnTo>
                      <a:pt x="14" y="33"/>
                    </a:lnTo>
                    <a:lnTo>
                      <a:pt x="14" y="32"/>
                    </a:lnTo>
                    <a:lnTo>
                      <a:pt x="15" y="30"/>
                    </a:lnTo>
                    <a:lnTo>
                      <a:pt x="15" y="27"/>
                    </a:lnTo>
                    <a:lnTo>
                      <a:pt x="17" y="25"/>
                    </a:lnTo>
                    <a:lnTo>
                      <a:pt x="18" y="24"/>
                    </a:lnTo>
                    <a:lnTo>
                      <a:pt x="20" y="24"/>
                    </a:lnTo>
                    <a:lnTo>
                      <a:pt x="20" y="25"/>
                    </a:lnTo>
                    <a:lnTo>
                      <a:pt x="17" y="30"/>
                    </a:lnTo>
                    <a:lnTo>
                      <a:pt x="21" y="27"/>
                    </a:lnTo>
                    <a:lnTo>
                      <a:pt x="26" y="24"/>
                    </a:lnTo>
                    <a:lnTo>
                      <a:pt x="29" y="19"/>
                    </a:lnTo>
                    <a:lnTo>
                      <a:pt x="31" y="16"/>
                    </a:lnTo>
                    <a:lnTo>
                      <a:pt x="32" y="14"/>
                    </a:lnTo>
                    <a:lnTo>
                      <a:pt x="35" y="11"/>
                    </a:lnTo>
                    <a:lnTo>
                      <a:pt x="39" y="8"/>
                    </a:lnTo>
                    <a:lnTo>
                      <a:pt x="37" y="7"/>
                    </a:lnTo>
                    <a:lnTo>
                      <a:pt x="34" y="8"/>
                    </a:lnTo>
                    <a:lnTo>
                      <a:pt x="32" y="11"/>
                    </a:lnTo>
                    <a:lnTo>
                      <a:pt x="29" y="14"/>
                    </a:lnTo>
                    <a:lnTo>
                      <a:pt x="28" y="18"/>
                    </a:lnTo>
                    <a:lnTo>
                      <a:pt x="24" y="19"/>
                    </a:lnTo>
                    <a:lnTo>
                      <a:pt x="23" y="22"/>
                    </a:lnTo>
                    <a:lnTo>
                      <a:pt x="23" y="19"/>
                    </a:lnTo>
                    <a:lnTo>
                      <a:pt x="24" y="18"/>
                    </a:lnTo>
                    <a:lnTo>
                      <a:pt x="26" y="16"/>
                    </a:lnTo>
                    <a:lnTo>
                      <a:pt x="26" y="14"/>
                    </a:lnTo>
                    <a:lnTo>
                      <a:pt x="15" y="16"/>
                    </a:lnTo>
                    <a:lnTo>
                      <a:pt x="9" y="18"/>
                    </a:lnTo>
                    <a:lnTo>
                      <a:pt x="3" y="18"/>
                    </a:lnTo>
                    <a:lnTo>
                      <a:pt x="0" y="13"/>
                    </a:lnTo>
                    <a:lnTo>
                      <a:pt x="10" y="10"/>
                    </a:lnTo>
                    <a:lnTo>
                      <a:pt x="23" y="8"/>
                    </a:lnTo>
                    <a:lnTo>
                      <a:pt x="46" y="4"/>
                    </a:lnTo>
                    <a:lnTo>
                      <a:pt x="49" y="4"/>
                    </a:lnTo>
                    <a:lnTo>
                      <a:pt x="5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48" name="Freeform 1099"/>
              <p:cNvSpPr>
                <a:spLocks/>
              </p:cNvSpPr>
              <p:nvPr/>
            </p:nvSpPr>
            <p:spPr bwMode="auto">
              <a:xfrm>
                <a:off x="4069" y="2307"/>
                <a:ext cx="3" cy="4"/>
              </a:xfrm>
              <a:custGeom>
                <a:avLst/>
                <a:gdLst>
                  <a:gd name="T0" fmla="*/ 2 w 3"/>
                  <a:gd name="T1" fmla="*/ 0 h 4"/>
                  <a:gd name="T2" fmla="*/ 3 w 3"/>
                  <a:gd name="T3" fmla="*/ 0 h 4"/>
                  <a:gd name="T4" fmla="*/ 3 w 3"/>
                  <a:gd name="T5" fmla="*/ 4 h 4"/>
                  <a:gd name="T6" fmla="*/ 0 w 3"/>
                  <a:gd name="T7" fmla="*/ 4 h 4"/>
                  <a:gd name="T8" fmla="*/ 0 w 3"/>
                  <a:gd name="T9" fmla="*/ 2 h 4"/>
                  <a:gd name="T10" fmla="*/ 2 w 3"/>
                  <a:gd name="T11" fmla="*/ 0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2" y="0"/>
                    </a:moveTo>
                    <a:lnTo>
                      <a:pt x="3" y="0"/>
                    </a:lnTo>
                    <a:lnTo>
                      <a:pt x="3" y="4"/>
                    </a:lnTo>
                    <a:lnTo>
                      <a:pt x="0" y="4"/>
                    </a:lnTo>
                    <a:lnTo>
                      <a:pt x="0" y="2"/>
                    </a:lnTo>
                    <a:lnTo>
                      <a:pt x="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49" name="Freeform 1100"/>
              <p:cNvSpPr>
                <a:spLocks/>
              </p:cNvSpPr>
              <p:nvPr/>
            </p:nvSpPr>
            <p:spPr bwMode="auto">
              <a:xfrm>
                <a:off x="3921" y="2312"/>
                <a:ext cx="13" cy="6"/>
              </a:xfrm>
              <a:custGeom>
                <a:avLst/>
                <a:gdLst>
                  <a:gd name="T0" fmla="*/ 11 w 13"/>
                  <a:gd name="T1" fmla="*/ 0 h 6"/>
                  <a:gd name="T2" fmla="*/ 13 w 13"/>
                  <a:gd name="T3" fmla="*/ 0 h 6"/>
                  <a:gd name="T4" fmla="*/ 11 w 13"/>
                  <a:gd name="T5" fmla="*/ 2 h 6"/>
                  <a:gd name="T6" fmla="*/ 8 w 13"/>
                  <a:gd name="T7" fmla="*/ 3 h 6"/>
                  <a:gd name="T8" fmla="*/ 5 w 13"/>
                  <a:gd name="T9" fmla="*/ 5 h 6"/>
                  <a:gd name="T10" fmla="*/ 2 w 13"/>
                  <a:gd name="T11" fmla="*/ 6 h 6"/>
                  <a:gd name="T12" fmla="*/ 0 w 13"/>
                  <a:gd name="T13" fmla="*/ 5 h 6"/>
                  <a:gd name="T14" fmla="*/ 6 w 13"/>
                  <a:gd name="T15" fmla="*/ 3 h 6"/>
                  <a:gd name="T16" fmla="*/ 8 w 13"/>
                  <a:gd name="T17" fmla="*/ 2 h 6"/>
                  <a:gd name="T18" fmla="*/ 11 w 13"/>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6"/>
                  <a:gd name="T32" fmla="*/ 13 w 13"/>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6">
                    <a:moveTo>
                      <a:pt x="11" y="0"/>
                    </a:moveTo>
                    <a:lnTo>
                      <a:pt x="13" y="0"/>
                    </a:lnTo>
                    <a:lnTo>
                      <a:pt x="11" y="2"/>
                    </a:lnTo>
                    <a:lnTo>
                      <a:pt x="8" y="3"/>
                    </a:lnTo>
                    <a:lnTo>
                      <a:pt x="5" y="5"/>
                    </a:lnTo>
                    <a:lnTo>
                      <a:pt x="2" y="6"/>
                    </a:lnTo>
                    <a:lnTo>
                      <a:pt x="0" y="5"/>
                    </a:lnTo>
                    <a:lnTo>
                      <a:pt x="6" y="3"/>
                    </a:lnTo>
                    <a:lnTo>
                      <a:pt x="8" y="2"/>
                    </a:lnTo>
                    <a:lnTo>
                      <a:pt x="1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50" name="Freeform 1101"/>
              <p:cNvSpPr>
                <a:spLocks/>
              </p:cNvSpPr>
              <p:nvPr/>
            </p:nvSpPr>
            <p:spPr bwMode="auto">
              <a:xfrm>
                <a:off x="3803" y="2314"/>
                <a:ext cx="17" cy="17"/>
              </a:xfrm>
              <a:custGeom>
                <a:avLst/>
                <a:gdLst>
                  <a:gd name="T0" fmla="*/ 15 w 17"/>
                  <a:gd name="T1" fmla="*/ 0 h 17"/>
                  <a:gd name="T2" fmla="*/ 17 w 17"/>
                  <a:gd name="T3" fmla="*/ 1 h 17"/>
                  <a:gd name="T4" fmla="*/ 15 w 17"/>
                  <a:gd name="T5" fmla="*/ 3 h 17"/>
                  <a:gd name="T6" fmla="*/ 12 w 17"/>
                  <a:gd name="T7" fmla="*/ 4 h 17"/>
                  <a:gd name="T8" fmla="*/ 9 w 17"/>
                  <a:gd name="T9" fmla="*/ 6 h 17"/>
                  <a:gd name="T10" fmla="*/ 9 w 17"/>
                  <a:gd name="T11" fmla="*/ 7 h 17"/>
                  <a:gd name="T12" fmla="*/ 7 w 17"/>
                  <a:gd name="T13" fmla="*/ 9 h 17"/>
                  <a:gd name="T14" fmla="*/ 6 w 17"/>
                  <a:gd name="T15" fmla="*/ 12 h 17"/>
                  <a:gd name="T16" fmla="*/ 3 w 17"/>
                  <a:gd name="T17" fmla="*/ 17 h 17"/>
                  <a:gd name="T18" fmla="*/ 0 w 17"/>
                  <a:gd name="T19" fmla="*/ 17 h 17"/>
                  <a:gd name="T20" fmla="*/ 3 w 17"/>
                  <a:gd name="T21" fmla="*/ 14 h 17"/>
                  <a:gd name="T22" fmla="*/ 4 w 17"/>
                  <a:gd name="T23" fmla="*/ 9 h 17"/>
                  <a:gd name="T24" fmla="*/ 7 w 17"/>
                  <a:gd name="T25" fmla="*/ 6 h 17"/>
                  <a:gd name="T26" fmla="*/ 9 w 17"/>
                  <a:gd name="T27" fmla="*/ 4 h 17"/>
                  <a:gd name="T28" fmla="*/ 11 w 17"/>
                  <a:gd name="T29" fmla="*/ 3 h 17"/>
                  <a:gd name="T30" fmla="*/ 14 w 17"/>
                  <a:gd name="T31" fmla="*/ 1 h 17"/>
                  <a:gd name="T32" fmla="*/ 15 w 17"/>
                  <a:gd name="T33" fmla="*/ 0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7"/>
                  <a:gd name="T53" fmla="*/ 17 w 17"/>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7">
                    <a:moveTo>
                      <a:pt x="15" y="0"/>
                    </a:moveTo>
                    <a:lnTo>
                      <a:pt x="17" y="1"/>
                    </a:lnTo>
                    <a:lnTo>
                      <a:pt x="15" y="3"/>
                    </a:lnTo>
                    <a:lnTo>
                      <a:pt x="12" y="4"/>
                    </a:lnTo>
                    <a:lnTo>
                      <a:pt x="9" y="6"/>
                    </a:lnTo>
                    <a:lnTo>
                      <a:pt x="9" y="7"/>
                    </a:lnTo>
                    <a:lnTo>
                      <a:pt x="7" y="9"/>
                    </a:lnTo>
                    <a:lnTo>
                      <a:pt x="6" y="12"/>
                    </a:lnTo>
                    <a:lnTo>
                      <a:pt x="3" y="17"/>
                    </a:lnTo>
                    <a:lnTo>
                      <a:pt x="0" y="17"/>
                    </a:lnTo>
                    <a:lnTo>
                      <a:pt x="3" y="14"/>
                    </a:lnTo>
                    <a:lnTo>
                      <a:pt x="4" y="9"/>
                    </a:lnTo>
                    <a:lnTo>
                      <a:pt x="7" y="6"/>
                    </a:lnTo>
                    <a:lnTo>
                      <a:pt x="9" y="4"/>
                    </a:lnTo>
                    <a:lnTo>
                      <a:pt x="11" y="3"/>
                    </a:lnTo>
                    <a:lnTo>
                      <a:pt x="14" y="1"/>
                    </a:lnTo>
                    <a:lnTo>
                      <a:pt x="15"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51" name="Freeform 1102"/>
              <p:cNvSpPr>
                <a:spLocks/>
              </p:cNvSpPr>
              <p:nvPr/>
            </p:nvSpPr>
            <p:spPr bwMode="auto">
              <a:xfrm>
                <a:off x="3918" y="2315"/>
                <a:ext cx="55" cy="69"/>
              </a:xfrm>
              <a:custGeom>
                <a:avLst/>
                <a:gdLst>
                  <a:gd name="T0" fmla="*/ 55 w 55"/>
                  <a:gd name="T1" fmla="*/ 2 h 69"/>
                  <a:gd name="T2" fmla="*/ 55 w 55"/>
                  <a:gd name="T3" fmla="*/ 11 h 69"/>
                  <a:gd name="T4" fmla="*/ 52 w 55"/>
                  <a:gd name="T5" fmla="*/ 14 h 69"/>
                  <a:gd name="T6" fmla="*/ 47 w 55"/>
                  <a:gd name="T7" fmla="*/ 16 h 69"/>
                  <a:gd name="T8" fmla="*/ 23 w 55"/>
                  <a:gd name="T9" fmla="*/ 19 h 69"/>
                  <a:gd name="T10" fmla="*/ 27 w 55"/>
                  <a:gd name="T11" fmla="*/ 17 h 69"/>
                  <a:gd name="T12" fmla="*/ 50 w 55"/>
                  <a:gd name="T13" fmla="*/ 19 h 69"/>
                  <a:gd name="T14" fmla="*/ 33 w 55"/>
                  <a:gd name="T15" fmla="*/ 19 h 69"/>
                  <a:gd name="T16" fmla="*/ 25 w 55"/>
                  <a:gd name="T17" fmla="*/ 21 h 69"/>
                  <a:gd name="T18" fmla="*/ 19 w 55"/>
                  <a:gd name="T19" fmla="*/ 21 h 69"/>
                  <a:gd name="T20" fmla="*/ 22 w 55"/>
                  <a:gd name="T21" fmla="*/ 21 h 69"/>
                  <a:gd name="T22" fmla="*/ 36 w 55"/>
                  <a:gd name="T23" fmla="*/ 21 h 69"/>
                  <a:gd name="T24" fmla="*/ 47 w 55"/>
                  <a:gd name="T25" fmla="*/ 22 h 69"/>
                  <a:gd name="T26" fmla="*/ 28 w 55"/>
                  <a:gd name="T27" fmla="*/ 22 h 69"/>
                  <a:gd name="T28" fmla="*/ 20 w 55"/>
                  <a:gd name="T29" fmla="*/ 24 h 69"/>
                  <a:gd name="T30" fmla="*/ 22 w 55"/>
                  <a:gd name="T31" fmla="*/ 25 h 69"/>
                  <a:gd name="T32" fmla="*/ 33 w 55"/>
                  <a:gd name="T33" fmla="*/ 25 h 69"/>
                  <a:gd name="T34" fmla="*/ 42 w 55"/>
                  <a:gd name="T35" fmla="*/ 25 h 69"/>
                  <a:gd name="T36" fmla="*/ 47 w 55"/>
                  <a:gd name="T37" fmla="*/ 27 h 69"/>
                  <a:gd name="T38" fmla="*/ 44 w 55"/>
                  <a:gd name="T39" fmla="*/ 28 h 69"/>
                  <a:gd name="T40" fmla="*/ 38 w 55"/>
                  <a:gd name="T41" fmla="*/ 30 h 69"/>
                  <a:gd name="T42" fmla="*/ 19 w 55"/>
                  <a:gd name="T43" fmla="*/ 28 h 69"/>
                  <a:gd name="T44" fmla="*/ 19 w 55"/>
                  <a:gd name="T45" fmla="*/ 33 h 69"/>
                  <a:gd name="T46" fmla="*/ 17 w 55"/>
                  <a:gd name="T47" fmla="*/ 28 h 69"/>
                  <a:gd name="T48" fmla="*/ 19 w 55"/>
                  <a:gd name="T49" fmla="*/ 16 h 69"/>
                  <a:gd name="T50" fmla="*/ 16 w 55"/>
                  <a:gd name="T51" fmla="*/ 17 h 69"/>
                  <a:gd name="T52" fmla="*/ 14 w 55"/>
                  <a:gd name="T53" fmla="*/ 24 h 69"/>
                  <a:gd name="T54" fmla="*/ 13 w 55"/>
                  <a:gd name="T55" fmla="*/ 45 h 69"/>
                  <a:gd name="T56" fmla="*/ 9 w 55"/>
                  <a:gd name="T57" fmla="*/ 55 h 69"/>
                  <a:gd name="T58" fmla="*/ 5 w 55"/>
                  <a:gd name="T59" fmla="*/ 63 h 69"/>
                  <a:gd name="T60" fmla="*/ 2 w 55"/>
                  <a:gd name="T61" fmla="*/ 69 h 69"/>
                  <a:gd name="T62" fmla="*/ 0 w 55"/>
                  <a:gd name="T63" fmla="*/ 64 h 69"/>
                  <a:gd name="T64" fmla="*/ 6 w 55"/>
                  <a:gd name="T65" fmla="*/ 56 h 69"/>
                  <a:gd name="T66" fmla="*/ 11 w 55"/>
                  <a:gd name="T67" fmla="*/ 33 h 69"/>
                  <a:gd name="T68" fmla="*/ 14 w 55"/>
                  <a:gd name="T69" fmla="*/ 16 h 69"/>
                  <a:gd name="T70" fmla="*/ 20 w 55"/>
                  <a:gd name="T71" fmla="*/ 13 h 69"/>
                  <a:gd name="T72" fmla="*/ 23 w 55"/>
                  <a:gd name="T73" fmla="*/ 14 h 69"/>
                  <a:gd name="T74" fmla="*/ 36 w 55"/>
                  <a:gd name="T75" fmla="*/ 14 h 69"/>
                  <a:gd name="T76" fmla="*/ 33 w 55"/>
                  <a:gd name="T77" fmla="*/ 5 h 69"/>
                  <a:gd name="T78" fmla="*/ 34 w 55"/>
                  <a:gd name="T79" fmla="*/ 6 h 69"/>
                  <a:gd name="T80" fmla="*/ 34 w 55"/>
                  <a:gd name="T81" fmla="*/ 10 h 69"/>
                  <a:gd name="T82" fmla="*/ 42 w 55"/>
                  <a:gd name="T83" fmla="*/ 11 h 69"/>
                  <a:gd name="T84" fmla="*/ 50 w 55"/>
                  <a:gd name="T85" fmla="*/ 10 h 69"/>
                  <a:gd name="T86" fmla="*/ 52 w 55"/>
                  <a:gd name="T87" fmla="*/ 5 h 69"/>
                  <a:gd name="T88" fmla="*/ 53 w 55"/>
                  <a:gd name="T89" fmla="*/ 3 h 69"/>
                  <a:gd name="T90" fmla="*/ 44 w 55"/>
                  <a:gd name="T91" fmla="*/ 2 h 69"/>
                  <a:gd name="T92" fmla="*/ 34 w 55"/>
                  <a:gd name="T93" fmla="*/ 2 h 69"/>
                  <a:gd name="T94" fmla="*/ 34 w 55"/>
                  <a:gd name="T95" fmla="*/ 0 h 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5"/>
                  <a:gd name="T145" fmla="*/ 0 h 69"/>
                  <a:gd name="T146" fmla="*/ 55 w 55"/>
                  <a:gd name="T147" fmla="*/ 69 h 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5" h="69">
                    <a:moveTo>
                      <a:pt x="38" y="0"/>
                    </a:moveTo>
                    <a:lnTo>
                      <a:pt x="55" y="2"/>
                    </a:lnTo>
                    <a:lnTo>
                      <a:pt x="55" y="6"/>
                    </a:lnTo>
                    <a:lnTo>
                      <a:pt x="55" y="11"/>
                    </a:lnTo>
                    <a:lnTo>
                      <a:pt x="53" y="13"/>
                    </a:lnTo>
                    <a:lnTo>
                      <a:pt x="52" y="14"/>
                    </a:lnTo>
                    <a:lnTo>
                      <a:pt x="50" y="16"/>
                    </a:lnTo>
                    <a:lnTo>
                      <a:pt x="47" y="16"/>
                    </a:lnTo>
                    <a:lnTo>
                      <a:pt x="23" y="17"/>
                    </a:lnTo>
                    <a:lnTo>
                      <a:pt x="23" y="19"/>
                    </a:lnTo>
                    <a:lnTo>
                      <a:pt x="25" y="19"/>
                    </a:lnTo>
                    <a:lnTo>
                      <a:pt x="27" y="17"/>
                    </a:lnTo>
                    <a:lnTo>
                      <a:pt x="48" y="19"/>
                    </a:lnTo>
                    <a:lnTo>
                      <a:pt x="50" y="19"/>
                    </a:lnTo>
                    <a:lnTo>
                      <a:pt x="36" y="19"/>
                    </a:lnTo>
                    <a:lnTo>
                      <a:pt x="33" y="19"/>
                    </a:lnTo>
                    <a:lnTo>
                      <a:pt x="30" y="19"/>
                    </a:lnTo>
                    <a:lnTo>
                      <a:pt x="25" y="21"/>
                    </a:lnTo>
                    <a:lnTo>
                      <a:pt x="20" y="19"/>
                    </a:lnTo>
                    <a:lnTo>
                      <a:pt x="19" y="21"/>
                    </a:lnTo>
                    <a:lnTo>
                      <a:pt x="20" y="22"/>
                    </a:lnTo>
                    <a:lnTo>
                      <a:pt x="22" y="21"/>
                    </a:lnTo>
                    <a:lnTo>
                      <a:pt x="30" y="22"/>
                    </a:lnTo>
                    <a:lnTo>
                      <a:pt x="36" y="21"/>
                    </a:lnTo>
                    <a:lnTo>
                      <a:pt x="45" y="21"/>
                    </a:lnTo>
                    <a:lnTo>
                      <a:pt x="47" y="22"/>
                    </a:lnTo>
                    <a:lnTo>
                      <a:pt x="28" y="22"/>
                    </a:lnTo>
                    <a:lnTo>
                      <a:pt x="20" y="24"/>
                    </a:lnTo>
                    <a:lnTo>
                      <a:pt x="20" y="25"/>
                    </a:lnTo>
                    <a:lnTo>
                      <a:pt x="22" y="25"/>
                    </a:lnTo>
                    <a:lnTo>
                      <a:pt x="27" y="25"/>
                    </a:lnTo>
                    <a:lnTo>
                      <a:pt x="33" y="25"/>
                    </a:lnTo>
                    <a:lnTo>
                      <a:pt x="39" y="25"/>
                    </a:lnTo>
                    <a:lnTo>
                      <a:pt x="42" y="25"/>
                    </a:lnTo>
                    <a:lnTo>
                      <a:pt x="47" y="25"/>
                    </a:lnTo>
                    <a:lnTo>
                      <a:pt x="47" y="27"/>
                    </a:lnTo>
                    <a:lnTo>
                      <a:pt x="44" y="27"/>
                    </a:lnTo>
                    <a:lnTo>
                      <a:pt x="44" y="28"/>
                    </a:lnTo>
                    <a:lnTo>
                      <a:pt x="42" y="30"/>
                    </a:lnTo>
                    <a:lnTo>
                      <a:pt x="38" y="30"/>
                    </a:lnTo>
                    <a:lnTo>
                      <a:pt x="20" y="28"/>
                    </a:lnTo>
                    <a:lnTo>
                      <a:pt x="19" y="28"/>
                    </a:lnTo>
                    <a:lnTo>
                      <a:pt x="20" y="31"/>
                    </a:lnTo>
                    <a:lnTo>
                      <a:pt x="19" y="33"/>
                    </a:lnTo>
                    <a:lnTo>
                      <a:pt x="17" y="33"/>
                    </a:lnTo>
                    <a:lnTo>
                      <a:pt x="17" y="28"/>
                    </a:lnTo>
                    <a:lnTo>
                      <a:pt x="19" y="28"/>
                    </a:lnTo>
                    <a:lnTo>
                      <a:pt x="19" y="16"/>
                    </a:lnTo>
                    <a:lnTo>
                      <a:pt x="17" y="16"/>
                    </a:lnTo>
                    <a:lnTo>
                      <a:pt x="16" y="17"/>
                    </a:lnTo>
                    <a:lnTo>
                      <a:pt x="13" y="21"/>
                    </a:lnTo>
                    <a:lnTo>
                      <a:pt x="14" y="24"/>
                    </a:lnTo>
                    <a:lnTo>
                      <a:pt x="14" y="35"/>
                    </a:lnTo>
                    <a:lnTo>
                      <a:pt x="13" y="45"/>
                    </a:lnTo>
                    <a:lnTo>
                      <a:pt x="13" y="50"/>
                    </a:lnTo>
                    <a:lnTo>
                      <a:pt x="9" y="55"/>
                    </a:lnTo>
                    <a:lnTo>
                      <a:pt x="8" y="60"/>
                    </a:lnTo>
                    <a:lnTo>
                      <a:pt x="5" y="63"/>
                    </a:lnTo>
                    <a:lnTo>
                      <a:pt x="3" y="64"/>
                    </a:lnTo>
                    <a:lnTo>
                      <a:pt x="2" y="69"/>
                    </a:lnTo>
                    <a:lnTo>
                      <a:pt x="0" y="67"/>
                    </a:lnTo>
                    <a:lnTo>
                      <a:pt x="0" y="64"/>
                    </a:lnTo>
                    <a:lnTo>
                      <a:pt x="3" y="61"/>
                    </a:lnTo>
                    <a:lnTo>
                      <a:pt x="6" y="56"/>
                    </a:lnTo>
                    <a:lnTo>
                      <a:pt x="9" y="49"/>
                    </a:lnTo>
                    <a:lnTo>
                      <a:pt x="11" y="33"/>
                    </a:lnTo>
                    <a:lnTo>
                      <a:pt x="11" y="19"/>
                    </a:lnTo>
                    <a:lnTo>
                      <a:pt x="14" y="16"/>
                    </a:lnTo>
                    <a:lnTo>
                      <a:pt x="17" y="14"/>
                    </a:lnTo>
                    <a:lnTo>
                      <a:pt x="20" y="13"/>
                    </a:lnTo>
                    <a:lnTo>
                      <a:pt x="23" y="11"/>
                    </a:lnTo>
                    <a:lnTo>
                      <a:pt x="23" y="14"/>
                    </a:lnTo>
                    <a:lnTo>
                      <a:pt x="25" y="14"/>
                    </a:lnTo>
                    <a:lnTo>
                      <a:pt x="36" y="14"/>
                    </a:lnTo>
                    <a:lnTo>
                      <a:pt x="33" y="10"/>
                    </a:lnTo>
                    <a:lnTo>
                      <a:pt x="33" y="5"/>
                    </a:lnTo>
                    <a:lnTo>
                      <a:pt x="34" y="5"/>
                    </a:lnTo>
                    <a:lnTo>
                      <a:pt x="34" y="6"/>
                    </a:lnTo>
                    <a:lnTo>
                      <a:pt x="34" y="8"/>
                    </a:lnTo>
                    <a:lnTo>
                      <a:pt x="34" y="10"/>
                    </a:lnTo>
                    <a:lnTo>
                      <a:pt x="38" y="11"/>
                    </a:lnTo>
                    <a:lnTo>
                      <a:pt x="42" y="11"/>
                    </a:lnTo>
                    <a:lnTo>
                      <a:pt x="48" y="11"/>
                    </a:lnTo>
                    <a:lnTo>
                      <a:pt x="50" y="10"/>
                    </a:lnTo>
                    <a:lnTo>
                      <a:pt x="52" y="8"/>
                    </a:lnTo>
                    <a:lnTo>
                      <a:pt x="52" y="5"/>
                    </a:lnTo>
                    <a:lnTo>
                      <a:pt x="53" y="3"/>
                    </a:lnTo>
                    <a:lnTo>
                      <a:pt x="52" y="2"/>
                    </a:lnTo>
                    <a:lnTo>
                      <a:pt x="44" y="2"/>
                    </a:lnTo>
                    <a:lnTo>
                      <a:pt x="36" y="2"/>
                    </a:lnTo>
                    <a:lnTo>
                      <a:pt x="34" y="2"/>
                    </a:lnTo>
                    <a:lnTo>
                      <a:pt x="33" y="0"/>
                    </a:lnTo>
                    <a:lnTo>
                      <a:pt x="34" y="0"/>
                    </a:lnTo>
                    <a:lnTo>
                      <a:pt x="3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52" name="Freeform 1103"/>
              <p:cNvSpPr>
                <a:spLocks/>
              </p:cNvSpPr>
              <p:nvPr/>
            </p:nvSpPr>
            <p:spPr bwMode="auto">
              <a:xfrm>
                <a:off x="4046" y="2317"/>
                <a:ext cx="19" cy="22"/>
              </a:xfrm>
              <a:custGeom>
                <a:avLst/>
                <a:gdLst>
                  <a:gd name="T0" fmla="*/ 19 w 19"/>
                  <a:gd name="T1" fmla="*/ 0 h 22"/>
                  <a:gd name="T2" fmla="*/ 19 w 19"/>
                  <a:gd name="T3" fmla="*/ 3 h 22"/>
                  <a:gd name="T4" fmla="*/ 16 w 19"/>
                  <a:gd name="T5" fmla="*/ 8 h 22"/>
                  <a:gd name="T6" fmla="*/ 12 w 19"/>
                  <a:gd name="T7" fmla="*/ 8 h 22"/>
                  <a:gd name="T8" fmla="*/ 11 w 19"/>
                  <a:gd name="T9" fmla="*/ 11 h 22"/>
                  <a:gd name="T10" fmla="*/ 9 w 19"/>
                  <a:gd name="T11" fmla="*/ 12 h 22"/>
                  <a:gd name="T12" fmla="*/ 8 w 19"/>
                  <a:gd name="T13" fmla="*/ 14 h 22"/>
                  <a:gd name="T14" fmla="*/ 5 w 19"/>
                  <a:gd name="T15" fmla="*/ 19 h 22"/>
                  <a:gd name="T16" fmla="*/ 5 w 19"/>
                  <a:gd name="T17" fmla="*/ 20 h 22"/>
                  <a:gd name="T18" fmla="*/ 2 w 19"/>
                  <a:gd name="T19" fmla="*/ 20 h 22"/>
                  <a:gd name="T20" fmla="*/ 0 w 19"/>
                  <a:gd name="T21" fmla="*/ 22 h 22"/>
                  <a:gd name="T22" fmla="*/ 0 w 19"/>
                  <a:gd name="T23" fmla="*/ 19 h 22"/>
                  <a:gd name="T24" fmla="*/ 3 w 19"/>
                  <a:gd name="T25" fmla="*/ 15 h 22"/>
                  <a:gd name="T26" fmla="*/ 5 w 19"/>
                  <a:gd name="T27" fmla="*/ 14 h 22"/>
                  <a:gd name="T28" fmla="*/ 6 w 19"/>
                  <a:gd name="T29" fmla="*/ 11 h 22"/>
                  <a:gd name="T30" fmla="*/ 8 w 19"/>
                  <a:gd name="T31" fmla="*/ 9 h 22"/>
                  <a:gd name="T32" fmla="*/ 9 w 19"/>
                  <a:gd name="T33" fmla="*/ 6 h 22"/>
                  <a:gd name="T34" fmla="*/ 12 w 19"/>
                  <a:gd name="T35" fmla="*/ 4 h 22"/>
                  <a:gd name="T36" fmla="*/ 14 w 19"/>
                  <a:gd name="T37" fmla="*/ 3 h 22"/>
                  <a:gd name="T38" fmla="*/ 17 w 19"/>
                  <a:gd name="T39" fmla="*/ 1 h 22"/>
                  <a:gd name="T40" fmla="*/ 19 w 19"/>
                  <a:gd name="T41" fmla="*/ 0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22"/>
                  <a:gd name="T65" fmla="*/ 19 w 19"/>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22">
                    <a:moveTo>
                      <a:pt x="19" y="0"/>
                    </a:moveTo>
                    <a:lnTo>
                      <a:pt x="19" y="3"/>
                    </a:lnTo>
                    <a:lnTo>
                      <a:pt x="16" y="8"/>
                    </a:lnTo>
                    <a:lnTo>
                      <a:pt x="12" y="8"/>
                    </a:lnTo>
                    <a:lnTo>
                      <a:pt x="11" y="11"/>
                    </a:lnTo>
                    <a:lnTo>
                      <a:pt x="9" y="12"/>
                    </a:lnTo>
                    <a:lnTo>
                      <a:pt x="8" y="14"/>
                    </a:lnTo>
                    <a:lnTo>
                      <a:pt x="5" y="19"/>
                    </a:lnTo>
                    <a:lnTo>
                      <a:pt x="5" y="20"/>
                    </a:lnTo>
                    <a:lnTo>
                      <a:pt x="2" y="20"/>
                    </a:lnTo>
                    <a:lnTo>
                      <a:pt x="0" y="22"/>
                    </a:lnTo>
                    <a:lnTo>
                      <a:pt x="0" y="19"/>
                    </a:lnTo>
                    <a:lnTo>
                      <a:pt x="3" y="15"/>
                    </a:lnTo>
                    <a:lnTo>
                      <a:pt x="5" y="14"/>
                    </a:lnTo>
                    <a:lnTo>
                      <a:pt x="6" y="11"/>
                    </a:lnTo>
                    <a:lnTo>
                      <a:pt x="8" y="9"/>
                    </a:lnTo>
                    <a:lnTo>
                      <a:pt x="9" y="6"/>
                    </a:lnTo>
                    <a:lnTo>
                      <a:pt x="12" y="4"/>
                    </a:lnTo>
                    <a:lnTo>
                      <a:pt x="14" y="3"/>
                    </a:lnTo>
                    <a:lnTo>
                      <a:pt x="17" y="1"/>
                    </a:lnTo>
                    <a:lnTo>
                      <a:pt x="1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53" name="Freeform 1104"/>
              <p:cNvSpPr>
                <a:spLocks/>
              </p:cNvSpPr>
              <p:nvPr/>
            </p:nvSpPr>
            <p:spPr bwMode="auto">
              <a:xfrm>
                <a:off x="3977" y="2320"/>
                <a:ext cx="7" cy="5"/>
              </a:xfrm>
              <a:custGeom>
                <a:avLst/>
                <a:gdLst>
                  <a:gd name="T0" fmla="*/ 0 w 7"/>
                  <a:gd name="T1" fmla="*/ 0 h 5"/>
                  <a:gd name="T2" fmla="*/ 2 w 7"/>
                  <a:gd name="T3" fmla="*/ 1 h 5"/>
                  <a:gd name="T4" fmla="*/ 5 w 7"/>
                  <a:gd name="T5" fmla="*/ 3 h 5"/>
                  <a:gd name="T6" fmla="*/ 7 w 7"/>
                  <a:gd name="T7" fmla="*/ 3 h 5"/>
                  <a:gd name="T8" fmla="*/ 7 w 7"/>
                  <a:gd name="T9" fmla="*/ 5 h 5"/>
                  <a:gd name="T10" fmla="*/ 5 w 7"/>
                  <a:gd name="T11" fmla="*/ 5 h 5"/>
                  <a:gd name="T12" fmla="*/ 2 w 7"/>
                  <a:gd name="T13" fmla="*/ 5 h 5"/>
                  <a:gd name="T14" fmla="*/ 0 w 7"/>
                  <a:gd name="T15" fmla="*/ 3 h 5"/>
                  <a:gd name="T16" fmla="*/ 0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0"/>
                    </a:moveTo>
                    <a:lnTo>
                      <a:pt x="2" y="1"/>
                    </a:lnTo>
                    <a:lnTo>
                      <a:pt x="5" y="3"/>
                    </a:lnTo>
                    <a:lnTo>
                      <a:pt x="7" y="3"/>
                    </a:lnTo>
                    <a:lnTo>
                      <a:pt x="7" y="5"/>
                    </a:lnTo>
                    <a:lnTo>
                      <a:pt x="5" y="5"/>
                    </a:lnTo>
                    <a:lnTo>
                      <a:pt x="2" y="5"/>
                    </a:lnTo>
                    <a:lnTo>
                      <a:pt x="0" y="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54" name="Freeform 1105"/>
              <p:cNvSpPr>
                <a:spLocks/>
              </p:cNvSpPr>
              <p:nvPr/>
            </p:nvSpPr>
            <p:spPr bwMode="auto">
              <a:xfrm>
                <a:off x="3832" y="2321"/>
                <a:ext cx="28" cy="21"/>
              </a:xfrm>
              <a:custGeom>
                <a:avLst/>
                <a:gdLst>
                  <a:gd name="T0" fmla="*/ 17 w 28"/>
                  <a:gd name="T1" fmla="*/ 0 h 21"/>
                  <a:gd name="T2" fmla="*/ 24 w 28"/>
                  <a:gd name="T3" fmla="*/ 2 h 21"/>
                  <a:gd name="T4" fmla="*/ 28 w 28"/>
                  <a:gd name="T5" fmla="*/ 2 h 21"/>
                  <a:gd name="T6" fmla="*/ 28 w 28"/>
                  <a:gd name="T7" fmla="*/ 5 h 21"/>
                  <a:gd name="T8" fmla="*/ 27 w 28"/>
                  <a:gd name="T9" fmla="*/ 7 h 21"/>
                  <a:gd name="T10" fmla="*/ 22 w 28"/>
                  <a:gd name="T11" fmla="*/ 11 h 21"/>
                  <a:gd name="T12" fmla="*/ 25 w 28"/>
                  <a:gd name="T13" fmla="*/ 13 h 21"/>
                  <a:gd name="T14" fmla="*/ 13 w 28"/>
                  <a:gd name="T15" fmla="*/ 13 h 21"/>
                  <a:gd name="T16" fmla="*/ 7 w 28"/>
                  <a:gd name="T17" fmla="*/ 16 h 21"/>
                  <a:gd name="T18" fmla="*/ 0 w 28"/>
                  <a:gd name="T19" fmla="*/ 21 h 21"/>
                  <a:gd name="T20" fmla="*/ 0 w 28"/>
                  <a:gd name="T21" fmla="*/ 21 h 21"/>
                  <a:gd name="T22" fmla="*/ 0 w 28"/>
                  <a:gd name="T23" fmla="*/ 19 h 21"/>
                  <a:gd name="T24" fmla="*/ 2 w 28"/>
                  <a:gd name="T25" fmla="*/ 16 h 21"/>
                  <a:gd name="T26" fmla="*/ 5 w 28"/>
                  <a:gd name="T27" fmla="*/ 15 h 21"/>
                  <a:gd name="T28" fmla="*/ 7 w 28"/>
                  <a:gd name="T29" fmla="*/ 15 h 21"/>
                  <a:gd name="T30" fmla="*/ 5 w 28"/>
                  <a:gd name="T31" fmla="*/ 13 h 21"/>
                  <a:gd name="T32" fmla="*/ 3 w 28"/>
                  <a:gd name="T33" fmla="*/ 11 h 21"/>
                  <a:gd name="T34" fmla="*/ 0 w 28"/>
                  <a:gd name="T35" fmla="*/ 7 h 21"/>
                  <a:gd name="T36" fmla="*/ 3 w 28"/>
                  <a:gd name="T37" fmla="*/ 8 h 21"/>
                  <a:gd name="T38" fmla="*/ 7 w 28"/>
                  <a:gd name="T39" fmla="*/ 11 h 21"/>
                  <a:gd name="T40" fmla="*/ 8 w 28"/>
                  <a:gd name="T41" fmla="*/ 13 h 21"/>
                  <a:gd name="T42" fmla="*/ 11 w 28"/>
                  <a:gd name="T43" fmla="*/ 13 h 21"/>
                  <a:gd name="T44" fmla="*/ 13 w 28"/>
                  <a:gd name="T45" fmla="*/ 11 h 21"/>
                  <a:gd name="T46" fmla="*/ 13 w 28"/>
                  <a:gd name="T47" fmla="*/ 11 h 21"/>
                  <a:gd name="T48" fmla="*/ 5 w 28"/>
                  <a:gd name="T49" fmla="*/ 5 h 21"/>
                  <a:gd name="T50" fmla="*/ 10 w 28"/>
                  <a:gd name="T51" fmla="*/ 7 h 21"/>
                  <a:gd name="T52" fmla="*/ 13 w 28"/>
                  <a:gd name="T53" fmla="*/ 10 h 21"/>
                  <a:gd name="T54" fmla="*/ 17 w 28"/>
                  <a:gd name="T55" fmla="*/ 11 h 21"/>
                  <a:gd name="T56" fmla="*/ 22 w 28"/>
                  <a:gd name="T57" fmla="*/ 10 h 21"/>
                  <a:gd name="T58" fmla="*/ 24 w 28"/>
                  <a:gd name="T59" fmla="*/ 7 h 21"/>
                  <a:gd name="T60" fmla="*/ 27 w 28"/>
                  <a:gd name="T61" fmla="*/ 4 h 21"/>
                  <a:gd name="T62" fmla="*/ 21 w 28"/>
                  <a:gd name="T63" fmla="*/ 2 h 21"/>
                  <a:gd name="T64" fmla="*/ 14 w 28"/>
                  <a:gd name="T65" fmla="*/ 4 h 21"/>
                  <a:gd name="T66" fmla="*/ 11 w 28"/>
                  <a:gd name="T67" fmla="*/ 4 h 21"/>
                  <a:gd name="T68" fmla="*/ 8 w 28"/>
                  <a:gd name="T69" fmla="*/ 4 h 21"/>
                  <a:gd name="T70" fmla="*/ 8 w 28"/>
                  <a:gd name="T71" fmla="*/ 2 h 21"/>
                  <a:gd name="T72" fmla="*/ 10 w 28"/>
                  <a:gd name="T73" fmla="*/ 2 h 21"/>
                  <a:gd name="T74" fmla="*/ 14 w 28"/>
                  <a:gd name="T75" fmla="*/ 0 h 21"/>
                  <a:gd name="T76" fmla="*/ 17 w 28"/>
                  <a:gd name="T77" fmla="*/ 0 h 2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8"/>
                  <a:gd name="T118" fmla="*/ 0 h 21"/>
                  <a:gd name="T119" fmla="*/ 28 w 28"/>
                  <a:gd name="T120" fmla="*/ 21 h 2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8" h="21">
                    <a:moveTo>
                      <a:pt x="17" y="0"/>
                    </a:moveTo>
                    <a:lnTo>
                      <a:pt x="24" y="2"/>
                    </a:lnTo>
                    <a:lnTo>
                      <a:pt x="28" y="2"/>
                    </a:lnTo>
                    <a:lnTo>
                      <a:pt x="28" y="5"/>
                    </a:lnTo>
                    <a:lnTo>
                      <a:pt x="27" y="7"/>
                    </a:lnTo>
                    <a:lnTo>
                      <a:pt x="22" y="11"/>
                    </a:lnTo>
                    <a:lnTo>
                      <a:pt x="25" y="13"/>
                    </a:lnTo>
                    <a:lnTo>
                      <a:pt x="13" y="13"/>
                    </a:lnTo>
                    <a:lnTo>
                      <a:pt x="7" y="16"/>
                    </a:lnTo>
                    <a:lnTo>
                      <a:pt x="0" y="21"/>
                    </a:lnTo>
                    <a:lnTo>
                      <a:pt x="0" y="19"/>
                    </a:lnTo>
                    <a:lnTo>
                      <a:pt x="2" y="16"/>
                    </a:lnTo>
                    <a:lnTo>
                      <a:pt x="5" y="15"/>
                    </a:lnTo>
                    <a:lnTo>
                      <a:pt x="7" y="15"/>
                    </a:lnTo>
                    <a:lnTo>
                      <a:pt x="5" y="13"/>
                    </a:lnTo>
                    <a:lnTo>
                      <a:pt x="3" y="11"/>
                    </a:lnTo>
                    <a:lnTo>
                      <a:pt x="0" y="7"/>
                    </a:lnTo>
                    <a:lnTo>
                      <a:pt x="3" y="8"/>
                    </a:lnTo>
                    <a:lnTo>
                      <a:pt x="7" y="11"/>
                    </a:lnTo>
                    <a:lnTo>
                      <a:pt x="8" y="13"/>
                    </a:lnTo>
                    <a:lnTo>
                      <a:pt x="11" y="13"/>
                    </a:lnTo>
                    <a:lnTo>
                      <a:pt x="13" y="11"/>
                    </a:lnTo>
                    <a:lnTo>
                      <a:pt x="5" y="5"/>
                    </a:lnTo>
                    <a:lnTo>
                      <a:pt x="10" y="7"/>
                    </a:lnTo>
                    <a:lnTo>
                      <a:pt x="13" y="10"/>
                    </a:lnTo>
                    <a:lnTo>
                      <a:pt x="17" y="11"/>
                    </a:lnTo>
                    <a:lnTo>
                      <a:pt x="22" y="10"/>
                    </a:lnTo>
                    <a:lnTo>
                      <a:pt x="24" y="7"/>
                    </a:lnTo>
                    <a:lnTo>
                      <a:pt x="27" y="4"/>
                    </a:lnTo>
                    <a:lnTo>
                      <a:pt x="21" y="2"/>
                    </a:lnTo>
                    <a:lnTo>
                      <a:pt x="14" y="4"/>
                    </a:lnTo>
                    <a:lnTo>
                      <a:pt x="11" y="4"/>
                    </a:lnTo>
                    <a:lnTo>
                      <a:pt x="8" y="4"/>
                    </a:lnTo>
                    <a:lnTo>
                      <a:pt x="8" y="2"/>
                    </a:lnTo>
                    <a:lnTo>
                      <a:pt x="10" y="2"/>
                    </a:lnTo>
                    <a:lnTo>
                      <a:pt x="14" y="0"/>
                    </a:lnTo>
                    <a:lnTo>
                      <a:pt x="1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55" name="Freeform 1106"/>
              <p:cNvSpPr>
                <a:spLocks/>
              </p:cNvSpPr>
              <p:nvPr/>
            </p:nvSpPr>
            <p:spPr bwMode="auto">
              <a:xfrm>
                <a:off x="3985" y="2323"/>
                <a:ext cx="6" cy="3"/>
              </a:xfrm>
              <a:custGeom>
                <a:avLst/>
                <a:gdLst>
                  <a:gd name="T0" fmla="*/ 2 w 6"/>
                  <a:gd name="T1" fmla="*/ 0 h 3"/>
                  <a:gd name="T2" fmla="*/ 3 w 6"/>
                  <a:gd name="T3" fmla="*/ 0 h 3"/>
                  <a:gd name="T4" fmla="*/ 6 w 6"/>
                  <a:gd name="T5" fmla="*/ 0 h 3"/>
                  <a:gd name="T6" fmla="*/ 6 w 6"/>
                  <a:gd name="T7" fmla="*/ 2 h 3"/>
                  <a:gd name="T8" fmla="*/ 3 w 6"/>
                  <a:gd name="T9" fmla="*/ 3 h 3"/>
                  <a:gd name="T10" fmla="*/ 2 w 6"/>
                  <a:gd name="T11" fmla="*/ 2 h 3"/>
                  <a:gd name="T12" fmla="*/ 0 w 6"/>
                  <a:gd name="T13" fmla="*/ 0 h 3"/>
                  <a:gd name="T14" fmla="*/ 2 w 6"/>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3"/>
                  <a:gd name="T26" fmla="*/ 6 w 6"/>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3">
                    <a:moveTo>
                      <a:pt x="2" y="0"/>
                    </a:moveTo>
                    <a:lnTo>
                      <a:pt x="3" y="0"/>
                    </a:lnTo>
                    <a:lnTo>
                      <a:pt x="6" y="0"/>
                    </a:lnTo>
                    <a:lnTo>
                      <a:pt x="6" y="2"/>
                    </a:lnTo>
                    <a:lnTo>
                      <a:pt x="3" y="3"/>
                    </a:lnTo>
                    <a:lnTo>
                      <a:pt x="2" y="2"/>
                    </a:lnTo>
                    <a:lnTo>
                      <a:pt x="0" y="0"/>
                    </a:lnTo>
                    <a:lnTo>
                      <a:pt x="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56" name="Freeform 1107"/>
              <p:cNvSpPr>
                <a:spLocks/>
              </p:cNvSpPr>
              <p:nvPr/>
            </p:nvSpPr>
            <p:spPr bwMode="auto">
              <a:xfrm>
                <a:off x="4097" y="2325"/>
                <a:ext cx="39" cy="31"/>
              </a:xfrm>
              <a:custGeom>
                <a:avLst/>
                <a:gdLst>
                  <a:gd name="T0" fmla="*/ 0 w 39"/>
                  <a:gd name="T1" fmla="*/ 0 h 31"/>
                  <a:gd name="T2" fmla="*/ 18 w 39"/>
                  <a:gd name="T3" fmla="*/ 3 h 31"/>
                  <a:gd name="T4" fmla="*/ 22 w 39"/>
                  <a:gd name="T5" fmla="*/ 6 h 31"/>
                  <a:gd name="T6" fmla="*/ 25 w 39"/>
                  <a:gd name="T7" fmla="*/ 7 h 31"/>
                  <a:gd name="T8" fmla="*/ 30 w 39"/>
                  <a:gd name="T9" fmla="*/ 11 h 31"/>
                  <a:gd name="T10" fmla="*/ 33 w 39"/>
                  <a:gd name="T11" fmla="*/ 14 h 31"/>
                  <a:gd name="T12" fmla="*/ 38 w 39"/>
                  <a:gd name="T13" fmla="*/ 21 h 31"/>
                  <a:gd name="T14" fmla="*/ 39 w 39"/>
                  <a:gd name="T15" fmla="*/ 31 h 31"/>
                  <a:gd name="T16" fmla="*/ 38 w 39"/>
                  <a:gd name="T17" fmla="*/ 25 h 31"/>
                  <a:gd name="T18" fmla="*/ 36 w 39"/>
                  <a:gd name="T19" fmla="*/ 20 h 31"/>
                  <a:gd name="T20" fmla="*/ 35 w 39"/>
                  <a:gd name="T21" fmla="*/ 18 h 31"/>
                  <a:gd name="T22" fmla="*/ 32 w 39"/>
                  <a:gd name="T23" fmla="*/ 14 h 31"/>
                  <a:gd name="T24" fmla="*/ 28 w 39"/>
                  <a:gd name="T25" fmla="*/ 12 h 31"/>
                  <a:gd name="T26" fmla="*/ 25 w 39"/>
                  <a:gd name="T27" fmla="*/ 9 h 31"/>
                  <a:gd name="T28" fmla="*/ 22 w 39"/>
                  <a:gd name="T29" fmla="*/ 7 h 31"/>
                  <a:gd name="T30" fmla="*/ 19 w 39"/>
                  <a:gd name="T31" fmla="*/ 6 h 31"/>
                  <a:gd name="T32" fmla="*/ 16 w 39"/>
                  <a:gd name="T33" fmla="*/ 4 h 31"/>
                  <a:gd name="T34" fmla="*/ 8 w 39"/>
                  <a:gd name="T35" fmla="*/ 1 h 31"/>
                  <a:gd name="T36" fmla="*/ 0 w 39"/>
                  <a:gd name="T37" fmla="*/ 0 h 31"/>
                  <a:gd name="T38" fmla="*/ 0 w 39"/>
                  <a:gd name="T39" fmla="*/ 0 h 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
                  <a:gd name="T61" fmla="*/ 0 h 31"/>
                  <a:gd name="T62" fmla="*/ 39 w 39"/>
                  <a:gd name="T63" fmla="*/ 31 h 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 h="31">
                    <a:moveTo>
                      <a:pt x="0" y="0"/>
                    </a:moveTo>
                    <a:lnTo>
                      <a:pt x="18" y="3"/>
                    </a:lnTo>
                    <a:lnTo>
                      <a:pt x="22" y="6"/>
                    </a:lnTo>
                    <a:lnTo>
                      <a:pt x="25" y="7"/>
                    </a:lnTo>
                    <a:lnTo>
                      <a:pt x="30" y="11"/>
                    </a:lnTo>
                    <a:lnTo>
                      <a:pt x="33" y="14"/>
                    </a:lnTo>
                    <a:lnTo>
                      <a:pt x="38" y="21"/>
                    </a:lnTo>
                    <a:lnTo>
                      <a:pt x="39" y="31"/>
                    </a:lnTo>
                    <a:lnTo>
                      <a:pt x="38" y="25"/>
                    </a:lnTo>
                    <a:lnTo>
                      <a:pt x="36" y="20"/>
                    </a:lnTo>
                    <a:lnTo>
                      <a:pt x="35" y="18"/>
                    </a:lnTo>
                    <a:lnTo>
                      <a:pt x="32" y="14"/>
                    </a:lnTo>
                    <a:lnTo>
                      <a:pt x="28" y="12"/>
                    </a:lnTo>
                    <a:lnTo>
                      <a:pt x="25" y="9"/>
                    </a:lnTo>
                    <a:lnTo>
                      <a:pt x="22" y="7"/>
                    </a:lnTo>
                    <a:lnTo>
                      <a:pt x="19" y="6"/>
                    </a:lnTo>
                    <a:lnTo>
                      <a:pt x="16" y="4"/>
                    </a:lnTo>
                    <a:lnTo>
                      <a:pt x="8" y="1"/>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57" name="Freeform 1108"/>
              <p:cNvSpPr>
                <a:spLocks/>
              </p:cNvSpPr>
              <p:nvPr/>
            </p:nvSpPr>
            <p:spPr bwMode="auto">
              <a:xfrm>
                <a:off x="3814" y="2325"/>
                <a:ext cx="17" cy="21"/>
              </a:xfrm>
              <a:custGeom>
                <a:avLst/>
                <a:gdLst>
                  <a:gd name="T0" fmla="*/ 15 w 17"/>
                  <a:gd name="T1" fmla="*/ 0 h 21"/>
                  <a:gd name="T2" fmla="*/ 17 w 17"/>
                  <a:gd name="T3" fmla="*/ 1 h 21"/>
                  <a:gd name="T4" fmla="*/ 17 w 17"/>
                  <a:gd name="T5" fmla="*/ 1 h 21"/>
                  <a:gd name="T6" fmla="*/ 14 w 17"/>
                  <a:gd name="T7" fmla="*/ 3 h 21"/>
                  <a:gd name="T8" fmla="*/ 6 w 17"/>
                  <a:gd name="T9" fmla="*/ 11 h 21"/>
                  <a:gd name="T10" fmla="*/ 3 w 17"/>
                  <a:gd name="T11" fmla="*/ 15 h 21"/>
                  <a:gd name="T12" fmla="*/ 0 w 17"/>
                  <a:gd name="T13" fmla="*/ 21 h 21"/>
                  <a:gd name="T14" fmla="*/ 1 w 17"/>
                  <a:gd name="T15" fmla="*/ 15 h 21"/>
                  <a:gd name="T16" fmla="*/ 3 w 17"/>
                  <a:gd name="T17" fmla="*/ 12 h 21"/>
                  <a:gd name="T18" fmla="*/ 4 w 17"/>
                  <a:gd name="T19" fmla="*/ 9 h 21"/>
                  <a:gd name="T20" fmla="*/ 7 w 17"/>
                  <a:gd name="T21" fmla="*/ 6 h 21"/>
                  <a:gd name="T22" fmla="*/ 11 w 17"/>
                  <a:gd name="T23" fmla="*/ 4 h 21"/>
                  <a:gd name="T24" fmla="*/ 12 w 17"/>
                  <a:gd name="T25" fmla="*/ 3 h 21"/>
                  <a:gd name="T26" fmla="*/ 15 w 17"/>
                  <a:gd name="T27" fmla="*/ 0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21"/>
                  <a:gd name="T44" fmla="*/ 17 w 17"/>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21">
                    <a:moveTo>
                      <a:pt x="15" y="0"/>
                    </a:moveTo>
                    <a:lnTo>
                      <a:pt x="17" y="1"/>
                    </a:lnTo>
                    <a:lnTo>
                      <a:pt x="14" y="3"/>
                    </a:lnTo>
                    <a:lnTo>
                      <a:pt x="6" y="11"/>
                    </a:lnTo>
                    <a:lnTo>
                      <a:pt x="3" y="15"/>
                    </a:lnTo>
                    <a:lnTo>
                      <a:pt x="0" y="21"/>
                    </a:lnTo>
                    <a:lnTo>
                      <a:pt x="1" y="15"/>
                    </a:lnTo>
                    <a:lnTo>
                      <a:pt x="3" y="12"/>
                    </a:lnTo>
                    <a:lnTo>
                      <a:pt x="4" y="9"/>
                    </a:lnTo>
                    <a:lnTo>
                      <a:pt x="7" y="6"/>
                    </a:lnTo>
                    <a:lnTo>
                      <a:pt x="11" y="4"/>
                    </a:lnTo>
                    <a:lnTo>
                      <a:pt x="12" y="3"/>
                    </a:lnTo>
                    <a:lnTo>
                      <a:pt x="15"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58" name="Freeform 1109"/>
              <p:cNvSpPr>
                <a:spLocks/>
              </p:cNvSpPr>
              <p:nvPr/>
            </p:nvSpPr>
            <p:spPr bwMode="auto">
              <a:xfrm>
                <a:off x="4138" y="2328"/>
                <a:ext cx="9" cy="11"/>
              </a:xfrm>
              <a:custGeom>
                <a:avLst/>
                <a:gdLst>
                  <a:gd name="T0" fmla="*/ 0 w 9"/>
                  <a:gd name="T1" fmla="*/ 0 h 11"/>
                  <a:gd name="T2" fmla="*/ 3 w 9"/>
                  <a:gd name="T3" fmla="*/ 1 h 11"/>
                  <a:gd name="T4" fmla="*/ 5 w 9"/>
                  <a:gd name="T5" fmla="*/ 3 h 11"/>
                  <a:gd name="T6" fmla="*/ 8 w 9"/>
                  <a:gd name="T7" fmla="*/ 3 h 11"/>
                  <a:gd name="T8" fmla="*/ 9 w 9"/>
                  <a:gd name="T9" fmla="*/ 6 h 11"/>
                  <a:gd name="T10" fmla="*/ 8 w 9"/>
                  <a:gd name="T11" fmla="*/ 8 h 11"/>
                  <a:gd name="T12" fmla="*/ 9 w 9"/>
                  <a:gd name="T13" fmla="*/ 11 h 11"/>
                  <a:gd name="T14" fmla="*/ 8 w 9"/>
                  <a:gd name="T15" fmla="*/ 11 h 11"/>
                  <a:gd name="T16" fmla="*/ 6 w 9"/>
                  <a:gd name="T17" fmla="*/ 9 h 11"/>
                  <a:gd name="T18" fmla="*/ 3 w 9"/>
                  <a:gd name="T19" fmla="*/ 8 h 11"/>
                  <a:gd name="T20" fmla="*/ 3 w 9"/>
                  <a:gd name="T21" fmla="*/ 4 h 11"/>
                  <a:gd name="T22" fmla="*/ 0 w 9"/>
                  <a:gd name="T23" fmla="*/ 0 h 11"/>
                  <a:gd name="T24" fmla="*/ 0 w 9"/>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11"/>
                  <a:gd name="T41" fmla="*/ 9 w 9"/>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11">
                    <a:moveTo>
                      <a:pt x="0" y="0"/>
                    </a:moveTo>
                    <a:lnTo>
                      <a:pt x="3" y="1"/>
                    </a:lnTo>
                    <a:lnTo>
                      <a:pt x="5" y="3"/>
                    </a:lnTo>
                    <a:lnTo>
                      <a:pt x="8" y="3"/>
                    </a:lnTo>
                    <a:lnTo>
                      <a:pt x="9" y="6"/>
                    </a:lnTo>
                    <a:lnTo>
                      <a:pt x="8" y="8"/>
                    </a:lnTo>
                    <a:lnTo>
                      <a:pt x="9" y="11"/>
                    </a:lnTo>
                    <a:lnTo>
                      <a:pt x="8" y="11"/>
                    </a:lnTo>
                    <a:lnTo>
                      <a:pt x="6" y="9"/>
                    </a:lnTo>
                    <a:lnTo>
                      <a:pt x="3" y="8"/>
                    </a:lnTo>
                    <a:lnTo>
                      <a:pt x="3" y="4"/>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59" name="Freeform 1110"/>
              <p:cNvSpPr>
                <a:spLocks/>
              </p:cNvSpPr>
              <p:nvPr/>
            </p:nvSpPr>
            <p:spPr bwMode="auto">
              <a:xfrm>
                <a:off x="3820" y="2328"/>
                <a:ext cx="29" cy="61"/>
              </a:xfrm>
              <a:custGeom>
                <a:avLst/>
                <a:gdLst>
                  <a:gd name="T0" fmla="*/ 12 w 29"/>
                  <a:gd name="T1" fmla="*/ 1 h 61"/>
                  <a:gd name="T2" fmla="*/ 5 w 29"/>
                  <a:gd name="T3" fmla="*/ 8 h 61"/>
                  <a:gd name="T4" fmla="*/ 3 w 29"/>
                  <a:gd name="T5" fmla="*/ 18 h 61"/>
                  <a:gd name="T6" fmla="*/ 6 w 29"/>
                  <a:gd name="T7" fmla="*/ 22 h 61"/>
                  <a:gd name="T8" fmla="*/ 11 w 29"/>
                  <a:gd name="T9" fmla="*/ 15 h 61"/>
                  <a:gd name="T10" fmla="*/ 9 w 29"/>
                  <a:gd name="T11" fmla="*/ 23 h 61"/>
                  <a:gd name="T12" fmla="*/ 8 w 29"/>
                  <a:gd name="T13" fmla="*/ 37 h 61"/>
                  <a:gd name="T14" fmla="*/ 11 w 29"/>
                  <a:gd name="T15" fmla="*/ 43 h 61"/>
                  <a:gd name="T16" fmla="*/ 17 w 29"/>
                  <a:gd name="T17" fmla="*/ 48 h 61"/>
                  <a:gd name="T18" fmla="*/ 23 w 29"/>
                  <a:gd name="T19" fmla="*/ 51 h 61"/>
                  <a:gd name="T20" fmla="*/ 29 w 29"/>
                  <a:gd name="T21" fmla="*/ 53 h 61"/>
                  <a:gd name="T22" fmla="*/ 26 w 29"/>
                  <a:gd name="T23" fmla="*/ 53 h 61"/>
                  <a:gd name="T24" fmla="*/ 20 w 29"/>
                  <a:gd name="T25" fmla="*/ 59 h 61"/>
                  <a:gd name="T26" fmla="*/ 19 w 29"/>
                  <a:gd name="T27" fmla="*/ 57 h 61"/>
                  <a:gd name="T28" fmla="*/ 25 w 29"/>
                  <a:gd name="T29" fmla="*/ 53 h 61"/>
                  <a:gd name="T30" fmla="*/ 20 w 29"/>
                  <a:gd name="T31" fmla="*/ 51 h 61"/>
                  <a:gd name="T32" fmla="*/ 8 w 29"/>
                  <a:gd name="T33" fmla="*/ 40 h 61"/>
                  <a:gd name="T34" fmla="*/ 5 w 29"/>
                  <a:gd name="T35" fmla="*/ 50 h 61"/>
                  <a:gd name="T36" fmla="*/ 8 w 29"/>
                  <a:gd name="T37" fmla="*/ 54 h 61"/>
                  <a:gd name="T38" fmla="*/ 12 w 29"/>
                  <a:gd name="T39" fmla="*/ 59 h 61"/>
                  <a:gd name="T40" fmla="*/ 15 w 29"/>
                  <a:gd name="T41" fmla="*/ 61 h 61"/>
                  <a:gd name="T42" fmla="*/ 6 w 29"/>
                  <a:gd name="T43" fmla="*/ 57 h 61"/>
                  <a:gd name="T44" fmla="*/ 1 w 29"/>
                  <a:gd name="T45" fmla="*/ 48 h 61"/>
                  <a:gd name="T46" fmla="*/ 5 w 29"/>
                  <a:gd name="T47" fmla="*/ 43 h 61"/>
                  <a:gd name="T48" fmla="*/ 3 w 29"/>
                  <a:gd name="T49" fmla="*/ 40 h 61"/>
                  <a:gd name="T50" fmla="*/ 0 w 29"/>
                  <a:gd name="T51" fmla="*/ 42 h 61"/>
                  <a:gd name="T52" fmla="*/ 3 w 29"/>
                  <a:gd name="T53" fmla="*/ 39 h 61"/>
                  <a:gd name="T54" fmla="*/ 6 w 29"/>
                  <a:gd name="T55" fmla="*/ 34 h 61"/>
                  <a:gd name="T56" fmla="*/ 6 w 29"/>
                  <a:gd name="T57" fmla="*/ 34 h 61"/>
                  <a:gd name="T58" fmla="*/ 5 w 29"/>
                  <a:gd name="T59" fmla="*/ 22 h 61"/>
                  <a:gd name="T60" fmla="*/ 0 w 29"/>
                  <a:gd name="T61" fmla="*/ 17 h 61"/>
                  <a:gd name="T62" fmla="*/ 0 w 29"/>
                  <a:gd name="T63" fmla="*/ 12 h 61"/>
                  <a:gd name="T64" fmla="*/ 5 w 29"/>
                  <a:gd name="T65" fmla="*/ 6 h 61"/>
                  <a:gd name="T66" fmla="*/ 11 w 29"/>
                  <a:gd name="T67" fmla="*/ 0 h 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
                  <a:gd name="T103" fmla="*/ 0 h 61"/>
                  <a:gd name="T104" fmla="*/ 29 w 29"/>
                  <a:gd name="T105" fmla="*/ 61 h 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 h="61">
                    <a:moveTo>
                      <a:pt x="11" y="0"/>
                    </a:moveTo>
                    <a:lnTo>
                      <a:pt x="12" y="1"/>
                    </a:lnTo>
                    <a:lnTo>
                      <a:pt x="8" y="4"/>
                    </a:lnTo>
                    <a:lnTo>
                      <a:pt x="5" y="8"/>
                    </a:lnTo>
                    <a:lnTo>
                      <a:pt x="0" y="15"/>
                    </a:lnTo>
                    <a:lnTo>
                      <a:pt x="3" y="18"/>
                    </a:lnTo>
                    <a:lnTo>
                      <a:pt x="5" y="20"/>
                    </a:lnTo>
                    <a:lnTo>
                      <a:pt x="6" y="22"/>
                    </a:lnTo>
                    <a:lnTo>
                      <a:pt x="8" y="18"/>
                    </a:lnTo>
                    <a:lnTo>
                      <a:pt x="11" y="15"/>
                    </a:lnTo>
                    <a:lnTo>
                      <a:pt x="9" y="18"/>
                    </a:lnTo>
                    <a:lnTo>
                      <a:pt x="9" y="23"/>
                    </a:lnTo>
                    <a:lnTo>
                      <a:pt x="8" y="29"/>
                    </a:lnTo>
                    <a:lnTo>
                      <a:pt x="8" y="37"/>
                    </a:lnTo>
                    <a:lnTo>
                      <a:pt x="9" y="40"/>
                    </a:lnTo>
                    <a:lnTo>
                      <a:pt x="11" y="43"/>
                    </a:lnTo>
                    <a:lnTo>
                      <a:pt x="14" y="47"/>
                    </a:lnTo>
                    <a:lnTo>
                      <a:pt x="17" y="48"/>
                    </a:lnTo>
                    <a:lnTo>
                      <a:pt x="20" y="50"/>
                    </a:lnTo>
                    <a:lnTo>
                      <a:pt x="23" y="51"/>
                    </a:lnTo>
                    <a:lnTo>
                      <a:pt x="29" y="53"/>
                    </a:lnTo>
                    <a:lnTo>
                      <a:pt x="29" y="54"/>
                    </a:lnTo>
                    <a:lnTo>
                      <a:pt x="26" y="53"/>
                    </a:lnTo>
                    <a:lnTo>
                      <a:pt x="23" y="56"/>
                    </a:lnTo>
                    <a:lnTo>
                      <a:pt x="20" y="59"/>
                    </a:lnTo>
                    <a:lnTo>
                      <a:pt x="17" y="59"/>
                    </a:lnTo>
                    <a:lnTo>
                      <a:pt x="19" y="57"/>
                    </a:lnTo>
                    <a:lnTo>
                      <a:pt x="20" y="56"/>
                    </a:lnTo>
                    <a:lnTo>
                      <a:pt x="25" y="53"/>
                    </a:lnTo>
                    <a:lnTo>
                      <a:pt x="20" y="51"/>
                    </a:lnTo>
                    <a:lnTo>
                      <a:pt x="12" y="47"/>
                    </a:lnTo>
                    <a:lnTo>
                      <a:pt x="8" y="40"/>
                    </a:lnTo>
                    <a:lnTo>
                      <a:pt x="5" y="47"/>
                    </a:lnTo>
                    <a:lnTo>
                      <a:pt x="5" y="50"/>
                    </a:lnTo>
                    <a:lnTo>
                      <a:pt x="6" y="51"/>
                    </a:lnTo>
                    <a:lnTo>
                      <a:pt x="8" y="54"/>
                    </a:lnTo>
                    <a:lnTo>
                      <a:pt x="9" y="57"/>
                    </a:lnTo>
                    <a:lnTo>
                      <a:pt x="12" y="59"/>
                    </a:lnTo>
                    <a:lnTo>
                      <a:pt x="15" y="61"/>
                    </a:lnTo>
                    <a:lnTo>
                      <a:pt x="11" y="61"/>
                    </a:lnTo>
                    <a:lnTo>
                      <a:pt x="6" y="57"/>
                    </a:lnTo>
                    <a:lnTo>
                      <a:pt x="5" y="53"/>
                    </a:lnTo>
                    <a:lnTo>
                      <a:pt x="1" y="48"/>
                    </a:lnTo>
                    <a:lnTo>
                      <a:pt x="3" y="45"/>
                    </a:lnTo>
                    <a:lnTo>
                      <a:pt x="5" y="43"/>
                    </a:lnTo>
                    <a:lnTo>
                      <a:pt x="6" y="36"/>
                    </a:lnTo>
                    <a:lnTo>
                      <a:pt x="3" y="40"/>
                    </a:lnTo>
                    <a:lnTo>
                      <a:pt x="1" y="43"/>
                    </a:lnTo>
                    <a:lnTo>
                      <a:pt x="0" y="42"/>
                    </a:lnTo>
                    <a:lnTo>
                      <a:pt x="0" y="40"/>
                    </a:lnTo>
                    <a:lnTo>
                      <a:pt x="3" y="39"/>
                    </a:lnTo>
                    <a:lnTo>
                      <a:pt x="5" y="36"/>
                    </a:lnTo>
                    <a:lnTo>
                      <a:pt x="6" y="34"/>
                    </a:lnTo>
                    <a:lnTo>
                      <a:pt x="6" y="25"/>
                    </a:lnTo>
                    <a:lnTo>
                      <a:pt x="5" y="22"/>
                    </a:lnTo>
                    <a:lnTo>
                      <a:pt x="3" y="20"/>
                    </a:lnTo>
                    <a:lnTo>
                      <a:pt x="0" y="17"/>
                    </a:lnTo>
                    <a:lnTo>
                      <a:pt x="0" y="15"/>
                    </a:lnTo>
                    <a:lnTo>
                      <a:pt x="0" y="12"/>
                    </a:lnTo>
                    <a:lnTo>
                      <a:pt x="1" y="9"/>
                    </a:lnTo>
                    <a:lnTo>
                      <a:pt x="5" y="6"/>
                    </a:lnTo>
                    <a:lnTo>
                      <a:pt x="8" y="3"/>
                    </a:lnTo>
                    <a:lnTo>
                      <a:pt x="1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60" name="Freeform 1111"/>
              <p:cNvSpPr>
                <a:spLocks/>
              </p:cNvSpPr>
              <p:nvPr/>
            </p:nvSpPr>
            <p:spPr bwMode="auto">
              <a:xfrm>
                <a:off x="3976" y="2328"/>
                <a:ext cx="31" cy="45"/>
              </a:xfrm>
              <a:custGeom>
                <a:avLst/>
                <a:gdLst>
                  <a:gd name="T0" fmla="*/ 4 w 31"/>
                  <a:gd name="T1" fmla="*/ 0 h 45"/>
                  <a:gd name="T2" fmla="*/ 6 w 31"/>
                  <a:gd name="T3" fmla="*/ 3 h 45"/>
                  <a:gd name="T4" fmla="*/ 6 w 31"/>
                  <a:gd name="T5" fmla="*/ 8 h 45"/>
                  <a:gd name="T6" fmla="*/ 6 w 31"/>
                  <a:gd name="T7" fmla="*/ 14 h 45"/>
                  <a:gd name="T8" fmla="*/ 4 w 31"/>
                  <a:gd name="T9" fmla="*/ 17 h 45"/>
                  <a:gd name="T10" fmla="*/ 8 w 31"/>
                  <a:gd name="T11" fmla="*/ 20 h 45"/>
                  <a:gd name="T12" fmla="*/ 9 w 31"/>
                  <a:gd name="T13" fmla="*/ 22 h 45"/>
                  <a:gd name="T14" fmla="*/ 12 w 31"/>
                  <a:gd name="T15" fmla="*/ 20 h 45"/>
                  <a:gd name="T16" fmla="*/ 22 w 31"/>
                  <a:gd name="T17" fmla="*/ 20 h 45"/>
                  <a:gd name="T18" fmla="*/ 29 w 31"/>
                  <a:gd name="T19" fmla="*/ 18 h 45"/>
                  <a:gd name="T20" fmla="*/ 31 w 31"/>
                  <a:gd name="T21" fmla="*/ 18 h 45"/>
                  <a:gd name="T22" fmla="*/ 29 w 31"/>
                  <a:gd name="T23" fmla="*/ 25 h 45"/>
                  <a:gd name="T24" fmla="*/ 28 w 31"/>
                  <a:gd name="T25" fmla="*/ 25 h 45"/>
                  <a:gd name="T26" fmla="*/ 29 w 31"/>
                  <a:gd name="T27" fmla="*/ 26 h 45"/>
                  <a:gd name="T28" fmla="*/ 28 w 31"/>
                  <a:gd name="T29" fmla="*/ 28 h 45"/>
                  <a:gd name="T30" fmla="*/ 26 w 31"/>
                  <a:gd name="T31" fmla="*/ 28 h 45"/>
                  <a:gd name="T32" fmla="*/ 25 w 31"/>
                  <a:gd name="T33" fmla="*/ 26 h 45"/>
                  <a:gd name="T34" fmla="*/ 22 w 31"/>
                  <a:gd name="T35" fmla="*/ 25 h 45"/>
                  <a:gd name="T36" fmla="*/ 22 w 31"/>
                  <a:gd name="T37" fmla="*/ 26 h 45"/>
                  <a:gd name="T38" fmla="*/ 20 w 31"/>
                  <a:gd name="T39" fmla="*/ 28 h 45"/>
                  <a:gd name="T40" fmla="*/ 18 w 31"/>
                  <a:gd name="T41" fmla="*/ 26 h 45"/>
                  <a:gd name="T42" fmla="*/ 17 w 31"/>
                  <a:gd name="T43" fmla="*/ 25 h 45"/>
                  <a:gd name="T44" fmla="*/ 17 w 31"/>
                  <a:gd name="T45" fmla="*/ 28 h 45"/>
                  <a:gd name="T46" fmla="*/ 11 w 31"/>
                  <a:gd name="T47" fmla="*/ 28 h 45"/>
                  <a:gd name="T48" fmla="*/ 8 w 31"/>
                  <a:gd name="T49" fmla="*/ 29 h 45"/>
                  <a:gd name="T50" fmla="*/ 6 w 31"/>
                  <a:gd name="T51" fmla="*/ 31 h 45"/>
                  <a:gd name="T52" fmla="*/ 4 w 31"/>
                  <a:gd name="T53" fmla="*/ 37 h 45"/>
                  <a:gd name="T54" fmla="*/ 4 w 31"/>
                  <a:gd name="T55" fmla="*/ 40 h 45"/>
                  <a:gd name="T56" fmla="*/ 6 w 31"/>
                  <a:gd name="T57" fmla="*/ 43 h 45"/>
                  <a:gd name="T58" fmla="*/ 3 w 31"/>
                  <a:gd name="T59" fmla="*/ 45 h 45"/>
                  <a:gd name="T60" fmla="*/ 1 w 31"/>
                  <a:gd name="T61" fmla="*/ 45 h 45"/>
                  <a:gd name="T62" fmla="*/ 0 w 31"/>
                  <a:gd name="T63" fmla="*/ 40 h 45"/>
                  <a:gd name="T64" fmla="*/ 1 w 31"/>
                  <a:gd name="T65" fmla="*/ 40 h 45"/>
                  <a:gd name="T66" fmla="*/ 3 w 31"/>
                  <a:gd name="T67" fmla="*/ 40 h 45"/>
                  <a:gd name="T68" fmla="*/ 3 w 31"/>
                  <a:gd name="T69" fmla="*/ 40 h 45"/>
                  <a:gd name="T70" fmla="*/ 4 w 31"/>
                  <a:gd name="T71" fmla="*/ 28 h 45"/>
                  <a:gd name="T72" fmla="*/ 4 w 31"/>
                  <a:gd name="T73" fmla="*/ 26 h 45"/>
                  <a:gd name="T74" fmla="*/ 6 w 31"/>
                  <a:gd name="T75" fmla="*/ 26 h 45"/>
                  <a:gd name="T76" fmla="*/ 9 w 31"/>
                  <a:gd name="T77" fmla="*/ 26 h 45"/>
                  <a:gd name="T78" fmla="*/ 11 w 31"/>
                  <a:gd name="T79" fmla="*/ 26 h 45"/>
                  <a:gd name="T80" fmla="*/ 6 w 31"/>
                  <a:gd name="T81" fmla="*/ 25 h 45"/>
                  <a:gd name="T82" fmla="*/ 4 w 31"/>
                  <a:gd name="T83" fmla="*/ 20 h 45"/>
                  <a:gd name="T84" fmla="*/ 4 w 31"/>
                  <a:gd name="T85" fmla="*/ 12 h 45"/>
                  <a:gd name="T86" fmla="*/ 4 w 31"/>
                  <a:gd name="T87" fmla="*/ 0 h 4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
                  <a:gd name="T133" fmla="*/ 0 h 45"/>
                  <a:gd name="T134" fmla="*/ 31 w 31"/>
                  <a:gd name="T135" fmla="*/ 45 h 4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 h="45">
                    <a:moveTo>
                      <a:pt x="4" y="0"/>
                    </a:moveTo>
                    <a:lnTo>
                      <a:pt x="6" y="3"/>
                    </a:lnTo>
                    <a:lnTo>
                      <a:pt x="6" y="8"/>
                    </a:lnTo>
                    <a:lnTo>
                      <a:pt x="6" y="14"/>
                    </a:lnTo>
                    <a:lnTo>
                      <a:pt x="4" y="17"/>
                    </a:lnTo>
                    <a:lnTo>
                      <a:pt x="8" y="20"/>
                    </a:lnTo>
                    <a:lnTo>
                      <a:pt x="9" y="22"/>
                    </a:lnTo>
                    <a:lnTo>
                      <a:pt x="12" y="20"/>
                    </a:lnTo>
                    <a:lnTo>
                      <a:pt x="22" y="20"/>
                    </a:lnTo>
                    <a:lnTo>
                      <a:pt x="29" y="18"/>
                    </a:lnTo>
                    <a:lnTo>
                      <a:pt x="31" y="18"/>
                    </a:lnTo>
                    <a:lnTo>
                      <a:pt x="29" y="25"/>
                    </a:lnTo>
                    <a:lnTo>
                      <a:pt x="28" y="25"/>
                    </a:lnTo>
                    <a:lnTo>
                      <a:pt x="29" y="26"/>
                    </a:lnTo>
                    <a:lnTo>
                      <a:pt x="28" y="28"/>
                    </a:lnTo>
                    <a:lnTo>
                      <a:pt x="26" y="28"/>
                    </a:lnTo>
                    <a:lnTo>
                      <a:pt x="25" y="26"/>
                    </a:lnTo>
                    <a:lnTo>
                      <a:pt x="22" y="25"/>
                    </a:lnTo>
                    <a:lnTo>
                      <a:pt x="22" y="26"/>
                    </a:lnTo>
                    <a:lnTo>
                      <a:pt x="20" y="28"/>
                    </a:lnTo>
                    <a:lnTo>
                      <a:pt x="18" y="26"/>
                    </a:lnTo>
                    <a:lnTo>
                      <a:pt x="17" y="25"/>
                    </a:lnTo>
                    <a:lnTo>
                      <a:pt x="17" y="28"/>
                    </a:lnTo>
                    <a:lnTo>
                      <a:pt x="11" y="28"/>
                    </a:lnTo>
                    <a:lnTo>
                      <a:pt x="8" y="29"/>
                    </a:lnTo>
                    <a:lnTo>
                      <a:pt x="6" y="31"/>
                    </a:lnTo>
                    <a:lnTo>
                      <a:pt x="4" y="37"/>
                    </a:lnTo>
                    <a:lnTo>
                      <a:pt x="4" y="40"/>
                    </a:lnTo>
                    <a:lnTo>
                      <a:pt x="6" y="43"/>
                    </a:lnTo>
                    <a:lnTo>
                      <a:pt x="3" y="45"/>
                    </a:lnTo>
                    <a:lnTo>
                      <a:pt x="1" y="45"/>
                    </a:lnTo>
                    <a:lnTo>
                      <a:pt x="0" y="40"/>
                    </a:lnTo>
                    <a:lnTo>
                      <a:pt x="1" y="40"/>
                    </a:lnTo>
                    <a:lnTo>
                      <a:pt x="3" y="40"/>
                    </a:lnTo>
                    <a:lnTo>
                      <a:pt x="4" y="28"/>
                    </a:lnTo>
                    <a:lnTo>
                      <a:pt x="4" y="26"/>
                    </a:lnTo>
                    <a:lnTo>
                      <a:pt x="6" y="26"/>
                    </a:lnTo>
                    <a:lnTo>
                      <a:pt x="9" y="26"/>
                    </a:lnTo>
                    <a:lnTo>
                      <a:pt x="11" y="26"/>
                    </a:lnTo>
                    <a:lnTo>
                      <a:pt x="6" y="25"/>
                    </a:lnTo>
                    <a:lnTo>
                      <a:pt x="4" y="20"/>
                    </a:lnTo>
                    <a:lnTo>
                      <a:pt x="4" y="12"/>
                    </a:lnTo>
                    <a:lnTo>
                      <a:pt x="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61" name="Freeform 1112"/>
              <p:cNvSpPr>
                <a:spLocks/>
              </p:cNvSpPr>
              <p:nvPr/>
            </p:nvSpPr>
            <p:spPr bwMode="auto">
              <a:xfrm>
                <a:off x="4009" y="2331"/>
                <a:ext cx="65" cy="37"/>
              </a:xfrm>
              <a:custGeom>
                <a:avLst/>
                <a:gdLst>
                  <a:gd name="T0" fmla="*/ 65 w 65"/>
                  <a:gd name="T1" fmla="*/ 3 h 37"/>
                  <a:gd name="T2" fmla="*/ 56 w 65"/>
                  <a:gd name="T3" fmla="*/ 11 h 37"/>
                  <a:gd name="T4" fmla="*/ 46 w 65"/>
                  <a:gd name="T5" fmla="*/ 19 h 37"/>
                  <a:gd name="T6" fmla="*/ 43 w 65"/>
                  <a:gd name="T7" fmla="*/ 14 h 37"/>
                  <a:gd name="T8" fmla="*/ 39 w 65"/>
                  <a:gd name="T9" fmla="*/ 12 h 37"/>
                  <a:gd name="T10" fmla="*/ 37 w 65"/>
                  <a:gd name="T11" fmla="*/ 15 h 37"/>
                  <a:gd name="T12" fmla="*/ 34 w 65"/>
                  <a:gd name="T13" fmla="*/ 19 h 37"/>
                  <a:gd name="T14" fmla="*/ 48 w 65"/>
                  <a:gd name="T15" fmla="*/ 26 h 37"/>
                  <a:gd name="T16" fmla="*/ 46 w 65"/>
                  <a:gd name="T17" fmla="*/ 26 h 37"/>
                  <a:gd name="T18" fmla="*/ 40 w 65"/>
                  <a:gd name="T19" fmla="*/ 23 h 37"/>
                  <a:gd name="T20" fmla="*/ 28 w 65"/>
                  <a:gd name="T21" fmla="*/ 20 h 37"/>
                  <a:gd name="T22" fmla="*/ 24 w 65"/>
                  <a:gd name="T23" fmla="*/ 17 h 37"/>
                  <a:gd name="T24" fmla="*/ 18 w 65"/>
                  <a:gd name="T25" fmla="*/ 20 h 37"/>
                  <a:gd name="T26" fmla="*/ 12 w 65"/>
                  <a:gd name="T27" fmla="*/ 25 h 37"/>
                  <a:gd name="T28" fmla="*/ 10 w 65"/>
                  <a:gd name="T29" fmla="*/ 29 h 37"/>
                  <a:gd name="T30" fmla="*/ 6 w 65"/>
                  <a:gd name="T31" fmla="*/ 36 h 37"/>
                  <a:gd name="T32" fmla="*/ 1 w 65"/>
                  <a:gd name="T33" fmla="*/ 36 h 37"/>
                  <a:gd name="T34" fmla="*/ 1 w 65"/>
                  <a:gd name="T35" fmla="*/ 33 h 37"/>
                  <a:gd name="T36" fmla="*/ 4 w 65"/>
                  <a:gd name="T37" fmla="*/ 29 h 37"/>
                  <a:gd name="T38" fmla="*/ 7 w 65"/>
                  <a:gd name="T39" fmla="*/ 25 h 37"/>
                  <a:gd name="T40" fmla="*/ 17 w 65"/>
                  <a:gd name="T41" fmla="*/ 20 h 37"/>
                  <a:gd name="T42" fmla="*/ 21 w 65"/>
                  <a:gd name="T43" fmla="*/ 17 h 37"/>
                  <a:gd name="T44" fmla="*/ 24 w 65"/>
                  <a:gd name="T45" fmla="*/ 11 h 37"/>
                  <a:gd name="T46" fmla="*/ 28 w 65"/>
                  <a:gd name="T47" fmla="*/ 6 h 37"/>
                  <a:gd name="T48" fmla="*/ 31 w 65"/>
                  <a:gd name="T49" fmla="*/ 5 h 37"/>
                  <a:gd name="T50" fmla="*/ 26 w 65"/>
                  <a:gd name="T51" fmla="*/ 12 h 37"/>
                  <a:gd name="T52" fmla="*/ 28 w 65"/>
                  <a:gd name="T53" fmla="*/ 15 h 37"/>
                  <a:gd name="T54" fmla="*/ 35 w 65"/>
                  <a:gd name="T55" fmla="*/ 11 h 37"/>
                  <a:gd name="T56" fmla="*/ 42 w 65"/>
                  <a:gd name="T57" fmla="*/ 11 h 37"/>
                  <a:gd name="T58" fmla="*/ 48 w 65"/>
                  <a:gd name="T59" fmla="*/ 17 h 37"/>
                  <a:gd name="T60" fmla="*/ 51 w 65"/>
                  <a:gd name="T61" fmla="*/ 14 h 37"/>
                  <a:gd name="T62" fmla="*/ 49 w 65"/>
                  <a:gd name="T63" fmla="*/ 17 h 37"/>
                  <a:gd name="T64" fmla="*/ 54 w 65"/>
                  <a:gd name="T65" fmla="*/ 9 h 37"/>
                  <a:gd name="T66" fmla="*/ 62 w 65"/>
                  <a:gd name="T67" fmla="*/ 1 h 37"/>
                  <a:gd name="T68" fmla="*/ 56 w 65"/>
                  <a:gd name="T69" fmla="*/ 6 h 37"/>
                  <a:gd name="T70" fmla="*/ 53 w 65"/>
                  <a:gd name="T71" fmla="*/ 11 h 37"/>
                  <a:gd name="T72" fmla="*/ 53 w 65"/>
                  <a:gd name="T73" fmla="*/ 8 h 37"/>
                  <a:gd name="T74" fmla="*/ 59 w 65"/>
                  <a:gd name="T75" fmla="*/ 1 h 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37"/>
                  <a:gd name="T116" fmla="*/ 65 w 65"/>
                  <a:gd name="T117" fmla="*/ 37 h 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37">
                    <a:moveTo>
                      <a:pt x="62" y="0"/>
                    </a:moveTo>
                    <a:lnTo>
                      <a:pt x="65" y="3"/>
                    </a:lnTo>
                    <a:lnTo>
                      <a:pt x="60" y="6"/>
                    </a:lnTo>
                    <a:lnTo>
                      <a:pt x="56" y="11"/>
                    </a:lnTo>
                    <a:lnTo>
                      <a:pt x="51" y="20"/>
                    </a:lnTo>
                    <a:lnTo>
                      <a:pt x="46" y="19"/>
                    </a:lnTo>
                    <a:lnTo>
                      <a:pt x="45" y="15"/>
                    </a:lnTo>
                    <a:lnTo>
                      <a:pt x="43" y="14"/>
                    </a:lnTo>
                    <a:lnTo>
                      <a:pt x="42" y="12"/>
                    </a:lnTo>
                    <a:lnTo>
                      <a:pt x="39" y="12"/>
                    </a:lnTo>
                    <a:lnTo>
                      <a:pt x="35" y="14"/>
                    </a:lnTo>
                    <a:lnTo>
                      <a:pt x="37" y="15"/>
                    </a:lnTo>
                    <a:lnTo>
                      <a:pt x="35" y="17"/>
                    </a:lnTo>
                    <a:lnTo>
                      <a:pt x="34" y="19"/>
                    </a:lnTo>
                    <a:lnTo>
                      <a:pt x="32" y="20"/>
                    </a:lnTo>
                    <a:lnTo>
                      <a:pt x="48" y="26"/>
                    </a:lnTo>
                    <a:lnTo>
                      <a:pt x="48" y="28"/>
                    </a:lnTo>
                    <a:lnTo>
                      <a:pt x="46" y="26"/>
                    </a:lnTo>
                    <a:lnTo>
                      <a:pt x="45" y="25"/>
                    </a:lnTo>
                    <a:lnTo>
                      <a:pt x="40" y="23"/>
                    </a:lnTo>
                    <a:lnTo>
                      <a:pt x="32" y="20"/>
                    </a:lnTo>
                    <a:lnTo>
                      <a:pt x="28" y="20"/>
                    </a:lnTo>
                    <a:lnTo>
                      <a:pt x="26" y="19"/>
                    </a:lnTo>
                    <a:lnTo>
                      <a:pt x="24" y="17"/>
                    </a:lnTo>
                    <a:lnTo>
                      <a:pt x="21" y="19"/>
                    </a:lnTo>
                    <a:lnTo>
                      <a:pt x="18" y="20"/>
                    </a:lnTo>
                    <a:lnTo>
                      <a:pt x="15" y="22"/>
                    </a:lnTo>
                    <a:lnTo>
                      <a:pt x="12" y="25"/>
                    </a:lnTo>
                    <a:lnTo>
                      <a:pt x="9" y="26"/>
                    </a:lnTo>
                    <a:lnTo>
                      <a:pt x="10" y="29"/>
                    </a:lnTo>
                    <a:lnTo>
                      <a:pt x="9" y="31"/>
                    </a:lnTo>
                    <a:lnTo>
                      <a:pt x="6" y="36"/>
                    </a:lnTo>
                    <a:lnTo>
                      <a:pt x="3" y="37"/>
                    </a:lnTo>
                    <a:lnTo>
                      <a:pt x="1" y="36"/>
                    </a:lnTo>
                    <a:lnTo>
                      <a:pt x="0" y="34"/>
                    </a:lnTo>
                    <a:lnTo>
                      <a:pt x="1" y="33"/>
                    </a:lnTo>
                    <a:lnTo>
                      <a:pt x="3" y="31"/>
                    </a:lnTo>
                    <a:lnTo>
                      <a:pt x="4" y="29"/>
                    </a:lnTo>
                    <a:lnTo>
                      <a:pt x="6" y="26"/>
                    </a:lnTo>
                    <a:lnTo>
                      <a:pt x="7" y="25"/>
                    </a:lnTo>
                    <a:lnTo>
                      <a:pt x="12" y="23"/>
                    </a:lnTo>
                    <a:lnTo>
                      <a:pt x="17" y="20"/>
                    </a:lnTo>
                    <a:lnTo>
                      <a:pt x="18" y="19"/>
                    </a:lnTo>
                    <a:lnTo>
                      <a:pt x="21" y="17"/>
                    </a:lnTo>
                    <a:lnTo>
                      <a:pt x="24" y="14"/>
                    </a:lnTo>
                    <a:lnTo>
                      <a:pt x="24" y="11"/>
                    </a:lnTo>
                    <a:lnTo>
                      <a:pt x="26" y="8"/>
                    </a:lnTo>
                    <a:lnTo>
                      <a:pt x="28" y="6"/>
                    </a:lnTo>
                    <a:lnTo>
                      <a:pt x="29" y="3"/>
                    </a:lnTo>
                    <a:lnTo>
                      <a:pt x="31" y="5"/>
                    </a:lnTo>
                    <a:lnTo>
                      <a:pt x="28" y="8"/>
                    </a:lnTo>
                    <a:lnTo>
                      <a:pt x="26" y="12"/>
                    </a:lnTo>
                    <a:lnTo>
                      <a:pt x="28" y="14"/>
                    </a:lnTo>
                    <a:lnTo>
                      <a:pt x="28" y="15"/>
                    </a:lnTo>
                    <a:lnTo>
                      <a:pt x="34" y="12"/>
                    </a:lnTo>
                    <a:lnTo>
                      <a:pt x="35" y="11"/>
                    </a:lnTo>
                    <a:lnTo>
                      <a:pt x="39" y="9"/>
                    </a:lnTo>
                    <a:lnTo>
                      <a:pt x="42" y="11"/>
                    </a:lnTo>
                    <a:lnTo>
                      <a:pt x="43" y="12"/>
                    </a:lnTo>
                    <a:lnTo>
                      <a:pt x="48" y="17"/>
                    </a:lnTo>
                    <a:lnTo>
                      <a:pt x="49" y="12"/>
                    </a:lnTo>
                    <a:lnTo>
                      <a:pt x="51" y="14"/>
                    </a:lnTo>
                    <a:lnTo>
                      <a:pt x="49" y="17"/>
                    </a:lnTo>
                    <a:lnTo>
                      <a:pt x="53" y="14"/>
                    </a:lnTo>
                    <a:lnTo>
                      <a:pt x="54" y="9"/>
                    </a:lnTo>
                    <a:lnTo>
                      <a:pt x="59" y="6"/>
                    </a:lnTo>
                    <a:lnTo>
                      <a:pt x="62" y="1"/>
                    </a:lnTo>
                    <a:lnTo>
                      <a:pt x="56" y="6"/>
                    </a:lnTo>
                    <a:lnTo>
                      <a:pt x="54" y="8"/>
                    </a:lnTo>
                    <a:lnTo>
                      <a:pt x="53" y="11"/>
                    </a:lnTo>
                    <a:lnTo>
                      <a:pt x="51" y="11"/>
                    </a:lnTo>
                    <a:lnTo>
                      <a:pt x="53" y="8"/>
                    </a:lnTo>
                    <a:lnTo>
                      <a:pt x="56" y="5"/>
                    </a:lnTo>
                    <a:lnTo>
                      <a:pt x="59" y="1"/>
                    </a:lnTo>
                    <a:lnTo>
                      <a:pt x="6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62" name="Freeform 1113"/>
              <p:cNvSpPr>
                <a:spLocks/>
              </p:cNvSpPr>
              <p:nvPr/>
            </p:nvSpPr>
            <p:spPr bwMode="auto">
              <a:xfrm>
                <a:off x="3965" y="2331"/>
                <a:ext cx="11" cy="14"/>
              </a:xfrm>
              <a:custGeom>
                <a:avLst/>
                <a:gdLst>
                  <a:gd name="T0" fmla="*/ 8 w 11"/>
                  <a:gd name="T1" fmla="*/ 0 h 14"/>
                  <a:gd name="T2" fmla="*/ 11 w 11"/>
                  <a:gd name="T3" fmla="*/ 1 h 14"/>
                  <a:gd name="T4" fmla="*/ 11 w 11"/>
                  <a:gd name="T5" fmla="*/ 5 h 14"/>
                  <a:gd name="T6" fmla="*/ 9 w 11"/>
                  <a:gd name="T7" fmla="*/ 12 h 14"/>
                  <a:gd name="T8" fmla="*/ 8 w 11"/>
                  <a:gd name="T9" fmla="*/ 14 h 14"/>
                  <a:gd name="T10" fmla="*/ 5 w 11"/>
                  <a:gd name="T11" fmla="*/ 14 h 14"/>
                  <a:gd name="T12" fmla="*/ 1 w 11"/>
                  <a:gd name="T13" fmla="*/ 14 h 14"/>
                  <a:gd name="T14" fmla="*/ 0 w 11"/>
                  <a:gd name="T15" fmla="*/ 11 h 14"/>
                  <a:gd name="T16" fmla="*/ 5 w 11"/>
                  <a:gd name="T17" fmla="*/ 11 h 14"/>
                  <a:gd name="T18" fmla="*/ 8 w 11"/>
                  <a:gd name="T19" fmla="*/ 9 h 14"/>
                  <a:gd name="T20" fmla="*/ 8 w 11"/>
                  <a:gd name="T21" fmla="*/ 8 h 14"/>
                  <a:gd name="T22" fmla="*/ 8 w 11"/>
                  <a:gd name="T23" fmla="*/ 3 h 14"/>
                  <a:gd name="T24" fmla="*/ 8 w 11"/>
                  <a:gd name="T25" fmla="*/ 0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14"/>
                  <a:gd name="T41" fmla="*/ 11 w 11"/>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14">
                    <a:moveTo>
                      <a:pt x="8" y="0"/>
                    </a:moveTo>
                    <a:lnTo>
                      <a:pt x="11" y="1"/>
                    </a:lnTo>
                    <a:lnTo>
                      <a:pt x="11" y="5"/>
                    </a:lnTo>
                    <a:lnTo>
                      <a:pt x="9" y="12"/>
                    </a:lnTo>
                    <a:lnTo>
                      <a:pt x="8" y="14"/>
                    </a:lnTo>
                    <a:lnTo>
                      <a:pt x="5" y="14"/>
                    </a:lnTo>
                    <a:lnTo>
                      <a:pt x="1" y="14"/>
                    </a:lnTo>
                    <a:lnTo>
                      <a:pt x="0" y="11"/>
                    </a:lnTo>
                    <a:lnTo>
                      <a:pt x="5" y="11"/>
                    </a:lnTo>
                    <a:lnTo>
                      <a:pt x="8" y="9"/>
                    </a:lnTo>
                    <a:lnTo>
                      <a:pt x="8" y="8"/>
                    </a:lnTo>
                    <a:lnTo>
                      <a:pt x="8" y="3"/>
                    </a:lnTo>
                    <a:lnTo>
                      <a:pt x="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63" name="Freeform 1114"/>
              <p:cNvSpPr>
                <a:spLocks/>
              </p:cNvSpPr>
              <p:nvPr/>
            </p:nvSpPr>
            <p:spPr bwMode="auto">
              <a:xfrm>
                <a:off x="4097" y="2332"/>
                <a:ext cx="28" cy="24"/>
              </a:xfrm>
              <a:custGeom>
                <a:avLst/>
                <a:gdLst>
                  <a:gd name="T0" fmla="*/ 14 w 28"/>
                  <a:gd name="T1" fmla="*/ 0 h 24"/>
                  <a:gd name="T2" fmla="*/ 21 w 28"/>
                  <a:gd name="T3" fmla="*/ 2 h 24"/>
                  <a:gd name="T4" fmla="*/ 25 w 28"/>
                  <a:gd name="T5" fmla="*/ 7 h 24"/>
                  <a:gd name="T6" fmla="*/ 28 w 28"/>
                  <a:gd name="T7" fmla="*/ 13 h 24"/>
                  <a:gd name="T8" fmla="*/ 28 w 28"/>
                  <a:gd name="T9" fmla="*/ 16 h 24"/>
                  <a:gd name="T10" fmla="*/ 25 w 28"/>
                  <a:gd name="T11" fmla="*/ 19 h 24"/>
                  <a:gd name="T12" fmla="*/ 22 w 28"/>
                  <a:gd name="T13" fmla="*/ 24 h 24"/>
                  <a:gd name="T14" fmla="*/ 22 w 28"/>
                  <a:gd name="T15" fmla="*/ 21 h 24"/>
                  <a:gd name="T16" fmla="*/ 25 w 28"/>
                  <a:gd name="T17" fmla="*/ 16 h 24"/>
                  <a:gd name="T18" fmla="*/ 27 w 28"/>
                  <a:gd name="T19" fmla="*/ 11 h 24"/>
                  <a:gd name="T20" fmla="*/ 25 w 28"/>
                  <a:gd name="T21" fmla="*/ 8 h 24"/>
                  <a:gd name="T22" fmla="*/ 24 w 28"/>
                  <a:gd name="T23" fmla="*/ 7 h 24"/>
                  <a:gd name="T24" fmla="*/ 21 w 28"/>
                  <a:gd name="T25" fmla="*/ 5 h 24"/>
                  <a:gd name="T26" fmla="*/ 19 w 28"/>
                  <a:gd name="T27" fmla="*/ 4 h 24"/>
                  <a:gd name="T28" fmla="*/ 13 w 28"/>
                  <a:gd name="T29" fmla="*/ 2 h 24"/>
                  <a:gd name="T30" fmla="*/ 10 w 28"/>
                  <a:gd name="T31" fmla="*/ 5 h 24"/>
                  <a:gd name="T32" fmla="*/ 7 w 28"/>
                  <a:gd name="T33" fmla="*/ 8 h 24"/>
                  <a:gd name="T34" fmla="*/ 13 w 28"/>
                  <a:gd name="T35" fmla="*/ 13 h 24"/>
                  <a:gd name="T36" fmla="*/ 18 w 28"/>
                  <a:gd name="T37" fmla="*/ 19 h 24"/>
                  <a:gd name="T38" fmla="*/ 19 w 28"/>
                  <a:gd name="T39" fmla="*/ 21 h 24"/>
                  <a:gd name="T40" fmla="*/ 14 w 28"/>
                  <a:gd name="T41" fmla="*/ 18 h 24"/>
                  <a:gd name="T42" fmla="*/ 13 w 28"/>
                  <a:gd name="T43" fmla="*/ 14 h 24"/>
                  <a:gd name="T44" fmla="*/ 10 w 28"/>
                  <a:gd name="T45" fmla="*/ 13 h 24"/>
                  <a:gd name="T46" fmla="*/ 7 w 28"/>
                  <a:gd name="T47" fmla="*/ 11 h 24"/>
                  <a:gd name="T48" fmla="*/ 4 w 28"/>
                  <a:gd name="T49" fmla="*/ 10 h 24"/>
                  <a:gd name="T50" fmla="*/ 2 w 28"/>
                  <a:gd name="T51" fmla="*/ 16 h 24"/>
                  <a:gd name="T52" fmla="*/ 2 w 28"/>
                  <a:gd name="T53" fmla="*/ 22 h 24"/>
                  <a:gd name="T54" fmla="*/ 0 w 28"/>
                  <a:gd name="T55" fmla="*/ 21 h 24"/>
                  <a:gd name="T56" fmla="*/ 0 w 28"/>
                  <a:gd name="T57" fmla="*/ 19 h 24"/>
                  <a:gd name="T58" fmla="*/ 0 w 28"/>
                  <a:gd name="T59" fmla="*/ 13 h 24"/>
                  <a:gd name="T60" fmla="*/ 2 w 28"/>
                  <a:gd name="T61" fmla="*/ 11 h 24"/>
                  <a:gd name="T62" fmla="*/ 4 w 28"/>
                  <a:gd name="T63" fmla="*/ 8 h 24"/>
                  <a:gd name="T64" fmla="*/ 5 w 28"/>
                  <a:gd name="T65" fmla="*/ 7 h 24"/>
                  <a:gd name="T66" fmla="*/ 8 w 28"/>
                  <a:gd name="T67" fmla="*/ 4 h 24"/>
                  <a:gd name="T68" fmla="*/ 10 w 28"/>
                  <a:gd name="T69" fmla="*/ 2 h 24"/>
                  <a:gd name="T70" fmla="*/ 11 w 28"/>
                  <a:gd name="T71" fmla="*/ 2 h 24"/>
                  <a:gd name="T72" fmla="*/ 14 w 28"/>
                  <a:gd name="T73" fmla="*/ 0 h 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
                  <a:gd name="T112" fmla="*/ 0 h 24"/>
                  <a:gd name="T113" fmla="*/ 28 w 28"/>
                  <a:gd name="T114" fmla="*/ 24 h 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 h="24">
                    <a:moveTo>
                      <a:pt x="14" y="0"/>
                    </a:moveTo>
                    <a:lnTo>
                      <a:pt x="21" y="2"/>
                    </a:lnTo>
                    <a:lnTo>
                      <a:pt x="25" y="7"/>
                    </a:lnTo>
                    <a:lnTo>
                      <a:pt x="28" y="13"/>
                    </a:lnTo>
                    <a:lnTo>
                      <a:pt x="28" y="16"/>
                    </a:lnTo>
                    <a:lnTo>
                      <a:pt x="25" y="19"/>
                    </a:lnTo>
                    <a:lnTo>
                      <a:pt x="22" y="24"/>
                    </a:lnTo>
                    <a:lnTo>
                      <a:pt x="22" y="21"/>
                    </a:lnTo>
                    <a:lnTo>
                      <a:pt x="25" y="16"/>
                    </a:lnTo>
                    <a:lnTo>
                      <a:pt x="27" y="11"/>
                    </a:lnTo>
                    <a:lnTo>
                      <a:pt x="25" y="8"/>
                    </a:lnTo>
                    <a:lnTo>
                      <a:pt x="24" y="7"/>
                    </a:lnTo>
                    <a:lnTo>
                      <a:pt x="21" y="5"/>
                    </a:lnTo>
                    <a:lnTo>
                      <a:pt x="19" y="4"/>
                    </a:lnTo>
                    <a:lnTo>
                      <a:pt x="13" y="2"/>
                    </a:lnTo>
                    <a:lnTo>
                      <a:pt x="10" y="5"/>
                    </a:lnTo>
                    <a:lnTo>
                      <a:pt x="7" y="8"/>
                    </a:lnTo>
                    <a:lnTo>
                      <a:pt x="13" y="13"/>
                    </a:lnTo>
                    <a:lnTo>
                      <a:pt x="18" y="19"/>
                    </a:lnTo>
                    <a:lnTo>
                      <a:pt x="19" y="21"/>
                    </a:lnTo>
                    <a:lnTo>
                      <a:pt x="14" y="18"/>
                    </a:lnTo>
                    <a:lnTo>
                      <a:pt x="13" y="14"/>
                    </a:lnTo>
                    <a:lnTo>
                      <a:pt x="10" y="13"/>
                    </a:lnTo>
                    <a:lnTo>
                      <a:pt x="7" y="11"/>
                    </a:lnTo>
                    <a:lnTo>
                      <a:pt x="4" y="10"/>
                    </a:lnTo>
                    <a:lnTo>
                      <a:pt x="2" y="16"/>
                    </a:lnTo>
                    <a:lnTo>
                      <a:pt x="2" y="22"/>
                    </a:lnTo>
                    <a:lnTo>
                      <a:pt x="0" y="21"/>
                    </a:lnTo>
                    <a:lnTo>
                      <a:pt x="0" y="19"/>
                    </a:lnTo>
                    <a:lnTo>
                      <a:pt x="0" y="13"/>
                    </a:lnTo>
                    <a:lnTo>
                      <a:pt x="2" y="11"/>
                    </a:lnTo>
                    <a:lnTo>
                      <a:pt x="4" y="8"/>
                    </a:lnTo>
                    <a:lnTo>
                      <a:pt x="5" y="7"/>
                    </a:lnTo>
                    <a:lnTo>
                      <a:pt x="8" y="4"/>
                    </a:lnTo>
                    <a:lnTo>
                      <a:pt x="10" y="2"/>
                    </a:lnTo>
                    <a:lnTo>
                      <a:pt x="11" y="2"/>
                    </a:lnTo>
                    <a:lnTo>
                      <a:pt x="1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64" name="Freeform 1115"/>
              <p:cNvSpPr>
                <a:spLocks/>
              </p:cNvSpPr>
              <p:nvPr/>
            </p:nvSpPr>
            <p:spPr bwMode="auto">
              <a:xfrm>
                <a:off x="3796" y="2334"/>
                <a:ext cx="7" cy="19"/>
              </a:xfrm>
              <a:custGeom>
                <a:avLst/>
                <a:gdLst>
                  <a:gd name="T0" fmla="*/ 7 w 7"/>
                  <a:gd name="T1" fmla="*/ 0 h 19"/>
                  <a:gd name="T2" fmla="*/ 7 w 7"/>
                  <a:gd name="T3" fmla="*/ 0 h 19"/>
                  <a:gd name="T4" fmla="*/ 7 w 7"/>
                  <a:gd name="T5" fmla="*/ 2 h 19"/>
                  <a:gd name="T6" fmla="*/ 5 w 7"/>
                  <a:gd name="T7" fmla="*/ 5 h 19"/>
                  <a:gd name="T8" fmla="*/ 5 w 7"/>
                  <a:gd name="T9" fmla="*/ 6 h 19"/>
                  <a:gd name="T10" fmla="*/ 4 w 7"/>
                  <a:gd name="T11" fmla="*/ 8 h 19"/>
                  <a:gd name="T12" fmla="*/ 4 w 7"/>
                  <a:gd name="T13" fmla="*/ 12 h 19"/>
                  <a:gd name="T14" fmla="*/ 2 w 7"/>
                  <a:gd name="T15" fmla="*/ 17 h 19"/>
                  <a:gd name="T16" fmla="*/ 0 w 7"/>
                  <a:gd name="T17" fmla="*/ 19 h 19"/>
                  <a:gd name="T18" fmla="*/ 0 w 7"/>
                  <a:gd name="T19" fmla="*/ 19 h 19"/>
                  <a:gd name="T20" fmla="*/ 0 w 7"/>
                  <a:gd name="T21" fmla="*/ 14 h 19"/>
                  <a:gd name="T22" fmla="*/ 2 w 7"/>
                  <a:gd name="T23" fmla="*/ 9 h 19"/>
                  <a:gd name="T24" fmla="*/ 4 w 7"/>
                  <a:gd name="T25" fmla="*/ 5 h 19"/>
                  <a:gd name="T26" fmla="*/ 7 w 7"/>
                  <a:gd name="T27" fmla="*/ 0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19"/>
                  <a:gd name="T44" fmla="*/ 7 w 7"/>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19">
                    <a:moveTo>
                      <a:pt x="7" y="0"/>
                    </a:moveTo>
                    <a:lnTo>
                      <a:pt x="7" y="0"/>
                    </a:lnTo>
                    <a:lnTo>
                      <a:pt x="7" y="2"/>
                    </a:lnTo>
                    <a:lnTo>
                      <a:pt x="5" y="5"/>
                    </a:lnTo>
                    <a:lnTo>
                      <a:pt x="5" y="6"/>
                    </a:lnTo>
                    <a:lnTo>
                      <a:pt x="4" y="8"/>
                    </a:lnTo>
                    <a:lnTo>
                      <a:pt x="4" y="12"/>
                    </a:lnTo>
                    <a:lnTo>
                      <a:pt x="2" y="17"/>
                    </a:lnTo>
                    <a:lnTo>
                      <a:pt x="0" y="19"/>
                    </a:lnTo>
                    <a:lnTo>
                      <a:pt x="0" y="14"/>
                    </a:lnTo>
                    <a:lnTo>
                      <a:pt x="2" y="9"/>
                    </a:lnTo>
                    <a:lnTo>
                      <a:pt x="4" y="5"/>
                    </a:lnTo>
                    <a:lnTo>
                      <a:pt x="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65" name="Freeform 1116"/>
              <p:cNvSpPr>
                <a:spLocks/>
              </p:cNvSpPr>
              <p:nvPr/>
            </p:nvSpPr>
            <p:spPr bwMode="auto">
              <a:xfrm>
                <a:off x="4091" y="2334"/>
                <a:ext cx="11" cy="5"/>
              </a:xfrm>
              <a:custGeom>
                <a:avLst/>
                <a:gdLst>
                  <a:gd name="T0" fmla="*/ 11 w 11"/>
                  <a:gd name="T1" fmla="*/ 0 h 5"/>
                  <a:gd name="T2" fmla="*/ 10 w 11"/>
                  <a:gd name="T3" fmla="*/ 2 h 5"/>
                  <a:gd name="T4" fmla="*/ 10 w 11"/>
                  <a:gd name="T5" fmla="*/ 3 h 5"/>
                  <a:gd name="T6" fmla="*/ 6 w 11"/>
                  <a:gd name="T7" fmla="*/ 5 h 5"/>
                  <a:gd name="T8" fmla="*/ 5 w 11"/>
                  <a:gd name="T9" fmla="*/ 5 h 5"/>
                  <a:gd name="T10" fmla="*/ 2 w 11"/>
                  <a:gd name="T11" fmla="*/ 5 h 5"/>
                  <a:gd name="T12" fmla="*/ 0 w 11"/>
                  <a:gd name="T13" fmla="*/ 3 h 5"/>
                  <a:gd name="T14" fmla="*/ 5 w 11"/>
                  <a:gd name="T15" fmla="*/ 3 h 5"/>
                  <a:gd name="T16" fmla="*/ 8 w 11"/>
                  <a:gd name="T17" fmla="*/ 2 h 5"/>
                  <a:gd name="T18" fmla="*/ 11 w 11"/>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5"/>
                  <a:gd name="T32" fmla="*/ 11 w 11"/>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5">
                    <a:moveTo>
                      <a:pt x="11" y="0"/>
                    </a:moveTo>
                    <a:lnTo>
                      <a:pt x="10" y="2"/>
                    </a:lnTo>
                    <a:lnTo>
                      <a:pt x="10" y="3"/>
                    </a:lnTo>
                    <a:lnTo>
                      <a:pt x="6" y="5"/>
                    </a:lnTo>
                    <a:lnTo>
                      <a:pt x="5" y="5"/>
                    </a:lnTo>
                    <a:lnTo>
                      <a:pt x="2" y="5"/>
                    </a:lnTo>
                    <a:lnTo>
                      <a:pt x="0" y="3"/>
                    </a:lnTo>
                    <a:lnTo>
                      <a:pt x="5" y="3"/>
                    </a:lnTo>
                    <a:lnTo>
                      <a:pt x="8" y="2"/>
                    </a:lnTo>
                    <a:lnTo>
                      <a:pt x="1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66" name="Freeform 1117"/>
              <p:cNvSpPr>
                <a:spLocks/>
              </p:cNvSpPr>
              <p:nvPr/>
            </p:nvSpPr>
            <p:spPr bwMode="auto">
              <a:xfrm>
                <a:off x="3920" y="2336"/>
                <a:ext cx="209" cy="60"/>
              </a:xfrm>
              <a:custGeom>
                <a:avLst/>
                <a:gdLst>
                  <a:gd name="T0" fmla="*/ 151 w 209"/>
                  <a:gd name="T1" fmla="*/ 4 h 60"/>
                  <a:gd name="T2" fmla="*/ 146 w 209"/>
                  <a:gd name="T3" fmla="*/ 17 h 60"/>
                  <a:gd name="T4" fmla="*/ 154 w 209"/>
                  <a:gd name="T5" fmla="*/ 6 h 60"/>
                  <a:gd name="T6" fmla="*/ 154 w 209"/>
                  <a:gd name="T7" fmla="*/ 10 h 60"/>
                  <a:gd name="T8" fmla="*/ 149 w 209"/>
                  <a:gd name="T9" fmla="*/ 20 h 60"/>
                  <a:gd name="T10" fmla="*/ 157 w 209"/>
                  <a:gd name="T11" fmla="*/ 23 h 60"/>
                  <a:gd name="T12" fmla="*/ 159 w 209"/>
                  <a:gd name="T13" fmla="*/ 21 h 60"/>
                  <a:gd name="T14" fmla="*/ 132 w 209"/>
                  <a:gd name="T15" fmla="*/ 29 h 60"/>
                  <a:gd name="T16" fmla="*/ 151 w 209"/>
                  <a:gd name="T17" fmla="*/ 32 h 60"/>
                  <a:gd name="T18" fmla="*/ 166 w 209"/>
                  <a:gd name="T19" fmla="*/ 31 h 60"/>
                  <a:gd name="T20" fmla="*/ 190 w 209"/>
                  <a:gd name="T21" fmla="*/ 26 h 60"/>
                  <a:gd name="T22" fmla="*/ 190 w 209"/>
                  <a:gd name="T23" fmla="*/ 29 h 60"/>
                  <a:gd name="T24" fmla="*/ 176 w 209"/>
                  <a:gd name="T25" fmla="*/ 32 h 60"/>
                  <a:gd name="T26" fmla="*/ 160 w 209"/>
                  <a:gd name="T27" fmla="*/ 35 h 60"/>
                  <a:gd name="T28" fmla="*/ 145 w 209"/>
                  <a:gd name="T29" fmla="*/ 35 h 60"/>
                  <a:gd name="T30" fmla="*/ 135 w 209"/>
                  <a:gd name="T31" fmla="*/ 39 h 60"/>
                  <a:gd name="T32" fmla="*/ 160 w 209"/>
                  <a:gd name="T33" fmla="*/ 37 h 60"/>
                  <a:gd name="T34" fmla="*/ 198 w 209"/>
                  <a:gd name="T35" fmla="*/ 31 h 60"/>
                  <a:gd name="T36" fmla="*/ 199 w 209"/>
                  <a:gd name="T37" fmla="*/ 26 h 60"/>
                  <a:gd name="T38" fmla="*/ 207 w 209"/>
                  <a:gd name="T39" fmla="*/ 37 h 60"/>
                  <a:gd name="T40" fmla="*/ 201 w 209"/>
                  <a:gd name="T41" fmla="*/ 34 h 60"/>
                  <a:gd name="T42" fmla="*/ 195 w 209"/>
                  <a:gd name="T43" fmla="*/ 43 h 60"/>
                  <a:gd name="T44" fmla="*/ 182 w 209"/>
                  <a:gd name="T45" fmla="*/ 45 h 60"/>
                  <a:gd name="T46" fmla="*/ 181 w 209"/>
                  <a:gd name="T47" fmla="*/ 40 h 60"/>
                  <a:gd name="T48" fmla="*/ 174 w 209"/>
                  <a:gd name="T49" fmla="*/ 43 h 60"/>
                  <a:gd name="T50" fmla="*/ 168 w 209"/>
                  <a:gd name="T51" fmla="*/ 48 h 60"/>
                  <a:gd name="T52" fmla="*/ 156 w 209"/>
                  <a:gd name="T53" fmla="*/ 42 h 60"/>
                  <a:gd name="T54" fmla="*/ 152 w 209"/>
                  <a:gd name="T55" fmla="*/ 51 h 60"/>
                  <a:gd name="T56" fmla="*/ 168 w 209"/>
                  <a:gd name="T57" fmla="*/ 51 h 60"/>
                  <a:gd name="T58" fmla="*/ 168 w 209"/>
                  <a:gd name="T59" fmla="*/ 54 h 60"/>
                  <a:gd name="T60" fmla="*/ 152 w 209"/>
                  <a:gd name="T61" fmla="*/ 54 h 60"/>
                  <a:gd name="T62" fmla="*/ 148 w 209"/>
                  <a:gd name="T63" fmla="*/ 43 h 60"/>
                  <a:gd name="T64" fmla="*/ 151 w 209"/>
                  <a:gd name="T65" fmla="*/ 56 h 60"/>
                  <a:gd name="T66" fmla="*/ 148 w 209"/>
                  <a:gd name="T67" fmla="*/ 56 h 60"/>
                  <a:gd name="T68" fmla="*/ 132 w 209"/>
                  <a:gd name="T69" fmla="*/ 56 h 60"/>
                  <a:gd name="T70" fmla="*/ 123 w 209"/>
                  <a:gd name="T71" fmla="*/ 49 h 60"/>
                  <a:gd name="T72" fmla="*/ 110 w 209"/>
                  <a:gd name="T73" fmla="*/ 49 h 60"/>
                  <a:gd name="T74" fmla="*/ 84 w 209"/>
                  <a:gd name="T75" fmla="*/ 54 h 60"/>
                  <a:gd name="T76" fmla="*/ 57 w 209"/>
                  <a:gd name="T77" fmla="*/ 56 h 60"/>
                  <a:gd name="T78" fmla="*/ 1 w 209"/>
                  <a:gd name="T79" fmla="*/ 54 h 60"/>
                  <a:gd name="T80" fmla="*/ 7 w 209"/>
                  <a:gd name="T81" fmla="*/ 48 h 60"/>
                  <a:gd name="T82" fmla="*/ 54 w 209"/>
                  <a:gd name="T83" fmla="*/ 51 h 60"/>
                  <a:gd name="T84" fmla="*/ 42 w 209"/>
                  <a:gd name="T85" fmla="*/ 45 h 60"/>
                  <a:gd name="T86" fmla="*/ 7 w 209"/>
                  <a:gd name="T87" fmla="*/ 42 h 60"/>
                  <a:gd name="T88" fmla="*/ 14 w 209"/>
                  <a:gd name="T89" fmla="*/ 40 h 60"/>
                  <a:gd name="T90" fmla="*/ 42 w 209"/>
                  <a:gd name="T91" fmla="*/ 40 h 60"/>
                  <a:gd name="T92" fmla="*/ 53 w 209"/>
                  <a:gd name="T93" fmla="*/ 45 h 60"/>
                  <a:gd name="T94" fmla="*/ 79 w 209"/>
                  <a:gd name="T95" fmla="*/ 48 h 60"/>
                  <a:gd name="T96" fmla="*/ 109 w 209"/>
                  <a:gd name="T97" fmla="*/ 45 h 60"/>
                  <a:gd name="T98" fmla="*/ 121 w 209"/>
                  <a:gd name="T99" fmla="*/ 40 h 60"/>
                  <a:gd name="T100" fmla="*/ 124 w 209"/>
                  <a:gd name="T101" fmla="*/ 42 h 60"/>
                  <a:gd name="T102" fmla="*/ 132 w 209"/>
                  <a:gd name="T103" fmla="*/ 42 h 60"/>
                  <a:gd name="T104" fmla="*/ 146 w 209"/>
                  <a:gd name="T105" fmla="*/ 23 h 60"/>
                  <a:gd name="T106" fmla="*/ 145 w 209"/>
                  <a:gd name="T107" fmla="*/ 20 h 60"/>
                  <a:gd name="T108" fmla="*/ 148 w 209"/>
                  <a:gd name="T109" fmla="*/ 21 h 60"/>
                  <a:gd name="T110" fmla="*/ 143 w 209"/>
                  <a:gd name="T111" fmla="*/ 12 h 60"/>
                  <a:gd name="T112" fmla="*/ 151 w 209"/>
                  <a:gd name="T113" fmla="*/ 3 h 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9"/>
                  <a:gd name="T172" fmla="*/ 0 h 60"/>
                  <a:gd name="T173" fmla="*/ 209 w 209"/>
                  <a:gd name="T174" fmla="*/ 60 h 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9" h="60">
                    <a:moveTo>
                      <a:pt x="154" y="0"/>
                    </a:moveTo>
                    <a:lnTo>
                      <a:pt x="156" y="1"/>
                    </a:lnTo>
                    <a:lnTo>
                      <a:pt x="154" y="3"/>
                    </a:lnTo>
                    <a:lnTo>
                      <a:pt x="151" y="4"/>
                    </a:lnTo>
                    <a:lnTo>
                      <a:pt x="149" y="7"/>
                    </a:lnTo>
                    <a:lnTo>
                      <a:pt x="146" y="10"/>
                    </a:lnTo>
                    <a:lnTo>
                      <a:pt x="145" y="14"/>
                    </a:lnTo>
                    <a:lnTo>
                      <a:pt x="146" y="17"/>
                    </a:lnTo>
                    <a:lnTo>
                      <a:pt x="149" y="12"/>
                    </a:lnTo>
                    <a:lnTo>
                      <a:pt x="151" y="10"/>
                    </a:lnTo>
                    <a:lnTo>
                      <a:pt x="154" y="7"/>
                    </a:lnTo>
                    <a:lnTo>
                      <a:pt x="154" y="6"/>
                    </a:lnTo>
                    <a:lnTo>
                      <a:pt x="157" y="4"/>
                    </a:lnTo>
                    <a:lnTo>
                      <a:pt x="157" y="6"/>
                    </a:lnTo>
                    <a:lnTo>
                      <a:pt x="156" y="7"/>
                    </a:lnTo>
                    <a:lnTo>
                      <a:pt x="154" y="10"/>
                    </a:lnTo>
                    <a:lnTo>
                      <a:pt x="151" y="14"/>
                    </a:lnTo>
                    <a:lnTo>
                      <a:pt x="149" y="17"/>
                    </a:lnTo>
                    <a:lnTo>
                      <a:pt x="148" y="18"/>
                    </a:lnTo>
                    <a:lnTo>
                      <a:pt x="149" y="20"/>
                    </a:lnTo>
                    <a:lnTo>
                      <a:pt x="149" y="21"/>
                    </a:lnTo>
                    <a:lnTo>
                      <a:pt x="151" y="23"/>
                    </a:lnTo>
                    <a:lnTo>
                      <a:pt x="154" y="23"/>
                    </a:lnTo>
                    <a:lnTo>
                      <a:pt x="157" y="23"/>
                    </a:lnTo>
                    <a:lnTo>
                      <a:pt x="151" y="20"/>
                    </a:lnTo>
                    <a:lnTo>
                      <a:pt x="159" y="21"/>
                    </a:lnTo>
                    <a:lnTo>
                      <a:pt x="166" y="23"/>
                    </a:lnTo>
                    <a:lnTo>
                      <a:pt x="146" y="26"/>
                    </a:lnTo>
                    <a:lnTo>
                      <a:pt x="132" y="29"/>
                    </a:lnTo>
                    <a:lnTo>
                      <a:pt x="134" y="35"/>
                    </a:lnTo>
                    <a:lnTo>
                      <a:pt x="140" y="34"/>
                    </a:lnTo>
                    <a:lnTo>
                      <a:pt x="146" y="32"/>
                    </a:lnTo>
                    <a:lnTo>
                      <a:pt x="151" y="32"/>
                    </a:lnTo>
                    <a:lnTo>
                      <a:pt x="154" y="31"/>
                    </a:lnTo>
                    <a:lnTo>
                      <a:pt x="157" y="31"/>
                    </a:lnTo>
                    <a:lnTo>
                      <a:pt x="162" y="31"/>
                    </a:lnTo>
                    <a:lnTo>
                      <a:pt x="166" y="31"/>
                    </a:lnTo>
                    <a:lnTo>
                      <a:pt x="170" y="29"/>
                    </a:lnTo>
                    <a:lnTo>
                      <a:pt x="177" y="28"/>
                    </a:lnTo>
                    <a:lnTo>
                      <a:pt x="185" y="28"/>
                    </a:lnTo>
                    <a:lnTo>
                      <a:pt x="190" y="26"/>
                    </a:lnTo>
                    <a:lnTo>
                      <a:pt x="196" y="26"/>
                    </a:lnTo>
                    <a:lnTo>
                      <a:pt x="196" y="28"/>
                    </a:lnTo>
                    <a:lnTo>
                      <a:pt x="195" y="29"/>
                    </a:lnTo>
                    <a:lnTo>
                      <a:pt x="190" y="29"/>
                    </a:lnTo>
                    <a:lnTo>
                      <a:pt x="184" y="31"/>
                    </a:lnTo>
                    <a:lnTo>
                      <a:pt x="181" y="31"/>
                    </a:lnTo>
                    <a:lnTo>
                      <a:pt x="177" y="32"/>
                    </a:lnTo>
                    <a:lnTo>
                      <a:pt x="176" y="32"/>
                    </a:lnTo>
                    <a:lnTo>
                      <a:pt x="173" y="32"/>
                    </a:lnTo>
                    <a:lnTo>
                      <a:pt x="168" y="34"/>
                    </a:lnTo>
                    <a:lnTo>
                      <a:pt x="163" y="34"/>
                    </a:lnTo>
                    <a:lnTo>
                      <a:pt x="160" y="35"/>
                    </a:lnTo>
                    <a:lnTo>
                      <a:pt x="157" y="34"/>
                    </a:lnTo>
                    <a:lnTo>
                      <a:pt x="154" y="34"/>
                    </a:lnTo>
                    <a:lnTo>
                      <a:pt x="152" y="35"/>
                    </a:lnTo>
                    <a:lnTo>
                      <a:pt x="145" y="35"/>
                    </a:lnTo>
                    <a:lnTo>
                      <a:pt x="140" y="35"/>
                    </a:lnTo>
                    <a:lnTo>
                      <a:pt x="135" y="37"/>
                    </a:lnTo>
                    <a:lnTo>
                      <a:pt x="134" y="37"/>
                    </a:lnTo>
                    <a:lnTo>
                      <a:pt x="135" y="39"/>
                    </a:lnTo>
                    <a:lnTo>
                      <a:pt x="137" y="39"/>
                    </a:lnTo>
                    <a:lnTo>
                      <a:pt x="143" y="39"/>
                    </a:lnTo>
                    <a:lnTo>
                      <a:pt x="154" y="37"/>
                    </a:lnTo>
                    <a:lnTo>
                      <a:pt x="160" y="37"/>
                    </a:lnTo>
                    <a:lnTo>
                      <a:pt x="168" y="35"/>
                    </a:lnTo>
                    <a:lnTo>
                      <a:pt x="176" y="35"/>
                    </a:lnTo>
                    <a:lnTo>
                      <a:pt x="196" y="34"/>
                    </a:lnTo>
                    <a:lnTo>
                      <a:pt x="198" y="31"/>
                    </a:lnTo>
                    <a:lnTo>
                      <a:pt x="198" y="28"/>
                    </a:lnTo>
                    <a:lnTo>
                      <a:pt x="198" y="23"/>
                    </a:lnTo>
                    <a:lnTo>
                      <a:pt x="198" y="21"/>
                    </a:lnTo>
                    <a:lnTo>
                      <a:pt x="199" y="26"/>
                    </a:lnTo>
                    <a:lnTo>
                      <a:pt x="201" y="31"/>
                    </a:lnTo>
                    <a:lnTo>
                      <a:pt x="204" y="34"/>
                    </a:lnTo>
                    <a:lnTo>
                      <a:pt x="205" y="35"/>
                    </a:lnTo>
                    <a:lnTo>
                      <a:pt x="207" y="37"/>
                    </a:lnTo>
                    <a:lnTo>
                      <a:pt x="209" y="42"/>
                    </a:lnTo>
                    <a:lnTo>
                      <a:pt x="207" y="40"/>
                    </a:lnTo>
                    <a:lnTo>
                      <a:pt x="205" y="37"/>
                    </a:lnTo>
                    <a:lnTo>
                      <a:pt x="201" y="34"/>
                    </a:lnTo>
                    <a:lnTo>
                      <a:pt x="201" y="35"/>
                    </a:lnTo>
                    <a:lnTo>
                      <a:pt x="199" y="37"/>
                    </a:lnTo>
                    <a:lnTo>
                      <a:pt x="196" y="39"/>
                    </a:lnTo>
                    <a:lnTo>
                      <a:pt x="195" y="43"/>
                    </a:lnTo>
                    <a:lnTo>
                      <a:pt x="191" y="46"/>
                    </a:lnTo>
                    <a:lnTo>
                      <a:pt x="191" y="43"/>
                    </a:lnTo>
                    <a:lnTo>
                      <a:pt x="187" y="45"/>
                    </a:lnTo>
                    <a:lnTo>
                      <a:pt x="182" y="45"/>
                    </a:lnTo>
                    <a:lnTo>
                      <a:pt x="182" y="46"/>
                    </a:lnTo>
                    <a:lnTo>
                      <a:pt x="181" y="45"/>
                    </a:lnTo>
                    <a:lnTo>
                      <a:pt x="181" y="42"/>
                    </a:lnTo>
                    <a:lnTo>
                      <a:pt x="181" y="40"/>
                    </a:lnTo>
                    <a:lnTo>
                      <a:pt x="179" y="40"/>
                    </a:lnTo>
                    <a:lnTo>
                      <a:pt x="174" y="40"/>
                    </a:lnTo>
                    <a:lnTo>
                      <a:pt x="174" y="43"/>
                    </a:lnTo>
                    <a:lnTo>
                      <a:pt x="173" y="45"/>
                    </a:lnTo>
                    <a:lnTo>
                      <a:pt x="171" y="46"/>
                    </a:lnTo>
                    <a:lnTo>
                      <a:pt x="168" y="48"/>
                    </a:lnTo>
                    <a:lnTo>
                      <a:pt x="170" y="48"/>
                    </a:lnTo>
                    <a:lnTo>
                      <a:pt x="170" y="49"/>
                    </a:lnTo>
                    <a:lnTo>
                      <a:pt x="162" y="46"/>
                    </a:lnTo>
                    <a:lnTo>
                      <a:pt x="156" y="42"/>
                    </a:lnTo>
                    <a:lnTo>
                      <a:pt x="149" y="43"/>
                    </a:lnTo>
                    <a:lnTo>
                      <a:pt x="149" y="46"/>
                    </a:lnTo>
                    <a:lnTo>
                      <a:pt x="149" y="49"/>
                    </a:lnTo>
                    <a:lnTo>
                      <a:pt x="152" y="51"/>
                    </a:lnTo>
                    <a:lnTo>
                      <a:pt x="156" y="54"/>
                    </a:lnTo>
                    <a:lnTo>
                      <a:pt x="159" y="56"/>
                    </a:lnTo>
                    <a:lnTo>
                      <a:pt x="163" y="54"/>
                    </a:lnTo>
                    <a:lnTo>
                      <a:pt x="168" y="51"/>
                    </a:lnTo>
                    <a:lnTo>
                      <a:pt x="170" y="49"/>
                    </a:lnTo>
                    <a:lnTo>
                      <a:pt x="173" y="48"/>
                    </a:lnTo>
                    <a:lnTo>
                      <a:pt x="171" y="51"/>
                    </a:lnTo>
                    <a:lnTo>
                      <a:pt x="168" y="54"/>
                    </a:lnTo>
                    <a:lnTo>
                      <a:pt x="165" y="56"/>
                    </a:lnTo>
                    <a:lnTo>
                      <a:pt x="162" y="57"/>
                    </a:lnTo>
                    <a:lnTo>
                      <a:pt x="157" y="57"/>
                    </a:lnTo>
                    <a:lnTo>
                      <a:pt x="152" y="54"/>
                    </a:lnTo>
                    <a:lnTo>
                      <a:pt x="149" y="51"/>
                    </a:lnTo>
                    <a:lnTo>
                      <a:pt x="146" y="46"/>
                    </a:lnTo>
                    <a:lnTo>
                      <a:pt x="146" y="45"/>
                    </a:lnTo>
                    <a:lnTo>
                      <a:pt x="148" y="43"/>
                    </a:lnTo>
                    <a:lnTo>
                      <a:pt x="142" y="43"/>
                    </a:lnTo>
                    <a:lnTo>
                      <a:pt x="143" y="48"/>
                    </a:lnTo>
                    <a:lnTo>
                      <a:pt x="146" y="53"/>
                    </a:lnTo>
                    <a:lnTo>
                      <a:pt x="151" y="56"/>
                    </a:lnTo>
                    <a:lnTo>
                      <a:pt x="154" y="60"/>
                    </a:lnTo>
                    <a:lnTo>
                      <a:pt x="151" y="57"/>
                    </a:lnTo>
                    <a:lnTo>
                      <a:pt x="148" y="56"/>
                    </a:lnTo>
                    <a:lnTo>
                      <a:pt x="143" y="49"/>
                    </a:lnTo>
                    <a:lnTo>
                      <a:pt x="138" y="51"/>
                    </a:lnTo>
                    <a:lnTo>
                      <a:pt x="135" y="53"/>
                    </a:lnTo>
                    <a:lnTo>
                      <a:pt x="132" y="56"/>
                    </a:lnTo>
                    <a:lnTo>
                      <a:pt x="128" y="57"/>
                    </a:lnTo>
                    <a:lnTo>
                      <a:pt x="126" y="56"/>
                    </a:lnTo>
                    <a:lnTo>
                      <a:pt x="126" y="54"/>
                    </a:lnTo>
                    <a:lnTo>
                      <a:pt x="123" y="49"/>
                    </a:lnTo>
                    <a:lnTo>
                      <a:pt x="123" y="46"/>
                    </a:lnTo>
                    <a:lnTo>
                      <a:pt x="115" y="46"/>
                    </a:lnTo>
                    <a:lnTo>
                      <a:pt x="113" y="48"/>
                    </a:lnTo>
                    <a:lnTo>
                      <a:pt x="110" y="49"/>
                    </a:lnTo>
                    <a:lnTo>
                      <a:pt x="106" y="53"/>
                    </a:lnTo>
                    <a:lnTo>
                      <a:pt x="101" y="54"/>
                    </a:lnTo>
                    <a:lnTo>
                      <a:pt x="96" y="54"/>
                    </a:lnTo>
                    <a:lnTo>
                      <a:pt x="84" y="54"/>
                    </a:lnTo>
                    <a:lnTo>
                      <a:pt x="78" y="53"/>
                    </a:lnTo>
                    <a:lnTo>
                      <a:pt x="73" y="54"/>
                    </a:lnTo>
                    <a:lnTo>
                      <a:pt x="67" y="56"/>
                    </a:lnTo>
                    <a:lnTo>
                      <a:pt x="57" y="56"/>
                    </a:lnTo>
                    <a:lnTo>
                      <a:pt x="28" y="53"/>
                    </a:lnTo>
                    <a:lnTo>
                      <a:pt x="15" y="51"/>
                    </a:lnTo>
                    <a:lnTo>
                      <a:pt x="4" y="54"/>
                    </a:lnTo>
                    <a:lnTo>
                      <a:pt x="1" y="54"/>
                    </a:lnTo>
                    <a:lnTo>
                      <a:pt x="0" y="51"/>
                    </a:lnTo>
                    <a:lnTo>
                      <a:pt x="3" y="48"/>
                    </a:lnTo>
                    <a:lnTo>
                      <a:pt x="7" y="48"/>
                    </a:lnTo>
                    <a:lnTo>
                      <a:pt x="23" y="46"/>
                    </a:lnTo>
                    <a:lnTo>
                      <a:pt x="39" y="48"/>
                    </a:lnTo>
                    <a:lnTo>
                      <a:pt x="54" y="51"/>
                    </a:lnTo>
                    <a:lnTo>
                      <a:pt x="50" y="46"/>
                    </a:lnTo>
                    <a:lnTo>
                      <a:pt x="48" y="45"/>
                    </a:lnTo>
                    <a:lnTo>
                      <a:pt x="45" y="45"/>
                    </a:lnTo>
                    <a:lnTo>
                      <a:pt x="42" y="45"/>
                    </a:lnTo>
                    <a:lnTo>
                      <a:pt x="34" y="43"/>
                    </a:lnTo>
                    <a:lnTo>
                      <a:pt x="25" y="42"/>
                    </a:lnTo>
                    <a:lnTo>
                      <a:pt x="9" y="43"/>
                    </a:lnTo>
                    <a:lnTo>
                      <a:pt x="7" y="42"/>
                    </a:lnTo>
                    <a:lnTo>
                      <a:pt x="9" y="39"/>
                    </a:lnTo>
                    <a:lnTo>
                      <a:pt x="11" y="39"/>
                    </a:lnTo>
                    <a:lnTo>
                      <a:pt x="12" y="39"/>
                    </a:lnTo>
                    <a:lnTo>
                      <a:pt x="14" y="40"/>
                    </a:lnTo>
                    <a:lnTo>
                      <a:pt x="15" y="42"/>
                    </a:lnTo>
                    <a:lnTo>
                      <a:pt x="18" y="42"/>
                    </a:lnTo>
                    <a:lnTo>
                      <a:pt x="39" y="40"/>
                    </a:lnTo>
                    <a:lnTo>
                      <a:pt x="42" y="40"/>
                    </a:lnTo>
                    <a:lnTo>
                      <a:pt x="45" y="40"/>
                    </a:lnTo>
                    <a:lnTo>
                      <a:pt x="46" y="42"/>
                    </a:lnTo>
                    <a:lnTo>
                      <a:pt x="50" y="42"/>
                    </a:lnTo>
                    <a:lnTo>
                      <a:pt x="53" y="45"/>
                    </a:lnTo>
                    <a:lnTo>
                      <a:pt x="57" y="46"/>
                    </a:lnTo>
                    <a:lnTo>
                      <a:pt x="65" y="46"/>
                    </a:lnTo>
                    <a:lnTo>
                      <a:pt x="73" y="46"/>
                    </a:lnTo>
                    <a:lnTo>
                      <a:pt x="79" y="48"/>
                    </a:lnTo>
                    <a:lnTo>
                      <a:pt x="85" y="48"/>
                    </a:lnTo>
                    <a:lnTo>
                      <a:pt x="99" y="48"/>
                    </a:lnTo>
                    <a:lnTo>
                      <a:pt x="109" y="46"/>
                    </a:lnTo>
                    <a:lnTo>
                      <a:pt x="109" y="45"/>
                    </a:lnTo>
                    <a:lnTo>
                      <a:pt x="101" y="46"/>
                    </a:lnTo>
                    <a:lnTo>
                      <a:pt x="92" y="46"/>
                    </a:lnTo>
                    <a:lnTo>
                      <a:pt x="92" y="45"/>
                    </a:lnTo>
                    <a:lnTo>
                      <a:pt x="121" y="40"/>
                    </a:lnTo>
                    <a:lnTo>
                      <a:pt x="121" y="42"/>
                    </a:lnTo>
                    <a:lnTo>
                      <a:pt x="123" y="43"/>
                    </a:lnTo>
                    <a:lnTo>
                      <a:pt x="124" y="43"/>
                    </a:lnTo>
                    <a:lnTo>
                      <a:pt x="124" y="42"/>
                    </a:lnTo>
                    <a:lnTo>
                      <a:pt x="124" y="40"/>
                    </a:lnTo>
                    <a:lnTo>
                      <a:pt x="129" y="40"/>
                    </a:lnTo>
                    <a:lnTo>
                      <a:pt x="131" y="42"/>
                    </a:lnTo>
                    <a:lnTo>
                      <a:pt x="132" y="42"/>
                    </a:lnTo>
                    <a:lnTo>
                      <a:pt x="131" y="28"/>
                    </a:lnTo>
                    <a:lnTo>
                      <a:pt x="134" y="26"/>
                    </a:lnTo>
                    <a:lnTo>
                      <a:pt x="138" y="26"/>
                    </a:lnTo>
                    <a:lnTo>
                      <a:pt x="146" y="23"/>
                    </a:lnTo>
                    <a:lnTo>
                      <a:pt x="145" y="21"/>
                    </a:lnTo>
                    <a:lnTo>
                      <a:pt x="143" y="20"/>
                    </a:lnTo>
                    <a:lnTo>
                      <a:pt x="140" y="17"/>
                    </a:lnTo>
                    <a:lnTo>
                      <a:pt x="145" y="20"/>
                    </a:lnTo>
                    <a:lnTo>
                      <a:pt x="148" y="23"/>
                    </a:lnTo>
                    <a:lnTo>
                      <a:pt x="149" y="23"/>
                    </a:lnTo>
                    <a:lnTo>
                      <a:pt x="148" y="21"/>
                    </a:lnTo>
                    <a:lnTo>
                      <a:pt x="146" y="20"/>
                    </a:lnTo>
                    <a:lnTo>
                      <a:pt x="143" y="17"/>
                    </a:lnTo>
                    <a:lnTo>
                      <a:pt x="142" y="15"/>
                    </a:lnTo>
                    <a:lnTo>
                      <a:pt x="143" y="12"/>
                    </a:lnTo>
                    <a:lnTo>
                      <a:pt x="145" y="9"/>
                    </a:lnTo>
                    <a:lnTo>
                      <a:pt x="148" y="7"/>
                    </a:lnTo>
                    <a:lnTo>
                      <a:pt x="149" y="4"/>
                    </a:lnTo>
                    <a:lnTo>
                      <a:pt x="151" y="3"/>
                    </a:lnTo>
                    <a:lnTo>
                      <a:pt x="15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67" name="Freeform 1118"/>
              <p:cNvSpPr>
                <a:spLocks/>
              </p:cNvSpPr>
              <p:nvPr/>
            </p:nvSpPr>
            <p:spPr bwMode="auto">
              <a:xfrm>
                <a:off x="4146" y="2340"/>
                <a:ext cx="6" cy="11"/>
              </a:xfrm>
              <a:custGeom>
                <a:avLst/>
                <a:gdLst>
                  <a:gd name="T0" fmla="*/ 3 w 6"/>
                  <a:gd name="T1" fmla="*/ 0 h 11"/>
                  <a:gd name="T2" fmla="*/ 4 w 6"/>
                  <a:gd name="T3" fmla="*/ 2 h 11"/>
                  <a:gd name="T4" fmla="*/ 6 w 6"/>
                  <a:gd name="T5" fmla="*/ 3 h 11"/>
                  <a:gd name="T6" fmla="*/ 6 w 6"/>
                  <a:gd name="T7" fmla="*/ 8 h 11"/>
                  <a:gd name="T8" fmla="*/ 6 w 6"/>
                  <a:gd name="T9" fmla="*/ 11 h 11"/>
                  <a:gd name="T10" fmla="*/ 6 w 6"/>
                  <a:gd name="T11" fmla="*/ 11 h 11"/>
                  <a:gd name="T12" fmla="*/ 4 w 6"/>
                  <a:gd name="T13" fmla="*/ 11 h 11"/>
                  <a:gd name="T14" fmla="*/ 3 w 6"/>
                  <a:gd name="T15" fmla="*/ 11 h 11"/>
                  <a:gd name="T16" fmla="*/ 1 w 6"/>
                  <a:gd name="T17" fmla="*/ 6 h 11"/>
                  <a:gd name="T18" fmla="*/ 0 w 6"/>
                  <a:gd name="T19" fmla="*/ 3 h 11"/>
                  <a:gd name="T20" fmla="*/ 1 w 6"/>
                  <a:gd name="T21" fmla="*/ 0 h 11"/>
                  <a:gd name="T22" fmla="*/ 3 w 6"/>
                  <a:gd name="T23" fmla="*/ 0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1"/>
                  <a:gd name="T38" fmla="*/ 6 w 6"/>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1">
                    <a:moveTo>
                      <a:pt x="3" y="0"/>
                    </a:moveTo>
                    <a:lnTo>
                      <a:pt x="4" y="2"/>
                    </a:lnTo>
                    <a:lnTo>
                      <a:pt x="6" y="3"/>
                    </a:lnTo>
                    <a:lnTo>
                      <a:pt x="6" y="8"/>
                    </a:lnTo>
                    <a:lnTo>
                      <a:pt x="6" y="11"/>
                    </a:lnTo>
                    <a:lnTo>
                      <a:pt x="4" y="11"/>
                    </a:lnTo>
                    <a:lnTo>
                      <a:pt x="3" y="11"/>
                    </a:lnTo>
                    <a:lnTo>
                      <a:pt x="1" y="6"/>
                    </a:lnTo>
                    <a:lnTo>
                      <a:pt x="0" y="3"/>
                    </a:lnTo>
                    <a:lnTo>
                      <a:pt x="1" y="0"/>
                    </a:lnTo>
                    <a:lnTo>
                      <a:pt x="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68" name="Freeform 1119"/>
              <p:cNvSpPr>
                <a:spLocks/>
              </p:cNvSpPr>
              <p:nvPr/>
            </p:nvSpPr>
            <p:spPr bwMode="auto">
              <a:xfrm>
                <a:off x="3837" y="2342"/>
                <a:ext cx="16" cy="17"/>
              </a:xfrm>
              <a:custGeom>
                <a:avLst/>
                <a:gdLst>
                  <a:gd name="T0" fmla="*/ 9 w 16"/>
                  <a:gd name="T1" fmla="*/ 0 h 17"/>
                  <a:gd name="T2" fmla="*/ 16 w 16"/>
                  <a:gd name="T3" fmla="*/ 1 h 17"/>
                  <a:gd name="T4" fmla="*/ 11 w 16"/>
                  <a:gd name="T5" fmla="*/ 1 h 17"/>
                  <a:gd name="T6" fmla="*/ 8 w 16"/>
                  <a:gd name="T7" fmla="*/ 4 h 17"/>
                  <a:gd name="T8" fmla="*/ 3 w 16"/>
                  <a:gd name="T9" fmla="*/ 11 h 17"/>
                  <a:gd name="T10" fmla="*/ 2 w 16"/>
                  <a:gd name="T11" fmla="*/ 17 h 17"/>
                  <a:gd name="T12" fmla="*/ 0 w 16"/>
                  <a:gd name="T13" fmla="*/ 12 h 17"/>
                  <a:gd name="T14" fmla="*/ 2 w 16"/>
                  <a:gd name="T15" fmla="*/ 8 h 17"/>
                  <a:gd name="T16" fmla="*/ 3 w 16"/>
                  <a:gd name="T17" fmla="*/ 4 h 17"/>
                  <a:gd name="T18" fmla="*/ 5 w 16"/>
                  <a:gd name="T19" fmla="*/ 3 h 17"/>
                  <a:gd name="T20" fmla="*/ 8 w 16"/>
                  <a:gd name="T21" fmla="*/ 1 h 17"/>
                  <a:gd name="T22" fmla="*/ 9 w 16"/>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7"/>
                  <a:gd name="T38" fmla="*/ 16 w 16"/>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7">
                    <a:moveTo>
                      <a:pt x="9" y="0"/>
                    </a:moveTo>
                    <a:lnTo>
                      <a:pt x="16" y="1"/>
                    </a:lnTo>
                    <a:lnTo>
                      <a:pt x="11" y="1"/>
                    </a:lnTo>
                    <a:lnTo>
                      <a:pt x="8" y="4"/>
                    </a:lnTo>
                    <a:lnTo>
                      <a:pt x="3" y="11"/>
                    </a:lnTo>
                    <a:lnTo>
                      <a:pt x="2" y="17"/>
                    </a:lnTo>
                    <a:lnTo>
                      <a:pt x="0" y="12"/>
                    </a:lnTo>
                    <a:lnTo>
                      <a:pt x="2" y="8"/>
                    </a:lnTo>
                    <a:lnTo>
                      <a:pt x="3" y="4"/>
                    </a:lnTo>
                    <a:lnTo>
                      <a:pt x="5" y="3"/>
                    </a:lnTo>
                    <a:lnTo>
                      <a:pt x="8" y="1"/>
                    </a:lnTo>
                    <a:lnTo>
                      <a:pt x="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69" name="Freeform 1120"/>
              <p:cNvSpPr>
                <a:spLocks/>
              </p:cNvSpPr>
              <p:nvPr/>
            </p:nvSpPr>
            <p:spPr bwMode="auto">
              <a:xfrm>
                <a:off x="4086" y="2342"/>
                <a:ext cx="33" cy="15"/>
              </a:xfrm>
              <a:custGeom>
                <a:avLst/>
                <a:gdLst>
                  <a:gd name="T0" fmla="*/ 5 w 33"/>
                  <a:gd name="T1" fmla="*/ 0 h 15"/>
                  <a:gd name="T2" fmla="*/ 5 w 33"/>
                  <a:gd name="T3" fmla="*/ 1 h 15"/>
                  <a:gd name="T4" fmla="*/ 5 w 33"/>
                  <a:gd name="T5" fmla="*/ 3 h 15"/>
                  <a:gd name="T6" fmla="*/ 5 w 33"/>
                  <a:gd name="T7" fmla="*/ 6 h 15"/>
                  <a:gd name="T8" fmla="*/ 8 w 33"/>
                  <a:gd name="T9" fmla="*/ 11 h 15"/>
                  <a:gd name="T10" fmla="*/ 8 w 33"/>
                  <a:gd name="T11" fmla="*/ 12 h 15"/>
                  <a:gd name="T12" fmla="*/ 10 w 33"/>
                  <a:gd name="T13" fmla="*/ 14 h 15"/>
                  <a:gd name="T14" fmla="*/ 29 w 33"/>
                  <a:gd name="T15" fmla="*/ 11 h 15"/>
                  <a:gd name="T16" fmla="*/ 33 w 33"/>
                  <a:gd name="T17" fmla="*/ 15 h 15"/>
                  <a:gd name="T18" fmla="*/ 30 w 33"/>
                  <a:gd name="T19" fmla="*/ 14 h 15"/>
                  <a:gd name="T20" fmla="*/ 27 w 33"/>
                  <a:gd name="T21" fmla="*/ 14 h 15"/>
                  <a:gd name="T22" fmla="*/ 21 w 33"/>
                  <a:gd name="T23" fmla="*/ 14 h 15"/>
                  <a:gd name="T24" fmla="*/ 15 w 33"/>
                  <a:gd name="T25" fmla="*/ 15 h 15"/>
                  <a:gd name="T26" fmla="*/ 8 w 33"/>
                  <a:gd name="T27" fmla="*/ 15 h 15"/>
                  <a:gd name="T28" fmla="*/ 5 w 33"/>
                  <a:gd name="T29" fmla="*/ 9 h 15"/>
                  <a:gd name="T30" fmla="*/ 5 w 33"/>
                  <a:gd name="T31" fmla="*/ 8 h 15"/>
                  <a:gd name="T32" fmla="*/ 2 w 33"/>
                  <a:gd name="T33" fmla="*/ 4 h 15"/>
                  <a:gd name="T34" fmla="*/ 2 w 33"/>
                  <a:gd name="T35" fmla="*/ 4 h 15"/>
                  <a:gd name="T36" fmla="*/ 0 w 33"/>
                  <a:gd name="T37" fmla="*/ 3 h 15"/>
                  <a:gd name="T38" fmla="*/ 2 w 33"/>
                  <a:gd name="T39" fmla="*/ 1 h 15"/>
                  <a:gd name="T40" fmla="*/ 5 w 33"/>
                  <a:gd name="T41" fmla="*/ 0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
                  <a:gd name="T64" fmla="*/ 0 h 15"/>
                  <a:gd name="T65" fmla="*/ 33 w 33"/>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 h="15">
                    <a:moveTo>
                      <a:pt x="5" y="0"/>
                    </a:moveTo>
                    <a:lnTo>
                      <a:pt x="5" y="1"/>
                    </a:lnTo>
                    <a:lnTo>
                      <a:pt x="5" y="3"/>
                    </a:lnTo>
                    <a:lnTo>
                      <a:pt x="5" y="6"/>
                    </a:lnTo>
                    <a:lnTo>
                      <a:pt x="8" y="11"/>
                    </a:lnTo>
                    <a:lnTo>
                      <a:pt x="8" y="12"/>
                    </a:lnTo>
                    <a:lnTo>
                      <a:pt x="10" y="14"/>
                    </a:lnTo>
                    <a:lnTo>
                      <a:pt x="29" y="11"/>
                    </a:lnTo>
                    <a:lnTo>
                      <a:pt x="33" y="15"/>
                    </a:lnTo>
                    <a:lnTo>
                      <a:pt x="30" y="14"/>
                    </a:lnTo>
                    <a:lnTo>
                      <a:pt x="27" y="14"/>
                    </a:lnTo>
                    <a:lnTo>
                      <a:pt x="21" y="14"/>
                    </a:lnTo>
                    <a:lnTo>
                      <a:pt x="15" y="15"/>
                    </a:lnTo>
                    <a:lnTo>
                      <a:pt x="8" y="15"/>
                    </a:lnTo>
                    <a:lnTo>
                      <a:pt x="5" y="9"/>
                    </a:lnTo>
                    <a:lnTo>
                      <a:pt x="5" y="8"/>
                    </a:lnTo>
                    <a:lnTo>
                      <a:pt x="2" y="4"/>
                    </a:lnTo>
                    <a:lnTo>
                      <a:pt x="0" y="3"/>
                    </a:lnTo>
                    <a:lnTo>
                      <a:pt x="2" y="1"/>
                    </a:lnTo>
                    <a:lnTo>
                      <a:pt x="5"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70" name="Freeform 1121"/>
              <p:cNvSpPr>
                <a:spLocks/>
              </p:cNvSpPr>
              <p:nvPr/>
            </p:nvSpPr>
            <p:spPr bwMode="auto">
              <a:xfrm>
                <a:off x="4121" y="2348"/>
                <a:ext cx="11" cy="25"/>
              </a:xfrm>
              <a:custGeom>
                <a:avLst/>
                <a:gdLst>
                  <a:gd name="T0" fmla="*/ 6 w 11"/>
                  <a:gd name="T1" fmla="*/ 0 h 25"/>
                  <a:gd name="T2" fmla="*/ 9 w 11"/>
                  <a:gd name="T3" fmla="*/ 3 h 25"/>
                  <a:gd name="T4" fmla="*/ 11 w 11"/>
                  <a:gd name="T5" fmla="*/ 6 h 25"/>
                  <a:gd name="T6" fmla="*/ 11 w 11"/>
                  <a:gd name="T7" fmla="*/ 16 h 25"/>
                  <a:gd name="T8" fmla="*/ 11 w 11"/>
                  <a:gd name="T9" fmla="*/ 22 h 25"/>
                  <a:gd name="T10" fmla="*/ 9 w 11"/>
                  <a:gd name="T11" fmla="*/ 19 h 25"/>
                  <a:gd name="T12" fmla="*/ 11 w 11"/>
                  <a:gd name="T13" fmla="*/ 16 h 25"/>
                  <a:gd name="T14" fmla="*/ 9 w 11"/>
                  <a:gd name="T15" fmla="*/ 8 h 25"/>
                  <a:gd name="T16" fmla="*/ 8 w 11"/>
                  <a:gd name="T17" fmla="*/ 2 h 25"/>
                  <a:gd name="T18" fmla="*/ 6 w 11"/>
                  <a:gd name="T19" fmla="*/ 5 h 25"/>
                  <a:gd name="T20" fmla="*/ 4 w 11"/>
                  <a:gd name="T21" fmla="*/ 8 h 25"/>
                  <a:gd name="T22" fmla="*/ 3 w 11"/>
                  <a:gd name="T23" fmla="*/ 16 h 25"/>
                  <a:gd name="T24" fmla="*/ 6 w 11"/>
                  <a:gd name="T25" fmla="*/ 19 h 25"/>
                  <a:gd name="T26" fmla="*/ 9 w 11"/>
                  <a:gd name="T27" fmla="*/ 23 h 25"/>
                  <a:gd name="T28" fmla="*/ 9 w 11"/>
                  <a:gd name="T29" fmla="*/ 25 h 25"/>
                  <a:gd name="T30" fmla="*/ 6 w 11"/>
                  <a:gd name="T31" fmla="*/ 22 h 25"/>
                  <a:gd name="T32" fmla="*/ 4 w 11"/>
                  <a:gd name="T33" fmla="*/ 19 h 25"/>
                  <a:gd name="T34" fmla="*/ 0 w 11"/>
                  <a:gd name="T35" fmla="*/ 12 h 25"/>
                  <a:gd name="T36" fmla="*/ 3 w 11"/>
                  <a:gd name="T37" fmla="*/ 6 h 25"/>
                  <a:gd name="T38" fmla="*/ 4 w 11"/>
                  <a:gd name="T39" fmla="*/ 3 h 25"/>
                  <a:gd name="T40" fmla="*/ 6 w 11"/>
                  <a:gd name="T41" fmla="*/ 0 h 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25"/>
                  <a:gd name="T65" fmla="*/ 11 w 11"/>
                  <a:gd name="T66" fmla="*/ 25 h 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25">
                    <a:moveTo>
                      <a:pt x="6" y="0"/>
                    </a:moveTo>
                    <a:lnTo>
                      <a:pt x="9" y="3"/>
                    </a:lnTo>
                    <a:lnTo>
                      <a:pt x="11" y="6"/>
                    </a:lnTo>
                    <a:lnTo>
                      <a:pt x="11" y="16"/>
                    </a:lnTo>
                    <a:lnTo>
                      <a:pt x="11" y="22"/>
                    </a:lnTo>
                    <a:lnTo>
                      <a:pt x="9" y="19"/>
                    </a:lnTo>
                    <a:lnTo>
                      <a:pt x="11" y="16"/>
                    </a:lnTo>
                    <a:lnTo>
                      <a:pt x="9" y="8"/>
                    </a:lnTo>
                    <a:lnTo>
                      <a:pt x="8" y="2"/>
                    </a:lnTo>
                    <a:lnTo>
                      <a:pt x="6" y="5"/>
                    </a:lnTo>
                    <a:lnTo>
                      <a:pt x="4" y="8"/>
                    </a:lnTo>
                    <a:lnTo>
                      <a:pt x="3" y="16"/>
                    </a:lnTo>
                    <a:lnTo>
                      <a:pt x="6" y="19"/>
                    </a:lnTo>
                    <a:lnTo>
                      <a:pt x="9" y="23"/>
                    </a:lnTo>
                    <a:lnTo>
                      <a:pt x="9" y="25"/>
                    </a:lnTo>
                    <a:lnTo>
                      <a:pt x="6" y="22"/>
                    </a:lnTo>
                    <a:lnTo>
                      <a:pt x="4" y="19"/>
                    </a:lnTo>
                    <a:lnTo>
                      <a:pt x="0" y="12"/>
                    </a:lnTo>
                    <a:lnTo>
                      <a:pt x="3" y="6"/>
                    </a:lnTo>
                    <a:lnTo>
                      <a:pt x="4" y="3"/>
                    </a:lnTo>
                    <a:lnTo>
                      <a:pt x="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71" name="Freeform 1122"/>
              <p:cNvSpPr>
                <a:spLocks/>
              </p:cNvSpPr>
              <p:nvPr/>
            </p:nvSpPr>
            <p:spPr bwMode="auto">
              <a:xfrm>
                <a:off x="3810" y="2348"/>
                <a:ext cx="18" cy="41"/>
              </a:xfrm>
              <a:custGeom>
                <a:avLst/>
                <a:gdLst>
                  <a:gd name="T0" fmla="*/ 4 w 18"/>
                  <a:gd name="T1" fmla="*/ 0 h 41"/>
                  <a:gd name="T2" fmla="*/ 4 w 18"/>
                  <a:gd name="T3" fmla="*/ 17 h 41"/>
                  <a:gd name="T4" fmla="*/ 5 w 18"/>
                  <a:gd name="T5" fmla="*/ 23 h 41"/>
                  <a:gd name="T6" fmla="*/ 7 w 18"/>
                  <a:gd name="T7" fmla="*/ 27 h 41"/>
                  <a:gd name="T8" fmla="*/ 8 w 18"/>
                  <a:gd name="T9" fmla="*/ 30 h 41"/>
                  <a:gd name="T10" fmla="*/ 10 w 18"/>
                  <a:gd name="T11" fmla="*/ 33 h 41"/>
                  <a:gd name="T12" fmla="*/ 13 w 18"/>
                  <a:gd name="T13" fmla="*/ 34 h 41"/>
                  <a:gd name="T14" fmla="*/ 15 w 18"/>
                  <a:gd name="T15" fmla="*/ 37 h 41"/>
                  <a:gd name="T16" fmla="*/ 18 w 18"/>
                  <a:gd name="T17" fmla="*/ 41 h 41"/>
                  <a:gd name="T18" fmla="*/ 18 w 18"/>
                  <a:gd name="T19" fmla="*/ 41 h 41"/>
                  <a:gd name="T20" fmla="*/ 15 w 18"/>
                  <a:gd name="T21" fmla="*/ 39 h 41"/>
                  <a:gd name="T22" fmla="*/ 13 w 18"/>
                  <a:gd name="T23" fmla="*/ 37 h 41"/>
                  <a:gd name="T24" fmla="*/ 10 w 18"/>
                  <a:gd name="T25" fmla="*/ 33 h 41"/>
                  <a:gd name="T26" fmla="*/ 7 w 18"/>
                  <a:gd name="T27" fmla="*/ 30 h 41"/>
                  <a:gd name="T28" fmla="*/ 2 w 18"/>
                  <a:gd name="T29" fmla="*/ 20 h 41"/>
                  <a:gd name="T30" fmla="*/ 0 w 18"/>
                  <a:gd name="T31" fmla="*/ 11 h 41"/>
                  <a:gd name="T32" fmla="*/ 2 w 18"/>
                  <a:gd name="T33" fmla="*/ 6 h 41"/>
                  <a:gd name="T34" fmla="*/ 4 w 18"/>
                  <a:gd name="T35" fmla="*/ 2 h 41"/>
                  <a:gd name="T36" fmla="*/ 4 w 18"/>
                  <a:gd name="T37" fmla="*/ 0 h 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
                  <a:gd name="T58" fmla="*/ 0 h 41"/>
                  <a:gd name="T59" fmla="*/ 18 w 18"/>
                  <a:gd name="T60" fmla="*/ 41 h 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 h="41">
                    <a:moveTo>
                      <a:pt x="4" y="0"/>
                    </a:moveTo>
                    <a:lnTo>
                      <a:pt x="4" y="17"/>
                    </a:lnTo>
                    <a:lnTo>
                      <a:pt x="5" y="23"/>
                    </a:lnTo>
                    <a:lnTo>
                      <a:pt x="7" y="27"/>
                    </a:lnTo>
                    <a:lnTo>
                      <a:pt x="8" y="30"/>
                    </a:lnTo>
                    <a:lnTo>
                      <a:pt x="10" y="33"/>
                    </a:lnTo>
                    <a:lnTo>
                      <a:pt x="13" y="34"/>
                    </a:lnTo>
                    <a:lnTo>
                      <a:pt x="15" y="37"/>
                    </a:lnTo>
                    <a:lnTo>
                      <a:pt x="18" y="41"/>
                    </a:lnTo>
                    <a:lnTo>
                      <a:pt x="15" y="39"/>
                    </a:lnTo>
                    <a:lnTo>
                      <a:pt x="13" y="37"/>
                    </a:lnTo>
                    <a:lnTo>
                      <a:pt x="10" y="33"/>
                    </a:lnTo>
                    <a:lnTo>
                      <a:pt x="7" y="30"/>
                    </a:lnTo>
                    <a:lnTo>
                      <a:pt x="2" y="20"/>
                    </a:lnTo>
                    <a:lnTo>
                      <a:pt x="0" y="11"/>
                    </a:lnTo>
                    <a:lnTo>
                      <a:pt x="2" y="6"/>
                    </a:lnTo>
                    <a:lnTo>
                      <a:pt x="4" y="2"/>
                    </a:lnTo>
                    <a:lnTo>
                      <a:pt x="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72" name="Freeform 1123"/>
              <p:cNvSpPr>
                <a:spLocks/>
              </p:cNvSpPr>
              <p:nvPr/>
            </p:nvSpPr>
            <p:spPr bwMode="auto">
              <a:xfrm>
                <a:off x="3815" y="2348"/>
                <a:ext cx="10" cy="20"/>
              </a:xfrm>
              <a:custGeom>
                <a:avLst/>
                <a:gdLst>
                  <a:gd name="T0" fmla="*/ 2 w 10"/>
                  <a:gd name="T1" fmla="*/ 0 h 20"/>
                  <a:gd name="T2" fmla="*/ 10 w 10"/>
                  <a:gd name="T3" fmla="*/ 6 h 20"/>
                  <a:gd name="T4" fmla="*/ 10 w 10"/>
                  <a:gd name="T5" fmla="*/ 8 h 20"/>
                  <a:gd name="T6" fmla="*/ 6 w 10"/>
                  <a:gd name="T7" fmla="*/ 5 h 20"/>
                  <a:gd name="T8" fmla="*/ 3 w 10"/>
                  <a:gd name="T9" fmla="*/ 3 h 20"/>
                  <a:gd name="T10" fmla="*/ 2 w 10"/>
                  <a:gd name="T11" fmla="*/ 11 h 20"/>
                  <a:gd name="T12" fmla="*/ 3 w 10"/>
                  <a:gd name="T13" fmla="*/ 16 h 20"/>
                  <a:gd name="T14" fmla="*/ 5 w 10"/>
                  <a:gd name="T15" fmla="*/ 19 h 20"/>
                  <a:gd name="T16" fmla="*/ 5 w 10"/>
                  <a:gd name="T17" fmla="*/ 20 h 20"/>
                  <a:gd name="T18" fmla="*/ 2 w 10"/>
                  <a:gd name="T19" fmla="*/ 16 h 20"/>
                  <a:gd name="T20" fmla="*/ 0 w 10"/>
                  <a:gd name="T21" fmla="*/ 11 h 20"/>
                  <a:gd name="T22" fmla="*/ 0 w 10"/>
                  <a:gd name="T23" fmla="*/ 6 h 20"/>
                  <a:gd name="T24" fmla="*/ 2 w 10"/>
                  <a:gd name="T25" fmla="*/ 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20"/>
                  <a:gd name="T41" fmla="*/ 10 w 10"/>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20">
                    <a:moveTo>
                      <a:pt x="2" y="0"/>
                    </a:moveTo>
                    <a:lnTo>
                      <a:pt x="10" y="6"/>
                    </a:lnTo>
                    <a:lnTo>
                      <a:pt x="10" y="8"/>
                    </a:lnTo>
                    <a:lnTo>
                      <a:pt x="6" y="5"/>
                    </a:lnTo>
                    <a:lnTo>
                      <a:pt x="3" y="3"/>
                    </a:lnTo>
                    <a:lnTo>
                      <a:pt x="2" y="11"/>
                    </a:lnTo>
                    <a:lnTo>
                      <a:pt x="3" y="16"/>
                    </a:lnTo>
                    <a:lnTo>
                      <a:pt x="5" y="19"/>
                    </a:lnTo>
                    <a:lnTo>
                      <a:pt x="5" y="20"/>
                    </a:lnTo>
                    <a:lnTo>
                      <a:pt x="2" y="16"/>
                    </a:lnTo>
                    <a:lnTo>
                      <a:pt x="0" y="11"/>
                    </a:lnTo>
                    <a:lnTo>
                      <a:pt x="0" y="6"/>
                    </a:lnTo>
                    <a:lnTo>
                      <a:pt x="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73" name="Freeform 1124"/>
              <p:cNvSpPr>
                <a:spLocks/>
              </p:cNvSpPr>
              <p:nvPr/>
            </p:nvSpPr>
            <p:spPr bwMode="auto">
              <a:xfrm>
                <a:off x="3843" y="2348"/>
                <a:ext cx="10" cy="12"/>
              </a:xfrm>
              <a:custGeom>
                <a:avLst/>
                <a:gdLst>
                  <a:gd name="T0" fmla="*/ 6 w 10"/>
                  <a:gd name="T1" fmla="*/ 0 h 12"/>
                  <a:gd name="T2" fmla="*/ 10 w 10"/>
                  <a:gd name="T3" fmla="*/ 3 h 12"/>
                  <a:gd name="T4" fmla="*/ 6 w 10"/>
                  <a:gd name="T5" fmla="*/ 3 h 12"/>
                  <a:gd name="T6" fmla="*/ 3 w 10"/>
                  <a:gd name="T7" fmla="*/ 6 h 12"/>
                  <a:gd name="T8" fmla="*/ 2 w 10"/>
                  <a:gd name="T9" fmla="*/ 12 h 12"/>
                  <a:gd name="T10" fmla="*/ 0 w 10"/>
                  <a:gd name="T11" fmla="*/ 9 h 12"/>
                  <a:gd name="T12" fmla="*/ 2 w 10"/>
                  <a:gd name="T13" fmla="*/ 6 h 12"/>
                  <a:gd name="T14" fmla="*/ 3 w 10"/>
                  <a:gd name="T15" fmla="*/ 3 h 12"/>
                  <a:gd name="T16" fmla="*/ 5 w 10"/>
                  <a:gd name="T17" fmla="*/ 2 h 12"/>
                  <a:gd name="T18" fmla="*/ 6 w 10"/>
                  <a:gd name="T19" fmla="*/ 0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12"/>
                  <a:gd name="T32" fmla="*/ 10 w 10"/>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12">
                    <a:moveTo>
                      <a:pt x="6" y="0"/>
                    </a:moveTo>
                    <a:lnTo>
                      <a:pt x="10" y="3"/>
                    </a:lnTo>
                    <a:lnTo>
                      <a:pt x="6" y="3"/>
                    </a:lnTo>
                    <a:lnTo>
                      <a:pt x="3" y="6"/>
                    </a:lnTo>
                    <a:lnTo>
                      <a:pt x="2" y="12"/>
                    </a:lnTo>
                    <a:lnTo>
                      <a:pt x="0" y="9"/>
                    </a:lnTo>
                    <a:lnTo>
                      <a:pt x="2" y="6"/>
                    </a:lnTo>
                    <a:lnTo>
                      <a:pt x="3" y="3"/>
                    </a:lnTo>
                    <a:lnTo>
                      <a:pt x="5" y="2"/>
                    </a:lnTo>
                    <a:lnTo>
                      <a:pt x="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74" name="Freeform 1125"/>
              <p:cNvSpPr>
                <a:spLocks/>
              </p:cNvSpPr>
              <p:nvPr/>
            </p:nvSpPr>
            <p:spPr bwMode="auto">
              <a:xfrm>
                <a:off x="3937" y="2350"/>
                <a:ext cx="29" cy="3"/>
              </a:xfrm>
              <a:custGeom>
                <a:avLst/>
                <a:gdLst>
                  <a:gd name="T0" fmla="*/ 1 w 29"/>
                  <a:gd name="T1" fmla="*/ 0 h 3"/>
                  <a:gd name="T2" fmla="*/ 29 w 29"/>
                  <a:gd name="T3" fmla="*/ 1 h 3"/>
                  <a:gd name="T4" fmla="*/ 29 w 29"/>
                  <a:gd name="T5" fmla="*/ 1 h 3"/>
                  <a:gd name="T6" fmla="*/ 28 w 29"/>
                  <a:gd name="T7" fmla="*/ 3 h 3"/>
                  <a:gd name="T8" fmla="*/ 26 w 29"/>
                  <a:gd name="T9" fmla="*/ 3 h 3"/>
                  <a:gd name="T10" fmla="*/ 23 w 29"/>
                  <a:gd name="T11" fmla="*/ 1 h 3"/>
                  <a:gd name="T12" fmla="*/ 20 w 29"/>
                  <a:gd name="T13" fmla="*/ 1 h 3"/>
                  <a:gd name="T14" fmla="*/ 1 w 29"/>
                  <a:gd name="T15" fmla="*/ 1 h 3"/>
                  <a:gd name="T16" fmla="*/ 0 w 29"/>
                  <a:gd name="T17" fmla="*/ 1 h 3"/>
                  <a:gd name="T18" fmla="*/ 1 w 29"/>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3"/>
                  <a:gd name="T32" fmla="*/ 29 w 29"/>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3">
                    <a:moveTo>
                      <a:pt x="1" y="0"/>
                    </a:moveTo>
                    <a:lnTo>
                      <a:pt x="29" y="1"/>
                    </a:lnTo>
                    <a:lnTo>
                      <a:pt x="28" y="3"/>
                    </a:lnTo>
                    <a:lnTo>
                      <a:pt x="26" y="3"/>
                    </a:lnTo>
                    <a:lnTo>
                      <a:pt x="23" y="1"/>
                    </a:lnTo>
                    <a:lnTo>
                      <a:pt x="20" y="1"/>
                    </a:lnTo>
                    <a:lnTo>
                      <a:pt x="1" y="1"/>
                    </a:lnTo>
                    <a:lnTo>
                      <a:pt x="0" y="1"/>
                    </a:lnTo>
                    <a:lnTo>
                      <a:pt x="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75" name="Freeform 1126"/>
              <p:cNvSpPr>
                <a:spLocks/>
              </p:cNvSpPr>
              <p:nvPr/>
            </p:nvSpPr>
            <p:spPr bwMode="auto">
              <a:xfrm>
                <a:off x="3935" y="2351"/>
                <a:ext cx="41" cy="17"/>
              </a:xfrm>
              <a:custGeom>
                <a:avLst/>
                <a:gdLst>
                  <a:gd name="T0" fmla="*/ 38 w 41"/>
                  <a:gd name="T1" fmla="*/ 0 h 17"/>
                  <a:gd name="T2" fmla="*/ 39 w 41"/>
                  <a:gd name="T3" fmla="*/ 2 h 17"/>
                  <a:gd name="T4" fmla="*/ 41 w 41"/>
                  <a:gd name="T5" fmla="*/ 5 h 17"/>
                  <a:gd name="T6" fmla="*/ 39 w 41"/>
                  <a:gd name="T7" fmla="*/ 8 h 17"/>
                  <a:gd name="T8" fmla="*/ 38 w 41"/>
                  <a:gd name="T9" fmla="*/ 11 h 17"/>
                  <a:gd name="T10" fmla="*/ 38 w 41"/>
                  <a:gd name="T11" fmla="*/ 13 h 17"/>
                  <a:gd name="T12" fmla="*/ 38 w 41"/>
                  <a:gd name="T13" fmla="*/ 14 h 17"/>
                  <a:gd name="T14" fmla="*/ 35 w 41"/>
                  <a:gd name="T15" fmla="*/ 13 h 17"/>
                  <a:gd name="T16" fmla="*/ 33 w 41"/>
                  <a:gd name="T17" fmla="*/ 11 h 17"/>
                  <a:gd name="T18" fmla="*/ 31 w 41"/>
                  <a:gd name="T19" fmla="*/ 13 h 17"/>
                  <a:gd name="T20" fmla="*/ 21 w 41"/>
                  <a:gd name="T21" fmla="*/ 11 h 17"/>
                  <a:gd name="T22" fmla="*/ 10 w 41"/>
                  <a:gd name="T23" fmla="*/ 14 h 17"/>
                  <a:gd name="T24" fmla="*/ 8 w 41"/>
                  <a:gd name="T25" fmla="*/ 16 h 17"/>
                  <a:gd name="T26" fmla="*/ 5 w 41"/>
                  <a:gd name="T27" fmla="*/ 17 h 17"/>
                  <a:gd name="T28" fmla="*/ 2 w 41"/>
                  <a:gd name="T29" fmla="*/ 16 h 17"/>
                  <a:gd name="T30" fmla="*/ 0 w 41"/>
                  <a:gd name="T31" fmla="*/ 14 h 17"/>
                  <a:gd name="T32" fmla="*/ 2 w 41"/>
                  <a:gd name="T33" fmla="*/ 8 h 17"/>
                  <a:gd name="T34" fmla="*/ 6 w 41"/>
                  <a:gd name="T35" fmla="*/ 6 h 17"/>
                  <a:gd name="T36" fmla="*/ 13 w 41"/>
                  <a:gd name="T37" fmla="*/ 6 h 17"/>
                  <a:gd name="T38" fmla="*/ 30 w 41"/>
                  <a:gd name="T39" fmla="*/ 8 h 17"/>
                  <a:gd name="T40" fmla="*/ 22 w 41"/>
                  <a:gd name="T41" fmla="*/ 9 h 17"/>
                  <a:gd name="T42" fmla="*/ 14 w 41"/>
                  <a:gd name="T43" fmla="*/ 9 h 17"/>
                  <a:gd name="T44" fmla="*/ 8 w 41"/>
                  <a:gd name="T45" fmla="*/ 9 h 17"/>
                  <a:gd name="T46" fmla="*/ 3 w 41"/>
                  <a:gd name="T47" fmla="*/ 11 h 17"/>
                  <a:gd name="T48" fmla="*/ 2 w 41"/>
                  <a:gd name="T49" fmla="*/ 14 h 17"/>
                  <a:gd name="T50" fmla="*/ 3 w 41"/>
                  <a:gd name="T51" fmla="*/ 14 h 17"/>
                  <a:gd name="T52" fmla="*/ 8 w 41"/>
                  <a:gd name="T53" fmla="*/ 13 h 17"/>
                  <a:gd name="T54" fmla="*/ 10 w 41"/>
                  <a:gd name="T55" fmla="*/ 11 h 17"/>
                  <a:gd name="T56" fmla="*/ 13 w 41"/>
                  <a:gd name="T57" fmla="*/ 11 h 17"/>
                  <a:gd name="T58" fmla="*/ 35 w 41"/>
                  <a:gd name="T59" fmla="*/ 11 h 17"/>
                  <a:gd name="T60" fmla="*/ 35 w 41"/>
                  <a:gd name="T61" fmla="*/ 9 h 17"/>
                  <a:gd name="T62" fmla="*/ 36 w 41"/>
                  <a:gd name="T63" fmla="*/ 8 h 17"/>
                  <a:gd name="T64" fmla="*/ 38 w 41"/>
                  <a:gd name="T65" fmla="*/ 5 h 17"/>
                  <a:gd name="T66" fmla="*/ 38 w 41"/>
                  <a:gd name="T67" fmla="*/ 0 h 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1"/>
                  <a:gd name="T103" fmla="*/ 0 h 17"/>
                  <a:gd name="T104" fmla="*/ 41 w 41"/>
                  <a:gd name="T105" fmla="*/ 17 h 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1" h="17">
                    <a:moveTo>
                      <a:pt x="38" y="0"/>
                    </a:moveTo>
                    <a:lnTo>
                      <a:pt x="39" y="2"/>
                    </a:lnTo>
                    <a:lnTo>
                      <a:pt x="41" y="5"/>
                    </a:lnTo>
                    <a:lnTo>
                      <a:pt x="39" y="8"/>
                    </a:lnTo>
                    <a:lnTo>
                      <a:pt x="38" y="11"/>
                    </a:lnTo>
                    <a:lnTo>
                      <a:pt x="38" y="13"/>
                    </a:lnTo>
                    <a:lnTo>
                      <a:pt x="38" y="14"/>
                    </a:lnTo>
                    <a:lnTo>
                      <a:pt x="35" y="13"/>
                    </a:lnTo>
                    <a:lnTo>
                      <a:pt x="33" y="11"/>
                    </a:lnTo>
                    <a:lnTo>
                      <a:pt x="31" y="13"/>
                    </a:lnTo>
                    <a:lnTo>
                      <a:pt x="21" y="11"/>
                    </a:lnTo>
                    <a:lnTo>
                      <a:pt x="10" y="14"/>
                    </a:lnTo>
                    <a:lnTo>
                      <a:pt x="8" y="16"/>
                    </a:lnTo>
                    <a:lnTo>
                      <a:pt x="5" y="17"/>
                    </a:lnTo>
                    <a:lnTo>
                      <a:pt x="2" y="16"/>
                    </a:lnTo>
                    <a:lnTo>
                      <a:pt x="0" y="14"/>
                    </a:lnTo>
                    <a:lnTo>
                      <a:pt x="2" y="8"/>
                    </a:lnTo>
                    <a:lnTo>
                      <a:pt x="6" y="6"/>
                    </a:lnTo>
                    <a:lnTo>
                      <a:pt x="13" y="6"/>
                    </a:lnTo>
                    <a:lnTo>
                      <a:pt x="30" y="8"/>
                    </a:lnTo>
                    <a:lnTo>
                      <a:pt x="22" y="9"/>
                    </a:lnTo>
                    <a:lnTo>
                      <a:pt x="14" y="9"/>
                    </a:lnTo>
                    <a:lnTo>
                      <a:pt x="8" y="9"/>
                    </a:lnTo>
                    <a:lnTo>
                      <a:pt x="3" y="11"/>
                    </a:lnTo>
                    <a:lnTo>
                      <a:pt x="2" y="14"/>
                    </a:lnTo>
                    <a:lnTo>
                      <a:pt x="3" y="14"/>
                    </a:lnTo>
                    <a:lnTo>
                      <a:pt x="8" y="13"/>
                    </a:lnTo>
                    <a:lnTo>
                      <a:pt x="10" y="11"/>
                    </a:lnTo>
                    <a:lnTo>
                      <a:pt x="13" y="11"/>
                    </a:lnTo>
                    <a:lnTo>
                      <a:pt x="35" y="11"/>
                    </a:lnTo>
                    <a:lnTo>
                      <a:pt x="35" y="9"/>
                    </a:lnTo>
                    <a:lnTo>
                      <a:pt x="36" y="8"/>
                    </a:lnTo>
                    <a:lnTo>
                      <a:pt x="38" y="5"/>
                    </a:lnTo>
                    <a:lnTo>
                      <a:pt x="3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76" name="Freeform 1127"/>
              <p:cNvSpPr>
                <a:spLocks/>
              </p:cNvSpPr>
              <p:nvPr/>
            </p:nvSpPr>
            <p:spPr bwMode="auto">
              <a:xfrm>
                <a:off x="3938" y="2354"/>
                <a:ext cx="30" cy="2"/>
              </a:xfrm>
              <a:custGeom>
                <a:avLst/>
                <a:gdLst>
                  <a:gd name="T0" fmla="*/ 2 w 30"/>
                  <a:gd name="T1" fmla="*/ 0 h 2"/>
                  <a:gd name="T2" fmla="*/ 16 w 30"/>
                  <a:gd name="T3" fmla="*/ 0 h 2"/>
                  <a:gd name="T4" fmla="*/ 30 w 30"/>
                  <a:gd name="T5" fmla="*/ 0 h 2"/>
                  <a:gd name="T6" fmla="*/ 30 w 30"/>
                  <a:gd name="T7" fmla="*/ 2 h 2"/>
                  <a:gd name="T8" fmla="*/ 0 w 30"/>
                  <a:gd name="T9" fmla="*/ 2 h 2"/>
                  <a:gd name="T10" fmla="*/ 0 w 30"/>
                  <a:gd name="T11" fmla="*/ 0 h 2"/>
                  <a:gd name="T12" fmla="*/ 2 w 30"/>
                  <a:gd name="T13" fmla="*/ 0 h 2"/>
                  <a:gd name="T14" fmla="*/ 0 60000 65536"/>
                  <a:gd name="T15" fmla="*/ 0 60000 65536"/>
                  <a:gd name="T16" fmla="*/ 0 60000 65536"/>
                  <a:gd name="T17" fmla="*/ 0 60000 65536"/>
                  <a:gd name="T18" fmla="*/ 0 60000 65536"/>
                  <a:gd name="T19" fmla="*/ 0 60000 65536"/>
                  <a:gd name="T20" fmla="*/ 0 60000 65536"/>
                  <a:gd name="T21" fmla="*/ 0 w 30"/>
                  <a:gd name="T22" fmla="*/ 0 h 2"/>
                  <a:gd name="T23" fmla="*/ 30 w 30"/>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
                    <a:moveTo>
                      <a:pt x="2" y="0"/>
                    </a:moveTo>
                    <a:lnTo>
                      <a:pt x="16" y="0"/>
                    </a:lnTo>
                    <a:lnTo>
                      <a:pt x="30" y="0"/>
                    </a:lnTo>
                    <a:lnTo>
                      <a:pt x="30" y="2"/>
                    </a:lnTo>
                    <a:lnTo>
                      <a:pt x="0" y="2"/>
                    </a:lnTo>
                    <a:lnTo>
                      <a:pt x="0" y="0"/>
                    </a:lnTo>
                    <a:lnTo>
                      <a:pt x="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77" name="Freeform 1128"/>
              <p:cNvSpPr>
                <a:spLocks/>
              </p:cNvSpPr>
              <p:nvPr/>
            </p:nvSpPr>
            <p:spPr bwMode="auto">
              <a:xfrm>
                <a:off x="4049" y="2354"/>
                <a:ext cx="105" cy="64"/>
              </a:xfrm>
              <a:custGeom>
                <a:avLst/>
                <a:gdLst>
                  <a:gd name="T0" fmla="*/ 103 w 105"/>
                  <a:gd name="T1" fmla="*/ 0 h 64"/>
                  <a:gd name="T2" fmla="*/ 105 w 105"/>
                  <a:gd name="T3" fmla="*/ 8 h 64"/>
                  <a:gd name="T4" fmla="*/ 103 w 105"/>
                  <a:gd name="T5" fmla="*/ 19 h 64"/>
                  <a:gd name="T6" fmla="*/ 103 w 105"/>
                  <a:gd name="T7" fmla="*/ 25 h 64"/>
                  <a:gd name="T8" fmla="*/ 98 w 105"/>
                  <a:gd name="T9" fmla="*/ 38 h 64"/>
                  <a:gd name="T10" fmla="*/ 95 w 105"/>
                  <a:gd name="T11" fmla="*/ 39 h 64"/>
                  <a:gd name="T12" fmla="*/ 94 w 105"/>
                  <a:gd name="T13" fmla="*/ 44 h 64"/>
                  <a:gd name="T14" fmla="*/ 92 w 105"/>
                  <a:gd name="T15" fmla="*/ 49 h 64"/>
                  <a:gd name="T16" fmla="*/ 87 w 105"/>
                  <a:gd name="T17" fmla="*/ 50 h 64"/>
                  <a:gd name="T18" fmla="*/ 81 w 105"/>
                  <a:gd name="T19" fmla="*/ 56 h 64"/>
                  <a:gd name="T20" fmla="*/ 76 w 105"/>
                  <a:gd name="T21" fmla="*/ 60 h 64"/>
                  <a:gd name="T22" fmla="*/ 62 w 105"/>
                  <a:gd name="T23" fmla="*/ 63 h 64"/>
                  <a:gd name="T24" fmla="*/ 55 w 105"/>
                  <a:gd name="T25" fmla="*/ 64 h 64"/>
                  <a:gd name="T26" fmla="*/ 48 w 105"/>
                  <a:gd name="T27" fmla="*/ 64 h 64"/>
                  <a:gd name="T28" fmla="*/ 28 w 105"/>
                  <a:gd name="T29" fmla="*/ 60 h 64"/>
                  <a:gd name="T30" fmla="*/ 19 w 105"/>
                  <a:gd name="T31" fmla="*/ 56 h 64"/>
                  <a:gd name="T32" fmla="*/ 14 w 105"/>
                  <a:gd name="T33" fmla="*/ 53 h 64"/>
                  <a:gd name="T34" fmla="*/ 6 w 105"/>
                  <a:gd name="T35" fmla="*/ 49 h 64"/>
                  <a:gd name="T36" fmla="*/ 0 w 105"/>
                  <a:gd name="T37" fmla="*/ 44 h 64"/>
                  <a:gd name="T38" fmla="*/ 2 w 105"/>
                  <a:gd name="T39" fmla="*/ 41 h 64"/>
                  <a:gd name="T40" fmla="*/ 5 w 105"/>
                  <a:gd name="T41" fmla="*/ 39 h 64"/>
                  <a:gd name="T42" fmla="*/ 6 w 105"/>
                  <a:gd name="T43" fmla="*/ 42 h 64"/>
                  <a:gd name="T44" fmla="*/ 13 w 105"/>
                  <a:gd name="T45" fmla="*/ 49 h 64"/>
                  <a:gd name="T46" fmla="*/ 22 w 105"/>
                  <a:gd name="T47" fmla="*/ 52 h 64"/>
                  <a:gd name="T48" fmla="*/ 28 w 105"/>
                  <a:gd name="T49" fmla="*/ 55 h 64"/>
                  <a:gd name="T50" fmla="*/ 36 w 105"/>
                  <a:gd name="T51" fmla="*/ 56 h 64"/>
                  <a:gd name="T52" fmla="*/ 44 w 105"/>
                  <a:gd name="T53" fmla="*/ 58 h 64"/>
                  <a:gd name="T54" fmla="*/ 53 w 105"/>
                  <a:gd name="T55" fmla="*/ 60 h 64"/>
                  <a:gd name="T56" fmla="*/ 61 w 105"/>
                  <a:gd name="T57" fmla="*/ 58 h 64"/>
                  <a:gd name="T58" fmla="*/ 69 w 105"/>
                  <a:gd name="T59" fmla="*/ 55 h 64"/>
                  <a:gd name="T60" fmla="*/ 75 w 105"/>
                  <a:gd name="T61" fmla="*/ 53 h 64"/>
                  <a:gd name="T62" fmla="*/ 84 w 105"/>
                  <a:gd name="T63" fmla="*/ 45 h 64"/>
                  <a:gd name="T64" fmla="*/ 87 w 105"/>
                  <a:gd name="T65" fmla="*/ 42 h 64"/>
                  <a:gd name="T66" fmla="*/ 89 w 105"/>
                  <a:gd name="T67" fmla="*/ 41 h 64"/>
                  <a:gd name="T68" fmla="*/ 94 w 105"/>
                  <a:gd name="T69" fmla="*/ 36 h 64"/>
                  <a:gd name="T70" fmla="*/ 95 w 105"/>
                  <a:gd name="T71" fmla="*/ 30 h 64"/>
                  <a:gd name="T72" fmla="*/ 98 w 105"/>
                  <a:gd name="T73" fmla="*/ 24 h 64"/>
                  <a:gd name="T74" fmla="*/ 101 w 105"/>
                  <a:gd name="T75" fmla="*/ 11 h 64"/>
                  <a:gd name="T76" fmla="*/ 98 w 105"/>
                  <a:gd name="T77" fmla="*/ 2 h 64"/>
                  <a:gd name="T78" fmla="*/ 101 w 105"/>
                  <a:gd name="T79" fmla="*/ 0 h 6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5"/>
                  <a:gd name="T121" fmla="*/ 0 h 64"/>
                  <a:gd name="T122" fmla="*/ 105 w 105"/>
                  <a:gd name="T123" fmla="*/ 64 h 6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5" h="64">
                    <a:moveTo>
                      <a:pt x="101" y="0"/>
                    </a:moveTo>
                    <a:lnTo>
                      <a:pt x="103" y="0"/>
                    </a:lnTo>
                    <a:lnTo>
                      <a:pt x="105" y="3"/>
                    </a:lnTo>
                    <a:lnTo>
                      <a:pt x="105" y="8"/>
                    </a:lnTo>
                    <a:lnTo>
                      <a:pt x="103" y="13"/>
                    </a:lnTo>
                    <a:lnTo>
                      <a:pt x="103" y="19"/>
                    </a:lnTo>
                    <a:lnTo>
                      <a:pt x="103" y="22"/>
                    </a:lnTo>
                    <a:lnTo>
                      <a:pt x="103" y="25"/>
                    </a:lnTo>
                    <a:lnTo>
                      <a:pt x="100" y="33"/>
                    </a:lnTo>
                    <a:lnTo>
                      <a:pt x="98" y="38"/>
                    </a:lnTo>
                    <a:lnTo>
                      <a:pt x="98" y="39"/>
                    </a:lnTo>
                    <a:lnTo>
                      <a:pt x="95" y="39"/>
                    </a:lnTo>
                    <a:lnTo>
                      <a:pt x="95" y="42"/>
                    </a:lnTo>
                    <a:lnTo>
                      <a:pt x="94" y="44"/>
                    </a:lnTo>
                    <a:lnTo>
                      <a:pt x="92" y="44"/>
                    </a:lnTo>
                    <a:lnTo>
                      <a:pt x="92" y="49"/>
                    </a:lnTo>
                    <a:lnTo>
                      <a:pt x="91" y="50"/>
                    </a:lnTo>
                    <a:lnTo>
                      <a:pt x="87" y="50"/>
                    </a:lnTo>
                    <a:lnTo>
                      <a:pt x="83" y="55"/>
                    </a:lnTo>
                    <a:lnTo>
                      <a:pt x="81" y="56"/>
                    </a:lnTo>
                    <a:lnTo>
                      <a:pt x="80" y="56"/>
                    </a:lnTo>
                    <a:lnTo>
                      <a:pt x="76" y="60"/>
                    </a:lnTo>
                    <a:lnTo>
                      <a:pt x="69" y="61"/>
                    </a:lnTo>
                    <a:lnTo>
                      <a:pt x="62" y="63"/>
                    </a:lnTo>
                    <a:lnTo>
                      <a:pt x="58" y="63"/>
                    </a:lnTo>
                    <a:lnTo>
                      <a:pt x="55" y="64"/>
                    </a:lnTo>
                    <a:lnTo>
                      <a:pt x="52" y="63"/>
                    </a:lnTo>
                    <a:lnTo>
                      <a:pt x="48" y="64"/>
                    </a:lnTo>
                    <a:lnTo>
                      <a:pt x="39" y="63"/>
                    </a:lnTo>
                    <a:lnTo>
                      <a:pt x="28" y="60"/>
                    </a:lnTo>
                    <a:lnTo>
                      <a:pt x="23" y="60"/>
                    </a:lnTo>
                    <a:lnTo>
                      <a:pt x="19" y="56"/>
                    </a:lnTo>
                    <a:lnTo>
                      <a:pt x="16" y="56"/>
                    </a:lnTo>
                    <a:lnTo>
                      <a:pt x="14" y="53"/>
                    </a:lnTo>
                    <a:lnTo>
                      <a:pt x="8" y="52"/>
                    </a:lnTo>
                    <a:lnTo>
                      <a:pt x="6" y="49"/>
                    </a:lnTo>
                    <a:lnTo>
                      <a:pt x="3" y="45"/>
                    </a:lnTo>
                    <a:lnTo>
                      <a:pt x="0" y="44"/>
                    </a:lnTo>
                    <a:lnTo>
                      <a:pt x="0" y="42"/>
                    </a:lnTo>
                    <a:lnTo>
                      <a:pt x="2" y="41"/>
                    </a:lnTo>
                    <a:lnTo>
                      <a:pt x="5" y="39"/>
                    </a:lnTo>
                    <a:lnTo>
                      <a:pt x="5" y="41"/>
                    </a:lnTo>
                    <a:lnTo>
                      <a:pt x="6" y="42"/>
                    </a:lnTo>
                    <a:lnTo>
                      <a:pt x="8" y="44"/>
                    </a:lnTo>
                    <a:lnTo>
                      <a:pt x="13" y="49"/>
                    </a:lnTo>
                    <a:lnTo>
                      <a:pt x="17" y="50"/>
                    </a:lnTo>
                    <a:lnTo>
                      <a:pt x="22" y="52"/>
                    </a:lnTo>
                    <a:lnTo>
                      <a:pt x="25" y="55"/>
                    </a:lnTo>
                    <a:lnTo>
                      <a:pt x="28" y="55"/>
                    </a:lnTo>
                    <a:lnTo>
                      <a:pt x="31" y="56"/>
                    </a:lnTo>
                    <a:lnTo>
                      <a:pt x="36" y="56"/>
                    </a:lnTo>
                    <a:lnTo>
                      <a:pt x="41" y="58"/>
                    </a:lnTo>
                    <a:lnTo>
                      <a:pt x="44" y="58"/>
                    </a:lnTo>
                    <a:lnTo>
                      <a:pt x="48" y="60"/>
                    </a:lnTo>
                    <a:lnTo>
                      <a:pt x="53" y="60"/>
                    </a:lnTo>
                    <a:lnTo>
                      <a:pt x="56" y="58"/>
                    </a:lnTo>
                    <a:lnTo>
                      <a:pt x="61" y="58"/>
                    </a:lnTo>
                    <a:lnTo>
                      <a:pt x="64" y="56"/>
                    </a:lnTo>
                    <a:lnTo>
                      <a:pt x="69" y="55"/>
                    </a:lnTo>
                    <a:lnTo>
                      <a:pt x="72" y="55"/>
                    </a:lnTo>
                    <a:lnTo>
                      <a:pt x="75" y="53"/>
                    </a:lnTo>
                    <a:lnTo>
                      <a:pt x="80" y="50"/>
                    </a:lnTo>
                    <a:lnTo>
                      <a:pt x="84" y="45"/>
                    </a:lnTo>
                    <a:lnTo>
                      <a:pt x="87" y="45"/>
                    </a:lnTo>
                    <a:lnTo>
                      <a:pt x="87" y="42"/>
                    </a:lnTo>
                    <a:lnTo>
                      <a:pt x="87" y="41"/>
                    </a:lnTo>
                    <a:lnTo>
                      <a:pt x="89" y="41"/>
                    </a:lnTo>
                    <a:lnTo>
                      <a:pt x="92" y="38"/>
                    </a:lnTo>
                    <a:lnTo>
                      <a:pt x="94" y="36"/>
                    </a:lnTo>
                    <a:lnTo>
                      <a:pt x="95" y="33"/>
                    </a:lnTo>
                    <a:lnTo>
                      <a:pt x="95" y="30"/>
                    </a:lnTo>
                    <a:lnTo>
                      <a:pt x="97" y="27"/>
                    </a:lnTo>
                    <a:lnTo>
                      <a:pt x="98" y="24"/>
                    </a:lnTo>
                    <a:lnTo>
                      <a:pt x="100" y="19"/>
                    </a:lnTo>
                    <a:lnTo>
                      <a:pt x="101" y="11"/>
                    </a:lnTo>
                    <a:lnTo>
                      <a:pt x="100" y="3"/>
                    </a:lnTo>
                    <a:lnTo>
                      <a:pt x="98" y="2"/>
                    </a:lnTo>
                    <a:lnTo>
                      <a:pt x="100" y="0"/>
                    </a:lnTo>
                    <a:lnTo>
                      <a:pt x="10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78" name="Freeform 1129"/>
              <p:cNvSpPr>
                <a:spLocks/>
              </p:cNvSpPr>
              <p:nvPr/>
            </p:nvSpPr>
            <p:spPr bwMode="auto">
              <a:xfrm>
                <a:off x="3795" y="2356"/>
                <a:ext cx="8" cy="22"/>
              </a:xfrm>
              <a:custGeom>
                <a:avLst/>
                <a:gdLst>
                  <a:gd name="T0" fmla="*/ 3 w 8"/>
                  <a:gd name="T1" fmla="*/ 0 h 22"/>
                  <a:gd name="T2" fmla="*/ 5 w 8"/>
                  <a:gd name="T3" fmla="*/ 0 h 22"/>
                  <a:gd name="T4" fmla="*/ 5 w 8"/>
                  <a:gd name="T5" fmla="*/ 1 h 22"/>
                  <a:gd name="T6" fmla="*/ 5 w 8"/>
                  <a:gd name="T7" fmla="*/ 3 h 22"/>
                  <a:gd name="T8" fmla="*/ 3 w 8"/>
                  <a:gd name="T9" fmla="*/ 6 h 22"/>
                  <a:gd name="T10" fmla="*/ 5 w 8"/>
                  <a:gd name="T11" fmla="*/ 8 h 22"/>
                  <a:gd name="T12" fmla="*/ 5 w 8"/>
                  <a:gd name="T13" fmla="*/ 9 h 22"/>
                  <a:gd name="T14" fmla="*/ 6 w 8"/>
                  <a:gd name="T15" fmla="*/ 12 h 22"/>
                  <a:gd name="T16" fmla="*/ 6 w 8"/>
                  <a:gd name="T17" fmla="*/ 15 h 22"/>
                  <a:gd name="T18" fmla="*/ 8 w 8"/>
                  <a:gd name="T19" fmla="*/ 19 h 22"/>
                  <a:gd name="T20" fmla="*/ 6 w 8"/>
                  <a:gd name="T21" fmla="*/ 22 h 22"/>
                  <a:gd name="T22" fmla="*/ 3 w 8"/>
                  <a:gd name="T23" fmla="*/ 22 h 22"/>
                  <a:gd name="T24" fmla="*/ 1 w 8"/>
                  <a:gd name="T25" fmla="*/ 19 h 22"/>
                  <a:gd name="T26" fmla="*/ 1 w 8"/>
                  <a:gd name="T27" fmla="*/ 15 h 22"/>
                  <a:gd name="T28" fmla="*/ 0 w 8"/>
                  <a:gd name="T29" fmla="*/ 12 h 22"/>
                  <a:gd name="T30" fmla="*/ 1 w 8"/>
                  <a:gd name="T31" fmla="*/ 8 h 22"/>
                  <a:gd name="T32" fmla="*/ 0 w 8"/>
                  <a:gd name="T33" fmla="*/ 4 h 22"/>
                  <a:gd name="T34" fmla="*/ 0 w 8"/>
                  <a:gd name="T35" fmla="*/ 3 h 22"/>
                  <a:gd name="T36" fmla="*/ 1 w 8"/>
                  <a:gd name="T37" fmla="*/ 0 h 22"/>
                  <a:gd name="T38" fmla="*/ 3 w 8"/>
                  <a:gd name="T39" fmla="*/ 0 h 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
                  <a:gd name="T61" fmla="*/ 0 h 22"/>
                  <a:gd name="T62" fmla="*/ 8 w 8"/>
                  <a:gd name="T63" fmla="*/ 22 h 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 h="22">
                    <a:moveTo>
                      <a:pt x="3" y="0"/>
                    </a:moveTo>
                    <a:lnTo>
                      <a:pt x="5" y="0"/>
                    </a:lnTo>
                    <a:lnTo>
                      <a:pt x="5" y="1"/>
                    </a:lnTo>
                    <a:lnTo>
                      <a:pt x="5" y="3"/>
                    </a:lnTo>
                    <a:lnTo>
                      <a:pt x="3" y="6"/>
                    </a:lnTo>
                    <a:lnTo>
                      <a:pt x="5" y="8"/>
                    </a:lnTo>
                    <a:lnTo>
                      <a:pt x="5" y="9"/>
                    </a:lnTo>
                    <a:lnTo>
                      <a:pt x="6" y="12"/>
                    </a:lnTo>
                    <a:lnTo>
                      <a:pt x="6" y="15"/>
                    </a:lnTo>
                    <a:lnTo>
                      <a:pt x="8" y="19"/>
                    </a:lnTo>
                    <a:lnTo>
                      <a:pt x="6" y="22"/>
                    </a:lnTo>
                    <a:lnTo>
                      <a:pt x="3" y="22"/>
                    </a:lnTo>
                    <a:lnTo>
                      <a:pt x="1" y="19"/>
                    </a:lnTo>
                    <a:lnTo>
                      <a:pt x="1" y="15"/>
                    </a:lnTo>
                    <a:lnTo>
                      <a:pt x="0" y="12"/>
                    </a:lnTo>
                    <a:lnTo>
                      <a:pt x="1" y="8"/>
                    </a:lnTo>
                    <a:lnTo>
                      <a:pt x="0" y="4"/>
                    </a:lnTo>
                    <a:lnTo>
                      <a:pt x="0" y="3"/>
                    </a:lnTo>
                    <a:lnTo>
                      <a:pt x="1" y="0"/>
                    </a:lnTo>
                    <a:lnTo>
                      <a:pt x="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79" name="Freeform 1130"/>
              <p:cNvSpPr>
                <a:spLocks/>
              </p:cNvSpPr>
              <p:nvPr/>
            </p:nvSpPr>
            <p:spPr bwMode="auto">
              <a:xfrm>
                <a:off x="3845" y="2357"/>
                <a:ext cx="15" cy="10"/>
              </a:xfrm>
              <a:custGeom>
                <a:avLst/>
                <a:gdLst>
                  <a:gd name="T0" fmla="*/ 14 w 15"/>
                  <a:gd name="T1" fmla="*/ 0 h 10"/>
                  <a:gd name="T2" fmla="*/ 15 w 15"/>
                  <a:gd name="T3" fmla="*/ 3 h 10"/>
                  <a:gd name="T4" fmla="*/ 15 w 15"/>
                  <a:gd name="T5" fmla="*/ 5 h 10"/>
                  <a:gd name="T6" fmla="*/ 14 w 15"/>
                  <a:gd name="T7" fmla="*/ 8 h 10"/>
                  <a:gd name="T8" fmla="*/ 12 w 15"/>
                  <a:gd name="T9" fmla="*/ 10 h 10"/>
                  <a:gd name="T10" fmla="*/ 9 w 15"/>
                  <a:gd name="T11" fmla="*/ 10 h 10"/>
                  <a:gd name="T12" fmla="*/ 6 w 15"/>
                  <a:gd name="T13" fmla="*/ 10 h 10"/>
                  <a:gd name="T14" fmla="*/ 3 w 15"/>
                  <a:gd name="T15" fmla="*/ 10 h 10"/>
                  <a:gd name="T16" fmla="*/ 0 w 15"/>
                  <a:gd name="T17" fmla="*/ 7 h 10"/>
                  <a:gd name="T18" fmla="*/ 0 w 15"/>
                  <a:gd name="T19" fmla="*/ 5 h 10"/>
                  <a:gd name="T20" fmla="*/ 1 w 15"/>
                  <a:gd name="T21" fmla="*/ 3 h 10"/>
                  <a:gd name="T22" fmla="*/ 6 w 15"/>
                  <a:gd name="T23" fmla="*/ 5 h 10"/>
                  <a:gd name="T24" fmla="*/ 11 w 15"/>
                  <a:gd name="T25" fmla="*/ 3 h 10"/>
                  <a:gd name="T26" fmla="*/ 14 w 15"/>
                  <a:gd name="T27" fmla="*/ 0 h 10"/>
                  <a:gd name="T28" fmla="*/ 14 w 15"/>
                  <a:gd name="T29" fmla="*/ 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
                  <a:gd name="T46" fmla="*/ 0 h 10"/>
                  <a:gd name="T47" fmla="*/ 15 w 15"/>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 h="10">
                    <a:moveTo>
                      <a:pt x="14" y="0"/>
                    </a:moveTo>
                    <a:lnTo>
                      <a:pt x="15" y="3"/>
                    </a:lnTo>
                    <a:lnTo>
                      <a:pt x="15" y="5"/>
                    </a:lnTo>
                    <a:lnTo>
                      <a:pt x="14" y="8"/>
                    </a:lnTo>
                    <a:lnTo>
                      <a:pt x="12" y="10"/>
                    </a:lnTo>
                    <a:lnTo>
                      <a:pt x="9" y="10"/>
                    </a:lnTo>
                    <a:lnTo>
                      <a:pt x="6" y="10"/>
                    </a:lnTo>
                    <a:lnTo>
                      <a:pt x="3" y="10"/>
                    </a:lnTo>
                    <a:lnTo>
                      <a:pt x="0" y="7"/>
                    </a:lnTo>
                    <a:lnTo>
                      <a:pt x="0" y="5"/>
                    </a:lnTo>
                    <a:lnTo>
                      <a:pt x="1" y="3"/>
                    </a:lnTo>
                    <a:lnTo>
                      <a:pt x="6" y="5"/>
                    </a:lnTo>
                    <a:lnTo>
                      <a:pt x="11" y="3"/>
                    </a:lnTo>
                    <a:lnTo>
                      <a:pt x="1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80" name="Freeform 1131"/>
              <p:cNvSpPr>
                <a:spLocks/>
              </p:cNvSpPr>
              <p:nvPr/>
            </p:nvSpPr>
            <p:spPr bwMode="auto">
              <a:xfrm>
                <a:off x="3835" y="2357"/>
                <a:ext cx="32" cy="18"/>
              </a:xfrm>
              <a:custGeom>
                <a:avLst/>
                <a:gdLst>
                  <a:gd name="T0" fmla="*/ 30 w 32"/>
                  <a:gd name="T1" fmla="*/ 0 h 18"/>
                  <a:gd name="T2" fmla="*/ 32 w 32"/>
                  <a:gd name="T3" fmla="*/ 2 h 18"/>
                  <a:gd name="T4" fmla="*/ 32 w 32"/>
                  <a:gd name="T5" fmla="*/ 5 h 18"/>
                  <a:gd name="T6" fmla="*/ 30 w 32"/>
                  <a:gd name="T7" fmla="*/ 7 h 18"/>
                  <a:gd name="T8" fmla="*/ 28 w 32"/>
                  <a:gd name="T9" fmla="*/ 10 h 18"/>
                  <a:gd name="T10" fmla="*/ 30 w 32"/>
                  <a:gd name="T11" fmla="*/ 11 h 18"/>
                  <a:gd name="T12" fmla="*/ 30 w 32"/>
                  <a:gd name="T13" fmla="*/ 13 h 18"/>
                  <a:gd name="T14" fmla="*/ 28 w 32"/>
                  <a:gd name="T15" fmla="*/ 14 h 18"/>
                  <a:gd name="T16" fmla="*/ 25 w 32"/>
                  <a:gd name="T17" fmla="*/ 14 h 18"/>
                  <a:gd name="T18" fmla="*/ 22 w 32"/>
                  <a:gd name="T19" fmla="*/ 16 h 18"/>
                  <a:gd name="T20" fmla="*/ 19 w 32"/>
                  <a:gd name="T21" fmla="*/ 18 h 18"/>
                  <a:gd name="T22" fmla="*/ 13 w 32"/>
                  <a:gd name="T23" fmla="*/ 18 h 18"/>
                  <a:gd name="T24" fmla="*/ 4 w 32"/>
                  <a:gd name="T25" fmla="*/ 11 h 18"/>
                  <a:gd name="T26" fmla="*/ 5 w 32"/>
                  <a:gd name="T27" fmla="*/ 10 h 18"/>
                  <a:gd name="T28" fmla="*/ 4 w 32"/>
                  <a:gd name="T29" fmla="*/ 10 h 18"/>
                  <a:gd name="T30" fmla="*/ 0 w 32"/>
                  <a:gd name="T31" fmla="*/ 8 h 18"/>
                  <a:gd name="T32" fmla="*/ 2 w 32"/>
                  <a:gd name="T33" fmla="*/ 5 h 18"/>
                  <a:gd name="T34" fmla="*/ 4 w 32"/>
                  <a:gd name="T35" fmla="*/ 5 h 18"/>
                  <a:gd name="T36" fmla="*/ 4 w 32"/>
                  <a:gd name="T37" fmla="*/ 3 h 18"/>
                  <a:gd name="T38" fmla="*/ 8 w 32"/>
                  <a:gd name="T39" fmla="*/ 8 h 18"/>
                  <a:gd name="T40" fmla="*/ 10 w 32"/>
                  <a:gd name="T41" fmla="*/ 11 h 18"/>
                  <a:gd name="T42" fmla="*/ 13 w 32"/>
                  <a:gd name="T43" fmla="*/ 11 h 18"/>
                  <a:gd name="T44" fmla="*/ 16 w 32"/>
                  <a:gd name="T45" fmla="*/ 13 h 18"/>
                  <a:gd name="T46" fmla="*/ 19 w 32"/>
                  <a:gd name="T47" fmla="*/ 13 h 18"/>
                  <a:gd name="T48" fmla="*/ 24 w 32"/>
                  <a:gd name="T49" fmla="*/ 11 h 18"/>
                  <a:gd name="T50" fmla="*/ 27 w 32"/>
                  <a:gd name="T51" fmla="*/ 8 h 18"/>
                  <a:gd name="T52" fmla="*/ 28 w 32"/>
                  <a:gd name="T53" fmla="*/ 0 h 18"/>
                  <a:gd name="T54" fmla="*/ 30 w 32"/>
                  <a:gd name="T55" fmla="*/ 0 h 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2"/>
                  <a:gd name="T85" fmla="*/ 0 h 18"/>
                  <a:gd name="T86" fmla="*/ 32 w 32"/>
                  <a:gd name="T87" fmla="*/ 18 h 1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2" h="18">
                    <a:moveTo>
                      <a:pt x="30" y="0"/>
                    </a:moveTo>
                    <a:lnTo>
                      <a:pt x="32" y="2"/>
                    </a:lnTo>
                    <a:lnTo>
                      <a:pt x="32" y="5"/>
                    </a:lnTo>
                    <a:lnTo>
                      <a:pt x="30" y="7"/>
                    </a:lnTo>
                    <a:lnTo>
                      <a:pt x="28" y="10"/>
                    </a:lnTo>
                    <a:lnTo>
                      <a:pt x="30" y="11"/>
                    </a:lnTo>
                    <a:lnTo>
                      <a:pt x="30" y="13"/>
                    </a:lnTo>
                    <a:lnTo>
                      <a:pt x="28" y="14"/>
                    </a:lnTo>
                    <a:lnTo>
                      <a:pt x="25" y="14"/>
                    </a:lnTo>
                    <a:lnTo>
                      <a:pt x="22" y="16"/>
                    </a:lnTo>
                    <a:lnTo>
                      <a:pt x="19" y="18"/>
                    </a:lnTo>
                    <a:lnTo>
                      <a:pt x="13" y="18"/>
                    </a:lnTo>
                    <a:lnTo>
                      <a:pt x="4" y="11"/>
                    </a:lnTo>
                    <a:lnTo>
                      <a:pt x="5" y="10"/>
                    </a:lnTo>
                    <a:lnTo>
                      <a:pt x="4" y="10"/>
                    </a:lnTo>
                    <a:lnTo>
                      <a:pt x="0" y="8"/>
                    </a:lnTo>
                    <a:lnTo>
                      <a:pt x="2" y="5"/>
                    </a:lnTo>
                    <a:lnTo>
                      <a:pt x="4" y="5"/>
                    </a:lnTo>
                    <a:lnTo>
                      <a:pt x="4" y="3"/>
                    </a:lnTo>
                    <a:lnTo>
                      <a:pt x="8" y="8"/>
                    </a:lnTo>
                    <a:lnTo>
                      <a:pt x="10" y="11"/>
                    </a:lnTo>
                    <a:lnTo>
                      <a:pt x="13" y="11"/>
                    </a:lnTo>
                    <a:lnTo>
                      <a:pt x="16" y="13"/>
                    </a:lnTo>
                    <a:lnTo>
                      <a:pt x="19" y="13"/>
                    </a:lnTo>
                    <a:lnTo>
                      <a:pt x="24" y="11"/>
                    </a:lnTo>
                    <a:lnTo>
                      <a:pt x="27" y="8"/>
                    </a:lnTo>
                    <a:lnTo>
                      <a:pt x="28" y="0"/>
                    </a:lnTo>
                    <a:lnTo>
                      <a:pt x="3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81" name="Freeform 1132"/>
              <p:cNvSpPr>
                <a:spLocks/>
              </p:cNvSpPr>
              <p:nvPr/>
            </p:nvSpPr>
            <p:spPr bwMode="auto">
              <a:xfrm>
                <a:off x="4135" y="2359"/>
                <a:ext cx="5" cy="16"/>
              </a:xfrm>
              <a:custGeom>
                <a:avLst/>
                <a:gdLst>
                  <a:gd name="T0" fmla="*/ 1 w 5"/>
                  <a:gd name="T1" fmla="*/ 0 h 16"/>
                  <a:gd name="T2" fmla="*/ 5 w 5"/>
                  <a:gd name="T3" fmla="*/ 8 h 16"/>
                  <a:gd name="T4" fmla="*/ 3 w 5"/>
                  <a:gd name="T5" fmla="*/ 12 h 16"/>
                  <a:gd name="T6" fmla="*/ 1 w 5"/>
                  <a:gd name="T7" fmla="*/ 16 h 16"/>
                  <a:gd name="T8" fmla="*/ 0 w 5"/>
                  <a:gd name="T9" fmla="*/ 16 h 16"/>
                  <a:gd name="T10" fmla="*/ 1 w 5"/>
                  <a:gd name="T11" fmla="*/ 14 h 16"/>
                  <a:gd name="T12" fmla="*/ 1 w 5"/>
                  <a:gd name="T13" fmla="*/ 12 h 16"/>
                  <a:gd name="T14" fmla="*/ 1 w 5"/>
                  <a:gd name="T15" fmla="*/ 0 h 16"/>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16"/>
                  <a:gd name="T26" fmla="*/ 5 w 5"/>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16">
                    <a:moveTo>
                      <a:pt x="1" y="0"/>
                    </a:moveTo>
                    <a:lnTo>
                      <a:pt x="5" y="8"/>
                    </a:lnTo>
                    <a:lnTo>
                      <a:pt x="3" y="12"/>
                    </a:lnTo>
                    <a:lnTo>
                      <a:pt x="1" y="16"/>
                    </a:lnTo>
                    <a:lnTo>
                      <a:pt x="0" y="16"/>
                    </a:lnTo>
                    <a:lnTo>
                      <a:pt x="1" y="14"/>
                    </a:lnTo>
                    <a:lnTo>
                      <a:pt x="1" y="12"/>
                    </a:lnTo>
                    <a:lnTo>
                      <a:pt x="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82" name="Freeform 1133"/>
              <p:cNvSpPr>
                <a:spLocks/>
              </p:cNvSpPr>
              <p:nvPr/>
            </p:nvSpPr>
            <p:spPr bwMode="auto">
              <a:xfrm>
                <a:off x="3800" y="2362"/>
                <a:ext cx="109" cy="52"/>
              </a:xfrm>
              <a:custGeom>
                <a:avLst/>
                <a:gdLst>
                  <a:gd name="T0" fmla="*/ 107 w 109"/>
                  <a:gd name="T1" fmla="*/ 3 h 52"/>
                  <a:gd name="T2" fmla="*/ 109 w 109"/>
                  <a:gd name="T3" fmla="*/ 5 h 52"/>
                  <a:gd name="T4" fmla="*/ 107 w 109"/>
                  <a:gd name="T5" fmla="*/ 9 h 52"/>
                  <a:gd name="T6" fmla="*/ 104 w 109"/>
                  <a:gd name="T7" fmla="*/ 20 h 52"/>
                  <a:gd name="T8" fmla="*/ 99 w 109"/>
                  <a:gd name="T9" fmla="*/ 28 h 52"/>
                  <a:gd name="T10" fmla="*/ 93 w 109"/>
                  <a:gd name="T11" fmla="*/ 34 h 52"/>
                  <a:gd name="T12" fmla="*/ 90 w 109"/>
                  <a:gd name="T13" fmla="*/ 37 h 52"/>
                  <a:gd name="T14" fmla="*/ 88 w 109"/>
                  <a:gd name="T15" fmla="*/ 42 h 52"/>
                  <a:gd name="T16" fmla="*/ 84 w 109"/>
                  <a:gd name="T17" fmla="*/ 45 h 52"/>
                  <a:gd name="T18" fmla="*/ 79 w 109"/>
                  <a:gd name="T19" fmla="*/ 47 h 52"/>
                  <a:gd name="T20" fmla="*/ 76 w 109"/>
                  <a:gd name="T21" fmla="*/ 48 h 52"/>
                  <a:gd name="T22" fmla="*/ 68 w 109"/>
                  <a:gd name="T23" fmla="*/ 50 h 52"/>
                  <a:gd name="T24" fmla="*/ 62 w 109"/>
                  <a:gd name="T25" fmla="*/ 52 h 52"/>
                  <a:gd name="T26" fmla="*/ 53 w 109"/>
                  <a:gd name="T27" fmla="*/ 52 h 52"/>
                  <a:gd name="T28" fmla="*/ 40 w 109"/>
                  <a:gd name="T29" fmla="*/ 50 h 52"/>
                  <a:gd name="T30" fmla="*/ 31 w 109"/>
                  <a:gd name="T31" fmla="*/ 48 h 52"/>
                  <a:gd name="T32" fmla="*/ 23 w 109"/>
                  <a:gd name="T33" fmla="*/ 45 h 52"/>
                  <a:gd name="T34" fmla="*/ 18 w 109"/>
                  <a:gd name="T35" fmla="*/ 42 h 52"/>
                  <a:gd name="T36" fmla="*/ 14 w 109"/>
                  <a:gd name="T37" fmla="*/ 39 h 52"/>
                  <a:gd name="T38" fmla="*/ 9 w 109"/>
                  <a:gd name="T39" fmla="*/ 37 h 52"/>
                  <a:gd name="T40" fmla="*/ 4 w 109"/>
                  <a:gd name="T41" fmla="*/ 30 h 52"/>
                  <a:gd name="T42" fmla="*/ 3 w 109"/>
                  <a:gd name="T43" fmla="*/ 25 h 52"/>
                  <a:gd name="T44" fmla="*/ 0 w 109"/>
                  <a:gd name="T45" fmla="*/ 20 h 52"/>
                  <a:gd name="T46" fmla="*/ 3 w 109"/>
                  <a:gd name="T47" fmla="*/ 19 h 52"/>
                  <a:gd name="T48" fmla="*/ 6 w 109"/>
                  <a:gd name="T49" fmla="*/ 22 h 52"/>
                  <a:gd name="T50" fmla="*/ 7 w 109"/>
                  <a:gd name="T51" fmla="*/ 25 h 52"/>
                  <a:gd name="T52" fmla="*/ 12 w 109"/>
                  <a:gd name="T53" fmla="*/ 33 h 52"/>
                  <a:gd name="T54" fmla="*/ 15 w 109"/>
                  <a:gd name="T55" fmla="*/ 34 h 52"/>
                  <a:gd name="T56" fmla="*/ 18 w 109"/>
                  <a:gd name="T57" fmla="*/ 37 h 52"/>
                  <a:gd name="T58" fmla="*/ 23 w 109"/>
                  <a:gd name="T59" fmla="*/ 39 h 52"/>
                  <a:gd name="T60" fmla="*/ 25 w 109"/>
                  <a:gd name="T61" fmla="*/ 41 h 52"/>
                  <a:gd name="T62" fmla="*/ 29 w 109"/>
                  <a:gd name="T63" fmla="*/ 44 h 52"/>
                  <a:gd name="T64" fmla="*/ 35 w 109"/>
                  <a:gd name="T65" fmla="*/ 45 h 52"/>
                  <a:gd name="T66" fmla="*/ 39 w 109"/>
                  <a:gd name="T67" fmla="*/ 45 h 52"/>
                  <a:gd name="T68" fmla="*/ 46 w 109"/>
                  <a:gd name="T69" fmla="*/ 45 h 52"/>
                  <a:gd name="T70" fmla="*/ 57 w 109"/>
                  <a:gd name="T71" fmla="*/ 45 h 52"/>
                  <a:gd name="T72" fmla="*/ 67 w 109"/>
                  <a:gd name="T73" fmla="*/ 45 h 52"/>
                  <a:gd name="T74" fmla="*/ 74 w 109"/>
                  <a:gd name="T75" fmla="*/ 42 h 52"/>
                  <a:gd name="T76" fmla="*/ 87 w 109"/>
                  <a:gd name="T77" fmla="*/ 34 h 52"/>
                  <a:gd name="T78" fmla="*/ 90 w 109"/>
                  <a:gd name="T79" fmla="*/ 33 h 52"/>
                  <a:gd name="T80" fmla="*/ 93 w 109"/>
                  <a:gd name="T81" fmla="*/ 28 h 52"/>
                  <a:gd name="T82" fmla="*/ 98 w 109"/>
                  <a:gd name="T83" fmla="*/ 20 h 52"/>
                  <a:gd name="T84" fmla="*/ 102 w 109"/>
                  <a:gd name="T85" fmla="*/ 11 h 52"/>
                  <a:gd name="T86" fmla="*/ 104 w 109"/>
                  <a:gd name="T87" fmla="*/ 0 h 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9"/>
                  <a:gd name="T133" fmla="*/ 0 h 52"/>
                  <a:gd name="T134" fmla="*/ 109 w 109"/>
                  <a:gd name="T135" fmla="*/ 52 h 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9" h="52">
                    <a:moveTo>
                      <a:pt x="104" y="0"/>
                    </a:moveTo>
                    <a:lnTo>
                      <a:pt x="107" y="3"/>
                    </a:lnTo>
                    <a:lnTo>
                      <a:pt x="109" y="3"/>
                    </a:lnTo>
                    <a:lnTo>
                      <a:pt x="109" y="5"/>
                    </a:lnTo>
                    <a:lnTo>
                      <a:pt x="109" y="6"/>
                    </a:lnTo>
                    <a:lnTo>
                      <a:pt x="107" y="9"/>
                    </a:lnTo>
                    <a:lnTo>
                      <a:pt x="106" y="16"/>
                    </a:lnTo>
                    <a:lnTo>
                      <a:pt x="104" y="20"/>
                    </a:lnTo>
                    <a:lnTo>
                      <a:pt x="101" y="27"/>
                    </a:lnTo>
                    <a:lnTo>
                      <a:pt x="99" y="28"/>
                    </a:lnTo>
                    <a:lnTo>
                      <a:pt x="98" y="31"/>
                    </a:lnTo>
                    <a:lnTo>
                      <a:pt x="93" y="34"/>
                    </a:lnTo>
                    <a:lnTo>
                      <a:pt x="93" y="37"/>
                    </a:lnTo>
                    <a:lnTo>
                      <a:pt x="90" y="37"/>
                    </a:lnTo>
                    <a:lnTo>
                      <a:pt x="88" y="41"/>
                    </a:lnTo>
                    <a:lnTo>
                      <a:pt x="88" y="42"/>
                    </a:lnTo>
                    <a:lnTo>
                      <a:pt x="84" y="44"/>
                    </a:lnTo>
                    <a:lnTo>
                      <a:pt x="84" y="45"/>
                    </a:lnTo>
                    <a:lnTo>
                      <a:pt x="82" y="45"/>
                    </a:lnTo>
                    <a:lnTo>
                      <a:pt x="79" y="47"/>
                    </a:lnTo>
                    <a:lnTo>
                      <a:pt x="78" y="48"/>
                    </a:lnTo>
                    <a:lnTo>
                      <a:pt x="76" y="48"/>
                    </a:lnTo>
                    <a:lnTo>
                      <a:pt x="71" y="48"/>
                    </a:lnTo>
                    <a:lnTo>
                      <a:pt x="68" y="50"/>
                    </a:lnTo>
                    <a:lnTo>
                      <a:pt x="65" y="50"/>
                    </a:lnTo>
                    <a:lnTo>
                      <a:pt x="62" y="52"/>
                    </a:lnTo>
                    <a:lnTo>
                      <a:pt x="57" y="50"/>
                    </a:lnTo>
                    <a:lnTo>
                      <a:pt x="53" y="52"/>
                    </a:lnTo>
                    <a:lnTo>
                      <a:pt x="48" y="50"/>
                    </a:lnTo>
                    <a:lnTo>
                      <a:pt x="40" y="50"/>
                    </a:lnTo>
                    <a:lnTo>
                      <a:pt x="35" y="50"/>
                    </a:lnTo>
                    <a:lnTo>
                      <a:pt x="31" y="48"/>
                    </a:lnTo>
                    <a:lnTo>
                      <a:pt x="28" y="48"/>
                    </a:lnTo>
                    <a:lnTo>
                      <a:pt x="23" y="45"/>
                    </a:lnTo>
                    <a:lnTo>
                      <a:pt x="20" y="44"/>
                    </a:lnTo>
                    <a:lnTo>
                      <a:pt x="18" y="42"/>
                    </a:lnTo>
                    <a:lnTo>
                      <a:pt x="15" y="41"/>
                    </a:lnTo>
                    <a:lnTo>
                      <a:pt x="14" y="39"/>
                    </a:lnTo>
                    <a:lnTo>
                      <a:pt x="12" y="39"/>
                    </a:lnTo>
                    <a:lnTo>
                      <a:pt x="9" y="37"/>
                    </a:lnTo>
                    <a:lnTo>
                      <a:pt x="7" y="34"/>
                    </a:lnTo>
                    <a:lnTo>
                      <a:pt x="4" y="30"/>
                    </a:lnTo>
                    <a:lnTo>
                      <a:pt x="3" y="27"/>
                    </a:lnTo>
                    <a:lnTo>
                      <a:pt x="3" y="25"/>
                    </a:lnTo>
                    <a:lnTo>
                      <a:pt x="1" y="25"/>
                    </a:lnTo>
                    <a:lnTo>
                      <a:pt x="0" y="20"/>
                    </a:lnTo>
                    <a:lnTo>
                      <a:pt x="0" y="19"/>
                    </a:lnTo>
                    <a:lnTo>
                      <a:pt x="3" y="19"/>
                    </a:lnTo>
                    <a:lnTo>
                      <a:pt x="4" y="20"/>
                    </a:lnTo>
                    <a:lnTo>
                      <a:pt x="6" y="22"/>
                    </a:lnTo>
                    <a:lnTo>
                      <a:pt x="7" y="22"/>
                    </a:lnTo>
                    <a:lnTo>
                      <a:pt x="7" y="25"/>
                    </a:lnTo>
                    <a:lnTo>
                      <a:pt x="9" y="27"/>
                    </a:lnTo>
                    <a:lnTo>
                      <a:pt x="12" y="33"/>
                    </a:lnTo>
                    <a:lnTo>
                      <a:pt x="14" y="34"/>
                    </a:lnTo>
                    <a:lnTo>
                      <a:pt x="15" y="34"/>
                    </a:lnTo>
                    <a:lnTo>
                      <a:pt x="18" y="36"/>
                    </a:lnTo>
                    <a:lnTo>
                      <a:pt x="18" y="37"/>
                    </a:lnTo>
                    <a:lnTo>
                      <a:pt x="20" y="37"/>
                    </a:lnTo>
                    <a:lnTo>
                      <a:pt x="23" y="39"/>
                    </a:lnTo>
                    <a:lnTo>
                      <a:pt x="23" y="41"/>
                    </a:lnTo>
                    <a:lnTo>
                      <a:pt x="25" y="41"/>
                    </a:lnTo>
                    <a:lnTo>
                      <a:pt x="28" y="42"/>
                    </a:lnTo>
                    <a:lnTo>
                      <a:pt x="29" y="44"/>
                    </a:lnTo>
                    <a:lnTo>
                      <a:pt x="31" y="44"/>
                    </a:lnTo>
                    <a:lnTo>
                      <a:pt x="35" y="45"/>
                    </a:lnTo>
                    <a:lnTo>
                      <a:pt x="37" y="45"/>
                    </a:lnTo>
                    <a:lnTo>
                      <a:pt x="39" y="45"/>
                    </a:lnTo>
                    <a:lnTo>
                      <a:pt x="43" y="45"/>
                    </a:lnTo>
                    <a:lnTo>
                      <a:pt x="46" y="45"/>
                    </a:lnTo>
                    <a:lnTo>
                      <a:pt x="53" y="47"/>
                    </a:lnTo>
                    <a:lnTo>
                      <a:pt x="57" y="45"/>
                    </a:lnTo>
                    <a:lnTo>
                      <a:pt x="62" y="47"/>
                    </a:lnTo>
                    <a:lnTo>
                      <a:pt x="67" y="45"/>
                    </a:lnTo>
                    <a:lnTo>
                      <a:pt x="71" y="44"/>
                    </a:lnTo>
                    <a:lnTo>
                      <a:pt x="74" y="42"/>
                    </a:lnTo>
                    <a:lnTo>
                      <a:pt x="81" y="39"/>
                    </a:lnTo>
                    <a:lnTo>
                      <a:pt x="87" y="34"/>
                    </a:lnTo>
                    <a:lnTo>
                      <a:pt x="88" y="34"/>
                    </a:lnTo>
                    <a:lnTo>
                      <a:pt x="90" y="33"/>
                    </a:lnTo>
                    <a:lnTo>
                      <a:pt x="92" y="30"/>
                    </a:lnTo>
                    <a:lnTo>
                      <a:pt x="93" y="28"/>
                    </a:lnTo>
                    <a:lnTo>
                      <a:pt x="96" y="22"/>
                    </a:lnTo>
                    <a:lnTo>
                      <a:pt x="98" y="20"/>
                    </a:lnTo>
                    <a:lnTo>
                      <a:pt x="99" y="17"/>
                    </a:lnTo>
                    <a:lnTo>
                      <a:pt x="102" y="11"/>
                    </a:lnTo>
                    <a:lnTo>
                      <a:pt x="104" y="5"/>
                    </a:lnTo>
                    <a:lnTo>
                      <a:pt x="10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83" name="Freeform 1134"/>
              <p:cNvSpPr>
                <a:spLocks/>
              </p:cNvSpPr>
              <p:nvPr/>
            </p:nvSpPr>
            <p:spPr bwMode="auto">
              <a:xfrm>
                <a:off x="4012" y="2365"/>
                <a:ext cx="32" cy="10"/>
              </a:xfrm>
              <a:custGeom>
                <a:avLst/>
                <a:gdLst>
                  <a:gd name="T0" fmla="*/ 29 w 32"/>
                  <a:gd name="T1" fmla="*/ 0 h 10"/>
                  <a:gd name="T2" fmla="*/ 31 w 32"/>
                  <a:gd name="T3" fmla="*/ 2 h 10"/>
                  <a:gd name="T4" fmla="*/ 32 w 32"/>
                  <a:gd name="T5" fmla="*/ 3 h 10"/>
                  <a:gd name="T6" fmla="*/ 32 w 32"/>
                  <a:gd name="T7" fmla="*/ 8 h 10"/>
                  <a:gd name="T8" fmla="*/ 32 w 32"/>
                  <a:gd name="T9" fmla="*/ 10 h 10"/>
                  <a:gd name="T10" fmla="*/ 29 w 32"/>
                  <a:gd name="T11" fmla="*/ 6 h 10"/>
                  <a:gd name="T12" fmla="*/ 29 w 32"/>
                  <a:gd name="T13" fmla="*/ 3 h 10"/>
                  <a:gd name="T14" fmla="*/ 15 w 32"/>
                  <a:gd name="T15" fmla="*/ 5 h 10"/>
                  <a:gd name="T16" fmla="*/ 7 w 32"/>
                  <a:gd name="T17" fmla="*/ 6 h 10"/>
                  <a:gd name="T18" fmla="*/ 0 w 32"/>
                  <a:gd name="T19" fmla="*/ 6 h 10"/>
                  <a:gd name="T20" fmla="*/ 0 w 32"/>
                  <a:gd name="T21" fmla="*/ 6 h 10"/>
                  <a:gd name="T22" fmla="*/ 15 w 32"/>
                  <a:gd name="T23" fmla="*/ 3 h 10"/>
                  <a:gd name="T24" fmla="*/ 29 w 32"/>
                  <a:gd name="T25" fmla="*/ 2 h 10"/>
                  <a:gd name="T26" fmla="*/ 29 w 32"/>
                  <a:gd name="T27" fmla="*/ 0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10"/>
                  <a:gd name="T44" fmla="*/ 32 w 32"/>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10">
                    <a:moveTo>
                      <a:pt x="29" y="0"/>
                    </a:moveTo>
                    <a:lnTo>
                      <a:pt x="31" y="2"/>
                    </a:lnTo>
                    <a:lnTo>
                      <a:pt x="32" y="3"/>
                    </a:lnTo>
                    <a:lnTo>
                      <a:pt x="32" y="8"/>
                    </a:lnTo>
                    <a:lnTo>
                      <a:pt x="32" y="10"/>
                    </a:lnTo>
                    <a:lnTo>
                      <a:pt x="29" y="6"/>
                    </a:lnTo>
                    <a:lnTo>
                      <a:pt x="29" y="3"/>
                    </a:lnTo>
                    <a:lnTo>
                      <a:pt x="15" y="5"/>
                    </a:lnTo>
                    <a:lnTo>
                      <a:pt x="7" y="6"/>
                    </a:lnTo>
                    <a:lnTo>
                      <a:pt x="0" y="6"/>
                    </a:lnTo>
                    <a:lnTo>
                      <a:pt x="15" y="3"/>
                    </a:lnTo>
                    <a:lnTo>
                      <a:pt x="29" y="2"/>
                    </a:lnTo>
                    <a:lnTo>
                      <a:pt x="2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84" name="Freeform 1135"/>
              <p:cNvSpPr>
                <a:spLocks/>
              </p:cNvSpPr>
              <p:nvPr/>
            </p:nvSpPr>
            <p:spPr bwMode="auto">
              <a:xfrm>
                <a:off x="3970" y="2367"/>
                <a:ext cx="4" cy="6"/>
              </a:xfrm>
              <a:custGeom>
                <a:avLst/>
                <a:gdLst>
                  <a:gd name="T0" fmla="*/ 3 w 4"/>
                  <a:gd name="T1" fmla="*/ 0 h 6"/>
                  <a:gd name="T2" fmla="*/ 4 w 4"/>
                  <a:gd name="T3" fmla="*/ 1 h 6"/>
                  <a:gd name="T4" fmla="*/ 4 w 4"/>
                  <a:gd name="T5" fmla="*/ 3 h 6"/>
                  <a:gd name="T6" fmla="*/ 3 w 4"/>
                  <a:gd name="T7" fmla="*/ 4 h 6"/>
                  <a:gd name="T8" fmla="*/ 1 w 4"/>
                  <a:gd name="T9" fmla="*/ 6 h 6"/>
                  <a:gd name="T10" fmla="*/ 0 w 4"/>
                  <a:gd name="T11" fmla="*/ 6 h 6"/>
                  <a:gd name="T12" fmla="*/ 1 w 4"/>
                  <a:gd name="T13" fmla="*/ 4 h 6"/>
                  <a:gd name="T14" fmla="*/ 1 w 4"/>
                  <a:gd name="T15" fmla="*/ 3 h 6"/>
                  <a:gd name="T16" fmla="*/ 3 w 4"/>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6"/>
                  <a:gd name="T29" fmla="*/ 4 w 4"/>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6">
                    <a:moveTo>
                      <a:pt x="3" y="0"/>
                    </a:moveTo>
                    <a:lnTo>
                      <a:pt x="4" y="1"/>
                    </a:lnTo>
                    <a:lnTo>
                      <a:pt x="4" y="3"/>
                    </a:lnTo>
                    <a:lnTo>
                      <a:pt x="3" y="4"/>
                    </a:lnTo>
                    <a:lnTo>
                      <a:pt x="1" y="6"/>
                    </a:lnTo>
                    <a:lnTo>
                      <a:pt x="0" y="6"/>
                    </a:lnTo>
                    <a:lnTo>
                      <a:pt x="1" y="4"/>
                    </a:lnTo>
                    <a:lnTo>
                      <a:pt x="1" y="3"/>
                    </a:lnTo>
                    <a:lnTo>
                      <a:pt x="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85" name="Freeform 1136"/>
              <p:cNvSpPr>
                <a:spLocks/>
              </p:cNvSpPr>
              <p:nvPr/>
            </p:nvSpPr>
            <p:spPr bwMode="auto">
              <a:xfrm>
                <a:off x="3834" y="2368"/>
                <a:ext cx="58" cy="28"/>
              </a:xfrm>
              <a:custGeom>
                <a:avLst/>
                <a:gdLst>
                  <a:gd name="T0" fmla="*/ 58 w 58"/>
                  <a:gd name="T1" fmla="*/ 0 h 28"/>
                  <a:gd name="T2" fmla="*/ 58 w 58"/>
                  <a:gd name="T3" fmla="*/ 5 h 28"/>
                  <a:gd name="T4" fmla="*/ 56 w 58"/>
                  <a:gd name="T5" fmla="*/ 8 h 28"/>
                  <a:gd name="T6" fmla="*/ 53 w 58"/>
                  <a:gd name="T7" fmla="*/ 13 h 28"/>
                  <a:gd name="T8" fmla="*/ 50 w 58"/>
                  <a:gd name="T9" fmla="*/ 16 h 28"/>
                  <a:gd name="T10" fmla="*/ 48 w 58"/>
                  <a:gd name="T11" fmla="*/ 17 h 28"/>
                  <a:gd name="T12" fmla="*/ 47 w 58"/>
                  <a:gd name="T13" fmla="*/ 19 h 28"/>
                  <a:gd name="T14" fmla="*/ 42 w 58"/>
                  <a:gd name="T15" fmla="*/ 22 h 28"/>
                  <a:gd name="T16" fmla="*/ 37 w 58"/>
                  <a:gd name="T17" fmla="*/ 25 h 28"/>
                  <a:gd name="T18" fmla="*/ 33 w 58"/>
                  <a:gd name="T19" fmla="*/ 27 h 28"/>
                  <a:gd name="T20" fmla="*/ 26 w 58"/>
                  <a:gd name="T21" fmla="*/ 28 h 28"/>
                  <a:gd name="T22" fmla="*/ 19 w 58"/>
                  <a:gd name="T23" fmla="*/ 28 h 28"/>
                  <a:gd name="T24" fmla="*/ 5 w 58"/>
                  <a:gd name="T25" fmla="*/ 27 h 28"/>
                  <a:gd name="T26" fmla="*/ 0 w 58"/>
                  <a:gd name="T27" fmla="*/ 22 h 28"/>
                  <a:gd name="T28" fmla="*/ 3 w 58"/>
                  <a:gd name="T29" fmla="*/ 24 h 28"/>
                  <a:gd name="T30" fmla="*/ 5 w 58"/>
                  <a:gd name="T31" fmla="*/ 25 h 28"/>
                  <a:gd name="T32" fmla="*/ 11 w 58"/>
                  <a:gd name="T33" fmla="*/ 27 h 28"/>
                  <a:gd name="T34" fmla="*/ 23 w 58"/>
                  <a:gd name="T35" fmla="*/ 27 h 28"/>
                  <a:gd name="T36" fmla="*/ 36 w 58"/>
                  <a:gd name="T37" fmla="*/ 24 h 28"/>
                  <a:gd name="T38" fmla="*/ 42 w 58"/>
                  <a:gd name="T39" fmla="*/ 21 h 28"/>
                  <a:gd name="T40" fmla="*/ 47 w 58"/>
                  <a:gd name="T41" fmla="*/ 16 h 28"/>
                  <a:gd name="T42" fmla="*/ 50 w 58"/>
                  <a:gd name="T43" fmla="*/ 13 h 28"/>
                  <a:gd name="T44" fmla="*/ 54 w 58"/>
                  <a:gd name="T45" fmla="*/ 8 h 28"/>
                  <a:gd name="T46" fmla="*/ 58 w 58"/>
                  <a:gd name="T47" fmla="*/ 0 h 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8"/>
                  <a:gd name="T73" fmla="*/ 0 h 28"/>
                  <a:gd name="T74" fmla="*/ 58 w 58"/>
                  <a:gd name="T75" fmla="*/ 28 h 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8" h="28">
                    <a:moveTo>
                      <a:pt x="58" y="0"/>
                    </a:moveTo>
                    <a:lnTo>
                      <a:pt x="58" y="5"/>
                    </a:lnTo>
                    <a:lnTo>
                      <a:pt x="56" y="8"/>
                    </a:lnTo>
                    <a:lnTo>
                      <a:pt x="53" y="13"/>
                    </a:lnTo>
                    <a:lnTo>
                      <a:pt x="50" y="16"/>
                    </a:lnTo>
                    <a:lnTo>
                      <a:pt x="48" y="17"/>
                    </a:lnTo>
                    <a:lnTo>
                      <a:pt x="47" y="19"/>
                    </a:lnTo>
                    <a:lnTo>
                      <a:pt x="42" y="22"/>
                    </a:lnTo>
                    <a:lnTo>
                      <a:pt x="37" y="25"/>
                    </a:lnTo>
                    <a:lnTo>
                      <a:pt x="33" y="27"/>
                    </a:lnTo>
                    <a:lnTo>
                      <a:pt x="26" y="28"/>
                    </a:lnTo>
                    <a:lnTo>
                      <a:pt x="19" y="28"/>
                    </a:lnTo>
                    <a:lnTo>
                      <a:pt x="5" y="27"/>
                    </a:lnTo>
                    <a:lnTo>
                      <a:pt x="0" y="22"/>
                    </a:lnTo>
                    <a:lnTo>
                      <a:pt x="3" y="24"/>
                    </a:lnTo>
                    <a:lnTo>
                      <a:pt x="5" y="25"/>
                    </a:lnTo>
                    <a:lnTo>
                      <a:pt x="11" y="27"/>
                    </a:lnTo>
                    <a:lnTo>
                      <a:pt x="23" y="27"/>
                    </a:lnTo>
                    <a:lnTo>
                      <a:pt x="36" y="24"/>
                    </a:lnTo>
                    <a:lnTo>
                      <a:pt x="42" y="21"/>
                    </a:lnTo>
                    <a:lnTo>
                      <a:pt x="47" y="16"/>
                    </a:lnTo>
                    <a:lnTo>
                      <a:pt x="50" y="13"/>
                    </a:lnTo>
                    <a:lnTo>
                      <a:pt x="54" y="8"/>
                    </a:lnTo>
                    <a:lnTo>
                      <a:pt x="5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86" name="Freeform 1137"/>
              <p:cNvSpPr>
                <a:spLocks/>
              </p:cNvSpPr>
              <p:nvPr/>
            </p:nvSpPr>
            <p:spPr bwMode="auto">
              <a:xfrm>
                <a:off x="3991" y="2368"/>
                <a:ext cx="19" cy="7"/>
              </a:xfrm>
              <a:custGeom>
                <a:avLst/>
                <a:gdLst>
                  <a:gd name="T0" fmla="*/ 5 w 19"/>
                  <a:gd name="T1" fmla="*/ 0 h 7"/>
                  <a:gd name="T2" fmla="*/ 8 w 19"/>
                  <a:gd name="T3" fmla="*/ 2 h 7"/>
                  <a:gd name="T4" fmla="*/ 10 w 19"/>
                  <a:gd name="T5" fmla="*/ 3 h 7"/>
                  <a:gd name="T6" fmla="*/ 13 w 19"/>
                  <a:gd name="T7" fmla="*/ 3 h 7"/>
                  <a:gd name="T8" fmla="*/ 14 w 19"/>
                  <a:gd name="T9" fmla="*/ 3 h 7"/>
                  <a:gd name="T10" fmla="*/ 18 w 19"/>
                  <a:gd name="T11" fmla="*/ 2 h 7"/>
                  <a:gd name="T12" fmla="*/ 19 w 19"/>
                  <a:gd name="T13" fmla="*/ 3 h 7"/>
                  <a:gd name="T14" fmla="*/ 16 w 19"/>
                  <a:gd name="T15" fmla="*/ 5 h 7"/>
                  <a:gd name="T16" fmla="*/ 13 w 19"/>
                  <a:gd name="T17" fmla="*/ 7 h 7"/>
                  <a:gd name="T18" fmla="*/ 8 w 19"/>
                  <a:gd name="T19" fmla="*/ 3 h 7"/>
                  <a:gd name="T20" fmla="*/ 3 w 19"/>
                  <a:gd name="T21" fmla="*/ 3 h 7"/>
                  <a:gd name="T22" fmla="*/ 2 w 19"/>
                  <a:gd name="T23" fmla="*/ 3 h 7"/>
                  <a:gd name="T24" fmla="*/ 0 w 19"/>
                  <a:gd name="T25" fmla="*/ 2 h 7"/>
                  <a:gd name="T26" fmla="*/ 5 w 19"/>
                  <a:gd name="T27" fmla="*/ 0 h 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
                  <a:gd name="T43" fmla="*/ 0 h 7"/>
                  <a:gd name="T44" fmla="*/ 19 w 19"/>
                  <a:gd name="T45" fmla="*/ 7 h 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 h="7">
                    <a:moveTo>
                      <a:pt x="5" y="0"/>
                    </a:moveTo>
                    <a:lnTo>
                      <a:pt x="8" y="2"/>
                    </a:lnTo>
                    <a:lnTo>
                      <a:pt x="10" y="3"/>
                    </a:lnTo>
                    <a:lnTo>
                      <a:pt x="13" y="3"/>
                    </a:lnTo>
                    <a:lnTo>
                      <a:pt x="14" y="3"/>
                    </a:lnTo>
                    <a:lnTo>
                      <a:pt x="18" y="2"/>
                    </a:lnTo>
                    <a:lnTo>
                      <a:pt x="19" y="3"/>
                    </a:lnTo>
                    <a:lnTo>
                      <a:pt x="16" y="5"/>
                    </a:lnTo>
                    <a:lnTo>
                      <a:pt x="13" y="7"/>
                    </a:lnTo>
                    <a:lnTo>
                      <a:pt x="8" y="3"/>
                    </a:lnTo>
                    <a:lnTo>
                      <a:pt x="3" y="3"/>
                    </a:lnTo>
                    <a:lnTo>
                      <a:pt x="2" y="3"/>
                    </a:lnTo>
                    <a:lnTo>
                      <a:pt x="0" y="2"/>
                    </a:lnTo>
                    <a:lnTo>
                      <a:pt x="5"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87" name="Freeform 1138"/>
              <p:cNvSpPr>
                <a:spLocks/>
              </p:cNvSpPr>
              <p:nvPr/>
            </p:nvSpPr>
            <p:spPr bwMode="auto">
              <a:xfrm>
                <a:off x="4113" y="2379"/>
                <a:ext cx="20" cy="19"/>
              </a:xfrm>
              <a:custGeom>
                <a:avLst/>
                <a:gdLst>
                  <a:gd name="T0" fmla="*/ 20 w 20"/>
                  <a:gd name="T1" fmla="*/ 0 h 19"/>
                  <a:gd name="T2" fmla="*/ 19 w 20"/>
                  <a:gd name="T3" fmla="*/ 3 h 19"/>
                  <a:gd name="T4" fmla="*/ 17 w 20"/>
                  <a:gd name="T5" fmla="*/ 8 h 19"/>
                  <a:gd name="T6" fmla="*/ 14 w 20"/>
                  <a:gd name="T7" fmla="*/ 11 h 19"/>
                  <a:gd name="T8" fmla="*/ 11 w 20"/>
                  <a:gd name="T9" fmla="*/ 14 h 19"/>
                  <a:gd name="T10" fmla="*/ 8 w 20"/>
                  <a:gd name="T11" fmla="*/ 16 h 19"/>
                  <a:gd name="T12" fmla="*/ 5 w 20"/>
                  <a:gd name="T13" fmla="*/ 17 h 19"/>
                  <a:gd name="T14" fmla="*/ 3 w 20"/>
                  <a:gd name="T15" fmla="*/ 19 h 19"/>
                  <a:gd name="T16" fmla="*/ 0 w 20"/>
                  <a:gd name="T17" fmla="*/ 19 h 19"/>
                  <a:gd name="T18" fmla="*/ 0 w 20"/>
                  <a:gd name="T19" fmla="*/ 19 h 19"/>
                  <a:gd name="T20" fmla="*/ 6 w 20"/>
                  <a:gd name="T21" fmla="*/ 16 h 19"/>
                  <a:gd name="T22" fmla="*/ 9 w 20"/>
                  <a:gd name="T23" fmla="*/ 13 h 19"/>
                  <a:gd name="T24" fmla="*/ 12 w 20"/>
                  <a:gd name="T25" fmla="*/ 11 h 19"/>
                  <a:gd name="T26" fmla="*/ 17 w 20"/>
                  <a:gd name="T27" fmla="*/ 5 h 19"/>
                  <a:gd name="T28" fmla="*/ 20 w 20"/>
                  <a:gd name="T29" fmla="*/ 0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19"/>
                  <a:gd name="T47" fmla="*/ 20 w 20"/>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19">
                    <a:moveTo>
                      <a:pt x="20" y="0"/>
                    </a:moveTo>
                    <a:lnTo>
                      <a:pt x="19" y="3"/>
                    </a:lnTo>
                    <a:lnTo>
                      <a:pt x="17" y="8"/>
                    </a:lnTo>
                    <a:lnTo>
                      <a:pt x="14" y="11"/>
                    </a:lnTo>
                    <a:lnTo>
                      <a:pt x="11" y="14"/>
                    </a:lnTo>
                    <a:lnTo>
                      <a:pt x="8" y="16"/>
                    </a:lnTo>
                    <a:lnTo>
                      <a:pt x="5" y="17"/>
                    </a:lnTo>
                    <a:lnTo>
                      <a:pt x="3" y="19"/>
                    </a:lnTo>
                    <a:lnTo>
                      <a:pt x="0" y="19"/>
                    </a:lnTo>
                    <a:lnTo>
                      <a:pt x="6" y="16"/>
                    </a:lnTo>
                    <a:lnTo>
                      <a:pt x="9" y="13"/>
                    </a:lnTo>
                    <a:lnTo>
                      <a:pt x="12" y="11"/>
                    </a:lnTo>
                    <a:lnTo>
                      <a:pt x="17" y="5"/>
                    </a:lnTo>
                    <a:lnTo>
                      <a:pt x="2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88" name="Freeform 1139"/>
              <p:cNvSpPr>
                <a:spLocks/>
              </p:cNvSpPr>
              <p:nvPr/>
            </p:nvSpPr>
            <p:spPr bwMode="auto">
              <a:xfrm>
                <a:off x="4104" y="2379"/>
                <a:ext cx="25" cy="14"/>
              </a:xfrm>
              <a:custGeom>
                <a:avLst/>
                <a:gdLst>
                  <a:gd name="T0" fmla="*/ 23 w 25"/>
                  <a:gd name="T1" fmla="*/ 0 h 14"/>
                  <a:gd name="T2" fmla="*/ 25 w 25"/>
                  <a:gd name="T3" fmla="*/ 0 h 14"/>
                  <a:gd name="T4" fmla="*/ 23 w 25"/>
                  <a:gd name="T5" fmla="*/ 5 h 14"/>
                  <a:gd name="T6" fmla="*/ 21 w 25"/>
                  <a:gd name="T7" fmla="*/ 6 h 14"/>
                  <a:gd name="T8" fmla="*/ 20 w 25"/>
                  <a:gd name="T9" fmla="*/ 8 h 14"/>
                  <a:gd name="T10" fmla="*/ 18 w 25"/>
                  <a:gd name="T11" fmla="*/ 11 h 14"/>
                  <a:gd name="T12" fmla="*/ 17 w 25"/>
                  <a:gd name="T13" fmla="*/ 11 h 14"/>
                  <a:gd name="T14" fmla="*/ 12 w 25"/>
                  <a:gd name="T15" fmla="*/ 14 h 14"/>
                  <a:gd name="T16" fmla="*/ 0 w 25"/>
                  <a:gd name="T17" fmla="*/ 5 h 14"/>
                  <a:gd name="T18" fmla="*/ 4 w 25"/>
                  <a:gd name="T19" fmla="*/ 5 h 14"/>
                  <a:gd name="T20" fmla="*/ 6 w 25"/>
                  <a:gd name="T21" fmla="*/ 5 h 14"/>
                  <a:gd name="T22" fmla="*/ 4 w 25"/>
                  <a:gd name="T23" fmla="*/ 6 h 14"/>
                  <a:gd name="T24" fmla="*/ 3 w 25"/>
                  <a:gd name="T25" fmla="*/ 6 h 14"/>
                  <a:gd name="T26" fmla="*/ 6 w 25"/>
                  <a:gd name="T27" fmla="*/ 10 h 14"/>
                  <a:gd name="T28" fmla="*/ 11 w 25"/>
                  <a:gd name="T29" fmla="*/ 11 h 14"/>
                  <a:gd name="T30" fmla="*/ 14 w 25"/>
                  <a:gd name="T31" fmla="*/ 11 h 14"/>
                  <a:gd name="T32" fmla="*/ 18 w 25"/>
                  <a:gd name="T33" fmla="*/ 8 h 14"/>
                  <a:gd name="T34" fmla="*/ 20 w 25"/>
                  <a:gd name="T35" fmla="*/ 5 h 14"/>
                  <a:gd name="T36" fmla="*/ 23 w 25"/>
                  <a:gd name="T37" fmla="*/ 2 h 14"/>
                  <a:gd name="T38" fmla="*/ 23 w 25"/>
                  <a:gd name="T39" fmla="*/ 0 h 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
                  <a:gd name="T61" fmla="*/ 0 h 14"/>
                  <a:gd name="T62" fmla="*/ 25 w 25"/>
                  <a:gd name="T63" fmla="*/ 14 h 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 h="14">
                    <a:moveTo>
                      <a:pt x="23" y="0"/>
                    </a:moveTo>
                    <a:lnTo>
                      <a:pt x="25" y="0"/>
                    </a:lnTo>
                    <a:lnTo>
                      <a:pt x="23" y="5"/>
                    </a:lnTo>
                    <a:lnTo>
                      <a:pt x="21" y="6"/>
                    </a:lnTo>
                    <a:lnTo>
                      <a:pt x="20" y="8"/>
                    </a:lnTo>
                    <a:lnTo>
                      <a:pt x="18" y="11"/>
                    </a:lnTo>
                    <a:lnTo>
                      <a:pt x="17" y="11"/>
                    </a:lnTo>
                    <a:lnTo>
                      <a:pt x="12" y="14"/>
                    </a:lnTo>
                    <a:lnTo>
                      <a:pt x="0" y="5"/>
                    </a:lnTo>
                    <a:lnTo>
                      <a:pt x="4" y="5"/>
                    </a:lnTo>
                    <a:lnTo>
                      <a:pt x="6" y="5"/>
                    </a:lnTo>
                    <a:lnTo>
                      <a:pt x="4" y="6"/>
                    </a:lnTo>
                    <a:lnTo>
                      <a:pt x="3" y="6"/>
                    </a:lnTo>
                    <a:lnTo>
                      <a:pt x="6" y="10"/>
                    </a:lnTo>
                    <a:lnTo>
                      <a:pt x="11" y="11"/>
                    </a:lnTo>
                    <a:lnTo>
                      <a:pt x="14" y="11"/>
                    </a:lnTo>
                    <a:lnTo>
                      <a:pt x="18" y="8"/>
                    </a:lnTo>
                    <a:lnTo>
                      <a:pt x="20" y="5"/>
                    </a:lnTo>
                    <a:lnTo>
                      <a:pt x="23" y="2"/>
                    </a:lnTo>
                    <a:lnTo>
                      <a:pt x="2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89" name="Freeform 1140"/>
              <p:cNvSpPr>
                <a:spLocks/>
              </p:cNvSpPr>
              <p:nvPr/>
            </p:nvSpPr>
            <p:spPr bwMode="auto">
              <a:xfrm>
                <a:off x="3842" y="2382"/>
                <a:ext cx="26" cy="10"/>
              </a:xfrm>
              <a:custGeom>
                <a:avLst/>
                <a:gdLst>
                  <a:gd name="T0" fmla="*/ 7 w 26"/>
                  <a:gd name="T1" fmla="*/ 0 h 10"/>
                  <a:gd name="T2" fmla="*/ 9 w 26"/>
                  <a:gd name="T3" fmla="*/ 2 h 10"/>
                  <a:gd name="T4" fmla="*/ 7 w 26"/>
                  <a:gd name="T5" fmla="*/ 2 h 10"/>
                  <a:gd name="T6" fmla="*/ 6 w 26"/>
                  <a:gd name="T7" fmla="*/ 3 h 10"/>
                  <a:gd name="T8" fmla="*/ 4 w 26"/>
                  <a:gd name="T9" fmla="*/ 5 h 10"/>
                  <a:gd name="T10" fmla="*/ 3 w 26"/>
                  <a:gd name="T11" fmla="*/ 8 h 10"/>
                  <a:gd name="T12" fmla="*/ 12 w 26"/>
                  <a:gd name="T13" fmla="*/ 8 h 10"/>
                  <a:gd name="T14" fmla="*/ 23 w 26"/>
                  <a:gd name="T15" fmla="*/ 7 h 10"/>
                  <a:gd name="T16" fmla="*/ 23 w 26"/>
                  <a:gd name="T17" fmla="*/ 7 h 10"/>
                  <a:gd name="T18" fmla="*/ 20 w 26"/>
                  <a:gd name="T19" fmla="*/ 5 h 10"/>
                  <a:gd name="T20" fmla="*/ 17 w 26"/>
                  <a:gd name="T21" fmla="*/ 3 h 10"/>
                  <a:gd name="T22" fmla="*/ 12 w 26"/>
                  <a:gd name="T23" fmla="*/ 2 h 10"/>
                  <a:gd name="T24" fmla="*/ 15 w 26"/>
                  <a:gd name="T25" fmla="*/ 2 h 10"/>
                  <a:gd name="T26" fmla="*/ 18 w 26"/>
                  <a:gd name="T27" fmla="*/ 3 h 10"/>
                  <a:gd name="T28" fmla="*/ 23 w 26"/>
                  <a:gd name="T29" fmla="*/ 5 h 10"/>
                  <a:gd name="T30" fmla="*/ 26 w 26"/>
                  <a:gd name="T31" fmla="*/ 7 h 10"/>
                  <a:gd name="T32" fmla="*/ 26 w 26"/>
                  <a:gd name="T33" fmla="*/ 8 h 10"/>
                  <a:gd name="T34" fmla="*/ 25 w 26"/>
                  <a:gd name="T35" fmla="*/ 8 h 10"/>
                  <a:gd name="T36" fmla="*/ 21 w 26"/>
                  <a:gd name="T37" fmla="*/ 8 h 10"/>
                  <a:gd name="T38" fmla="*/ 17 w 26"/>
                  <a:gd name="T39" fmla="*/ 10 h 10"/>
                  <a:gd name="T40" fmla="*/ 11 w 26"/>
                  <a:gd name="T41" fmla="*/ 10 h 10"/>
                  <a:gd name="T42" fmla="*/ 0 w 26"/>
                  <a:gd name="T43" fmla="*/ 10 h 10"/>
                  <a:gd name="T44" fmla="*/ 0 w 26"/>
                  <a:gd name="T45" fmla="*/ 7 h 10"/>
                  <a:gd name="T46" fmla="*/ 1 w 26"/>
                  <a:gd name="T47" fmla="*/ 5 h 10"/>
                  <a:gd name="T48" fmla="*/ 6 w 26"/>
                  <a:gd name="T49" fmla="*/ 2 h 10"/>
                  <a:gd name="T50" fmla="*/ 7 w 26"/>
                  <a:gd name="T51" fmla="*/ 0 h 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
                  <a:gd name="T79" fmla="*/ 0 h 10"/>
                  <a:gd name="T80" fmla="*/ 26 w 26"/>
                  <a:gd name="T81" fmla="*/ 10 h 1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 h="10">
                    <a:moveTo>
                      <a:pt x="7" y="0"/>
                    </a:moveTo>
                    <a:lnTo>
                      <a:pt x="9" y="2"/>
                    </a:lnTo>
                    <a:lnTo>
                      <a:pt x="7" y="2"/>
                    </a:lnTo>
                    <a:lnTo>
                      <a:pt x="6" y="3"/>
                    </a:lnTo>
                    <a:lnTo>
                      <a:pt x="4" y="5"/>
                    </a:lnTo>
                    <a:lnTo>
                      <a:pt x="3" y="8"/>
                    </a:lnTo>
                    <a:lnTo>
                      <a:pt x="12" y="8"/>
                    </a:lnTo>
                    <a:lnTo>
                      <a:pt x="23" y="7"/>
                    </a:lnTo>
                    <a:lnTo>
                      <a:pt x="20" y="5"/>
                    </a:lnTo>
                    <a:lnTo>
                      <a:pt x="17" y="3"/>
                    </a:lnTo>
                    <a:lnTo>
                      <a:pt x="12" y="2"/>
                    </a:lnTo>
                    <a:lnTo>
                      <a:pt x="15" y="2"/>
                    </a:lnTo>
                    <a:lnTo>
                      <a:pt x="18" y="3"/>
                    </a:lnTo>
                    <a:lnTo>
                      <a:pt x="23" y="5"/>
                    </a:lnTo>
                    <a:lnTo>
                      <a:pt x="26" y="7"/>
                    </a:lnTo>
                    <a:lnTo>
                      <a:pt x="26" y="8"/>
                    </a:lnTo>
                    <a:lnTo>
                      <a:pt x="25" y="8"/>
                    </a:lnTo>
                    <a:lnTo>
                      <a:pt x="21" y="8"/>
                    </a:lnTo>
                    <a:lnTo>
                      <a:pt x="17" y="10"/>
                    </a:lnTo>
                    <a:lnTo>
                      <a:pt x="11" y="10"/>
                    </a:lnTo>
                    <a:lnTo>
                      <a:pt x="0" y="10"/>
                    </a:lnTo>
                    <a:lnTo>
                      <a:pt x="0" y="7"/>
                    </a:lnTo>
                    <a:lnTo>
                      <a:pt x="1" y="5"/>
                    </a:lnTo>
                    <a:lnTo>
                      <a:pt x="6" y="2"/>
                    </a:lnTo>
                    <a:lnTo>
                      <a:pt x="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90" name="Freeform 1141"/>
              <p:cNvSpPr>
                <a:spLocks/>
              </p:cNvSpPr>
              <p:nvPr/>
            </p:nvSpPr>
            <p:spPr bwMode="auto">
              <a:xfrm>
                <a:off x="4085" y="2387"/>
                <a:ext cx="25" cy="12"/>
              </a:xfrm>
              <a:custGeom>
                <a:avLst/>
                <a:gdLst>
                  <a:gd name="T0" fmla="*/ 14 w 25"/>
                  <a:gd name="T1" fmla="*/ 0 h 12"/>
                  <a:gd name="T2" fmla="*/ 12 w 25"/>
                  <a:gd name="T3" fmla="*/ 2 h 12"/>
                  <a:gd name="T4" fmla="*/ 11 w 25"/>
                  <a:gd name="T5" fmla="*/ 3 h 12"/>
                  <a:gd name="T6" fmla="*/ 8 w 25"/>
                  <a:gd name="T7" fmla="*/ 5 h 12"/>
                  <a:gd name="T8" fmla="*/ 5 w 25"/>
                  <a:gd name="T9" fmla="*/ 8 h 12"/>
                  <a:gd name="T10" fmla="*/ 8 w 25"/>
                  <a:gd name="T11" fmla="*/ 9 h 12"/>
                  <a:gd name="T12" fmla="*/ 11 w 25"/>
                  <a:gd name="T13" fmla="*/ 9 h 12"/>
                  <a:gd name="T14" fmla="*/ 19 w 25"/>
                  <a:gd name="T15" fmla="*/ 8 h 12"/>
                  <a:gd name="T16" fmla="*/ 20 w 25"/>
                  <a:gd name="T17" fmla="*/ 8 h 12"/>
                  <a:gd name="T18" fmla="*/ 22 w 25"/>
                  <a:gd name="T19" fmla="*/ 8 h 12"/>
                  <a:gd name="T20" fmla="*/ 23 w 25"/>
                  <a:gd name="T21" fmla="*/ 8 h 12"/>
                  <a:gd name="T22" fmla="*/ 16 w 25"/>
                  <a:gd name="T23" fmla="*/ 2 h 12"/>
                  <a:gd name="T24" fmla="*/ 16 w 25"/>
                  <a:gd name="T25" fmla="*/ 0 h 12"/>
                  <a:gd name="T26" fmla="*/ 20 w 25"/>
                  <a:gd name="T27" fmla="*/ 3 h 12"/>
                  <a:gd name="T28" fmla="*/ 22 w 25"/>
                  <a:gd name="T29" fmla="*/ 5 h 12"/>
                  <a:gd name="T30" fmla="*/ 23 w 25"/>
                  <a:gd name="T31" fmla="*/ 5 h 12"/>
                  <a:gd name="T32" fmla="*/ 25 w 25"/>
                  <a:gd name="T33" fmla="*/ 9 h 12"/>
                  <a:gd name="T34" fmla="*/ 22 w 25"/>
                  <a:gd name="T35" fmla="*/ 9 h 12"/>
                  <a:gd name="T36" fmla="*/ 19 w 25"/>
                  <a:gd name="T37" fmla="*/ 11 h 12"/>
                  <a:gd name="T38" fmla="*/ 16 w 25"/>
                  <a:gd name="T39" fmla="*/ 12 h 12"/>
                  <a:gd name="T40" fmla="*/ 12 w 25"/>
                  <a:gd name="T41" fmla="*/ 12 h 12"/>
                  <a:gd name="T42" fmla="*/ 1 w 25"/>
                  <a:gd name="T43" fmla="*/ 11 h 12"/>
                  <a:gd name="T44" fmla="*/ 0 w 25"/>
                  <a:gd name="T45" fmla="*/ 8 h 12"/>
                  <a:gd name="T46" fmla="*/ 6 w 25"/>
                  <a:gd name="T47" fmla="*/ 5 h 12"/>
                  <a:gd name="T48" fmla="*/ 11 w 25"/>
                  <a:gd name="T49" fmla="*/ 2 h 12"/>
                  <a:gd name="T50" fmla="*/ 14 w 25"/>
                  <a:gd name="T51" fmla="*/ 0 h 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
                  <a:gd name="T79" fmla="*/ 0 h 12"/>
                  <a:gd name="T80" fmla="*/ 25 w 25"/>
                  <a:gd name="T81" fmla="*/ 12 h 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 h="12">
                    <a:moveTo>
                      <a:pt x="14" y="0"/>
                    </a:moveTo>
                    <a:lnTo>
                      <a:pt x="12" y="2"/>
                    </a:lnTo>
                    <a:lnTo>
                      <a:pt x="11" y="3"/>
                    </a:lnTo>
                    <a:lnTo>
                      <a:pt x="8" y="5"/>
                    </a:lnTo>
                    <a:lnTo>
                      <a:pt x="5" y="8"/>
                    </a:lnTo>
                    <a:lnTo>
                      <a:pt x="8" y="9"/>
                    </a:lnTo>
                    <a:lnTo>
                      <a:pt x="11" y="9"/>
                    </a:lnTo>
                    <a:lnTo>
                      <a:pt x="19" y="8"/>
                    </a:lnTo>
                    <a:lnTo>
                      <a:pt x="20" y="8"/>
                    </a:lnTo>
                    <a:lnTo>
                      <a:pt x="22" y="8"/>
                    </a:lnTo>
                    <a:lnTo>
                      <a:pt x="23" y="8"/>
                    </a:lnTo>
                    <a:lnTo>
                      <a:pt x="16" y="2"/>
                    </a:lnTo>
                    <a:lnTo>
                      <a:pt x="16" y="0"/>
                    </a:lnTo>
                    <a:lnTo>
                      <a:pt x="20" y="3"/>
                    </a:lnTo>
                    <a:lnTo>
                      <a:pt x="22" y="5"/>
                    </a:lnTo>
                    <a:lnTo>
                      <a:pt x="23" y="5"/>
                    </a:lnTo>
                    <a:lnTo>
                      <a:pt x="25" y="9"/>
                    </a:lnTo>
                    <a:lnTo>
                      <a:pt x="22" y="9"/>
                    </a:lnTo>
                    <a:lnTo>
                      <a:pt x="19" y="11"/>
                    </a:lnTo>
                    <a:lnTo>
                      <a:pt x="16" y="12"/>
                    </a:lnTo>
                    <a:lnTo>
                      <a:pt x="12" y="12"/>
                    </a:lnTo>
                    <a:lnTo>
                      <a:pt x="1" y="11"/>
                    </a:lnTo>
                    <a:lnTo>
                      <a:pt x="0" y="8"/>
                    </a:lnTo>
                    <a:lnTo>
                      <a:pt x="6" y="5"/>
                    </a:lnTo>
                    <a:lnTo>
                      <a:pt x="11" y="2"/>
                    </a:lnTo>
                    <a:lnTo>
                      <a:pt x="1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091" name="Freeform 1142"/>
              <p:cNvSpPr>
                <a:spLocks/>
              </p:cNvSpPr>
              <p:nvPr/>
            </p:nvSpPr>
            <p:spPr bwMode="auto">
              <a:xfrm>
                <a:off x="4080" y="2398"/>
                <a:ext cx="30" cy="5"/>
              </a:xfrm>
              <a:custGeom>
                <a:avLst/>
                <a:gdLst>
                  <a:gd name="T0" fmla="*/ 0 w 30"/>
                  <a:gd name="T1" fmla="*/ 0 h 5"/>
                  <a:gd name="T2" fmla="*/ 6 w 30"/>
                  <a:gd name="T3" fmla="*/ 1 h 5"/>
                  <a:gd name="T4" fmla="*/ 14 w 30"/>
                  <a:gd name="T5" fmla="*/ 3 h 5"/>
                  <a:gd name="T6" fmla="*/ 30 w 30"/>
                  <a:gd name="T7" fmla="*/ 1 h 5"/>
                  <a:gd name="T8" fmla="*/ 22 w 30"/>
                  <a:gd name="T9" fmla="*/ 5 h 5"/>
                  <a:gd name="T10" fmla="*/ 11 w 30"/>
                  <a:gd name="T11" fmla="*/ 3 h 5"/>
                  <a:gd name="T12" fmla="*/ 0 w 30"/>
                  <a:gd name="T13" fmla="*/ 0 h 5"/>
                  <a:gd name="T14" fmla="*/ 0 w 30"/>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5"/>
                  <a:gd name="T26" fmla="*/ 30 w 30"/>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5">
                    <a:moveTo>
                      <a:pt x="0" y="0"/>
                    </a:moveTo>
                    <a:lnTo>
                      <a:pt x="6" y="1"/>
                    </a:lnTo>
                    <a:lnTo>
                      <a:pt x="14" y="3"/>
                    </a:lnTo>
                    <a:lnTo>
                      <a:pt x="30" y="1"/>
                    </a:lnTo>
                    <a:lnTo>
                      <a:pt x="22" y="5"/>
                    </a:lnTo>
                    <a:lnTo>
                      <a:pt x="11" y="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grpSp>
        <p:nvGrpSpPr>
          <p:cNvPr id="31776" name="Group 1143"/>
          <p:cNvGrpSpPr>
            <a:grpSpLocks/>
          </p:cNvGrpSpPr>
          <p:nvPr/>
        </p:nvGrpSpPr>
        <p:grpSpPr bwMode="auto">
          <a:xfrm>
            <a:off x="6648450" y="5257800"/>
            <a:ext cx="471488" cy="377825"/>
            <a:chOff x="3867" y="2566"/>
            <a:chExt cx="297" cy="238"/>
          </a:xfrm>
        </p:grpSpPr>
        <p:sp>
          <p:nvSpPr>
            <p:cNvPr id="31949" name="Freeform 1144"/>
            <p:cNvSpPr>
              <a:spLocks/>
            </p:cNvSpPr>
            <p:nvPr/>
          </p:nvSpPr>
          <p:spPr bwMode="auto">
            <a:xfrm>
              <a:off x="3867" y="2590"/>
              <a:ext cx="265" cy="214"/>
            </a:xfrm>
            <a:custGeom>
              <a:avLst/>
              <a:gdLst>
                <a:gd name="T0" fmla="*/ 131 w 265"/>
                <a:gd name="T1" fmla="*/ 164 h 214"/>
                <a:gd name="T2" fmla="*/ 112 w 265"/>
                <a:gd name="T3" fmla="*/ 168 h 214"/>
                <a:gd name="T4" fmla="*/ 104 w 265"/>
                <a:gd name="T5" fmla="*/ 181 h 214"/>
                <a:gd name="T6" fmla="*/ 115 w 265"/>
                <a:gd name="T7" fmla="*/ 182 h 214"/>
                <a:gd name="T8" fmla="*/ 132 w 265"/>
                <a:gd name="T9" fmla="*/ 176 h 214"/>
                <a:gd name="T10" fmla="*/ 148 w 265"/>
                <a:gd name="T11" fmla="*/ 167 h 214"/>
                <a:gd name="T12" fmla="*/ 163 w 265"/>
                <a:gd name="T13" fmla="*/ 167 h 214"/>
                <a:gd name="T14" fmla="*/ 179 w 265"/>
                <a:gd name="T15" fmla="*/ 167 h 214"/>
                <a:gd name="T16" fmla="*/ 185 w 265"/>
                <a:gd name="T17" fmla="*/ 171 h 214"/>
                <a:gd name="T18" fmla="*/ 165 w 265"/>
                <a:gd name="T19" fmla="*/ 181 h 214"/>
                <a:gd name="T20" fmla="*/ 143 w 265"/>
                <a:gd name="T21" fmla="*/ 189 h 214"/>
                <a:gd name="T22" fmla="*/ 123 w 265"/>
                <a:gd name="T23" fmla="*/ 195 h 214"/>
                <a:gd name="T24" fmla="*/ 99 w 265"/>
                <a:gd name="T25" fmla="*/ 201 h 214"/>
                <a:gd name="T26" fmla="*/ 68 w 265"/>
                <a:gd name="T27" fmla="*/ 210 h 214"/>
                <a:gd name="T28" fmla="*/ 42 w 265"/>
                <a:gd name="T29" fmla="*/ 212 h 214"/>
                <a:gd name="T30" fmla="*/ 34 w 265"/>
                <a:gd name="T31" fmla="*/ 203 h 214"/>
                <a:gd name="T32" fmla="*/ 46 w 265"/>
                <a:gd name="T33" fmla="*/ 200 h 214"/>
                <a:gd name="T34" fmla="*/ 60 w 265"/>
                <a:gd name="T35" fmla="*/ 198 h 214"/>
                <a:gd name="T36" fmla="*/ 78 w 265"/>
                <a:gd name="T37" fmla="*/ 193 h 214"/>
                <a:gd name="T38" fmla="*/ 90 w 265"/>
                <a:gd name="T39" fmla="*/ 182 h 214"/>
                <a:gd name="T40" fmla="*/ 60 w 265"/>
                <a:gd name="T41" fmla="*/ 184 h 214"/>
                <a:gd name="T42" fmla="*/ 25 w 265"/>
                <a:gd name="T43" fmla="*/ 190 h 214"/>
                <a:gd name="T44" fmla="*/ 17 w 265"/>
                <a:gd name="T45" fmla="*/ 182 h 214"/>
                <a:gd name="T46" fmla="*/ 31 w 265"/>
                <a:gd name="T47" fmla="*/ 176 h 214"/>
                <a:gd name="T48" fmla="*/ 60 w 265"/>
                <a:gd name="T49" fmla="*/ 173 h 214"/>
                <a:gd name="T50" fmla="*/ 54 w 265"/>
                <a:gd name="T51" fmla="*/ 164 h 214"/>
                <a:gd name="T52" fmla="*/ 35 w 265"/>
                <a:gd name="T53" fmla="*/ 154 h 214"/>
                <a:gd name="T54" fmla="*/ 31 w 265"/>
                <a:gd name="T55" fmla="*/ 123 h 214"/>
                <a:gd name="T56" fmla="*/ 54 w 265"/>
                <a:gd name="T57" fmla="*/ 95 h 214"/>
                <a:gd name="T58" fmla="*/ 60 w 265"/>
                <a:gd name="T59" fmla="*/ 76 h 214"/>
                <a:gd name="T60" fmla="*/ 74 w 265"/>
                <a:gd name="T61" fmla="*/ 59 h 214"/>
                <a:gd name="T62" fmla="*/ 99 w 265"/>
                <a:gd name="T63" fmla="*/ 50 h 214"/>
                <a:gd name="T64" fmla="*/ 99 w 265"/>
                <a:gd name="T65" fmla="*/ 17 h 214"/>
                <a:gd name="T66" fmla="*/ 45 w 265"/>
                <a:gd name="T67" fmla="*/ 14 h 214"/>
                <a:gd name="T68" fmla="*/ 1 w 265"/>
                <a:gd name="T69" fmla="*/ 9 h 214"/>
                <a:gd name="T70" fmla="*/ 12 w 265"/>
                <a:gd name="T71" fmla="*/ 0 h 214"/>
                <a:gd name="T72" fmla="*/ 68 w 265"/>
                <a:gd name="T73" fmla="*/ 6 h 214"/>
                <a:gd name="T74" fmla="*/ 103 w 265"/>
                <a:gd name="T75" fmla="*/ 8 h 214"/>
                <a:gd name="T76" fmla="*/ 121 w 265"/>
                <a:gd name="T77" fmla="*/ 11 h 214"/>
                <a:gd name="T78" fmla="*/ 151 w 265"/>
                <a:gd name="T79" fmla="*/ 11 h 214"/>
                <a:gd name="T80" fmla="*/ 179 w 265"/>
                <a:gd name="T81" fmla="*/ 11 h 214"/>
                <a:gd name="T82" fmla="*/ 205 w 265"/>
                <a:gd name="T83" fmla="*/ 9 h 214"/>
                <a:gd name="T84" fmla="*/ 218 w 265"/>
                <a:gd name="T85" fmla="*/ 15 h 214"/>
                <a:gd name="T86" fmla="*/ 199 w 265"/>
                <a:gd name="T87" fmla="*/ 20 h 214"/>
                <a:gd name="T88" fmla="*/ 170 w 265"/>
                <a:gd name="T89" fmla="*/ 20 h 214"/>
                <a:gd name="T90" fmla="*/ 140 w 265"/>
                <a:gd name="T91" fmla="*/ 19 h 214"/>
                <a:gd name="T92" fmla="*/ 110 w 265"/>
                <a:gd name="T93" fmla="*/ 19 h 214"/>
                <a:gd name="T94" fmla="*/ 129 w 265"/>
                <a:gd name="T95" fmla="*/ 43 h 214"/>
                <a:gd name="T96" fmla="*/ 157 w 265"/>
                <a:gd name="T97" fmla="*/ 53 h 214"/>
                <a:gd name="T98" fmla="*/ 171 w 265"/>
                <a:gd name="T99" fmla="*/ 72 h 214"/>
                <a:gd name="T100" fmla="*/ 182 w 265"/>
                <a:gd name="T101" fmla="*/ 72 h 214"/>
                <a:gd name="T102" fmla="*/ 218 w 265"/>
                <a:gd name="T103" fmla="*/ 64 h 214"/>
                <a:gd name="T104" fmla="*/ 260 w 265"/>
                <a:gd name="T105" fmla="*/ 56 h 214"/>
                <a:gd name="T106" fmla="*/ 263 w 265"/>
                <a:gd name="T107" fmla="*/ 65 h 214"/>
                <a:gd name="T108" fmla="*/ 249 w 265"/>
                <a:gd name="T109" fmla="*/ 73 h 214"/>
                <a:gd name="T110" fmla="*/ 229 w 265"/>
                <a:gd name="T111" fmla="*/ 81 h 214"/>
                <a:gd name="T112" fmla="*/ 198 w 265"/>
                <a:gd name="T113" fmla="*/ 92 h 214"/>
                <a:gd name="T114" fmla="*/ 174 w 265"/>
                <a:gd name="T115" fmla="*/ 111 h 214"/>
                <a:gd name="T116" fmla="*/ 159 w 265"/>
                <a:gd name="T117" fmla="*/ 136 h 214"/>
                <a:gd name="T118" fmla="*/ 151 w 265"/>
                <a:gd name="T119" fmla="*/ 146 h 214"/>
                <a:gd name="T120" fmla="*/ 157 w 265"/>
                <a:gd name="T121" fmla="*/ 154 h 214"/>
                <a:gd name="T122" fmla="*/ 151 w 265"/>
                <a:gd name="T123" fmla="*/ 156 h 214"/>
                <a:gd name="T124" fmla="*/ 148 w 265"/>
                <a:gd name="T125" fmla="*/ 162 h 2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5"/>
                <a:gd name="T190" fmla="*/ 0 h 214"/>
                <a:gd name="T191" fmla="*/ 265 w 265"/>
                <a:gd name="T192" fmla="*/ 214 h 2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5" h="214">
                  <a:moveTo>
                    <a:pt x="148" y="167"/>
                  </a:moveTo>
                  <a:lnTo>
                    <a:pt x="137" y="167"/>
                  </a:lnTo>
                  <a:lnTo>
                    <a:pt x="137" y="165"/>
                  </a:lnTo>
                  <a:lnTo>
                    <a:pt x="135" y="164"/>
                  </a:lnTo>
                  <a:lnTo>
                    <a:pt x="135" y="162"/>
                  </a:lnTo>
                  <a:lnTo>
                    <a:pt x="132" y="162"/>
                  </a:lnTo>
                  <a:lnTo>
                    <a:pt x="131" y="164"/>
                  </a:lnTo>
                  <a:lnTo>
                    <a:pt x="129" y="164"/>
                  </a:lnTo>
                  <a:lnTo>
                    <a:pt x="126" y="164"/>
                  </a:lnTo>
                  <a:lnTo>
                    <a:pt x="124" y="165"/>
                  </a:lnTo>
                  <a:lnTo>
                    <a:pt x="123" y="165"/>
                  </a:lnTo>
                  <a:lnTo>
                    <a:pt x="121" y="167"/>
                  </a:lnTo>
                  <a:lnTo>
                    <a:pt x="118" y="167"/>
                  </a:lnTo>
                  <a:lnTo>
                    <a:pt x="117" y="167"/>
                  </a:lnTo>
                  <a:lnTo>
                    <a:pt x="115" y="168"/>
                  </a:lnTo>
                  <a:lnTo>
                    <a:pt x="112" y="168"/>
                  </a:lnTo>
                  <a:lnTo>
                    <a:pt x="110" y="170"/>
                  </a:lnTo>
                  <a:lnTo>
                    <a:pt x="109" y="170"/>
                  </a:lnTo>
                  <a:lnTo>
                    <a:pt x="106" y="171"/>
                  </a:lnTo>
                  <a:lnTo>
                    <a:pt x="104" y="171"/>
                  </a:lnTo>
                  <a:lnTo>
                    <a:pt x="103" y="171"/>
                  </a:lnTo>
                  <a:lnTo>
                    <a:pt x="103" y="175"/>
                  </a:lnTo>
                  <a:lnTo>
                    <a:pt x="103" y="176"/>
                  </a:lnTo>
                  <a:lnTo>
                    <a:pt x="103" y="179"/>
                  </a:lnTo>
                  <a:lnTo>
                    <a:pt x="104" y="181"/>
                  </a:lnTo>
                  <a:lnTo>
                    <a:pt x="104" y="182"/>
                  </a:lnTo>
                  <a:lnTo>
                    <a:pt x="104" y="184"/>
                  </a:lnTo>
                  <a:lnTo>
                    <a:pt x="104" y="185"/>
                  </a:lnTo>
                  <a:lnTo>
                    <a:pt x="107" y="185"/>
                  </a:lnTo>
                  <a:lnTo>
                    <a:pt x="109" y="184"/>
                  </a:lnTo>
                  <a:lnTo>
                    <a:pt x="110" y="184"/>
                  </a:lnTo>
                  <a:lnTo>
                    <a:pt x="113" y="184"/>
                  </a:lnTo>
                  <a:lnTo>
                    <a:pt x="115" y="182"/>
                  </a:lnTo>
                  <a:lnTo>
                    <a:pt x="117" y="182"/>
                  </a:lnTo>
                  <a:lnTo>
                    <a:pt x="118" y="181"/>
                  </a:lnTo>
                  <a:lnTo>
                    <a:pt x="121" y="181"/>
                  </a:lnTo>
                  <a:lnTo>
                    <a:pt x="123" y="179"/>
                  </a:lnTo>
                  <a:lnTo>
                    <a:pt x="124" y="179"/>
                  </a:lnTo>
                  <a:lnTo>
                    <a:pt x="127" y="178"/>
                  </a:lnTo>
                  <a:lnTo>
                    <a:pt x="129" y="178"/>
                  </a:lnTo>
                  <a:lnTo>
                    <a:pt x="131" y="176"/>
                  </a:lnTo>
                  <a:lnTo>
                    <a:pt x="132" y="176"/>
                  </a:lnTo>
                  <a:lnTo>
                    <a:pt x="135" y="176"/>
                  </a:lnTo>
                  <a:lnTo>
                    <a:pt x="137" y="175"/>
                  </a:lnTo>
                  <a:lnTo>
                    <a:pt x="137" y="171"/>
                  </a:lnTo>
                  <a:lnTo>
                    <a:pt x="137" y="170"/>
                  </a:lnTo>
                  <a:lnTo>
                    <a:pt x="137" y="168"/>
                  </a:lnTo>
                  <a:lnTo>
                    <a:pt x="137" y="167"/>
                  </a:lnTo>
                  <a:lnTo>
                    <a:pt x="148" y="167"/>
                  </a:lnTo>
                  <a:lnTo>
                    <a:pt x="149" y="168"/>
                  </a:lnTo>
                  <a:lnTo>
                    <a:pt x="149" y="170"/>
                  </a:lnTo>
                  <a:lnTo>
                    <a:pt x="149" y="171"/>
                  </a:lnTo>
                  <a:lnTo>
                    <a:pt x="151" y="171"/>
                  </a:lnTo>
                  <a:lnTo>
                    <a:pt x="154" y="170"/>
                  </a:lnTo>
                  <a:lnTo>
                    <a:pt x="157" y="170"/>
                  </a:lnTo>
                  <a:lnTo>
                    <a:pt x="159" y="168"/>
                  </a:lnTo>
                  <a:lnTo>
                    <a:pt x="162" y="168"/>
                  </a:lnTo>
                  <a:lnTo>
                    <a:pt x="163" y="167"/>
                  </a:lnTo>
                  <a:lnTo>
                    <a:pt x="166" y="167"/>
                  </a:lnTo>
                  <a:lnTo>
                    <a:pt x="170" y="165"/>
                  </a:lnTo>
                  <a:lnTo>
                    <a:pt x="171" y="164"/>
                  </a:lnTo>
                  <a:lnTo>
                    <a:pt x="173" y="164"/>
                  </a:lnTo>
                  <a:lnTo>
                    <a:pt x="174" y="164"/>
                  </a:lnTo>
                  <a:lnTo>
                    <a:pt x="176" y="165"/>
                  </a:lnTo>
                  <a:lnTo>
                    <a:pt x="177" y="167"/>
                  </a:lnTo>
                  <a:lnTo>
                    <a:pt x="179" y="167"/>
                  </a:lnTo>
                  <a:lnTo>
                    <a:pt x="181" y="168"/>
                  </a:lnTo>
                  <a:lnTo>
                    <a:pt x="182" y="168"/>
                  </a:lnTo>
                  <a:lnTo>
                    <a:pt x="182" y="170"/>
                  </a:lnTo>
                  <a:lnTo>
                    <a:pt x="184" y="170"/>
                  </a:lnTo>
                  <a:lnTo>
                    <a:pt x="185" y="171"/>
                  </a:lnTo>
                  <a:lnTo>
                    <a:pt x="187" y="173"/>
                  </a:lnTo>
                  <a:lnTo>
                    <a:pt x="185" y="175"/>
                  </a:lnTo>
                  <a:lnTo>
                    <a:pt x="184" y="176"/>
                  </a:lnTo>
                  <a:lnTo>
                    <a:pt x="181" y="178"/>
                  </a:lnTo>
                  <a:lnTo>
                    <a:pt x="177" y="178"/>
                  </a:lnTo>
                  <a:lnTo>
                    <a:pt x="174" y="179"/>
                  </a:lnTo>
                  <a:lnTo>
                    <a:pt x="171" y="179"/>
                  </a:lnTo>
                  <a:lnTo>
                    <a:pt x="168" y="181"/>
                  </a:lnTo>
                  <a:lnTo>
                    <a:pt x="165" y="181"/>
                  </a:lnTo>
                  <a:lnTo>
                    <a:pt x="162" y="182"/>
                  </a:lnTo>
                  <a:lnTo>
                    <a:pt x="160" y="182"/>
                  </a:lnTo>
                  <a:lnTo>
                    <a:pt x="157" y="184"/>
                  </a:lnTo>
                  <a:lnTo>
                    <a:pt x="156" y="184"/>
                  </a:lnTo>
                  <a:lnTo>
                    <a:pt x="152" y="185"/>
                  </a:lnTo>
                  <a:lnTo>
                    <a:pt x="151" y="185"/>
                  </a:lnTo>
                  <a:lnTo>
                    <a:pt x="148" y="187"/>
                  </a:lnTo>
                  <a:lnTo>
                    <a:pt x="146" y="187"/>
                  </a:lnTo>
                  <a:lnTo>
                    <a:pt x="143" y="189"/>
                  </a:lnTo>
                  <a:lnTo>
                    <a:pt x="142" y="189"/>
                  </a:lnTo>
                  <a:lnTo>
                    <a:pt x="138" y="189"/>
                  </a:lnTo>
                  <a:lnTo>
                    <a:pt x="137" y="190"/>
                  </a:lnTo>
                  <a:lnTo>
                    <a:pt x="134" y="190"/>
                  </a:lnTo>
                  <a:lnTo>
                    <a:pt x="132" y="192"/>
                  </a:lnTo>
                  <a:lnTo>
                    <a:pt x="129" y="192"/>
                  </a:lnTo>
                  <a:lnTo>
                    <a:pt x="127" y="193"/>
                  </a:lnTo>
                  <a:lnTo>
                    <a:pt x="124" y="193"/>
                  </a:lnTo>
                  <a:lnTo>
                    <a:pt x="123" y="195"/>
                  </a:lnTo>
                  <a:lnTo>
                    <a:pt x="120" y="195"/>
                  </a:lnTo>
                  <a:lnTo>
                    <a:pt x="118" y="196"/>
                  </a:lnTo>
                  <a:lnTo>
                    <a:pt x="115" y="196"/>
                  </a:lnTo>
                  <a:lnTo>
                    <a:pt x="113" y="198"/>
                  </a:lnTo>
                  <a:lnTo>
                    <a:pt x="110" y="198"/>
                  </a:lnTo>
                  <a:lnTo>
                    <a:pt x="109" y="200"/>
                  </a:lnTo>
                  <a:lnTo>
                    <a:pt x="106" y="200"/>
                  </a:lnTo>
                  <a:lnTo>
                    <a:pt x="103" y="201"/>
                  </a:lnTo>
                  <a:lnTo>
                    <a:pt x="99" y="201"/>
                  </a:lnTo>
                  <a:lnTo>
                    <a:pt x="96" y="203"/>
                  </a:lnTo>
                  <a:lnTo>
                    <a:pt x="92" y="204"/>
                  </a:lnTo>
                  <a:lnTo>
                    <a:pt x="89" y="204"/>
                  </a:lnTo>
                  <a:lnTo>
                    <a:pt x="85" y="206"/>
                  </a:lnTo>
                  <a:lnTo>
                    <a:pt x="82" y="207"/>
                  </a:lnTo>
                  <a:lnTo>
                    <a:pt x="79" y="207"/>
                  </a:lnTo>
                  <a:lnTo>
                    <a:pt x="74" y="209"/>
                  </a:lnTo>
                  <a:lnTo>
                    <a:pt x="71" y="210"/>
                  </a:lnTo>
                  <a:lnTo>
                    <a:pt x="68" y="210"/>
                  </a:lnTo>
                  <a:lnTo>
                    <a:pt x="65" y="212"/>
                  </a:lnTo>
                  <a:lnTo>
                    <a:pt x="60" y="212"/>
                  </a:lnTo>
                  <a:lnTo>
                    <a:pt x="57" y="212"/>
                  </a:lnTo>
                  <a:lnTo>
                    <a:pt x="54" y="214"/>
                  </a:lnTo>
                  <a:lnTo>
                    <a:pt x="50" y="214"/>
                  </a:lnTo>
                  <a:lnTo>
                    <a:pt x="48" y="214"/>
                  </a:lnTo>
                  <a:lnTo>
                    <a:pt x="45" y="214"/>
                  </a:lnTo>
                  <a:lnTo>
                    <a:pt x="43" y="212"/>
                  </a:lnTo>
                  <a:lnTo>
                    <a:pt x="42" y="212"/>
                  </a:lnTo>
                  <a:lnTo>
                    <a:pt x="40" y="212"/>
                  </a:lnTo>
                  <a:lnTo>
                    <a:pt x="39" y="210"/>
                  </a:lnTo>
                  <a:lnTo>
                    <a:pt x="37" y="209"/>
                  </a:lnTo>
                  <a:lnTo>
                    <a:pt x="35" y="207"/>
                  </a:lnTo>
                  <a:lnTo>
                    <a:pt x="34" y="206"/>
                  </a:lnTo>
                  <a:lnTo>
                    <a:pt x="34" y="204"/>
                  </a:lnTo>
                  <a:lnTo>
                    <a:pt x="34" y="203"/>
                  </a:lnTo>
                  <a:lnTo>
                    <a:pt x="34" y="201"/>
                  </a:lnTo>
                  <a:lnTo>
                    <a:pt x="34" y="200"/>
                  </a:lnTo>
                  <a:lnTo>
                    <a:pt x="35" y="200"/>
                  </a:lnTo>
                  <a:lnTo>
                    <a:pt x="35" y="198"/>
                  </a:lnTo>
                  <a:lnTo>
                    <a:pt x="39" y="200"/>
                  </a:lnTo>
                  <a:lnTo>
                    <a:pt x="42" y="200"/>
                  </a:lnTo>
                  <a:lnTo>
                    <a:pt x="43" y="200"/>
                  </a:lnTo>
                  <a:lnTo>
                    <a:pt x="46" y="200"/>
                  </a:lnTo>
                  <a:lnTo>
                    <a:pt x="48" y="200"/>
                  </a:lnTo>
                  <a:lnTo>
                    <a:pt x="51" y="200"/>
                  </a:lnTo>
                  <a:lnTo>
                    <a:pt x="54" y="200"/>
                  </a:lnTo>
                  <a:lnTo>
                    <a:pt x="56" y="200"/>
                  </a:lnTo>
                  <a:lnTo>
                    <a:pt x="57" y="200"/>
                  </a:lnTo>
                  <a:lnTo>
                    <a:pt x="59" y="198"/>
                  </a:lnTo>
                  <a:lnTo>
                    <a:pt x="60" y="198"/>
                  </a:lnTo>
                  <a:lnTo>
                    <a:pt x="64" y="198"/>
                  </a:lnTo>
                  <a:lnTo>
                    <a:pt x="65" y="196"/>
                  </a:lnTo>
                  <a:lnTo>
                    <a:pt x="67" y="196"/>
                  </a:lnTo>
                  <a:lnTo>
                    <a:pt x="68" y="196"/>
                  </a:lnTo>
                  <a:lnTo>
                    <a:pt x="71" y="195"/>
                  </a:lnTo>
                  <a:lnTo>
                    <a:pt x="73" y="195"/>
                  </a:lnTo>
                  <a:lnTo>
                    <a:pt x="74" y="195"/>
                  </a:lnTo>
                  <a:lnTo>
                    <a:pt x="76" y="193"/>
                  </a:lnTo>
                  <a:lnTo>
                    <a:pt x="78" y="193"/>
                  </a:lnTo>
                  <a:lnTo>
                    <a:pt x="81" y="193"/>
                  </a:lnTo>
                  <a:lnTo>
                    <a:pt x="82" y="192"/>
                  </a:lnTo>
                  <a:lnTo>
                    <a:pt x="84" y="192"/>
                  </a:lnTo>
                  <a:lnTo>
                    <a:pt x="85" y="192"/>
                  </a:lnTo>
                  <a:lnTo>
                    <a:pt x="87" y="190"/>
                  </a:lnTo>
                  <a:lnTo>
                    <a:pt x="89" y="190"/>
                  </a:lnTo>
                  <a:lnTo>
                    <a:pt x="92" y="189"/>
                  </a:lnTo>
                  <a:lnTo>
                    <a:pt x="92" y="185"/>
                  </a:lnTo>
                  <a:lnTo>
                    <a:pt x="90" y="182"/>
                  </a:lnTo>
                  <a:lnTo>
                    <a:pt x="90" y="179"/>
                  </a:lnTo>
                  <a:lnTo>
                    <a:pt x="89" y="176"/>
                  </a:lnTo>
                  <a:lnTo>
                    <a:pt x="85" y="178"/>
                  </a:lnTo>
                  <a:lnTo>
                    <a:pt x="81" y="178"/>
                  </a:lnTo>
                  <a:lnTo>
                    <a:pt x="78" y="179"/>
                  </a:lnTo>
                  <a:lnTo>
                    <a:pt x="73" y="181"/>
                  </a:lnTo>
                  <a:lnTo>
                    <a:pt x="68" y="182"/>
                  </a:lnTo>
                  <a:lnTo>
                    <a:pt x="65" y="182"/>
                  </a:lnTo>
                  <a:lnTo>
                    <a:pt x="60" y="184"/>
                  </a:lnTo>
                  <a:lnTo>
                    <a:pt x="57" y="185"/>
                  </a:lnTo>
                  <a:lnTo>
                    <a:pt x="53" y="187"/>
                  </a:lnTo>
                  <a:lnTo>
                    <a:pt x="50" y="187"/>
                  </a:lnTo>
                  <a:lnTo>
                    <a:pt x="45" y="189"/>
                  </a:lnTo>
                  <a:lnTo>
                    <a:pt x="42" y="189"/>
                  </a:lnTo>
                  <a:lnTo>
                    <a:pt x="37" y="190"/>
                  </a:lnTo>
                  <a:lnTo>
                    <a:pt x="32" y="190"/>
                  </a:lnTo>
                  <a:lnTo>
                    <a:pt x="29" y="190"/>
                  </a:lnTo>
                  <a:lnTo>
                    <a:pt x="25" y="190"/>
                  </a:lnTo>
                  <a:lnTo>
                    <a:pt x="25" y="189"/>
                  </a:lnTo>
                  <a:lnTo>
                    <a:pt x="23" y="189"/>
                  </a:lnTo>
                  <a:lnTo>
                    <a:pt x="21" y="189"/>
                  </a:lnTo>
                  <a:lnTo>
                    <a:pt x="21" y="187"/>
                  </a:lnTo>
                  <a:lnTo>
                    <a:pt x="20" y="187"/>
                  </a:lnTo>
                  <a:lnTo>
                    <a:pt x="20" y="185"/>
                  </a:lnTo>
                  <a:lnTo>
                    <a:pt x="18" y="184"/>
                  </a:lnTo>
                  <a:lnTo>
                    <a:pt x="17" y="184"/>
                  </a:lnTo>
                  <a:lnTo>
                    <a:pt x="17" y="182"/>
                  </a:lnTo>
                  <a:lnTo>
                    <a:pt x="17" y="181"/>
                  </a:lnTo>
                  <a:lnTo>
                    <a:pt x="17" y="178"/>
                  </a:lnTo>
                  <a:lnTo>
                    <a:pt x="20" y="178"/>
                  </a:lnTo>
                  <a:lnTo>
                    <a:pt x="21" y="176"/>
                  </a:lnTo>
                  <a:lnTo>
                    <a:pt x="25" y="176"/>
                  </a:lnTo>
                  <a:lnTo>
                    <a:pt x="28" y="176"/>
                  </a:lnTo>
                  <a:lnTo>
                    <a:pt x="31" y="176"/>
                  </a:lnTo>
                  <a:lnTo>
                    <a:pt x="34" y="176"/>
                  </a:lnTo>
                  <a:lnTo>
                    <a:pt x="39" y="176"/>
                  </a:lnTo>
                  <a:lnTo>
                    <a:pt x="42" y="176"/>
                  </a:lnTo>
                  <a:lnTo>
                    <a:pt x="45" y="176"/>
                  </a:lnTo>
                  <a:lnTo>
                    <a:pt x="48" y="176"/>
                  </a:lnTo>
                  <a:lnTo>
                    <a:pt x="51" y="175"/>
                  </a:lnTo>
                  <a:lnTo>
                    <a:pt x="54" y="175"/>
                  </a:lnTo>
                  <a:lnTo>
                    <a:pt x="57" y="173"/>
                  </a:lnTo>
                  <a:lnTo>
                    <a:pt x="60" y="173"/>
                  </a:lnTo>
                  <a:lnTo>
                    <a:pt x="64" y="171"/>
                  </a:lnTo>
                  <a:lnTo>
                    <a:pt x="67" y="170"/>
                  </a:lnTo>
                  <a:lnTo>
                    <a:pt x="67" y="168"/>
                  </a:lnTo>
                  <a:lnTo>
                    <a:pt x="65" y="167"/>
                  </a:lnTo>
                  <a:lnTo>
                    <a:pt x="62" y="167"/>
                  </a:lnTo>
                  <a:lnTo>
                    <a:pt x="60" y="165"/>
                  </a:lnTo>
                  <a:lnTo>
                    <a:pt x="59" y="165"/>
                  </a:lnTo>
                  <a:lnTo>
                    <a:pt x="56" y="164"/>
                  </a:lnTo>
                  <a:lnTo>
                    <a:pt x="54" y="164"/>
                  </a:lnTo>
                  <a:lnTo>
                    <a:pt x="51" y="162"/>
                  </a:lnTo>
                  <a:lnTo>
                    <a:pt x="50" y="162"/>
                  </a:lnTo>
                  <a:lnTo>
                    <a:pt x="48" y="161"/>
                  </a:lnTo>
                  <a:lnTo>
                    <a:pt x="45" y="161"/>
                  </a:lnTo>
                  <a:lnTo>
                    <a:pt x="43" y="159"/>
                  </a:lnTo>
                  <a:lnTo>
                    <a:pt x="42" y="159"/>
                  </a:lnTo>
                  <a:lnTo>
                    <a:pt x="40" y="157"/>
                  </a:lnTo>
                  <a:lnTo>
                    <a:pt x="37" y="156"/>
                  </a:lnTo>
                  <a:lnTo>
                    <a:pt x="35" y="154"/>
                  </a:lnTo>
                  <a:lnTo>
                    <a:pt x="34" y="153"/>
                  </a:lnTo>
                  <a:lnTo>
                    <a:pt x="34" y="151"/>
                  </a:lnTo>
                  <a:lnTo>
                    <a:pt x="32" y="146"/>
                  </a:lnTo>
                  <a:lnTo>
                    <a:pt x="31" y="143"/>
                  </a:lnTo>
                  <a:lnTo>
                    <a:pt x="31" y="139"/>
                  </a:lnTo>
                  <a:lnTo>
                    <a:pt x="29" y="136"/>
                  </a:lnTo>
                  <a:lnTo>
                    <a:pt x="29" y="131"/>
                  </a:lnTo>
                  <a:lnTo>
                    <a:pt x="29" y="126"/>
                  </a:lnTo>
                  <a:lnTo>
                    <a:pt x="31" y="123"/>
                  </a:lnTo>
                  <a:lnTo>
                    <a:pt x="32" y="118"/>
                  </a:lnTo>
                  <a:lnTo>
                    <a:pt x="34" y="115"/>
                  </a:lnTo>
                  <a:lnTo>
                    <a:pt x="35" y="112"/>
                  </a:lnTo>
                  <a:lnTo>
                    <a:pt x="39" y="109"/>
                  </a:lnTo>
                  <a:lnTo>
                    <a:pt x="42" y="106"/>
                  </a:lnTo>
                  <a:lnTo>
                    <a:pt x="45" y="103"/>
                  </a:lnTo>
                  <a:lnTo>
                    <a:pt x="48" y="101"/>
                  </a:lnTo>
                  <a:lnTo>
                    <a:pt x="51" y="98"/>
                  </a:lnTo>
                  <a:lnTo>
                    <a:pt x="54" y="95"/>
                  </a:lnTo>
                  <a:lnTo>
                    <a:pt x="54" y="93"/>
                  </a:lnTo>
                  <a:lnTo>
                    <a:pt x="56" y="92"/>
                  </a:lnTo>
                  <a:lnTo>
                    <a:pt x="56" y="90"/>
                  </a:lnTo>
                  <a:lnTo>
                    <a:pt x="56" y="89"/>
                  </a:lnTo>
                  <a:lnTo>
                    <a:pt x="57" y="86"/>
                  </a:lnTo>
                  <a:lnTo>
                    <a:pt x="57" y="84"/>
                  </a:lnTo>
                  <a:lnTo>
                    <a:pt x="59" y="81"/>
                  </a:lnTo>
                  <a:lnTo>
                    <a:pt x="59" y="78"/>
                  </a:lnTo>
                  <a:lnTo>
                    <a:pt x="60" y="76"/>
                  </a:lnTo>
                  <a:lnTo>
                    <a:pt x="60" y="73"/>
                  </a:lnTo>
                  <a:lnTo>
                    <a:pt x="62" y="72"/>
                  </a:lnTo>
                  <a:lnTo>
                    <a:pt x="62" y="70"/>
                  </a:lnTo>
                  <a:lnTo>
                    <a:pt x="64" y="67"/>
                  </a:lnTo>
                  <a:lnTo>
                    <a:pt x="67" y="65"/>
                  </a:lnTo>
                  <a:lnTo>
                    <a:pt x="68" y="64"/>
                  </a:lnTo>
                  <a:lnTo>
                    <a:pt x="70" y="62"/>
                  </a:lnTo>
                  <a:lnTo>
                    <a:pt x="73" y="61"/>
                  </a:lnTo>
                  <a:lnTo>
                    <a:pt x="74" y="59"/>
                  </a:lnTo>
                  <a:lnTo>
                    <a:pt x="78" y="58"/>
                  </a:lnTo>
                  <a:lnTo>
                    <a:pt x="79" y="58"/>
                  </a:lnTo>
                  <a:lnTo>
                    <a:pt x="82" y="56"/>
                  </a:lnTo>
                  <a:lnTo>
                    <a:pt x="85" y="54"/>
                  </a:lnTo>
                  <a:lnTo>
                    <a:pt x="89" y="54"/>
                  </a:lnTo>
                  <a:lnTo>
                    <a:pt x="90" y="53"/>
                  </a:lnTo>
                  <a:lnTo>
                    <a:pt x="93" y="53"/>
                  </a:lnTo>
                  <a:lnTo>
                    <a:pt x="96" y="51"/>
                  </a:lnTo>
                  <a:lnTo>
                    <a:pt x="99" y="50"/>
                  </a:lnTo>
                  <a:lnTo>
                    <a:pt x="101" y="50"/>
                  </a:lnTo>
                  <a:lnTo>
                    <a:pt x="101" y="42"/>
                  </a:lnTo>
                  <a:lnTo>
                    <a:pt x="103" y="36"/>
                  </a:lnTo>
                  <a:lnTo>
                    <a:pt x="101" y="28"/>
                  </a:lnTo>
                  <a:lnTo>
                    <a:pt x="101" y="22"/>
                  </a:lnTo>
                  <a:lnTo>
                    <a:pt x="101" y="20"/>
                  </a:lnTo>
                  <a:lnTo>
                    <a:pt x="99" y="19"/>
                  </a:lnTo>
                  <a:lnTo>
                    <a:pt x="99" y="17"/>
                  </a:lnTo>
                  <a:lnTo>
                    <a:pt x="93" y="17"/>
                  </a:lnTo>
                  <a:lnTo>
                    <a:pt x="87" y="17"/>
                  </a:lnTo>
                  <a:lnTo>
                    <a:pt x="81" y="17"/>
                  </a:lnTo>
                  <a:lnTo>
                    <a:pt x="74" y="15"/>
                  </a:lnTo>
                  <a:lnTo>
                    <a:pt x="70" y="15"/>
                  </a:lnTo>
                  <a:lnTo>
                    <a:pt x="64" y="15"/>
                  </a:lnTo>
                  <a:lnTo>
                    <a:pt x="57" y="15"/>
                  </a:lnTo>
                  <a:lnTo>
                    <a:pt x="51" y="15"/>
                  </a:lnTo>
                  <a:lnTo>
                    <a:pt x="45" y="14"/>
                  </a:lnTo>
                  <a:lnTo>
                    <a:pt x="39" y="14"/>
                  </a:lnTo>
                  <a:lnTo>
                    <a:pt x="32" y="14"/>
                  </a:lnTo>
                  <a:lnTo>
                    <a:pt x="26" y="14"/>
                  </a:lnTo>
                  <a:lnTo>
                    <a:pt x="21" y="14"/>
                  </a:lnTo>
                  <a:lnTo>
                    <a:pt x="15" y="14"/>
                  </a:lnTo>
                  <a:lnTo>
                    <a:pt x="9" y="12"/>
                  </a:lnTo>
                  <a:lnTo>
                    <a:pt x="3" y="12"/>
                  </a:lnTo>
                  <a:lnTo>
                    <a:pt x="3" y="11"/>
                  </a:lnTo>
                  <a:lnTo>
                    <a:pt x="1" y="9"/>
                  </a:lnTo>
                  <a:lnTo>
                    <a:pt x="0" y="8"/>
                  </a:lnTo>
                  <a:lnTo>
                    <a:pt x="0" y="6"/>
                  </a:lnTo>
                  <a:lnTo>
                    <a:pt x="0" y="4"/>
                  </a:lnTo>
                  <a:lnTo>
                    <a:pt x="0" y="3"/>
                  </a:lnTo>
                  <a:lnTo>
                    <a:pt x="0" y="1"/>
                  </a:lnTo>
                  <a:lnTo>
                    <a:pt x="0" y="0"/>
                  </a:lnTo>
                  <a:lnTo>
                    <a:pt x="6" y="0"/>
                  </a:lnTo>
                  <a:lnTo>
                    <a:pt x="12" y="0"/>
                  </a:lnTo>
                  <a:lnTo>
                    <a:pt x="18" y="0"/>
                  </a:lnTo>
                  <a:lnTo>
                    <a:pt x="25" y="0"/>
                  </a:lnTo>
                  <a:lnTo>
                    <a:pt x="31" y="1"/>
                  </a:lnTo>
                  <a:lnTo>
                    <a:pt x="37" y="1"/>
                  </a:lnTo>
                  <a:lnTo>
                    <a:pt x="43" y="3"/>
                  </a:lnTo>
                  <a:lnTo>
                    <a:pt x="50" y="3"/>
                  </a:lnTo>
                  <a:lnTo>
                    <a:pt x="56" y="4"/>
                  </a:lnTo>
                  <a:lnTo>
                    <a:pt x="62" y="6"/>
                  </a:lnTo>
                  <a:lnTo>
                    <a:pt x="68" y="6"/>
                  </a:lnTo>
                  <a:lnTo>
                    <a:pt x="74" y="8"/>
                  </a:lnTo>
                  <a:lnTo>
                    <a:pt x="81" y="9"/>
                  </a:lnTo>
                  <a:lnTo>
                    <a:pt x="87" y="9"/>
                  </a:lnTo>
                  <a:lnTo>
                    <a:pt x="93" y="11"/>
                  </a:lnTo>
                  <a:lnTo>
                    <a:pt x="99" y="11"/>
                  </a:lnTo>
                  <a:lnTo>
                    <a:pt x="101" y="9"/>
                  </a:lnTo>
                  <a:lnTo>
                    <a:pt x="103" y="8"/>
                  </a:lnTo>
                  <a:lnTo>
                    <a:pt x="104" y="8"/>
                  </a:lnTo>
                  <a:lnTo>
                    <a:pt x="107" y="8"/>
                  </a:lnTo>
                  <a:lnTo>
                    <a:pt x="109" y="8"/>
                  </a:lnTo>
                  <a:lnTo>
                    <a:pt x="109" y="9"/>
                  </a:lnTo>
                  <a:lnTo>
                    <a:pt x="110" y="11"/>
                  </a:lnTo>
                  <a:lnTo>
                    <a:pt x="112" y="11"/>
                  </a:lnTo>
                  <a:lnTo>
                    <a:pt x="115" y="11"/>
                  </a:lnTo>
                  <a:lnTo>
                    <a:pt x="118" y="11"/>
                  </a:lnTo>
                  <a:lnTo>
                    <a:pt x="121" y="11"/>
                  </a:lnTo>
                  <a:lnTo>
                    <a:pt x="124" y="11"/>
                  </a:lnTo>
                  <a:lnTo>
                    <a:pt x="127" y="11"/>
                  </a:lnTo>
                  <a:lnTo>
                    <a:pt x="131" y="11"/>
                  </a:lnTo>
                  <a:lnTo>
                    <a:pt x="134" y="11"/>
                  </a:lnTo>
                  <a:lnTo>
                    <a:pt x="137" y="11"/>
                  </a:lnTo>
                  <a:lnTo>
                    <a:pt x="140" y="11"/>
                  </a:lnTo>
                  <a:lnTo>
                    <a:pt x="145" y="11"/>
                  </a:lnTo>
                  <a:lnTo>
                    <a:pt x="148" y="11"/>
                  </a:lnTo>
                  <a:lnTo>
                    <a:pt x="151" y="11"/>
                  </a:lnTo>
                  <a:lnTo>
                    <a:pt x="154" y="11"/>
                  </a:lnTo>
                  <a:lnTo>
                    <a:pt x="157" y="11"/>
                  </a:lnTo>
                  <a:lnTo>
                    <a:pt x="160" y="11"/>
                  </a:lnTo>
                  <a:lnTo>
                    <a:pt x="163" y="11"/>
                  </a:lnTo>
                  <a:lnTo>
                    <a:pt x="166" y="11"/>
                  </a:lnTo>
                  <a:lnTo>
                    <a:pt x="170" y="11"/>
                  </a:lnTo>
                  <a:lnTo>
                    <a:pt x="173" y="11"/>
                  </a:lnTo>
                  <a:lnTo>
                    <a:pt x="174" y="11"/>
                  </a:lnTo>
                  <a:lnTo>
                    <a:pt x="179" y="11"/>
                  </a:lnTo>
                  <a:lnTo>
                    <a:pt x="182" y="11"/>
                  </a:lnTo>
                  <a:lnTo>
                    <a:pt x="184" y="11"/>
                  </a:lnTo>
                  <a:lnTo>
                    <a:pt x="187" y="11"/>
                  </a:lnTo>
                  <a:lnTo>
                    <a:pt x="190" y="11"/>
                  </a:lnTo>
                  <a:lnTo>
                    <a:pt x="193" y="11"/>
                  </a:lnTo>
                  <a:lnTo>
                    <a:pt x="196" y="11"/>
                  </a:lnTo>
                  <a:lnTo>
                    <a:pt x="199" y="9"/>
                  </a:lnTo>
                  <a:lnTo>
                    <a:pt x="202" y="9"/>
                  </a:lnTo>
                  <a:lnTo>
                    <a:pt x="205" y="9"/>
                  </a:lnTo>
                  <a:lnTo>
                    <a:pt x="209" y="9"/>
                  </a:lnTo>
                  <a:lnTo>
                    <a:pt x="212" y="9"/>
                  </a:lnTo>
                  <a:lnTo>
                    <a:pt x="215" y="9"/>
                  </a:lnTo>
                  <a:lnTo>
                    <a:pt x="216" y="11"/>
                  </a:lnTo>
                  <a:lnTo>
                    <a:pt x="216" y="12"/>
                  </a:lnTo>
                  <a:lnTo>
                    <a:pt x="216" y="14"/>
                  </a:lnTo>
                  <a:lnTo>
                    <a:pt x="218" y="14"/>
                  </a:lnTo>
                  <a:lnTo>
                    <a:pt x="218" y="15"/>
                  </a:lnTo>
                  <a:lnTo>
                    <a:pt x="218" y="17"/>
                  </a:lnTo>
                  <a:lnTo>
                    <a:pt x="216" y="19"/>
                  </a:lnTo>
                  <a:lnTo>
                    <a:pt x="216" y="20"/>
                  </a:lnTo>
                  <a:lnTo>
                    <a:pt x="213" y="20"/>
                  </a:lnTo>
                  <a:lnTo>
                    <a:pt x="210" y="20"/>
                  </a:lnTo>
                  <a:lnTo>
                    <a:pt x="207" y="20"/>
                  </a:lnTo>
                  <a:lnTo>
                    <a:pt x="204" y="20"/>
                  </a:lnTo>
                  <a:lnTo>
                    <a:pt x="199" y="20"/>
                  </a:lnTo>
                  <a:lnTo>
                    <a:pt x="196" y="20"/>
                  </a:lnTo>
                  <a:lnTo>
                    <a:pt x="193" y="20"/>
                  </a:lnTo>
                  <a:lnTo>
                    <a:pt x="190" y="20"/>
                  </a:lnTo>
                  <a:lnTo>
                    <a:pt x="187" y="20"/>
                  </a:lnTo>
                  <a:lnTo>
                    <a:pt x="184" y="20"/>
                  </a:lnTo>
                  <a:lnTo>
                    <a:pt x="181" y="20"/>
                  </a:lnTo>
                  <a:lnTo>
                    <a:pt x="177" y="20"/>
                  </a:lnTo>
                  <a:lnTo>
                    <a:pt x="173" y="20"/>
                  </a:lnTo>
                  <a:lnTo>
                    <a:pt x="170" y="20"/>
                  </a:lnTo>
                  <a:lnTo>
                    <a:pt x="166" y="19"/>
                  </a:lnTo>
                  <a:lnTo>
                    <a:pt x="163" y="19"/>
                  </a:lnTo>
                  <a:lnTo>
                    <a:pt x="160" y="19"/>
                  </a:lnTo>
                  <a:lnTo>
                    <a:pt x="157" y="19"/>
                  </a:lnTo>
                  <a:lnTo>
                    <a:pt x="154" y="19"/>
                  </a:lnTo>
                  <a:lnTo>
                    <a:pt x="151" y="19"/>
                  </a:lnTo>
                  <a:lnTo>
                    <a:pt x="146" y="19"/>
                  </a:lnTo>
                  <a:lnTo>
                    <a:pt x="143" y="19"/>
                  </a:lnTo>
                  <a:lnTo>
                    <a:pt x="140" y="19"/>
                  </a:lnTo>
                  <a:lnTo>
                    <a:pt x="137" y="19"/>
                  </a:lnTo>
                  <a:lnTo>
                    <a:pt x="134" y="19"/>
                  </a:lnTo>
                  <a:lnTo>
                    <a:pt x="131" y="19"/>
                  </a:lnTo>
                  <a:lnTo>
                    <a:pt x="127" y="19"/>
                  </a:lnTo>
                  <a:lnTo>
                    <a:pt x="124" y="19"/>
                  </a:lnTo>
                  <a:lnTo>
                    <a:pt x="120" y="19"/>
                  </a:lnTo>
                  <a:lnTo>
                    <a:pt x="117" y="19"/>
                  </a:lnTo>
                  <a:lnTo>
                    <a:pt x="113" y="19"/>
                  </a:lnTo>
                  <a:lnTo>
                    <a:pt x="110" y="19"/>
                  </a:lnTo>
                  <a:lnTo>
                    <a:pt x="110" y="22"/>
                  </a:lnTo>
                  <a:lnTo>
                    <a:pt x="112" y="28"/>
                  </a:lnTo>
                  <a:lnTo>
                    <a:pt x="112" y="33"/>
                  </a:lnTo>
                  <a:lnTo>
                    <a:pt x="113" y="39"/>
                  </a:lnTo>
                  <a:lnTo>
                    <a:pt x="115" y="45"/>
                  </a:lnTo>
                  <a:lnTo>
                    <a:pt x="118" y="45"/>
                  </a:lnTo>
                  <a:lnTo>
                    <a:pt x="121" y="45"/>
                  </a:lnTo>
                  <a:lnTo>
                    <a:pt x="124" y="43"/>
                  </a:lnTo>
                  <a:lnTo>
                    <a:pt x="129" y="43"/>
                  </a:lnTo>
                  <a:lnTo>
                    <a:pt x="132" y="43"/>
                  </a:lnTo>
                  <a:lnTo>
                    <a:pt x="135" y="45"/>
                  </a:lnTo>
                  <a:lnTo>
                    <a:pt x="138" y="45"/>
                  </a:lnTo>
                  <a:lnTo>
                    <a:pt x="143" y="45"/>
                  </a:lnTo>
                  <a:lnTo>
                    <a:pt x="146" y="47"/>
                  </a:lnTo>
                  <a:lnTo>
                    <a:pt x="149" y="48"/>
                  </a:lnTo>
                  <a:lnTo>
                    <a:pt x="152" y="50"/>
                  </a:lnTo>
                  <a:lnTo>
                    <a:pt x="156" y="51"/>
                  </a:lnTo>
                  <a:lnTo>
                    <a:pt x="157" y="53"/>
                  </a:lnTo>
                  <a:lnTo>
                    <a:pt x="160" y="56"/>
                  </a:lnTo>
                  <a:lnTo>
                    <a:pt x="163" y="59"/>
                  </a:lnTo>
                  <a:lnTo>
                    <a:pt x="165" y="62"/>
                  </a:lnTo>
                  <a:lnTo>
                    <a:pt x="166" y="64"/>
                  </a:lnTo>
                  <a:lnTo>
                    <a:pt x="166" y="65"/>
                  </a:lnTo>
                  <a:lnTo>
                    <a:pt x="168" y="67"/>
                  </a:lnTo>
                  <a:lnTo>
                    <a:pt x="170" y="68"/>
                  </a:lnTo>
                  <a:lnTo>
                    <a:pt x="170" y="70"/>
                  </a:lnTo>
                  <a:lnTo>
                    <a:pt x="171" y="72"/>
                  </a:lnTo>
                  <a:lnTo>
                    <a:pt x="171" y="73"/>
                  </a:lnTo>
                  <a:lnTo>
                    <a:pt x="173" y="75"/>
                  </a:lnTo>
                  <a:lnTo>
                    <a:pt x="174" y="75"/>
                  </a:lnTo>
                  <a:lnTo>
                    <a:pt x="176" y="73"/>
                  </a:lnTo>
                  <a:lnTo>
                    <a:pt x="177" y="73"/>
                  </a:lnTo>
                  <a:lnTo>
                    <a:pt x="179" y="73"/>
                  </a:lnTo>
                  <a:lnTo>
                    <a:pt x="181" y="73"/>
                  </a:lnTo>
                  <a:lnTo>
                    <a:pt x="182" y="72"/>
                  </a:lnTo>
                  <a:lnTo>
                    <a:pt x="184" y="72"/>
                  </a:lnTo>
                  <a:lnTo>
                    <a:pt x="187" y="72"/>
                  </a:lnTo>
                  <a:lnTo>
                    <a:pt x="191" y="70"/>
                  </a:lnTo>
                  <a:lnTo>
                    <a:pt x="196" y="70"/>
                  </a:lnTo>
                  <a:lnTo>
                    <a:pt x="201" y="68"/>
                  </a:lnTo>
                  <a:lnTo>
                    <a:pt x="205" y="67"/>
                  </a:lnTo>
                  <a:lnTo>
                    <a:pt x="210" y="65"/>
                  </a:lnTo>
                  <a:lnTo>
                    <a:pt x="215" y="65"/>
                  </a:lnTo>
                  <a:lnTo>
                    <a:pt x="218" y="64"/>
                  </a:lnTo>
                  <a:lnTo>
                    <a:pt x="223" y="62"/>
                  </a:lnTo>
                  <a:lnTo>
                    <a:pt x="227" y="61"/>
                  </a:lnTo>
                  <a:lnTo>
                    <a:pt x="232" y="61"/>
                  </a:lnTo>
                  <a:lnTo>
                    <a:pt x="237" y="59"/>
                  </a:lnTo>
                  <a:lnTo>
                    <a:pt x="241" y="59"/>
                  </a:lnTo>
                  <a:lnTo>
                    <a:pt x="246" y="58"/>
                  </a:lnTo>
                  <a:lnTo>
                    <a:pt x="251" y="58"/>
                  </a:lnTo>
                  <a:lnTo>
                    <a:pt x="255" y="56"/>
                  </a:lnTo>
                  <a:lnTo>
                    <a:pt x="260" y="56"/>
                  </a:lnTo>
                  <a:lnTo>
                    <a:pt x="262" y="56"/>
                  </a:lnTo>
                  <a:lnTo>
                    <a:pt x="262" y="58"/>
                  </a:lnTo>
                  <a:lnTo>
                    <a:pt x="263" y="58"/>
                  </a:lnTo>
                  <a:lnTo>
                    <a:pt x="263" y="59"/>
                  </a:lnTo>
                  <a:lnTo>
                    <a:pt x="265" y="61"/>
                  </a:lnTo>
                  <a:lnTo>
                    <a:pt x="265" y="62"/>
                  </a:lnTo>
                  <a:lnTo>
                    <a:pt x="265" y="64"/>
                  </a:lnTo>
                  <a:lnTo>
                    <a:pt x="263" y="65"/>
                  </a:lnTo>
                  <a:lnTo>
                    <a:pt x="262" y="67"/>
                  </a:lnTo>
                  <a:lnTo>
                    <a:pt x="262" y="68"/>
                  </a:lnTo>
                  <a:lnTo>
                    <a:pt x="260" y="68"/>
                  </a:lnTo>
                  <a:lnTo>
                    <a:pt x="258" y="70"/>
                  </a:lnTo>
                  <a:lnTo>
                    <a:pt x="255" y="70"/>
                  </a:lnTo>
                  <a:lnTo>
                    <a:pt x="254" y="72"/>
                  </a:lnTo>
                  <a:lnTo>
                    <a:pt x="252" y="72"/>
                  </a:lnTo>
                  <a:lnTo>
                    <a:pt x="251" y="73"/>
                  </a:lnTo>
                  <a:lnTo>
                    <a:pt x="249" y="73"/>
                  </a:lnTo>
                  <a:lnTo>
                    <a:pt x="248" y="75"/>
                  </a:lnTo>
                  <a:lnTo>
                    <a:pt x="246" y="75"/>
                  </a:lnTo>
                  <a:lnTo>
                    <a:pt x="244" y="76"/>
                  </a:lnTo>
                  <a:lnTo>
                    <a:pt x="241" y="76"/>
                  </a:lnTo>
                  <a:lnTo>
                    <a:pt x="240" y="76"/>
                  </a:lnTo>
                  <a:lnTo>
                    <a:pt x="238" y="78"/>
                  </a:lnTo>
                  <a:lnTo>
                    <a:pt x="237" y="78"/>
                  </a:lnTo>
                  <a:lnTo>
                    <a:pt x="234" y="79"/>
                  </a:lnTo>
                  <a:lnTo>
                    <a:pt x="229" y="81"/>
                  </a:lnTo>
                  <a:lnTo>
                    <a:pt x="226" y="83"/>
                  </a:lnTo>
                  <a:lnTo>
                    <a:pt x="223" y="83"/>
                  </a:lnTo>
                  <a:lnTo>
                    <a:pt x="219" y="84"/>
                  </a:lnTo>
                  <a:lnTo>
                    <a:pt x="215" y="86"/>
                  </a:lnTo>
                  <a:lnTo>
                    <a:pt x="212" y="87"/>
                  </a:lnTo>
                  <a:lnTo>
                    <a:pt x="209" y="89"/>
                  </a:lnTo>
                  <a:lnTo>
                    <a:pt x="204" y="90"/>
                  </a:lnTo>
                  <a:lnTo>
                    <a:pt x="201" y="90"/>
                  </a:lnTo>
                  <a:lnTo>
                    <a:pt x="198" y="92"/>
                  </a:lnTo>
                  <a:lnTo>
                    <a:pt x="193" y="93"/>
                  </a:lnTo>
                  <a:lnTo>
                    <a:pt x="190" y="95"/>
                  </a:lnTo>
                  <a:lnTo>
                    <a:pt x="187" y="97"/>
                  </a:lnTo>
                  <a:lnTo>
                    <a:pt x="184" y="98"/>
                  </a:lnTo>
                  <a:lnTo>
                    <a:pt x="181" y="100"/>
                  </a:lnTo>
                  <a:lnTo>
                    <a:pt x="179" y="103"/>
                  </a:lnTo>
                  <a:lnTo>
                    <a:pt x="177" y="106"/>
                  </a:lnTo>
                  <a:lnTo>
                    <a:pt x="176" y="109"/>
                  </a:lnTo>
                  <a:lnTo>
                    <a:pt x="174" y="111"/>
                  </a:lnTo>
                  <a:lnTo>
                    <a:pt x="173" y="114"/>
                  </a:lnTo>
                  <a:lnTo>
                    <a:pt x="171" y="117"/>
                  </a:lnTo>
                  <a:lnTo>
                    <a:pt x="170" y="120"/>
                  </a:lnTo>
                  <a:lnTo>
                    <a:pt x="168" y="122"/>
                  </a:lnTo>
                  <a:lnTo>
                    <a:pt x="166" y="125"/>
                  </a:lnTo>
                  <a:lnTo>
                    <a:pt x="165" y="128"/>
                  </a:lnTo>
                  <a:lnTo>
                    <a:pt x="163" y="129"/>
                  </a:lnTo>
                  <a:lnTo>
                    <a:pt x="162" y="132"/>
                  </a:lnTo>
                  <a:lnTo>
                    <a:pt x="159" y="136"/>
                  </a:lnTo>
                  <a:lnTo>
                    <a:pt x="157" y="137"/>
                  </a:lnTo>
                  <a:lnTo>
                    <a:pt x="156" y="140"/>
                  </a:lnTo>
                  <a:lnTo>
                    <a:pt x="152" y="142"/>
                  </a:lnTo>
                  <a:lnTo>
                    <a:pt x="151" y="143"/>
                  </a:lnTo>
                  <a:lnTo>
                    <a:pt x="149" y="145"/>
                  </a:lnTo>
                  <a:lnTo>
                    <a:pt x="148" y="145"/>
                  </a:lnTo>
                  <a:lnTo>
                    <a:pt x="149" y="146"/>
                  </a:lnTo>
                  <a:lnTo>
                    <a:pt x="151" y="146"/>
                  </a:lnTo>
                  <a:lnTo>
                    <a:pt x="151" y="148"/>
                  </a:lnTo>
                  <a:lnTo>
                    <a:pt x="152" y="148"/>
                  </a:lnTo>
                  <a:lnTo>
                    <a:pt x="154" y="150"/>
                  </a:lnTo>
                  <a:lnTo>
                    <a:pt x="156" y="150"/>
                  </a:lnTo>
                  <a:lnTo>
                    <a:pt x="157" y="150"/>
                  </a:lnTo>
                  <a:lnTo>
                    <a:pt x="157" y="153"/>
                  </a:lnTo>
                  <a:lnTo>
                    <a:pt x="157" y="154"/>
                  </a:lnTo>
                  <a:lnTo>
                    <a:pt x="156" y="154"/>
                  </a:lnTo>
                  <a:lnTo>
                    <a:pt x="154" y="154"/>
                  </a:lnTo>
                  <a:lnTo>
                    <a:pt x="154" y="156"/>
                  </a:lnTo>
                  <a:lnTo>
                    <a:pt x="152" y="156"/>
                  </a:lnTo>
                  <a:lnTo>
                    <a:pt x="151" y="156"/>
                  </a:lnTo>
                  <a:lnTo>
                    <a:pt x="149" y="156"/>
                  </a:lnTo>
                  <a:lnTo>
                    <a:pt x="148" y="157"/>
                  </a:lnTo>
                  <a:lnTo>
                    <a:pt x="148" y="159"/>
                  </a:lnTo>
                  <a:lnTo>
                    <a:pt x="148" y="161"/>
                  </a:lnTo>
                  <a:lnTo>
                    <a:pt x="148" y="162"/>
                  </a:lnTo>
                  <a:lnTo>
                    <a:pt x="148" y="165"/>
                  </a:lnTo>
                  <a:lnTo>
                    <a:pt x="148" y="16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50" name="Freeform 1145"/>
            <p:cNvSpPr>
              <a:spLocks/>
            </p:cNvSpPr>
            <p:nvPr/>
          </p:nvSpPr>
          <p:spPr bwMode="auto">
            <a:xfrm>
              <a:off x="3902" y="2757"/>
              <a:ext cx="147" cy="43"/>
            </a:xfrm>
            <a:custGeom>
              <a:avLst/>
              <a:gdLst>
                <a:gd name="T0" fmla="*/ 11 w 147"/>
                <a:gd name="T1" fmla="*/ 43 h 43"/>
                <a:gd name="T2" fmla="*/ 10 w 147"/>
                <a:gd name="T3" fmla="*/ 43 h 43"/>
                <a:gd name="T4" fmla="*/ 7 w 147"/>
                <a:gd name="T5" fmla="*/ 42 h 43"/>
                <a:gd name="T6" fmla="*/ 5 w 147"/>
                <a:gd name="T7" fmla="*/ 40 h 43"/>
                <a:gd name="T8" fmla="*/ 2 w 147"/>
                <a:gd name="T9" fmla="*/ 39 h 43"/>
                <a:gd name="T10" fmla="*/ 2 w 147"/>
                <a:gd name="T11" fmla="*/ 34 h 43"/>
                <a:gd name="T12" fmla="*/ 11 w 147"/>
                <a:gd name="T13" fmla="*/ 36 h 43"/>
                <a:gd name="T14" fmla="*/ 22 w 147"/>
                <a:gd name="T15" fmla="*/ 34 h 43"/>
                <a:gd name="T16" fmla="*/ 32 w 147"/>
                <a:gd name="T17" fmla="*/ 33 h 43"/>
                <a:gd name="T18" fmla="*/ 43 w 147"/>
                <a:gd name="T19" fmla="*/ 29 h 43"/>
                <a:gd name="T20" fmla="*/ 54 w 147"/>
                <a:gd name="T21" fmla="*/ 25 h 43"/>
                <a:gd name="T22" fmla="*/ 58 w 147"/>
                <a:gd name="T23" fmla="*/ 28 h 43"/>
                <a:gd name="T24" fmla="*/ 61 w 147"/>
                <a:gd name="T25" fmla="*/ 29 h 43"/>
                <a:gd name="T26" fmla="*/ 68 w 147"/>
                <a:gd name="T27" fmla="*/ 28 h 43"/>
                <a:gd name="T28" fmla="*/ 71 w 147"/>
                <a:gd name="T29" fmla="*/ 25 h 43"/>
                <a:gd name="T30" fmla="*/ 74 w 147"/>
                <a:gd name="T31" fmla="*/ 20 h 43"/>
                <a:gd name="T32" fmla="*/ 80 w 147"/>
                <a:gd name="T33" fmla="*/ 18 h 43"/>
                <a:gd name="T34" fmla="*/ 86 w 147"/>
                <a:gd name="T35" fmla="*/ 17 h 43"/>
                <a:gd name="T36" fmla="*/ 91 w 147"/>
                <a:gd name="T37" fmla="*/ 14 h 43"/>
                <a:gd name="T38" fmla="*/ 97 w 147"/>
                <a:gd name="T39" fmla="*/ 12 h 43"/>
                <a:gd name="T40" fmla="*/ 103 w 147"/>
                <a:gd name="T41" fmla="*/ 11 h 43"/>
                <a:gd name="T42" fmla="*/ 107 w 147"/>
                <a:gd name="T43" fmla="*/ 14 h 43"/>
                <a:gd name="T44" fmla="*/ 108 w 147"/>
                <a:gd name="T45" fmla="*/ 14 h 43"/>
                <a:gd name="T46" fmla="*/ 110 w 147"/>
                <a:gd name="T47" fmla="*/ 14 h 43"/>
                <a:gd name="T48" fmla="*/ 114 w 147"/>
                <a:gd name="T49" fmla="*/ 12 h 43"/>
                <a:gd name="T50" fmla="*/ 114 w 147"/>
                <a:gd name="T51" fmla="*/ 11 h 43"/>
                <a:gd name="T52" fmla="*/ 119 w 147"/>
                <a:gd name="T53" fmla="*/ 6 h 43"/>
                <a:gd name="T54" fmla="*/ 127 w 147"/>
                <a:gd name="T55" fmla="*/ 3 h 43"/>
                <a:gd name="T56" fmla="*/ 135 w 147"/>
                <a:gd name="T57" fmla="*/ 0 h 43"/>
                <a:gd name="T58" fmla="*/ 139 w 147"/>
                <a:gd name="T59" fmla="*/ 0 h 43"/>
                <a:gd name="T60" fmla="*/ 144 w 147"/>
                <a:gd name="T61" fmla="*/ 3 h 43"/>
                <a:gd name="T62" fmla="*/ 147 w 147"/>
                <a:gd name="T63" fmla="*/ 4 h 43"/>
                <a:gd name="T64" fmla="*/ 139 w 147"/>
                <a:gd name="T65" fmla="*/ 8 h 43"/>
                <a:gd name="T66" fmla="*/ 127 w 147"/>
                <a:gd name="T67" fmla="*/ 12 h 43"/>
                <a:gd name="T68" fmla="*/ 114 w 147"/>
                <a:gd name="T69" fmla="*/ 15 h 43"/>
                <a:gd name="T70" fmla="*/ 102 w 147"/>
                <a:gd name="T71" fmla="*/ 20 h 43"/>
                <a:gd name="T72" fmla="*/ 89 w 147"/>
                <a:gd name="T73" fmla="*/ 25 h 43"/>
                <a:gd name="T74" fmla="*/ 77 w 147"/>
                <a:gd name="T75" fmla="*/ 28 h 43"/>
                <a:gd name="T76" fmla="*/ 64 w 147"/>
                <a:gd name="T77" fmla="*/ 33 h 43"/>
                <a:gd name="T78" fmla="*/ 50 w 147"/>
                <a:gd name="T79" fmla="*/ 36 h 43"/>
                <a:gd name="T80" fmla="*/ 38 w 147"/>
                <a:gd name="T81" fmla="*/ 39 h 43"/>
                <a:gd name="T82" fmla="*/ 25 w 147"/>
                <a:gd name="T83" fmla="*/ 42 h 43"/>
                <a:gd name="T84" fmla="*/ 13 w 147"/>
                <a:gd name="T85" fmla="*/ 43 h 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7"/>
                <a:gd name="T130" fmla="*/ 0 h 43"/>
                <a:gd name="T131" fmla="*/ 147 w 147"/>
                <a:gd name="T132" fmla="*/ 43 h 4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7" h="43">
                  <a:moveTo>
                    <a:pt x="13" y="43"/>
                  </a:moveTo>
                  <a:lnTo>
                    <a:pt x="13" y="43"/>
                  </a:lnTo>
                  <a:lnTo>
                    <a:pt x="11" y="43"/>
                  </a:lnTo>
                  <a:lnTo>
                    <a:pt x="10" y="43"/>
                  </a:lnTo>
                  <a:lnTo>
                    <a:pt x="8" y="43"/>
                  </a:lnTo>
                  <a:lnTo>
                    <a:pt x="8" y="42"/>
                  </a:lnTo>
                  <a:lnTo>
                    <a:pt x="7" y="42"/>
                  </a:lnTo>
                  <a:lnTo>
                    <a:pt x="5" y="42"/>
                  </a:lnTo>
                  <a:lnTo>
                    <a:pt x="5" y="40"/>
                  </a:lnTo>
                  <a:lnTo>
                    <a:pt x="4" y="40"/>
                  </a:lnTo>
                  <a:lnTo>
                    <a:pt x="4" y="39"/>
                  </a:lnTo>
                  <a:lnTo>
                    <a:pt x="2" y="39"/>
                  </a:lnTo>
                  <a:lnTo>
                    <a:pt x="2" y="37"/>
                  </a:lnTo>
                  <a:lnTo>
                    <a:pt x="0" y="37"/>
                  </a:lnTo>
                  <a:lnTo>
                    <a:pt x="2" y="34"/>
                  </a:lnTo>
                  <a:lnTo>
                    <a:pt x="5" y="34"/>
                  </a:lnTo>
                  <a:lnTo>
                    <a:pt x="8" y="36"/>
                  </a:lnTo>
                  <a:lnTo>
                    <a:pt x="11" y="36"/>
                  </a:lnTo>
                  <a:lnTo>
                    <a:pt x="15" y="36"/>
                  </a:lnTo>
                  <a:lnTo>
                    <a:pt x="19" y="36"/>
                  </a:lnTo>
                  <a:lnTo>
                    <a:pt x="22" y="34"/>
                  </a:lnTo>
                  <a:lnTo>
                    <a:pt x="25" y="34"/>
                  </a:lnTo>
                  <a:lnTo>
                    <a:pt x="29" y="33"/>
                  </a:lnTo>
                  <a:lnTo>
                    <a:pt x="32" y="33"/>
                  </a:lnTo>
                  <a:lnTo>
                    <a:pt x="36" y="31"/>
                  </a:lnTo>
                  <a:lnTo>
                    <a:pt x="39" y="29"/>
                  </a:lnTo>
                  <a:lnTo>
                    <a:pt x="43" y="29"/>
                  </a:lnTo>
                  <a:lnTo>
                    <a:pt x="46" y="28"/>
                  </a:lnTo>
                  <a:lnTo>
                    <a:pt x="50" y="26"/>
                  </a:lnTo>
                  <a:lnTo>
                    <a:pt x="54" y="25"/>
                  </a:lnTo>
                  <a:lnTo>
                    <a:pt x="57" y="25"/>
                  </a:lnTo>
                  <a:lnTo>
                    <a:pt x="58" y="26"/>
                  </a:lnTo>
                  <a:lnTo>
                    <a:pt x="58" y="28"/>
                  </a:lnTo>
                  <a:lnTo>
                    <a:pt x="60" y="28"/>
                  </a:lnTo>
                  <a:lnTo>
                    <a:pt x="61" y="29"/>
                  </a:lnTo>
                  <a:lnTo>
                    <a:pt x="66" y="29"/>
                  </a:lnTo>
                  <a:lnTo>
                    <a:pt x="68" y="28"/>
                  </a:lnTo>
                  <a:lnTo>
                    <a:pt x="69" y="26"/>
                  </a:lnTo>
                  <a:lnTo>
                    <a:pt x="71" y="25"/>
                  </a:lnTo>
                  <a:lnTo>
                    <a:pt x="71" y="22"/>
                  </a:lnTo>
                  <a:lnTo>
                    <a:pt x="72" y="22"/>
                  </a:lnTo>
                  <a:lnTo>
                    <a:pt x="74" y="20"/>
                  </a:lnTo>
                  <a:lnTo>
                    <a:pt x="77" y="20"/>
                  </a:lnTo>
                  <a:lnTo>
                    <a:pt x="78" y="18"/>
                  </a:lnTo>
                  <a:lnTo>
                    <a:pt x="80" y="18"/>
                  </a:lnTo>
                  <a:lnTo>
                    <a:pt x="82" y="18"/>
                  </a:lnTo>
                  <a:lnTo>
                    <a:pt x="85" y="17"/>
                  </a:lnTo>
                  <a:lnTo>
                    <a:pt x="86" y="17"/>
                  </a:lnTo>
                  <a:lnTo>
                    <a:pt x="88" y="15"/>
                  </a:lnTo>
                  <a:lnTo>
                    <a:pt x="89" y="15"/>
                  </a:lnTo>
                  <a:lnTo>
                    <a:pt x="91" y="14"/>
                  </a:lnTo>
                  <a:lnTo>
                    <a:pt x="94" y="14"/>
                  </a:lnTo>
                  <a:lnTo>
                    <a:pt x="96" y="12"/>
                  </a:lnTo>
                  <a:lnTo>
                    <a:pt x="97" y="12"/>
                  </a:lnTo>
                  <a:lnTo>
                    <a:pt x="100" y="11"/>
                  </a:lnTo>
                  <a:lnTo>
                    <a:pt x="102" y="11"/>
                  </a:lnTo>
                  <a:lnTo>
                    <a:pt x="103" y="11"/>
                  </a:lnTo>
                  <a:lnTo>
                    <a:pt x="103" y="12"/>
                  </a:lnTo>
                  <a:lnTo>
                    <a:pt x="105" y="14"/>
                  </a:lnTo>
                  <a:lnTo>
                    <a:pt x="107" y="14"/>
                  </a:lnTo>
                  <a:lnTo>
                    <a:pt x="108" y="14"/>
                  </a:lnTo>
                  <a:lnTo>
                    <a:pt x="110" y="14"/>
                  </a:lnTo>
                  <a:lnTo>
                    <a:pt x="111" y="14"/>
                  </a:lnTo>
                  <a:lnTo>
                    <a:pt x="113" y="14"/>
                  </a:lnTo>
                  <a:lnTo>
                    <a:pt x="114" y="12"/>
                  </a:lnTo>
                  <a:lnTo>
                    <a:pt x="114" y="11"/>
                  </a:lnTo>
                  <a:lnTo>
                    <a:pt x="116" y="9"/>
                  </a:lnTo>
                  <a:lnTo>
                    <a:pt x="116" y="6"/>
                  </a:lnTo>
                  <a:lnTo>
                    <a:pt x="119" y="6"/>
                  </a:lnTo>
                  <a:lnTo>
                    <a:pt x="121" y="4"/>
                  </a:lnTo>
                  <a:lnTo>
                    <a:pt x="124" y="4"/>
                  </a:lnTo>
                  <a:lnTo>
                    <a:pt x="127" y="3"/>
                  </a:lnTo>
                  <a:lnTo>
                    <a:pt x="128" y="3"/>
                  </a:lnTo>
                  <a:lnTo>
                    <a:pt x="131" y="1"/>
                  </a:lnTo>
                  <a:lnTo>
                    <a:pt x="135" y="0"/>
                  </a:lnTo>
                  <a:lnTo>
                    <a:pt x="138" y="0"/>
                  </a:lnTo>
                  <a:lnTo>
                    <a:pt x="139" y="0"/>
                  </a:lnTo>
                  <a:lnTo>
                    <a:pt x="141" y="1"/>
                  </a:lnTo>
                  <a:lnTo>
                    <a:pt x="142" y="1"/>
                  </a:lnTo>
                  <a:lnTo>
                    <a:pt x="144" y="3"/>
                  </a:lnTo>
                  <a:lnTo>
                    <a:pt x="146" y="4"/>
                  </a:lnTo>
                  <a:lnTo>
                    <a:pt x="147" y="4"/>
                  </a:lnTo>
                  <a:lnTo>
                    <a:pt x="147" y="6"/>
                  </a:lnTo>
                  <a:lnTo>
                    <a:pt x="144" y="8"/>
                  </a:lnTo>
                  <a:lnTo>
                    <a:pt x="139" y="8"/>
                  </a:lnTo>
                  <a:lnTo>
                    <a:pt x="135" y="9"/>
                  </a:lnTo>
                  <a:lnTo>
                    <a:pt x="131" y="11"/>
                  </a:lnTo>
                  <a:lnTo>
                    <a:pt x="127" y="12"/>
                  </a:lnTo>
                  <a:lnTo>
                    <a:pt x="122" y="14"/>
                  </a:lnTo>
                  <a:lnTo>
                    <a:pt x="119" y="15"/>
                  </a:lnTo>
                  <a:lnTo>
                    <a:pt x="114" y="15"/>
                  </a:lnTo>
                  <a:lnTo>
                    <a:pt x="110" y="17"/>
                  </a:lnTo>
                  <a:lnTo>
                    <a:pt x="107" y="18"/>
                  </a:lnTo>
                  <a:lnTo>
                    <a:pt x="102" y="20"/>
                  </a:lnTo>
                  <a:lnTo>
                    <a:pt x="97" y="22"/>
                  </a:lnTo>
                  <a:lnTo>
                    <a:pt x="94" y="23"/>
                  </a:lnTo>
                  <a:lnTo>
                    <a:pt x="89" y="25"/>
                  </a:lnTo>
                  <a:lnTo>
                    <a:pt x="85" y="26"/>
                  </a:lnTo>
                  <a:lnTo>
                    <a:pt x="80" y="26"/>
                  </a:lnTo>
                  <a:lnTo>
                    <a:pt x="77" y="28"/>
                  </a:lnTo>
                  <a:lnTo>
                    <a:pt x="72" y="29"/>
                  </a:lnTo>
                  <a:lnTo>
                    <a:pt x="68" y="31"/>
                  </a:lnTo>
                  <a:lnTo>
                    <a:pt x="64" y="33"/>
                  </a:lnTo>
                  <a:lnTo>
                    <a:pt x="60" y="34"/>
                  </a:lnTo>
                  <a:lnTo>
                    <a:pt x="55" y="34"/>
                  </a:lnTo>
                  <a:lnTo>
                    <a:pt x="50" y="36"/>
                  </a:lnTo>
                  <a:lnTo>
                    <a:pt x="47" y="37"/>
                  </a:lnTo>
                  <a:lnTo>
                    <a:pt x="43" y="37"/>
                  </a:lnTo>
                  <a:lnTo>
                    <a:pt x="38" y="39"/>
                  </a:lnTo>
                  <a:lnTo>
                    <a:pt x="35" y="40"/>
                  </a:lnTo>
                  <a:lnTo>
                    <a:pt x="30" y="40"/>
                  </a:lnTo>
                  <a:lnTo>
                    <a:pt x="25" y="42"/>
                  </a:lnTo>
                  <a:lnTo>
                    <a:pt x="21" y="42"/>
                  </a:lnTo>
                  <a:lnTo>
                    <a:pt x="18" y="43"/>
                  </a:lnTo>
                  <a:lnTo>
                    <a:pt x="13" y="43"/>
                  </a:lnTo>
                  <a:close/>
                </a:path>
              </a:pathLst>
            </a:custGeom>
            <a:solidFill>
              <a:srgbClr val="6666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51" name="Freeform 1146"/>
            <p:cNvSpPr>
              <a:spLocks/>
            </p:cNvSpPr>
            <p:nvPr/>
          </p:nvSpPr>
          <p:spPr bwMode="auto">
            <a:xfrm>
              <a:off x="3957" y="2755"/>
              <a:ext cx="13" cy="28"/>
            </a:xfrm>
            <a:custGeom>
              <a:avLst/>
              <a:gdLst>
                <a:gd name="T0" fmla="*/ 6 w 13"/>
                <a:gd name="T1" fmla="*/ 28 h 28"/>
                <a:gd name="T2" fmla="*/ 6 w 13"/>
                <a:gd name="T3" fmla="*/ 28 h 28"/>
                <a:gd name="T4" fmla="*/ 5 w 13"/>
                <a:gd name="T5" fmla="*/ 25 h 28"/>
                <a:gd name="T6" fmla="*/ 5 w 13"/>
                <a:gd name="T7" fmla="*/ 24 h 28"/>
                <a:gd name="T8" fmla="*/ 3 w 13"/>
                <a:gd name="T9" fmla="*/ 20 h 28"/>
                <a:gd name="T10" fmla="*/ 3 w 13"/>
                <a:gd name="T11" fmla="*/ 19 h 28"/>
                <a:gd name="T12" fmla="*/ 3 w 13"/>
                <a:gd name="T13" fmla="*/ 16 h 28"/>
                <a:gd name="T14" fmla="*/ 2 w 13"/>
                <a:gd name="T15" fmla="*/ 14 h 28"/>
                <a:gd name="T16" fmla="*/ 2 w 13"/>
                <a:gd name="T17" fmla="*/ 11 h 28"/>
                <a:gd name="T18" fmla="*/ 0 w 13"/>
                <a:gd name="T19" fmla="*/ 10 h 28"/>
                <a:gd name="T20" fmla="*/ 0 w 13"/>
                <a:gd name="T21" fmla="*/ 6 h 28"/>
                <a:gd name="T22" fmla="*/ 0 w 13"/>
                <a:gd name="T23" fmla="*/ 6 h 28"/>
                <a:gd name="T24" fmla="*/ 0 w 13"/>
                <a:gd name="T25" fmla="*/ 5 h 28"/>
                <a:gd name="T26" fmla="*/ 0 w 13"/>
                <a:gd name="T27" fmla="*/ 3 h 28"/>
                <a:gd name="T28" fmla="*/ 0 w 13"/>
                <a:gd name="T29" fmla="*/ 2 h 28"/>
                <a:gd name="T30" fmla="*/ 0 w 13"/>
                <a:gd name="T31" fmla="*/ 2 h 28"/>
                <a:gd name="T32" fmla="*/ 2 w 13"/>
                <a:gd name="T33" fmla="*/ 2 h 28"/>
                <a:gd name="T34" fmla="*/ 3 w 13"/>
                <a:gd name="T35" fmla="*/ 2 h 28"/>
                <a:gd name="T36" fmla="*/ 3 w 13"/>
                <a:gd name="T37" fmla="*/ 0 h 28"/>
                <a:gd name="T38" fmla="*/ 5 w 13"/>
                <a:gd name="T39" fmla="*/ 0 h 28"/>
                <a:gd name="T40" fmla="*/ 6 w 13"/>
                <a:gd name="T41" fmla="*/ 0 h 28"/>
                <a:gd name="T42" fmla="*/ 6 w 13"/>
                <a:gd name="T43" fmla="*/ 0 h 28"/>
                <a:gd name="T44" fmla="*/ 8 w 13"/>
                <a:gd name="T45" fmla="*/ 0 h 28"/>
                <a:gd name="T46" fmla="*/ 8 w 13"/>
                <a:gd name="T47" fmla="*/ 2 h 28"/>
                <a:gd name="T48" fmla="*/ 8 w 13"/>
                <a:gd name="T49" fmla="*/ 3 h 28"/>
                <a:gd name="T50" fmla="*/ 8 w 13"/>
                <a:gd name="T51" fmla="*/ 5 h 28"/>
                <a:gd name="T52" fmla="*/ 8 w 13"/>
                <a:gd name="T53" fmla="*/ 6 h 28"/>
                <a:gd name="T54" fmla="*/ 9 w 13"/>
                <a:gd name="T55" fmla="*/ 8 h 28"/>
                <a:gd name="T56" fmla="*/ 9 w 13"/>
                <a:gd name="T57" fmla="*/ 11 h 28"/>
                <a:gd name="T58" fmla="*/ 11 w 13"/>
                <a:gd name="T59" fmla="*/ 13 h 28"/>
                <a:gd name="T60" fmla="*/ 11 w 13"/>
                <a:gd name="T61" fmla="*/ 14 h 28"/>
                <a:gd name="T62" fmla="*/ 11 w 13"/>
                <a:gd name="T63" fmla="*/ 17 h 28"/>
                <a:gd name="T64" fmla="*/ 11 w 13"/>
                <a:gd name="T65" fmla="*/ 20 h 28"/>
                <a:gd name="T66" fmla="*/ 13 w 13"/>
                <a:gd name="T67" fmla="*/ 22 h 28"/>
                <a:gd name="T68" fmla="*/ 13 w 13"/>
                <a:gd name="T69" fmla="*/ 25 h 28"/>
                <a:gd name="T70" fmla="*/ 13 w 13"/>
                <a:gd name="T71" fmla="*/ 27 h 28"/>
                <a:gd name="T72" fmla="*/ 11 w 13"/>
                <a:gd name="T73" fmla="*/ 27 h 28"/>
                <a:gd name="T74" fmla="*/ 11 w 13"/>
                <a:gd name="T75" fmla="*/ 28 h 28"/>
                <a:gd name="T76" fmla="*/ 9 w 13"/>
                <a:gd name="T77" fmla="*/ 28 h 28"/>
                <a:gd name="T78" fmla="*/ 9 w 13"/>
                <a:gd name="T79" fmla="*/ 28 h 28"/>
                <a:gd name="T80" fmla="*/ 6 w 13"/>
                <a:gd name="T81" fmla="*/ 28 h 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
                <a:gd name="T124" fmla="*/ 0 h 28"/>
                <a:gd name="T125" fmla="*/ 13 w 13"/>
                <a:gd name="T126" fmla="*/ 28 h 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 h="28">
                  <a:moveTo>
                    <a:pt x="6" y="28"/>
                  </a:moveTo>
                  <a:lnTo>
                    <a:pt x="6" y="28"/>
                  </a:lnTo>
                  <a:lnTo>
                    <a:pt x="5" y="25"/>
                  </a:lnTo>
                  <a:lnTo>
                    <a:pt x="5" y="24"/>
                  </a:lnTo>
                  <a:lnTo>
                    <a:pt x="3" y="20"/>
                  </a:lnTo>
                  <a:lnTo>
                    <a:pt x="3" y="19"/>
                  </a:lnTo>
                  <a:lnTo>
                    <a:pt x="3" y="16"/>
                  </a:lnTo>
                  <a:lnTo>
                    <a:pt x="2" y="14"/>
                  </a:lnTo>
                  <a:lnTo>
                    <a:pt x="2" y="11"/>
                  </a:lnTo>
                  <a:lnTo>
                    <a:pt x="0" y="10"/>
                  </a:lnTo>
                  <a:lnTo>
                    <a:pt x="0" y="6"/>
                  </a:lnTo>
                  <a:lnTo>
                    <a:pt x="0" y="5"/>
                  </a:lnTo>
                  <a:lnTo>
                    <a:pt x="0" y="3"/>
                  </a:lnTo>
                  <a:lnTo>
                    <a:pt x="0" y="2"/>
                  </a:lnTo>
                  <a:lnTo>
                    <a:pt x="2" y="2"/>
                  </a:lnTo>
                  <a:lnTo>
                    <a:pt x="3" y="2"/>
                  </a:lnTo>
                  <a:lnTo>
                    <a:pt x="3" y="0"/>
                  </a:lnTo>
                  <a:lnTo>
                    <a:pt x="5" y="0"/>
                  </a:lnTo>
                  <a:lnTo>
                    <a:pt x="6" y="0"/>
                  </a:lnTo>
                  <a:lnTo>
                    <a:pt x="8" y="0"/>
                  </a:lnTo>
                  <a:lnTo>
                    <a:pt x="8" y="2"/>
                  </a:lnTo>
                  <a:lnTo>
                    <a:pt x="8" y="3"/>
                  </a:lnTo>
                  <a:lnTo>
                    <a:pt x="8" y="5"/>
                  </a:lnTo>
                  <a:lnTo>
                    <a:pt x="8" y="6"/>
                  </a:lnTo>
                  <a:lnTo>
                    <a:pt x="9" y="8"/>
                  </a:lnTo>
                  <a:lnTo>
                    <a:pt x="9" y="11"/>
                  </a:lnTo>
                  <a:lnTo>
                    <a:pt x="11" y="13"/>
                  </a:lnTo>
                  <a:lnTo>
                    <a:pt x="11" y="14"/>
                  </a:lnTo>
                  <a:lnTo>
                    <a:pt x="11" y="17"/>
                  </a:lnTo>
                  <a:lnTo>
                    <a:pt x="11" y="20"/>
                  </a:lnTo>
                  <a:lnTo>
                    <a:pt x="13" y="22"/>
                  </a:lnTo>
                  <a:lnTo>
                    <a:pt x="13" y="25"/>
                  </a:lnTo>
                  <a:lnTo>
                    <a:pt x="13" y="27"/>
                  </a:lnTo>
                  <a:lnTo>
                    <a:pt x="11" y="27"/>
                  </a:lnTo>
                  <a:lnTo>
                    <a:pt x="11" y="28"/>
                  </a:lnTo>
                  <a:lnTo>
                    <a:pt x="9" y="28"/>
                  </a:lnTo>
                  <a:lnTo>
                    <a:pt x="6" y="28"/>
                  </a:lnTo>
                  <a:close/>
                </a:path>
              </a:pathLst>
            </a:custGeom>
            <a:solidFill>
              <a:srgbClr val="6666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52" name="Freeform 1147"/>
            <p:cNvSpPr>
              <a:spLocks/>
            </p:cNvSpPr>
            <p:nvPr/>
          </p:nvSpPr>
          <p:spPr bwMode="auto">
            <a:xfrm>
              <a:off x="3885" y="2757"/>
              <a:ext cx="69" cy="20"/>
            </a:xfrm>
            <a:custGeom>
              <a:avLst/>
              <a:gdLst>
                <a:gd name="T0" fmla="*/ 11 w 69"/>
                <a:gd name="T1" fmla="*/ 20 h 20"/>
                <a:gd name="T2" fmla="*/ 8 w 69"/>
                <a:gd name="T3" fmla="*/ 20 h 20"/>
                <a:gd name="T4" fmla="*/ 8 w 69"/>
                <a:gd name="T5" fmla="*/ 20 h 20"/>
                <a:gd name="T6" fmla="*/ 7 w 69"/>
                <a:gd name="T7" fmla="*/ 20 h 20"/>
                <a:gd name="T8" fmla="*/ 7 w 69"/>
                <a:gd name="T9" fmla="*/ 18 h 20"/>
                <a:gd name="T10" fmla="*/ 5 w 69"/>
                <a:gd name="T11" fmla="*/ 18 h 20"/>
                <a:gd name="T12" fmla="*/ 5 w 69"/>
                <a:gd name="T13" fmla="*/ 18 h 20"/>
                <a:gd name="T14" fmla="*/ 3 w 69"/>
                <a:gd name="T15" fmla="*/ 18 h 20"/>
                <a:gd name="T16" fmla="*/ 3 w 69"/>
                <a:gd name="T17" fmla="*/ 17 h 20"/>
                <a:gd name="T18" fmla="*/ 2 w 69"/>
                <a:gd name="T19" fmla="*/ 17 h 20"/>
                <a:gd name="T20" fmla="*/ 2 w 69"/>
                <a:gd name="T21" fmla="*/ 15 h 20"/>
                <a:gd name="T22" fmla="*/ 2 w 69"/>
                <a:gd name="T23" fmla="*/ 15 h 20"/>
                <a:gd name="T24" fmla="*/ 0 w 69"/>
                <a:gd name="T25" fmla="*/ 14 h 20"/>
                <a:gd name="T26" fmla="*/ 0 w 69"/>
                <a:gd name="T27" fmla="*/ 14 h 20"/>
                <a:gd name="T28" fmla="*/ 0 w 69"/>
                <a:gd name="T29" fmla="*/ 12 h 20"/>
                <a:gd name="T30" fmla="*/ 2 w 69"/>
                <a:gd name="T31" fmla="*/ 11 h 20"/>
                <a:gd name="T32" fmla="*/ 7 w 69"/>
                <a:gd name="T33" fmla="*/ 12 h 20"/>
                <a:gd name="T34" fmla="*/ 10 w 69"/>
                <a:gd name="T35" fmla="*/ 12 h 20"/>
                <a:gd name="T36" fmla="*/ 14 w 69"/>
                <a:gd name="T37" fmla="*/ 12 h 20"/>
                <a:gd name="T38" fmla="*/ 17 w 69"/>
                <a:gd name="T39" fmla="*/ 12 h 20"/>
                <a:gd name="T40" fmla="*/ 22 w 69"/>
                <a:gd name="T41" fmla="*/ 12 h 20"/>
                <a:gd name="T42" fmla="*/ 27 w 69"/>
                <a:gd name="T43" fmla="*/ 12 h 20"/>
                <a:gd name="T44" fmla="*/ 30 w 69"/>
                <a:gd name="T45" fmla="*/ 11 h 20"/>
                <a:gd name="T46" fmla="*/ 35 w 69"/>
                <a:gd name="T47" fmla="*/ 11 h 20"/>
                <a:gd name="T48" fmla="*/ 39 w 69"/>
                <a:gd name="T49" fmla="*/ 9 h 20"/>
                <a:gd name="T50" fmla="*/ 42 w 69"/>
                <a:gd name="T51" fmla="*/ 8 h 20"/>
                <a:gd name="T52" fmla="*/ 47 w 69"/>
                <a:gd name="T53" fmla="*/ 8 h 20"/>
                <a:gd name="T54" fmla="*/ 52 w 69"/>
                <a:gd name="T55" fmla="*/ 6 h 20"/>
                <a:gd name="T56" fmla="*/ 55 w 69"/>
                <a:gd name="T57" fmla="*/ 4 h 20"/>
                <a:gd name="T58" fmla="*/ 60 w 69"/>
                <a:gd name="T59" fmla="*/ 3 h 20"/>
                <a:gd name="T60" fmla="*/ 63 w 69"/>
                <a:gd name="T61" fmla="*/ 1 h 20"/>
                <a:gd name="T62" fmla="*/ 67 w 69"/>
                <a:gd name="T63" fmla="*/ 0 h 20"/>
                <a:gd name="T64" fmla="*/ 69 w 69"/>
                <a:gd name="T65" fmla="*/ 1 h 20"/>
                <a:gd name="T66" fmla="*/ 69 w 69"/>
                <a:gd name="T67" fmla="*/ 1 h 20"/>
                <a:gd name="T68" fmla="*/ 69 w 69"/>
                <a:gd name="T69" fmla="*/ 3 h 20"/>
                <a:gd name="T70" fmla="*/ 69 w 69"/>
                <a:gd name="T71" fmla="*/ 4 h 20"/>
                <a:gd name="T72" fmla="*/ 69 w 69"/>
                <a:gd name="T73" fmla="*/ 4 h 20"/>
                <a:gd name="T74" fmla="*/ 69 w 69"/>
                <a:gd name="T75" fmla="*/ 6 h 20"/>
                <a:gd name="T76" fmla="*/ 69 w 69"/>
                <a:gd name="T77" fmla="*/ 6 h 20"/>
                <a:gd name="T78" fmla="*/ 64 w 69"/>
                <a:gd name="T79" fmla="*/ 8 h 20"/>
                <a:gd name="T80" fmla="*/ 61 w 69"/>
                <a:gd name="T81" fmla="*/ 9 h 20"/>
                <a:gd name="T82" fmla="*/ 58 w 69"/>
                <a:gd name="T83" fmla="*/ 11 h 20"/>
                <a:gd name="T84" fmla="*/ 53 w 69"/>
                <a:gd name="T85" fmla="*/ 11 h 20"/>
                <a:gd name="T86" fmla="*/ 50 w 69"/>
                <a:gd name="T87" fmla="*/ 12 h 20"/>
                <a:gd name="T88" fmla="*/ 47 w 69"/>
                <a:gd name="T89" fmla="*/ 14 h 20"/>
                <a:gd name="T90" fmla="*/ 44 w 69"/>
                <a:gd name="T91" fmla="*/ 14 h 20"/>
                <a:gd name="T92" fmla="*/ 39 w 69"/>
                <a:gd name="T93" fmla="*/ 15 h 20"/>
                <a:gd name="T94" fmla="*/ 36 w 69"/>
                <a:gd name="T95" fmla="*/ 17 h 20"/>
                <a:gd name="T96" fmla="*/ 33 w 69"/>
                <a:gd name="T97" fmla="*/ 17 h 20"/>
                <a:gd name="T98" fmla="*/ 30 w 69"/>
                <a:gd name="T99" fmla="*/ 18 h 20"/>
                <a:gd name="T100" fmla="*/ 25 w 69"/>
                <a:gd name="T101" fmla="*/ 18 h 20"/>
                <a:gd name="T102" fmla="*/ 22 w 69"/>
                <a:gd name="T103" fmla="*/ 20 h 20"/>
                <a:gd name="T104" fmla="*/ 19 w 69"/>
                <a:gd name="T105" fmla="*/ 20 h 20"/>
                <a:gd name="T106" fmla="*/ 14 w 69"/>
                <a:gd name="T107" fmla="*/ 20 h 20"/>
                <a:gd name="T108" fmla="*/ 11 w 69"/>
                <a:gd name="T109" fmla="*/ 20 h 20"/>
                <a:gd name="T110" fmla="*/ 11 w 69"/>
                <a:gd name="T111" fmla="*/ 20 h 2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9"/>
                <a:gd name="T169" fmla="*/ 0 h 20"/>
                <a:gd name="T170" fmla="*/ 69 w 69"/>
                <a:gd name="T171" fmla="*/ 20 h 2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9" h="20">
                  <a:moveTo>
                    <a:pt x="11" y="20"/>
                  </a:moveTo>
                  <a:lnTo>
                    <a:pt x="8" y="20"/>
                  </a:lnTo>
                  <a:lnTo>
                    <a:pt x="7" y="20"/>
                  </a:lnTo>
                  <a:lnTo>
                    <a:pt x="7" y="18"/>
                  </a:lnTo>
                  <a:lnTo>
                    <a:pt x="5" y="18"/>
                  </a:lnTo>
                  <a:lnTo>
                    <a:pt x="3" y="18"/>
                  </a:lnTo>
                  <a:lnTo>
                    <a:pt x="3" y="17"/>
                  </a:lnTo>
                  <a:lnTo>
                    <a:pt x="2" y="17"/>
                  </a:lnTo>
                  <a:lnTo>
                    <a:pt x="2" y="15"/>
                  </a:lnTo>
                  <a:lnTo>
                    <a:pt x="0" y="14"/>
                  </a:lnTo>
                  <a:lnTo>
                    <a:pt x="0" y="12"/>
                  </a:lnTo>
                  <a:lnTo>
                    <a:pt x="2" y="11"/>
                  </a:lnTo>
                  <a:lnTo>
                    <a:pt x="7" y="12"/>
                  </a:lnTo>
                  <a:lnTo>
                    <a:pt x="10" y="12"/>
                  </a:lnTo>
                  <a:lnTo>
                    <a:pt x="14" y="12"/>
                  </a:lnTo>
                  <a:lnTo>
                    <a:pt x="17" y="12"/>
                  </a:lnTo>
                  <a:lnTo>
                    <a:pt x="22" y="12"/>
                  </a:lnTo>
                  <a:lnTo>
                    <a:pt x="27" y="12"/>
                  </a:lnTo>
                  <a:lnTo>
                    <a:pt x="30" y="11"/>
                  </a:lnTo>
                  <a:lnTo>
                    <a:pt x="35" y="11"/>
                  </a:lnTo>
                  <a:lnTo>
                    <a:pt x="39" y="9"/>
                  </a:lnTo>
                  <a:lnTo>
                    <a:pt x="42" y="8"/>
                  </a:lnTo>
                  <a:lnTo>
                    <a:pt x="47" y="8"/>
                  </a:lnTo>
                  <a:lnTo>
                    <a:pt x="52" y="6"/>
                  </a:lnTo>
                  <a:lnTo>
                    <a:pt x="55" y="4"/>
                  </a:lnTo>
                  <a:lnTo>
                    <a:pt x="60" y="3"/>
                  </a:lnTo>
                  <a:lnTo>
                    <a:pt x="63" y="1"/>
                  </a:lnTo>
                  <a:lnTo>
                    <a:pt x="67" y="0"/>
                  </a:lnTo>
                  <a:lnTo>
                    <a:pt x="69" y="1"/>
                  </a:lnTo>
                  <a:lnTo>
                    <a:pt x="69" y="3"/>
                  </a:lnTo>
                  <a:lnTo>
                    <a:pt x="69" y="4"/>
                  </a:lnTo>
                  <a:lnTo>
                    <a:pt x="69" y="6"/>
                  </a:lnTo>
                  <a:lnTo>
                    <a:pt x="64" y="8"/>
                  </a:lnTo>
                  <a:lnTo>
                    <a:pt x="61" y="9"/>
                  </a:lnTo>
                  <a:lnTo>
                    <a:pt x="58" y="11"/>
                  </a:lnTo>
                  <a:lnTo>
                    <a:pt x="53" y="11"/>
                  </a:lnTo>
                  <a:lnTo>
                    <a:pt x="50" y="12"/>
                  </a:lnTo>
                  <a:lnTo>
                    <a:pt x="47" y="14"/>
                  </a:lnTo>
                  <a:lnTo>
                    <a:pt x="44" y="14"/>
                  </a:lnTo>
                  <a:lnTo>
                    <a:pt x="39" y="15"/>
                  </a:lnTo>
                  <a:lnTo>
                    <a:pt x="36" y="17"/>
                  </a:lnTo>
                  <a:lnTo>
                    <a:pt x="33" y="17"/>
                  </a:lnTo>
                  <a:lnTo>
                    <a:pt x="30" y="18"/>
                  </a:lnTo>
                  <a:lnTo>
                    <a:pt x="25" y="18"/>
                  </a:lnTo>
                  <a:lnTo>
                    <a:pt x="22" y="20"/>
                  </a:lnTo>
                  <a:lnTo>
                    <a:pt x="19" y="20"/>
                  </a:lnTo>
                  <a:lnTo>
                    <a:pt x="14" y="20"/>
                  </a:lnTo>
                  <a:lnTo>
                    <a:pt x="11" y="20"/>
                  </a:lnTo>
                  <a:close/>
                </a:path>
              </a:pathLst>
            </a:custGeom>
            <a:solidFill>
              <a:srgbClr val="6666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53" name="Freeform 1148"/>
            <p:cNvSpPr>
              <a:spLocks/>
            </p:cNvSpPr>
            <p:nvPr/>
          </p:nvSpPr>
          <p:spPr bwMode="auto">
            <a:xfrm>
              <a:off x="4004" y="2738"/>
              <a:ext cx="11" cy="31"/>
            </a:xfrm>
            <a:custGeom>
              <a:avLst/>
              <a:gdLst>
                <a:gd name="T0" fmla="*/ 5 w 11"/>
                <a:gd name="T1" fmla="*/ 31 h 31"/>
                <a:gd name="T2" fmla="*/ 5 w 11"/>
                <a:gd name="T3" fmla="*/ 30 h 31"/>
                <a:gd name="T4" fmla="*/ 3 w 11"/>
                <a:gd name="T5" fmla="*/ 27 h 31"/>
                <a:gd name="T6" fmla="*/ 3 w 11"/>
                <a:gd name="T7" fmla="*/ 23 h 31"/>
                <a:gd name="T8" fmla="*/ 1 w 11"/>
                <a:gd name="T9" fmla="*/ 20 h 31"/>
                <a:gd name="T10" fmla="*/ 1 w 11"/>
                <a:gd name="T11" fmla="*/ 17 h 31"/>
                <a:gd name="T12" fmla="*/ 1 w 11"/>
                <a:gd name="T13" fmla="*/ 13 h 31"/>
                <a:gd name="T14" fmla="*/ 1 w 11"/>
                <a:gd name="T15" fmla="*/ 9 h 31"/>
                <a:gd name="T16" fmla="*/ 0 w 11"/>
                <a:gd name="T17" fmla="*/ 6 h 31"/>
                <a:gd name="T18" fmla="*/ 0 w 11"/>
                <a:gd name="T19" fmla="*/ 3 h 31"/>
                <a:gd name="T20" fmla="*/ 0 w 11"/>
                <a:gd name="T21" fmla="*/ 3 h 31"/>
                <a:gd name="T22" fmla="*/ 1 w 11"/>
                <a:gd name="T23" fmla="*/ 3 h 31"/>
                <a:gd name="T24" fmla="*/ 1 w 11"/>
                <a:gd name="T25" fmla="*/ 2 h 31"/>
                <a:gd name="T26" fmla="*/ 3 w 11"/>
                <a:gd name="T27" fmla="*/ 2 h 31"/>
                <a:gd name="T28" fmla="*/ 3 w 11"/>
                <a:gd name="T29" fmla="*/ 2 h 31"/>
                <a:gd name="T30" fmla="*/ 3 w 11"/>
                <a:gd name="T31" fmla="*/ 2 h 31"/>
                <a:gd name="T32" fmla="*/ 5 w 11"/>
                <a:gd name="T33" fmla="*/ 0 h 31"/>
                <a:gd name="T34" fmla="*/ 5 w 11"/>
                <a:gd name="T35" fmla="*/ 0 h 31"/>
                <a:gd name="T36" fmla="*/ 6 w 11"/>
                <a:gd name="T37" fmla="*/ 2 h 31"/>
                <a:gd name="T38" fmla="*/ 6 w 11"/>
                <a:gd name="T39" fmla="*/ 5 h 31"/>
                <a:gd name="T40" fmla="*/ 8 w 11"/>
                <a:gd name="T41" fmla="*/ 8 h 31"/>
                <a:gd name="T42" fmla="*/ 8 w 11"/>
                <a:gd name="T43" fmla="*/ 13 h 31"/>
                <a:gd name="T44" fmla="*/ 9 w 11"/>
                <a:gd name="T45" fmla="*/ 16 h 31"/>
                <a:gd name="T46" fmla="*/ 9 w 11"/>
                <a:gd name="T47" fmla="*/ 19 h 31"/>
                <a:gd name="T48" fmla="*/ 11 w 11"/>
                <a:gd name="T49" fmla="*/ 23 h 31"/>
                <a:gd name="T50" fmla="*/ 11 w 11"/>
                <a:gd name="T51" fmla="*/ 27 h 31"/>
                <a:gd name="T52" fmla="*/ 9 w 11"/>
                <a:gd name="T53" fmla="*/ 30 h 31"/>
                <a:gd name="T54" fmla="*/ 9 w 11"/>
                <a:gd name="T55" fmla="*/ 30 h 31"/>
                <a:gd name="T56" fmla="*/ 9 w 11"/>
                <a:gd name="T57" fmla="*/ 31 h 31"/>
                <a:gd name="T58" fmla="*/ 8 w 11"/>
                <a:gd name="T59" fmla="*/ 31 h 31"/>
                <a:gd name="T60" fmla="*/ 8 w 11"/>
                <a:gd name="T61" fmla="*/ 31 h 31"/>
                <a:gd name="T62" fmla="*/ 8 w 11"/>
                <a:gd name="T63" fmla="*/ 31 h 31"/>
                <a:gd name="T64" fmla="*/ 6 w 11"/>
                <a:gd name="T65" fmla="*/ 31 h 31"/>
                <a:gd name="T66" fmla="*/ 6 w 11"/>
                <a:gd name="T67" fmla="*/ 31 h 31"/>
                <a:gd name="T68" fmla="*/ 5 w 11"/>
                <a:gd name="T69" fmla="*/ 31 h 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
                <a:gd name="T106" fmla="*/ 0 h 31"/>
                <a:gd name="T107" fmla="*/ 11 w 11"/>
                <a:gd name="T108" fmla="*/ 31 h 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 h="31">
                  <a:moveTo>
                    <a:pt x="5" y="31"/>
                  </a:moveTo>
                  <a:lnTo>
                    <a:pt x="5" y="30"/>
                  </a:lnTo>
                  <a:lnTo>
                    <a:pt x="3" y="27"/>
                  </a:lnTo>
                  <a:lnTo>
                    <a:pt x="3" y="23"/>
                  </a:lnTo>
                  <a:lnTo>
                    <a:pt x="1" y="20"/>
                  </a:lnTo>
                  <a:lnTo>
                    <a:pt x="1" y="17"/>
                  </a:lnTo>
                  <a:lnTo>
                    <a:pt x="1" y="13"/>
                  </a:lnTo>
                  <a:lnTo>
                    <a:pt x="1" y="9"/>
                  </a:lnTo>
                  <a:lnTo>
                    <a:pt x="0" y="6"/>
                  </a:lnTo>
                  <a:lnTo>
                    <a:pt x="0" y="3"/>
                  </a:lnTo>
                  <a:lnTo>
                    <a:pt x="1" y="3"/>
                  </a:lnTo>
                  <a:lnTo>
                    <a:pt x="1" y="2"/>
                  </a:lnTo>
                  <a:lnTo>
                    <a:pt x="3" y="2"/>
                  </a:lnTo>
                  <a:lnTo>
                    <a:pt x="5" y="0"/>
                  </a:lnTo>
                  <a:lnTo>
                    <a:pt x="6" y="2"/>
                  </a:lnTo>
                  <a:lnTo>
                    <a:pt x="6" y="5"/>
                  </a:lnTo>
                  <a:lnTo>
                    <a:pt x="8" y="8"/>
                  </a:lnTo>
                  <a:lnTo>
                    <a:pt x="8" y="13"/>
                  </a:lnTo>
                  <a:lnTo>
                    <a:pt x="9" y="16"/>
                  </a:lnTo>
                  <a:lnTo>
                    <a:pt x="9" y="19"/>
                  </a:lnTo>
                  <a:lnTo>
                    <a:pt x="11" y="23"/>
                  </a:lnTo>
                  <a:lnTo>
                    <a:pt x="11" y="27"/>
                  </a:lnTo>
                  <a:lnTo>
                    <a:pt x="9" y="30"/>
                  </a:lnTo>
                  <a:lnTo>
                    <a:pt x="9" y="31"/>
                  </a:lnTo>
                  <a:lnTo>
                    <a:pt x="8" y="31"/>
                  </a:lnTo>
                  <a:lnTo>
                    <a:pt x="6" y="31"/>
                  </a:lnTo>
                  <a:lnTo>
                    <a:pt x="5" y="31"/>
                  </a:lnTo>
                  <a:close/>
                </a:path>
              </a:pathLst>
            </a:custGeom>
            <a:solidFill>
              <a:srgbClr val="6666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54" name="Freeform 1149"/>
            <p:cNvSpPr>
              <a:spLocks/>
            </p:cNvSpPr>
            <p:nvPr/>
          </p:nvSpPr>
          <p:spPr bwMode="auto">
            <a:xfrm>
              <a:off x="3935" y="2758"/>
              <a:ext cx="5" cy="2"/>
            </a:xfrm>
            <a:custGeom>
              <a:avLst/>
              <a:gdLst>
                <a:gd name="T0" fmla="*/ 0 w 5"/>
                <a:gd name="T1" fmla="*/ 2 h 2"/>
                <a:gd name="T2" fmla="*/ 0 w 5"/>
                <a:gd name="T3" fmla="*/ 0 h 2"/>
                <a:gd name="T4" fmla="*/ 0 w 5"/>
                <a:gd name="T5" fmla="*/ 0 h 2"/>
                <a:gd name="T6" fmla="*/ 2 w 5"/>
                <a:gd name="T7" fmla="*/ 0 h 2"/>
                <a:gd name="T8" fmla="*/ 2 w 5"/>
                <a:gd name="T9" fmla="*/ 0 h 2"/>
                <a:gd name="T10" fmla="*/ 3 w 5"/>
                <a:gd name="T11" fmla="*/ 0 h 2"/>
                <a:gd name="T12" fmla="*/ 3 w 5"/>
                <a:gd name="T13" fmla="*/ 0 h 2"/>
                <a:gd name="T14" fmla="*/ 3 w 5"/>
                <a:gd name="T15" fmla="*/ 0 h 2"/>
                <a:gd name="T16" fmla="*/ 5 w 5"/>
                <a:gd name="T17" fmla="*/ 0 h 2"/>
                <a:gd name="T18" fmla="*/ 5 w 5"/>
                <a:gd name="T19" fmla="*/ 0 h 2"/>
                <a:gd name="T20" fmla="*/ 5 w 5"/>
                <a:gd name="T21" fmla="*/ 0 h 2"/>
                <a:gd name="T22" fmla="*/ 5 w 5"/>
                <a:gd name="T23" fmla="*/ 0 h 2"/>
                <a:gd name="T24" fmla="*/ 3 w 5"/>
                <a:gd name="T25" fmla="*/ 0 h 2"/>
                <a:gd name="T26" fmla="*/ 3 w 5"/>
                <a:gd name="T27" fmla="*/ 0 h 2"/>
                <a:gd name="T28" fmla="*/ 2 w 5"/>
                <a:gd name="T29" fmla="*/ 2 h 2"/>
                <a:gd name="T30" fmla="*/ 2 w 5"/>
                <a:gd name="T31" fmla="*/ 2 h 2"/>
                <a:gd name="T32" fmla="*/ 2 w 5"/>
                <a:gd name="T33" fmla="*/ 2 h 2"/>
                <a:gd name="T34" fmla="*/ 0 w 5"/>
                <a:gd name="T35" fmla="*/ 2 h 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
                <a:gd name="T55" fmla="*/ 0 h 2"/>
                <a:gd name="T56" fmla="*/ 5 w 5"/>
                <a:gd name="T57" fmla="*/ 2 h 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 h="2">
                  <a:moveTo>
                    <a:pt x="0" y="2"/>
                  </a:moveTo>
                  <a:lnTo>
                    <a:pt x="0" y="0"/>
                  </a:lnTo>
                  <a:lnTo>
                    <a:pt x="2" y="0"/>
                  </a:lnTo>
                  <a:lnTo>
                    <a:pt x="3" y="0"/>
                  </a:lnTo>
                  <a:lnTo>
                    <a:pt x="5" y="0"/>
                  </a:lnTo>
                  <a:lnTo>
                    <a:pt x="3" y="0"/>
                  </a:lnTo>
                  <a:lnTo>
                    <a:pt x="2" y="2"/>
                  </a:lnTo>
                  <a:lnTo>
                    <a:pt x="0" y="2"/>
                  </a:lnTo>
                  <a:close/>
                </a:path>
              </a:pathLst>
            </a:custGeom>
            <a:solidFill>
              <a:srgbClr val="6666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55" name="Freeform 1150"/>
            <p:cNvSpPr>
              <a:spLocks/>
            </p:cNvSpPr>
            <p:nvPr/>
          </p:nvSpPr>
          <p:spPr bwMode="auto">
            <a:xfrm>
              <a:off x="3966" y="2743"/>
              <a:ext cx="36" cy="17"/>
            </a:xfrm>
            <a:custGeom>
              <a:avLst/>
              <a:gdLst>
                <a:gd name="T0" fmla="*/ 2 w 36"/>
                <a:gd name="T1" fmla="*/ 17 h 17"/>
                <a:gd name="T2" fmla="*/ 2 w 36"/>
                <a:gd name="T3" fmla="*/ 15 h 17"/>
                <a:gd name="T4" fmla="*/ 2 w 36"/>
                <a:gd name="T5" fmla="*/ 14 h 17"/>
                <a:gd name="T6" fmla="*/ 2 w 36"/>
                <a:gd name="T7" fmla="*/ 14 h 17"/>
                <a:gd name="T8" fmla="*/ 0 w 36"/>
                <a:gd name="T9" fmla="*/ 12 h 17"/>
                <a:gd name="T10" fmla="*/ 2 w 36"/>
                <a:gd name="T11" fmla="*/ 11 h 17"/>
                <a:gd name="T12" fmla="*/ 4 w 36"/>
                <a:gd name="T13" fmla="*/ 11 h 17"/>
                <a:gd name="T14" fmla="*/ 5 w 36"/>
                <a:gd name="T15" fmla="*/ 11 h 17"/>
                <a:gd name="T16" fmla="*/ 8 w 36"/>
                <a:gd name="T17" fmla="*/ 9 h 17"/>
                <a:gd name="T18" fmla="*/ 10 w 36"/>
                <a:gd name="T19" fmla="*/ 9 h 17"/>
                <a:gd name="T20" fmla="*/ 11 w 36"/>
                <a:gd name="T21" fmla="*/ 8 h 17"/>
                <a:gd name="T22" fmla="*/ 14 w 36"/>
                <a:gd name="T23" fmla="*/ 8 h 17"/>
                <a:gd name="T24" fmla="*/ 16 w 36"/>
                <a:gd name="T25" fmla="*/ 6 h 17"/>
                <a:gd name="T26" fmla="*/ 18 w 36"/>
                <a:gd name="T27" fmla="*/ 6 h 17"/>
                <a:gd name="T28" fmla="*/ 21 w 36"/>
                <a:gd name="T29" fmla="*/ 6 h 17"/>
                <a:gd name="T30" fmla="*/ 22 w 36"/>
                <a:gd name="T31" fmla="*/ 4 h 17"/>
                <a:gd name="T32" fmla="*/ 24 w 36"/>
                <a:gd name="T33" fmla="*/ 4 h 17"/>
                <a:gd name="T34" fmla="*/ 25 w 36"/>
                <a:gd name="T35" fmla="*/ 3 h 17"/>
                <a:gd name="T36" fmla="*/ 28 w 36"/>
                <a:gd name="T37" fmla="*/ 3 h 17"/>
                <a:gd name="T38" fmla="*/ 30 w 36"/>
                <a:gd name="T39" fmla="*/ 1 h 17"/>
                <a:gd name="T40" fmla="*/ 32 w 36"/>
                <a:gd name="T41" fmla="*/ 0 h 17"/>
                <a:gd name="T42" fmla="*/ 35 w 36"/>
                <a:gd name="T43" fmla="*/ 0 h 17"/>
                <a:gd name="T44" fmla="*/ 35 w 36"/>
                <a:gd name="T45" fmla="*/ 0 h 17"/>
                <a:gd name="T46" fmla="*/ 35 w 36"/>
                <a:gd name="T47" fmla="*/ 1 h 17"/>
                <a:gd name="T48" fmla="*/ 35 w 36"/>
                <a:gd name="T49" fmla="*/ 3 h 17"/>
                <a:gd name="T50" fmla="*/ 36 w 36"/>
                <a:gd name="T51" fmla="*/ 4 h 17"/>
                <a:gd name="T52" fmla="*/ 33 w 36"/>
                <a:gd name="T53" fmla="*/ 6 h 17"/>
                <a:gd name="T54" fmla="*/ 32 w 36"/>
                <a:gd name="T55" fmla="*/ 6 h 17"/>
                <a:gd name="T56" fmla="*/ 30 w 36"/>
                <a:gd name="T57" fmla="*/ 8 h 17"/>
                <a:gd name="T58" fmla="*/ 27 w 36"/>
                <a:gd name="T59" fmla="*/ 8 h 17"/>
                <a:gd name="T60" fmla="*/ 25 w 36"/>
                <a:gd name="T61" fmla="*/ 9 h 17"/>
                <a:gd name="T62" fmla="*/ 24 w 36"/>
                <a:gd name="T63" fmla="*/ 9 h 17"/>
                <a:gd name="T64" fmla="*/ 21 w 36"/>
                <a:gd name="T65" fmla="*/ 11 h 17"/>
                <a:gd name="T66" fmla="*/ 19 w 36"/>
                <a:gd name="T67" fmla="*/ 11 h 17"/>
                <a:gd name="T68" fmla="*/ 18 w 36"/>
                <a:gd name="T69" fmla="*/ 12 h 17"/>
                <a:gd name="T70" fmla="*/ 14 w 36"/>
                <a:gd name="T71" fmla="*/ 12 h 17"/>
                <a:gd name="T72" fmla="*/ 13 w 36"/>
                <a:gd name="T73" fmla="*/ 12 h 17"/>
                <a:gd name="T74" fmla="*/ 11 w 36"/>
                <a:gd name="T75" fmla="*/ 14 h 17"/>
                <a:gd name="T76" fmla="*/ 8 w 36"/>
                <a:gd name="T77" fmla="*/ 14 h 17"/>
                <a:gd name="T78" fmla="*/ 7 w 36"/>
                <a:gd name="T79" fmla="*/ 15 h 17"/>
                <a:gd name="T80" fmla="*/ 4 w 36"/>
                <a:gd name="T81" fmla="*/ 15 h 17"/>
                <a:gd name="T82" fmla="*/ 2 w 36"/>
                <a:gd name="T83" fmla="*/ 17 h 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6"/>
                <a:gd name="T127" fmla="*/ 0 h 17"/>
                <a:gd name="T128" fmla="*/ 36 w 36"/>
                <a:gd name="T129" fmla="*/ 17 h 1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6" h="17">
                  <a:moveTo>
                    <a:pt x="2" y="17"/>
                  </a:moveTo>
                  <a:lnTo>
                    <a:pt x="2" y="15"/>
                  </a:lnTo>
                  <a:lnTo>
                    <a:pt x="2" y="14"/>
                  </a:lnTo>
                  <a:lnTo>
                    <a:pt x="0" y="12"/>
                  </a:lnTo>
                  <a:lnTo>
                    <a:pt x="2" y="11"/>
                  </a:lnTo>
                  <a:lnTo>
                    <a:pt x="4" y="11"/>
                  </a:lnTo>
                  <a:lnTo>
                    <a:pt x="5" y="11"/>
                  </a:lnTo>
                  <a:lnTo>
                    <a:pt x="8" y="9"/>
                  </a:lnTo>
                  <a:lnTo>
                    <a:pt x="10" y="9"/>
                  </a:lnTo>
                  <a:lnTo>
                    <a:pt x="11" y="8"/>
                  </a:lnTo>
                  <a:lnTo>
                    <a:pt x="14" y="8"/>
                  </a:lnTo>
                  <a:lnTo>
                    <a:pt x="16" y="6"/>
                  </a:lnTo>
                  <a:lnTo>
                    <a:pt x="18" y="6"/>
                  </a:lnTo>
                  <a:lnTo>
                    <a:pt x="21" y="6"/>
                  </a:lnTo>
                  <a:lnTo>
                    <a:pt x="22" y="4"/>
                  </a:lnTo>
                  <a:lnTo>
                    <a:pt x="24" y="4"/>
                  </a:lnTo>
                  <a:lnTo>
                    <a:pt x="25" y="3"/>
                  </a:lnTo>
                  <a:lnTo>
                    <a:pt x="28" y="3"/>
                  </a:lnTo>
                  <a:lnTo>
                    <a:pt x="30" y="1"/>
                  </a:lnTo>
                  <a:lnTo>
                    <a:pt x="32" y="0"/>
                  </a:lnTo>
                  <a:lnTo>
                    <a:pt x="35" y="0"/>
                  </a:lnTo>
                  <a:lnTo>
                    <a:pt x="35" y="1"/>
                  </a:lnTo>
                  <a:lnTo>
                    <a:pt x="35" y="3"/>
                  </a:lnTo>
                  <a:lnTo>
                    <a:pt x="36" y="4"/>
                  </a:lnTo>
                  <a:lnTo>
                    <a:pt x="33" y="6"/>
                  </a:lnTo>
                  <a:lnTo>
                    <a:pt x="32" y="6"/>
                  </a:lnTo>
                  <a:lnTo>
                    <a:pt x="30" y="8"/>
                  </a:lnTo>
                  <a:lnTo>
                    <a:pt x="27" y="8"/>
                  </a:lnTo>
                  <a:lnTo>
                    <a:pt x="25" y="9"/>
                  </a:lnTo>
                  <a:lnTo>
                    <a:pt x="24" y="9"/>
                  </a:lnTo>
                  <a:lnTo>
                    <a:pt x="21" y="11"/>
                  </a:lnTo>
                  <a:lnTo>
                    <a:pt x="19" y="11"/>
                  </a:lnTo>
                  <a:lnTo>
                    <a:pt x="18" y="12"/>
                  </a:lnTo>
                  <a:lnTo>
                    <a:pt x="14" y="12"/>
                  </a:lnTo>
                  <a:lnTo>
                    <a:pt x="13" y="12"/>
                  </a:lnTo>
                  <a:lnTo>
                    <a:pt x="11" y="14"/>
                  </a:lnTo>
                  <a:lnTo>
                    <a:pt x="8" y="14"/>
                  </a:lnTo>
                  <a:lnTo>
                    <a:pt x="7" y="15"/>
                  </a:lnTo>
                  <a:lnTo>
                    <a:pt x="4" y="15"/>
                  </a:lnTo>
                  <a:lnTo>
                    <a:pt x="2" y="17"/>
                  </a:lnTo>
                  <a:close/>
                </a:path>
              </a:pathLst>
            </a:custGeom>
            <a:solidFill>
              <a:srgbClr val="6666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56" name="Freeform 1151"/>
            <p:cNvSpPr>
              <a:spLocks/>
            </p:cNvSpPr>
            <p:nvPr/>
          </p:nvSpPr>
          <p:spPr bwMode="auto">
            <a:xfrm>
              <a:off x="3899" y="2637"/>
              <a:ext cx="231" cy="118"/>
            </a:xfrm>
            <a:custGeom>
              <a:avLst/>
              <a:gdLst>
                <a:gd name="T0" fmla="*/ 35 w 231"/>
                <a:gd name="T1" fmla="*/ 118 h 118"/>
                <a:gd name="T2" fmla="*/ 21 w 231"/>
                <a:gd name="T3" fmla="*/ 114 h 118"/>
                <a:gd name="T4" fmla="*/ 8 w 231"/>
                <a:gd name="T5" fmla="*/ 107 h 118"/>
                <a:gd name="T6" fmla="*/ 2 w 231"/>
                <a:gd name="T7" fmla="*/ 98 h 118"/>
                <a:gd name="T8" fmla="*/ 10 w 231"/>
                <a:gd name="T9" fmla="*/ 99 h 118"/>
                <a:gd name="T10" fmla="*/ 24 w 231"/>
                <a:gd name="T11" fmla="*/ 104 h 118"/>
                <a:gd name="T12" fmla="*/ 39 w 231"/>
                <a:gd name="T13" fmla="*/ 104 h 118"/>
                <a:gd name="T14" fmla="*/ 55 w 231"/>
                <a:gd name="T15" fmla="*/ 98 h 118"/>
                <a:gd name="T16" fmla="*/ 75 w 231"/>
                <a:gd name="T17" fmla="*/ 90 h 118"/>
                <a:gd name="T18" fmla="*/ 94 w 231"/>
                <a:gd name="T19" fmla="*/ 82 h 118"/>
                <a:gd name="T20" fmla="*/ 110 w 231"/>
                <a:gd name="T21" fmla="*/ 76 h 118"/>
                <a:gd name="T22" fmla="*/ 106 w 231"/>
                <a:gd name="T23" fmla="*/ 73 h 118"/>
                <a:gd name="T24" fmla="*/ 91 w 231"/>
                <a:gd name="T25" fmla="*/ 76 h 118"/>
                <a:gd name="T26" fmla="*/ 74 w 231"/>
                <a:gd name="T27" fmla="*/ 82 h 118"/>
                <a:gd name="T28" fmla="*/ 57 w 231"/>
                <a:gd name="T29" fmla="*/ 89 h 118"/>
                <a:gd name="T30" fmla="*/ 41 w 231"/>
                <a:gd name="T31" fmla="*/ 92 h 118"/>
                <a:gd name="T32" fmla="*/ 24 w 231"/>
                <a:gd name="T33" fmla="*/ 92 h 118"/>
                <a:gd name="T34" fmla="*/ 8 w 231"/>
                <a:gd name="T35" fmla="*/ 87 h 118"/>
                <a:gd name="T36" fmla="*/ 2 w 231"/>
                <a:gd name="T37" fmla="*/ 84 h 118"/>
                <a:gd name="T38" fmla="*/ 0 w 231"/>
                <a:gd name="T39" fmla="*/ 79 h 118"/>
                <a:gd name="T40" fmla="*/ 5 w 231"/>
                <a:gd name="T41" fmla="*/ 67 h 118"/>
                <a:gd name="T42" fmla="*/ 19 w 231"/>
                <a:gd name="T43" fmla="*/ 54 h 118"/>
                <a:gd name="T44" fmla="*/ 25 w 231"/>
                <a:gd name="T45" fmla="*/ 45 h 118"/>
                <a:gd name="T46" fmla="*/ 28 w 231"/>
                <a:gd name="T47" fmla="*/ 34 h 118"/>
                <a:gd name="T48" fmla="*/ 33 w 231"/>
                <a:gd name="T49" fmla="*/ 25 h 118"/>
                <a:gd name="T50" fmla="*/ 38 w 231"/>
                <a:gd name="T51" fmla="*/ 18 h 118"/>
                <a:gd name="T52" fmla="*/ 49 w 231"/>
                <a:gd name="T53" fmla="*/ 12 h 118"/>
                <a:gd name="T54" fmla="*/ 60 w 231"/>
                <a:gd name="T55" fmla="*/ 7 h 118"/>
                <a:gd name="T56" fmla="*/ 71 w 231"/>
                <a:gd name="T57" fmla="*/ 6 h 118"/>
                <a:gd name="T58" fmla="*/ 72 w 231"/>
                <a:gd name="T59" fmla="*/ 11 h 118"/>
                <a:gd name="T60" fmla="*/ 77 w 231"/>
                <a:gd name="T61" fmla="*/ 12 h 118"/>
                <a:gd name="T62" fmla="*/ 80 w 231"/>
                <a:gd name="T63" fmla="*/ 11 h 118"/>
                <a:gd name="T64" fmla="*/ 83 w 231"/>
                <a:gd name="T65" fmla="*/ 7 h 118"/>
                <a:gd name="T66" fmla="*/ 89 w 231"/>
                <a:gd name="T67" fmla="*/ 1 h 118"/>
                <a:gd name="T68" fmla="*/ 103 w 231"/>
                <a:gd name="T69" fmla="*/ 0 h 118"/>
                <a:gd name="T70" fmla="*/ 116 w 231"/>
                <a:gd name="T71" fmla="*/ 3 h 118"/>
                <a:gd name="T72" fmla="*/ 127 w 231"/>
                <a:gd name="T73" fmla="*/ 11 h 118"/>
                <a:gd name="T74" fmla="*/ 136 w 231"/>
                <a:gd name="T75" fmla="*/ 23 h 118"/>
                <a:gd name="T76" fmla="*/ 141 w 231"/>
                <a:gd name="T77" fmla="*/ 29 h 118"/>
                <a:gd name="T78" fmla="*/ 147 w 231"/>
                <a:gd name="T79" fmla="*/ 28 h 118"/>
                <a:gd name="T80" fmla="*/ 169 w 231"/>
                <a:gd name="T81" fmla="*/ 23 h 118"/>
                <a:gd name="T82" fmla="*/ 194 w 231"/>
                <a:gd name="T83" fmla="*/ 18 h 118"/>
                <a:gd name="T84" fmla="*/ 219 w 231"/>
                <a:gd name="T85" fmla="*/ 12 h 118"/>
                <a:gd name="T86" fmla="*/ 230 w 231"/>
                <a:gd name="T87" fmla="*/ 14 h 118"/>
                <a:gd name="T88" fmla="*/ 219 w 231"/>
                <a:gd name="T89" fmla="*/ 23 h 118"/>
                <a:gd name="T90" fmla="*/ 194 w 231"/>
                <a:gd name="T91" fmla="*/ 32 h 118"/>
                <a:gd name="T92" fmla="*/ 169 w 231"/>
                <a:gd name="T93" fmla="*/ 42 h 118"/>
                <a:gd name="T94" fmla="*/ 145 w 231"/>
                <a:gd name="T95" fmla="*/ 51 h 118"/>
                <a:gd name="T96" fmla="*/ 139 w 231"/>
                <a:gd name="T97" fmla="*/ 65 h 118"/>
                <a:gd name="T98" fmla="*/ 131 w 231"/>
                <a:gd name="T99" fmla="*/ 79 h 118"/>
                <a:gd name="T100" fmla="*/ 120 w 231"/>
                <a:gd name="T101" fmla="*/ 92 h 118"/>
                <a:gd name="T102" fmla="*/ 102 w 231"/>
                <a:gd name="T103" fmla="*/ 103 h 118"/>
                <a:gd name="T104" fmla="*/ 80 w 231"/>
                <a:gd name="T105" fmla="*/ 110 h 118"/>
                <a:gd name="T106" fmla="*/ 57 w 231"/>
                <a:gd name="T107" fmla="*/ 117 h 11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1"/>
                <a:gd name="T163" fmla="*/ 0 h 118"/>
                <a:gd name="T164" fmla="*/ 231 w 231"/>
                <a:gd name="T165" fmla="*/ 118 h 11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1" h="118">
                  <a:moveTo>
                    <a:pt x="46" y="118"/>
                  </a:moveTo>
                  <a:lnTo>
                    <a:pt x="42" y="118"/>
                  </a:lnTo>
                  <a:lnTo>
                    <a:pt x="39" y="118"/>
                  </a:lnTo>
                  <a:lnTo>
                    <a:pt x="38" y="118"/>
                  </a:lnTo>
                  <a:lnTo>
                    <a:pt x="35" y="118"/>
                  </a:lnTo>
                  <a:lnTo>
                    <a:pt x="32" y="117"/>
                  </a:lnTo>
                  <a:lnTo>
                    <a:pt x="28" y="117"/>
                  </a:lnTo>
                  <a:lnTo>
                    <a:pt x="25" y="115"/>
                  </a:lnTo>
                  <a:lnTo>
                    <a:pt x="24" y="115"/>
                  </a:lnTo>
                  <a:lnTo>
                    <a:pt x="21" y="114"/>
                  </a:lnTo>
                  <a:lnTo>
                    <a:pt x="18" y="114"/>
                  </a:lnTo>
                  <a:lnTo>
                    <a:pt x="16" y="112"/>
                  </a:lnTo>
                  <a:lnTo>
                    <a:pt x="13" y="110"/>
                  </a:lnTo>
                  <a:lnTo>
                    <a:pt x="10" y="109"/>
                  </a:lnTo>
                  <a:lnTo>
                    <a:pt x="8" y="107"/>
                  </a:lnTo>
                  <a:lnTo>
                    <a:pt x="5" y="106"/>
                  </a:lnTo>
                  <a:lnTo>
                    <a:pt x="3" y="103"/>
                  </a:lnTo>
                  <a:lnTo>
                    <a:pt x="3" y="101"/>
                  </a:lnTo>
                  <a:lnTo>
                    <a:pt x="2" y="99"/>
                  </a:lnTo>
                  <a:lnTo>
                    <a:pt x="2" y="98"/>
                  </a:lnTo>
                  <a:lnTo>
                    <a:pt x="0" y="96"/>
                  </a:lnTo>
                  <a:lnTo>
                    <a:pt x="2" y="96"/>
                  </a:lnTo>
                  <a:lnTo>
                    <a:pt x="5" y="96"/>
                  </a:lnTo>
                  <a:lnTo>
                    <a:pt x="7" y="98"/>
                  </a:lnTo>
                  <a:lnTo>
                    <a:pt x="10" y="99"/>
                  </a:lnTo>
                  <a:lnTo>
                    <a:pt x="13" y="101"/>
                  </a:lnTo>
                  <a:lnTo>
                    <a:pt x="16" y="101"/>
                  </a:lnTo>
                  <a:lnTo>
                    <a:pt x="19" y="103"/>
                  </a:lnTo>
                  <a:lnTo>
                    <a:pt x="21" y="103"/>
                  </a:lnTo>
                  <a:lnTo>
                    <a:pt x="24" y="104"/>
                  </a:lnTo>
                  <a:lnTo>
                    <a:pt x="27" y="104"/>
                  </a:lnTo>
                  <a:lnTo>
                    <a:pt x="30" y="104"/>
                  </a:lnTo>
                  <a:lnTo>
                    <a:pt x="33" y="104"/>
                  </a:lnTo>
                  <a:lnTo>
                    <a:pt x="36" y="104"/>
                  </a:lnTo>
                  <a:lnTo>
                    <a:pt x="39" y="104"/>
                  </a:lnTo>
                  <a:lnTo>
                    <a:pt x="42" y="103"/>
                  </a:lnTo>
                  <a:lnTo>
                    <a:pt x="46" y="103"/>
                  </a:lnTo>
                  <a:lnTo>
                    <a:pt x="47" y="101"/>
                  </a:lnTo>
                  <a:lnTo>
                    <a:pt x="52" y="99"/>
                  </a:lnTo>
                  <a:lnTo>
                    <a:pt x="55" y="98"/>
                  </a:lnTo>
                  <a:lnTo>
                    <a:pt x="60" y="96"/>
                  </a:lnTo>
                  <a:lnTo>
                    <a:pt x="63" y="95"/>
                  </a:lnTo>
                  <a:lnTo>
                    <a:pt x="67" y="93"/>
                  </a:lnTo>
                  <a:lnTo>
                    <a:pt x="71" y="92"/>
                  </a:lnTo>
                  <a:lnTo>
                    <a:pt x="75" y="90"/>
                  </a:lnTo>
                  <a:lnTo>
                    <a:pt x="78" y="89"/>
                  </a:lnTo>
                  <a:lnTo>
                    <a:pt x="81" y="87"/>
                  </a:lnTo>
                  <a:lnTo>
                    <a:pt x="86" y="85"/>
                  </a:lnTo>
                  <a:lnTo>
                    <a:pt x="89" y="84"/>
                  </a:lnTo>
                  <a:lnTo>
                    <a:pt x="94" y="82"/>
                  </a:lnTo>
                  <a:lnTo>
                    <a:pt x="97" y="81"/>
                  </a:lnTo>
                  <a:lnTo>
                    <a:pt x="102" y="79"/>
                  </a:lnTo>
                  <a:lnTo>
                    <a:pt x="105" y="78"/>
                  </a:lnTo>
                  <a:lnTo>
                    <a:pt x="108" y="76"/>
                  </a:lnTo>
                  <a:lnTo>
                    <a:pt x="110" y="76"/>
                  </a:lnTo>
                  <a:lnTo>
                    <a:pt x="110" y="75"/>
                  </a:lnTo>
                  <a:lnTo>
                    <a:pt x="111" y="75"/>
                  </a:lnTo>
                  <a:lnTo>
                    <a:pt x="110" y="73"/>
                  </a:lnTo>
                  <a:lnTo>
                    <a:pt x="106" y="73"/>
                  </a:lnTo>
                  <a:lnTo>
                    <a:pt x="103" y="73"/>
                  </a:lnTo>
                  <a:lnTo>
                    <a:pt x="100" y="75"/>
                  </a:lnTo>
                  <a:lnTo>
                    <a:pt x="97" y="75"/>
                  </a:lnTo>
                  <a:lnTo>
                    <a:pt x="94" y="76"/>
                  </a:lnTo>
                  <a:lnTo>
                    <a:pt x="91" y="76"/>
                  </a:lnTo>
                  <a:lnTo>
                    <a:pt x="86" y="78"/>
                  </a:lnTo>
                  <a:lnTo>
                    <a:pt x="83" y="79"/>
                  </a:lnTo>
                  <a:lnTo>
                    <a:pt x="80" y="81"/>
                  </a:lnTo>
                  <a:lnTo>
                    <a:pt x="77" y="81"/>
                  </a:lnTo>
                  <a:lnTo>
                    <a:pt x="74" y="82"/>
                  </a:lnTo>
                  <a:lnTo>
                    <a:pt x="71" y="84"/>
                  </a:lnTo>
                  <a:lnTo>
                    <a:pt x="67" y="85"/>
                  </a:lnTo>
                  <a:lnTo>
                    <a:pt x="64" y="85"/>
                  </a:lnTo>
                  <a:lnTo>
                    <a:pt x="60" y="87"/>
                  </a:lnTo>
                  <a:lnTo>
                    <a:pt x="57" y="89"/>
                  </a:lnTo>
                  <a:lnTo>
                    <a:pt x="53" y="89"/>
                  </a:lnTo>
                  <a:lnTo>
                    <a:pt x="50" y="90"/>
                  </a:lnTo>
                  <a:lnTo>
                    <a:pt x="47" y="90"/>
                  </a:lnTo>
                  <a:lnTo>
                    <a:pt x="44" y="92"/>
                  </a:lnTo>
                  <a:lnTo>
                    <a:pt x="41" y="92"/>
                  </a:lnTo>
                  <a:lnTo>
                    <a:pt x="36" y="93"/>
                  </a:lnTo>
                  <a:lnTo>
                    <a:pt x="33" y="93"/>
                  </a:lnTo>
                  <a:lnTo>
                    <a:pt x="30" y="93"/>
                  </a:lnTo>
                  <a:lnTo>
                    <a:pt x="27" y="93"/>
                  </a:lnTo>
                  <a:lnTo>
                    <a:pt x="24" y="92"/>
                  </a:lnTo>
                  <a:lnTo>
                    <a:pt x="21" y="92"/>
                  </a:lnTo>
                  <a:lnTo>
                    <a:pt x="18" y="92"/>
                  </a:lnTo>
                  <a:lnTo>
                    <a:pt x="14" y="90"/>
                  </a:lnTo>
                  <a:lnTo>
                    <a:pt x="11" y="89"/>
                  </a:lnTo>
                  <a:lnTo>
                    <a:pt x="8" y="87"/>
                  </a:lnTo>
                  <a:lnTo>
                    <a:pt x="5" y="85"/>
                  </a:lnTo>
                  <a:lnTo>
                    <a:pt x="3" y="85"/>
                  </a:lnTo>
                  <a:lnTo>
                    <a:pt x="3" y="84"/>
                  </a:lnTo>
                  <a:lnTo>
                    <a:pt x="2" y="84"/>
                  </a:lnTo>
                  <a:lnTo>
                    <a:pt x="2" y="82"/>
                  </a:lnTo>
                  <a:lnTo>
                    <a:pt x="0" y="82"/>
                  </a:lnTo>
                  <a:lnTo>
                    <a:pt x="0" y="81"/>
                  </a:lnTo>
                  <a:lnTo>
                    <a:pt x="0" y="79"/>
                  </a:lnTo>
                  <a:lnTo>
                    <a:pt x="0" y="78"/>
                  </a:lnTo>
                  <a:lnTo>
                    <a:pt x="0" y="75"/>
                  </a:lnTo>
                  <a:lnTo>
                    <a:pt x="2" y="73"/>
                  </a:lnTo>
                  <a:lnTo>
                    <a:pt x="3" y="70"/>
                  </a:lnTo>
                  <a:lnTo>
                    <a:pt x="5" y="67"/>
                  </a:lnTo>
                  <a:lnTo>
                    <a:pt x="8" y="65"/>
                  </a:lnTo>
                  <a:lnTo>
                    <a:pt x="11" y="62"/>
                  </a:lnTo>
                  <a:lnTo>
                    <a:pt x="13" y="59"/>
                  </a:lnTo>
                  <a:lnTo>
                    <a:pt x="16" y="56"/>
                  </a:lnTo>
                  <a:lnTo>
                    <a:pt x="19" y="54"/>
                  </a:lnTo>
                  <a:lnTo>
                    <a:pt x="22" y="51"/>
                  </a:lnTo>
                  <a:lnTo>
                    <a:pt x="25" y="50"/>
                  </a:lnTo>
                  <a:lnTo>
                    <a:pt x="25" y="48"/>
                  </a:lnTo>
                  <a:lnTo>
                    <a:pt x="25" y="46"/>
                  </a:lnTo>
                  <a:lnTo>
                    <a:pt x="25" y="45"/>
                  </a:lnTo>
                  <a:lnTo>
                    <a:pt x="27" y="43"/>
                  </a:lnTo>
                  <a:lnTo>
                    <a:pt x="27" y="40"/>
                  </a:lnTo>
                  <a:lnTo>
                    <a:pt x="28" y="39"/>
                  </a:lnTo>
                  <a:lnTo>
                    <a:pt x="28" y="36"/>
                  </a:lnTo>
                  <a:lnTo>
                    <a:pt x="28" y="34"/>
                  </a:lnTo>
                  <a:lnTo>
                    <a:pt x="30" y="31"/>
                  </a:lnTo>
                  <a:lnTo>
                    <a:pt x="30" y="29"/>
                  </a:lnTo>
                  <a:lnTo>
                    <a:pt x="32" y="28"/>
                  </a:lnTo>
                  <a:lnTo>
                    <a:pt x="32" y="25"/>
                  </a:lnTo>
                  <a:lnTo>
                    <a:pt x="33" y="25"/>
                  </a:lnTo>
                  <a:lnTo>
                    <a:pt x="33" y="23"/>
                  </a:lnTo>
                  <a:lnTo>
                    <a:pt x="35" y="21"/>
                  </a:lnTo>
                  <a:lnTo>
                    <a:pt x="36" y="20"/>
                  </a:lnTo>
                  <a:lnTo>
                    <a:pt x="38" y="18"/>
                  </a:lnTo>
                  <a:lnTo>
                    <a:pt x="39" y="17"/>
                  </a:lnTo>
                  <a:lnTo>
                    <a:pt x="41" y="15"/>
                  </a:lnTo>
                  <a:lnTo>
                    <a:pt x="44" y="14"/>
                  </a:lnTo>
                  <a:lnTo>
                    <a:pt x="46" y="14"/>
                  </a:lnTo>
                  <a:lnTo>
                    <a:pt x="49" y="12"/>
                  </a:lnTo>
                  <a:lnTo>
                    <a:pt x="50" y="11"/>
                  </a:lnTo>
                  <a:lnTo>
                    <a:pt x="53" y="11"/>
                  </a:lnTo>
                  <a:lnTo>
                    <a:pt x="55" y="9"/>
                  </a:lnTo>
                  <a:lnTo>
                    <a:pt x="58" y="9"/>
                  </a:lnTo>
                  <a:lnTo>
                    <a:pt x="60" y="7"/>
                  </a:lnTo>
                  <a:lnTo>
                    <a:pt x="63" y="7"/>
                  </a:lnTo>
                  <a:lnTo>
                    <a:pt x="64" y="7"/>
                  </a:lnTo>
                  <a:lnTo>
                    <a:pt x="67" y="6"/>
                  </a:lnTo>
                  <a:lnTo>
                    <a:pt x="69" y="6"/>
                  </a:lnTo>
                  <a:lnTo>
                    <a:pt x="71" y="6"/>
                  </a:lnTo>
                  <a:lnTo>
                    <a:pt x="71" y="7"/>
                  </a:lnTo>
                  <a:lnTo>
                    <a:pt x="71" y="9"/>
                  </a:lnTo>
                  <a:lnTo>
                    <a:pt x="72" y="11"/>
                  </a:lnTo>
                  <a:lnTo>
                    <a:pt x="74" y="11"/>
                  </a:lnTo>
                  <a:lnTo>
                    <a:pt x="74" y="12"/>
                  </a:lnTo>
                  <a:lnTo>
                    <a:pt x="75" y="12"/>
                  </a:lnTo>
                  <a:lnTo>
                    <a:pt x="77" y="12"/>
                  </a:lnTo>
                  <a:lnTo>
                    <a:pt x="78" y="12"/>
                  </a:lnTo>
                  <a:lnTo>
                    <a:pt x="80" y="11"/>
                  </a:lnTo>
                  <a:lnTo>
                    <a:pt x="81" y="11"/>
                  </a:lnTo>
                  <a:lnTo>
                    <a:pt x="81" y="9"/>
                  </a:lnTo>
                  <a:lnTo>
                    <a:pt x="83" y="9"/>
                  </a:lnTo>
                  <a:lnTo>
                    <a:pt x="83" y="7"/>
                  </a:lnTo>
                  <a:lnTo>
                    <a:pt x="83" y="6"/>
                  </a:lnTo>
                  <a:lnTo>
                    <a:pt x="85" y="6"/>
                  </a:lnTo>
                  <a:lnTo>
                    <a:pt x="83" y="1"/>
                  </a:lnTo>
                  <a:lnTo>
                    <a:pt x="86" y="1"/>
                  </a:lnTo>
                  <a:lnTo>
                    <a:pt x="89" y="1"/>
                  </a:lnTo>
                  <a:lnTo>
                    <a:pt x="92" y="0"/>
                  </a:lnTo>
                  <a:lnTo>
                    <a:pt x="95" y="0"/>
                  </a:lnTo>
                  <a:lnTo>
                    <a:pt x="97" y="0"/>
                  </a:lnTo>
                  <a:lnTo>
                    <a:pt x="100" y="0"/>
                  </a:lnTo>
                  <a:lnTo>
                    <a:pt x="103" y="0"/>
                  </a:lnTo>
                  <a:lnTo>
                    <a:pt x="106" y="0"/>
                  </a:lnTo>
                  <a:lnTo>
                    <a:pt x="108" y="1"/>
                  </a:lnTo>
                  <a:lnTo>
                    <a:pt x="111" y="1"/>
                  </a:lnTo>
                  <a:lnTo>
                    <a:pt x="114" y="3"/>
                  </a:lnTo>
                  <a:lnTo>
                    <a:pt x="116" y="3"/>
                  </a:lnTo>
                  <a:lnTo>
                    <a:pt x="119" y="4"/>
                  </a:lnTo>
                  <a:lnTo>
                    <a:pt x="120" y="6"/>
                  </a:lnTo>
                  <a:lnTo>
                    <a:pt x="122" y="7"/>
                  </a:lnTo>
                  <a:lnTo>
                    <a:pt x="125" y="9"/>
                  </a:lnTo>
                  <a:lnTo>
                    <a:pt x="127" y="11"/>
                  </a:lnTo>
                  <a:lnTo>
                    <a:pt x="128" y="14"/>
                  </a:lnTo>
                  <a:lnTo>
                    <a:pt x="131" y="15"/>
                  </a:lnTo>
                  <a:lnTo>
                    <a:pt x="133" y="18"/>
                  </a:lnTo>
                  <a:lnTo>
                    <a:pt x="134" y="20"/>
                  </a:lnTo>
                  <a:lnTo>
                    <a:pt x="136" y="23"/>
                  </a:lnTo>
                  <a:lnTo>
                    <a:pt x="138" y="25"/>
                  </a:lnTo>
                  <a:lnTo>
                    <a:pt x="139" y="28"/>
                  </a:lnTo>
                  <a:lnTo>
                    <a:pt x="141" y="29"/>
                  </a:lnTo>
                  <a:lnTo>
                    <a:pt x="142" y="29"/>
                  </a:lnTo>
                  <a:lnTo>
                    <a:pt x="144" y="29"/>
                  </a:lnTo>
                  <a:lnTo>
                    <a:pt x="145" y="29"/>
                  </a:lnTo>
                  <a:lnTo>
                    <a:pt x="147" y="28"/>
                  </a:lnTo>
                  <a:lnTo>
                    <a:pt x="149" y="28"/>
                  </a:lnTo>
                  <a:lnTo>
                    <a:pt x="153" y="28"/>
                  </a:lnTo>
                  <a:lnTo>
                    <a:pt x="158" y="26"/>
                  </a:lnTo>
                  <a:lnTo>
                    <a:pt x="163" y="25"/>
                  </a:lnTo>
                  <a:lnTo>
                    <a:pt x="169" y="23"/>
                  </a:lnTo>
                  <a:lnTo>
                    <a:pt x="173" y="23"/>
                  </a:lnTo>
                  <a:lnTo>
                    <a:pt x="178" y="21"/>
                  </a:lnTo>
                  <a:lnTo>
                    <a:pt x="183" y="20"/>
                  </a:lnTo>
                  <a:lnTo>
                    <a:pt x="187" y="18"/>
                  </a:lnTo>
                  <a:lnTo>
                    <a:pt x="194" y="18"/>
                  </a:lnTo>
                  <a:lnTo>
                    <a:pt x="198" y="17"/>
                  </a:lnTo>
                  <a:lnTo>
                    <a:pt x="203" y="15"/>
                  </a:lnTo>
                  <a:lnTo>
                    <a:pt x="208" y="14"/>
                  </a:lnTo>
                  <a:lnTo>
                    <a:pt x="214" y="14"/>
                  </a:lnTo>
                  <a:lnTo>
                    <a:pt x="219" y="12"/>
                  </a:lnTo>
                  <a:lnTo>
                    <a:pt x="223" y="12"/>
                  </a:lnTo>
                  <a:lnTo>
                    <a:pt x="228" y="11"/>
                  </a:lnTo>
                  <a:lnTo>
                    <a:pt x="230" y="12"/>
                  </a:lnTo>
                  <a:lnTo>
                    <a:pt x="230" y="14"/>
                  </a:lnTo>
                  <a:lnTo>
                    <a:pt x="231" y="15"/>
                  </a:lnTo>
                  <a:lnTo>
                    <a:pt x="230" y="17"/>
                  </a:lnTo>
                  <a:lnTo>
                    <a:pt x="228" y="18"/>
                  </a:lnTo>
                  <a:lnTo>
                    <a:pt x="223" y="20"/>
                  </a:lnTo>
                  <a:lnTo>
                    <a:pt x="219" y="23"/>
                  </a:lnTo>
                  <a:lnTo>
                    <a:pt x="214" y="25"/>
                  </a:lnTo>
                  <a:lnTo>
                    <a:pt x="209" y="26"/>
                  </a:lnTo>
                  <a:lnTo>
                    <a:pt x="205" y="29"/>
                  </a:lnTo>
                  <a:lnTo>
                    <a:pt x="198" y="31"/>
                  </a:lnTo>
                  <a:lnTo>
                    <a:pt x="194" y="32"/>
                  </a:lnTo>
                  <a:lnTo>
                    <a:pt x="189" y="34"/>
                  </a:lnTo>
                  <a:lnTo>
                    <a:pt x="183" y="36"/>
                  </a:lnTo>
                  <a:lnTo>
                    <a:pt x="178" y="37"/>
                  </a:lnTo>
                  <a:lnTo>
                    <a:pt x="173" y="40"/>
                  </a:lnTo>
                  <a:lnTo>
                    <a:pt x="169" y="42"/>
                  </a:lnTo>
                  <a:lnTo>
                    <a:pt x="164" y="43"/>
                  </a:lnTo>
                  <a:lnTo>
                    <a:pt x="158" y="45"/>
                  </a:lnTo>
                  <a:lnTo>
                    <a:pt x="153" y="48"/>
                  </a:lnTo>
                  <a:lnTo>
                    <a:pt x="149" y="50"/>
                  </a:lnTo>
                  <a:lnTo>
                    <a:pt x="145" y="51"/>
                  </a:lnTo>
                  <a:lnTo>
                    <a:pt x="145" y="54"/>
                  </a:lnTo>
                  <a:lnTo>
                    <a:pt x="144" y="57"/>
                  </a:lnTo>
                  <a:lnTo>
                    <a:pt x="142" y="60"/>
                  </a:lnTo>
                  <a:lnTo>
                    <a:pt x="141" y="62"/>
                  </a:lnTo>
                  <a:lnTo>
                    <a:pt x="139" y="65"/>
                  </a:lnTo>
                  <a:lnTo>
                    <a:pt x="138" y="68"/>
                  </a:lnTo>
                  <a:lnTo>
                    <a:pt x="136" y="71"/>
                  </a:lnTo>
                  <a:lnTo>
                    <a:pt x="134" y="75"/>
                  </a:lnTo>
                  <a:lnTo>
                    <a:pt x="133" y="76"/>
                  </a:lnTo>
                  <a:lnTo>
                    <a:pt x="131" y="79"/>
                  </a:lnTo>
                  <a:lnTo>
                    <a:pt x="130" y="82"/>
                  </a:lnTo>
                  <a:lnTo>
                    <a:pt x="127" y="84"/>
                  </a:lnTo>
                  <a:lnTo>
                    <a:pt x="125" y="87"/>
                  </a:lnTo>
                  <a:lnTo>
                    <a:pt x="124" y="89"/>
                  </a:lnTo>
                  <a:lnTo>
                    <a:pt x="120" y="92"/>
                  </a:lnTo>
                  <a:lnTo>
                    <a:pt x="117" y="95"/>
                  </a:lnTo>
                  <a:lnTo>
                    <a:pt x="114" y="96"/>
                  </a:lnTo>
                  <a:lnTo>
                    <a:pt x="110" y="98"/>
                  </a:lnTo>
                  <a:lnTo>
                    <a:pt x="106" y="99"/>
                  </a:lnTo>
                  <a:lnTo>
                    <a:pt x="102" y="103"/>
                  </a:lnTo>
                  <a:lnTo>
                    <a:pt x="97" y="104"/>
                  </a:lnTo>
                  <a:lnTo>
                    <a:pt x="92" y="106"/>
                  </a:lnTo>
                  <a:lnTo>
                    <a:pt x="89" y="107"/>
                  </a:lnTo>
                  <a:lnTo>
                    <a:pt x="85" y="109"/>
                  </a:lnTo>
                  <a:lnTo>
                    <a:pt x="80" y="110"/>
                  </a:lnTo>
                  <a:lnTo>
                    <a:pt x="75" y="112"/>
                  </a:lnTo>
                  <a:lnTo>
                    <a:pt x="71" y="114"/>
                  </a:lnTo>
                  <a:lnTo>
                    <a:pt x="66" y="115"/>
                  </a:lnTo>
                  <a:lnTo>
                    <a:pt x="61" y="117"/>
                  </a:lnTo>
                  <a:lnTo>
                    <a:pt x="57" y="117"/>
                  </a:lnTo>
                  <a:lnTo>
                    <a:pt x="52" y="118"/>
                  </a:lnTo>
                  <a:lnTo>
                    <a:pt x="47" y="118"/>
                  </a:lnTo>
                  <a:lnTo>
                    <a:pt x="46" y="118"/>
                  </a:lnTo>
                  <a:close/>
                </a:path>
              </a:pathLst>
            </a:custGeom>
            <a:solidFill>
              <a:srgbClr val="0033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57" name="Freeform 1152"/>
            <p:cNvSpPr>
              <a:spLocks/>
            </p:cNvSpPr>
            <p:nvPr/>
          </p:nvSpPr>
          <p:spPr bwMode="auto">
            <a:xfrm>
              <a:off x="4013" y="2738"/>
              <a:ext cx="8" cy="6"/>
            </a:xfrm>
            <a:custGeom>
              <a:avLst/>
              <a:gdLst>
                <a:gd name="T0" fmla="*/ 0 w 8"/>
                <a:gd name="T1" fmla="*/ 6 h 6"/>
                <a:gd name="T2" fmla="*/ 0 w 8"/>
                <a:gd name="T3" fmla="*/ 5 h 6"/>
                <a:gd name="T4" fmla="*/ 0 w 8"/>
                <a:gd name="T5" fmla="*/ 3 h 6"/>
                <a:gd name="T6" fmla="*/ 0 w 8"/>
                <a:gd name="T7" fmla="*/ 2 h 6"/>
                <a:gd name="T8" fmla="*/ 0 w 8"/>
                <a:gd name="T9" fmla="*/ 0 h 6"/>
                <a:gd name="T10" fmla="*/ 0 w 8"/>
                <a:gd name="T11" fmla="*/ 0 h 6"/>
                <a:gd name="T12" fmla="*/ 2 w 8"/>
                <a:gd name="T13" fmla="*/ 0 h 6"/>
                <a:gd name="T14" fmla="*/ 3 w 8"/>
                <a:gd name="T15" fmla="*/ 2 h 6"/>
                <a:gd name="T16" fmla="*/ 3 w 8"/>
                <a:gd name="T17" fmla="*/ 2 h 6"/>
                <a:gd name="T18" fmla="*/ 5 w 8"/>
                <a:gd name="T19" fmla="*/ 2 h 6"/>
                <a:gd name="T20" fmla="*/ 5 w 8"/>
                <a:gd name="T21" fmla="*/ 2 h 6"/>
                <a:gd name="T22" fmla="*/ 6 w 8"/>
                <a:gd name="T23" fmla="*/ 3 h 6"/>
                <a:gd name="T24" fmla="*/ 8 w 8"/>
                <a:gd name="T25" fmla="*/ 3 h 6"/>
                <a:gd name="T26" fmla="*/ 8 w 8"/>
                <a:gd name="T27" fmla="*/ 5 h 6"/>
                <a:gd name="T28" fmla="*/ 6 w 8"/>
                <a:gd name="T29" fmla="*/ 5 h 6"/>
                <a:gd name="T30" fmla="*/ 6 w 8"/>
                <a:gd name="T31" fmla="*/ 5 h 6"/>
                <a:gd name="T32" fmla="*/ 5 w 8"/>
                <a:gd name="T33" fmla="*/ 5 h 6"/>
                <a:gd name="T34" fmla="*/ 5 w 8"/>
                <a:gd name="T35" fmla="*/ 5 h 6"/>
                <a:gd name="T36" fmla="*/ 3 w 8"/>
                <a:gd name="T37" fmla="*/ 5 h 6"/>
                <a:gd name="T38" fmla="*/ 2 w 8"/>
                <a:gd name="T39" fmla="*/ 6 h 6"/>
                <a:gd name="T40" fmla="*/ 2 w 8"/>
                <a:gd name="T41" fmla="*/ 6 h 6"/>
                <a:gd name="T42" fmla="*/ 0 w 8"/>
                <a:gd name="T43" fmla="*/ 6 h 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
                <a:gd name="T67" fmla="*/ 0 h 6"/>
                <a:gd name="T68" fmla="*/ 8 w 8"/>
                <a:gd name="T69" fmla="*/ 6 h 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 h="6">
                  <a:moveTo>
                    <a:pt x="0" y="6"/>
                  </a:moveTo>
                  <a:lnTo>
                    <a:pt x="0" y="5"/>
                  </a:lnTo>
                  <a:lnTo>
                    <a:pt x="0" y="3"/>
                  </a:lnTo>
                  <a:lnTo>
                    <a:pt x="0" y="2"/>
                  </a:lnTo>
                  <a:lnTo>
                    <a:pt x="0" y="0"/>
                  </a:lnTo>
                  <a:lnTo>
                    <a:pt x="2" y="0"/>
                  </a:lnTo>
                  <a:lnTo>
                    <a:pt x="3" y="2"/>
                  </a:lnTo>
                  <a:lnTo>
                    <a:pt x="5" y="2"/>
                  </a:lnTo>
                  <a:lnTo>
                    <a:pt x="6" y="3"/>
                  </a:lnTo>
                  <a:lnTo>
                    <a:pt x="8" y="3"/>
                  </a:lnTo>
                  <a:lnTo>
                    <a:pt x="8" y="5"/>
                  </a:lnTo>
                  <a:lnTo>
                    <a:pt x="6" y="5"/>
                  </a:lnTo>
                  <a:lnTo>
                    <a:pt x="5" y="5"/>
                  </a:lnTo>
                  <a:lnTo>
                    <a:pt x="3" y="5"/>
                  </a:lnTo>
                  <a:lnTo>
                    <a:pt x="2" y="6"/>
                  </a:lnTo>
                  <a:lnTo>
                    <a:pt x="0" y="6"/>
                  </a:lnTo>
                  <a:close/>
                </a:path>
              </a:pathLst>
            </a:custGeom>
            <a:solidFill>
              <a:srgbClr val="6666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58" name="Freeform 1153"/>
            <p:cNvSpPr>
              <a:spLocks/>
            </p:cNvSpPr>
            <p:nvPr/>
          </p:nvSpPr>
          <p:spPr bwMode="auto">
            <a:xfrm>
              <a:off x="3899" y="2713"/>
              <a:ext cx="103" cy="25"/>
            </a:xfrm>
            <a:custGeom>
              <a:avLst/>
              <a:gdLst>
                <a:gd name="T0" fmla="*/ 24 w 103"/>
                <a:gd name="T1" fmla="*/ 25 h 25"/>
                <a:gd name="T2" fmla="*/ 21 w 103"/>
                <a:gd name="T3" fmla="*/ 23 h 25"/>
                <a:gd name="T4" fmla="*/ 18 w 103"/>
                <a:gd name="T5" fmla="*/ 23 h 25"/>
                <a:gd name="T6" fmla="*/ 14 w 103"/>
                <a:gd name="T7" fmla="*/ 22 h 25"/>
                <a:gd name="T8" fmla="*/ 11 w 103"/>
                <a:gd name="T9" fmla="*/ 20 h 25"/>
                <a:gd name="T10" fmla="*/ 7 w 103"/>
                <a:gd name="T11" fmla="*/ 19 h 25"/>
                <a:gd name="T12" fmla="*/ 5 w 103"/>
                <a:gd name="T13" fmla="*/ 17 h 25"/>
                <a:gd name="T14" fmla="*/ 2 w 103"/>
                <a:gd name="T15" fmla="*/ 16 h 25"/>
                <a:gd name="T16" fmla="*/ 0 w 103"/>
                <a:gd name="T17" fmla="*/ 14 h 25"/>
                <a:gd name="T18" fmla="*/ 0 w 103"/>
                <a:gd name="T19" fmla="*/ 11 h 25"/>
                <a:gd name="T20" fmla="*/ 0 w 103"/>
                <a:gd name="T21" fmla="*/ 9 h 25"/>
                <a:gd name="T22" fmla="*/ 2 w 103"/>
                <a:gd name="T23" fmla="*/ 11 h 25"/>
                <a:gd name="T24" fmla="*/ 5 w 103"/>
                <a:gd name="T25" fmla="*/ 13 h 25"/>
                <a:gd name="T26" fmla="*/ 11 w 103"/>
                <a:gd name="T27" fmla="*/ 16 h 25"/>
                <a:gd name="T28" fmla="*/ 18 w 103"/>
                <a:gd name="T29" fmla="*/ 17 h 25"/>
                <a:gd name="T30" fmla="*/ 24 w 103"/>
                <a:gd name="T31" fmla="*/ 19 h 25"/>
                <a:gd name="T32" fmla="*/ 30 w 103"/>
                <a:gd name="T33" fmla="*/ 19 h 25"/>
                <a:gd name="T34" fmla="*/ 36 w 103"/>
                <a:gd name="T35" fmla="*/ 19 h 25"/>
                <a:gd name="T36" fmla="*/ 44 w 103"/>
                <a:gd name="T37" fmla="*/ 19 h 25"/>
                <a:gd name="T38" fmla="*/ 50 w 103"/>
                <a:gd name="T39" fmla="*/ 17 h 25"/>
                <a:gd name="T40" fmla="*/ 57 w 103"/>
                <a:gd name="T41" fmla="*/ 16 h 25"/>
                <a:gd name="T42" fmla="*/ 63 w 103"/>
                <a:gd name="T43" fmla="*/ 13 h 25"/>
                <a:gd name="T44" fmla="*/ 69 w 103"/>
                <a:gd name="T45" fmla="*/ 11 h 25"/>
                <a:gd name="T46" fmla="*/ 75 w 103"/>
                <a:gd name="T47" fmla="*/ 9 h 25"/>
                <a:gd name="T48" fmla="*/ 81 w 103"/>
                <a:gd name="T49" fmla="*/ 6 h 25"/>
                <a:gd name="T50" fmla="*/ 88 w 103"/>
                <a:gd name="T51" fmla="*/ 5 h 25"/>
                <a:gd name="T52" fmla="*/ 94 w 103"/>
                <a:gd name="T53" fmla="*/ 2 h 25"/>
                <a:gd name="T54" fmla="*/ 102 w 103"/>
                <a:gd name="T55" fmla="*/ 0 h 25"/>
                <a:gd name="T56" fmla="*/ 99 w 103"/>
                <a:gd name="T57" fmla="*/ 2 h 25"/>
                <a:gd name="T58" fmla="*/ 89 w 103"/>
                <a:gd name="T59" fmla="*/ 5 h 25"/>
                <a:gd name="T60" fmla="*/ 80 w 103"/>
                <a:gd name="T61" fmla="*/ 9 h 25"/>
                <a:gd name="T62" fmla="*/ 71 w 103"/>
                <a:gd name="T63" fmla="*/ 13 h 25"/>
                <a:gd name="T64" fmla="*/ 61 w 103"/>
                <a:gd name="T65" fmla="*/ 17 h 25"/>
                <a:gd name="T66" fmla="*/ 50 w 103"/>
                <a:gd name="T67" fmla="*/ 20 h 25"/>
                <a:gd name="T68" fmla="*/ 41 w 103"/>
                <a:gd name="T69" fmla="*/ 23 h 25"/>
                <a:gd name="T70" fmla="*/ 30 w 103"/>
                <a:gd name="T71" fmla="*/ 25 h 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3"/>
                <a:gd name="T109" fmla="*/ 0 h 25"/>
                <a:gd name="T110" fmla="*/ 103 w 103"/>
                <a:gd name="T111" fmla="*/ 25 h 2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3" h="25">
                  <a:moveTo>
                    <a:pt x="25" y="25"/>
                  </a:moveTo>
                  <a:lnTo>
                    <a:pt x="24" y="25"/>
                  </a:lnTo>
                  <a:lnTo>
                    <a:pt x="22" y="25"/>
                  </a:lnTo>
                  <a:lnTo>
                    <a:pt x="21" y="23"/>
                  </a:lnTo>
                  <a:lnTo>
                    <a:pt x="19" y="23"/>
                  </a:lnTo>
                  <a:lnTo>
                    <a:pt x="18" y="23"/>
                  </a:lnTo>
                  <a:lnTo>
                    <a:pt x="16" y="22"/>
                  </a:lnTo>
                  <a:lnTo>
                    <a:pt x="14" y="22"/>
                  </a:lnTo>
                  <a:lnTo>
                    <a:pt x="13" y="22"/>
                  </a:lnTo>
                  <a:lnTo>
                    <a:pt x="11" y="20"/>
                  </a:lnTo>
                  <a:lnTo>
                    <a:pt x="8" y="20"/>
                  </a:lnTo>
                  <a:lnTo>
                    <a:pt x="7" y="19"/>
                  </a:lnTo>
                  <a:lnTo>
                    <a:pt x="5" y="17"/>
                  </a:lnTo>
                  <a:lnTo>
                    <a:pt x="3" y="17"/>
                  </a:lnTo>
                  <a:lnTo>
                    <a:pt x="2" y="16"/>
                  </a:lnTo>
                  <a:lnTo>
                    <a:pt x="0" y="14"/>
                  </a:lnTo>
                  <a:lnTo>
                    <a:pt x="0" y="13"/>
                  </a:lnTo>
                  <a:lnTo>
                    <a:pt x="0" y="11"/>
                  </a:lnTo>
                  <a:lnTo>
                    <a:pt x="0" y="9"/>
                  </a:lnTo>
                  <a:lnTo>
                    <a:pt x="2" y="11"/>
                  </a:lnTo>
                  <a:lnTo>
                    <a:pt x="5" y="13"/>
                  </a:lnTo>
                  <a:lnTo>
                    <a:pt x="8" y="14"/>
                  </a:lnTo>
                  <a:lnTo>
                    <a:pt x="11" y="16"/>
                  </a:lnTo>
                  <a:lnTo>
                    <a:pt x="14" y="17"/>
                  </a:lnTo>
                  <a:lnTo>
                    <a:pt x="18" y="17"/>
                  </a:lnTo>
                  <a:lnTo>
                    <a:pt x="21" y="19"/>
                  </a:lnTo>
                  <a:lnTo>
                    <a:pt x="24" y="19"/>
                  </a:lnTo>
                  <a:lnTo>
                    <a:pt x="27" y="19"/>
                  </a:lnTo>
                  <a:lnTo>
                    <a:pt x="30" y="19"/>
                  </a:lnTo>
                  <a:lnTo>
                    <a:pt x="33" y="19"/>
                  </a:lnTo>
                  <a:lnTo>
                    <a:pt x="36" y="19"/>
                  </a:lnTo>
                  <a:lnTo>
                    <a:pt x="41" y="19"/>
                  </a:lnTo>
                  <a:lnTo>
                    <a:pt x="44" y="19"/>
                  </a:lnTo>
                  <a:lnTo>
                    <a:pt x="47" y="17"/>
                  </a:lnTo>
                  <a:lnTo>
                    <a:pt x="50" y="17"/>
                  </a:lnTo>
                  <a:lnTo>
                    <a:pt x="53" y="16"/>
                  </a:lnTo>
                  <a:lnTo>
                    <a:pt x="57" y="16"/>
                  </a:lnTo>
                  <a:lnTo>
                    <a:pt x="60" y="14"/>
                  </a:lnTo>
                  <a:lnTo>
                    <a:pt x="63" y="13"/>
                  </a:lnTo>
                  <a:lnTo>
                    <a:pt x="66" y="13"/>
                  </a:lnTo>
                  <a:lnTo>
                    <a:pt x="69" y="11"/>
                  </a:lnTo>
                  <a:lnTo>
                    <a:pt x="72" y="9"/>
                  </a:lnTo>
                  <a:lnTo>
                    <a:pt x="75" y="9"/>
                  </a:lnTo>
                  <a:lnTo>
                    <a:pt x="78" y="8"/>
                  </a:lnTo>
                  <a:lnTo>
                    <a:pt x="81" y="6"/>
                  </a:lnTo>
                  <a:lnTo>
                    <a:pt x="85" y="5"/>
                  </a:lnTo>
                  <a:lnTo>
                    <a:pt x="88" y="5"/>
                  </a:lnTo>
                  <a:lnTo>
                    <a:pt x="91" y="3"/>
                  </a:lnTo>
                  <a:lnTo>
                    <a:pt x="94" y="2"/>
                  </a:lnTo>
                  <a:lnTo>
                    <a:pt x="99" y="2"/>
                  </a:lnTo>
                  <a:lnTo>
                    <a:pt x="102" y="0"/>
                  </a:lnTo>
                  <a:lnTo>
                    <a:pt x="103" y="0"/>
                  </a:lnTo>
                  <a:lnTo>
                    <a:pt x="99" y="2"/>
                  </a:lnTo>
                  <a:lnTo>
                    <a:pt x="94" y="3"/>
                  </a:lnTo>
                  <a:lnTo>
                    <a:pt x="89" y="5"/>
                  </a:lnTo>
                  <a:lnTo>
                    <a:pt x="85" y="6"/>
                  </a:lnTo>
                  <a:lnTo>
                    <a:pt x="80" y="9"/>
                  </a:lnTo>
                  <a:lnTo>
                    <a:pt x="75" y="11"/>
                  </a:lnTo>
                  <a:lnTo>
                    <a:pt x="71" y="13"/>
                  </a:lnTo>
                  <a:lnTo>
                    <a:pt x="66" y="16"/>
                  </a:lnTo>
                  <a:lnTo>
                    <a:pt x="61" y="17"/>
                  </a:lnTo>
                  <a:lnTo>
                    <a:pt x="55" y="19"/>
                  </a:lnTo>
                  <a:lnTo>
                    <a:pt x="50" y="20"/>
                  </a:lnTo>
                  <a:lnTo>
                    <a:pt x="46" y="22"/>
                  </a:lnTo>
                  <a:lnTo>
                    <a:pt x="41" y="23"/>
                  </a:lnTo>
                  <a:lnTo>
                    <a:pt x="35" y="25"/>
                  </a:lnTo>
                  <a:lnTo>
                    <a:pt x="30" y="25"/>
                  </a:lnTo>
                  <a:lnTo>
                    <a:pt x="25" y="25"/>
                  </a:lnTo>
                  <a:close/>
                </a:path>
              </a:pathLst>
            </a:custGeom>
            <a:solidFill>
              <a:srgbClr val="D8191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59" name="Freeform 1154"/>
            <p:cNvSpPr>
              <a:spLocks/>
            </p:cNvSpPr>
            <p:nvPr/>
          </p:nvSpPr>
          <p:spPr bwMode="auto">
            <a:xfrm>
              <a:off x="4101" y="2662"/>
              <a:ext cx="24" cy="37"/>
            </a:xfrm>
            <a:custGeom>
              <a:avLst/>
              <a:gdLst>
                <a:gd name="T0" fmla="*/ 7 w 24"/>
                <a:gd name="T1" fmla="*/ 37 h 37"/>
                <a:gd name="T2" fmla="*/ 6 w 24"/>
                <a:gd name="T3" fmla="*/ 37 h 37"/>
                <a:gd name="T4" fmla="*/ 6 w 24"/>
                <a:gd name="T5" fmla="*/ 35 h 37"/>
                <a:gd name="T6" fmla="*/ 4 w 24"/>
                <a:gd name="T7" fmla="*/ 35 h 37"/>
                <a:gd name="T8" fmla="*/ 4 w 24"/>
                <a:gd name="T9" fmla="*/ 35 h 37"/>
                <a:gd name="T10" fmla="*/ 3 w 24"/>
                <a:gd name="T11" fmla="*/ 35 h 37"/>
                <a:gd name="T12" fmla="*/ 1 w 24"/>
                <a:gd name="T13" fmla="*/ 35 h 37"/>
                <a:gd name="T14" fmla="*/ 1 w 24"/>
                <a:gd name="T15" fmla="*/ 34 h 37"/>
                <a:gd name="T16" fmla="*/ 0 w 24"/>
                <a:gd name="T17" fmla="*/ 34 h 37"/>
                <a:gd name="T18" fmla="*/ 0 w 24"/>
                <a:gd name="T19" fmla="*/ 31 h 37"/>
                <a:gd name="T20" fmla="*/ 1 w 24"/>
                <a:gd name="T21" fmla="*/ 28 h 37"/>
                <a:gd name="T22" fmla="*/ 4 w 24"/>
                <a:gd name="T23" fmla="*/ 25 h 37"/>
                <a:gd name="T24" fmla="*/ 6 w 24"/>
                <a:gd name="T25" fmla="*/ 21 h 37"/>
                <a:gd name="T26" fmla="*/ 9 w 24"/>
                <a:gd name="T27" fmla="*/ 17 h 37"/>
                <a:gd name="T28" fmla="*/ 12 w 24"/>
                <a:gd name="T29" fmla="*/ 14 h 37"/>
                <a:gd name="T30" fmla="*/ 14 w 24"/>
                <a:gd name="T31" fmla="*/ 11 h 37"/>
                <a:gd name="T32" fmla="*/ 17 w 24"/>
                <a:gd name="T33" fmla="*/ 7 h 37"/>
                <a:gd name="T34" fmla="*/ 18 w 24"/>
                <a:gd name="T35" fmla="*/ 3 h 37"/>
                <a:gd name="T36" fmla="*/ 18 w 24"/>
                <a:gd name="T37" fmla="*/ 3 h 37"/>
                <a:gd name="T38" fmla="*/ 20 w 24"/>
                <a:gd name="T39" fmla="*/ 3 h 37"/>
                <a:gd name="T40" fmla="*/ 20 w 24"/>
                <a:gd name="T41" fmla="*/ 3 h 37"/>
                <a:gd name="T42" fmla="*/ 21 w 24"/>
                <a:gd name="T43" fmla="*/ 3 h 37"/>
                <a:gd name="T44" fmla="*/ 21 w 24"/>
                <a:gd name="T45" fmla="*/ 1 h 37"/>
                <a:gd name="T46" fmla="*/ 23 w 24"/>
                <a:gd name="T47" fmla="*/ 1 h 37"/>
                <a:gd name="T48" fmla="*/ 23 w 24"/>
                <a:gd name="T49" fmla="*/ 1 h 37"/>
                <a:gd name="T50" fmla="*/ 24 w 24"/>
                <a:gd name="T51" fmla="*/ 0 h 37"/>
                <a:gd name="T52" fmla="*/ 24 w 24"/>
                <a:gd name="T53" fmla="*/ 1 h 37"/>
                <a:gd name="T54" fmla="*/ 24 w 24"/>
                <a:gd name="T55" fmla="*/ 6 h 37"/>
                <a:gd name="T56" fmla="*/ 21 w 24"/>
                <a:gd name="T57" fmla="*/ 11 h 37"/>
                <a:gd name="T58" fmla="*/ 20 w 24"/>
                <a:gd name="T59" fmla="*/ 14 h 37"/>
                <a:gd name="T60" fmla="*/ 18 w 24"/>
                <a:gd name="T61" fmla="*/ 18 h 37"/>
                <a:gd name="T62" fmla="*/ 17 w 24"/>
                <a:gd name="T63" fmla="*/ 23 h 37"/>
                <a:gd name="T64" fmla="*/ 14 w 24"/>
                <a:gd name="T65" fmla="*/ 28 h 37"/>
                <a:gd name="T66" fmla="*/ 12 w 24"/>
                <a:gd name="T67" fmla="*/ 31 h 37"/>
                <a:gd name="T68" fmla="*/ 10 w 24"/>
                <a:gd name="T69" fmla="*/ 35 h 37"/>
                <a:gd name="T70" fmla="*/ 7 w 24"/>
                <a:gd name="T71" fmla="*/ 37 h 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
                <a:gd name="T109" fmla="*/ 0 h 37"/>
                <a:gd name="T110" fmla="*/ 24 w 24"/>
                <a:gd name="T111" fmla="*/ 37 h 3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 h="37">
                  <a:moveTo>
                    <a:pt x="7" y="37"/>
                  </a:moveTo>
                  <a:lnTo>
                    <a:pt x="6" y="37"/>
                  </a:lnTo>
                  <a:lnTo>
                    <a:pt x="6" y="35"/>
                  </a:lnTo>
                  <a:lnTo>
                    <a:pt x="4" y="35"/>
                  </a:lnTo>
                  <a:lnTo>
                    <a:pt x="3" y="35"/>
                  </a:lnTo>
                  <a:lnTo>
                    <a:pt x="1" y="35"/>
                  </a:lnTo>
                  <a:lnTo>
                    <a:pt x="1" y="34"/>
                  </a:lnTo>
                  <a:lnTo>
                    <a:pt x="0" y="34"/>
                  </a:lnTo>
                  <a:lnTo>
                    <a:pt x="0" y="31"/>
                  </a:lnTo>
                  <a:lnTo>
                    <a:pt x="1" y="28"/>
                  </a:lnTo>
                  <a:lnTo>
                    <a:pt x="4" y="25"/>
                  </a:lnTo>
                  <a:lnTo>
                    <a:pt x="6" y="21"/>
                  </a:lnTo>
                  <a:lnTo>
                    <a:pt x="9" y="17"/>
                  </a:lnTo>
                  <a:lnTo>
                    <a:pt x="12" y="14"/>
                  </a:lnTo>
                  <a:lnTo>
                    <a:pt x="14" y="11"/>
                  </a:lnTo>
                  <a:lnTo>
                    <a:pt x="17" y="7"/>
                  </a:lnTo>
                  <a:lnTo>
                    <a:pt x="18" y="3"/>
                  </a:lnTo>
                  <a:lnTo>
                    <a:pt x="20" y="3"/>
                  </a:lnTo>
                  <a:lnTo>
                    <a:pt x="21" y="3"/>
                  </a:lnTo>
                  <a:lnTo>
                    <a:pt x="21" y="1"/>
                  </a:lnTo>
                  <a:lnTo>
                    <a:pt x="23" y="1"/>
                  </a:lnTo>
                  <a:lnTo>
                    <a:pt x="24" y="0"/>
                  </a:lnTo>
                  <a:lnTo>
                    <a:pt x="24" y="1"/>
                  </a:lnTo>
                  <a:lnTo>
                    <a:pt x="24" y="6"/>
                  </a:lnTo>
                  <a:lnTo>
                    <a:pt x="21" y="11"/>
                  </a:lnTo>
                  <a:lnTo>
                    <a:pt x="20" y="14"/>
                  </a:lnTo>
                  <a:lnTo>
                    <a:pt x="18" y="18"/>
                  </a:lnTo>
                  <a:lnTo>
                    <a:pt x="17" y="23"/>
                  </a:lnTo>
                  <a:lnTo>
                    <a:pt x="14" y="28"/>
                  </a:lnTo>
                  <a:lnTo>
                    <a:pt x="12" y="31"/>
                  </a:lnTo>
                  <a:lnTo>
                    <a:pt x="10" y="35"/>
                  </a:lnTo>
                  <a:lnTo>
                    <a:pt x="7" y="3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60" name="Freeform 1155"/>
            <p:cNvSpPr>
              <a:spLocks/>
            </p:cNvSpPr>
            <p:nvPr/>
          </p:nvSpPr>
          <p:spPr bwMode="auto">
            <a:xfrm>
              <a:off x="3966" y="2665"/>
              <a:ext cx="36" cy="32"/>
            </a:xfrm>
            <a:custGeom>
              <a:avLst/>
              <a:gdLst>
                <a:gd name="T0" fmla="*/ 4 w 36"/>
                <a:gd name="T1" fmla="*/ 32 h 32"/>
                <a:gd name="T2" fmla="*/ 2 w 36"/>
                <a:gd name="T3" fmla="*/ 31 h 32"/>
                <a:gd name="T4" fmla="*/ 2 w 36"/>
                <a:gd name="T5" fmla="*/ 31 h 32"/>
                <a:gd name="T6" fmla="*/ 0 w 36"/>
                <a:gd name="T7" fmla="*/ 31 h 32"/>
                <a:gd name="T8" fmla="*/ 0 w 36"/>
                <a:gd name="T9" fmla="*/ 29 h 32"/>
                <a:gd name="T10" fmla="*/ 0 w 36"/>
                <a:gd name="T11" fmla="*/ 28 h 32"/>
                <a:gd name="T12" fmla="*/ 0 w 36"/>
                <a:gd name="T13" fmla="*/ 25 h 32"/>
                <a:gd name="T14" fmla="*/ 2 w 36"/>
                <a:gd name="T15" fmla="*/ 22 h 32"/>
                <a:gd name="T16" fmla="*/ 2 w 36"/>
                <a:gd name="T17" fmla="*/ 18 h 32"/>
                <a:gd name="T18" fmla="*/ 4 w 36"/>
                <a:gd name="T19" fmla="*/ 15 h 32"/>
                <a:gd name="T20" fmla="*/ 4 w 36"/>
                <a:gd name="T21" fmla="*/ 14 h 32"/>
                <a:gd name="T22" fmla="*/ 5 w 36"/>
                <a:gd name="T23" fmla="*/ 11 h 32"/>
                <a:gd name="T24" fmla="*/ 5 w 36"/>
                <a:gd name="T25" fmla="*/ 8 h 32"/>
                <a:gd name="T26" fmla="*/ 8 w 36"/>
                <a:gd name="T27" fmla="*/ 6 h 32"/>
                <a:gd name="T28" fmla="*/ 11 w 36"/>
                <a:gd name="T29" fmla="*/ 6 h 32"/>
                <a:gd name="T30" fmla="*/ 14 w 36"/>
                <a:gd name="T31" fmla="*/ 4 h 32"/>
                <a:gd name="T32" fmla="*/ 18 w 36"/>
                <a:gd name="T33" fmla="*/ 4 h 32"/>
                <a:gd name="T34" fmla="*/ 21 w 36"/>
                <a:gd name="T35" fmla="*/ 3 h 32"/>
                <a:gd name="T36" fmla="*/ 24 w 36"/>
                <a:gd name="T37" fmla="*/ 1 h 32"/>
                <a:gd name="T38" fmla="*/ 27 w 36"/>
                <a:gd name="T39" fmla="*/ 1 h 32"/>
                <a:gd name="T40" fmla="*/ 30 w 36"/>
                <a:gd name="T41" fmla="*/ 0 h 32"/>
                <a:gd name="T42" fmla="*/ 32 w 36"/>
                <a:gd name="T43" fmla="*/ 0 h 32"/>
                <a:gd name="T44" fmla="*/ 33 w 36"/>
                <a:gd name="T45" fmla="*/ 1 h 32"/>
                <a:gd name="T46" fmla="*/ 35 w 36"/>
                <a:gd name="T47" fmla="*/ 3 h 32"/>
                <a:gd name="T48" fmla="*/ 36 w 36"/>
                <a:gd name="T49" fmla="*/ 6 h 32"/>
                <a:gd name="T50" fmla="*/ 36 w 36"/>
                <a:gd name="T51" fmla="*/ 9 h 32"/>
                <a:gd name="T52" fmla="*/ 36 w 36"/>
                <a:gd name="T53" fmla="*/ 11 h 32"/>
                <a:gd name="T54" fmla="*/ 36 w 36"/>
                <a:gd name="T55" fmla="*/ 14 h 32"/>
                <a:gd name="T56" fmla="*/ 36 w 36"/>
                <a:gd name="T57" fmla="*/ 17 h 32"/>
                <a:gd name="T58" fmla="*/ 36 w 36"/>
                <a:gd name="T59" fmla="*/ 20 h 32"/>
                <a:gd name="T60" fmla="*/ 35 w 36"/>
                <a:gd name="T61" fmla="*/ 22 h 32"/>
                <a:gd name="T62" fmla="*/ 33 w 36"/>
                <a:gd name="T63" fmla="*/ 23 h 32"/>
                <a:gd name="T64" fmla="*/ 32 w 36"/>
                <a:gd name="T65" fmla="*/ 23 h 32"/>
                <a:gd name="T66" fmla="*/ 30 w 36"/>
                <a:gd name="T67" fmla="*/ 25 h 32"/>
                <a:gd name="T68" fmla="*/ 28 w 36"/>
                <a:gd name="T69" fmla="*/ 26 h 32"/>
                <a:gd name="T70" fmla="*/ 25 w 36"/>
                <a:gd name="T71" fmla="*/ 26 h 32"/>
                <a:gd name="T72" fmla="*/ 24 w 36"/>
                <a:gd name="T73" fmla="*/ 28 h 32"/>
                <a:gd name="T74" fmla="*/ 22 w 36"/>
                <a:gd name="T75" fmla="*/ 28 h 32"/>
                <a:gd name="T76" fmla="*/ 19 w 36"/>
                <a:gd name="T77" fmla="*/ 29 h 32"/>
                <a:gd name="T78" fmla="*/ 18 w 36"/>
                <a:gd name="T79" fmla="*/ 29 h 32"/>
                <a:gd name="T80" fmla="*/ 14 w 36"/>
                <a:gd name="T81" fmla="*/ 29 h 32"/>
                <a:gd name="T82" fmla="*/ 13 w 36"/>
                <a:gd name="T83" fmla="*/ 31 h 32"/>
                <a:gd name="T84" fmla="*/ 10 w 36"/>
                <a:gd name="T85" fmla="*/ 31 h 32"/>
                <a:gd name="T86" fmla="*/ 8 w 36"/>
                <a:gd name="T87" fmla="*/ 31 h 32"/>
                <a:gd name="T88" fmla="*/ 5 w 36"/>
                <a:gd name="T89" fmla="*/ 31 h 32"/>
                <a:gd name="T90" fmla="*/ 4 w 36"/>
                <a:gd name="T91" fmla="*/ 32 h 32"/>
                <a:gd name="T92" fmla="*/ 4 w 36"/>
                <a:gd name="T93" fmla="*/ 32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6"/>
                <a:gd name="T142" fmla="*/ 0 h 32"/>
                <a:gd name="T143" fmla="*/ 36 w 36"/>
                <a:gd name="T144" fmla="*/ 32 h 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6" h="32">
                  <a:moveTo>
                    <a:pt x="4" y="32"/>
                  </a:moveTo>
                  <a:lnTo>
                    <a:pt x="2" y="31"/>
                  </a:lnTo>
                  <a:lnTo>
                    <a:pt x="0" y="31"/>
                  </a:lnTo>
                  <a:lnTo>
                    <a:pt x="0" y="29"/>
                  </a:lnTo>
                  <a:lnTo>
                    <a:pt x="0" y="28"/>
                  </a:lnTo>
                  <a:lnTo>
                    <a:pt x="0" y="25"/>
                  </a:lnTo>
                  <a:lnTo>
                    <a:pt x="2" y="22"/>
                  </a:lnTo>
                  <a:lnTo>
                    <a:pt x="2" y="18"/>
                  </a:lnTo>
                  <a:lnTo>
                    <a:pt x="4" y="15"/>
                  </a:lnTo>
                  <a:lnTo>
                    <a:pt x="4" y="14"/>
                  </a:lnTo>
                  <a:lnTo>
                    <a:pt x="5" y="11"/>
                  </a:lnTo>
                  <a:lnTo>
                    <a:pt x="5" y="8"/>
                  </a:lnTo>
                  <a:lnTo>
                    <a:pt x="8" y="6"/>
                  </a:lnTo>
                  <a:lnTo>
                    <a:pt x="11" y="6"/>
                  </a:lnTo>
                  <a:lnTo>
                    <a:pt x="14" y="4"/>
                  </a:lnTo>
                  <a:lnTo>
                    <a:pt x="18" y="4"/>
                  </a:lnTo>
                  <a:lnTo>
                    <a:pt x="21" y="3"/>
                  </a:lnTo>
                  <a:lnTo>
                    <a:pt x="24" y="1"/>
                  </a:lnTo>
                  <a:lnTo>
                    <a:pt x="27" y="1"/>
                  </a:lnTo>
                  <a:lnTo>
                    <a:pt x="30" y="0"/>
                  </a:lnTo>
                  <a:lnTo>
                    <a:pt x="32" y="0"/>
                  </a:lnTo>
                  <a:lnTo>
                    <a:pt x="33" y="1"/>
                  </a:lnTo>
                  <a:lnTo>
                    <a:pt x="35" y="3"/>
                  </a:lnTo>
                  <a:lnTo>
                    <a:pt x="36" y="6"/>
                  </a:lnTo>
                  <a:lnTo>
                    <a:pt x="36" y="9"/>
                  </a:lnTo>
                  <a:lnTo>
                    <a:pt x="36" y="11"/>
                  </a:lnTo>
                  <a:lnTo>
                    <a:pt x="36" y="14"/>
                  </a:lnTo>
                  <a:lnTo>
                    <a:pt x="36" y="17"/>
                  </a:lnTo>
                  <a:lnTo>
                    <a:pt x="36" y="20"/>
                  </a:lnTo>
                  <a:lnTo>
                    <a:pt x="35" y="22"/>
                  </a:lnTo>
                  <a:lnTo>
                    <a:pt x="33" y="23"/>
                  </a:lnTo>
                  <a:lnTo>
                    <a:pt x="32" y="23"/>
                  </a:lnTo>
                  <a:lnTo>
                    <a:pt x="30" y="25"/>
                  </a:lnTo>
                  <a:lnTo>
                    <a:pt x="28" y="26"/>
                  </a:lnTo>
                  <a:lnTo>
                    <a:pt x="25" y="26"/>
                  </a:lnTo>
                  <a:lnTo>
                    <a:pt x="24" y="28"/>
                  </a:lnTo>
                  <a:lnTo>
                    <a:pt x="22" y="28"/>
                  </a:lnTo>
                  <a:lnTo>
                    <a:pt x="19" y="29"/>
                  </a:lnTo>
                  <a:lnTo>
                    <a:pt x="18" y="29"/>
                  </a:lnTo>
                  <a:lnTo>
                    <a:pt x="14" y="29"/>
                  </a:lnTo>
                  <a:lnTo>
                    <a:pt x="13" y="31"/>
                  </a:lnTo>
                  <a:lnTo>
                    <a:pt x="10" y="31"/>
                  </a:lnTo>
                  <a:lnTo>
                    <a:pt x="8" y="31"/>
                  </a:lnTo>
                  <a:lnTo>
                    <a:pt x="5" y="31"/>
                  </a:lnTo>
                  <a:lnTo>
                    <a:pt x="4" y="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61" name="Freeform 1156"/>
            <p:cNvSpPr>
              <a:spLocks/>
            </p:cNvSpPr>
            <p:nvPr/>
          </p:nvSpPr>
          <p:spPr bwMode="auto">
            <a:xfrm>
              <a:off x="4102" y="2666"/>
              <a:ext cx="20" cy="30"/>
            </a:xfrm>
            <a:custGeom>
              <a:avLst/>
              <a:gdLst>
                <a:gd name="T0" fmla="*/ 5 w 20"/>
                <a:gd name="T1" fmla="*/ 30 h 30"/>
                <a:gd name="T2" fmla="*/ 3 w 20"/>
                <a:gd name="T3" fmla="*/ 30 h 30"/>
                <a:gd name="T4" fmla="*/ 3 w 20"/>
                <a:gd name="T5" fmla="*/ 30 h 30"/>
                <a:gd name="T6" fmla="*/ 2 w 20"/>
                <a:gd name="T7" fmla="*/ 28 h 30"/>
                <a:gd name="T8" fmla="*/ 2 w 20"/>
                <a:gd name="T9" fmla="*/ 28 h 30"/>
                <a:gd name="T10" fmla="*/ 0 w 20"/>
                <a:gd name="T11" fmla="*/ 27 h 30"/>
                <a:gd name="T12" fmla="*/ 3 w 20"/>
                <a:gd name="T13" fmla="*/ 24 h 30"/>
                <a:gd name="T14" fmla="*/ 5 w 20"/>
                <a:gd name="T15" fmla="*/ 22 h 30"/>
                <a:gd name="T16" fmla="*/ 6 w 20"/>
                <a:gd name="T17" fmla="*/ 19 h 30"/>
                <a:gd name="T18" fmla="*/ 9 w 20"/>
                <a:gd name="T19" fmla="*/ 16 h 30"/>
                <a:gd name="T20" fmla="*/ 11 w 20"/>
                <a:gd name="T21" fmla="*/ 13 h 30"/>
                <a:gd name="T22" fmla="*/ 13 w 20"/>
                <a:gd name="T23" fmla="*/ 10 h 30"/>
                <a:gd name="T24" fmla="*/ 16 w 20"/>
                <a:gd name="T25" fmla="*/ 7 h 30"/>
                <a:gd name="T26" fmla="*/ 17 w 20"/>
                <a:gd name="T27" fmla="*/ 3 h 30"/>
                <a:gd name="T28" fmla="*/ 17 w 20"/>
                <a:gd name="T29" fmla="*/ 3 h 30"/>
                <a:gd name="T30" fmla="*/ 19 w 20"/>
                <a:gd name="T31" fmla="*/ 2 h 30"/>
                <a:gd name="T32" fmla="*/ 19 w 20"/>
                <a:gd name="T33" fmla="*/ 2 h 30"/>
                <a:gd name="T34" fmla="*/ 20 w 20"/>
                <a:gd name="T35" fmla="*/ 0 h 30"/>
                <a:gd name="T36" fmla="*/ 20 w 20"/>
                <a:gd name="T37" fmla="*/ 2 h 30"/>
                <a:gd name="T38" fmla="*/ 19 w 20"/>
                <a:gd name="T39" fmla="*/ 5 h 30"/>
                <a:gd name="T40" fmla="*/ 17 w 20"/>
                <a:gd name="T41" fmla="*/ 8 h 30"/>
                <a:gd name="T42" fmla="*/ 16 w 20"/>
                <a:gd name="T43" fmla="*/ 13 h 30"/>
                <a:gd name="T44" fmla="*/ 14 w 20"/>
                <a:gd name="T45" fmla="*/ 16 h 30"/>
                <a:gd name="T46" fmla="*/ 13 w 20"/>
                <a:gd name="T47" fmla="*/ 19 h 30"/>
                <a:gd name="T48" fmla="*/ 11 w 20"/>
                <a:gd name="T49" fmla="*/ 22 h 30"/>
                <a:gd name="T50" fmla="*/ 9 w 20"/>
                <a:gd name="T51" fmla="*/ 27 h 30"/>
                <a:gd name="T52" fmla="*/ 8 w 20"/>
                <a:gd name="T53" fmla="*/ 30 h 30"/>
                <a:gd name="T54" fmla="*/ 5 w 20"/>
                <a:gd name="T55" fmla="*/ 30 h 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
                <a:gd name="T85" fmla="*/ 0 h 30"/>
                <a:gd name="T86" fmla="*/ 20 w 20"/>
                <a:gd name="T87" fmla="*/ 30 h 3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 h="30">
                  <a:moveTo>
                    <a:pt x="5" y="30"/>
                  </a:moveTo>
                  <a:lnTo>
                    <a:pt x="3" y="30"/>
                  </a:lnTo>
                  <a:lnTo>
                    <a:pt x="2" y="28"/>
                  </a:lnTo>
                  <a:lnTo>
                    <a:pt x="0" y="27"/>
                  </a:lnTo>
                  <a:lnTo>
                    <a:pt x="3" y="24"/>
                  </a:lnTo>
                  <a:lnTo>
                    <a:pt x="5" y="22"/>
                  </a:lnTo>
                  <a:lnTo>
                    <a:pt x="6" y="19"/>
                  </a:lnTo>
                  <a:lnTo>
                    <a:pt x="9" y="16"/>
                  </a:lnTo>
                  <a:lnTo>
                    <a:pt x="11" y="13"/>
                  </a:lnTo>
                  <a:lnTo>
                    <a:pt x="13" y="10"/>
                  </a:lnTo>
                  <a:lnTo>
                    <a:pt x="16" y="7"/>
                  </a:lnTo>
                  <a:lnTo>
                    <a:pt x="17" y="3"/>
                  </a:lnTo>
                  <a:lnTo>
                    <a:pt x="19" y="2"/>
                  </a:lnTo>
                  <a:lnTo>
                    <a:pt x="20" y="0"/>
                  </a:lnTo>
                  <a:lnTo>
                    <a:pt x="20" y="2"/>
                  </a:lnTo>
                  <a:lnTo>
                    <a:pt x="19" y="5"/>
                  </a:lnTo>
                  <a:lnTo>
                    <a:pt x="17" y="8"/>
                  </a:lnTo>
                  <a:lnTo>
                    <a:pt x="16" y="13"/>
                  </a:lnTo>
                  <a:lnTo>
                    <a:pt x="14" y="16"/>
                  </a:lnTo>
                  <a:lnTo>
                    <a:pt x="13" y="19"/>
                  </a:lnTo>
                  <a:lnTo>
                    <a:pt x="11" y="22"/>
                  </a:lnTo>
                  <a:lnTo>
                    <a:pt x="9" y="27"/>
                  </a:lnTo>
                  <a:lnTo>
                    <a:pt x="8" y="30"/>
                  </a:lnTo>
                  <a:lnTo>
                    <a:pt x="5" y="30"/>
                  </a:lnTo>
                  <a:close/>
                </a:path>
              </a:pathLst>
            </a:custGeom>
            <a:solidFill>
              <a:srgbClr val="6666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62" name="Freeform 1157"/>
            <p:cNvSpPr>
              <a:spLocks/>
            </p:cNvSpPr>
            <p:nvPr/>
          </p:nvSpPr>
          <p:spPr bwMode="auto">
            <a:xfrm>
              <a:off x="3929" y="2660"/>
              <a:ext cx="33" cy="34"/>
            </a:xfrm>
            <a:custGeom>
              <a:avLst/>
              <a:gdLst>
                <a:gd name="T0" fmla="*/ 23 w 33"/>
                <a:gd name="T1" fmla="*/ 34 h 34"/>
                <a:gd name="T2" fmla="*/ 20 w 33"/>
                <a:gd name="T3" fmla="*/ 34 h 34"/>
                <a:gd name="T4" fmla="*/ 17 w 33"/>
                <a:gd name="T5" fmla="*/ 33 h 34"/>
                <a:gd name="T6" fmla="*/ 14 w 33"/>
                <a:gd name="T7" fmla="*/ 31 h 34"/>
                <a:gd name="T8" fmla="*/ 11 w 33"/>
                <a:gd name="T9" fmla="*/ 31 h 34"/>
                <a:gd name="T10" fmla="*/ 8 w 33"/>
                <a:gd name="T11" fmla="*/ 30 h 34"/>
                <a:gd name="T12" fmla="*/ 5 w 33"/>
                <a:gd name="T13" fmla="*/ 28 h 34"/>
                <a:gd name="T14" fmla="*/ 2 w 33"/>
                <a:gd name="T15" fmla="*/ 27 h 34"/>
                <a:gd name="T16" fmla="*/ 0 w 33"/>
                <a:gd name="T17" fmla="*/ 25 h 34"/>
                <a:gd name="T18" fmla="*/ 0 w 33"/>
                <a:gd name="T19" fmla="*/ 22 h 34"/>
                <a:gd name="T20" fmla="*/ 0 w 33"/>
                <a:gd name="T21" fmla="*/ 20 h 34"/>
                <a:gd name="T22" fmla="*/ 0 w 33"/>
                <a:gd name="T23" fmla="*/ 17 h 34"/>
                <a:gd name="T24" fmla="*/ 0 w 33"/>
                <a:gd name="T25" fmla="*/ 16 h 34"/>
                <a:gd name="T26" fmla="*/ 2 w 33"/>
                <a:gd name="T27" fmla="*/ 13 h 34"/>
                <a:gd name="T28" fmla="*/ 2 w 33"/>
                <a:gd name="T29" fmla="*/ 11 h 34"/>
                <a:gd name="T30" fmla="*/ 3 w 33"/>
                <a:gd name="T31" fmla="*/ 8 h 34"/>
                <a:gd name="T32" fmla="*/ 3 w 33"/>
                <a:gd name="T33" fmla="*/ 6 h 34"/>
                <a:gd name="T34" fmla="*/ 3 w 33"/>
                <a:gd name="T35" fmla="*/ 5 h 34"/>
                <a:gd name="T36" fmla="*/ 5 w 33"/>
                <a:gd name="T37" fmla="*/ 3 h 34"/>
                <a:gd name="T38" fmla="*/ 5 w 33"/>
                <a:gd name="T39" fmla="*/ 2 h 34"/>
                <a:gd name="T40" fmla="*/ 6 w 33"/>
                <a:gd name="T41" fmla="*/ 0 h 34"/>
                <a:gd name="T42" fmla="*/ 8 w 33"/>
                <a:gd name="T43" fmla="*/ 0 h 34"/>
                <a:gd name="T44" fmla="*/ 9 w 33"/>
                <a:gd name="T45" fmla="*/ 2 h 34"/>
                <a:gd name="T46" fmla="*/ 11 w 33"/>
                <a:gd name="T47" fmla="*/ 2 h 34"/>
                <a:gd name="T48" fmla="*/ 12 w 33"/>
                <a:gd name="T49" fmla="*/ 2 h 34"/>
                <a:gd name="T50" fmla="*/ 14 w 33"/>
                <a:gd name="T51" fmla="*/ 3 h 34"/>
                <a:gd name="T52" fmla="*/ 16 w 33"/>
                <a:gd name="T53" fmla="*/ 3 h 34"/>
                <a:gd name="T54" fmla="*/ 17 w 33"/>
                <a:gd name="T55" fmla="*/ 5 h 34"/>
                <a:gd name="T56" fmla="*/ 20 w 33"/>
                <a:gd name="T57" fmla="*/ 5 h 34"/>
                <a:gd name="T58" fmla="*/ 22 w 33"/>
                <a:gd name="T59" fmla="*/ 5 h 34"/>
                <a:gd name="T60" fmla="*/ 23 w 33"/>
                <a:gd name="T61" fmla="*/ 6 h 34"/>
                <a:gd name="T62" fmla="*/ 25 w 33"/>
                <a:gd name="T63" fmla="*/ 6 h 34"/>
                <a:gd name="T64" fmla="*/ 27 w 33"/>
                <a:gd name="T65" fmla="*/ 8 h 34"/>
                <a:gd name="T66" fmla="*/ 28 w 33"/>
                <a:gd name="T67" fmla="*/ 8 h 34"/>
                <a:gd name="T68" fmla="*/ 30 w 33"/>
                <a:gd name="T69" fmla="*/ 9 h 34"/>
                <a:gd name="T70" fmla="*/ 31 w 33"/>
                <a:gd name="T71" fmla="*/ 9 h 34"/>
                <a:gd name="T72" fmla="*/ 33 w 33"/>
                <a:gd name="T73" fmla="*/ 11 h 34"/>
                <a:gd name="T74" fmla="*/ 33 w 33"/>
                <a:gd name="T75" fmla="*/ 13 h 34"/>
                <a:gd name="T76" fmla="*/ 33 w 33"/>
                <a:gd name="T77" fmla="*/ 16 h 34"/>
                <a:gd name="T78" fmla="*/ 33 w 33"/>
                <a:gd name="T79" fmla="*/ 19 h 34"/>
                <a:gd name="T80" fmla="*/ 33 w 33"/>
                <a:gd name="T81" fmla="*/ 22 h 34"/>
                <a:gd name="T82" fmla="*/ 31 w 33"/>
                <a:gd name="T83" fmla="*/ 25 h 34"/>
                <a:gd name="T84" fmla="*/ 31 w 33"/>
                <a:gd name="T85" fmla="*/ 28 h 34"/>
                <a:gd name="T86" fmla="*/ 30 w 33"/>
                <a:gd name="T87" fmla="*/ 31 h 34"/>
                <a:gd name="T88" fmla="*/ 28 w 33"/>
                <a:gd name="T89" fmla="*/ 34 h 34"/>
                <a:gd name="T90" fmla="*/ 27 w 33"/>
                <a:gd name="T91" fmla="*/ 34 h 34"/>
                <a:gd name="T92" fmla="*/ 23 w 33"/>
                <a:gd name="T93" fmla="*/ 34 h 3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3"/>
                <a:gd name="T142" fmla="*/ 0 h 34"/>
                <a:gd name="T143" fmla="*/ 33 w 33"/>
                <a:gd name="T144" fmla="*/ 34 h 3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3" h="34">
                  <a:moveTo>
                    <a:pt x="23" y="34"/>
                  </a:moveTo>
                  <a:lnTo>
                    <a:pt x="20" y="34"/>
                  </a:lnTo>
                  <a:lnTo>
                    <a:pt x="17" y="33"/>
                  </a:lnTo>
                  <a:lnTo>
                    <a:pt x="14" y="31"/>
                  </a:lnTo>
                  <a:lnTo>
                    <a:pt x="11" y="31"/>
                  </a:lnTo>
                  <a:lnTo>
                    <a:pt x="8" y="30"/>
                  </a:lnTo>
                  <a:lnTo>
                    <a:pt x="5" y="28"/>
                  </a:lnTo>
                  <a:lnTo>
                    <a:pt x="2" y="27"/>
                  </a:lnTo>
                  <a:lnTo>
                    <a:pt x="0" y="25"/>
                  </a:lnTo>
                  <a:lnTo>
                    <a:pt x="0" y="22"/>
                  </a:lnTo>
                  <a:lnTo>
                    <a:pt x="0" y="20"/>
                  </a:lnTo>
                  <a:lnTo>
                    <a:pt x="0" y="17"/>
                  </a:lnTo>
                  <a:lnTo>
                    <a:pt x="0" y="16"/>
                  </a:lnTo>
                  <a:lnTo>
                    <a:pt x="2" y="13"/>
                  </a:lnTo>
                  <a:lnTo>
                    <a:pt x="2" y="11"/>
                  </a:lnTo>
                  <a:lnTo>
                    <a:pt x="3" y="8"/>
                  </a:lnTo>
                  <a:lnTo>
                    <a:pt x="3" y="6"/>
                  </a:lnTo>
                  <a:lnTo>
                    <a:pt x="3" y="5"/>
                  </a:lnTo>
                  <a:lnTo>
                    <a:pt x="5" y="3"/>
                  </a:lnTo>
                  <a:lnTo>
                    <a:pt x="5" y="2"/>
                  </a:lnTo>
                  <a:lnTo>
                    <a:pt x="6" y="0"/>
                  </a:lnTo>
                  <a:lnTo>
                    <a:pt x="8" y="0"/>
                  </a:lnTo>
                  <a:lnTo>
                    <a:pt x="9" y="2"/>
                  </a:lnTo>
                  <a:lnTo>
                    <a:pt x="11" y="2"/>
                  </a:lnTo>
                  <a:lnTo>
                    <a:pt x="12" y="2"/>
                  </a:lnTo>
                  <a:lnTo>
                    <a:pt x="14" y="3"/>
                  </a:lnTo>
                  <a:lnTo>
                    <a:pt x="16" y="3"/>
                  </a:lnTo>
                  <a:lnTo>
                    <a:pt x="17" y="5"/>
                  </a:lnTo>
                  <a:lnTo>
                    <a:pt x="20" y="5"/>
                  </a:lnTo>
                  <a:lnTo>
                    <a:pt x="22" y="5"/>
                  </a:lnTo>
                  <a:lnTo>
                    <a:pt x="23" y="6"/>
                  </a:lnTo>
                  <a:lnTo>
                    <a:pt x="25" y="6"/>
                  </a:lnTo>
                  <a:lnTo>
                    <a:pt x="27" y="8"/>
                  </a:lnTo>
                  <a:lnTo>
                    <a:pt x="28" y="8"/>
                  </a:lnTo>
                  <a:lnTo>
                    <a:pt x="30" y="9"/>
                  </a:lnTo>
                  <a:lnTo>
                    <a:pt x="31" y="9"/>
                  </a:lnTo>
                  <a:lnTo>
                    <a:pt x="33" y="11"/>
                  </a:lnTo>
                  <a:lnTo>
                    <a:pt x="33" y="13"/>
                  </a:lnTo>
                  <a:lnTo>
                    <a:pt x="33" y="16"/>
                  </a:lnTo>
                  <a:lnTo>
                    <a:pt x="33" y="19"/>
                  </a:lnTo>
                  <a:lnTo>
                    <a:pt x="33" y="22"/>
                  </a:lnTo>
                  <a:lnTo>
                    <a:pt x="31" y="25"/>
                  </a:lnTo>
                  <a:lnTo>
                    <a:pt x="31" y="28"/>
                  </a:lnTo>
                  <a:lnTo>
                    <a:pt x="30" y="31"/>
                  </a:lnTo>
                  <a:lnTo>
                    <a:pt x="28" y="34"/>
                  </a:lnTo>
                  <a:lnTo>
                    <a:pt x="27" y="34"/>
                  </a:lnTo>
                  <a:lnTo>
                    <a:pt x="23" y="3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63" name="Freeform 1158"/>
            <p:cNvSpPr>
              <a:spLocks/>
            </p:cNvSpPr>
            <p:nvPr/>
          </p:nvSpPr>
          <p:spPr bwMode="auto">
            <a:xfrm>
              <a:off x="3970" y="2668"/>
              <a:ext cx="31" cy="26"/>
            </a:xfrm>
            <a:custGeom>
              <a:avLst/>
              <a:gdLst>
                <a:gd name="T0" fmla="*/ 0 w 31"/>
                <a:gd name="T1" fmla="*/ 26 h 26"/>
                <a:gd name="T2" fmla="*/ 0 w 31"/>
                <a:gd name="T3" fmla="*/ 26 h 26"/>
                <a:gd name="T4" fmla="*/ 0 w 31"/>
                <a:gd name="T5" fmla="*/ 22 h 26"/>
                <a:gd name="T6" fmla="*/ 1 w 31"/>
                <a:gd name="T7" fmla="*/ 17 h 26"/>
                <a:gd name="T8" fmla="*/ 3 w 31"/>
                <a:gd name="T9" fmla="*/ 12 h 26"/>
                <a:gd name="T10" fmla="*/ 3 w 31"/>
                <a:gd name="T11" fmla="*/ 8 h 26"/>
                <a:gd name="T12" fmla="*/ 4 w 31"/>
                <a:gd name="T13" fmla="*/ 6 h 26"/>
                <a:gd name="T14" fmla="*/ 6 w 31"/>
                <a:gd name="T15" fmla="*/ 6 h 26"/>
                <a:gd name="T16" fmla="*/ 9 w 31"/>
                <a:gd name="T17" fmla="*/ 5 h 26"/>
                <a:gd name="T18" fmla="*/ 12 w 31"/>
                <a:gd name="T19" fmla="*/ 3 h 26"/>
                <a:gd name="T20" fmla="*/ 15 w 31"/>
                <a:gd name="T21" fmla="*/ 3 h 26"/>
                <a:gd name="T22" fmla="*/ 18 w 31"/>
                <a:gd name="T23" fmla="*/ 1 h 26"/>
                <a:gd name="T24" fmla="*/ 21 w 31"/>
                <a:gd name="T25" fmla="*/ 1 h 26"/>
                <a:gd name="T26" fmla="*/ 24 w 31"/>
                <a:gd name="T27" fmla="*/ 0 h 26"/>
                <a:gd name="T28" fmla="*/ 26 w 31"/>
                <a:gd name="T29" fmla="*/ 0 h 26"/>
                <a:gd name="T30" fmla="*/ 28 w 31"/>
                <a:gd name="T31" fmla="*/ 0 h 26"/>
                <a:gd name="T32" fmla="*/ 29 w 31"/>
                <a:gd name="T33" fmla="*/ 1 h 26"/>
                <a:gd name="T34" fmla="*/ 29 w 31"/>
                <a:gd name="T35" fmla="*/ 3 h 26"/>
                <a:gd name="T36" fmla="*/ 29 w 31"/>
                <a:gd name="T37" fmla="*/ 5 h 26"/>
                <a:gd name="T38" fmla="*/ 31 w 31"/>
                <a:gd name="T39" fmla="*/ 6 h 26"/>
                <a:gd name="T40" fmla="*/ 31 w 31"/>
                <a:gd name="T41" fmla="*/ 9 h 26"/>
                <a:gd name="T42" fmla="*/ 31 w 31"/>
                <a:gd name="T43" fmla="*/ 12 h 26"/>
                <a:gd name="T44" fmla="*/ 31 w 31"/>
                <a:gd name="T45" fmla="*/ 14 h 26"/>
                <a:gd name="T46" fmla="*/ 29 w 31"/>
                <a:gd name="T47" fmla="*/ 17 h 26"/>
                <a:gd name="T48" fmla="*/ 28 w 31"/>
                <a:gd name="T49" fmla="*/ 19 h 26"/>
                <a:gd name="T50" fmla="*/ 26 w 31"/>
                <a:gd name="T51" fmla="*/ 19 h 26"/>
                <a:gd name="T52" fmla="*/ 24 w 31"/>
                <a:gd name="T53" fmla="*/ 20 h 26"/>
                <a:gd name="T54" fmla="*/ 23 w 31"/>
                <a:gd name="T55" fmla="*/ 20 h 26"/>
                <a:gd name="T56" fmla="*/ 21 w 31"/>
                <a:gd name="T57" fmla="*/ 22 h 26"/>
                <a:gd name="T58" fmla="*/ 20 w 31"/>
                <a:gd name="T59" fmla="*/ 22 h 26"/>
                <a:gd name="T60" fmla="*/ 17 w 31"/>
                <a:gd name="T61" fmla="*/ 23 h 26"/>
                <a:gd name="T62" fmla="*/ 15 w 31"/>
                <a:gd name="T63" fmla="*/ 23 h 26"/>
                <a:gd name="T64" fmla="*/ 14 w 31"/>
                <a:gd name="T65" fmla="*/ 25 h 26"/>
                <a:gd name="T66" fmla="*/ 12 w 31"/>
                <a:gd name="T67" fmla="*/ 25 h 26"/>
                <a:gd name="T68" fmla="*/ 9 w 31"/>
                <a:gd name="T69" fmla="*/ 25 h 26"/>
                <a:gd name="T70" fmla="*/ 7 w 31"/>
                <a:gd name="T71" fmla="*/ 25 h 26"/>
                <a:gd name="T72" fmla="*/ 6 w 31"/>
                <a:gd name="T73" fmla="*/ 26 h 26"/>
                <a:gd name="T74" fmla="*/ 4 w 31"/>
                <a:gd name="T75" fmla="*/ 26 h 26"/>
                <a:gd name="T76" fmla="*/ 1 w 31"/>
                <a:gd name="T77" fmla="*/ 26 h 26"/>
                <a:gd name="T78" fmla="*/ 0 w 31"/>
                <a:gd name="T79" fmla="*/ 26 h 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1"/>
                <a:gd name="T121" fmla="*/ 0 h 26"/>
                <a:gd name="T122" fmla="*/ 31 w 31"/>
                <a:gd name="T123" fmla="*/ 26 h 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1" h="26">
                  <a:moveTo>
                    <a:pt x="0" y="26"/>
                  </a:moveTo>
                  <a:lnTo>
                    <a:pt x="0" y="26"/>
                  </a:lnTo>
                  <a:lnTo>
                    <a:pt x="0" y="22"/>
                  </a:lnTo>
                  <a:lnTo>
                    <a:pt x="1" y="17"/>
                  </a:lnTo>
                  <a:lnTo>
                    <a:pt x="3" y="12"/>
                  </a:lnTo>
                  <a:lnTo>
                    <a:pt x="3" y="8"/>
                  </a:lnTo>
                  <a:lnTo>
                    <a:pt x="4" y="6"/>
                  </a:lnTo>
                  <a:lnTo>
                    <a:pt x="6" y="6"/>
                  </a:lnTo>
                  <a:lnTo>
                    <a:pt x="9" y="5"/>
                  </a:lnTo>
                  <a:lnTo>
                    <a:pt x="12" y="3"/>
                  </a:lnTo>
                  <a:lnTo>
                    <a:pt x="15" y="3"/>
                  </a:lnTo>
                  <a:lnTo>
                    <a:pt x="18" y="1"/>
                  </a:lnTo>
                  <a:lnTo>
                    <a:pt x="21" y="1"/>
                  </a:lnTo>
                  <a:lnTo>
                    <a:pt x="24" y="0"/>
                  </a:lnTo>
                  <a:lnTo>
                    <a:pt x="26" y="0"/>
                  </a:lnTo>
                  <a:lnTo>
                    <a:pt x="28" y="0"/>
                  </a:lnTo>
                  <a:lnTo>
                    <a:pt x="29" y="1"/>
                  </a:lnTo>
                  <a:lnTo>
                    <a:pt x="29" y="3"/>
                  </a:lnTo>
                  <a:lnTo>
                    <a:pt x="29" y="5"/>
                  </a:lnTo>
                  <a:lnTo>
                    <a:pt x="31" y="6"/>
                  </a:lnTo>
                  <a:lnTo>
                    <a:pt x="31" y="9"/>
                  </a:lnTo>
                  <a:lnTo>
                    <a:pt x="31" y="12"/>
                  </a:lnTo>
                  <a:lnTo>
                    <a:pt x="31" y="14"/>
                  </a:lnTo>
                  <a:lnTo>
                    <a:pt x="29" y="17"/>
                  </a:lnTo>
                  <a:lnTo>
                    <a:pt x="28" y="19"/>
                  </a:lnTo>
                  <a:lnTo>
                    <a:pt x="26" y="19"/>
                  </a:lnTo>
                  <a:lnTo>
                    <a:pt x="24" y="20"/>
                  </a:lnTo>
                  <a:lnTo>
                    <a:pt x="23" y="20"/>
                  </a:lnTo>
                  <a:lnTo>
                    <a:pt x="21" y="22"/>
                  </a:lnTo>
                  <a:lnTo>
                    <a:pt x="20" y="22"/>
                  </a:lnTo>
                  <a:lnTo>
                    <a:pt x="17" y="23"/>
                  </a:lnTo>
                  <a:lnTo>
                    <a:pt x="15" y="23"/>
                  </a:lnTo>
                  <a:lnTo>
                    <a:pt x="14" y="25"/>
                  </a:lnTo>
                  <a:lnTo>
                    <a:pt x="12" y="25"/>
                  </a:lnTo>
                  <a:lnTo>
                    <a:pt x="9" y="25"/>
                  </a:lnTo>
                  <a:lnTo>
                    <a:pt x="7" y="25"/>
                  </a:lnTo>
                  <a:lnTo>
                    <a:pt x="6" y="26"/>
                  </a:lnTo>
                  <a:lnTo>
                    <a:pt x="4" y="26"/>
                  </a:lnTo>
                  <a:lnTo>
                    <a:pt x="1" y="26"/>
                  </a:lnTo>
                  <a:lnTo>
                    <a:pt x="0" y="26"/>
                  </a:lnTo>
                  <a:close/>
                </a:path>
              </a:pathLst>
            </a:custGeom>
            <a:solidFill>
              <a:srgbClr val="9BC9C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64" name="Freeform 1159"/>
            <p:cNvSpPr>
              <a:spLocks/>
            </p:cNvSpPr>
            <p:nvPr/>
          </p:nvSpPr>
          <p:spPr bwMode="auto">
            <a:xfrm>
              <a:off x="3931" y="2663"/>
              <a:ext cx="29" cy="30"/>
            </a:xfrm>
            <a:custGeom>
              <a:avLst/>
              <a:gdLst>
                <a:gd name="T0" fmla="*/ 21 w 29"/>
                <a:gd name="T1" fmla="*/ 30 h 30"/>
                <a:gd name="T2" fmla="*/ 20 w 29"/>
                <a:gd name="T3" fmla="*/ 28 h 30"/>
                <a:gd name="T4" fmla="*/ 17 w 29"/>
                <a:gd name="T5" fmla="*/ 28 h 30"/>
                <a:gd name="T6" fmla="*/ 14 w 29"/>
                <a:gd name="T7" fmla="*/ 27 h 30"/>
                <a:gd name="T8" fmla="*/ 10 w 29"/>
                <a:gd name="T9" fmla="*/ 27 h 30"/>
                <a:gd name="T10" fmla="*/ 7 w 29"/>
                <a:gd name="T11" fmla="*/ 25 h 30"/>
                <a:gd name="T12" fmla="*/ 4 w 29"/>
                <a:gd name="T13" fmla="*/ 24 h 30"/>
                <a:gd name="T14" fmla="*/ 1 w 29"/>
                <a:gd name="T15" fmla="*/ 22 h 30"/>
                <a:gd name="T16" fmla="*/ 0 w 29"/>
                <a:gd name="T17" fmla="*/ 20 h 30"/>
                <a:gd name="T18" fmla="*/ 0 w 29"/>
                <a:gd name="T19" fmla="*/ 17 h 30"/>
                <a:gd name="T20" fmla="*/ 0 w 29"/>
                <a:gd name="T21" fmla="*/ 14 h 30"/>
                <a:gd name="T22" fmla="*/ 1 w 29"/>
                <a:gd name="T23" fmla="*/ 11 h 30"/>
                <a:gd name="T24" fmla="*/ 3 w 29"/>
                <a:gd name="T25" fmla="*/ 10 h 30"/>
                <a:gd name="T26" fmla="*/ 3 w 29"/>
                <a:gd name="T27" fmla="*/ 6 h 30"/>
                <a:gd name="T28" fmla="*/ 3 w 29"/>
                <a:gd name="T29" fmla="*/ 5 h 30"/>
                <a:gd name="T30" fmla="*/ 4 w 29"/>
                <a:gd name="T31" fmla="*/ 2 h 30"/>
                <a:gd name="T32" fmla="*/ 4 w 29"/>
                <a:gd name="T33" fmla="*/ 0 h 30"/>
                <a:gd name="T34" fmla="*/ 7 w 29"/>
                <a:gd name="T35" fmla="*/ 0 h 30"/>
                <a:gd name="T36" fmla="*/ 9 w 29"/>
                <a:gd name="T37" fmla="*/ 2 h 30"/>
                <a:gd name="T38" fmla="*/ 12 w 29"/>
                <a:gd name="T39" fmla="*/ 2 h 30"/>
                <a:gd name="T40" fmla="*/ 15 w 29"/>
                <a:gd name="T41" fmla="*/ 3 h 30"/>
                <a:gd name="T42" fmla="*/ 17 w 29"/>
                <a:gd name="T43" fmla="*/ 5 h 30"/>
                <a:gd name="T44" fmla="*/ 20 w 29"/>
                <a:gd name="T45" fmla="*/ 5 h 30"/>
                <a:gd name="T46" fmla="*/ 23 w 29"/>
                <a:gd name="T47" fmla="*/ 6 h 30"/>
                <a:gd name="T48" fmla="*/ 26 w 29"/>
                <a:gd name="T49" fmla="*/ 8 h 30"/>
                <a:gd name="T50" fmla="*/ 28 w 29"/>
                <a:gd name="T51" fmla="*/ 8 h 30"/>
                <a:gd name="T52" fmla="*/ 29 w 29"/>
                <a:gd name="T53" fmla="*/ 11 h 30"/>
                <a:gd name="T54" fmla="*/ 29 w 29"/>
                <a:gd name="T55" fmla="*/ 14 h 30"/>
                <a:gd name="T56" fmla="*/ 28 w 29"/>
                <a:gd name="T57" fmla="*/ 19 h 30"/>
                <a:gd name="T58" fmla="*/ 26 w 29"/>
                <a:gd name="T59" fmla="*/ 24 h 30"/>
                <a:gd name="T60" fmla="*/ 25 w 29"/>
                <a:gd name="T61" fmla="*/ 28 h 30"/>
                <a:gd name="T62" fmla="*/ 25 w 29"/>
                <a:gd name="T63" fmla="*/ 28 h 30"/>
                <a:gd name="T64" fmla="*/ 25 w 29"/>
                <a:gd name="T65" fmla="*/ 30 h 30"/>
                <a:gd name="T66" fmla="*/ 23 w 29"/>
                <a:gd name="T67" fmla="*/ 30 h 30"/>
                <a:gd name="T68" fmla="*/ 21 w 29"/>
                <a:gd name="T69" fmla="*/ 30 h 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
                <a:gd name="T106" fmla="*/ 0 h 30"/>
                <a:gd name="T107" fmla="*/ 29 w 29"/>
                <a:gd name="T108" fmla="*/ 30 h 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 h="30">
                  <a:moveTo>
                    <a:pt x="21" y="30"/>
                  </a:moveTo>
                  <a:lnTo>
                    <a:pt x="20" y="28"/>
                  </a:lnTo>
                  <a:lnTo>
                    <a:pt x="17" y="28"/>
                  </a:lnTo>
                  <a:lnTo>
                    <a:pt x="14" y="27"/>
                  </a:lnTo>
                  <a:lnTo>
                    <a:pt x="10" y="27"/>
                  </a:lnTo>
                  <a:lnTo>
                    <a:pt x="7" y="25"/>
                  </a:lnTo>
                  <a:lnTo>
                    <a:pt x="4" y="24"/>
                  </a:lnTo>
                  <a:lnTo>
                    <a:pt x="1" y="22"/>
                  </a:lnTo>
                  <a:lnTo>
                    <a:pt x="0" y="20"/>
                  </a:lnTo>
                  <a:lnTo>
                    <a:pt x="0" y="17"/>
                  </a:lnTo>
                  <a:lnTo>
                    <a:pt x="0" y="14"/>
                  </a:lnTo>
                  <a:lnTo>
                    <a:pt x="1" y="11"/>
                  </a:lnTo>
                  <a:lnTo>
                    <a:pt x="3" y="10"/>
                  </a:lnTo>
                  <a:lnTo>
                    <a:pt x="3" y="6"/>
                  </a:lnTo>
                  <a:lnTo>
                    <a:pt x="3" y="5"/>
                  </a:lnTo>
                  <a:lnTo>
                    <a:pt x="4" y="2"/>
                  </a:lnTo>
                  <a:lnTo>
                    <a:pt x="4" y="0"/>
                  </a:lnTo>
                  <a:lnTo>
                    <a:pt x="7" y="0"/>
                  </a:lnTo>
                  <a:lnTo>
                    <a:pt x="9" y="2"/>
                  </a:lnTo>
                  <a:lnTo>
                    <a:pt x="12" y="2"/>
                  </a:lnTo>
                  <a:lnTo>
                    <a:pt x="15" y="3"/>
                  </a:lnTo>
                  <a:lnTo>
                    <a:pt x="17" y="5"/>
                  </a:lnTo>
                  <a:lnTo>
                    <a:pt x="20" y="5"/>
                  </a:lnTo>
                  <a:lnTo>
                    <a:pt x="23" y="6"/>
                  </a:lnTo>
                  <a:lnTo>
                    <a:pt x="26" y="8"/>
                  </a:lnTo>
                  <a:lnTo>
                    <a:pt x="28" y="8"/>
                  </a:lnTo>
                  <a:lnTo>
                    <a:pt x="29" y="11"/>
                  </a:lnTo>
                  <a:lnTo>
                    <a:pt x="29" y="14"/>
                  </a:lnTo>
                  <a:lnTo>
                    <a:pt x="28" y="19"/>
                  </a:lnTo>
                  <a:lnTo>
                    <a:pt x="26" y="24"/>
                  </a:lnTo>
                  <a:lnTo>
                    <a:pt x="25" y="28"/>
                  </a:lnTo>
                  <a:lnTo>
                    <a:pt x="25" y="30"/>
                  </a:lnTo>
                  <a:lnTo>
                    <a:pt x="23" y="30"/>
                  </a:lnTo>
                  <a:lnTo>
                    <a:pt x="21" y="30"/>
                  </a:lnTo>
                  <a:close/>
                </a:path>
              </a:pathLst>
            </a:custGeom>
            <a:solidFill>
              <a:srgbClr val="9BC9C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65" name="Freeform 1160"/>
            <p:cNvSpPr>
              <a:spLocks/>
            </p:cNvSpPr>
            <p:nvPr/>
          </p:nvSpPr>
          <p:spPr bwMode="auto">
            <a:xfrm>
              <a:off x="4118" y="2688"/>
              <a:ext cx="9" cy="3"/>
            </a:xfrm>
            <a:custGeom>
              <a:avLst/>
              <a:gdLst>
                <a:gd name="T0" fmla="*/ 4 w 9"/>
                <a:gd name="T1" fmla="*/ 3 h 3"/>
                <a:gd name="T2" fmla="*/ 4 w 9"/>
                <a:gd name="T3" fmla="*/ 3 h 3"/>
                <a:gd name="T4" fmla="*/ 3 w 9"/>
                <a:gd name="T5" fmla="*/ 3 h 3"/>
                <a:gd name="T6" fmla="*/ 1 w 9"/>
                <a:gd name="T7" fmla="*/ 3 h 3"/>
                <a:gd name="T8" fmla="*/ 0 w 9"/>
                <a:gd name="T9" fmla="*/ 2 h 3"/>
                <a:gd name="T10" fmla="*/ 1 w 9"/>
                <a:gd name="T11" fmla="*/ 0 h 3"/>
                <a:gd name="T12" fmla="*/ 3 w 9"/>
                <a:gd name="T13" fmla="*/ 2 h 3"/>
                <a:gd name="T14" fmla="*/ 3 w 9"/>
                <a:gd name="T15" fmla="*/ 2 h 3"/>
                <a:gd name="T16" fmla="*/ 4 w 9"/>
                <a:gd name="T17" fmla="*/ 2 h 3"/>
                <a:gd name="T18" fmla="*/ 4 w 9"/>
                <a:gd name="T19" fmla="*/ 2 h 3"/>
                <a:gd name="T20" fmla="*/ 6 w 9"/>
                <a:gd name="T21" fmla="*/ 2 h 3"/>
                <a:gd name="T22" fmla="*/ 6 w 9"/>
                <a:gd name="T23" fmla="*/ 2 h 3"/>
                <a:gd name="T24" fmla="*/ 7 w 9"/>
                <a:gd name="T25" fmla="*/ 2 h 3"/>
                <a:gd name="T26" fmla="*/ 7 w 9"/>
                <a:gd name="T27" fmla="*/ 2 h 3"/>
                <a:gd name="T28" fmla="*/ 7 w 9"/>
                <a:gd name="T29" fmla="*/ 2 h 3"/>
                <a:gd name="T30" fmla="*/ 9 w 9"/>
                <a:gd name="T31" fmla="*/ 3 h 3"/>
                <a:gd name="T32" fmla="*/ 7 w 9"/>
                <a:gd name="T33" fmla="*/ 3 h 3"/>
                <a:gd name="T34" fmla="*/ 6 w 9"/>
                <a:gd name="T35" fmla="*/ 3 h 3"/>
                <a:gd name="T36" fmla="*/ 6 w 9"/>
                <a:gd name="T37" fmla="*/ 3 h 3"/>
                <a:gd name="T38" fmla="*/ 4 w 9"/>
                <a:gd name="T39" fmla="*/ 3 h 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
                <a:gd name="T61" fmla="*/ 0 h 3"/>
                <a:gd name="T62" fmla="*/ 9 w 9"/>
                <a:gd name="T63" fmla="*/ 3 h 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 h="3">
                  <a:moveTo>
                    <a:pt x="4" y="3"/>
                  </a:moveTo>
                  <a:lnTo>
                    <a:pt x="4" y="3"/>
                  </a:lnTo>
                  <a:lnTo>
                    <a:pt x="3" y="3"/>
                  </a:lnTo>
                  <a:lnTo>
                    <a:pt x="1" y="3"/>
                  </a:lnTo>
                  <a:lnTo>
                    <a:pt x="0" y="2"/>
                  </a:lnTo>
                  <a:lnTo>
                    <a:pt x="1" y="0"/>
                  </a:lnTo>
                  <a:lnTo>
                    <a:pt x="3" y="2"/>
                  </a:lnTo>
                  <a:lnTo>
                    <a:pt x="4" y="2"/>
                  </a:lnTo>
                  <a:lnTo>
                    <a:pt x="6" y="2"/>
                  </a:lnTo>
                  <a:lnTo>
                    <a:pt x="7" y="2"/>
                  </a:lnTo>
                  <a:lnTo>
                    <a:pt x="9" y="3"/>
                  </a:lnTo>
                  <a:lnTo>
                    <a:pt x="7" y="3"/>
                  </a:lnTo>
                  <a:lnTo>
                    <a:pt x="6" y="3"/>
                  </a:lnTo>
                  <a:lnTo>
                    <a:pt x="4"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66" name="Freeform 1161"/>
            <p:cNvSpPr>
              <a:spLocks/>
            </p:cNvSpPr>
            <p:nvPr/>
          </p:nvSpPr>
          <p:spPr bwMode="auto">
            <a:xfrm>
              <a:off x="4130" y="2616"/>
              <a:ext cx="34" cy="74"/>
            </a:xfrm>
            <a:custGeom>
              <a:avLst/>
              <a:gdLst>
                <a:gd name="T0" fmla="*/ 2 w 34"/>
                <a:gd name="T1" fmla="*/ 74 h 74"/>
                <a:gd name="T2" fmla="*/ 0 w 34"/>
                <a:gd name="T3" fmla="*/ 74 h 74"/>
                <a:gd name="T4" fmla="*/ 2 w 34"/>
                <a:gd name="T5" fmla="*/ 72 h 74"/>
                <a:gd name="T6" fmla="*/ 3 w 34"/>
                <a:gd name="T7" fmla="*/ 72 h 74"/>
                <a:gd name="T8" fmla="*/ 6 w 34"/>
                <a:gd name="T9" fmla="*/ 71 h 74"/>
                <a:gd name="T10" fmla="*/ 8 w 34"/>
                <a:gd name="T11" fmla="*/ 69 h 74"/>
                <a:gd name="T12" fmla="*/ 10 w 34"/>
                <a:gd name="T13" fmla="*/ 67 h 74"/>
                <a:gd name="T14" fmla="*/ 13 w 34"/>
                <a:gd name="T15" fmla="*/ 67 h 74"/>
                <a:gd name="T16" fmla="*/ 14 w 34"/>
                <a:gd name="T17" fmla="*/ 66 h 74"/>
                <a:gd name="T18" fmla="*/ 16 w 34"/>
                <a:gd name="T19" fmla="*/ 63 h 74"/>
                <a:gd name="T20" fmla="*/ 17 w 34"/>
                <a:gd name="T21" fmla="*/ 61 h 74"/>
                <a:gd name="T22" fmla="*/ 19 w 34"/>
                <a:gd name="T23" fmla="*/ 60 h 74"/>
                <a:gd name="T24" fmla="*/ 20 w 34"/>
                <a:gd name="T25" fmla="*/ 58 h 74"/>
                <a:gd name="T26" fmla="*/ 22 w 34"/>
                <a:gd name="T27" fmla="*/ 57 h 74"/>
                <a:gd name="T28" fmla="*/ 24 w 34"/>
                <a:gd name="T29" fmla="*/ 53 h 74"/>
                <a:gd name="T30" fmla="*/ 25 w 34"/>
                <a:gd name="T31" fmla="*/ 52 h 74"/>
                <a:gd name="T32" fmla="*/ 25 w 34"/>
                <a:gd name="T33" fmla="*/ 50 h 74"/>
                <a:gd name="T34" fmla="*/ 27 w 34"/>
                <a:gd name="T35" fmla="*/ 47 h 74"/>
                <a:gd name="T36" fmla="*/ 28 w 34"/>
                <a:gd name="T37" fmla="*/ 46 h 74"/>
                <a:gd name="T38" fmla="*/ 30 w 34"/>
                <a:gd name="T39" fmla="*/ 42 h 74"/>
                <a:gd name="T40" fmla="*/ 31 w 34"/>
                <a:gd name="T41" fmla="*/ 38 h 74"/>
                <a:gd name="T42" fmla="*/ 33 w 34"/>
                <a:gd name="T43" fmla="*/ 33 h 74"/>
                <a:gd name="T44" fmla="*/ 33 w 34"/>
                <a:gd name="T45" fmla="*/ 30 h 74"/>
                <a:gd name="T46" fmla="*/ 33 w 34"/>
                <a:gd name="T47" fmla="*/ 25 h 74"/>
                <a:gd name="T48" fmla="*/ 33 w 34"/>
                <a:gd name="T49" fmla="*/ 21 h 74"/>
                <a:gd name="T50" fmla="*/ 33 w 34"/>
                <a:gd name="T51" fmla="*/ 16 h 74"/>
                <a:gd name="T52" fmla="*/ 33 w 34"/>
                <a:gd name="T53" fmla="*/ 11 h 74"/>
                <a:gd name="T54" fmla="*/ 31 w 34"/>
                <a:gd name="T55" fmla="*/ 10 h 74"/>
                <a:gd name="T56" fmla="*/ 30 w 34"/>
                <a:gd name="T57" fmla="*/ 7 h 74"/>
                <a:gd name="T58" fmla="*/ 30 w 34"/>
                <a:gd name="T59" fmla="*/ 3 h 74"/>
                <a:gd name="T60" fmla="*/ 28 w 34"/>
                <a:gd name="T61" fmla="*/ 2 h 74"/>
                <a:gd name="T62" fmla="*/ 30 w 34"/>
                <a:gd name="T63" fmla="*/ 0 h 74"/>
                <a:gd name="T64" fmla="*/ 30 w 34"/>
                <a:gd name="T65" fmla="*/ 2 h 74"/>
                <a:gd name="T66" fmla="*/ 31 w 34"/>
                <a:gd name="T67" fmla="*/ 3 h 74"/>
                <a:gd name="T68" fmla="*/ 31 w 34"/>
                <a:gd name="T69" fmla="*/ 5 h 74"/>
                <a:gd name="T70" fmla="*/ 33 w 34"/>
                <a:gd name="T71" fmla="*/ 7 h 74"/>
                <a:gd name="T72" fmla="*/ 33 w 34"/>
                <a:gd name="T73" fmla="*/ 8 h 74"/>
                <a:gd name="T74" fmla="*/ 34 w 34"/>
                <a:gd name="T75" fmla="*/ 11 h 74"/>
                <a:gd name="T76" fmla="*/ 34 w 34"/>
                <a:gd name="T77" fmla="*/ 13 h 74"/>
                <a:gd name="T78" fmla="*/ 34 w 34"/>
                <a:gd name="T79" fmla="*/ 14 h 74"/>
                <a:gd name="T80" fmla="*/ 34 w 34"/>
                <a:gd name="T81" fmla="*/ 24 h 74"/>
                <a:gd name="T82" fmla="*/ 34 w 34"/>
                <a:gd name="T83" fmla="*/ 32 h 74"/>
                <a:gd name="T84" fmla="*/ 33 w 34"/>
                <a:gd name="T85" fmla="*/ 38 h 74"/>
                <a:gd name="T86" fmla="*/ 30 w 34"/>
                <a:gd name="T87" fmla="*/ 44 h 74"/>
                <a:gd name="T88" fmla="*/ 27 w 34"/>
                <a:gd name="T89" fmla="*/ 50 h 74"/>
                <a:gd name="T90" fmla="*/ 24 w 34"/>
                <a:gd name="T91" fmla="*/ 57 h 74"/>
                <a:gd name="T92" fmla="*/ 19 w 34"/>
                <a:gd name="T93" fmla="*/ 63 h 74"/>
                <a:gd name="T94" fmla="*/ 14 w 34"/>
                <a:gd name="T95" fmla="*/ 69 h 74"/>
                <a:gd name="T96" fmla="*/ 13 w 34"/>
                <a:gd name="T97" fmla="*/ 69 h 74"/>
                <a:gd name="T98" fmla="*/ 11 w 34"/>
                <a:gd name="T99" fmla="*/ 71 h 74"/>
                <a:gd name="T100" fmla="*/ 10 w 34"/>
                <a:gd name="T101" fmla="*/ 71 h 74"/>
                <a:gd name="T102" fmla="*/ 8 w 34"/>
                <a:gd name="T103" fmla="*/ 72 h 74"/>
                <a:gd name="T104" fmla="*/ 6 w 34"/>
                <a:gd name="T105" fmla="*/ 72 h 74"/>
                <a:gd name="T106" fmla="*/ 5 w 34"/>
                <a:gd name="T107" fmla="*/ 74 h 74"/>
                <a:gd name="T108" fmla="*/ 3 w 34"/>
                <a:gd name="T109" fmla="*/ 74 h 74"/>
                <a:gd name="T110" fmla="*/ 2 w 34"/>
                <a:gd name="T111" fmla="*/ 74 h 7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4"/>
                <a:gd name="T169" fmla="*/ 0 h 74"/>
                <a:gd name="T170" fmla="*/ 34 w 34"/>
                <a:gd name="T171" fmla="*/ 74 h 7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4" h="74">
                  <a:moveTo>
                    <a:pt x="2" y="74"/>
                  </a:moveTo>
                  <a:lnTo>
                    <a:pt x="0" y="74"/>
                  </a:lnTo>
                  <a:lnTo>
                    <a:pt x="2" y="72"/>
                  </a:lnTo>
                  <a:lnTo>
                    <a:pt x="3" y="72"/>
                  </a:lnTo>
                  <a:lnTo>
                    <a:pt x="6" y="71"/>
                  </a:lnTo>
                  <a:lnTo>
                    <a:pt x="8" y="69"/>
                  </a:lnTo>
                  <a:lnTo>
                    <a:pt x="10" y="67"/>
                  </a:lnTo>
                  <a:lnTo>
                    <a:pt x="13" y="67"/>
                  </a:lnTo>
                  <a:lnTo>
                    <a:pt x="14" y="66"/>
                  </a:lnTo>
                  <a:lnTo>
                    <a:pt x="16" y="63"/>
                  </a:lnTo>
                  <a:lnTo>
                    <a:pt x="17" y="61"/>
                  </a:lnTo>
                  <a:lnTo>
                    <a:pt x="19" y="60"/>
                  </a:lnTo>
                  <a:lnTo>
                    <a:pt x="20" y="58"/>
                  </a:lnTo>
                  <a:lnTo>
                    <a:pt x="22" y="57"/>
                  </a:lnTo>
                  <a:lnTo>
                    <a:pt x="24" y="53"/>
                  </a:lnTo>
                  <a:lnTo>
                    <a:pt x="25" y="52"/>
                  </a:lnTo>
                  <a:lnTo>
                    <a:pt x="25" y="50"/>
                  </a:lnTo>
                  <a:lnTo>
                    <a:pt x="27" y="47"/>
                  </a:lnTo>
                  <a:lnTo>
                    <a:pt x="28" y="46"/>
                  </a:lnTo>
                  <a:lnTo>
                    <a:pt x="30" y="42"/>
                  </a:lnTo>
                  <a:lnTo>
                    <a:pt x="31" y="38"/>
                  </a:lnTo>
                  <a:lnTo>
                    <a:pt x="33" y="33"/>
                  </a:lnTo>
                  <a:lnTo>
                    <a:pt x="33" y="30"/>
                  </a:lnTo>
                  <a:lnTo>
                    <a:pt x="33" y="25"/>
                  </a:lnTo>
                  <a:lnTo>
                    <a:pt x="33" y="21"/>
                  </a:lnTo>
                  <a:lnTo>
                    <a:pt x="33" y="16"/>
                  </a:lnTo>
                  <a:lnTo>
                    <a:pt x="33" y="11"/>
                  </a:lnTo>
                  <a:lnTo>
                    <a:pt x="31" y="10"/>
                  </a:lnTo>
                  <a:lnTo>
                    <a:pt x="30" y="7"/>
                  </a:lnTo>
                  <a:lnTo>
                    <a:pt x="30" y="3"/>
                  </a:lnTo>
                  <a:lnTo>
                    <a:pt x="28" y="2"/>
                  </a:lnTo>
                  <a:lnTo>
                    <a:pt x="30" y="0"/>
                  </a:lnTo>
                  <a:lnTo>
                    <a:pt x="30" y="2"/>
                  </a:lnTo>
                  <a:lnTo>
                    <a:pt x="31" y="3"/>
                  </a:lnTo>
                  <a:lnTo>
                    <a:pt x="31" y="5"/>
                  </a:lnTo>
                  <a:lnTo>
                    <a:pt x="33" y="7"/>
                  </a:lnTo>
                  <a:lnTo>
                    <a:pt x="33" y="8"/>
                  </a:lnTo>
                  <a:lnTo>
                    <a:pt x="34" y="11"/>
                  </a:lnTo>
                  <a:lnTo>
                    <a:pt x="34" y="13"/>
                  </a:lnTo>
                  <a:lnTo>
                    <a:pt x="34" y="14"/>
                  </a:lnTo>
                  <a:lnTo>
                    <a:pt x="34" y="24"/>
                  </a:lnTo>
                  <a:lnTo>
                    <a:pt x="34" y="32"/>
                  </a:lnTo>
                  <a:lnTo>
                    <a:pt x="33" y="38"/>
                  </a:lnTo>
                  <a:lnTo>
                    <a:pt x="30" y="44"/>
                  </a:lnTo>
                  <a:lnTo>
                    <a:pt x="27" y="50"/>
                  </a:lnTo>
                  <a:lnTo>
                    <a:pt x="24" y="57"/>
                  </a:lnTo>
                  <a:lnTo>
                    <a:pt x="19" y="63"/>
                  </a:lnTo>
                  <a:lnTo>
                    <a:pt x="14" y="69"/>
                  </a:lnTo>
                  <a:lnTo>
                    <a:pt x="13" y="69"/>
                  </a:lnTo>
                  <a:lnTo>
                    <a:pt x="11" y="71"/>
                  </a:lnTo>
                  <a:lnTo>
                    <a:pt x="10" y="71"/>
                  </a:lnTo>
                  <a:lnTo>
                    <a:pt x="8" y="72"/>
                  </a:lnTo>
                  <a:lnTo>
                    <a:pt x="6" y="72"/>
                  </a:lnTo>
                  <a:lnTo>
                    <a:pt x="5" y="74"/>
                  </a:lnTo>
                  <a:lnTo>
                    <a:pt x="3" y="74"/>
                  </a:lnTo>
                  <a:lnTo>
                    <a:pt x="2" y="7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67" name="Freeform 1162"/>
            <p:cNvSpPr>
              <a:spLocks/>
            </p:cNvSpPr>
            <p:nvPr/>
          </p:nvSpPr>
          <p:spPr bwMode="auto">
            <a:xfrm>
              <a:off x="4002" y="2658"/>
              <a:ext cx="27" cy="25"/>
            </a:xfrm>
            <a:custGeom>
              <a:avLst/>
              <a:gdLst>
                <a:gd name="T0" fmla="*/ 5 w 27"/>
                <a:gd name="T1" fmla="*/ 25 h 25"/>
                <a:gd name="T2" fmla="*/ 5 w 27"/>
                <a:gd name="T3" fmla="*/ 24 h 25"/>
                <a:gd name="T4" fmla="*/ 5 w 27"/>
                <a:gd name="T5" fmla="*/ 22 h 25"/>
                <a:gd name="T6" fmla="*/ 5 w 27"/>
                <a:gd name="T7" fmla="*/ 19 h 25"/>
                <a:gd name="T8" fmla="*/ 5 w 27"/>
                <a:gd name="T9" fmla="*/ 18 h 25"/>
                <a:gd name="T10" fmla="*/ 3 w 27"/>
                <a:gd name="T11" fmla="*/ 15 h 25"/>
                <a:gd name="T12" fmla="*/ 3 w 27"/>
                <a:gd name="T13" fmla="*/ 13 h 25"/>
                <a:gd name="T14" fmla="*/ 2 w 27"/>
                <a:gd name="T15" fmla="*/ 10 h 25"/>
                <a:gd name="T16" fmla="*/ 2 w 27"/>
                <a:gd name="T17" fmla="*/ 8 h 25"/>
                <a:gd name="T18" fmla="*/ 0 w 27"/>
                <a:gd name="T19" fmla="*/ 7 h 25"/>
                <a:gd name="T20" fmla="*/ 0 w 27"/>
                <a:gd name="T21" fmla="*/ 5 h 25"/>
                <a:gd name="T22" fmla="*/ 2 w 27"/>
                <a:gd name="T23" fmla="*/ 4 h 25"/>
                <a:gd name="T24" fmla="*/ 3 w 27"/>
                <a:gd name="T25" fmla="*/ 4 h 25"/>
                <a:gd name="T26" fmla="*/ 7 w 27"/>
                <a:gd name="T27" fmla="*/ 2 h 25"/>
                <a:gd name="T28" fmla="*/ 8 w 27"/>
                <a:gd name="T29" fmla="*/ 2 h 25"/>
                <a:gd name="T30" fmla="*/ 11 w 27"/>
                <a:gd name="T31" fmla="*/ 0 h 25"/>
                <a:gd name="T32" fmla="*/ 13 w 27"/>
                <a:gd name="T33" fmla="*/ 0 h 25"/>
                <a:gd name="T34" fmla="*/ 14 w 27"/>
                <a:gd name="T35" fmla="*/ 0 h 25"/>
                <a:gd name="T36" fmla="*/ 17 w 27"/>
                <a:gd name="T37" fmla="*/ 0 h 25"/>
                <a:gd name="T38" fmla="*/ 19 w 27"/>
                <a:gd name="T39" fmla="*/ 0 h 25"/>
                <a:gd name="T40" fmla="*/ 21 w 27"/>
                <a:gd name="T41" fmla="*/ 2 h 25"/>
                <a:gd name="T42" fmla="*/ 22 w 27"/>
                <a:gd name="T43" fmla="*/ 4 h 25"/>
                <a:gd name="T44" fmla="*/ 22 w 27"/>
                <a:gd name="T45" fmla="*/ 5 h 25"/>
                <a:gd name="T46" fmla="*/ 24 w 27"/>
                <a:gd name="T47" fmla="*/ 7 h 25"/>
                <a:gd name="T48" fmla="*/ 25 w 27"/>
                <a:gd name="T49" fmla="*/ 8 h 25"/>
                <a:gd name="T50" fmla="*/ 25 w 27"/>
                <a:gd name="T51" fmla="*/ 10 h 25"/>
                <a:gd name="T52" fmla="*/ 27 w 27"/>
                <a:gd name="T53" fmla="*/ 13 h 25"/>
                <a:gd name="T54" fmla="*/ 27 w 27"/>
                <a:gd name="T55" fmla="*/ 15 h 25"/>
                <a:gd name="T56" fmla="*/ 25 w 27"/>
                <a:gd name="T57" fmla="*/ 16 h 25"/>
                <a:gd name="T58" fmla="*/ 24 w 27"/>
                <a:gd name="T59" fmla="*/ 18 h 25"/>
                <a:gd name="T60" fmla="*/ 22 w 27"/>
                <a:gd name="T61" fmla="*/ 19 h 25"/>
                <a:gd name="T62" fmla="*/ 21 w 27"/>
                <a:gd name="T63" fmla="*/ 19 h 25"/>
                <a:gd name="T64" fmla="*/ 17 w 27"/>
                <a:gd name="T65" fmla="*/ 21 h 25"/>
                <a:gd name="T66" fmla="*/ 16 w 27"/>
                <a:gd name="T67" fmla="*/ 22 h 25"/>
                <a:gd name="T68" fmla="*/ 14 w 27"/>
                <a:gd name="T69" fmla="*/ 22 h 25"/>
                <a:gd name="T70" fmla="*/ 11 w 27"/>
                <a:gd name="T71" fmla="*/ 24 h 25"/>
                <a:gd name="T72" fmla="*/ 10 w 27"/>
                <a:gd name="T73" fmla="*/ 24 h 25"/>
                <a:gd name="T74" fmla="*/ 5 w 27"/>
                <a:gd name="T75" fmla="*/ 25 h 2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
                <a:gd name="T115" fmla="*/ 0 h 25"/>
                <a:gd name="T116" fmla="*/ 27 w 27"/>
                <a:gd name="T117" fmla="*/ 25 h 2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 h="25">
                  <a:moveTo>
                    <a:pt x="5" y="25"/>
                  </a:moveTo>
                  <a:lnTo>
                    <a:pt x="5" y="24"/>
                  </a:lnTo>
                  <a:lnTo>
                    <a:pt x="5" y="22"/>
                  </a:lnTo>
                  <a:lnTo>
                    <a:pt x="5" y="19"/>
                  </a:lnTo>
                  <a:lnTo>
                    <a:pt x="5" y="18"/>
                  </a:lnTo>
                  <a:lnTo>
                    <a:pt x="3" y="15"/>
                  </a:lnTo>
                  <a:lnTo>
                    <a:pt x="3" y="13"/>
                  </a:lnTo>
                  <a:lnTo>
                    <a:pt x="2" y="10"/>
                  </a:lnTo>
                  <a:lnTo>
                    <a:pt x="2" y="8"/>
                  </a:lnTo>
                  <a:lnTo>
                    <a:pt x="0" y="7"/>
                  </a:lnTo>
                  <a:lnTo>
                    <a:pt x="0" y="5"/>
                  </a:lnTo>
                  <a:lnTo>
                    <a:pt x="2" y="4"/>
                  </a:lnTo>
                  <a:lnTo>
                    <a:pt x="3" y="4"/>
                  </a:lnTo>
                  <a:lnTo>
                    <a:pt x="7" y="2"/>
                  </a:lnTo>
                  <a:lnTo>
                    <a:pt x="8" y="2"/>
                  </a:lnTo>
                  <a:lnTo>
                    <a:pt x="11" y="0"/>
                  </a:lnTo>
                  <a:lnTo>
                    <a:pt x="13" y="0"/>
                  </a:lnTo>
                  <a:lnTo>
                    <a:pt x="14" y="0"/>
                  </a:lnTo>
                  <a:lnTo>
                    <a:pt x="17" y="0"/>
                  </a:lnTo>
                  <a:lnTo>
                    <a:pt x="19" y="0"/>
                  </a:lnTo>
                  <a:lnTo>
                    <a:pt x="21" y="2"/>
                  </a:lnTo>
                  <a:lnTo>
                    <a:pt x="22" y="4"/>
                  </a:lnTo>
                  <a:lnTo>
                    <a:pt x="22" y="5"/>
                  </a:lnTo>
                  <a:lnTo>
                    <a:pt x="24" y="7"/>
                  </a:lnTo>
                  <a:lnTo>
                    <a:pt x="25" y="8"/>
                  </a:lnTo>
                  <a:lnTo>
                    <a:pt x="25" y="10"/>
                  </a:lnTo>
                  <a:lnTo>
                    <a:pt x="27" y="13"/>
                  </a:lnTo>
                  <a:lnTo>
                    <a:pt x="27" y="15"/>
                  </a:lnTo>
                  <a:lnTo>
                    <a:pt x="25" y="16"/>
                  </a:lnTo>
                  <a:lnTo>
                    <a:pt x="24" y="18"/>
                  </a:lnTo>
                  <a:lnTo>
                    <a:pt x="22" y="19"/>
                  </a:lnTo>
                  <a:lnTo>
                    <a:pt x="21" y="19"/>
                  </a:lnTo>
                  <a:lnTo>
                    <a:pt x="17" y="21"/>
                  </a:lnTo>
                  <a:lnTo>
                    <a:pt x="16" y="22"/>
                  </a:lnTo>
                  <a:lnTo>
                    <a:pt x="14" y="22"/>
                  </a:lnTo>
                  <a:lnTo>
                    <a:pt x="11" y="24"/>
                  </a:lnTo>
                  <a:lnTo>
                    <a:pt x="10" y="24"/>
                  </a:lnTo>
                  <a:lnTo>
                    <a:pt x="5" y="2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68" name="Freeform 1163"/>
            <p:cNvSpPr>
              <a:spLocks/>
            </p:cNvSpPr>
            <p:nvPr/>
          </p:nvSpPr>
          <p:spPr bwMode="auto">
            <a:xfrm>
              <a:off x="4099" y="2674"/>
              <a:ext cx="3" cy="8"/>
            </a:xfrm>
            <a:custGeom>
              <a:avLst/>
              <a:gdLst>
                <a:gd name="T0" fmla="*/ 3 w 3"/>
                <a:gd name="T1" fmla="*/ 8 h 8"/>
                <a:gd name="T2" fmla="*/ 2 w 3"/>
                <a:gd name="T3" fmla="*/ 6 h 8"/>
                <a:gd name="T4" fmla="*/ 2 w 3"/>
                <a:gd name="T5" fmla="*/ 5 h 8"/>
                <a:gd name="T6" fmla="*/ 0 w 3"/>
                <a:gd name="T7" fmla="*/ 3 h 8"/>
                <a:gd name="T8" fmla="*/ 0 w 3"/>
                <a:gd name="T9" fmla="*/ 0 h 8"/>
                <a:gd name="T10" fmla="*/ 2 w 3"/>
                <a:gd name="T11" fmla="*/ 0 h 8"/>
                <a:gd name="T12" fmla="*/ 2 w 3"/>
                <a:gd name="T13" fmla="*/ 2 h 8"/>
                <a:gd name="T14" fmla="*/ 3 w 3"/>
                <a:gd name="T15" fmla="*/ 3 h 8"/>
                <a:gd name="T16" fmla="*/ 3 w 3"/>
                <a:gd name="T17" fmla="*/ 5 h 8"/>
                <a:gd name="T18" fmla="*/ 3 w 3"/>
                <a:gd name="T19" fmla="*/ 6 h 8"/>
                <a:gd name="T20" fmla="*/ 3 w 3"/>
                <a:gd name="T21" fmla="*/ 8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8"/>
                <a:gd name="T35" fmla="*/ 3 w 3"/>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8">
                  <a:moveTo>
                    <a:pt x="3" y="8"/>
                  </a:moveTo>
                  <a:lnTo>
                    <a:pt x="2" y="6"/>
                  </a:lnTo>
                  <a:lnTo>
                    <a:pt x="2" y="5"/>
                  </a:lnTo>
                  <a:lnTo>
                    <a:pt x="0" y="3"/>
                  </a:lnTo>
                  <a:lnTo>
                    <a:pt x="0" y="0"/>
                  </a:lnTo>
                  <a:lnTo>
                    <a:pt x="2" y="0"/>
                  </a:lnTo>
                  <a:lnTo>
                    <a:pt x="2" y="2"/>
                  </a:lnTo>
                  <a:lnTo>
                    <a:pt x="3" y="3"/>
                  </a:lnTo>
                  <a:lnTo>
                    <a:pt x="3" y="5"/>
                  </a:lnTo>
                  <a:lnTo>
                    <a:pt x="3" y="6"/>
                  </a:lnTo>
                  <a:lnTo>
                    <a:pt x="3"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69" name="Freeform 1164"/>
            <p:cNvSpPr>
              <a:spLocks/>
            </p:cNvSpPr>
            <p:nvPr/>
          </p:nvSpPr>
          <p:spPr bwMode="auto">
            <a:xfrm>
              <a:off x="4005" y="2660"/>
              <a:ext cx="21" cy="20"/>
            </a:xfrm>
            <a:custGeom>
              <a:avLst/>
              <a:gdLst>
                <a:gd name="T0" fmla="*/ 4 w 21"/>
                <a:gd name="T1" fmla="*/ 20 h 20"/>
                <a:gd name="T2" fmla="*/ 4 w 21"/>
                <a:gd name="T3" fmla="*/ 17 h 20"/>
                <a:gd name="T4" fmla="*/ 4 w 21"/>
                <a:gd name="T5" fmla="*/ 16 h 20"/>
                <a:gd name="T6" fmla="*/ 4 w 21"/>
                <a:gd name="T7" fmla="*/ 13 h 20"/>
                <a:gd name="T8" fmla="*/ 4 w 21"/>
                <a:gd name="T9" fmla="*/ 11 h 20"/>
                <a:gd name="T10" fmla="*/ 2 w 21"/>
                <a:gd name="T11" fmla="*/ 9 h 20"/>
                <a:gd name="T12" fmla="*/ 2 w 21"/>
                <a:gd name="T13" fmla="*/ 8 h 20"/>
                <a:gd name="T14" fmla="*/ 2 w 21"/>
                <a:gd name="T15" fmla="*/ 6 h 20"/>
                <a:gd name="T16" fmla="*/ 0 w 21"/>
                <a:gd name="T17" fmla="*/ 5 h 20"/>
                <a:gd name="T18" fmla="*/ 0 w 21"/>
                <a:gd name="T19" fmla="*/ 3 h 20"/>
                <a:gd name="T20" fmla="*/ 2 w 21"/>
                <a:gd name="T21" fmla="*/ 3 h 20"/>
                <a:gd name="T22" fmla="*/ 2 w 21"/>
                <a:gd name="T23" fmla="*/ 3 h 20"/>
                <a:gd name="T24" fmla="*/ 4 w 21"/>
                <a:gd name="T25" fmla="*/ 3 h 20"/>
                <a:gd name="T26" fmla="*/ 5 w 21"/>
                <a:gd name="T27" fmla="*/ 2 h 20"/>
                <a:gd name="T28" fmla="*/ 5 w 21"/>
                <a:gd name="T29" fmla="*/ 2 h 20"/>
                <a:gd name="T30" fmla="*/ 7 w 21"/>
                <a:gd name="T31" fmla="*/ 2 h 20"/>
                <a:gd name="T32" fmla="*/ 8 w 21"/>
                <a:gd name="T33" fmla="*/ 2 h 20"/>
                <a:gd name="T34" fmla="*/ 8 w 21"/>
                <a:gd name="T35" fmla="*/ 0 h 20"/>
                <a:gd name="T36" fmla="*/ 10 w 21"/>
                <a:gd name="T37" fmla="*/ 0 h 20"/>
                <a:gd name="T38" fmla="*/ 10 w 21"/>
                <a:gd name="T39" fmla="*/ 0 h 20"/>
                <a:gd name="T40" fmla="*/ 10 w 21"/>
                <a:gd name="T41" fmla="*/ 0 h 20"/>
                <a:gd name="T42" fmla="*/ 11 w 21"/>
                <a:gd name="T43" fmla="*/ 0 h 20"/>
                <a:gd name="T44" fmla="*/ 11 w 21"/>
                <a:gd name="T45" fmla="*/ 0 h 20"/>
                <a:gd name="T46" fmla="*/ 13 w 21"/>
                <a:gd name="T47" fmla="*/ 0 h 20"/>
                <a:gd name="T48" fmla="*/ 13 w 21"/>
                <a:gd name="T49" fmla="*/ 0 h 20"/>
                <a:gd name="T50" fmla="*/ 14 w 21"/>
                <a:gd name="T51" fmla="*/ 0 h 20"/>
                <a:gd name="T52" fmla="*/ 14 w 21"/>
                <a:gd name="T53" fmla="*/ 2 h 20"/>
                <a:gd name="T54" fmla="*/ 16 w 21"/>
                <a:gd name="T55" fmla="*/ 2 h 20"/>
                <a:gd name="T56" fmla="*/ 18 w 21"/>
                <a:gd name="T57" fmla="*/ 3 h 20"/>
                <a:gd name="T58" fmla="*/ 18 w 21"/>
                <a:gd name="T59" fmla="*/ 5 h 20"/>
                <a:gd name="T60" fmla="*/ 19 w 21"/>
                <a:gd name="T61" fmla="*/ 6 h 20"/>
                <a:gd name="T62" fmla="*/ 19 w 21"/>
                <a:gd name="T63" fmla="*/ 8 h 20"/>
                <a:gd name="T64" fmla="*/ 21 w 21"/>
                <a:gd name="T65" fmla="*/ 9 h 20"/>
                <a:gd name="T66" fmla="*/ 21 w 21"/>
                <a:gd name="T67" fmla="*/ 11 h 20"/>
                <a:gd name="T68" fmla="*/ 21 w 21"/>
                <a:gd name="T69" fmla="*/ 13 h 20"/>
                <a:gd name="T70" fmla="*/ 19 w 21"/>
                <a:gd name="T71" fmla="*/ 14 h 20"/>
                <a:gd name="T72" fmla="*/ 18 w 21"/>
                <a:gd name="T73" fmla="*/ 14 h 20"/>
                <a:gd name="T74" fmla="*/ 14 w 21"/>
                <a:gd name="T75" fmla="*/ 16 h 20"/>
                <a:gd name="T76" fmla="*/ 13 w 21"/>
                <a:gd name="T77" fmla="*/ 17 h 20"/>
                <a:gd name="T78" fmla="*/ 11 w 21"/>
                <a:gd name="T79" fmla="*/ 17 h 20"/>
                <a:gd name="T80" fmla="*/ 8 w 21"/>
                <a:gd name="T81" fmla="*/ 19 h 20"/>
                <a:gd name="T82" fmla="*/ 7 w 21"/>
                <a:gd name="T83" fmla="*/ 19 h 20"/>
                <a:gd name="T84" fmla="*/ 4 w 21"/>
                <a:gd name="T85" fmla="*/ 20 h 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
                <a:gd name="T130" fmla="*/ 0 h 20"/>
                <a:gd name="T131" fmla="*/ 21 w 21"/>
                <a:gd name="T132" fmla="*/ 20 h 2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 h="20">
                  <a:moveTo>
                    <a:pt x="4" y="20"/>
                  </a:moveTo>
                  <a:lnTo>
                    <a:pt x="4" y="17"/>
                  </a:lnTo>
                  <a:lnTo>
                    <a:pt x="4" y="16"/>
                  </a:lnTo>
                  <a:lnTo>
                    <a:pt x="4" y="13"/>
                  </a:lnTo>
                  <a:lnTo>
                    <a:pt x="4" y="11"/>
                  </a:lnTo>
                  <a:lnTo>
                    <a:pt x="2" y="9"/>
                  </a:lnTo>
                  <a:lnTo>
                    <a:pt x="2" y="8"/>
                  </a:lnTo>
                  <a:lnTo>
                    <a:pt x="2" y="6"/>
                  </a:lnTo>
                  <a:lnTo>
                    <a:pt x="0" y="5"/>
                  </a:lnTo>
                  <a:lnTo>
                    <a:pt x="0" y="3"/>
                  </a:lnTo>
                  <a:lnTo>
                    <a:pt x="2" y="3"/>
                  </a:lnTo>
                  <a:lnTo>
                    <a:pt x="4" y="3"/>
                  </a:lnTo>
                  <a:lnTo>
                    <a:pt x="5" y="2"/>
                  </a:lnTo>
                  <a:lnTo>
                    <a:pt x="7" y="2"/>
                  </a:lnTo>
                  <a:lnTo>
                    <a:pt x="8" y="2"/>
                  </a:lnTo>
                  <a:lnTo>
                    <a:pt x="8" y="0"/>
                  </a:lnTo>
                  <a:lnTo>
                    <a:pt x="10" y="0"/>
                  </a:lnTo>
                  <a:lnTo>
                    <a:pt x="11" y="0"/>
                  </a:lnTo>
                  <a:lnTo>
                    <a:pt x="13" y="0"/>
                  </a:lnTo>
                  <a:lnTo>
                    <a:pt x="14" y="0"/>
                  </a:lnTo>
                  <a:lnTo>
                    <a:pt x="14" y="2"/>
                  </a:lnTo>
                  <a:lnTo>
                    <a:pt x="16" y="2"/>
                  </a:lnTo>
                  <a:lnTo>
                    <a:pt x="18" y="3"/>
                  </a:lnTo>
                  <a:lnTo>
                    <a:pt x="18" y="5"/>
                  </a:lnTo>
                  <a:lnTo>
                    <a:pt x="19" y="6"/>
                  </a:lnTo>
                  <a:lnTo>
                    <a:pt x="19" y="8"/>
                  </a:lnTo>
                  <a:lnTo>
                    <a:pt x="21" y="9"/>
                  </a:lnTo>
                  <a:lnTo>
                    <a:pt x="21" y="11"/>
                  </a:lnTo>
                  <a:lnTo>
                    <a:pt x="21" y="13"/>
                  </a:lnTo>
                  <a:lnTo>
                    <a:pt x="19" y="14"/>
                  </a:lnTo>
                  <a:lnTo>
                    <a:pt x="18" y="14"/>
                  </a:lnTo>
                  <a:lnTo>
                    <a:pt x="14" y="16"/>
                  </a:lnTo>
                  <a:lnTo>
                    <a:pt x="13" y="17"/>
                  </a:lnTo>
                  <a:lnTo>
                    <a:pt x="11" y="17"/>
                  </a:lnTo>
                  <a:lnTo>
                    <a:pt x="8" y="19"/>
                  </a:lnTo>
                  <a:lnTo>
                    <a:pt x="7" y="19"/>
                  </a:lnTo>
                  <a:lnTo>
                    <a:pt x="4" y="20"/>
                  </a:lnTo>
                  <a:close/>
                </a:path>
              </a:pathLst>
            </a:custGeom>
            <a:solidFill>
              <a:srgbClr val="9BC9C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70" name="Freeform 1165"/>
            <p:cNvSpPr>
              <a:spLocks/>
            </p:cNvSpPr>
            <p:nvPr/>
          </p:nvSpPr>
          <p:spPr bwMode="auto">
            <a:xfrm>
              <a:off x="4130" y="2671"/>
              <a:ext cx="6" cy="5"/>
            </a:xfrm>
            <a:custGeom>
              <a:avLst/>
              <a:gdLst>
                <a:gd name="T0" fmla="*/ 0 w 6"/>
                <a:gd name="T1" fmla="*/ 5 h 5"/>
                <a:gd name="T2" fmla="*/ 2 w 6"/>
                <a:gd name="T3" fmla="*/ 3 h 5"/>
                <a:gd name="T4" fmla="*/ 2 w 6"/>
                <a:gd name="T5" fmla="*/ 2 h 5"/>
                <a:gd name="T6" fmla="*/ 3 w 6"/>
                <a:gd name="T7" fmla="*/ 2 h 5"/>
                <a:gd name="T8" fmla="*/ 5 w 6"/>
                <a:gd name="T9" fmla="*/ 0 h 5"/>
                <a:gd name="T10" fmla="*/ 5 w 6"/>
                <a:gd name="T11" fmla="*/ 0 h 5"/>
                <a:gd name="T12" fmla="*/ 6 w 6"/>
                <a:gd name="T13" fmla="*/ 0 h 5"/>
                <a:gd name="T14" fmla="*/ 5 w 6"/>
                <a:gd name="T15" fmla="*/ 2 h 5"/>
                <a:gd name="T16" fmla="*/ 5 w 6"/>
                <a:gd name="T17" fmla="*/ 3 h 5"/>
                <a:gd name="T18" fmla="*/ 3 w 6"/>
                <a:gd name="T19" fmla="*/ 3 h 5"/>
                <a:gd name="T20" fmla="*/ 2 w 6"/>
                <a:gd name="T21" fmla="*/ 5 h 5"/>
                <a:gd name="T22" fmla="*/ 0 w 6"/>
                <a:gd name="T23" fmla="*/ 5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5"/>
                <a:gd name="T38" fmla="*/ 6 w 6"/>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5">
                  <a:moveTo>
                    <a:pt x="0" y="5"/>
                  </a:moveTo>
                  <a:lnTo>
                    <a:pt x="2" y="3"/>
                  </a:lnTo>
                  <a:lnTo>
                    <a:pt x="2" y="2"/>
                  </a:lnTo>
                  <a:lnTo>
                    <a:pt x="3" y="2"/>
                  </a:lnTo>
                  <a:lnTo>
                    <a:pt x="5" y="0"/>
                  </a:lnTo>
                  <a:lnTo>
                    <a:pt x="6" y="0"/>
                  </a:lnTo>
                  <a:lnTo>
                    <a:pt x="5" y="2"/>
                  </a:lnTo>
                  <a:lnTo>
                    <a:pt x="5" y="3"/>
                  </a:lnTo>
                  <a:lnTo>
                    <a:pt x="3" y="3"/>
                  </a:lnTo>
                  <a:lnTo>
                    <a:pt x="2" y="5"/>
                  </a:lnTo>
                  <a:lnTo>
                    <a:pt x="0"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71" name="Freeform 1166"/>
            <p:cNvSpPr>
              <a:spLocks/>
            </p:cNvSpPr>
            <p:nvPr/>
          </p:nvSpPr>
          <p:spPr bwMode="auto">
            <a:xfrm>
              <a:off x="4138" y="2630"/>
              <a:ext cx="12" cy="36"/>
            </a:xfrm>
            <a:custGeom>
              <a:avLst/>
              <a:gdLst>
                <a:gd name="T0" fmla="*/ 2 w 12"/>
                <a:gd name="T1" fmla="*/ 36 h 36"/>
                <a:gd name="T2" fmla="*/ 0 w 12"/>
                <a:gd name="T3" fmla="*/ 36 h 36"/>
                <a:gd name="T4" fmla="*/ 2 w 12"/>
                <a:gd name="T5" fmla="*/ 35 h 36"/>
                <a:gd name="T6" fmla="*/ 3 w 12"/>
                <a:gd name="T7" fmla="*/ 33 h 36"/>
                <a:gd name="T8" fmla="*/ 3 w 12"/>
                <a:gd name="T9" fmla="*/ 32 h 36"/>
                <a:gd name="T10" fmla="*/ 5 w 12"/>
                <a:gd name="T11" fmla="*/ 28 h 36"/>
                <a:gd name="T12" fmla="*/ 6 w 12"/>
                <a:gd name="T13" fmla="*/ 27 h 36"/>
                <a:gd name="T14" fmla="*/ 6 w 12"/>
                <a:gd name="T15" fmla="*/ 25 h 36"/>
                <a:gd name="T16" fmla="*/ 8 w 12"/>
                <a:gd name="T17" fmla="*/ 24 h 36"/>
                <a:gd name="T18" fmla="*/ 8 w 12"/>
                <a:gd name="T19" fmla="*/ 22 h 36"/>
                <a:gd name="T20" fmla="*/ 9 w 12"/>
                <a:gd name="T21" fmla="*/ 16 h 36"/>
                <a:gd name="T22" fmla="*/ 9 w 12"/>
                <a:gd name="T23" fmla="*/ 11 h 36"/>
                <a:gd name="T24" fmla="*/ 11 w 12"/>
                <a:gd name="T25" fmla="*/ 7 h 36"/>
                <a:gd name="T26" fmla="*/ 11 w 12"/>
                <a:gd name="T27" fmla="*/ 0 h 36"/>
                <a:gd name="T28" fmla="*/ 12 w 12"/>
                <a:gd name="T29" fmla="*/ 2 h 36"/>
                <a:gd name="T30" fmla="*/ 12 w 12"/>
                <a:gd name="T31" fmla="*/ 5 h 36"/>
                <a:gd name="T32" fmla="*/ 12 w 12"/>
                <a:gd name="T33" fmla="*/ 10 h 36"/>
                <a:gd name="T34" fmla="*/ 12 w 12"/>
                <a:gd name="T35" fmla="*/ 13 h 36"/>
                <a:gd name="T36" fmla="*/ 11 w 12"/>
                <a:gd name="T37" fmla="*/ 16 h 36"/>
                <a:gd name="T38" fmla="*/ 11 w 12"/>
                <a:gd name="T39" fmla="*/ 19 h 36"/>
                <a:gd name="T40" fmla="*/ 9 w 12"/>
                <a:gd name="T41" fmla="*/ 22 h 36"/>
                <a:gd name="T42" fmla="*/ 9 w 12"/>
                <a:gd name="T43" fmla="*/ 25 h 36"/>
                <a:gd name="T44" fmla="*/ 8 w 12"/>
                <a:gd name="T45" fmla="*/ 28 h 36"/>
                <a:gd name="T46" fmla="*/ 6 w 12"/>
                <a:gd name="T47" fmla="*/ 30 h 36"/>
                <a:gd name="T48" fmla="*/ 6 w 12"/>
                <a:gd name="T49" fmla="*/ 30 h 36"/>
                <a:gd name="T50" fmla="*/ 6 w 12"/>
                <a:gd name="T51" fmla="*/ 32 h 36"/>
                <a:gd name="T52" fmla="*/ 5 w 12"/>
                <a:gd name="T53" fmla="*/ 33 h 36"/>
                <a:gd name="T54" fmla="*/ 5 w 12"/>
                <a:gd name="T55" fmla="*/ 33 h 36"/>
                <a:gd name="T56" fmla="*/ 3 w 12"/>
                <a:gd name="T57" fmla="*/ 35 h 36"/>
                <a:gd name="T58" fmla="*/ 3 w 12"/>
                <a:gd name="T59" fmla="*/ 36 h 36"/>
                <a:gd name="T60" fmla="*/ 2 w 12"/>
                <a:gd name="T61" fmla="*/ 36 h 36"/>
                <a:gd name="T62" fmla="*/ 2 w 12"/>
                <a:gd name="T63" fmla="*/ 36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
                <a:gd name="T97" fmla="*/ 0 h 36"/>
                <a:gd name="T98" fmla="*/ 12 w 12"/>
                <a:gd name="T99" fmla="*/ 36 h 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 h="36">
                  <a:moveTo>
                    <a:pt x="2" y="36"/>
                  </a:moveTo>
                  <a:lnTo>
                    <a:pt x="0" y="36"/>
                  </a:lnTo>
                  <a:lnTo>
                    <a:pt x="2" y="35"/>
                  </a:lnTo>
                  <a:lnTo>
                    <a:pt x="3" y="33"/>
                  </a:lnTo>
                  <a:lnTo>
                    <a:pt x="3" y="32"/>
                  </a:lnTo>
                  <a:lnTo>
                    <a:pt x="5" y="28"/>
                  </a:lnTo>
                  <a:lnTo>
                    <a:pt x="6" y="27"/>
                  </a:lnTo>
                  <a:lnTo>
                    <a:pt x="6" y="25"/>
                  </a:lnTo>
                  <a:lnTo>
                    <a:pt x="8" y="24"/>
                  </a:lnTo>
                  <a:lnTo>
                    <a:pt x="8" y="22"/>
                  </a:lnTo>
                  <a:lnTo>
                    <a:pt x="9" y="16"/>
                  </a:lnTo>
                  <a:lnTo>
                    <a:pt x="9" y="11"/>
                  </a:lnTo>
                  <a:lnTo>
                    <a:pt x="11" y="7"/>
                  </a:lnTo>
                  <a:lnTo>
                    <a:pt x="11" y="0"/>
                  </a:lnTo>
                  <a:lnTo>
                    <a:pt x="12" y="2"/>
                  </a:lnTo>
                  <a:lnTo>
                    <a:pt x="12" y="5"/>
                  </a:lnTo>
                  <a:lnTo>
                    <a:pt x="12" y="10"/>
                  </a:lnTo>
                  <a:lnTo>
                    <a:pt x="12" y="13"/>
                  </a:lnTo>
                  <a:lnTo>
                    <a:pt x="11" y="16"/>
                  </a:lnTo>
                  <a:lnTo>
                    <a:pt x="11" y="19"/>
                  </a:lnTo>
                  <a:lnTo>
                    <a:pt x="9" y="22"/>
                  </a:lnTo>
                  <a:lnTo>
                    <a:pt x="9" y="25"/>
                  </a:lnTo>
                  <a:lnTo>
                    <a:pt x="8" y="28"/>
                  </a:lnTo>
                  <a:lnTo>
                    <a:pt x="6" y="30"/>
                  </a:lnTo>
                  <a:lnTo>
                    <a:pt x="6" y="32"/>
                  </a:lnTo>
                  <a:lnTo>
                    <a:pt x="5" y="33"/>
                  </a:lnTo>
                  <a:lnTo>
                    <a:pt x="3" y="35"/>
                  </a:lnTo>
                  <a:lnTo>
                    <a:pt x="3" y="36"/>
                  </a:lnTo>
                  <a:lnTo>
                    <a:pt x="2" y="3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72" name="Freeform 1167"/>
            <p:cNvSpPr>
              <a:spLocks/>
            </p:cNvSpPr>
            <p:nvPr/>
          </p:nvSpPr>
          <p:spPr bwMode="auto">
            <a:xfrm>
              <a:off x="3971" y="2612"/>
              <a:ext cx="9" cy="34"/>
            </a:xfrm>
            <a:custGeom>
              <a:avLst/>
              <a:gdLst>
                <a:gd name="T0" fmla="*/ 5 w 9"/>
                <a:gd name="T1" fmla="*/ 34 h 34"/>
                <a:gd name="T2" fmla="*/ 3 w 9"/>
                <a:gd name="T3" fmla="*/ 34 h 34"/>
                <a:gd name="T4" fmla="*/ 3 w 9"/>
                <a:gd name="T5" fmla="*/ 34 h 34"/>
                <a:gd name="T6" fmla="*/ 3 w 9"/>
                <a:gd name="T7" fmla="*/ 34 h 34"/>
                <a:gd name="T8" fmla="*/ 2 w 9"/>
                <a:gd name="T9" fmla="*/ 32 h 34"/>
                <a:gd name="T10" fmla="*/ 0 w 9"/>
                <a:gd name="T11" fmla="*/ 26 h 34"/>
                <a:gd name="T12" fmla="*/ 0 w 9"/>
                <a:gd name="T13" fmla="*/ 18 h 34"/>
                <a:gd name="T14" fmla="*/ 0 w 9"/>
                <a:gd name="T15" fmla="*/ 9 h 34"/>
                <a:gd name="T16" fmla="*/ 0 w 9"/>
                <a:gd name="T17" fmla="*/ 1 h 34"/>
                <a:gd name="T18" fmla="*/ 0 w 9"/>
                <a:gd name="T19" fmla="*/ 1 h 34"/>
                <a:gd name="T20" fmla="*/ 2 w 9"/>
                <a:gd name="T21" fmla="*/ 1 h 34"/>
                <a:gd name="T22" fmla="*/ 3 w 9"/>
                <a:gd name="T23" fmla="*/ 0 h 34"/>
                <a:gd name="T24" fmla="*/ 3 w 9"/>
                <a:gd name="T25" fmla="*/ 0 h 34"/>
                <a:gd name="T26" fmla="*/ 5 w 9"/>
                <a:gd name="T27" fmla="*/ 1 h 34"/>
                <a:gd name="T28" fmla="*/ 5 w 9"/>
                <a:gd name="T29" fmla="*/ 3 h 34"/>
                <a:gd name="T30" fmla="*/ 6 w 9"/>
                <a:gd name="T31" fmla="*/ 6 h 34"/>
                <a:gd name="T32" fmla="*/ 6 w 9"/>
                <a:gd name="T33" fmla="*/ 9 h 34"/>
                <a:gd name="T34" fmla="*/ 6 w 9"/>
                <a:gd name="T35" fmla="*/ 11 h 34"/>
                <a:gd name="T36" fmla="*/ 6 w 9"/>
                <a:gd name="T37" fmla="*/ 12 h 34"/>
                <a:gd name="T38" fmla="*/ 6 w 9"/>
                <a:gd name="T39" fmla="*/ 12 h 34"/>
                <a:gd name="T40" fmla="*/ 8 w 9"/>
                <a:gd name="T41" fmla="*/ 14 h 34"/>
                <a:gd name="T42" fmla="*/ 8 w 9"/>
                <a:gd name="T43" fmla="*/ 14 h 34"/>
                <a:gd name="T44" fmla="*/ 8 w 9"/>
                <a:gd name="T45" fmla="*/ 18 h 34"/>
                <a:gd name="T46" fmla="*/ 8 w 9"/>
                <a:gd name="T47" fmla="*/ 23 h 34"/>
                <a:gd name="T48" fmla="*/ 9 w 9"/>
                <a:gd name="T49" fmla="*/ 26 h 34"/>
                <a:gd name="T50" fmla="*/ 9 w 9"/>
                <a:gd name="T51" fmla="*/ 31 h 34"/>
                <a:gd name="T52" fmla="*/ 8 w 9"/>
                <a:gd name="T53" fmla="*/ 32 h 34"/>
                <a:gd name="T54" fmla="*/ 6 w 9"/>
                <a:gd name="T55" fmla="*/ 32 h 34"/>
                <a:gd name="T56" fmla="*/ 6 w 9"/>
                <a:gd name="T57" fmla="*/ 34 h 34"/>
                <a:gd name="T58" fmla="*/ 5 w 9"/>
                <a:gd name="T59" fmla="*/ 34 h 34"/>
                <a:gd name="T60" fmla="*/ 5 w 9"/>
                <a:gd name="T61" fmla="*/ 34 h 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
                <a:gd name="T94" fmla="*/ 0 h 34"/>
                <a:gd name="T95" fmla="*/ 9 w 9"/>
                <a:gd name="T96" fmla="*/ 34 h 3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 h="34">
                  <a:moveTo>
                    <a:pt x="5" y="34"/>
                  </a:moveTo>
                  <a:lnTo>
                    <a:pt x="3" y="34"/>
                  </a:lnTo>
                  <a:lnTo>
                    <a:pt x="2" y="32"/>
                  </a:lnTo>
                  <a:lnTo>
                    <a:pt x="0" y="26"/>
                  </a:lnTo>
                  <a:lnTo>
                    <a:pt x="0" y="18"/>
                  </a:lnTo>
                  <a:lnTo>
                    <a:pt x="0" y="9"/>
                  </a:lnTo>
                  <a:lnTo>
                    <a:pt x="0" y="1"/>
                  </a:lnTo>
                  <a:lnTo>
                    <a:pt x="2" y="1"/>
                  </a:lnTo>
                  <a:lnTo>
                    <a:pt x="3" y="0"/>
                  </a:lnTo>
                  <a:lnTo>
                    <a:pt x="5" y="1"/>
                  </a:lnTo>
                  <a:lnTo>
                    <a:pt x="5" y="3"/>
                  </a:lnTo>
                  <a:lnTo>
                    <a:pt x="6" y="6"/>
                  </a:lnTo>
                  <a:lnTo>
                    <a:pt x="6" y="9"/>
                  </a:lnTo>
                  <a:lnTo>
                    <a:pt x="6" y="11"/>
                  </a:lnTo>
                  <a:lnTo>
                    <a:pt x="6" y="12"/>
                  </a:lnTo>
                  <a:lnTo>
                    <a:pt x="8" y="14"/>
                  </a:lnTo>
                  <a:lnTo>
                    <a:pt x="8" y="18"/>
                  </a:lnTo>
                  <a:lnTo>
                    <a:pt x="8" y="23"/>
                  </a:lnTo>
                  <a:lnTo>
                    <a:pt x="9" y="26"/>
                  </a:lnTo>
                  <a:lnTo>
                    <a:pt x="9" y="31"/>
                  </a:lnTo>
                  <a:lnTo>
                    <a:pt x="8" y="32"/>
                  </a:lnTo>
                  <a:lnTo>
                    <a:pt x="6" y="32"/>
                  </a:lnTo>
                  <a:lnTo>
                    <a:pt x="6" y="34"/>
                  </a:lnTo>
                  <a:lnTo>
                    <a:pt x="5" y="34"/>
                  </a:lnTo>
                  <a:close/>
                </a:path>
              </a:pathLst>
            </a:custGeom>
            <a:solidFill>
              <a:srgbClr val="6666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73" name="Freeform 1168"/>
            <p:cNvSpPr>
              <a:spLocks/>
            </p:cNvSpPr>
            <p:nvPr/>
          </p:nvSpPr>
          <p:spPr bwMode="auto">
            <a:xfrm>
              <a:off x="4129" y="2599"/>
              <a:ext cx="25" cy="45"/>
            </a:xfrm>
            <a:custGeom>
              <a:avLst/>
              <a:gdLst>
                <a:gd name="T0" fmla="*/ 3 w 25"/>
                <a:gd name="T1" fmla="*/ 45 h 45"/>
                <a:gd name="T2" fmla="*/ 1 w 25"/>
                <a:gd name="T3" fmla="*/ 45 h 45"/>
                <a:gd name="T4" fmla="*/ 1 w 25"/>
                <a:gd name="T5" fmla="*/ 44 h 45"/>
                <a:gd name="T6" fmla="*/ 0 w 25"/>
                <a:gd name="T7" fmla="*/ 42 h 45"/>
                <a:gd name="T8" fmla="*/ 0 w 25"/>
                <a:gd name="T9" fmla="*/ 42 h 45"/>
                <a:gd name="T10" fmla="*/ 1 w 25"/>
                <a:gd name="T11" fmla="*/ 38 h 45"/>
                <a:gd name="T12" fmla="*/ 1 w 25"/>
                <a:gd name="T13" fmla="*/ 31 h 45"/>
                <a:gd name="T14" fmla="*/ 3 w 25"/>
                <a:gd name="T15" fmla="*/ 27 h 45"/>
                <a:gd name="T16" fmla="*/ 4 w 25"/>
                <a:gd name="T17" fmla="*/ 22 h 45"/>
                <a:gd name="T18" fmla="*/ 6 w 25"/>
                <a:gd name="T19" fmla="*/ 17 h 45"/>
                <a:gd name="T20" fmla="*/ 9 w 25"/>
                <a:gd name="T21" fmla="*/ 13 h 45"/>
                <a:gd name="T22" fmla="*/ 11 w 25"/>
                <a:gd name="T23" fmla="*/ 6 h 45"/>
                <a:gd name="T24" fmla="*/ 12 w 25"/>
                <a:gd name="T25" fmla="*/ 2 h 45"/>
                <a:gd name="T26" fmla="*/ 12 w 25"/>
                <a:gd name="T27" fmla="*/ 2 h 45"/>
                <a:gd name="T28" fmla="*/ 14 w 25"/>
                <a:gd name="T29" fmla="*/ 0 h 45"/>
                <a:gd name="T30" fmla="*/ 14 w 25"/>
                <a:gd name="T31" fmla="*/ 0 h 45"/>
                <a:gd name="T32" fmla="*/ 15 w 25"/>
                <a:gd name="T33" fmla="*/ 2 h 45"/>
                <a:gd name="T34" fmla="*/ 17 w 25"/>
                <a:gd name="T35" fmla="*/ 2 h 45"/>
                <a:gd name="T36" fmla="*/ 17 w 25"/>
                <a:gd name="T37" fmla="*/ 2 h 45"/>
                <a:gd name="T38" fmla="*/ 18 w 25"/>
                <a:gd name="T39" fmla="*/ 2 h 45"/>
                <a:gd name="T40" fmla="*/ 20 w 25"/>
                <a:gd name="T41" fmla="*/ 2 h 45"/>
                <a:gd name="T42" fmla="*/ 21 w 25"/>
                <a:gd name="T43" fmla="*/ 3 h 45"/>
                <a:gd name="T44" fmla="*/ 21 w 25"/>
                <a:gd name="T45" fmla="*/ 3 h 45"/>
                <a:gd name="T46" fmla="*/ 23 w 25"/>
                <a:gd name="T47" fmla="*/ 5 h 45"/>
                <a:gd name="T48" fmla="*/ 23 w 25"/>
                <a:gd name="T49" fmla="*/ 5 h 45"/>
                <a:gd name="T50" fmla="*/ 25 w 25"/>
                <a:gd name="T51" fmla="*/ 6 h 45"/>
                <a:gd name="T52" fmla="*/ 21 w 25"/>
                <a:gd name="T53" fmla="*/ 11 h 45"/>
                <a:gd name="T54" fmla="*/ 20 w 25"/>
                <a:gd name="T55" fmla="*/ 17 h 45"/>
                <a:gd name="T56" fmla="*/ 17 w 25"/>
                <a:gd name="T57" fmla="*/ 22 h 45"/>
                <a:gd name="T58" fmla="*/ 15 w 25"/>
                <a:gd name="T59" fmla="*/ 27 h 45"/>
                <a:gd name="T60" fmla="*/ 12 w 25"/>
                <a:gd name="T61" fmla="*/ 31 h 45"/>
                <a:gd name="T62" fmla="*/ 9 w 25"/>
                <a:gd name="T63" fmla="*/ 36 h 45"/>
                <a:gd name="T64" fmla="*/ 6 w 25"/>
                <a:gd name="T65" fmla="*/ 41 h 45"/>
                <a:gd name="T66" fmla="*/ 3 w 25"/>
                <a:gd name="T67" fmla="*/ 45 h 45"/>
                <a:gd name="T68" fmla="*/ 3 w 25"/>
                <a:gd name="T69" fmla="*/ 45 h 4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
                <a:gd name="T106" fmla="*/ 0 h 45"/>
                <a:gd name="T107" fmla="*/ 25 w 25"/>
                <a:gd name="T108" fmla="*/ 45 h 4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 h="45">
                  <a:moveTo>
                    <a:pt x="3" y="45"/>
                  </a:moveTo>
                  <a:lnTo>
                    <a:pt x="1" y="45"/>
                  </a:lnTo>
                  <a:lnTo>
                    <a:pt x="1" y="44"/>
                  </a:lnTo>
                  <a:lnTo>
                    <a:pt x="0" y="42"/>
                  </a:lnTo>
                  <a:lnTo>
                    <a:pt x="1" y="38"/>
                  </a:lnTo>
                  <a:lnTo>
                    <a:pt x="1" y="31"/>
                  </a:lnTo>
                  <a:lnTo>
                    <a:pt x="3" y="27"/>
                  </a:lnTo>
                  <a:lnTo>
                    <a:pt x="4" y="22"/>
                  </a:lnTo>
                  <a:lnTo>
                    <a:pt x="6" y="17"/>
                  </a:lnTo>
                  <a:lnTo>
                    <a:pt x="9" y="13"/>
                  </a:lnTo>
                  <a:lnTo>
                    <a:pt x="11" y="6"/>
                  </a:lnTo>
                  <a:lnTo>
                    <a:pt x="12" y="2"/>
                  </a:lnTo>
                  <a:lnTo>
                    <a:pt x="14" y="0"/>
                  </a:lnTo>
                  <a:lnTo>
                    <a:pt x="15" y="2"/>
                  </a:lnTo>
                  <a:lnTo>
                    <a:pt x="17" y="2"/>
                  </a:lnTo>
                  <a:lnTo>
                    <a:pt x="18" y="2"/>
                  </a:lnTo>
                  <a:lnTo>
                    <a:pt x="20" y="2"/>
                  </a:lnTo>
                  <a:lnTo>
                    <a:pt x="21" y="3"/>
                  </a:lnTo>
                  <a:lnTo>
                    <a:pt x="23" y="5"/>
                  </a:lnTo>
                  <a:lnTo>
                    <a:pt x="25" y="6"/>
                  </a:lnTo>
                  <a:lnTo>
                    <a:pt x="21" y="11"/>
                  </a:lnTo>
                  <a:lnTo>
                    <a:pt x="20" y="17"/>
                  </a:lnTo>
                  <a:lnTo>
                    <a:pt x="17" y="22"/>
                  </a:lnTo>
                  <a:lnTo>
                    <a:pt x="15" y="27"/>
                  </a:lnTo>
                  <a:lnTo>
                    <a:pt x="12" y="31"/>
                  </a:lnTo>
                  <a:lnTo>
                    <a:pt x="9" y="36"/>
                  </a:lnTo>
                  <a:lnTo>
                    <a:pt x="6" y="41"/>
                  </a:lnTo>
                  <a:lnTo>
                    <a:pt x="3" y="4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74" name="Freeform 1169"/>
            <p:cNvSpPr>
              <a:spLocks/>
            </p:cNvSpPr>
            <p:nvPr/>
          </p:nvSpPr>
          <p:spPr bwMode="auto">
            <a:xfrm>
              <a:off x="3896" y="2630"/>
              <a:ext cx="49" cy="14"/>
            </a:xfrm>
            <a:custGeom>
              <a:avLst/>
              <a:gdLst>
                <a:gd name="T0" fmla="*/ 38 w 49"/>
                <a:gd name="T1" fmla="*/ 14 h 14"/>
                <a:gd name="T2" fmla="*/ 35 w 49"/>
                <a:gd name="T3" fmla="*/ 14 h 14"/>
                <a:gd name="T4" fmla="*/ 31 w 49"/>
                <a:gd name="T5" fmla="*/ 14 h 14"/>
                <a:gd name="T6" fmla="*/ 30 w 49"/>
                <a:gd name="T7" fmla="*/ 13 h 14"/>
                <a:gd name="T8" fmla="*/ 27 w 49"/>
                <a:gd name="T9" fmla="*/ 13 h 14"/>
                <a:gd name="T10" fmla="*/ 25 w 49"/>
                <a:gd name="T11" fmla="*/ 13 h 14"/>
                <a:gd name="T12" fmla="*/ 22 w 49"/>
                <a:gd name="T13" fmla="*/ 11 h 14"/>
                <a:gd name="T14" fmla="*/ 21 w 49"/>
                <a:gd name="T15" fmla="*/ 11 h 14"/>
                <a:gd name="T16" fmla="*/ 17 w 49"/>
                <a:gd name="T17" fmla="*/ 10 h 14"/>
                <a:gd name="T18" fmla="*/ 16 w 49"/>
                <a:gd name="T19" fmla="*/ 10 h 14"/>
                <a:gd name="T20" fmla="*/ 13 w 49"/>
                <a:gd name="T21" fmla="*/ 8 h 14"/>
                <a:gd name="T22" fmla="*/ 11 w 49"/>
                <a:gd name="T23" fmla="*/ 8 h 14"/>
                <a:gd name="T24" fmla="*/ 8 w 49"/>
                <a:gd name="T25" fmla="*/ 7 h 14"/>
                <a:gd name="T26" fmla="*/ 6 w 49"/>
                <a:gd name="T27" fmla="*/ 5 h 14"/>
                <a:gd name="T28" fmla="*/ 3 w 49"/>
                <a:gd name="T29" fmla="*/ 3 h 14"/>
                <a:gd name="T30" fmla="*/ 2 w 49"/>
                <a:gd name="T31" fmla="*/ 3 h 14"/>
                <a:gd name="T32" fmla="*/ 0 w 49"/>
                <a:gd name="T33" fmla="*/ 2 h 14"/>
                <a:gd name="T34" fmla="*/ 0 w 49"/>
                <a:gd name="T35" fmla="*/ 0 h 14"/>
                <a:gd name="T36" fmla="*/ 3 w 49"/>
                <a:gd name="T37" fmla="*/ 2 h 14"/>
                <a:gd name="T38" fmla="*/ 6 w 49"/>
                <a:gd name="T39" fmla="*/ 3 h 14"/>
                <a:gd name="T40" fmla="*/ 10 w 49"/>
                <a:gd name="T41" fmla="*/ 5 h 14"/>
                <a:gd name="T42" fmla="*/ 13 w 49"/>
                <a:gd name="T43" fmla="*/ 5 h 14"/>
                <a:gd name="T44" fmla="*/ 14 w 49"/>
                <a:gd name="T45" fmla="*/ 7 h 14"/>
                <a:gd name="T46" fmla="*/ 17 w 49"/>
                <a:gd name="T47" fmla="*/ 8 h 14"/>
                <a:gd name="T48" fmla="*/ 21 w 49"/>
                <a:gd name="T49" fmla="*/ 8 h 14"/>
                <a:gd name="T50" fmla="*/ 24 w 49"/>
                <a:gd name="T51" fmla="*/ 10 h 14"/>
                <a:gd name="T52" fmla="*/ 27 w 49"/>
                <a:gd name="T53" fmla="*/ 10 h 14"/>
                <a:gd name="T54" fmla="*/ 30 w 49"/>
                <a:gd name="T55" fmla="*/ 11 h 14"/>
                <a:gd name="T56" fmla="*/ 33 w 49"/>
                <a:gd name="T57" fmla="*/ 11 h 14"/>
                <a:gd name="T58" fmla="*/ 36 w 49"/>
                <a:gd name="T59" fmla="*/ 11 h 14"/>
                <a:gd name="T60" fmla="*/ 39 w 49"/>
                <a:gd name="T61" fmla="*/ 13 h 14"/>
                <a:gd name="T62" fmla="*/ 42 w 49"/>
                <a:gd name="T63" fmla="*/ 13 h 14"/>
                <a:gd name="T64" fmla="*/ 45 w 49"/>
                <a:gd name="T65" fmla="*/ 13 h 14"/>
                <a:gd name="T66" fmla="*/ 49 w 49"/>
                <a:gd name="T67" fmla="*/ 13 h 14"/>
                <a:gd name="T68" fmla="*/ 49 w 49"/>
                <a:gd name="T69" fmla="*/ 14 h 14"/>
                <a:gd name="T70" fmla="*/ 47 w 49"/>
                <a:gd name="T71" fmla="*/ 14 h 14"/>
                <a:gd name="T72" fmla="*/ 45 w 49"/>
                <a:gd name="T73" fmla="*/ 14 h 14"/>
                <a:gd name="T74" fmla="*/ 44 w 49"/>
                <a:gd name="T75" fmla="*/ 14 h 14"/>
                <a:gd name="T76" fmla="*/ 42 w 49"/>
                <a:gd name="T77" fmla="*/ 14 h 14"/>
                <a:gd name="T78" fmla="*/ 41 w 49"/>
                <a:gd name="T79" fmla="*/ 14 h 14"/>
                <a:gd name="T80" fmla="*/ 39 w 49"/>
                <a:gd name="T81" fmla="*/ 14 h 14"/>
                <a:gd name="T82" fmla="*/ 38 w 49"/>
                <a:gd name="T83" fmla="*/ 14 h 14"/>
                <a:gd name="T84" fmla="*/ 38 w 49"/>
                <a:gd name="T85" fmla="*/ 14 h 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9"/>
                <a:gd name="T130" fmla="*/ 0 h 14"/>
                <a:gd name="T131" fmla="*/ 49 w 49"/>
                <a:gd name="T132" fmla="*/ 14 h 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9" h="14">
                  <a:moveTo>
                    <a:pt x="38" y="14"/>
                  </a:moveTo>
                  <a:lnTo>
                    <a:pt x="35" y="14"/>
                  </a:lnTo>
                  <a:lnTo>
                    <a:pt x="31" y="14"/>
                  </a:lnTo>
                  <a:lnTo>
                    <a:pt x="30" y="13"/>
                  </a:lnTo>
                  <a:lnTo>
                    <a:pt x="27" y="13"/>
                  </a:lnTo>
                  <a:lnTo>
                    <a:pt x="25" y="13"/>
                  </a:lnTo>
                  <a:lnTo>
                    <a:pt x="22" y="11"/>
                  </a:lnTo>
                  <a:lnTo>
                    <a:pt x="21" y="11"/>
                  </a:lnTo>
                  <a:lnTo>
                    <a:pt x="17" y="10"/>
                  </a:lnTo>
                  <a:lnTo>
                    <a:pt x="16" y="10"/>
                  </a:lnTo>
                  <a:lnTo>
                    <a:pt x="13" y="8"/>
                  </a:lnTo>
                  <a:lnTo>
                    <a:pt x="11" y="8"/>
                  </a:lnTo>
                  <a:lnTo>
                    <a:pt x="8" y="7"/>
                  </a:lnTo>
                  <a:lnTo>
                    <a:pt x="6" y="5"/>
                  </a:lnTo>
                  <a:lnTo>
                    <a:pt x="3" y="3"/>
                  </a:lnTo>
                  <a:lnTo>
                    <a:pt x="2" y="3"/>
                  </a:lnTo>
                  <a:lnTo>
                    <a:pt x="0" y="2"/>
                  </a:lnTo>
                  <a:lnTo>
                    <a:pt x="0" y="0"/>
                  </a:lnTo>
                  <a:lnTo>
                    <a:pt x="3" y="2"/>
                  </a:lnTo>
                  <a:lnTo>
                    <a:pt x="6" y="3"/>
                  </a:lnTo>
                  <a:lnTo>
                    <a:pt x="10" y="5"/>
                  </a:lnTo>
                  <a:lnTo>
                    <a:pt x="13" y="5"/>
                  </a:lnTo>
                  <a:lnTo>
                    <a:pt x="14" y="7"/>
                  </a:lnTo>
                  <a:lnTo>
                    <a:pt x="17" y="8"/>
                  </a:lnTo>
                  <a:lnTo>
                    <a:pt x="21" y="8"/>
                  </a:lnTo>
                  <a:lnTo>
                    <a:pt x="24" y="10"/>
                  </a:lnTo>
                  <a:lnTo>
                    <a:pt x="27" y="10"/>
                  </a:lnTo>
                  <a:lnTo>
                    <a:pt x="30" y="11"/>
                  </a:lnTo>
                  <a:lnTo>
                    <a:pt x="33" y="11"/>
                  </a:lnTo>
                  <a:lnTo>
                    <a:pt x="36" y="11"/>
                  </a:lnTo>
                  <a:lnTo>
                    <a:pt x="39" y="13"/>
                  </a:lnTo>
                  <a:lnTo>
                    <a:pt x="42" y="13"/>
                  </a:lnTo>
                  <a:lnTo>
                    <a:pt x="45" y="13"/>
                  </a:lnTo>
                  <a:lnTo>
                    <a:pt x="49" y="13"/>
                  </a:lnTo>
                  <a:lnTo>
                    <a:pt x="49" y="14"/>
                  </a:lnTo>
                  <a:lnTo>
                    <a:pt x="47" y="14"/>
                  </a:lnTo>
                  <a:lnTo>
                    <a:pt x="45" y="14"/>
                  </a:lnTo>
                  <a:lnTo>
                    <a:pt x="44" y="14"/>
                  </a:lnTo>
                  <a:lnTo>
                    <a:pt x="42" y="14"/>
                  </a:lnTo>
                  <a:lnTo>
                    <a:pt x="41" y="14"/>
                  </a:lnTo>
                  <a:lnTo>
                    <a:pt x="39" y="14"/>
                  </a:lnTo>
                  <a:lnTo>
                    <a:pt x="38"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75" name="Freeform 1170"/>
            <p:cNvSpPr>
              <a:spLocks/>
            </p:cNvSpPr>
            <p:nvPr/>
          </p:nvSpPr>
          <p:spPr bwMode="auto">
            <a:xfrm>
              <a:off x="4033" y="2641"/>
              <a:ext cx="7" cy="3"/>
            </a:xfrm>
            <a:custGeom>
              <a:avLst/>
              <a:gdLst>
                <a:gd name="T0" fmla="*/ 0 w 7"/>
                <a:gd name="T1" fmla="*/ 3 h 3"/>
                <a:gd name="T2" fmla="*/ 0 w 7"/>
                <a:gd name="T3" fmla="*/ 2 h 3"/>
                <a:gd name="T4" fmla="*/ 2 w 7"/>
                <a:gd name="T5" fmla="*/ 0 h 3"/>
                <a:gd name="T6" fmla="*/ 2 w 7"/>
                <a:gd name="T7" fmla="*/ 0 h 3"/>
                <a:gd name="T8" fmla="*/ 2 w 7"/>
                <a:gd name="T9" fmla="*/ 0 h 3"/>
                <a:gd name="T10" fmla="*/ 4 w 7"/>
                <a:gd name="T11" fmla="*/ 0 h 3"/>
                <a:gd name="T12" fmla="*/ 4 w 7"/>
                <a:gd name="T13" fmla="*/ 0 h 3"/>
                <a:gd name="T14" fmla="*/ 5 w 7"/>
                <a:gd name="T15" fmla="*/ 0 h 3"/>
                <a:gd name="T16" fmla="*/ 5 w 7"/>
                <a:gd name="T17" fmla="*/ 0 h 3"/>
                <a:gd name="T18" fmla="*/ 7 w 7"/>
                <a:gd name="T19" fmla="*/ 0 h 3"/>
                <a:gd name="T20" fmla="*/ 7 w 7"/>
                <a:gd name="T21" fmla="*/ 0 h 3"/>
                <a:gd name="T22" fmla="*/ 7 w 7"/>
                <a:gd name="T23" fmla="*/ 0 h 3"/>
                <a:gd name="T24" fmla="*/ 5 w 7"/>
                <a:gd name="T25" fmla="*/ 2 h 3"/>
                <a:gd name="T26" fmla="*/ 5 w 7"/>
                <a:gd name="T27" fmla="*/ 2 h 3"/>
                <a:gd name="T28" fmla="*/ 5 w 7"/>
                <a:gd name="T29" fmla="*/ 2 h 3"/>
                <a:gd name="T30" fmla="*/ 4 w 7"/>
                <a:gd name="T31" fmla="*/ 2 h 3"/>
                <a:gd name="T32" fmla="*/ 2 w 7"/>
                <a:gd name="T33" fmla="*/ 2 h 3"/>
                <a:gd name="T34" fmla="*/ 2 w 7"/>
                <a:gd name="T35" fmla="*/ 2 h 3"/>
                <a:gd name="T36" fmla="*/ 0 w 7"/>
                <a:gd name="T37" fmla="*/ 3 h 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
                <a:gd name="T58" fmla="*/ 0 h 3"/>
                <a:gd name="T59" fmla="*/ 7 w 7"/>
                <a:gd name="T60" fmla="*/ 3 h 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 h="3">
                  <a:moveTo>
                    <a:pt x="0" y="3"/>
                  </a:moveTo>
                  <a:lnTo>
                    <a:pt x="0" y="2"/>
                  </a:lnTo>
                  <a:lnTo>
                    <a:pt x="2" y="0"/>
                  </a:lnTo>
                  <a:lnTo>
                    <a:pt x="4" y="0"/>
                  </a:lnTo>
                  <a:lnTo>
                    <a:pt x="5" y="0"/>
                  </a:lnTo>
                  <a:lnTo>
                    <a:pt x="7" y="0"/>
                  </a:lnTo>
                  <a:lnTo>
                    <a:pt x="5" y="2"/>
                  </a:lnTo>
                  <a:lnTo>
                    <a:pt x="4" y="2"/>
                  </a:lnTo>
                  <a:lnTo>
                    <a:pt x="2" y="2"/>
                  </a:lnTo>
                  <a:lnTo>
                    <a:pt x="0"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76" name="Freeform 1171"/>
            <p:cNvSpPr>
              <a:spLocks/>
            </p:cNvSpPr>
            <p:nvPr/>
          </p:nvSpPr>
          <p:spPr bwMode="auto">
            <a:xfrm>
              <a:off x="4132" y="2602"/>
              <a:ext cx="18" cy="41"/>
            </a:xfrm>
            <a:custGeom>
              <a:avLst/>
              <a:gdLst>
                <a:gd name="T0" fmla="*/ 0 w 18"/>
                <a:gd name="T1" fmla="*/ 41 h 41"/>
                <a:gd name="T2" fmla="*/ 0 w 18"/>
                <a:gd name="T3" fmla="*/ 36 h 41"/>
                <a:gd name="T4" fmla="*/ 1 w 18"/>
                <a:gd name="T5" fmla="*/ 30 h 41"/>
                <a:gd name="T6" fmla="*/ 1 w 18"/>
                <a:gd name="T7" fmla="*/ 25 h 41"/>
                <a:gd name="T8" fmla="*/ 3 w 18"/>
                <a:gd name="T9" fmla="*/ 21 h 41"/>
                <a:gd name="T10" fmla="*/ 4 w 18"/>
                <a:gd name="T11" fmla="*/ 16 h 41"/>
                <a:gd name="T12" fmla="*/ 8 w 18"/>
                <a:gd name="T13" fmla="*/ 11 h 41"/>
                <a:gd name="T14" fmla="*/ 9 w 18"/>
                <a:gd name="T15" fmla="*/ 5 h 41"/>
                <a:gd name="T16" fmla="*/ 11 w 18"/>
                <a:gd name="T17" fmla="*/ 0 h 41"/>
                <a:gd name="T18" fmla="*/ 11 w 18"/>
                <a:gd name="T19" fmla="*/ 0 h 41"/>
                <a:gd name="T20" fmla="*/ 12 w 18"/>
                <a:gd name="T21" fmla="*/ 0 h 41"/>
                <a:gd name="T22" fmla="*/ 12 w 18"/>
                <a:gd name="T23" fmla="*/ 0 h 41"/>
                <a:gd name="T24" fmla="*/ 14 w 18"/>
                <a:gd name="T25" fmla="*/ 0 h 41"/>
                <a:gd name="T26" fmla="*/ 14 w 18"/>
                <a:gd name="T27" fmla="*/ 2 h 41"/>
                <a:gd name="T28" fmla="*/ 15 w 18"/>
                <a:gd name="T29" fmla="*/ 2 h 41"/>
                <a:gd name="T30" fmla="*/ 15 w 18"/>
                <a:gd name="T31" fmla="*/ 2 h 41"/>
                <a:gd name="T32" fmla="*/ 17 w 18"/>
                <a:gd name="T33" fmla="*/ 2 h 41"/>
                <a:gd name="T34" fmla="*/ 18 w 18"/>
                <a:gd name="T35" fmla="*/ 3 h 41"/>
                <a:gd name="T36" fmla="*/ 18 w 18"/>
                <a:gd name="T37" fmla="*/ 5 h 41"/>
                <a:gd name="T38" fmla="*/ 17 w 18"/>
                <a:gd name="T39" fmla="*/ 10 h 41"/>
                <a:gd name="T40" fmla="*/ 14 w 18"/>
                <a:gd name="T41" fmla="*/ 14 h 41"/>
                <a:gd name="T42" fmla="*/ 12 w 18"/>
                <a:gd name="T43" fmla="*/ 17 h 41"/>
                <a:gd name="T44" fmla="*/ 11 w 18"/>
                <a:gd name="T45" fmla="*/ 22 h 41"/>
                <a:gd name="T46" fmla="*/ 8 w 18"/>
                <a:gd name="T47" fmla="*/ 27 h 41"/>
                <a:gd name="T48" fmla="*/ 6 w 18"/>
                <a:gd name="T49" fmla="*/ 31 h 41"/>
                <a:gd name="T50" fmla="*/ 3 w 18"/>
                <a:gd name="T51" fmla="*/ 35 h 41"/>
                <a:gd name="T52" fmla="*/ 1 w 18"/>
                <a:gd name="T53" fmla="*/ 39 h 41"/>
                <a:gd name="T54" fmla="*/ 0 w 18"/>
                <a:gd name="T55" fmla="*/ 41 h 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
                <a:gd name="T85" fmla="*/ 0 h 41"/>
                <a:gd name="T86" fmla="*/ 18 w 18"/>
                <a:gd name="T87" fmla="*/ 41 h 4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 h="41">
                  <a:moveTo>
                    <a:pt x="0" y="41"/>
                  </a:moveTo>
                  <a:lnTo>
                    <a:pt x="0" y="36"/>
                  </a:lnTo>
                  <a:lnTo>
                    <a:pt x="1" y="30"/>
                  </a:lnTo>
                  <a:lnTo>
                    <a:pt x="1" y="25"/>
                  </a:lnTo>
                  <a:lnTo>
                    <a:pt x="3" y="21"/>
                  </a:lnTo>
                  <a:lnTo>
                    <a:pt x="4" y="16"/>
                  </a:lnTo>
                  <a:lnTo>
                    <a:pt x="8" y="11"/>
                  </a:lnTo>
                  <a:lnTo>
                    <a:pt x="9" y="5"/>
                  </a:lnTo>
                  <a:lnTo>
                    <a:pt x="11" y="0"/>
                  </a:lnTo>
                  <a:lnTo>
                    <a:pt x="12" y="0"/>
                  </a:lnTo>
                  <a:lnTo>
                    <a:pt x="14" y="0"/>
                  </a:lnTo>
                  <a:lnTo>
                    <a:pt x="14" y="2"/>
                  </a:lnTo>
                  <a:lnTo>
                    <a:pt x="15" y="2"/>
                  </a:lnTo>
                  <a:lnTo>
                    <a:pt x="17" y="2"/>
                  </a:lnTo>
                  <a:lnTo>
                    <a:pt x="18" y="3"/>
                  </a:lnTo>
                  <a:lnTo>
                    <a:pt x="18" y="5"/>
                  </a:lnTo>
                  <a:lnTo>
                    <a:pt x="17" y="10"/>
                  </a:lnTo>
                  <a:lnTo>
                    <a:pt x="14" y="14"/>
                  </a:lnTo>
                  <a:lnTo>
                    <a:pt x="12" y="17"/>
                  </a:lnTo>
                  <a:lnTo>
                    <a:pt x="11" y="22"/>
                  </a:lnTo>
                  <a:lnTo>
                    <a:pt x="8" y="27"/>
                  </a:lnTo>
                  <a:lnTo>
                    <a:pt x="6" y="31"/>
                  </a:lnTo>
                  <a:lnTo>
                    <a:pt x="3" y="35"/>
                  </a:lnTo>
                  <a:lnTo>
                    <a:pt x="1" y="39"/>
                  </a:lnTo>
                  <a:lnTo>
                    <a:pt x="0" y="41"/>
                  </a:lnTo>
                  <a:close/>
                </a:path>
              </a:pathLst>
            </a:custGeom>
            <a:solidFill>
              <a:srgbClr val="6666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77" name="Freeform 1172"/>
            <p:cNvSpPr>
              <a:spLocks/>
            </p:cNvSpPr>
            <p:nvPr/>
          </p:nvSpPr>
          <p:spPr bwMode="auto">
            <a:xfrm>
              <a:off x="4101" y="2604"/>
              <a:ext cx="32" cy="36"/>
            </a:xfrm>
            <a:custGeom>
              <a:avLst/>
              <a:gdLst>
                <a:gd name="T0" fmla="*/ 0 w 32"/>
                <a:gd name="T1" fmla="*/ 36 h 36"/>
                <a:gd name="T2" fmla="*/ 0 w 32"/>
                <a:gd name="T3" fmla="*/ 36 h 36"/>
                <a:gd name="T4" fmla="*/ 1 w 32"/>
                <a:gd name="T5" fmla="*/ 31 h 36"/>
                <a:gd name="T6" fmla="*/ 3 w 32"/>
                <a:gd name="T7" fmla="*/ 26 h 36"/>
                <a:gd name="T8" fmla="*/ 4 w 32"/>
                <a:gd name="T9" fmla="*/ 22 h 36"/>
                <a:gd name="T10" fmla="*/ 7 w 32"/>
                <a:gd name="T11" fmla="*/ 17 h 36"/>
                <a:gd name="T12" fmla="*/ 10 w 32"/>
                <a:gd name="T13" fmla="*/ 14 h 36"/>
                <a:gd name="T14" fmla="*/ 14 w 32"/>
                <a:gd name="T15" fmla="*/ 9 h 36"/>
                <a:gd name="T16" fmla="*/ 18 w 32"/>
                <a:gd name="T17" fmla="*/ 8 h 36"/>
                <a:gd name="T18" fmla="*/ 21 w 32"/>
                <a:gd name="T19" fmla="*/ 5 h 36"/>
                <a:gd name="T20" fmla="*/ 23 w 32"/>
                <a:gd name="T21" fmla="*/ 5 h 36"/>
                <a:gd name="T22" fmla="*/ 24 w 32"/>
                <a:gd name="T23" fmla="*/ 3 h 36"/>
                <a:gd name="T24" fmla="*/ 26 w 32"/>
                <a:gd name="T25" fmla="*/ 3 h 36"/>
                <a:gd name="T26" fmla="*/ 26 w 32"/>
                <a:gd name="T27" fmla="*/ 1 h 36"/>
                <a:gd name="T28" fmla="*/ 28 w 32"/>
                <a:gd name="T29" fmla="*/ 1 h 36"/>
                <a:gd name="T30" fmla="*/ 29 w 32"/>
                <a:gd name="T31" fmla="*/ 1 h 36"/>
                <a:gd name="T32" fmla="*/ 31 w 32"/>
                <a:gd name="T33" fmla="*/ 0 h 36"/>
                <a:gd name="T34" fmla="*/ 32 w 32"/>
                <a:gd name="T35" fmla="*/ 0 h 36"/>
                <a:gd name="T36" fmla="*/ 32 w 32"/>
                <a:gd name="T37" fmla="*/ 1 h 36"/>
                <a:gd name="T38" fmla="*/ 31 w 32"/>
                <a:gd name="T39" fmla="*/ 3 h 36"/>
                <a:gd name="T40" fmla="*/ 28 w 32"/>
                <a:gd name="T41" fmla="*/ 3 h 36"/>
                <a:gd name="T42" fmla="*/ 24 w 32"/>
                <a:gd name="T43" fmla="*/ 5 h 36"/>
                <a:gd name="T44" fmla="*/ 23 w 32"/>
                <a:gd name="T45" fmla="*/ 6 h 36"/>
                <a:gd name="T46" fmla="*/ 21 w 32"/>
                <a:gd name="T47" fmla="*/ 8 h 36"/>
                <a:gd name="T48" fmla="*/ 18 w 32"/>
                <a:gd name="T49" fmla="*/ 9 h 36"/>
                <a:gd name="T50" fmla="*/ 17 w 32"/>
                <a:gd name="T51" fmla="*/ 11 h 36"/>
                <a:gd name="T52" fmla="*/ 15 w 32"/>
                <a:gd name="T53" fmla="*/ 12 h 36"/>
                <a:gd name="T54" fmla="*/ 12 w 32"/>
                <a:gd name="T55" fmla="*/ 14 h 36"/>
                <a:gd name="T56" fmla="*/ 10 w 32"/>
                <a:gd name="T57" fmla="*/ 15 h 36"/>
                <a:gd name="T58" fmla="*/ 9 w 32"/>
                <a:gd name="T59" fmla="*/ 19 h 36"/>
                <a:gd name="T60" fmla="*/ 7 w 32"/>
                <a:gd name="T61" fmla="*/ 20 h 36"/>
                <a:gd name="T62" fmla="*/ 6 w 32"/>
                <a:gd name="T63" fmla="*/ 23 h 36"/>
                <a:gd name="T64" fmla="*/ 4 w 32"/>
                <a:gd name="T65" fmla="*/ 25 h 36"/>
                <a:gd name="T66" fmla="*/ 4 w 32"/>
                <a:gd name="T67" fmla="*/ 28 h 36"/>
                <a:gd name="T68" fmla="*/ 3 w 32"/>
                <a:gd name="T69" fmla="*/ 29 h 36"/>
                <a:gd name="T70" fmla="*/ 3 w 32"/>
                <a:gd name="T71" fmla="*/ 31 h 36"/>
                <a:gd name="T72" fmla="*/ 1 w 32"/>
                <a:gd name="T73" fmla="*/ 33 h 36"/>
                <a:gd name="T74" fmla="*/ 1 w 32"/>
                <a:gd name="T75" fmla="*/ 34 h 36"/>
                <a:gd name="T76" fmla="*/ 1 w 32"/>
                <a:gd name="T77" fmla="*/ 36 h 36"/>
                <a:gd name="T78" fmla="*/ 0 w 32"/>
                <a:gd name="T79" fmla="*/ 36 h 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2"/>
                <a:gd name="T121" fmla="*/ 0 h 36"/>
                <a:gd name="T122" fmla="*/ 32 w 32"/>
                <a:gd name="T123" fmla="*/ 36 h 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2" h="36">
                  <a:moveTo>
                    <a:pt x="0" y="36"/>
                  </a:moveTo>
                  <a:lnTo>
                    <a:pt x="0" y="36"/>
                  </a:lnTo>
                  <a:lnTo>
                    <a:pt x="1" y="31"/>
                  </a:lnTo>
                  <a:lnTo>
                    <a:pt x="3" y="26"/>
                  </a:lnTo>
                  <a:lnTo>
                    <a:pt x="4" y="22"/>
                  </a:lnTo>
                  <a:lnTo>
                    <a:pt x="7" y="17"/>
                  </a:lnTo>
                  <a:lnTo>
                    <a:pt x="10" y="14"/>
                  </a:lnTo>
                  <a:lnTo>
                    <a:pt x="14" y="9"/>
                  </a:lnTo>
                  <a:lnTo>
                    <a:pt x="18" y="8"/>
                  </a:lnTo>
                  <a:lnTo>
                    <a:pt x="21" y="5"/>
                  </a:lnTo>
                  <a:lnTo>
                    <a:pt x="23" y="5"/>
                  </a:lnTo>
                  <a:lnTo>
                    <a:pt x="24" y="3"/>
                  </a:lnTo>
                  <a:lnTo>
                    <a:pt x="26" y="3"/>
                  </a:lnTo>
                  <a:lnTo>
                    <a:pt x="26" y="1"/>
                  </a:lnTo>
                  <a:lnTo>
                    <a:pt x="28" y="1"/>
                  </a:lnTo>
                  <a:lnTo>
                    <a:pt x="29" y="1"/>
                  </a:lnTo>
                  <a:lnTo>
                    <a:pt x="31" y="0"/>
                  </a:lnTo>
                  <a:lnTo>
                    <a:pt x="32" y="0"/>
                  </a:lnTo>
                  <a:lnTo>
                    <a:pt x="32" y="1"/>
                  </a:lnTo>
                  <a:lnTo>
                    <a:pt x="31" y="3"/>
                  </a:lnTo>
                  <a:lnTo>
                    <a:pt x="28" y="3"/>
                  </a:lnTo>
                  <a:lnTo>
                    <a:pt x="24" y="5"/>
                  </a:lnTo>
                  <a:lnTo>
                    <a:pt x="23" y="6"/>
                  </a:lnTo>
                  <a:lnTo>
                    <a:pt x="21" y="8"/>
                  </a:lnTo>
                  <a:lnTo>
                    <a:pt x="18" y="9"/>
                  </a:lnTo>
                  <a:lnTo>
                    <a:pt x="17" y="11"/>
                  </a:lnTo>
                  <a:lnTo>
                    <a:pt x="15" y="12"/>
                  </a:lnTo>
                  <a:lnTo>
                    <a:pt x="12" y="14"/>
                  </a:lnTo>
                  <a:lnTo>
                    <a:pt x="10" y="15"/>
                  </a:lnTo>
                  <a:lnTo>
                    <a:pt x="9" y="19"/>
                  </a:lnTo>
                  <a:lnTo>
                    <a:pt x="7" y="20"/>
                  </a:lnTo>
                  <a:lnTo>
                    <a:pt x="6" y="23"/>
                  </a:lnTo>
                  <a:lnTo>
                    <a:pt x="4" y="25"/>
                  </a:lnTo>
                  <a:lnTo>
                    <a:pt x="4" y="28"/>
                  </a:lnTo>
                  <a:lnTo>
                    <a:pt x="3" y="29"/>
                  </a:lnTo>
                  <a:lnTo>
                    <a:pt x="3" y="31"/>
                  </a:lnTo>
                  <a:lnTo>
                    <a:pt x="1" y="33"/>
                  </a:lnTo>
                  <a:lnTo>
                    <a:pt x="1" y="34"/>
                  </a:lnTo>
                  <a:lnTo>
                    <a:pt x="1" y="36"/>
                  </a:lnTo>
                  <a:lnTo>
                    <a:pt x="0" y="3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78" name="Freeform 1173"/>
            <p:cNvSpPr>
              <a:spLocks/>
            </p:cNvSpPr>
            <p:nvPr/>
          </p:nvSpPr>
          <p:spPr bwMode="auto">
            <a:xfrm>
              <a:off x="4111" y="2619"/>
              <a:ext cx="18" cy="21"/>
            </a:xfrm>
            <a:custGeom>
              <a:avLst/>
              <a:gdLst>
                <a:gd name="T0" fmla="*/ 0 w 18"/>
                <a:gd name="T1" fmla="*/ 21 h 21"/>
                <a:gd name="T2" fmla="*/ 0 w 18"/>
                <a:gd name="T3" fmla="*/ 19 h 21"/>
                <a:gd name="T4" fmla="*/ 0 w 18"/>
                <a:gd name="T5" fmla="*/ 18 h 21"/>
                <a:gd name="T6" fmla="*/ 2 w 18"/>
                <a:gd name="T7" fmla="*/ 18 h 21"/>
                <a:gd name="T8" fmla="*/ 2 w 18"/>
                <a:gd name="T9" fmla="*/ 16 h 21"/>
                <a:gd name="T10" fmla="*/ 4 w 18"/>
                <a:gd name="T11" fmla="*/ 14 h 21"/>
                <a:gd name="T12" fmla="*/ 4 w 18"/>
                <a:gd name="T13" fmla="*/ 13 h 21"/>
                <a:gd name="T14" fmla="*/ 5 w 18"/>
                <a:gd name="T15" fmla="*/ 10 h 21"/>
                <a:gd name="T16" fmla="*/ 7 w 18"/>
                <a:gd name="T17" fmla="*/ 8 h 21"/>
                <a:gd name="T18" fmla="*/ 8 w 18"/>
                <a:gd name="T19" fmla="*/ 7 h 21"/>
                <a:gd name="T20" fmla="*/ 10 w 18"/>
                <a:gd name="T21" fmla="*/ 4 h 21"/>
                <a:gd name="T22" fmla="*/ 13 w 18"/>
                <a:gd name="T23" fmla="*/ 2 h 21"/>
                <a:gd name="T24" fmla="*/ 14 w 18"/>
                <a:gd name="T25" fmla="*/ 2 h 21"/>
                <a:gd name="T26" fmla="*/ 16 w 18"/>
                <a:gd name="T27" fmla="*/ 0 h 21"/>
                <a:gd name="T28" fmla="*/ 18 w 18"/>
                <a:gd name="T29" fmla="*/ 2 h 21"/>
                <a:gd name="T30" fmla="*/ 18 w 18"/>
                <a:gd name="T31" fmla="*/ 2 h 21"/>
                <a:gd name="T32" fmla="*/ 16 w 18"/>
                <a:gd name="T33" fmla="*/ 2 h 21"/>
                <a:gd name="T34" fmla="*/ 16 w 18"/>
                <a:gd name="T35" fmla="*/ 4 h 21"/>
                <a:gd name="T36" fmla="*/ 14 w 18"/>
                <a:gd name="T37" fmla="*/ 4 h 21"/>
                <a:gd name="T38" fmla="*/ 14 w 18"/>
                <a:gd name="T39" fmla="*/ 4 h 21"/>
                <a:gd name="T40" fmla="*/ 13 w 18"/>
                <a:gd name="T41" fmla="*/ 5 h 21"/>
                <a:gd name="T42" fmla="*/ 11 w 18"/>
                <a:gd name="T43" fmla="*/ 7 h 21"/>
                <a:gd name="T44" fmla="*/ 10 w 18"/>
                <a:gd name="T45" fmla="*/ 8 h 21"/>
                <a:gd name="T46" fmla="*/ 8 w 18"/>
                <a:gd name="T47" fmla="*/ 10 h 21"/>
                <a:gd name="T48" fmla="*/ 7 w 18"/>
                <a:gd name="T49" fmla="*/ 11 h 21"/>
                <a:gd name="T50" fmla="*/ 7 w 18"/>
                <a:gd name="T51" fmla="*/ 13 h 21"/>
                <a:gd name="T52" fmla="*/ 5 w 18"/>
                <a:gd name="T53" fmla="*/ 14 h 21"/>
                <a:gd name="T54" fmla="*/ 4 w 18"/>
                <a:gd name="T55" fmla="*/ 16 h 21"/>
                <a:gd name="T56" fmla="*/ 4 w 18"/>
                <a:gd name="T57" fmla="*/ 18 h 21"/>
                <a:gd name="T58" fmla="*/ 4 w 18"/>
                <a:gd name="T59" fmla="*/ 19 h 21"/>
                <a:gd name="T60" fmla="*/ 2 w 18"/>
                <a:gd name="T61" fmla="*/ 21 h 21"/>
                <a:gd name="T62" fmla="*/ 0 w 18"/>
                <a:gd name="T63" fmla="*/ 21 h 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
                <a:gd name="T97" fmla="*/ 0 h 21"/>
                <a:gd name="T98" fmla="*/ 18 w 18"/>
                <a:gd name="T99" fmla="*/ 21 h 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 h="21">
                  <a:moveTo>
                    <a:pt x="0" y="21"/>
                  </a:moveTo>
                  <a:lnTo>
                    <a:pt x="0" y="19"/>
                  </a:lnTo>
                  <a:lnTo>
                    <a:pt x="0" y="18"/>
                  </a:lnTo>
                  <a:lnTo>
                    <a:pt x="2" y="18"/>
                  </a:lnTo>
                  <a:lnTo>
                    <a:pt x="2" y="16"/>
                  </a:lnTo>
                  <a:lnTo>
                    <a:pt x="4" y="14"/>
                  </a:lnTo>
                  <a:lnTo>
                    <a:pt x="4" y="13"/>
                  </a:lnTo>
                  <a:lnTo>
                    <a:pt x="5" y="10"/>
                  </a:lnTo>
                  <a:lnTo>
                    <a:pt x="7" y="8"/>
                  </a:lnTo>
                  <a:lnTo>
                    <a:pt x="8" y="7"/>
                  </a:lnTo>
                  <a:lnTo>
                    <a:pt x="10" y="4"/>
                  </a:lnTo>
                  <a:lnTo>
                    <a:pt x="13" y="2"/>
                  </a:lnTo>
                  <a:lnTo>
                    <a:pt x="14" y="2"/>
                  </a:lnTo>
                  <a:lnTo>
                    <a:pt x="16" y="0"/>
                  </a:lnTo>
                  <a:lnTo>
                    <a:pt x="18" y="2"/>
                  </a:lnTo>
                  <a:lnTo>
                    <a:pt x="16" y="2"/>
                  </a:lnTo>
                  <a:lnTo>
                    <a:pt x="16" y="4"/>
                  </a:lnTo>
                  <a:lnTo>
                    <a:pt x="14" y="4"/>
                  </a:lnTo>
                  <a:lnTo>
                    <a:pt x="13" y="5"/>
                  </a:lnTo>
                  <a:lnTo>
                    <a:pt x="11" y="7"/>
                  </a:lnTo>
                  <a:lnTo>
                    <a:pt x="10" y="8"/>
                  </a:lnTo>
                  <a:lnTo>
                    <a:pt x="8" y="10"/>
                  </a:lnTo>
                  <a:lnTo>
                    <a:pt x="7" y="11"/>
                  </a:lnTo>
                  <a:lnTo>
                    <a:pt x="7" y="13"/>
                  </a:lnTo>
                  <a:lnTo>
                    <a:pt x="5" y="14"/>
                  </a:lnTo>
                  <a:lnTo>
                    <a:pt x="4" y="16"/>
                  </a:lnTo>
                  <a:lnTo>
                    <a:pt x="4" y="18"/>
                  </a:lnTo>
                  <a:lnTo>
                    <a:pt x="4" y="19"/>
                  </a:lnTo>
                  <a:lnTo>
                    <a:pt x="2" y="21"/>
                  </a:lnTo>
                  <a:lnTo>
                    <a:pt x="0" y="2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79" name="Freeform 1174"/>
            <p:cNvSpPr>
              <a:spLocks/>
            </p:cNvSpPr>
            <p:nvPr/>
          </p:nvSpPr>
          <p:spPr bwMode="auto">
            <a:xfrm>
              <a:off x="4044" y="2618"/>
              <a:ext cx="28" cy="22"/>
            </a:xfrm>
            <a:custGeom>
              <a:avLst/>
              <a:gdLst>
                <a:gd name="T0" fmla="*/ 0 w 28"/>
                <a:gd name="T1" fmla="*/ 22 h 22"/>
                <a:gd name="T2" fmla="*/ 0 w 28"/>
                <a:gd name="T3" fmla="*/ 20 h 22"/>
                <a:gd name="T4" fmla="*/ 0 w 28"/>
                <a:gd name="T5" fmla="*/ 20 h 22"/>
                <a:gd name="T6" fmla="*/ 2 w 28"/>
                <a:gd name="T7" fmla="*/ 19 h 22"/>
                <a:gd name="T8" fmla="*/ 5 w 28"/>
                <a:gd name="T9" fmla="*/ 17 h 22"/>
                <a:gd name="T10" fmla="*/ 7 w 28"/>
                <a:gd name="T11" fmla="*/ 17 h 22"/>
                <a:gd name="T12" fmla="*/ 8 w 28"/>
                <a:gd name="T13" fmla="*/ 15 h 22"/>
                <a:gd name="T14" fmla="*/ 10 w 28"/>
                <a:gd name="T15" fmla="*/ 14 h 22"/>
                <a:gd name="T16" fmla="*/ 11 w 28"/>
                <a:gd name="T17" fmla="*/ 14 h 22"/>
                <a:gd name="T18" fmla="*/ 13 w 28"/>
                <a:gd name="T19" fmla="*/ 12 h 22"/>
                <a:gd name="T20" fmla="*/ 14 w 28"/>
                <a:gd name="T21" fmla="*/ 11 h 22"/>
                <a:gd name="T22" fmla="*/ 16 w 28"/>
                <a:gd name="T23" fmla="*/ 11 h 22"/>
                <a:gd name="T24" fmla="*/ 18 w 28"/>
                <a:gd name="T25" fmla="*/ 9 h 22"/>
                <a:gd name="T26" fmla="*/ 19 w 28"/>
                <a:gd name="T27" fmla="*/ 8 h 22"/>
                <a:gd name="T28" fmla="*/ 21 w 28"/>
                <a:gd name="T29" fmla="*/ 6 h 22"/>
                <a:gd name="T30" fmla="*/ 22 w 28"/>
                <a:gd name="T31" fmla="*/ 5 h 22"/>
                <a:gd name="T32" fmla="*/ 24 w 28"/>
                <a:gd name="T33" fmla="*/ 3 h 22"/>
                <a:gd name="T34" fmla="*/ 25 w 28"/>
                <a:gd name="T35" fmla="*/ 1 h 22"/>
                <a:gd name="T36" fmla="*/ 27 w 28"/>
                <a:gd name="T37" fmla="*/ 0 h 22"/>
                <a:gd name="T38" fmla="*/ 28 w 28"/>
                <a:gd name="T39" fmla="*/ 1 h 22"/>
                <a:gd name="T40" fmla="*/ 28 w 28"/>
                <a:gd name="T41" fmla="*/ 3 h 22"/>
                <a:gd name="T42" fmla="*/ 27 w 28"/>
                <a:gd name="T43" fmla="*/ 5 h 22"/>
                <a:gd name="T44" fmla="*/ 25 w 28"/>
                <a:gd name="T45" fmla="*/ 6 h 22"/>
                <a:gd name="T46" fmla="*/ 24 w 28"/>
                <a:gd name="T47" fmla="*/ 8 h 22"/>
                <a:gd name="T48" fmla="*/ 22 w 28"/>
                <a:gd name="T49" fmla="*/ 8 h 22"/>
                <a:gd name="T50" fmla="*/ 21 w 28"/>
                <a:gd name="T51" fmla="*/ 9 h 22"/>
                <a:gd name="T52" fmla="*/ 19 w 28"/>
                <a:gd name="T53" fmla="*/ 11 h 22"/>
                <a:gd name="T54" fmla="*/ 18 w 28"/>
                <a:gd name="T55" fmla="*/ 12 h 22"/>
                <a:gd name="T56" fmla="*/ 16 w 28"/>
                <a:gd name="T57" fmla="*/ 12 h 22"/>
                <a:gd name="T58" fmla="*/ 14 w 28"/>
                <a:gd name="T59" fmla="*/ 14 h 22"/>
                <a:gd name="T60" fmla="*/ 13 w 28"/>
                <a:gd name="T61" fmla="*/ 15 h 22"/>
                <a:gd name="T62" fmla="*/ 11 w 28"/>
                <a:gd name="T63" fmla="*/ 17 h 22"/>
                <a:gd name="T64" fmla="*/ 8 w 28"/>
                <a:gd name="T65" fmla="*/ 17 h 22"/>
                <a:gd name="T66" fmla="*/ 7 w 28"/>
                <a:gd name="T67" fmla="*/ 19 h 22"/>
                <a:gd name="T68" fmla="*/ 5 w 28"/>
                <a:gd name="T69" fmla="*/ 20 h 22"/>
                <a:gd name="T70" fmla="*/ 4 w 28"/>
                <a:gd name="T71" fmla="*/ 20 h 22"/>
                <a:gd name="T72" fmla="*/ 0 w 28"/>
                <a:gd name="T73" fmla="*/ 22 h 22"/>
                <a:gd name="T74" fmla="*/ 0 w 28"/>
                <a:gd name="T75" fmla="*/ 22 h 2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8"/>
                <a:gd name="T115" fmla="*/ 0 h 22"/>
                <a:gd name="T116" fmla="*/ 28 w 28"/>
                <a:gd name="T117" fmla="*/ 22 h 2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8" h="22">
                  <a:moveTo>
                    <a:pt x="0" y="22"/>
                  </a:moveTo>
                  <a:lnTo>
                    <a:pt x="0" y="20"/>
                  </a:lnTo>
                  <a:lnTo>
                    <a:pt x="2" y="19"/>
                  </a:lnTo>
                  <a:lnTo>
                    <a:pt x="5" y="17"/>
                  </a:lnTo>
                  <a:lnTo>
                    <a:pt x="7" y="17"/>
                  </a:lnTo>
                  <a:lnTo>
                    <a:pt x="8" y="15"/>
                  </a:lnTo>
                  <a:lnTo>
                    <a:pt x="10" y="14"/>
                  </a:lnTo>
                  <a:lnTo>
                    <a:pt x="11" y="14"/>
                  </a:lnTo>
                  <a:lnTo>
                    <a:pt x="13" y="12"/>
                  </a:lnTo>
                  <a:lnTo>
                    <a:pt x="14" y="11"/>
                  </a:lnTo>
                  <a:lnTo>
                    <a:pt x="16" y="11"/>
                  </a:lnTo>
                  <a:lnTo>
                    <a:pt x="18" y="9"/>
                  </a:lnTo>
                  <a:lnTo>
                    <a:pt x="19" y="8"/>
                  </a:lnTo>
                  <a:lnTo>
                    <a:pt x="21" y="6"/>
                  </a:lnTo>
                  <a:lnTo>
                    <a:pt x="22" y="5"/>
                  </a:lnTo>
                  <a:lnTo>
                    <a:pt x="24" y="3"/>
                  </a:lnTo>
                  <a:lnTo>
                    <a:pt x="25" y="1"/>
                  </a:lnTo>
                  <a:lnTo>
                    <a:pt x="27" y="0"/>
                  </a:lnTo>
                  <a:lnTo>
                    <a:pt x="28" y="1"/>
                  </a:lnTo>
                  <a:lnTo>
                    <a:pt x="28" y="3"/>
                  </a:lnTo>
                  <a:lnTo>
                    <a:pt x="27" y="5"/>
                  </a:lnTo>
                  <a:lnTo>
                    <a:pt x="25" y="6"/>
                  </a:lnTo>
                  <a:lnTo>
                    <a:pt x="24" y="8"/>
                  </a:lnTo>
                  <a:lnTo>
                    <a:pt x="22" y="8"/>
                  </a:lnTo>
                  <a:lnTo>
                    <a:pt x="21" y="9"/>
                  </a:lnTo>
                  <a:lnTo>
                    <a:pt x="19" y="11"/>
                  </a:lnTo>
                  <a:lnTo>
                    <a:pt x="18" y="12"/>
                  </a:lnTo>
                  <a:lnTo>
                    <a:pt x="16" y="12"/>
                  </a:lnTo>
                  <a:lnTo>
                    <a:pt x="14" y="14"/>
                  </a:lnTo>
                  <a:lnTo>
                    <a:pt x="13" y="15"/>
                  </a:lnTo>
                  <a:lnTo>
                    <a:pt x="11" y="17"/>
                  </a:lnTo>
                  <a:lnTo>
                    <a:pt x="8" y="17"/>
                  </a:lnTo>
                  <a:lnTo>
                    <a:pt x="7" y="19"/>
                  </a:lnTo>
                  <a:lnTo>
                    <a:pt x="5" y="20"/>
                  </a:lnTo>
                  <a:lnTo>
                    <a:pt x="4" y="20"/>
                  </a:lnTo>
                  <a:lnTo>
                    <a:pt x="0" y="2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80" name="Freeform 1175"/>
            <p:cNvSpPr>
              <a:spLocks/>
            </p:cNvSpPr>
            <p:nvPr/>
          </p:nvSpPr>
          <p:spPr bwMode="auto">
            <a:xfrm>
              <a:off x="4026" y="2615"/>
              <a:ext cx="36" cy="22"/>
            </a:xfrm>
            <a:custGeom>
              <a:avLst/>
              <a:gdLst>
                <a:gd name="T0" fmla="*/ 1 w 36"/>
                <a:gd name="T1" fmla="*/ 22 h 22"/>
                <a:gd name="T2" fmla="*/ 0 w 36"/>
                <a:gd name="T3" fmla="*/ 20 h 22"/>
                <a:gd name="T4" fmla="*/ 1 w 36"/>
                <a:gd name="T5" fmla="*/ 18 h 22"/>
                <a:gd name="T6" fmla="*/ 4 w 36"/>
                <a:gd name="T7" fmla="*/ 18 h 22"/>
                <a:gd name="T8" fmla="*/ 6 w 36"/>
                <a:gd name="T9" fmla="*/ 17 h 22"/>
                <a:gd name="T10" fmla="*/ 9 w 36"/>
                <a:gd name="T11" fmla="*/ 17 h 22"/>
                <a:gd name="T12" fmla="*/ 11 w 36"/>
                <a:gd name="T13" fmla="*/ 15 h 22"/>
                <a:gd name="T14" fmla="*/ 12 w 36"/>
                <a:gd name="T15" fmla="*/ 15 h 22"/>
                <a:gd name="T16" fmla="*/ 15 w 36"/>
                <a:gd name="T17" fmla="*/ 14 h 22"/>
                <a:gd name="T18" fmla="*/ 17 w 36"/>
                <a:gd name="T19" fmla="*/ 12 h 22"/>
                <a:gd name="T20" fmla="*/ 18 w 36"/>
                <a:gd name="T21" fmla="*/ 11 h 22"/>
                <a:gd name="T22" fmla="*/ 22 w 36"/>
                <a:gd name="T23" fmla="*/ 11 h 22"/>
                <a:gd name="T24" fmla="*/ 23 w 36"/>
                <a:gd name="T25" fmla="*/ 9 h 22"/>
                <a:gd name="T26" fmla="*/ 25 w 36"/>
                <a:gd name="T27" fmla="*/ 8 h 22"/>
                <a:gd name="T28" fmla="*/ 26 w 36"/>
                <a:gd name="T29" fmla="*/ 6 h 22"/>
                <a:gd name="T30" fmla="*/ 29 w 36"/>
                <a:gd name="T31" fmla="*/ 4 h 22"/>
                <a:gd name="T32" fmla="*/ 31 w 36"/>
                <a:gd name="T33" fmla="*/ 3 h 22"/>
                <a:gd name="T34" fmla="*/ 32 w 36"/>
                <a:gd name="T35" fmla="*/ 1 h 22"/>
                <a:gd name="T36" fmla="*/ 34 w 36"/>
                <a:gd name="T37" fmla="*/ 0 h 22"/>
                <a:gd name="T38" fmla="*/ 36 w 36"/>
                <a:gd name="T39" fmla="*/ 1 h 22"/>
                <a:gd name="T40" fmla="*/ 34 w 36"/>
                <a:gd name="T41" fmla="*/ 3 h 22"/>
                <a:gd name="T42" fmla="*/ 34 w 36"/>
                <a:gd name="T43" fmla="*/ 3 h 22"/>
                <a:gd name="T44" fmla="*/ 32 w 36"/>
                <a:gd name="T45" fmla="*/ 4 h 22"/>
                <a:gd name="T46" fmla="*/ 32 w 36"/>
                <a:gd name="T47" fmla="*/ 4 h 22"/>
                <a:gd name="T48" fmla="*/ 31 w 36"/>
                <a:gd name="T49" fmla="*/ 6 h 22"/>
                <a:gd name="T50" fmla="*/ 29 w 36"/>
                <a:gd name="T51" fmla="*/ 8 h 22"/>
                <a:gd name="T52" fmla="*/ 26 w 36"/>
                <a:gd name="T53" fmla="*/ 9 h 22"/>
                <a:gd name="T54" fmla="*/ 25 w 36"/>
                <a:gd name="T55" fmla="*/ 9 h 22"/>
                <a:gd name="T56" fmla="*/ 23 w 36"/>
                <a:gd name="T57" fmla="*/ 11 h 22"/>
                <a:gd name="T58" fmla="*/ 22 w 36"/>
                <a:gd name="T59" fmla="*/ 12 h 22"/>
                <a:gd name="T60" fmla="*/ 20 w 36"/>
                <a:gd name="T61" fmla="*/ 14 h 22"/>
                <a:gd name="T62" fmla="*/ 18 w 36"/>
                <a:gd name="T63" fmla="*/ 14 h 22"/>
                <a:gd name="T64" fmla="*/ 15 w 36"/>
                <a:gd name="T65" fmla="*/ 15 h 22"/>
                <a:gd name="T66" fmla="*/ 14 w 36"/>
                <a:gd name="T67" fmla="*/ 17 h 22"/>
                <a:gd name="T68" fmla="*/ 12 w 36"/>
                <a:gd name="T69" fmla="*/ 17 h 22"/>
                <a:gd name="T70" fmla="*/ 9 w 36"/>
                <a:gd name="T71" fmla="*/ 18 h 22"/>
                <a:gd name="T72" fmla="*/ 7 w 36"/>
                <a:gd name="T73" fmla="*/ 18 h 22"/>
                <a:gd name="T74" fmla="*/ 6 w 36"/>
                <a:gd name="T75" fmla="*/ 20 h 22"/>
                <a:gd name="T76" fmla="*/ 3 w 36"/>
                <a:gd name="T77" fmla="*/ 20 h 22"/>
                <a:gd name="T78" fmla="*/ 1 w 36"/>
                <a:gd name="T79" fmla="*/ 22 h 22"/>
                <a:gd name="T80" fmla="*/ 1 w 36"/>
                <a:gd name="T81" fmla="*/ 22 h 2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6"/>
                <a:gd name="T124" fmla="*/ 0 h 22"/>
                <a:gd name="T125" fmla="*/ 36 w 36"/>
                <a:gd name="T126" fmla="*/ 22 h 2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6" h="22">
                  <a:moveTo>
                    <a:pt x="1" y="22"/>
                  </a:moveTo>
                  <a:lnTo>
                    <a:pt x="0" y="20"/>
                  </a:lnTo>
                  <a:lnTo>
                    <a:pt x="1" y="18"/>
                  </a:lnTo>
                  <a:lnTo>
                    <a:pt x="4" y="18"/>
                  </a:lnTo>
                  <a:lnTo>
                    <a:pt x="6" y="17"/>
                  </a:lnTo>
                  <a:lnTo>
                    <a:pt x="9" y="17"/>
                  </a:lnTo>
                  <a:lnTo>
                    <a:pt x="11" y="15"/>
                  </a:lnTo>
                  <a:lnTo>
                    <a:pt x="12" y="15"/>
                  </a:lnTo>
                  <a:lnTo>
                    <a:pt x="15" y="14"/>
                  </a:lnTo>
                  <a:lnTo>
                    <a:pt x="17" y="12"/>
                  </a:lnTo>
                  <a:lnTo>
                    <a:pt x="18" y="11"/>
                  </a:lnTo>
                  <a:lnTo>
                    <a:pt x="22" y="11"/>
                  </a:lnTo>
                  <a:lnTo>
                    <a:pt x="23" y="9"/>
                  </a:lnTo>
                  <a:lnTo>
                    <a:pt x="25" y="8"/>
                  </a:lnTo>
                  <a:lnTo>
                    <a:pt x="26" y="6"/>
                  </a:lnTo>
                  <a:lnTo>
                    <a:pt x="29" y="4"/>
                  </a:lnTo>
                  <a:lnTo>
                    <a:pt x="31" y="3"/>
                  </a:lnTo>
                  <a:lnTo>
                    <a:pt x="32" y="1"/>
                  </a:lnTo>
                  <a:lnTo>
                    <a:pt x="34" y="0"/>
                  </a:lnTo>
                  <a:lnTo>
                    <a:pt x="36" y="1"/>
                  </a:lnTo>
                  <a:lnTo>
                    <a:pt x="34" y="3"/>
                  </a:lnTo>
                  <a:lnTo>
                    <a:pt x="32" y="4"/>
                  </a:lnTo>
                  <a:lnTo>
                    <a:pt x="31" y="6"/>
                  </a:lnTo>
                  <a:lnTo>
                    <a:pt x="29" y="8"/>
                  </a:lnTo>
                  <a:lnTo>
                    <a:pt x="26" y="9"/>
                  </a:lnTo>
                  <a:lnTo>
                    <a:pt x="25" y="9"/>
                  </a:lnTo>
                  <a:lnTo>
                    <a:pt x="23" y="11"/>
                  </a:lnTo>
                  <a:lnTo>
                    <a:pt x="22" y="12"/>
                  </a:lnTo>
                  <a:lnTo>
                    <a:pt x="20" y="14"/>
                  </a:lnTo>
                  <a:lnTo>
                    <a:pt x="18" y="14"/>
                  </a:lnTo>
                  <a:lnTo>
                    <a:pt x="15" y="15"/>
                  </a:lnTo>
                  <a:lnTo>
                    <a:pt x="14" y="17"/>
                  </a:lnTo>
                  <a:lnTo>
                    <a:pt x="12" y="17"/>
                  </a:lnTo>
                  <a:lnTo>
                    <a:pt x="9" y="18"/>
                  </a:lnTo>
                  <a:lnTo>
                    <a:pt x="7" y="18"/>
                  </a:lnTo>
                  <a:lnTo>
                    <a:pt x="6" y="20"/>
                  </a:lnTo>
                  <a:lnTo>
                    <a:pt x="3" y="20"/>
                  </a:lnTo>
                  <a:lnTo>
                    <a:pt x="1" y="2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81" name="Freeform 1176"/>
            <p:cNvSpPr>
              <a:spLocks/>
            </p:cNvSpPr>
            <p:nvPr/>
          </p:nvSpPr>
          <p:spPr bwMode="auto">
            <a:xfrm>
              <a:off x="3898" y="2618"/>
              <a:ext cx="61" cy="14"/>
            </a:xfrm>
            <a:custGeom>
              <a:avLst/>
              <a:gdLst>
                <a:gd name="T0" fmla="*/ 47 w 61"/>
                <a:gd name="T1" fmla="*/ 14 h 14"/>
                <a:gd name="T2" fmla="*/ 45 w 61"/>
                <a:gd name="T3" fmla="*/ 14 h 14"/>
                <a:gd name="T4" fmla="*/ 43 w 61"/>
                <a:gd name="T5" fmla="*/ 14 h 14"/>
                <a:gd name="T6" fmla="*/ 42 w 61"/>
                <a:gd name="T7" fmla="*/ 14 h 14"/>
                <a:gd name="T8" fmla="*/ 39 w 61"/>
                <a:gd name="T9" fmla="*/ 14 h 14"/>
                <a:gd name="T10" fmla="*/ 37 w 61"/>
                <a:gd name="T11" fmla="*/ 14 h 14"/>
                <a:gd name="T12" fmla="*/ 36 w 61"/>
                <a:gd name="T13" fmla="*/ 12 h 14"/>
                <a:gd name="T14" fmla="*/ 33 w 61"/>
                <a:gd name="T15" fmla="*/ 12 h 14"/>
                <a:gd name="T16" fmla="*/ 31 w 61"/>
                <a:gd name="T17" fmla="*/ 12 h 14"/>
                <a:gd name="T18" fmla="*/ 29 w 61"/>
                <a:gd name="T19" fmla="*/ 12 h 14"/>
                <a:gd name="T20" fmla="*/ 26 w 61"/>
                <a:gd name="T21" fmla="*/ 11 h 14"/>
                <a:gd name="T22" fmla="*/ 25 w 61"/>
                <a:gd name="T23" fmla="*/ 11 h 14"/>
                <a:gd name="T24" fmla="*/ 23 w 61"/>
                <a:gd name="T25" fmla="*/ 11 h 14"/>
                <a:gd name="T26" fmla="*/ 20 w 61"/>
                <a:gd name="T27" fmla="*/ 9 h 14"/>
                <a:gd name="T28" fmla="*/ 19 w 61"/>
                <a:gd name="T29" fmla="*/ 9 h 14"/>
                <a:gd name="T30" fmla="*/ 17 w 61"/>
                <a:gd name="T31" fmla="*/ 9 h 14"/>
                <a:gd name="T32" fmla="*/ 15 w 61"/>
                <a:gd name="T33" fmla="*/ 8 h 14"/>
                <a:gd name="T34" fmla="*/ 12 w 61"/>
                <a:gd name="T35" fmla="*/ 8 h 14"/>
                <a:gd name="T36" fmla="*/ 11 w 61"/>
                <a:gd name="T37" fmla="*/ 6 h 14"/>
                <a:gd name="T38" fmla="*/ 9 w 61"/>
                <a:gd name="T39" fmla="*/ 6 h 14"/>
                <a:gd name="T40" fmla="*/ 6 w 61"/>
                <a:gd name="T41" fmla="*/ 5 h 14"/>
                <a:gd name="T42" fmla="*/ 4 w 61"/>
                <a:gd name="T43" fmla="*/ 5 h 14"/>
                <a:gd name="T44" fmla="*/ 3 w 61"/>
                <a:gd name="T45" fmla="*/ 3 h 14"/>
                <a:gd name="T46" fmla="*/ 1 w 61"/>
                <a:gd name="T47" fmla="*/ 3 h 14"/>
                <a:gd name="T48" fmla="*/ 0 w 61"/>
                <a:gd name="T49" fmla="*/ 1 h 14"/>
                <a:gd name="T50" fmla="*/ 0 w 61"/>
                <a:gd name="T51" fmla="*/ 0 h 14"/>
                <a:gd name="T52" fmla="*/ 4 w 61"/>
                <a:gd name="T53" fmla="*/ 1 h 14"/>
                <a:gd name="T54" fmla="*/ 8 w 61"/>
                <a:gd name="T55" fmla="*/ 3 h 14"/>
                <a:gd name="T56" fmla="*/ 11 w 61"/>
                <a:gd name="T57" fmla="*/ 5 h 14"/>
                <a:gd name="T58" fmla="*/ 15 w 61"/>
                <a:gd name="T59" fmla="*/ 6 h 14"/>
                <a:gd name="T60" fmla="*/ 19 w 61"/>
                <a:gd name="T61" fmla="*/ 8 h 14"/>
                <a:gd name="T62" fmla="*/ 22 w 61"/>
                <a:gd name="T63" fmla="*/ 8 h 14"/>
                <a:gd name="T64" fmla="*/ 26 w 61"/>
                <a:gd name="T65" fmla="*/ 9 h 14"/>
                <a:gd name="T66" fmla="*/ 29 w 61"/>
                <a:gd name="T67" fmla="*/ 9 h 14"/>
                <a:gd name="T68" fmla="*/ 34 w 61"/>
                <a:gd name="T69" fmla="*/ 11 h 14"/>
                <a:gd name="T70" fmla="*/ 37 w 61"/>
                <a:gd name="T71" fmla="*/ 11 h 14"/>
                <a:gd name="T72" fmla="*/ 42 w 61"/>
                <a:gd name="T73" fmla="*/ 11 h 14"/>
                <a:gd name="T74" fmla="*/ 45 w 61"/>
                <a:gd name="T75" fmla="*/ 12 h 14"/>
                <a:gd name="T76" fmla="*/ 48 w 61"/>
                <a:gd name="T77" fmla="*/ 12 h 14"/>
                <a:gd name="T78" fmla="*/ 53 w 61"/>
                <a:gd name="T79" fmla="*/ 12 h 14"/>
                <a:gd name="T80" fmla="*/ 56 w 61"/>
                <a:gd name="T81" fmla="*/ 12 h 14"/>
                <a:gd name="T82" fmla="*/ 61 w 61"/>
                <a:gd name="T83" fmla="*/ 12 h 14"/>
                <a:gd name="T84" fmla="*/ 59 w 61"/>
                <a:gd name="T85" fmla="*/ 14 h 14"/>
                <a:gd name="T86" fmla="*/ 58 w 61"/>
                <a:gd name="T87" fmla="*/ 14 h 14"/>
                <a:gd name="T88" fmla="*/ 56 w 61"/>
                <a:gd name="T89" fmla="*/ 14 h 14"/>
                <a:gd name="T90" fmla="*/ 54 w 61"/>
                <a:gd name="T91" fmla="*/ 14 h 14"/>
                <a:gd name="T92" fmla="*/ 53 w 61"/>
                <a:gd name="T93" fmla="*/ 14 h 14"/>
                <a:gd name="T94" fmla="*/ 51 w 61"/>
                <a:gd name="T95" fmla="*/ 14 h 14"/>
                <a:gd name="T96" fmla="*/ 51 w 61"/>
                <a:gd name="T97" fmla="*/ 14 h 14"/>
                <a:gd name="T98" fmla="*/ 48 w 61"/>
                <a:gd name="T99" fmla="*/ 14 h 14"/>
                <a:gd name="T100" fmla="*/ 47 w 61"/>
                <a:gd name="T101" fmla="*/ 14 h 1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1"/>
                <a:gd name="T154" fmla="*/ 0 h 14"/>
                <a:gd name="T155" fmla="*/ 61 w 61"/>
                <a:gd name="T156" fmla="*/ 14 h 1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1" h="14">
                  <a:moveTo>
                    <a:pt x="47" y="14"/>
                  </a:moveTo>
                  <a:lnTo>
                    <a:pt x="45" y="14"/>
                  </a:lnTo>
                  <a:lnTo>
                    <a:pt x="43" y="14"/>
                  </a:lnTo>
                  <a:lnTo>
                    <a:pt x="42" y="14"/>
                  </a:lnTo>
                  <a:lnTo>
                    <a:pt x="39" y="14"/>
                  </a:lnTo>
                  <a:lnTo>
                    <a:pt x="37" y="14"/>
                  </a:lnTo>
                  <a:lnTo>
                    <a:pt x="36" y="12"/>
                  </a:lnTo>
                  <a:lnTo>
                    <a:pt x="33" y="12"/>
                  </a:lnTo>
                  <a:lnTo>
                    <a:pt x="31" y="12"/>
                  </a:lnTo>
                  <a:lnTo>
                    <a:pt x="29" y="12"/>
                  </a:lnTo>
                  <a:lnTo>
                    <a:pt x="26" y="11"/>
                  </a:lnTo>
                  <a:lnTo>
                    <a:pt x="25" y="11"/>
                  </a:lnTo>
                  <a:lnTo>
                    <a:pt x="23" y="11"/>
                  </a:lnTo>
                  <a:lnTo>
                    <a:pt x="20" y="9"/>
                  </a:lnTo>
                  <a:lnTo>
                    <a:pt x="19" y="9"/>
                  </a:lnTo>
                  <a:lnTo>
                    <a:pt x="17" y="9"/>
                  </a:lnTo>
                  <a:lnTo>
                    <a:pt x="15" y="8"/>
                  </a:lnTo>
                  <a:lnTo>
                    <a:pt x="12" y="8"/>
                  </a:lnTo>
                  <a:lnTo>
                    <a:pt x="11" y="6"/>
                  </a:lnTo>
                  <a:lnTo>
                    <a:pt x="9" y="6"/>
                  </a:lnTo>
                  <a:lnTo>
                    <a:pt x="6" y="5"/>
                  </a:lnTo>
                  <a:lnTo>
                    <a:pt x="4" y="5"/>
                  </a:lnTo>
                  <a:lnTo>
                    <a:pt x="3" y="3"/>
                  </a:lnTo>
                  <a:lnTo>
                    <a:pt x="1" y="3"/>
                  </a:lnTo>
                  <a:lnTo>
                    <a:pt x="0" y="1"/>
                  </a:lnTo>
                  <a:lnTo>
                    <a:pt x="0" y="0"/>
                  </a:lnTo>
                  <a:lnTo>
                    <a:pt x="4" y="1"/>
                  </a:lnTo>
                  <a:lnTo>
                    <a:pt x="8" y="3"/>
                  </a:lnTo>
                  <a:lnTo>
                    <a:pt x="11" y="5"/>
                  </a:lnTo>
                  <a:lnTo>
                    <a:pt x="15" y="6"/>
                  </a:lnTo>
                  <a:lnTo>
                    <a:pt x="19" y="8"/>
                  </a:lnTo>
                  <a:lnTo>
                    <a:pt x="22" y="8"/>
                  </a:lnTo>
                  <a:lnTo>
                    <a:pt x="26" y="9"/>
                  </a:lnTo>
                  <a:lnTo>
                    <a:pt x="29" y="9"/>
                  </a:lnTo>
                  <a:lnTo>
                    <a:pt x="34" y="11"/>
                  </a:lnTo>
                  <a:lnTo>
                    <a:pt x="37" y="11"/>
                  </a:lnTo>
                  <a:lnTo>
                    <a:pt x="42" y="11"/>
                  </a:lnTo>
                  <a:lnTo>
                    <a:pt x="45" y="12"/>
                  </a:lnTo>
                  <a:lnTo>
                    <a:pt x="48" y="12"/>
                  </a:lnTo>
                  <a:lnTo>
                    <a:pt x="53" y="12"/>
                  </a:lnTo>
                  <a:lnTo>
                    <a:pt x="56" y="12"/>
                  </a:lnTo>
                  <a:lnTo>
                    <a:pt x="61" y="12"/>
                  </a:lnTo>
                  <a:lnTo>
                    <a:pt x="59" y="14"/>
                  </a:lnTo>
                  <a:lnTo>
                    <a:pt x="58" y="14"/>
                  </a:lnTo>
                  <a:lnTo>
                    <a:pt x="56" y="14"/>
                  </a:lnTo>
                  <a:lnTo>
                    <a:pt x="54" y="14"/>
                  </a:lnTo>
                  <a:lnTo>
                    <a:pt x="53" y="14"/>
                  </a:lnTo>
                  <a:lnTo>
                    <a:pt x="51" y="14"/>
                  </a:lnTo>
                  <a:lnTo>
                    <a:pt x="48" y="14"/>
                  </a:lnTo>
                  <a:lnTo>
                    <a:pt x="47"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82" name="Freeform 1177"/>
            <p:cNvSpPr>
              <a:spLocks/>
            </p:cNvSpPr>
            <p:nvPr/>
          </p:nvSpPr>
          <p:spPr bwMode="auto">
            <a:xfrm>
              <a:off x="3881" y="2613"/>
              <a:ext cx="6" cy="8"/>
            </a:xfrm>
            <a:custGeom>
              <a:avLst/>
              <a:gdLst>
                <a:gd name="T0" fmla="*/ 4 w 6"/>
                <a:gd name="T1" fmla="*/ 8 h 8"/>
                <a:gd name="T2" fmla="*/ 4 w 6"/>
                <a:gd name="T3" fmla="*/ 8 h 8"/>
                <a:gd name="T4" fmla="*/ 4 w 6"/>
                <a:gd name="T5" fmla="*/ 6 h 8"/>
                <a:gd name="T6" fmla="*/ 3 w 6"/>
                <a:gd name="T7" fmla="*/ 6 h 8"/>
                <a:gd name="T8" fmla="*/ 3 w 6"/>
                <a:gd name="T9" fmla="*/ 6 h 8"/>
                <a:gd name="T10" fmla="*/ 1 w 6"/>
                <a:gd name="T11" fmla="*/ 5 h 8"/>
                <a:gd name="T12" fmla="*/ 1 w 6"/>
                <a:gd name="T13" fmla="*/ 3 h 8"/>
                <a:gd name="T14" fmla="*/ 0 w 6"/>
                <a:gd name="T15" fmla="*/ 3 h 8"/>
                <a:gd name="T16" fmla="*/ 0 w 6"/>
                <a:gd name="T17" fmla="*/ 2 h 8"/>
                <a:gd name="T18" fmla="*/ 0 w 6"/>
                <a:gd name="T19" fmla="*/ 0 h 8"/>
                <a:gd name="T20" fmla="*/ 1 w 6"/>
                <a:gd name="T21" fmla="*/ 2 h 8"/>
                <a:gd name="T22" fmla="*/ 1 w 6"/>
                <a:gd name="T23" fmla="*/ 2 h 8"/>
                <a:gd name="T24" fmla="*/ 3 w 6"/>
                <a:gd name="T25" fmla="*/ 3 h 8"/>
                <a:gd name="T26" fmla="*/ 3 w 6"/>
                <a:gd name="T27" fmla="*/ 3 h 8"/>
                <a:gd name="T28" fmla="*/ 4 w 6"/>
                <a:gd name="T29" fmla="*/ 3 h 8"/>
                <a:gd name="T30" fmla="*/ 4 w 6"/>
                <a:gd name="T31" fmla="*/ 5 h 8"/>
                <a:gd name="T32" fmla="*/ 4 w 6"/>
                <a:gd name="T33" fmla="*/ 5 h 8"/>
                <a:gd name="T34" fmla="*/ 6 w 6"/>
                <a:gd name="T35" fmla="*/ 6 h 8"/>
                <a:gd name="T36" fmla="*/ 6 w 6"/>
                <a:gd name="T37" fmla="*/ 6 h 8"/>
                <a:gd name="T38" fmla="*/ 4 w 6"/>
                <a:gd name="T39" fmla="*/ 8 h 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
                <a:gd name="T61" fmla="*/ 0 h 8"/>
                <a:gd name="T62" fmla="*/ 6 w 6"/>
                <a:gd name="T63" fmla="*/ 8 h 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 h="8">
                  <a:moveTo>
                    <a:pt x="4" y="8"/>
                  </a:moveTo>
                  <a:lnTo>
                    <a:pt x="4" y="8"/>
                  </a:lnTo>
                  <a:lnTo>
                    <a:pt x="4" y="6"/>
                  </a:lnTo>
                  <a:lnTo>
                    <a:pt x="3" y="6"/>
                  </a:lnTo>
                  <a:lnTo>
                    <a:pt x="1" y="5"/>
                  </a:lnTo>
                  <a:lnTo>
                    <a:pt x="1" y="3"/>
                  </a:lnTo>
                  <a:lnTo>
                    <a:pt x="0" y="3"/>
                  </a:lnTo>
                  <a:lnTo>
                    <a:pt x="0" y="2"/>
                  </a:lnTo>
                  <a:lnTo>
                    <a:pt x="0" y="0"/>
                  </a:lnTo>
                  <a:lnTo>
                    <a:pt x="1" y="2"/>
                  </a:lnTo>
                  <a:lnTo>
                    <a:pt x="3" y="3"/>
                  </a:lnTo>
                  <a:lnTo>
                    <a:pt x="4" y="3"/>
                  </a:lnTo>
                  <a:lnTo>
                    <a:pt x="4" y="5"/>
                  </a:lnTo>
                  <a:lnTo>
                    <a:pt x="6" y="6"/>
                  </a:lnTo>
                  <a:lnTo>
                    <a:pt x="4"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83" name="Freeform 1178"/>
            <p:cNvSpPr>
              <a:spLocks/>
            </p:cNvSpPr>
            <p:nvPr/>
          </p:nvSpPr>
          <p:spPr bwMode="auto">
            <a:xfrm>
              <a:off x="3968" y="2599"/>
              <a:ext cx="8" cy="11"/>
            </a:xfrm>
            <a:custGeom>
              <a:avLst/>
              <a:gdLst>
                <a:gd name="T0" fmla="*/ 3 w 8"/>
                <a:gd name="T1" fmla="*/ 11 h 11"/>
                <a:gd name="T2" fmla="*/ 2 w 8"/>
                <a:gd name="T3" fmla="*/ 10 h 11"/>
                <a:gd name="T4" fmla="*/ 0 w 8"/>
                <a:gd name="T5" fmla="*/ 8 h 11"/>
                <a:gd name="T6" fmla="*/ 0 w 8"/>
                <a:gd name="T7" fmla="*/ 5 h 11"/>
                <a:gd name="T8" fmla="*/ 0 w 8"/>
                <a:gd name="T9" fmla="*/ 3 h 11"/>
                <a:gd name="T10" fmla="*/ 2 w 8"/>
                <a:gd name="T11" fmla="*/ 2 h 11"/>
                <a:gd name="T12" fmla="*/ 3 w 8"/>
                <a:gd name="T13" fmla="*/ 0 h 11"/>
                <a:gd name="T14" fmla="*/ 5 w 8"/>
                <a:gd name="T15" fmla="*/ 0 h 11"/>
                <a:gd name="T16" fmla="*/ 5 w 8"/>
                <a:gd name="T17" fmla="*/ 2 h 11"/>
                <a:gd name="T18" fmla="*/ 6 w 8"/>
                <a:gd name="T19" fmla="*/ 2 h 11"/>
                <a:gd name="T20" fmla="*/ 6 w 8"/>
                <a:gd name="T21" fmla="*/ 2 h 11"/>
                <a:gd name="T22" fmla="*/ 8 w 8"/>
                <a:gd name="T23" fmla="*/ 3 h 11"/>
                <a:gd name="T24" fmla="*/ 8 w 8"/>
                <a:gd name="T25" fmla="*/ 5 h 11"/>
                <a:gd name="T26" fmla="*/ 8 w 8"/>
                <a:gd name="T27" fmla="*/ 6 h 11"/>
                <a:gd name="T28" fmla="*/ 8 w 8"/>
                <a:gd name="T29" fmla="*/ 6 h 11"/>
                <a:gd name="T30" fmla="*/ 6 w 8"/>
                <a:gd name="T31" fmla="*/ 8 h 11"/>
                <a:gd name="T32" fmla="*/ 6 w 8"/>
                <a:gd name="T33" fmla="*/ 10 h 11"/>
                <a:gd name="T34" fmla="*/ 5 w 8"/>
                <a:gd name="T35" fmla="*/ 10 h 11"/>
                <a:gd name="T36" fmla="*/ 3 w 8"/>
                <a:gd name="T37" fmla="*/ 11 h 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11"/>
                <a:gd name="T59" fmla="*/ 8 w 8"/>
                <a:gd name="T60" fmla="*/ 11 h 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11">
                  <a:moveTo>
                    <a:pt x="3" y="11"/>
                  </a:moveTo>
                  <a:lnTo>
                    <a:pt x="2" y="10"/>
                  </a:lnTo>
                  <a:lnTo>
                    <a:pt x="0" y="8"/>
                  </a:lnTo>
                  <a:lnTo>
                    <a:pt x="0" y="5"/>
                  </a:lnTo>
                  <a:lnTo>
                    <a:pt x="0" y="3"/>
                  </a:lnTo>
                  <a:lnTo>
                    <a:pt x="2" y="2"/>
                  </a:lnTo>
                  <a:lnTo>
                    <a:pt x="3" y="0"/>
                  </a:lnTo>
                  <a:lnTo>
                    <a:pt x="5" y="0"/>
                  </a:lnTo>
                  <a:lnTo>
                    <a:pt x="5" y="2"/>
                  </a:lnTo>
                  <a:lnTo>
                    <a:pt x="6" y="2"/>
                  </a:lnTo>
                  <a:lnTo>
                    <a:pt x="8" y="3"/>
                  </a:lnTo>
                  <a:lnTo>
                    <a:pt x="8" y="5"/>
                  </a:lnTo>
                  <a:lnTo>
                    <a:pt x="8" y="6"/>
                  </a:lnTo>
                  <a:lnTo>
                    <a:pt x="6" y="8"/>
                  </a:lnTo>
                  <a:lnTo>
                    <a:pt x="6" y="10"/>
                  </a:lnTo>
                  <a:lnTo>
                    <a:pt x="5" y="10"/>
                  </a:lnTo>
                  <a:lnTo>
                    <a:pt x="3" y="11"/>
                  </a:lnTo>
                  <a:close/>
                </a:path>
              </a:pathLst>
            </a:custGeom>
            <a:solidFill>
              <a:srgbClr val="6666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84" name="Freeform 1179"/>
            <p:cNvSpPr>
              <a:spLocks/>
            </p:cNvSpPr>
            <p:nvPr/>
          </p:nvSpPr>
          <p:spPr bwMode="auto">
            <a:xfrm>
              <a:off x="3979" y="2602"/>
              <a:ext cx="104" cy="7"/>
            </a:xfrm>
            <a:custGeom>
              <a:avLst/>
              <a:gdLst>
                <a:gd name="T0" fmla="*/ 98 w 104"/>
                <a:gd name="T1" fmla="*/ 7 h 7"/>
                <a:gd name="T2" fmla="*/ 92 w 104"/>
                <a:gd name="T3" fmla="*/ 7 h 7"/>
                <a:gd name="T4" fmla="*/ 86 w 104"/>
                <a:gd name="T5" fmla="*/ 7 h 7"/>
                <a:gd name="T6" fmla="*/ 79 w 104"/>
                <a:gd name="T7" fmla="*/ 7 h 7"/>
                <a:gd name="T8" fmla="*/ 73 w 104"/>
                <a:gd name="T9" fmla="*/ 7 h 7"/>
                <a:gd name="T10" fmla="*/ 67 w 104"/>
                <a:gd name="T11" fmla="*/ 5 h 7"/>
                <a:gd name="T12" fmla="*/ 59 w 104"/>
                <a:gd name="T13" fmla="*/ 5 h 7"/>
                <a:gd name="T14" fmla="*/ 53 w 104"/>
                <a:gd name="T15" fmla="*/ 5 h 7"/>
                <a:gd name="T16" fmla="*/ 47 w 104"/>
                <a:gd name="T17" fmla="*/ 5 h 7"/>
                <a:gd name="T18" fmla="*/ 40 w 104"/>
                <a:gd name="T19" fmla="*/ 5 h 7"/>
                <a:gd name="T20" fmla="*/ 34 w 104"/>
                <a:gd name="T21" fmla="*/ 3 h 7"/>
                <a:gd name="T22" fmla="*/ 28 w 104"/>
                <a:gd name="T23" fmla="*/ 3 h 7"/>
                <a:gd name="T24" fmla="*/ 22 w 104"/>
                <a:gd name="T25" fmla="*/ 3 h 7"/>
                <a:gd name="T26" fmla="*/ 15 w 104"/>
                <a:gd name="T27" fmla="*/ 3 h 7"/>
                <a:gd name="T28" fmla="*/ 9 w 104"/>
                <a:gd name="T29" fmla="*/ 3 h 7"/>
                <a:gd name="T30" fmla="*/ 3 w 104"/>
                <a:gd name="T31" fmla="*/ 3 h 7"/>
                <a:gd name="T32" fmla="*/ 0 w 104"/>
                <a:gd name="T33" fmla="*/ 2 h 7"/>
                <a:gd name="T34" fmla="*/ 6 w 104"/>
                <a:gd name="T35" fmla="*/ 2 h 7"/>
                <a:gd name="T36" fmla="*/ 12 w 104"/>
                <a:gd name="T37" fmla="*/ 2 h 7"/>
                <a:gd name="T38" fmla="*/ 19 w 104"/>
                <a:gd name="T39" fmla="*/ 2 h 7"/>
                <a:gd name="T40" fmla="*/ 25 w 104"/>
                <a:gd name="T41" fmla="*/ 2 h 7"/>
                <a:gd name="T42" fmla="*/ 31 w 104"/>
                <a:gd name="T43" fmla="*/ 2 h 7"/>
                <a:gd name="T44" fmla="*/ 39 w 104"/>
                <a:gd name="T45" fmla="*/ 2 h 7"/>
                <a:gd name="T46" fmla="*/ 45 w 104"/>
                <a:gd name="T47" fmla="*/ 0 h 7"/>
                <a:gd name="T48" fmla="*/ 51 w 104"/>
                <a:gd name="T49" fmla="*/ 0 h 7"/>
                <a:gd name="T50" fmla="*/ 58 w 104"/>
                <a:gd name="T51" fmla="*/ 0 h 7"/>
                <a:gd name="T52" fmla="*/ 64 w 104"/>
                <a:gd name="T53" fmla="*/ 0 h 7"/>
                <a:gd name="T54" fmla="*/ 70 w 104"/>
                <a:gd name="T55" fmla="*/ 0 h 7"/>
                <a:gd name="T56" fmla="*/ 76 w 104"/>
                <a:gd name="T57" fmla="*/ 0 h 7"/>
                <a:gd name="T58" fmla="*/ 83 w 104"/>
                <a:gd name="T59" fmla="*/ 0 h 7"/>
                <a:gd name="T60" fmla="*/ 89 w 104"/>
                <a:gd name="T61" fmla="*/ 0 h 7"/>
                <a:gd name="T62" fmla="*/ 95 w 104"/>
                <a:gd name="T63" fmla="*/ 0 h 7"/>
                <a:gd name="T64" fmla="*/ 101 w 104"/>
                <a:gd name="T65" fmla="*/ 0 h 7"/>
                <a:gd name="T66" fmla="*/ 103 w 104"/>
                <a:gd name="T67" fmla="*/ 2 h 7"/>
                <a:gd name="T68" fmla="*/ 103 w 104"/>
                <a:gd name="T69" fmla="*/ 3 h 7"/>
                <a:gd name="T70" fmla="*/ 103 w 104"/>
                <a:gd name="T71" fmla="*/ 5 h 7"/>
                <a:gd name="T72" fmla="*/ 103 w 104"/>
                <a:gd name="T73" fmla="*/ 7 h 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7"/>
                <a:gd name="T113" fmla="*/ 104 w 104"/>
                <a:gd name="T114" fmla="*/ 7 h 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7">
                  <a:moveTo>
                    <a:pt x="101" y="7"/>
                  </a:moveTo>
                  <a:lnTo>
                    <a:pt x="98" y="7"/>
                  </a:lnTo>
                  <a:lnTo>
                    <a:pt x="95" y="7"/>
                  </a:lnTo>
                  <a:lnTo>
                    <a:pt x="92" y="7"/>
                  </a:lnTo>
                  <a:lnTo>
                    <a:pt x="89" y="7"/>
                  </a:lnTo>
                  <a:lnTo>
                    <a:pt x="86" y="7"/>
                  </a:lnTo>
                  <a:lnTo>
                    <a:pt x="83" y="7"/>
                  </a:lnTo>
                  <a:lnTo>
                    <a:pt x="79" y="7"/>
                  </a:lnTo>
                  <a:lnTo>
                    <a:pt x="76" y="7"/>
                  </a:lnTo>
                  <a:lnTo>
                    <a:pt x="73" y="7"/>
                  </a:lnTo>
                  <a:lnTo>
                    <a:pt x="70" y="5"/>
                  </a:lnTo>
                  <a:lnTo>
                    <a:pt x="67" y="5"/>
                  </a:lnTo>
                  <a:lnTo>
                    <a:pt x="62" y="5"/>
                  </a:lnTo>
                  <a:lnTo>
                    <a:pt x="59" y="5"/>
                  </a:lnTo>
                  <a:lnTo>
                    <a:pt x="56" y="5"/>
                  </a:lnTo>
                  <a:lnTo>
                    <a:pt x="53" y="5"/>
                  </a:lnTo>
                  <a:lnTo>
                    <a:pt x="50" y="5"/>
                  </a:lnTo>
                  <a:lnTo>
                    <a:pt x="47" y="5"/>
                  </a:lnTo>
                  <a:lnTo>
                    <a:pt x="44" y="5"/>
                  </a:lnTo>
                  <a:lnTo>
                    <a:pt x="40" y="5"/>
                  </a:lnTo>
                  <a:lnTo>
                    <a:pt x="37" y="3"/>
                  </a:lnTo>
                  <a:lnTo>
                    <a:pt x="34" y="3"/>
                  </a:lnTo>
                  <a:lnTo>
                    <a:pt x="31" y="3"/>
                  </a:lnTo>
                  <a:lnTo>
                    <a:pt x="28" y="3"/>
                  </a:lnTo>
                  <a:lnTo>
                    <a:pt x="25" y="3"/>
                  </a:lnTo>
                  <a:lnTo>
                    <a:pt x="22" y="3"/>
                  </a:lnTo>
                  <a:lnTo>
                    <a:pt x="19" y="3"/>
                  </a:lnTo>
                  <a:lnTo>
                    <a:pt x="15" y="3"/>
                  </a:lnTo>
                  <a:lnTo>
                    <a:pt x="12" y="3"/>
                  </a:lnTo>
                  <a:lnTo>
                    <a:pt x="9" y="3"/>
                  </a:lnTo>
                  <a:lnTo>
                    <a:pt x="6" y="3"/>
                  </a:lnTo>
                  <a:lnTo>
                    <a:pt x="3" y="3"/>
                  </a:lnTo>
                  <a:lnTo>
                    <a:pt x="0" y="3"/>
                  </a:lnTo>
                  <a:lnTo>
                    <a:pt x="0" y="2"/>
                  </a:lnTo>
                  <a:lnTo>
                    <a:pt x="3" y="2"/>
                  </a:lnTo>
                  <a:lnTo>
                    <a:pt x="6" y="2"/>
                  </a:lnTo>
                  <a:lnTo>
                    <a:pt x="9" y="2"/>
                  </a:lnTo>
                  <a:lnTo>
                    <a:pt x="12" y="2"/>
                  </a:lnTo>
                  <a:lnTo>
                    <a:pt x="15" y="2"/>
                  </a:lnTo>
                  <a:lnTo>
                    <a:pt x="19" y="2"/>
                  </a:lnTo>
                  <a:lnTo>
                    <a:pt x="22" y="2"/>
                  </a:lnTo>
                  <a:lnTo>
                    <a:pt x="25" y="2"/>
                  </a:lnTo>
                  <a:lnTo>
                    <a:pt x="28" y="2"/>
                  </a:lnTo>
                  <a:lnTo>
                    <a:pt x="31" y="2"/>
                  </a:lnTo>
                  <a:lnTo>
                    <a:pt x="36" y="2"/>
                  </a:lnTo>
                  <a:lnTo>
                    <a:pt x="39" y="2"/>
                  </a:lnTo>
                  <a:lnTo>
                    <a:pt x="42" y="2"/>
                  </a:lnTo>
                  <a:lnTo>
                    <a:pt x="45" y="0"/>
                  </a:lnTo>
                  <a:lnTo>
                    <a:pt x="48" y="0"/>
                  </a:lnTo>
                  <a:lnTo>
                    <a:pt x="51" y="0"/>
                  </a:lnTo>
                  <a:lnTo>
                    <a:pt x="54" y="0"/>
                  </a:lnTo>
                  <a:lnTo>
                    <a:pt x="58" y="0"/>
                  </a:lnTo>
                  <a:lnTo>
                    <a:pt x="61" y="0"/>
                  </a:lnTo>
                  <a:lnTo>
                    <a:pt x="64" y="0"/>
                  </a:lnTo>
                  <a:lnTo>
                    <a:pt x="67" y="0"/>
                  </a:lnTo>
                  <a:lnTo>
                    <a:pt x="70" y="0"/>
                  </a:lnTo>
                  <a:lnTo>
                    <a:pt x="73" y="0"/>
                  </a:lnTo>
                  <a:lnTo>
                    <a:pt x="76" y="0"/>
                  </a:lnTo>
                  <a:lnTo>
                    <a:pt x="79" y="0"/>
                  </a:lnTo>
                  <a:lnTo>
                    <a:pt x="83" y="0"/>
                  </a:lnTo>
                  <a:lnTo>
                    <a:pt x="86" y="0"/>
                  </a:lnTo>
                  <a:lnTo>
                    <a:pt x="89" y="0"/>
                  </a:lnTo>
                  <a:lnTo>
                    <a:pt x="92" y="0"/>
                  </a:lnTo>
                  <a:lnTo>
                    <a:pt x="95" y="0"/>
                  </a:lnTo>
                  <a:lnTo>
                    <a:pt x="98" y="0"/>
                  </a:lnTo>
                  <a:lnTo>
                    <a:pt x="101" y="0"/>
                  </a:lnTo>
                  <a:lnTo>
                    <a:pt x="103" y="2"/>
                  </a:lnTo>
                  <a:lnTo>
                    <a:pt x="103" y="3"/>
                  </a:lnTo>
                  <a:lnTo>
                    <a:pt x="104" y="5"/>
                  </a:lnTo>
                  <a:lnTo>
                    <a:pt x="103" y="5"/>
                  </a:lnTo>
                  <a:lnTo>
                    <a:pt x="103" y="7"/>
                  </a:lnTo>
                  <a:lnTo>
                    <a:pt x="101" y="7"/>
                  </a:lnTo>
                  <a:close/>
                </a:path>
              </a:pathLst>
            </a:custGeom>
            <a:solidFill>
              <a:srgbClr val="6666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85" name="Freeform 1180"/>
            <p:cNvSpPr>
              <a:spLocks/>
            </p:cNvSpPr>
            <p:nvPr/>
          </p:nvSpPr>
          <p:spPr bwMode="auto">
            <a:xfrm>
              <a:off x="3868" y="2591"/>
              <a:ext cx="97" cy="13"/>
            </a:xfrm>
            <a:custGeom>
              <a:avLst/>
              <a:gdLst>
                <a:gd name="T0" fmla="*/ 95 w 97"/>
                <a:gd name="T1" fmla="*/ 13 h 13"/>
                <a:gd name="T2" fmla="*/ 89 w 97"/>
                <a:gd name="T3" fmla="*/ 13 h 13"/>
                <a:gd name="T4" fmla="*/ 83 w 97"/>
                <a:gd name="T5" fmla="*/ 13 h 13"/>
                <a:gd name="T6" fmla="*/ 78 w 97"/>
                <a:gd name="T7" fmla="*/ 13 h 13"/>
                <a:gd name="T8" fmla="*/ 72 w 97"/>
                <a:gd name="T9" fmla="*/ 13 h 13"/>
                <a:gd name="T10" fmla="*/ 66 w 97"/>
                <a:gd name="T11" fmla="*/ 11 h 13"/>
                <a:gd name="T12" fmla="*/ 61 w 97"/>
                <a:gd name="T13" fmla="*/ 11 h 13"/>
                <a:gd name="T14" fmla="*/ 55 w 97"/>
                <a:gd name="T15" fmla="*/ 11 h 13"/>
                <a:gd name="T16" fmla="*/ 49 w 97"/>
                <a:gd name="T17" fmla="*/ 11 h 13"/>
                <a:gd name="T18" fmla="*/ 42 w 97"/>
                <a:gd name="T19" fmla="*/ 11 h 13"/>
                <a:gd name="T20" fmla="*/ 38 w 97"/>
                <a:gd name="T21" fmla="*/ 11 h 13"/>
                <a:gd name="T22" fmla="*/ 31 w 97"/>
                <a:gd name="T23" fmla="*/ 10 h 13"/>
                <a:gd name="T24" fmla="*/ 25 w 97"/>
                <a:gd name="T25" fmla="*/ 10 h 13"/>
                <a:gd name="T26" fmla="*/ 20 w 97"/>
                <a:gd name="T27" fmla="*/ 10 h 13"/>
                <a:gd name="T28" fmla="*/ 14 w 97"/>
                <a:gd name="T29" fmla="*/ 10 h 13"/>
                <a:gd name="T30" fmla="*/ 8 w 97"/>
                <a:gd name="T31" fmla="*/ 10 h 13"/>
                <a:gd name="T32" fmla="*/ 3 w 97"/>
                <a:gd name="T33" fmla="*/ 8 h 13"/>
                <a:gd name="T34" fmla="*/ 2 w 97"/>
                <a:gd name="T35" fmla="*/ 8 h 13"/>
                <a:gd name="T36" fmla="*/ 2 w 97"/>
                <a:gd name="T37" fmla="*/ 7 h 13"/>
                <a:gd name="T38" fmla="*/ 0 w 97"/>
                <a:gd name="T39" fmla="*/ 5 h 13"/>
                <a:gd name="T40" fmla="*/ 0 w 97"/>
                <a:gd name="T41" fmla="*/ 3 h 13"/>
                <a:gd name="T42" fmla="*/ 0 w 97"/>
                <a:gd name="T43" fmla="*/ 0 h 13"/>
                <a:gd name="T44" fmla="*/ 6 w 97"/>
                <a:gd name="T45" fmla="*/ 0 h 13"/>
                <a:gd name="T46" fmla="*/ 13 w 97"/>
                <a:gd name="T47" fmla="*/ 0 h 13"/>
                <a:gd name="T48" fmla="*/ 17 w 97"/>
                <a:gd name="T49" fmla="*/ 0 h 13"/>
                <a:gd name="T50" fmla="*/ 24 w 97"/>
                <a:gd name="T51" fmla="*/ 2 h 13"/>
                <a:gd name="T52" fmla="*/ 30 w 97"/>
                <a:gd name="T53" fmla="*/ 2 h 13"/>
                <a:gd name="T54" fmla="*/ 36 w 97"/>
                <a:gd name="T55" fmla="*/ 3 h 13"/>
                <a:gd name="T56" fmla="*/ 42 w 97"/>
                <a:gd name="T57" fmla="*/ 3 h 13"/>
                <a:gd name="T58" fmla="*/ 49 w 97"/>
                <a:gd name="T59" fmla="*/ 5 h 13"/>
                <a:gd name="T60" fmla="*/ 55 w 97"/>
                <a:gd name="T61" fmla="*/ 7 h 13"/>
                <a:gd name="T62" fmla="*/ 61 w 97"/>
                <a:gd name="T63" fmla="*/ 7 h 13"/>
                <a:gd name="T64" fmla="*/ 67 w 97"/>
                <a:gd name="T65" fmla="*/ 8 h 13"/>
                <a:gd name="T66" fmla="*/ 73 w 97"/>
                <a:gd name="T67" fmla="*/ 10 h 13"/>
                <a:gd name="T68" fmla="*/ 80 w 97"/>
                <a:gd name="T69" fmla="*/ 10 h 13"/>
                <a:gd name="T70" fmla="*/ 84 w 97"/>
                <a:gd name="T71" fmla="*/ 11 h 13"/>
                <a:gd name="T72" fmla="*/ 91 w 97"/>
                <a:gd name="T73" fmla="*/ 11 h 13"/>
                <a:gd name="T74" fmla="*/ 97 w 97"/>
                <a:gd name="T75" fmla="*/ 13 h 13"/>
                <a:gd name="T76" fmla="*/ 95 w 97"/>
                <a:gd name="T77" fmla="*/ 13 h 1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7"/>
                <a:gd name="T118" fmla="*/ 0 h 13"/>
                <a:gd name="T119" fmla="*/ 97 w 97"/>
                <a:gd name="T120" fmla="*/ 13 h 1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7" h="13">
                  <a:moveTo>
                    <a:pt x="95" y="13"/>
                  </a:moveTo>
                  <a:lnTo>
                    <a:pt x="89" y="13"/>
                  </a:lnTo>
                  <a:lnTo>
                    <a:pt x="83" y="13"/>
                  </a:lnTo>
                  <a:lnTo>
                    <a:pt x="78" y="13"/>
                  </a:lnTo>
                  <a:lnTo>
                    <a:pt x="72" y="13"/>
                  </a:lnTo>
                  <a:lnTo>
                    <a:pt x="66" y="11"/>
                  </a:lnTo>
                  <a:lnTo>
                    <a:pt x="61" y="11"/>
                  </a:lnTo>
                  <a:lnTo>
                    <a:pt x="55" y="11"/>
                  </a:lnTo>
                  <a:lnTo>
                    <a:pt x="49" y="11"/>
                  </a:lnTo>
                  <a:lnTo>
                    <a:pt x="42" y="11"/>
                  </a:lnTo>
                  <a:lnTo>
                    <a:pt x="38" y="11"/>
                  </a:lnTo>
                  <a:lnTo>
                    <a:pt x="31" y="10"/>
                  </a:lnTo>
                  <a:lnTo>
                    <a:pt x="25" y="10"/>
                  </a:lnTo>
                  <a:lnTo>
                    <a:pt x="20" y="10"/>
                  </a:lnTo>
                  <a:lnTo>
                    <a:pt x="14" y="10"/>
                  </a:lnTo>
                  <a:lnTo>
                    <a:pt x="8" y="10"/>
                  </a:lnTo>
                  <a:lnTo>
                    <a:pt x="3" y="8"/>
                  </a:lnTo>
                  <a:lnTo>
                    <a:pt x="2" y="8"/>
                  </a:lnTo>
                  <a:lnTo>
                    <a:pt x="2" y="7"/>
                  </a:lnTo>
                  <a:lnTo>
                    <a:pt x="0" y="5"/>
                  </a:lnTo>
                  <a:lnTo>
                    <a:pt x="0" y="3"/>
                  </a:lnTo>
                  <a:lnTo>
                    <a:pt x="0" y="0"/>
                  </a:lnTo>
                  <a:lnTo>
                    <a:pt x="6" y="0"/>
                  </a:lnTo>
                  <a:lnTo>
                    <a:pt x="13" y="0"/>
                  </a:lnTo>
                  <a:lnTo>
                    <a:pt x="17" y="0"/>
                  </a:lnTo>
                  <a:lnTo>
                    <a:pt x="24" y="2"/>
                  </a:lnTo>
                  <a:lnTo>
                    <a:pt x="30" y="2"/>
                  </a:lnTo>
                  <a:lnTo>
                    <a:pt x="36" y="3"/>
                  </a:lnTo>
                  <a:lnTo>
                    <a:pt x="42" y="3"/>
                  </a:lnTo>
                  <a:lnTo>
                    <a:pt x="49" y="5"/>
                  </a:lnTo>
                  <a:lnTo>
                    <a:pt x="55" y="7"/>
                  </a:lnTo>
                  <a:lnTo>
                    <a:pt x="61" y="7"/>
                  </a:lnTo>
                  <a:lnTo>
                    <a:pt x="67" y="8"/>
                  </a:lnTo>
                  <a:lnTo>
                    <a:pt x="73" y="10"/>
                  </a:lnTo>
                  <a:lnTo>
                    <a:pt x="80" y="10"/>
                  </a:lnTo>
                  <a:lnTo>
                    <a:pt x="84" y="11"/>
                  </a:lnTo>
                  <a:lnTo>
                    <a:pt x="91" y="11"/>
                  </a:lnTo>
                  <a:lnTo>
                    <a:pt x="97" y="13"/>
                  </a:lnTo>
                  <a:lnTo>
                    <a:pt x="95" y="13"/>
                  </a:lnTo>
                  <a:close/>
                </a:path>
              </a:pathLst>
            </a:custGeom>
            <a:solidFill>
              <a:srgbClr val="6666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86" name="Freeform 1181"/>
            <p:cNvSpPr>
              <a:spLocks/>
            </p:cNvSpPr>
            <p:nvPr/>
          </p:nvSpPr>
          <p:spPr bwMode="auto">
            <a:xfrm>
              <a:off x="3893" y="2566"/>
              <a:ext cx="164" cy="30"/>
            </a:xfrm>
            <a:custGeom>
              <a:avLst/>
              <a:gdLst>
                <a:gd name="T0" fmla="*/ 162 w 164"/>
                <a:gd name="T1" fmla="*/ 28 h 30"/>
                <a:gd name="T2" fmla="*/ 161 w 164"/>
                <a:gd name="T3" fmla="*/ 27 h 30"/>
                <a:gd name="T4" fmla="*/ 158 w 164"/>
                <a:gd name="T5" fmla="*/ 24 h 30"/>
                <a:gd name="T6" fmla="*/ 156 w 164"/>
                <a:gd name="T7" fmla="*/ 22 h 30"/>
                <a:gd name="T8" fmla="*/ 153 w 164"/>
                <a:gd name="T9" fmla="*/ 21 h 30"/>
                <a:gd name="T10" fmla="*/ 151 w 164"/>
                <a:gd name="T11" fmla="*/ 19 h 30"/>
                <a:gd name="T12" fmla="*/ 150 w 164"/>
                <a:gd name="T13" fmla="*/ 19 h 30"/>
                <a:gd name="T14" fmla="*/ 147 w 164"/>
                <a:gd name="T15" fmla="*/ 18 h 30"/>
                <a:gd name="T16" fmla="*/ 142 w 164"/>
                <a:gd name="T17" fmla="*/ 14 h 30"/>
                <a:gd name="T18" fmla="*/ 133 w 164"/>
                <a:gd name="T19" fmla="*/ 13 h 30"/>
                <a:gd name="T20" fmla="*/ 125 w 164"/>
                <a:gd name="T21" fmla="*/ 10 h 30"/>
                <a:gd name="T22" fmla="*/ 116 w 164"/>
                <a:gd name="T23" fmla="*/ 8 h 30"/>
                <a:gd name="T24" fmla="*/ 108 w 164"/>
                <a:gd name="T25" fmla="*/ 7 h 30"/>
                <a:gd name="T26" fmla="*/ 98 w 164"/>
                <a:gd name="T27" fmla="*/ 5 h 30"/>
                <a:gd name="T28" fmla="*/ 89 w 164"/>
                <a:gd name="T29" fmla="*/ 4 h 30"/>
                <a:gd name="T30" fmla="*/ 80 w 164"/>
                <a:gd name="T31" fmla="*/ 2 h 30"/>
                <a:gd name="T32" fmla="*/ 70 w 164"/>
                <a:gd name="T33" fmla="*/ 2 h 30"/>
                <a:gd name="T34" fmla="*/ 63 w 164"/>
                <a:gd name="T35" fmla="*/ 2 h 30"/>
                <a:gd name="T36" fmla="*/ 53 w 164"/>
                <a:gd name="T37" fmla="*/ 2 h 30"/>
                <a:gd name="T38" fmla="*/ 44 w 164"/>
                <a:gd name="T39" fmla="*/ 4 h 30"/>
                <a:gd name="T40" fmla="*/ 36 w 164"/>
                <a:gd name="T41" fmla="*/ 5 h 30"/>
                <a:gd name="T42" fmla="*/ 27 w 164"/>
                <a:gd name="T43" fmla="*/ 7 h 30"/>
                <a:gd name="T44" fmla="*/ 17 w 164"/>
                <a:gd name="T45" fmla="*/ 8 h 30"/>
                <a:gd name="T46" fmla="*/ 9 w 164"/>
                <a:gd name="T47" fmla="*/ 11 h 30"/>
                <a:gd name="T48" fmla="*/ 5 w 164"/>
                <a:gd name="T49" fmla="*/ 13 h 30"/>
                <a:gd name="T50" fmla="*/ 2 w 164"/>
                <a:gd name="T51" fmla="*/ 14 h 30"/>
                <a:gd name="T52" fmla="*/ 0 w 164"/>
                <a:gd name="T53" fmla="*/ 16 h 30"/>
                <a:gd name="T54" fmla="*/ 2 w 164"/>
                <a:gd name="T55" fmla="*/ 13 h 30"/>
                <a:gd name="T56" fmla="*/ 3 w 164"/>
                <a:gd name="T57" fmla="*/ 11 h 30"/>
                <a:gd name="T58" fmla="*/ 6 w 164"/>
                <a:gd name="T59" fmla="*/ 10 h 30"/>
                <a:gd name="T60" fmla="*/ 8 w 164"/>
                <a:gd name="T61" fmla="*/ 8 h 30"/>
                <a:gd name="T62" fmla="*/ 14 w 164"/>
                <a:gd name="T63" fmla="*/ 7 h 30"/>
                <a:gd name="T64" fmla="*/ 22 w 164"/>
                <a:gd name="T65" fmla="*/ 5 h 30"/>
                <a:gd name="T66" fmla="*/ 30 w 164"/>
                <a:gd name="T67" fmla="*/ 4 h 30"/>
                <a:gd name="T68" fmla="*/ 39 w 164"/>
                <a:gd name="T69" fmla="*/ 2 h 30"/>
                <a:gd name="T70" fmla="*/ 47 w 164"/>
                <a:gd name="T71" fmla="*/ 2 h 30"/>
                <a:gd name="T72" fmla="*/ 55 w 164"/>
                <a:gd name="T73" fmla="*/ 0 h 30"/>
                <a:gd name="T74" fmla="*/ 64 w 164"/>
                <a:gd name="T75" fmla="*/ 0 h 30"/>
                <a:gd name="T76" fmla="*/ 72 w 164"/>
                <a:gd name="T77" fmla="*/ 0 h 30"/>
                <a:gd name="T78" fmla="*/ 81 w 164"/>
                <a:gd name="T79" fmla="*/ 0 h 30"/>
                <a:gd name="T80" fmla="*/ 89 w 164"/>
                <a:gd name="T81" fmla="*/ 2 h 30"/>
                <a:gd name="T82" fmla="*/ 98 w 164"/>
                <a:gd name="T83" fmla="*/ 2 h 30"/>
                <a:gd name="T84" fmla="*/ 106 w 164"/>
                <a:gd name="T85" fmla="*/ 4 h 30"/>
                <a:gd name="T86" fmla="*/ 114 w 164"/>
                <a:gd name="T87" fmla="*/ 5 h 30"/>
                <a:gd name="T88" fmla="*/ 123 w 164"/>
                <a:gd name="T89" fmla="*/ 7 h 30"/>
                <a:gd name="T90" fmla="*/ 131 w 164"/>
                <a:gd name="T91" fmla="*/ 10 h 30"/>
                <a:gd name="T92" fmla="*/ 140 w 164"/>
                <a:gd name="T93" fmla="*/ 11 h 30"/>
                <a:gd name="T94" fmla="*/ 145 w 164"/>
                <a:gd name="T95" fmla="*/ 14 h 30"/>
                <a:gd name="T96" fmla="*/ 148 w 164"/>
                <a:gd name="T97" fmla="*/ 16 h 30"/>
                <a:gd name="T98" fmla="*/ 151 w 164"/>
                <a:gd name="T99" fmla="*/ 16 h 30"/>
                <a:gd name="T100" fmla="*/ 153 w 164"/>
                <a:gd name="T101" fmla="*/ 18 h 30"/>
                <a:gd name="T102" fmla="*/ 156 w 164"/>
                <a:gd name="T103" fmla="*/ 19 h 30"/>
                <a:gd name="T104" fmla="*/ 158 w 164"/>
                <a:gd name="T105" fmla="*/ 22 h 30"/>
                <a:gd name="T106" fmla="*/ 161 w 164"/>
                <a:gd name="T107" fmla="*/ 24 h 30"/>
                <a:gd name="T108" fmla="*/ 164 w 164"/>
                <a:gd name="T109" fmla="*/ 27 h 30"/>
                <a:gd name="T110" fmla="*/ 164 w 164"/>
                <a:gd name="T111" fmla="*/ 30 h 3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4"/>
                <a:gd name="T169" fmla="*/ 0 h 30"/>
                <a:gd name="T170" fmla="*/ 164 w 164"/>
                <a:gd name="T171" fmla="*/ 30 h 3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4" h="30">
                  <a:moveTo>
                    <a:pt x="164" y="30"/>
                  </a:moveTo>
                  <a:lnTo>
                    <a:pt x="162" y="28"/>
                  </a:lnTo>
                  <a:lnTo>
                    <a:pt x="161" y="28"/>
                  </a:lnTo>
                  <a:lnTo>
                    <a:pt x="161" y="27"/>
                  </a:lnTo>
                  <a:lnTo>
                    <a:pt x="159" y="25"/>
                  </a:lnTo>
                  <a:lnTo>
                    <a:pt x="158" y="24"/>
                  </a:lnTo>
                  <a:lnTo>
                    <a:pt x="156" y="22"/>
                  </a:lnTo>
                  <a:lnTo>
                    <a:pt x="155" y="22"/>
                  </a:lnTo>
                  <a:lnTo>
                    <a:pt x="153" y="21"/>
                  </a:lnTo>
                  <a:lnTo>
                    <a:pt x="151" y="19"/>
                  </a:lnTo>
                  <a:lnTo>
                    <a:pt x="150" y="19"/>
                  </a:lnTo>
                  <a:lnTo>
                    <a:pt x="148" y="18"/>
                  </a:lnTo>
                  <a:lnTo>
                    <a:pt x="147" y="18"/>
                  </a:lnTo>
                  <a:lnTo>
                    <a:pt x="147" y="16"/>
                  </a:lnTo>
                  <a:lnTo>
                    <a:pt x="142" y="14"/>
                  </a:lnTo>
                  <a:lnTo>
                    <a:pt x="137" y="13"/>
                  </a:lnTo>
                  <a:lnTo>
                    <a:pt x="133" y="13"/>
                  </a:lnTo>
                  <a:lnTo>
                    <a:pt x="130" y="11"/>
                  </a:lnTo>
                  <a:lnTo>
                    <a:pt x="125" y="10"/>
                  </a:lnTo>
                  <a:lnTo>
                    <a:pt x="120" y="8"/>
                  </a:lnTo>
                  <a:lnTo>
                    <a:pt x="116" y="8"/>
                  </a:lnTo>
                  <a:lnTo>
                    <a:pt x="111" y="7"/>
                  </a:lnTo>
                  <a:lnTo>
                    <a:pt x="108" y="7"/>
                  </a:lnTo>
                  <a:lnTo>
                    <a:pt x="103" y="5"/>
                  </a:lnTo>
                  <a:lnTo>
                    <a:pt x="98" y="5"/>
                  </a:lnTo>
                  <a:lnTo>
                    <a:pt x="94" y="4"/>
                  </a:lnTo>
                  <a:lnTo>
                    <a:pt x="89" y="4"/>
                  </a:lnTo>
                  <a:lnTo>
                    <a:pt x="84" y="4"/>
                  </a:lnTo>
                  <a:lnTo>
                    <a:pt x="80" y="2"/>
                  </a:lnTo>
                  <a:lnTo>
                    <a:pt x="75" y="2"/>
                  </a:lnTo>
                  <a:lnTo>
                    <a:pt x="70" y="2"/>
                  </a:lnTo>
                  <a:lnTo>
                    <a:pt x="67" y="2"/>
                  </a:lnTo>
                  <a:lnTo>
                    <a:pt x="63" y="2"/>
                  </a:lnTo>
                  <a:lnTo>
                    <a:pt x="58" y="2"/>
                  </a:lnTo>
                  <a:lnTo>
                    <a:pt x="53" y="2"/>
                  </a:lnTo>
                  <a:lnTo>
                    <a:pt x="48" y="4"/>
                  </a:lnTo>
                  <a:lnTo>
                    <a:pt x="44" y="4"/>
                  </a:lnTo>
                  <a:lnTo>
                    <a:pt x="39" y="4"/>
                  </a:lnTo>
                  <a:lnTo>
                    <a:pt x="36" y="5"/>
                  </a:lnTo>
                  <a:lnTo>
                    <a:pt x="31" y="5"/>
                  </a:lnTo>
                  <a:lnTo>
                    <a:pt x="27" y="7"/>
                  </a:lnTo>
                  <a:lnTo>
                    <a:pt x="22" y="7"/>
                  </a:lnTo>
                  <a:lnTo>
                    <a:pt x="17" y="8"/>
                  </a:lnTo>
                  <a:lnTo>
                    <a:pt x="14" y="10"/>
                  </a:lnTo>
                  <a:lnTo>
                    <a:pt x="9" y="11"/>
                  </a:lnTo>
                  <a:lnTo>
                    <a:pt x="5" y="13"/>
                  </a:lnTo>
                  <a:lnTo>
                    <a:pt x="3" y="14"/>
                  </a:lnTo>
                  <a:lnTo>
                    <a:pt x="2" y="14"/>
                  </a:lnTo>
                  <a:lnTo>
                    <a:pt x="2" y="16"/>
                  </a:lnTo>
                  <a:lnTo>
                    <a:pt x="0" y="16"/>
                  </a:lnTo>
                  <a:lnTo>
                    <a:pt x="0" y="13"/>
                  </a:lnTo>
                  <a:lnTo>
                    <a:pt x="2" y="13"/>
                  </a:lnTo>
                  <a:lnTo>
                    <a:pt x="3" y="13"/>
                  </a:lnTo>
                  <a:lnTo>
                    <a:pt x="3" y="11"/>
                  </a:lnTo>
                  <a:lnTo>
                    <a:pt x="5" y="11"/>
                  </a:lnTo>
                  <a:lnTo>
                    <a:pt x="6" y="10"/>
                  </a:lnTo>
                  <a:lnTo>
                    <a:pt x="8" y="8"/>
                  </a:lnTo>
                  <a:lnTo>
                    <a:pt x="9" y="8"/>
                  </a:lnTo>
                  <a:lnTo>
                    <a:pt x="14" y="7"/>
                  </a:lnTo>
                  <a:lnTo>
                    <a:pt x="17" y="7"/>
                  </a:lnTo>
                  <a:lnTo>
                    <a:pt x="22" y="5"/>
                  </a:lnTo>
                  <a:lnTo>
                    <a:pt x="27" y="5"/>
                  </a:lnTo>
                  <a:lnTo>
                    <a:pt x="30" y="4"/>
                  </a:lnTo>
                  <a:lnTo>
                    <a:pt x="34" y="4"/>
                  </a:lnTo>
                  <a:lnTo>
                    <a:pt x="39" y="2"/>
                  </a:lnTo>
                  <a:lnTo>
                    <a:pt x="42" y="2"/>
                  </a:lnTo>
                  <a:lnTo>
                    <a:pt x="47" y="2"/>
                  </a:lnTo>
                  <a:lnTo>
                    <a:pt x="52" y="0"/>
                  </a:lnTo>
                  <a:lnTo>
                    <a:pt x="55" y="0"/>
                  </a:lnTo>
                  <a:lnTo>
                    <a:pt x="59" y="0"/>
                  </a:lnTo>
                  <a:lnTo>
                    <a:pt x="64" y="0"/>
                  </a:lnTo>
                  <a:lnTo>
                    <a:pt x="69" y="0"/>
                  </a:lnTo>
                  <a:lnTo>
                    <a:pt x="72" y="0"/>
                  </a:lnTo>
                  <a:lnTo>
                    <a:pt x="77" y="0"/>
                  </a:lnTo>
                  <a:lnTo>
                    <a:pt x="81" y="0"/>
                  </a:lnTo>
                  <a:lnTo>
                    <a:pt x="84" y="2"/>
                  </a:lnTo>
                  <a:lnTo>
                    <a:pt x="89" y="2"/>
                  </a:lnTo>
                  <a:lnTo>
                    <a:pt x="94" y="2"/>
                  </a:lnTo>
                  <a:lnTo>
                    <a:pt x="98" y="2"/>
                  </a:lnTo>
                  <a:lnTo>
                    <a:pt x="101" y="4"/>
                  </a:lnTo>
                  <a:lnTo>
                    <a:pt x="106" y="4"/>
                  </a:lnTo>
                  <a:lnTo>
                    <a:pt x="111" y="5"/>
                  </a:lnTo>
                  <a:lnTo>
                    <a:pt x="114" y="5"/>
                  </a:lnTo>
                  <a:lnTo>
                    <a:pt x="119" y="7"/>
                  </a:lnTo>
                  <a:lnTo>
                    <a:pt x="123" y="7"/>
                  </a:lnTo>
                  <a:lnTo>
                    <a:pt x="126" y="8"/>
                  </a:lnTo>
                  <a:lnTo>
                    <a:pt x="131" y="10"/>
                  </a:lnTo>
                  <a:lnTo>
                    <a:pt x="136" y="11"/>
                  </a:lnTo>
                  <a:lnTo>
                    <a:pt x="140" y="11"/>
                  </a:lnTo>
                  <a:lnTo>
                    <a:pt x="144" y="13"/>
                  </a:lnTo>
                  <a:lnTo>
                    <a:pt x="145" y="14"/>
                  </a:lnTo>
                  <a:lnTo>
                    <a:pt x="147" y="14"/>
                  </a:lnTo>
                  <a:lnTo>
                    <a:pt x="148" y="16"/>
                  </a:lnTo>
                  <a:lnTo>
                    <a:pt x="150" y="16"/>
                  </a:lnTo>
                  <a:lnTo>
                    <a:pt x="151" y="16"/>
                  </a:lnTo>
                  <a:lnTo>
                    <a:pt x="151" y="18"/>
                  </a:lnTo>
                  <a:lnTo>
                    <a:pt x="153" y="18"/>
                  </a:lnTo>
                  <a:lnTo>
                    <a:pt x="155" y="19"/>
                  </a:lnTo>
                  <a:lnTo>
                    <a:pt x="156" y="19"/>
                  </a:lnTo>
                  <a:lnTo>
                    <a:pt x="156" y="21"/>
                  </a:lnTo>
                  <a:lnTo>
                    <a:pt x="158" y="22"/>
                  </a:lnTo>
                  <a:lnTo>
                    <a:pt x="159" y="24"/>
                  </a:lnTo>
                  <a:lnTo>
                    <a:pt x="161" y="24"/>
                  </a:lnTo>
                  <a:lnTo>
                    <a:pt x="162" y="25"/>
                  </a:lnTo>
                  <a:lnTo>
                    <a:pt x="164" y="27"/>
                  </a:lnTo>
                  <a:lnTo>
                    <a:pt x="164" y="28"/>
                  </a:lnTo>
                  <a:lnTo>
                    <a:pt x="164" y="3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87" name="Freeform 1182"/>
            <p:cNvSpPr>
              <a:spLocks/>
            </p:cNvSpPr>
            <p:nvPr/>
          </p:nvSpPr>
          <p:spPr bwMode="auto">
            <a:xfrm>
              <a:off x="4023" y="2588"/>
              <a:ext cx="9" cy="5"/>
            </a:xfrm>
            <a:custGeom>
              <a:avLst/>
              <a:gdLst>
                <a:gd name="T0" fmla="*/ 7 w 9"/>
                <a:gd name="T1" fmla="*/ 5 h 5"/>
                <a:gd name="T2" fmla="*/ 7 w 9"/>
                <a:gd name="T3" fmla="*/ 5 h 5"/>
                <a:gd name="T4" fmla="*/ 6 w 9"/>
                <a:gd name="T5" fmla="*/ 5 h 5"/>
                <a:gd name="T6" fmla="*/ 6 w 9"/>
                <a:gd name="T7" fmla="*/ 3 h 5"/>
                <a:gd name="T8" fmla="*/ 4 w 9"/>
                <a:gd name="T9" fmla="*/ 3 h 5"/>
                <a:gd name="T10" fmla="*/ 3 w 9"/>
                <a:gd name="T11" fmla="*/ 3 h 5"/>
                <a:gd name="T12" fmla="*/ 1 w 9"/>
                <a:gd name="T13" fmla="*/ 2 h 5"/>
                <a:gd name="T14" fmla="*/ 1 w 9"/>
                <a:gd name="T15" fmla="*/ 2 h 5"/>
                <a:gd name="T16" fmla="*/ 0 w 9"/>
                <a:gd name="T17" fmla="*/ 2 h 5"/>
                <a:gd name="T18" fmla="*/ 0 w 9"/>
                <a:gd name="T19" fmla="*/ 0 h 5"/>
                <a:gd name="T20" fmla="*/ 1 w 9"/>
                <a:gd name="T21" fmla="*/ 0 h 5"/>
                <a:gd name="T22" fmla="*/ 1 w 9"/>
                <a:gd name="T23" fmla="*/ 0 h 5"/>
                <a:gd name="T24" fmla="*/ 1 w 9"/>
                <a:gd name="T25" fmla="*/ 0 h 5"/>
                <a:gd name="T26" fmla="*/ 3 w 9"/>
                <a:gd name="T27" fmla="*/ 2 h 5"/>
                <a:gd name="T28" fmla="*/ 4 w 9"/>
                <a:gd name="T29" fmla="*/ 2 h 5"/>
                <a:gd name="T30" fmla="*/ 4 w 9"/>
                <a:gd name="T31" fmla="*/ 2 h 5"/>
                <a:gd name="T32" fmla="*/ 6 w 9"/>
                <a:gd name="T33" fmla="*/ 2 h 5"/>
                <a:gd name="T34" fmla="*/ 7 w 9"/>
                <a:gd name="T35" fmla="*/ 2 h 5"/>
                <a:gd name="T36" fmla="*/ 7 w 9"/>
                <a:gd name="T37" fmla="*/ 3 h 5"/>
                <a:gd name="T38" fmla="*/ 9 w 9"/>
                <a:gd name="T39" fmla="*/ 3 h 5"/>
                <a:gd name="T40" fmla="*/ 9 w 9"/>
                <a:gd name="T41" fmla="*/ 3 h 5"/>
                <a:gd name="T42" fmla="*/ 9 w 9"/>
                <a:gd name="T43" fmla="*/ 5 h 5"/>
                <a:gd name="T44" fmla="*/ 7 w 9"/>
                <a:gd name="T45" fmla="*/ 5 h 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5"/>
                <a:gd name="T71" fmla="*/ 9 w 9"/>
                <a:gd name="T72" fmla="*/ 5 h 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5">
                  <a:moveTo>
                    <a:pt x="7" y="5"/>
                  </a:moveTo>
                  <a:lnTo>
                    <a:pt x="7" y="5"/>
                  </a:lnTo>
                  <a:lnTo>
                    <a:pt x="6" y="5"/>
                  </a:lnTo>
                  <a:lnTo>
                    <a:pt x="6" y="3"/>
                  </a:lnTo>
                  <a:lnTo>
                    <a:pt x="4" y="3"/>
                  </a:lnTo>
                  <a:lnTo>
                    <a:pt x="3" y="3"/>
                  </a:lnTo>
                  <a:lnTo>
                    <a:pt x="1" y="2"/>
                  </a:lnTo>
                  <a:lnTo>
                    <a:pt x="0" y="2"/>
                  </a:lnTo>
                  <a:lnTo>
                    <a:pt x="0" y="0"/>
                  </a:lnTo>
                  <a:lnTo>
                    <a:pt x="1" y="0"/>
                  </a:lnTo>
                  <a:lnTo>
                    <a:pt x="3" y="2"/>
                  </a:lnTo>
                  <a:lnTo>
                    <a:pt x="4" y="2"/>
                  </a:lnTo>
                  <a:lnTo>
                    <a:pt x="6" y="2"/>
                  </a:lnTo>
                  <a:lnTo>
                    <a:pt x="7" y="2"/>
                  </a:lnTo>
                  <a:lnTo>
                    <a:pt x="7" y="3"/>
                  </a:lnTo>
                  <a:lnTo>
                    <a:pt x="9" y="3"/>
                  </a:lnTo>
                  <a:lnTo>
                    <a:pt x="9" y="5"/>
                  </a:lnTo>
                  <a:lnTo>
                    <a:pt x="7"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88" name="Freeform 1183"/>
            <p:cNvSpPr>
              <a:spLocks/>
            </p:cNvSpPr>
            <p:nvPr/>
          </p:nvSpPr>
          <p:spPr bwMode="auto">
            <a:xfrm>
              <a:off x="3943" y="2577"/>
              <a:ext cx="64" cy="10"/>
            </a:xfrm>
            <a:custGeom>
              <a:avLst/>
              <a:gdLst>
                <a:gd name="T0" fmla="*/ 64 w 64"/>
                <a:gd name="T1" fmla="*/ 10 h 10"/>
                <a:gd name="T2" fmla="*/ 59 w 64"/>
                <a:gd name="T3" fmla="*/ 8 h 10"/>
                <a:gd name="T4" fmla="*/ 56 w 64"/>
                <a:gd name="T5" fmla="*/ 8 h 10"/>
                <a:gd name="T6" fmla="*/ 51 w 64"/>
                <a:gd name="T7" fmla="*/ 7 h 10"/>
                <a:gd name="T8" fmla="*/ 48 w 64"/>
                <a:gd name="T9" fmla="*/ 5 h 10"/>
                <a:gd name="T10" fmla="*/ 44 w 64"/>
                <a:gd name="T11" fmla="*/ 5 h 10"/>
                <a:gd name="T12" fmla="*/ 39 w 64"/>
                <a:gd name="T13" fmla="*/ 5 h 10"/>
                <a:gd name="T14" fmla="*/ 36 w 64"/>
                <a:gd name="T15" fmla="*/ 3 h 10"/>
                <a:gd name="T16" fmla="*/ 31 w 64"/>
                <a:gd name="T17" fmla="*/ 3 h 10"/>
                <a:gd name="T18" fmla="*/ 28 w 64"/>
                <a:gd name="T19" fmla="*/ 3 h 10"/>
                <a:gd name="T20" fmla="*/ 23 w 64"/>
                <a:gd name="T21" fmla="*/ 2 h 10"/>
                <a:gd name="T22" fmla="*/ 20 w 64"/>
                <a:gd name="T23" fmla="*/ 2 h 10"/>
                <a:gd name="T24" fmla="*/ 16 w 64"/>
                <a:gd name="T25" fmla="*/ 2 h 10"/>
                <a:gd name="T26" fmla="*/ 11 w 64"/>
                <a:gd name="T27" fmla="*/ 2 h 10"/>
                <a:gd name="T28" fmla="*/ 8 w 64"/>
                <a:gd name="T29" fmla="*/ 2 h 10"/>
                <a:gd name="T30" fmla="*/ 3 w 64"/>
                <a:gd name="T31" fmla="*/ 2 h 10"/>
                <a:gd name="T32" fmla="*/ 0 w 64"/>
                <a:gd name="T33" fmla="*/ 2 h 10"/>
                <a:gd name="T34" fmla="*/ 0 w 64"/>
                <a:gd name="T35" fmla="*/ 0 h 10"/>
                <a:gd name="T36" fmla="*/ 0 w 64"/>
                <a:gd name="T37" fmla="*/ 0 h 10"/>
                <a:gd name="T38" fmla="*/ 0 w 64"/>
                <a:gd name="T39" fmla="*/ 0 h 10"/>
                <a:gd name="T40" fmla="*/ 2 w 64"/>
                <a:gd name="T41" fmla="*/ 0 h 10"/>
                <a:gd name="T42" fmla="*/ 2 w 64"/>
                <a:gd name="T43" fmla="*/ 0 h 10"/>
                <a:gd name="T44" fmla="*/ 5 w 64"/>
                <a:gd name="T45" fmla="*/ 0 h 10"/>
                <a:gd name="T46" fmla="*/ 9 w 64"/>
                <a:gd name="T47" fmla="*/ 0 h 10"/>
                <a:gd name="T48" fmla="*/ 13 w 64"/>
                <a:gd name="T49" fmla="*/ 0 h 10"/>
                <a:gd name="T50" fmla="*/ 16 w 64"/>
                <a:gd name="T51" fmla="*/ 0 h 10"/>
                <a:gd name="T52" fmla="*/ 19 w 64"/>
                <a:gd name="T53" fmla="*/ 0 h 10"/>
                <a:gd name="T54" fmla="*/ 22 w 64"/>
                <a:gd name="T55" fmla="*/ 0 h 10"/>
                <a:gd name="T56" fmla="*/ 25 w 64"/>
                <a:gd name="T57" fmla="*/ 0 h 10"/>
                <a:gd name="T58" fmla="*/ 28 w 64"/>
                <a:gd name="T59" fmla="*/ 0 h 10"/>
                <a:gd name="T60" fmla="*/ 31 w 64"/>
                <a:gd name="T61" fmla="*/ 0 h 10"/>
                <a:gd name="T62" fmla="*/ 34 w 64"/>
                <a:gd name="T63" fmla="*/ 2 h 10"/>
                <a:gd name="T64" fmla="*/ 39 w 64"/>
                <a:gd name="T65" fmla="*/ 2 h 10"/>
                <a:gd name="T66" fmla="*/ 42 w 64"/>
                <a:gd name="T67" fmla="*/ 2 h 10"/>
                <a:gd name="T68" fmla="*/ 45 w 64"/>
                <a:gd name="T69" fmla="*/ 3 h 10"/>
                <a:gd name="T70" fmla="*/ 48 w 64"/>
                <a:gd name="T71" fmla="*/ 3 h 10"/>
                <a:gd name="T72" fmla="*/ 51 w 64"/>
                <a:gd name="T73" fmla="*/ 3 h 10"/>
                <a:gd name="T74" fmla="*/ 55 w 64"/>
                <a:gd name="T75" fmla="*/ 5 h 10"/>
                <a:gd name="T76" fmla="*/ 56 w 64"/>
                <a:gd name="T77" fmla="*/ 5 h 10"/>
                <a:gd name="T78" fmla="*/ 58 w 64"/>
                <a:gd name="T79" fmla="*/ 5 h 10"/>
                <a:gd name="T80" fmla="*/ 58 w 64"/>
                <a:gd name="T81" fmla="*/ 7 h 10"/>
                <a:gd name="T82" fmla="*/ 59 w 64"/>
                <a:gd name="T83" fmla="*/ 7 h 10"/>
                <a:gd name="T84" fmla="*/ 61 w 64"/>
                <a:gd name="T85" fmla="*/ 7 h 10"/>
                <a:gd name="T86" fmla="*/ 62 w 64"/>
                <a:gd name="T87" fmla="*/ 7 h 10"/>
                <a:gd name="T88" fmla="*/ 62 w 64"/>
                <a:gd name="T89" fmla="*/ 7 h 10"/>
                <a:gd name="T90" fmla="*/ 64 w 64"/>
                <a:gd name="T91" fmla="*/ 8 h 10"/>
                <a:gd name="T92" fmla="*/ 64 w 64"/>
                <a:gd name="T93" fmla="*/ 10 h 1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4"/>
                <a:gd name="T142" fmla="*/ 0 h 10"/>
                <a:gd name="T143" fmla="*/ 64 w 64"/>
                <a:gd name="T144" fmla="*/ 10 h 1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4" h="10">
                  <a:moveTo>
                    <a:pt x="64" y="10"/>
                  </a:moveTo>
                  <a:lnTo>
                    <a:pt x="59" y="8"/>
                  </a:lnTo>
                  <a:lnTo>
                    <a:pt x="56" y="8"/>
                  </a:lnTo>
                  <a:lnTo>
                    <a:pt x="51" y="7"/>
                  </a:lnTo>
                  <a:lnTo>
                    <a:pt x="48" y="5"/>
                  </a:lnTo>
                  <a:lnTo>
                    <a:pt x="44" y="5"/>
                  </a:lnTo>
                  <a:lnTo>
                    <a:pt x="39" y="5"/>
                  </a:lnTo>
                  <a:lnTo>
                    <a:pt x="36" y="3"/>
                  </a:lnTo>
                  <a:lnTo>
                    <a:pt x="31" y="3"/>
                  </a:lnTo>
                  <a:lnTo>
                    <a:pt x="28" y="3"/>
                  </a:lnTo>
                  <a:lnTo>
                    <a:pt x="23" y="2"/>
                  </a:lnTo>
                  <a:lnTo>
                    <a:pt x="20" y="2"/>
                  </a:lnTo>
                  <a:lnTo>
                    <a:pt x="16" y="2"/>
                  </a:lnTo>
                  <a:lnTo>
                    <a:pt x="11" y="2"/>
                  </a:lnTo>
                  <a:lnTo>
                    <a:pt x="8" y="2"/>
                  </a:lnTo>
                  <a:lnTo>
                    <a:pt x="3" y="2"/>
                  </a:lnTo>
                  <a:lnTo>
                    <a:pt x="0" y="2"/>
                  </a:lnTo>
                  <a:lnTo>
                    <a:pt x="0" y="0"/>
                  </a:lnTo>
                  <a:lnTo>
                    <a:pt x="2" y="0"/>
                  </a:lnTo>
                  <a:lnTo>
                    <a:pt x="5" y="0"/>
                  </a:lnTo>
                  <a:lnTo>
                    <a:pt x="9" y="0"/>
                  </a:lnTo>
                  <a:lnTo>
                    <a:pt x="13" y="0"/>
                  </a:lnTo>
                  <a:lnTo>
                    <a:pt x="16" y="0"/>
                  </a:lnTo>
                  <a:lnTo>
                    <a:pt x="19" y="0"/>
                  </a:lnTo>
                  <a:lnTo>
                    <a:pt x="22" y="0"/>
                  </a:lnTo>
                  <a:lnTo>
                    <a:pt x="25" y="0"/>
                  </a:lnTo>
                  <a:lnTo>
                    <a:pt x="28" y="0"/>
                  </a:lnTo>
                  <a:lnTo>
                    <a:pt x="31" y="0"/>
                  </a:lnTo>
                  <a:lnTo>
                    <a:pt x="34" y="2"/>
                  </a:lnTo>
                  <a:lnTo>
                    <a:pt x="39" y="2"/>
                  </a:lnTo>
                  <a:lnTo>
                    <a:pt x="42" y="2"/>
                  </a:lnTo>
                  <a:lnTo>
                    <a:pt x="45" y="3"/>
                  </a:lnTo>
                  <a:lnTo>
                    <a:pt x="48" y="3"/>
                  </a:lnTo>
                  <a:lnTo>
                    <a:pt x="51" y="3"/>
                  </a:lnTo>
                  <a:lnTo>
                    <a:pt x="55" y="5"/>
                  </a:lnTo>
                  <a:lnTo>
                    <a:pt x="56" y="5"/>
                  </a:lnTo>
                  <a:lnTo>
                    <a:pt x="58" y="5"/>
                  </a:lnTo>
                  <a:lnTo>
                    <a:pt x="58" y="7"/>
                  </a:lnTo>
                  <a:lnTo>
                    <a:pt x="59" y="7"/>
                  </a:lnTo>
                  <a:lnTo>
                    <a:pt x="61" y="7"/>
                  </a:lnTo>
                  <a:lnTo>
                    <a:pt x="62" y="7"/>
                  </a:lnTo>
                  <a:lnTo>
                    <a:pt x="64" y="8"/>
                  </a:lnTo>
                  <a:lnTo>
                    <a:pt x="64"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89" name="Freeform 1184"/>
            <p:cNvSpPr>
              <a:spLocks/>
            </p:cNvSpPr>
            <p:nvPr/>
          </p:nvSpPr>
          <p:spPr bwMode="auto">
            <a:xfrm>
              <a:off x="3915" y="2582"/>
              <a:ext cx="14" cy="5"/>
            </a:xfrm>
            <a:custGeom>
              <a:avLst/>
              <a:gdLst>
                <a:gd name="T0" fmla="*/ 2 w 14"/>
                <a:gd name="T1" fmla="*/ 5 h 5"/>
                <a:gd name="T2" fmla="*/ 0 w 14"/>
                <a:gd name="T3" fmla="*/ 3 h 5"/>
                <a:gd name="T4" fmla="*/ 2 w 14"/>
                <a:gd name="T5" fmla="*/ 2 h 5"/>
                <a:gd name="T6" fmla="*/ 3 w 14"/>
                <a:gd name="T7" fmla="*/ 2 h 5"/>
                <a:gd name="T8" fmla="*/ 5 w 14"/>
                <a:gd name="T9" fmla="*/ 0 h 5"/>
                <a:gd name="T10" fmla="*/ 8 w 14"/>
                <a:gd name="T11" fmla="*/ 0 h 5"/>
                <a:gd name="T12" fmla="*/ 9 w 14"/>
                <a:gd name="T13" fmla="*/ 0 h 5"/>
                <a:gd name="T14" fmla="*/ 11 w 14"/>
                <a:gd name="T15" fmla="*/ 0 h 5"/>
                <a:gd name="T16" fmla="*/ 12 w 14"/>
                <a:gd name="T17" fmla="*/ 0 h 5"/>
                <a:gd name="T18" fmla="*/ 14 w 14"/>
                <a:gd name="T19" fmla="*/ 0 h 5"/>
                <a:gd name="T20" fmla="*/ 12 w 14"/>
                <a:gd name="T21" fmla="*/ 0 h 5"/>
                <a:gd name="T22" fmla="*/ 11 w 14"/>
                <a:gd name="T23" fmla="*/ 2 h 5"/>
                <a:gd name="T24" fmla="*/ 9 w 14"/>
                <a:gd name="T25" fmla="*/ 2 h 5"/>
                <a:gd name="T26" fmla="*/ 8 w 14"/>
                <a:gd name="T27" fmla="*/ 2 h 5"/>
                <a:gd name="T28" fmla="*/ 6 w 14"/>
                <a:gd name="T29" fmla="*/ 2 h 5"/>
                <a:gd name="T30" fmla="*/ 5 w 14"/>
                <a:gd name="T31" fmla="*/ 3 h 5"/>
                <a:gd name="T32" fmla="*/ 3 w 14"/>
                <a:gd name="T33" fmla="*/ 3 h 5"/>
                <a:gd name="T34" fmla="*/ 2 w 14"/>
                <a:gd name="T35" fmla="*/ 5 h 5"/>
                <a:gd name="T36" fmla="*/ 2 w 14"/>
                <a:gd name="T37" fmla="*/ 5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
                <a:gd name="T58" fmla="*/ 0 h 5"/>
                <a:gd name="T59" fmla="*/ 14 w 14"/>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 h="5">
                  <a:moveTo>
                    <a:pt x="2" y="5"/>
                  </a:moveTo>
                  <a:lnTo>
                    <a:pt x="0" y="3"/>
                  </a:lnTo>
                  <a:lnTo>
                    <a:pt x="2" y="2"/>
                  </a:lnTo>
                  <a:lnTo>
                    <a:pt x="3" y="2"/>
                  </a:lnTo>
                  <a:lnTo>
                    <a:pt x="5" y="0"/>
                  </a:lnTo>
                  <a:lnTo>
                    <a:pt x="8" y="0"/>
                  </a:lnTo>
                  <a:lnTo>
                    <a:pt x="9" y="0"/>
                  </a:lnTo>
                  <a:lnTo>
                    <a:pt x="11" y="0"/>
                  </a:lnTo>
                  <a:lnTo>
                    <a:pt x="12" y="0"/>
                  </a:lnTo>
                  <a:lnTo>
                    <a:pt x="14" y="0"/>
                  </a:lnTo>
                  <a:lnTo>
                    <a:pt x="12" y="0"/>
                  </a:lnTo>
                  <a:lnTo>
                    <a:pt x="11" y="2"/>
                  </a:lnTo>
                  <a:lnTo>
                    <a:pt x="9" y="2"/>
                  </a:lnTo>
                  <a:lnTo>
                    <a:pt x="8" y="2"/>
                  </a:lnTo>
                  <a:lnTo>
                    <a:pt x="6" y="2"/>
                  </a:lnTo>
                  <a:lnTo>
                    <a:pt x="5" y="3"/>
                  </a:lnTo>
                  <a:lnTo>
                    <a:pt x="3" y="3"/>
                  </a:lnTo>
                  <a:lnTo>
                    <a:pt x="2"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31777" name="Group 1185"/>
          <p:cNvGrpSpPr>
            <a:grpSpLocks/>
          </p:cNvGrpSpPr>
          <p:nvPr/>
        </p:nvGrpSpPr>
        <p:grpSpPr bwMode="auto">
          <a:xfrm>
            <a:off x="5591175" y="2533650"/>
            <a:ext cx="455613" cy="449263"/>
            <a:chOff x="3201" y="1335"/>
            <a:chExt cx="287" cy="283"/>
          </a:xfrm>
        </p:grpSpPr>
        <p:sp>
          <p:nvSpPr>
            <p:cNvPr id="31924" name="Freeform 1186"/>
            <p:cNvSpPr>
              <a:spLocks/>
            </p:cNvSpPr>
            <p:nvPr/>
          </p:nvSpPr>
          <p:spPr bwMode="auto">
            <a:xfrm>
              <a:off x="3272" y="1560"/>
              <a:ext cx="53" cy="17"/>
            </a:xfrm>
            <a:custGeom>
              <a:avLst/>
              <a:gdLst>
                <a:gd name="T0" fmla="*/ 0 w 53"/>
                <a:gd name="T1" fmla="*/ 16 h 17"/>
                <a:gd name="T2" fmla="*/ 11 w 53"/>
                <a:gd name="T3" fmla="*/ 2 h 17"/>
                <a:gd name="T4" fmla="*/ 11 w 53"/>
                <a:gd name="T5" fmla="*/ 2 h 17"/>
                <a:gd name="T6" fmla="*/ 13 w 53"/>
                <a:gd name="T7" fmla="*/ 2 h 17"/>
                <a:gd name="T8" fmla="*/ 13 w 53"/>
                <a:gd name="T9" fmla="*/ 2 h 17"/>
                <a:gd name="T10" fmla="*/ 15 w 53"/>
                <a:gd name="T11" fmla="*/ 2 h 17"/>
                <a:gd name="T12" fmla="*/ 16 w 53"/>
                <a:gd name="T13" fmla="*/ 2 h 17"/>
                <a:gd name="T14" fmla="*/ 18 w 53"/>
                <a:gd name="T15" fmla="*/ 2 h 17"/>
                <a:gd name="T16" fmla="*/ 19 w 53"/>
                <a:gd name="T17" fmla="*/ 0 h 17"/>
                <a:gd name="T18" fmla="*/ 22 w 53"/>
                <a:gd name="T19" fmla="*/ 0 h 17"/>
                <a:gd name="T20" fmla="*/ 24 w 53"/>
                <a:gd name="T21" fmla="*/ 0 h 17"/>
                <a:gd name="T22" fmla="*/ 27 w 53"/>
                <a:gd name="T23" fmla="*/ 0 h 17"/>
                <a:gd name="T24" fmla="*/ 30 w 53"/>
                <a:gd name="T25" fmla="*/ 0 h 17"/>
                <a:gd name="T26" fmla="*/ 32 w 53"/>
                <a:gd name="T27" fmla="*/ 0 h 17"/>
                <a:gd name="T28" fmla="*/ 35 w 53"/>
                <a:gd name="T29" fmla="*/ 0 h 17"/>
                <a:gd name="T30" fmla="*/ 36 w 53"/>
                <a:gd name="T31" fmla="*/ 0 h 17"/>
                <a:gd name="T32" fmla="*/ 39 w 53"/>
                <a:gd name="T33" fmla="*/ 0 h 17"/>
                <a:gd name="T34" fmla="*/ 41 w 53"/>
                <a:gd name="T35" fmla="*/ 0 h 17"/>
                <a:gd name="T36" fmla="*/ 46 w 53"/>
                <a:gd name="T37" fmla="*/ 0 h 17"/>
                <a:gd name="T38" fmla="*/ 47 w 53"/>
                <a:gd name="T39" fmla="*/ 2 h 17"/>
                <a:gd name="T40" fmla="*/ 50 w 53"/>
                <a:gd name="T41" fmla="*/ 2 h 17"/>
                <a:gd name="T42" fmla="*/ 52 w 53"/>
                <a:gd name="T43" fmla="*/ 2 h 17"/>
                <a:gd name="T44" fmla="*/ 52 w 53"/>
                <a:gd name="T45" fmla="*/ 3 h 17"/>
                <a:gd name="T46" fmla="*/ 53 w 53"/>
                <a:gd name="T47" fmla="*/ 3 h 17"/>
                <a:gd name="T48" fmla="*/ 53 w 53"/>
                <a:gd name="T49" fmla="*/ 3 h 17"/>
                <a:gd name="T50" fmla="*/ 53 w 53"/>
                <a:gd name="T51" fmla="*/ 3 h 17"/>
                <a:gd name="T52" fmla="*/ 53 w 53"/>
                <a:gd name="T53" fmla="*/ 8 h 17"/>
                <a:gd name="T54" fmla="*/ 52 w 53"/>
                <a:gd name="T55" fmla="*/ 9 h 17"/>
                <a:gd name="T56" fmla="*/ 50 w 53"/>
                <a:gd name="T57" fmla="*/ 9 h 17"/>
                <a:gd name="T58" fmla="*/ 47 w 53"/>
                <a:gd name="T59" fmla="*/ 11 h 17"/>
                <a:gd name="T60" fmla="*/ 44 w 53"/>
                <a:gd name="T61" fmla="*/ 13 h 17"/>
                <a:gd name="T62" fmla="*/ 39 w 53"/>
                <a:gd name="T63" fmla="*/ 13 h 17"/>
                <a:gd name="T64" fmla="*/ 33 w 53"/>
                <a:gd name="T65" fmla="*/ 14 h 17"/>
                <a:gd name="T66" fmla="*/ 29 w 53"/>
                <a:gd name="T67" fmla="*/ 16 h 17"/>
                <a:gd name="T68" fmla="*/ 24 w 53"/>
                <a:gd name="T69" fmla="*/ 17 h 17"/>
                <a:gd name="T70" fmla="*/ 19 w 53"/>
                <a:gd name="T71" fmla="*/ 17 h 17"/>
                <a:gd name="T72" fmla="*/ 15 w 53"/>
                <a:gd name="T73" fmla="*/ 17 h 17"/>
                <a:gd name="T74" fmla="*/ 11 w 53"/>
                <a:gd name="T75" fmla="*/ 17 h 17"/>
                <a:gd name="T76" fmla="*/ 7 w 53"/>
                <a:gd name="T77" fmla="*/ 17 h 17"/>
                <a:gd name="T78" fmla="*/ 5 w 53"/>
                <a:gd name="T79" fmla="*/ 17 h 17"/>
                <a:gd name="T80" fmla="*/ 2 w 53"/>
                <a:gd name="T81" fmla="*/ 16 h 17"/>
                <a:gd name="T82" fmla="*/ 0 w 53"/>
                <a:gd name="T83" fmla="*/ 16 h 17"/>
                <a:gd name="T84" fmla="*/ 0 w 53"/>
                <a:gd name="T85" fmla="*/ 16 h 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3"/>
                <a:gd name="T130" fmla="*/ 0 h 17"/>
                <a:gd name="T131" fmla="*/ 53 w 53"/>
                <a:gd name="T132" fmla="*/ 17 h 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3" h="17">
                  <a:moveTo>
                    <a:pt x="0" y="16"/>
                  </a:moveTo>
                  <a:lnTo>
                    <a:pt x="11" y="2"/>
                  </a:lnTo>
                  <a:lnTo>
                    <a:pt x="13" y="2"/>
                  </a:lnTo>
                  <a:lnTo>
                    <a:pt x="15" y="2"/>
                  </a:lnTo>
                  <a:lnTo>
                    <a:pt x="16" y="2"/>
                  </a:lnTo>
                  <a:lnTo>
                    <a:pt x="18" y="2"/>
                  </a:lnTo>
                  <a:lnTo>
                    <a:pt x="19" y="0"/>
                  </a:lnTo>
                  <a:lnTo>
                    <a:pt x="22" y="0"/>
                  </a:lnTo>
                  <a:lnTo>
                    <a:pt x="24" y="0"/>
                  </a:lnTo>
                  <a:lnTo>
                    <a:pt x="27" y="0"/>
                  </a:lnTo>
                  <a:lnTo>
                    <a:pt x="30" y="0"/>
                  </a:lnTo>
                  <a:lnTo>
                    <a:pt x="32" y="0"/>
                  </a:lnTo>
                  <a:lnTo>
                    <a:pt x="35" y="0"/>
                  </a:lnTo>
                  <a:lnTo>
                    <a:pt x="36" y="0"/>
                  </a:lnTo>
                  <a:lnTo>
                    <a:pt x="39" y="0"/>
                  </a:lnTo>
                  <a:lnTo>
                    <a:pt x="41" y="0"/>
                  </a:lnTo>
                  <a:lnTo>
                    <a:pt x="46" y="0"/>
                  </a:lnTo>
                  <a:lnTo>
                    <a:pt x="47" y="2"/>
                  </a:lnTo>
                  <a:lnTo>
                    <a:pt x="50" y="2"/>
                  </a:lnTo>
                  <a:lnTo>
                    <a:pt x="52" y="2"/>
                  </a:lnTo>
                  <a:lnTo>
                    <a:pt x="52" y="3"/>
                  </a:lnTo>
                  <a:lnTo>
                    <a:pt x="53" y="3"/>
                  </a:lnTo>
                  <a:lnTo>
                    <a:pt x="53" y="8"/>
                  </a:lnTo>
                  <a:lnTo>
                    <a:pt x="52" y="9"/>
                  </a:lnTo>
                  <a:lnTo>
                    <a:pt x="50" y="9"/>
                  </a:lnTo>
                  <a:lnTo>
                    <a:pt x="47" y="11"/>
                  </a:lnTo>
                  <a:lnTo>
                    <a:pt x="44" y="13"/>
                  </a:lnTo>
                  <a:lnTo>
                    <a:pt x="39" y="13"/>
                  </a:lnTo>
                  <a:lnTo>
                    <a:pt x="33" y="14"/>
                  </a:lnTo>
                  <a:lnTo>
                    <a:pt x="29" y="16"/>
                  </a:lnTo>
                  <a:lnTo>
                    <a:pt x="24" y="17"/>
                  </a:lnTo>
                  <a:lnTo>
                    <a:pt x="19" y="17"/>
                  </a:lnTo>
                  <a:lnTo>
                    <a:pt x="15" y="17"/>
                  </a:lnTo>
                  <a:lnTo>
                    <a:pt x="11" y="17"/>
                  </a:lnTo>
                  <a:lnTo>
                    <a:pt x="7" y="17"/>
                  </a:lnTo>
                  <a:lnTo>
                    <a:pt x="5" y="17"/>
                  </a:lnTo>
                  <a:lnTo>
                    <a:pt x="2" y="16"/>
                  </a:lnTo>
                  <a:lnTo>
                    <a:pt x="0" y="16"/>
                  </a:lnTo>
                  <a:close/>
                </a:path>
              </a:pathLst>
            </a:custGeom>
            <a:solidFill>
              <a:srgbClr val="D1A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25" name="Freeform 1187"/>
            <p:cNvSpPr>
              <a:spLocks/>
            </p:cNvSpPr>
            <p:nvPr/>
          </p:nvSpPr>
          <p:spPr bwMode="auto">
            <a:xfrm>
              <a:off x="3240" y="1579"/>
              <a:ext cx="107" cy="25"/>
            </a:xfrm>
            <a:custGeom>
              <a:avLst/>
              <a:gdLst>
                <a:gd name="T0" fmla="*/ 11 w 107"/>
                <a:gd name="T1" fmla="*/ 9 h 25"/>
                <a:gd name="T2" fmla="*/ 14 w 107"/>
                <a:gd name="T3" fmla="*/ 9 h 25"/>
                <a:gd name="T4" fmla="*/ 18 w 107"/>
                <a:gd name="T5" fmla="*/ 9 h 25"/>
                <a:gd name="T6" fmla="*/ 25 w 107"/>
                <a:gd name="T7" fmla="*/ 9 h 25"/>
                <a:gd name="T8" fmla="*/ 32 w 107"/>
                <a:gd name="T9" fmla="*/ 9 h 25"/>
                <a:gd name="T10" fmla="*/ 42 w 107"/>
                <a:gd name="T11" fmla="*/ 9 h 25"/>
                <a:gd name="T12" fmla="*/ 51 w 107"/>
                <a:gd name="T13" fmla="*/ 9 h 25"/>
                <a:gd name="T14" fmla="*/ 62 w 107"/>
                <a:gd name="T15" fmla="*/ 8 h 25"/>
                <a:gd name="T16" fmla="*/ 71 w 107"/>
                <a:gd name="T17" fmla="*/ 6 h 25"/>
                <a:gd name="T18" fmla="*/ 79 w 107"/>
                <a:gd name="T19" fmla="*/ 5 h 25"/>
                <a:gd name="T20" fmla="*/ 87 w 107"/>
                <a:gd name="T21" fmla="*/ 5 h 25"/>
                <a:gd name="T22" fmla="*/ 93 w 107"/>
                <a:gd name="T23" fmla="*/ 3 h 25"/>
                <a:gd name="T24" fmla="*/ 98 w 107"/>
                <a:gd name="T25" fmla="*/ 1 h 25"/>
                <a:gd name="T26" fmla="*/ 103 w 107"/>
                <a:gd name="T27" fmla="*/ 1 h 25"/>
                <a:gd name="T28" fmla="*/ 104 w 107"/>
                <a:gd name="T29" fmla="*/ 0 h 25"/>
                <a:gd name="T30" fmla="*/ 106 w 107"/>
                <a:gd name="T31" fmla="*/ 0 h 25"/>
                <a:gd name="T32" fmla="*/ 106 w 107"/>
                <a:gd name="T33" fmla="*/ 0 h 25"/>
                <a:gd name="T34" fmla="*/ 106 w 107"/>
                <a:gd name="T35" fmla="*/ 5 h 25"/>
                <a:gd name="T36" fmla="*/ 107 w 107"/>
                <a:gd name="T37" fmla="*/ 8 h 25"/>
                <a:gd name="T38" fmla="*/ 107 w 107"/>
                <a:gd name="T39" fmla="*/ 12 h 25"/>
                <a:gd name="T40" fmla="*/ 107 w 107"/>
                <a:gd name="T41" fmla="*/ 12 h 25"/>
                <a:gd name="T42" fmla="*/ 106 w 107"/>
                <a:gd name="T43" fmla="*/ 14 h 25"/>
                <a:gd name="T44" fmla="*/ 101 w 107"/>
                <a:gd name="T45" fmla="*/ 15 h 25"/>
                <a:gd name="T46" fmla="*/ 95 w 107"/>
                <a:gd name="T47" fmla="*/ 17 h 25"/>
                <a:gd name="T48" fmla="*/ 87 w 107"/>
                <a:gd name="T49" fmla="*/ 19 h 25"/>
                <a:gd name="T50" fmla="*/ 76 w 107"/>
                <a:gd name="T51" fmla="*/ 22 h 25"/>
                <a:gd name="T52" fmla="*/ 64 w 107"/>
                <a:gd name="T53" fmla="*/ 23 h 25"/>
                <a:gd name="T54" fmla="*/ 50 w 107"/>
                <a:gd name="T55" fmla="*/ 23 h 25"/>
                <a:gd name="T56" fmla="*/ 34 w 107"/>
                <a:gd name="T57" fmla="*/ 25 h 25"/>
                <a:gd name="T58" fmla="*/ 20 w 107"/>
                <a:gd name="T59" fmla="*/ 25 h 25"/>
                <a:gd name="T60" fmla="*/ 12 w 107"/>
                <a:gd name="T61" fmla="*/ 25 h 25"/>
                <a:gd name="T62" fmla="*/ 6 w 107"/>
                <a:gd name="T63" fmla="*/ 25 h 25"/>
                <a:gd name="T64" fmla="*/ 3 w 107"/>
                <a:gd name="T65" fmla="*/ 25 h 25"/>
                <a:gd name="T66" fmla="*/ 1 w 107"/>
                <a:gd name="T67" fmla="*/ 25 h 25"/>
                <a:gd name="T68" fmla="*/ 1 w 107"/>
                <a:gd name="T69" fmla="*/ 25 h 25"/>
                <a:gd name="T70" fmla="*/ 1 w 107"/>
                <a:gd name="T71" fmla="*/ 25 h 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7"/>
                <a:gd name="T109" fmla="*/ 0 h 25"/>
                <a:gd name="T110" fmla="*/ 107 w 107"/>
                <a:gd name="T111" fmla="*/ 25 h 2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7" h="25">
                  <a:moveTo>
                    <a:pt x="11" y="9"/>
                  </a:moveTo>
                  <a:lnTo>
                    <a:pt x="11" y="9"/>
                  </a:lnTo>
                  <a:lnTo>
                    <a:pt x="12" y="9"/>
                  </a:lnTo>
                  <a:lnTo>
                    <a:pt x="14" y="9"/>
                  </a:lnTo>
                  <a:lnTo>
                    <a:pt x="15" y="9"/>
                  </a:lnTo>
                  <a:lnTo>
                    <a:pt x="18" y="9"/>
                  </a:lnTo>
                  <a:lnTo>
                    <a:pt x="22" y="9"/>
                  </a:lnTo>
                  <a:lnTo>
                    <a:pt x="25" y="9"/>
                  </a:lnTo>
                  <a:lnTo>
                    <a:pt x="29" y="9"/>
                  </a:lnTo>
                  <a:lnTo>
                    <a:pt x="32" y="9"/>
                  </a:lnTo>
                  <a:lnTo>
                    <a:pt x="37" y="9"/>
                  </a:lnTo>
                  <a:lnTo>
                    <a:pt x="42" y="9"/>
                  </a:lnTo>
                  <a:lnTo>
                    <a:pt x="47" y="9"/>
                  </a:lnTo>
                  <a:lnTo>
                    <a:pt x="51" y="9"/>
                  </a:lnTo>
                  <a:lnTo>
                    <a:pt x="56" y="8"/>
                  </a:lnTo>
                  <a:lnTo>
                    <a:pt x="62" y="8"/>
                  </a:lnTo>
                  <a:lnTo>
                    <a:pt x="67" y="8"/>
                  </a:lnTo>
                  <a:lnTo>
                    <a:pt x="71" y="6"/>
                  </a:lnTo>
                  <a:lnTo>
                    <a:pt x="76" y="6"/>
                  </a:lnTo>
                  <a:lnTo>
                    <a:pt x="79" y="5"/>
                  </a:lnTo>
                  <a:lnTo>
                    <a:pt x="84" y="5"/>
                  </a:lnTo>
                  <a:lnTo>
                    <a:pt x="87" y="5"/>
                  </a:lnTo>
                  <a:lnTo>
                    <a:pt x="90" y="3"/>
                  </a:lnTo>
                  <a:lnTo>
                    <a:pt x="93" y="3"/>
                  </a:lnTo>
                  <a:lnTo>
                    <a:pt x="96" y="3"/>
                  </a:lnTo>
                  <a:lnTo>
                    <a:pt x="98" y="1"/>
                  </a:lnTo>
                  <a:lnTo>
                    <a:pt x="101" y="1"/>
                  </a:lnTo>
                  <a:lnTo>
                    <a:pt x="103" y="1"/>
                  </a:lnTo>
                  <a:lnTo>
                    <a:pt x="104" y="1"/>
                  </a:lnTo>
                  <a:lnTo>
                    <a:pt x="104" y="0"/>
                  </a:lnTo>
                  <a:lnTo>
                    <a:pt x="106" y="0"/>
                  </a:lnTo>
                  <a:lnTo>
                    <a:pt x="106" y="1"/>
                  </a:lnTo>
                  <a:lnTo>
                    <a:pt x="106" y="5"/>
                  </a:lnTo>
                  <a:lnTo>
                    <a:pt x="107" y="6"/>
                  </a:lnTo>
                  <a:lnTo>
                    <a:pt x="107" y="8"/>
                  </a:lnTo>
                  <a:lnTo>
                    <a:pt x="107" y="11"/>
                  </a:lnTo>
                  <a:lnTo>
                    <a:pt x="107" y="12"/>
                  </a:lnTo>
                  <a:lnTo>
                    <a:pt x="106" y="14"/>
                  </a:lnTo>
                  <a:lnTo>
                    <a:pt x="104" y="14"/>
                  </a:lnTo>
                  <a:lnTo>
                    <a:pt x="101" y="15"/>
                  </a:lnTo>
                  <a:lnTo>
                    <a:pt x="98" y="15"/>
                  </a:lnTo>
                  <a:lnTo>
                    <a:pt x="95" y="17"/>
                  </a:lnTo>
                  <a:lnTo>
                    <a:pt x="92" y="19"/>
                  </a:lnTo>
                  <a:lnTo>
                    <a:pt x="87" y="19"/>
                  </a:lnTo>
                  <a:lnTo>
                    <a:pt x="82" y="20"/>
                  </a:lnTo>
                  <a:lnTo>
                    <a:pt x="76" y="22"/>
                  </a:lnTo>
                  <a:lnTo>
                    <a:pt x="70" y="22"/>
                  </a:lnTo>
                  <a:lnTo>
                    <a:pt x="64" y="23"/>
                  </a:lnTo>
                  <a:lnTo>
                    <a:pt x="57" y="23"/>
                  </a:lnTo>
                  <a:lnTo>
                    <a:pt x="50" y="23"/>
                  </a:lnTo>
                  <a:lnTo>
                    <a:pt x="40" y="25"/>
                  </a:lnTo>
                  <a:lnTo>
                    <a:pt x="34" y="25"/>
                  </a:lnTo>
                  <a:lnTo>
                    <a:pt x="26" y="25"/>
                  </a:lnTo>
                  <a:lnTo>
                    <a:pt x="20" y="25"/>
                  </a:lnTo>
                  <a:lnTo>
                    <a:pt x="15" y="25"/>
                  </a:lnTo>
                  <a:lnTo>
                    <a:pt x="12" y="25"/>
                  </a:lnTo>
                  <a:lnTo>
                    <a:pt x="9" y="25"/>
                  </a:lnTo>
                  <a:lnTo>
                    <a:pt x="6" y="25"/>
                  </a:lnTo>
                  <a:lnTo>
                    <a:pt x="4" y="25"/>
                  </a:lnTo>
                  <a:lnTo>
                    <a:pt x="3" y="25"/>
                  </a:lnTo>
                  <a:lnTo>
                    <a:pt x="1" y="25"/>
                  </a:lnTo>
                  <a:lnTo>
                    <a:pt x="0" y="25"/>
                  </a:lnTo>
                  <a:lnTo>
                    <a:pt x="1" y="25"/>
                  </a:lnTo>
                  <a:lnTo>
                    <a:pt x="11" y="9"/>
                  </a:lnTo>
                  <a:close/>
                </a:path>
              </a:pathLst>
            </a:custGeom>
            <a:solidFill>
              <a:srgbClr val="D1A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26" name="Freeform 1188"/>
            <p:cNvSpPr>
              <a:spLocks/>
            </p:cNvSpPr>
            <p:nvPr/>
          </p:nvSpPr>
          <p:spPr bwMode="auto">
            <a:xfrm>
              <a:off x="3265" y="1534"/>
              <a:ext cx="60" cy="31"/>
            </a:xfrm>
            <a:custGeom>
              <a:avLst/>
              <a:gdLst>
                <a:gd name="T0" fmla="*/ 57 w 60"/>
                <a:gd name="T1" fmla="*/ 23 h 31"/>
                <a:gd name="T2" fmla="*/ 57 w 60"/>
                <a:gd name="T3" fmla="*/ 23 h 31"/>
                <a:gd name="T4" fmla="*/ 57 w 60"/>
                <a:gd name="T5" fmla="*/ 23 h 31"/>
                <a:gd name="T6" fmla="*/ 57 w 60"/>
                <a:gd name="T7" fmla="*/ 21 h 31"/>
                <a:gd name="T8" fmla="*/ 57 w 60"/>
                <a:gd name="T9" fmla="*/ 20 h 31"/>
                <a:gd name="T10" fmla="*/ 56 w 60"/>
                <a:gd name="T11" fmla="*/ 17 h 31"/>
                <a:gd name="T12" fmla="*/ 53 w 60"/>
                <a:gd name="T13" fmla="*/ 15 h 31"/>
                <a:gd name="T14" fmla="*/ 50 w 60"/>
                <a:gd name="T15" fmla="*/ 12 h 31"/>
                <a:gd name="T16" fmla="*/ 45 w 60"/>
                <a:gd name="T17" fmla="*/ 11 h 31"/>
                <a:gd name="T18" fmla="*/ 42 w 60"/>
                <a:gd name="T19" fmla="*/ 9 h 31"/>
                <a:gd name="T20" fmla="*/ 39 w 60"/>
                <a:gd name="T21" fmla="*/ 9 h 31"/>
                <a:gd name="T22" fmla="*/ 34 w 60"/>
                <a:gd name="T23" fmla="*/ 7 h 31"/>
                <a:gd name="T24" fmla="*/ 31 w 60"/>
                <a:gd name="T25" fmla="*/ 6 h 31"/>
                <a:gd name="T26" fmla="*/ 28 w 60"/>
                <a:gd name="T27" fmla="*/ 6 h 31"/>
                <a:gd name="T28" fmla="*/ 23 w 60"/>
                <a:gd name="T29" fmla="*/ 4 h 31"/>
                <a:gd name="T30" fmla="*/ 20 w 60"/>
                <a:gd name="T31" fmla="*/ 4 h 31"/>
                <a:gd name="T32" fmla="*/ 17 w 60"/>
                <a:gd name="T33" fmla="*/ 3 h 31"/>
                <a:gd name="T34" fmla="*/ 14 w 60"/>
                <a:gd name="T35" fmla="*/ 3 h 31"/>
                <a:gd name="T36" fmla="*/ 11 w 60"/>
                <a:gd name="T37" fmla="*/ 1 h 31"/>
                <a:gd name="T38" fmla="*/ 7 w 60"/>
                <a:gd name="T39" fmla="*/ 1 h 31"/>
                <a:gd name="T40" fmla="*/ 4 w 60"/>
                <a:gd name="T41" fmla="*/ 1 h 31"/>
                <a:gd name="T42" fmla="*/ 3 w 60"/>
                <a:gd name="T43" fmla="*/ 0 h 31"/>
                <a:gd name="T44" fmla="*/ 1 w 60"/>
                <a:gd name="T45" fmla="*/ 0 h 31"/>
                <a:gd name="T46" fmla="*/ 0 w 60"/>
                <a:gd name="T47" fmla="*/ 0 h 31"/>
                <a:gd name="T48" fmla="*/ 0 w 60"/>
                <a:gd name="T49" fmla="*/ 0 h 31"/>
                <a:gd name="T50" fmla="*/ 0 w 60"/>
                <a:gd name="T51" fmla="*/ 0 h 31"/>
                <a:gd name="T52" fmla="*/ 0 w 60"/>
                <a:gd name="T53" fmla="*/ 3 h 31"/>
                <a:gd name="T54" fmla="*/ 1 w 60"/>
                <a:gd name="T55" fmla="*/ 4 h 31"/>
                <a:gd name="T56" fmla="*/ 3 w 60"/>
                <a:gd name="T57" fmla="*/ 7 h 31"/>
                <a:gd name="T58" fmla="*/ 3 w 60"/>
                <a:gd name="T59" fmla="*/ 11 h 31"/>
                <a:gd name="T60" fmla="*/ 4 w 60"/>
                <a:gd name="T61" fmla="*/ 14 h 31"/>
                <a:gd name="T62" fmla="*/ 7 w 60"/>
                <a:gd name="T63" fmla="*/ 17 h 31"/>
                <a:gd name="T64" fmla="*/ 9 w 60"/>
                <a:gd name="T65" fmla="*/ 20 h 31"/>
                <a:gd name="T66" fmla="*/ 11 w 60"/>
                <a:gd name="T67" fmla="*/ 21 h 31"/>
                <a:gd name="T68" fmla="*/ 14 w 60"/>
                <a:gd name="T69" fmla="*/ 23 h 31"/>
                <a:gd name="T70" fmla="*/ 15 w 60"/>
                <a:gd name="T71" fmla="*/ 25 h 31"/>
                <a:gd name="T72" fmla="*/ 17 w 60"/>
                <a:gd name="T73" fmla="*/ 26 h 31"/>
                <a:gd name="T74" fmla="*/ 18 w 60"/>
                <a:gd name="T75" fmla="*/ 28 h 31"/>
                <a:gd name="T76" fmla="*/ 18 w 60"/>
                <a:gd name="T77" fmla="*/ 28 h 31"/>
                <a:gd name="T78" fmla="*/ 18 w 60"/>
                <a:gd name="T79" fmla="*/ 29 h 31"/>
                <a:gd name="T80" fmla="*/ 18 w 60"/>
                <a:gd name="T81" fmla="*/ 29 h 31"/>
                <a:gd name="T82" fmla="*/ 20 w 60"/>
                <a:gd name="T83" fmla="*/ 29 h 31"/>
                <a:gd name="T84" fmla="*/ 22 w 60"/>
                <a:gd name="T85" fmla="*/ 28 h 31"/>
                <a:gd name="T86" fmla="*/ 25 w 60"/>
                <a:gd name="T87" fmla="*/ 28 h 31"/>
                <a:gd name="T88" fmla="*/ 28 w 60"/>
                <a:gd name="T89" fmla="*/ 26 h 31"/>
                <a:gd name="T90" fmla="*/ 32 w 60"/>
                <a:gd name="T91" fmla="*/ 25 h 31"/>
                <a:gd name="T92" fmla="*/ 37 w 60"/>
                <a:gd name="T93" fmla="*/ 25 h 31"/>
                <a:gd name="T94" fmla="*/ 40 w 60"/>
                <a:gd name="T95" fmla="*/ 25 h 31"/>
                <a:gd name="T96" fmla="*/ 45 w 60"/>
                <a:gd name="T97" fmla="*/ 26 h 31"/>
                <a:gd name="T98" fmla="*/ 48 w 60"/>
                <a:gd name="T99" fmla="*/ 26 h 31"/>
                <a:gd name="T100" fmla="*/ 51 w 60"/>
                <a:gd name="T101" fmla="*/ 28 h 31"/>
                <a:gd name="T102" fmla="*/ 54 w 60"/>
                <a:gd name="T103" fmla="*/ 29 h 31"/>
                <a:gd name="T104" fmla="*/ 56 w 60"/>
                <a:gd name="T105" fmla="*/ 29 h 31"/>
                <a:gd name="T106" fmla="*/ 59 w 60"/>
                <a:gd name="T107" fmla="*/ 31 h 31"/>
                <a:gd name="T108" fmla="*/ 59 w 60"/>
                <a:gd name="T109" fmla="*/ 31 h 31"/>
                <a:gd name="T110" fmla="*/ 60 w 60"/>
                <a:gd name="T111" fmla="*/ 31 h 31"/>
                <a:gd name="T112" fmla="*/ 60 w 60"/>
                <a:gd name="T113" fmla="*/ 31 h 31"/>
                <a:gd name="T114" fmla="*/ 57 w 60"/>
                <a:gd name="T115" fmla="*/ 23 h 3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0"/>
                <a:gd name="T175" fmla="*/ 0 h 31"/>
                <a:gd name="T176" fmla="*/ 60 w 60"/>
                <a:gd name="T177" fmla="*/ 31 h 3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0" h="31">
                  <a:moveTo>
                    <a:pt x="57" y="23"/>
                  </a:moveTo>
                  <a:lnTo>
                    <a:pt x="57" y="23"/>
                  </a:lnTo>
                  <a:lnTo>
                    <a:pt x="57" y="21"/>
                  </a:lnTo>
                  <a:lnTo>
                    <a:pt x="57" y="20"/>
                  </a:lnTo>
                  <a:lnTo>
                    <a:pt x="56" y="17"/>
                  </a:lnTo>
                  <a:lnTo>
                    <a:pt x="53" y="15"/>
                  </a:lnTo>
                  <a:lnTo>
                    <a:pt x="50" y="12"/>
                  </a:lnTo>
                  <a:lnTo>
                    <a:pt x="45" y="11"/>
                  </a:lnTo>
                  <a:lnTo>
                    <a:pt x="42" y="9"/>
                  </a:lnTo>
                  <a:lnTo>
                    <a:pt x="39" y="9"/>
                  </a:lnTo>
                  <a:lnTo>
                    <a:pt x="34" y="7"/>
                  </a:lnTo>
                  <a:lnTo>
                    <a:pt x="31" y="6"/>
                  </a:lnTo>
                  <a:lnTo>
                    <a:pt x="28" y="6"/>
                  </a:lnTo>
                  <a:lnTo>
                    <a:pt x="23" y="4"/>
                  </a:lnTo>
                  <a:lnTo>
                    <a:pt x="20" y="4"/>
                  </a:lnTo>
                  <a:lnTo>
                    <a:pt x="17" y="3"/>
                  </a:lnTo>
                  <a:lnTo>
                    <a:pt x="14" y="3"/>
                  </a:lnTo>
                  <a:lnTo>
                    <a:pt x="11" y="1"/>
                  </a:lnTo>
                  <a:lnTo>
                    <a:pt x="7" y="1"/>
                  </a:lnTo>
                  <a:lnTo>
                    <a:pt x="4" y="1"/>
                  </a:lnTo>
                  <a:lnTo>
                    <a:pt x="3" y="0"/>
                  </a:lnTo>
                  <a:lnTo>
                    <a:pt x="1" y="0"/>
                  </a:lnTo>
                  <a:lnTo>
                    <a:pt x="0" y="0"/>
                  </a:lnTo>
                  <a:lnTo>
                    <a:pt x="0" y="3"/>
                  </a:lnTo>
                  <a:lnTo>
                    <a:pt x="1" y="4"/>
                  </a:lnTo>
                  <a:lnTo>
                    <a:pt x="3" y="7"/>
                  </a:lnTo>
                  <a:lnTo>
                    <a:pt x="3" y="11"/>
                  </a:lnTo>
                  <a:lnTo>
                    <a:pt x="4" y="14"/>
                  </a:lnTo>
                  <a:lnTo>
                    <a:pt x="7" y="17"/>
                  </a:lnTo>
                  <a:lnTo>
                    <a:pt x="9" y="20"/>
                  </a:lnTo>
                  <a:lnTo>
                    <a:pt x="11" y="21"/>
                  </a:lnTo>
                  <a:lnTo>
                    <a:pt x="14" y="23"/>
                  </a:lnTo>
                  <a:lnTo>
                    <a:pt x="15" y="25"/>
                  </a:lnTo>
                  <a:lnTo>
                    <a:pt x="17" y="26"/>
                  </a:lnTo>
                  <a:lnTo>
                    <a:pt x="18" y="28"/>
                  </a:lnTo>
                  <a:lnTo>
                    <a:pt x="18" y="29"/>
                  </a:lnTo>
                  <a:lnTo>
                    <a:pt x="20" y="29"/>
                  </a:lnTo>
                  <a:lnTo>
                    <a:pt x="22" y="28"/>
                  </a:lnTo>
                  <a:lnTo>
                    <a:pt x="25" y="28"/>
                  </a:lnTo>
                  <a:lnTo>
                    <a:pt x="28" y="26"/>
                  </a:lnTo>
                  <a:lnTo>
                    <a:pt x="32" y="25"/>
                  </a:lnTo>
                  <a:lnTo>
                    <a:pt x="37" y="25"/>
                  </a:lnTo>
                  <a:lnTo>
                    <a:pt x="40" y="25"/>
                  </a:lnTo>
                  <a:lnTo>
                    <a:pt x="45" y="26"/>
                  </a:lnTo>
                  <a:lnTo>
                    <a:pt x="48" y="26"/>
                  </a:lnTo>
                  <a:lnTo>
                    <a:pt x="51" y="28"/>
                  </a:lnTo>
                  <a:lnTo>
                    <a:pt x="54" y="29"/>
                  </a:lnTo>
                  <a:lnTo>
                    <a:pt x="56" y="29"/>
                  </a:lnTo>
                  <a:lnTo>
                    <a:pt x="59" y="31"/>
                  </a:lnTo>
                  <a:lnTo>
                    <a:pt x="60" y="31"/>
                  </a:lnTo>
                  <a:lnTo>
                    <a:pt x="57" y="23"/>
                  </a:lnTo>
                  <a:close/>
                </a:path>
              </a:pathLst>
            </a:custGeom>
            <a:solidFill>
              <a:srgbClr val="8ED1E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27" name="Freeform 1189"/>
            <p:cNvSpPr>
              <a:spLocks/>
            </p:cNvSpPr>
            <p:nvPr/>
          </p:nvSpPr>
          <p:spPr bwMode="auto">
            <a:xfrm>
              <a:off x="3219" y="1541"/>
              <a:ext cx="127" cy="49"/>
            </a:xfrm>
            <a:custGeom>
              <a:avLst/>
              <a:gdLst>
                <a:gd name="T0" fmla="*/ 124 w 127"/>
                <a:gd name="T1" fmla="*/ 43 h 49"/>
                <a:gd name="T2" fmla="*/ 119 w 127"/>
                <a:gd name="T3" fmla="*/ 43 h 49"/>
                <a:gd name="T4" fmla="*/ 111 w 127"/>
                <a:gd name="T5" fmla="*/ 44 h 49"/>
                <a:gd name="T6" fmla="*/ 102 w 127"/>
                <a:gd name="T7" fmla="*/ 46 h 49"/>
                <a:gd name="T8" fmla="*/ 89 w 127"/>
                <a:gd name="T9" fmla="*/ 46 h 49"/>
                <a:gd name="T10" fmla="*/ 78 w 127"/>
                <a:gd name="T11" fmla="*/ 47 h 49"/>
                <a:gd name="T12" fmla="*/ 68 w 127"/>
                <a:gd name="T13" fmla="*/ 47 h 49"/>
                <a:gd name="T14" fmla="*/ 57 w 127"/>
                <a:gd name="T15" fmla="*/ 47 h 49"/>
                <a:gd name="T16" fmla="*/ 47 w 127"/>
                <a:gd name="T17" fmla="*/ 47 h 49"/>
                <a:gd name="T18" fmla="*/ 39 w 127"/>
                <a:gd name="T19" fmla="*/ 46 h 49"/>
                <a:gd name="T20" fmla="*/ 33 w 127"/>
                <a:gd name="T21" fmla="*/ 44 h 49"/>
                <a:gd name="T22" fmla="*/ 32 w 127"/>
                <a:gd name="T23" fmla="*/ 44 h 49"/>
                <a:gd name="T24" fmla="*/ 0 w 127"/>
                <a:gd name="T25" fmla="*/ 4 h 49"/>
                <a:gd name="T26" fmla="*/ 32 w 127"/>
                <a:gd name="T27" fmla="*/ 0 h 49"/>
                <a:gd name="T28" fmla="*/ 32 w 127"/>
                <a:gd name="T29" fmla="*/ 5 h 49"/>
                <a:gd name="T30" fmla="*/ 35 w 127"/>
                <a:gd name="T31" fmla="*/ 11 h 49"/>
                <a:gd name="T32" fmla="*/ 38 w 127"/>
                <a:gd name="T33" fmla="*/ 18 h 49"/>
                <a:gd name="T34" fmla="*/ 43 w 127"/>
                <a:gd name="T35" fmla="*/ 24 h 49"/>
                <a:gd name="T36" fmla="*/ 46 w 127"/>
                <a:gd name="T37" fmla="*/ 28 h 49"/>
                <a:gd name="T38" fmla="*/ 50 w 127"/>
                <a:gd name="T39" fmla="*/ 33 h 49"/>
                <a:gd name="T40" fmla="*/ 52 w 127"/>
                <a:gd name="T41" fmla="*/ 35 h 49"/>
                <a:gd name="T42" fmla="*/ 53 w 127"/>
                <a:gd name="T43" fmla="*/ 35 h 49"/>
                <a:gd name="T44" fmla="*/ 55 w 127"/>
                <a:gd name="T45" fmla="*/ 36 h 49"/>
                <a:gd name="T46" fmla="*/ 58 w 127"/>
                <a:gd name="T47" fmla="*/ 36 h 49"/>
                <a:gd name="T48" fmla="*/ 61 w 127"/>
                <a:gd name="T49" fmla="*/ 36 h 49"/>
                <a:gd name="T50" fmla="*/ 68 w 127"/>
                <a:gd name="T51" fmla="*/ 36 h 49"/>
                <a:gd name="T52" fmla="*/ 72 w 127"/>
                <a:gd name="T53" fmla="*/ 35 h 49"/>
                <a:gd name="T54" fmla="*/ 80 w 127"/>
                <a:gd name="T55" fmla="*/ 35 h 49"/>
                <a:gd name="T56" fmla="*/ 86 w 127"/>
                <a:gd name="T57" fmla="*/ 33 h 49"/>
                <a:gd name="T58" fmla="*/ 96 w 127"/>
                <a:gd name="T59" fmla="*/ 32 h 49"/>
                <a:gd name="T60" fmla="*/ 103 w 127"/>
                <a:gd name="T61" fmla="*/ 28 h 49"/>
                <a:gd name="T62" fmla="*/ 106 w 127"/>
                <a:gd name="T63" fmla="*/ 27 h 49"/>
                <a:gd name="T64" fmla="*/ 108 w 127"/>
                <a:gd name="T65" fmla="*/ 27 h 49"/>
                <a:gd name="T66" fmla="*/ 127 w 127"/>
                <a:gd name="T67" fmla="*/ 38 h 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7"/>
                <a:gd name="T103" fmla="*/ 0 h 49"/>
                <a:gd name="T104" fmla="*/ 127 w 127"/>
                <a:gd name="T105" fmla="*/ 49 h 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7" h="49">
                  <a:moveTo>
                    <a:pt x="125" y="43"/>
                  </a:moveTo>
                  <a:lnTo>
                    <a:pt x="124" y="43"/>
                  </a:lnTo>
                  <a:lnTo>
                    <a:pt x="122" y="43"/>
                  </a:lnTo>
                  <a:lnTo>
                    <a:pt x="119" y="43"/>
                  </a:lnTo>
                  <a:lnTo>
                    <a:pt x="116" y="43"/>
                  </a:lnTo>
                  <a:lnTo>
                    <a:pt x="111" y="44"/>
                  </a:lnTo>
                  <a:lnTo>
                    <a:pt x="106" y="44"/>
                  </a:lnTo>
                  <a:lnTo>
                    <a:pt x="102" y="46"/>
                  </a:lnTo>
                  <a:lnTo>
                    <a:pt x="96" y="46"/>
                  </a:lnTo>
                  <a:lnTo>
                    <a:pt x="89" y="46"/>
                  </a:lnTo>
                  <a:lnTo>
                    <a:pt x="83" y="47"/>
                  </a:lnTo>
                  <a:lnTo>
                    <a:pt x="78" y="47"/>
                  </a:lnTo>
                  <a:lnTo>
                    <a:pt x="72" y="47"/>
                  </a:lnTo>
                  <a:lnTo>
                    <a:pt x="68" y="47"/>
                  </a:lnTo>
                  <a:lnTo>
                    <a:pt x="61" y="49"/>
                  </a:lnTo>
                  <a:lnTo>
                    <a:pt x="57" y="47"/>
                  </a:lnTo>
                  <a:lnTo>
                    <a:pt x="53" y="47"/>
                  </a:lnTo>
                  <a:lnTo>
                    <a:pt x="47" y="47"/>
                  </a:lnTo>
                  <a:lnTo>
                    <a:pt x="43" y="46"/>
                  </a:lnTo>
                  <a:lnTo>
                    <a:pt x="39" y="46"/>
                  </a:lnTo>
                  <a:lnTo>
                    <a:pt x="36" y="44"/>
                  </a:lnTo>
                  <a:lnTo>
                    <a:pt x="33" y="44"/>
                  </a:lnTo>
                  <a:lnTo>
                    <a:pt x="32" y="44"/>
                  </a:lnTo>
                  <a:lnTo>
                    <a:pt x="0" y="4"/>
                  </a:lnTo>
                  <a:lnTo>
                    <a:pt x="30" y="0"/>
                  </a:lnTo>
                  <a:lnTo>
                    <a:pt x="32" y="0"/>
                  </a:lnTo>
                  <a:lnTo>
                    <a:pt x="32" y="2"/>
                  </a:lnTo>
                  <a:lnTo>
                    <a:pt x="32" y="5"/>
                  </a:lnTo>
                  <a:lnTo>
                    <a:pt x="33" y="8"/>
                  </a:lnTo>
                  <a:lnTo>
                    <a:pt x="35" y="11"/>
                  </a:lnTo>
                  <a:lnTo>
                    <a:pt x="36" y="14"/>
                  </a:lnTo>
                  <a:lnTo>
                    <a:pt x="38" y="18"/>
                  </a:lnTo>
                  <a:lnTo>
                    <a:pt x="39" y="21"/>
                  </a:lnTo>
                  <a:lnTo>
                    <a:pt x="43" y="24"/>
                  </a:lnTo>
                  <a:lnTo>
                    <a:pt x="44" y="27"/>
                  </a:lnTo>
                  <a:lnTo>
                    <a:pt x="46" y="28"/>
                  </a:lnTo>
                  <a:lnTo>
                    <a:pt x="49" y="32"/>
                  </a:lnTo>
                  <a:lnTo>
                    <a:pt x="50" y="33"/>
                  </a:lnTo>
                  <a:lnTo>
                    <a:pt x="52" y="35"/>
                  </a:lnTo>
                  <a:lnTo>
                    <a:pt x="53" y="35"/>
                  </a:lnTo>
                  <a:lnTo>
                    <a:pt x="55" y="36"/>
                  </a:lnTo>
                  <a:lnTo>
                    <a:pt x="57" y="36"/>
                  </a:lnTo>
                  <a:lnTo>
                    <a:pt x="58" y="36"/>
                  </a:lnTo>
                  <a:lnTo>
                    <a:pt x="60" y="36"/>
                  </a:lnTo>
                  <a:lnTo>
                    <a:pt x="61" y="36"/>
                  </a:lnTo>
                  <a:lnTo>
                    <a:pt x="64" y="36"/>
                  </a:lnTo>
                  <a:lnTo>
                    <a:pt x="68" y="36"/>
                  </a:lnTo>
                  <a:lnTo>
                    <a:pt x="69" y="35"/>
                  </a:lnTo>
                  <a:lnTo>
                    <a:pt x="72" y="35"/>
                  </a:lnTo>
                  <a:lnTo>
                    <a:pt x="75" y="35"/>
                  </a:lnTo>
                  <a:lnTo>
                    <a:pt x="80" y="35"/>
                  </a:lnTo>
                  <a:lnTo>
                    <a:pt x="83" y="35"/>
                  </a:lnTo>
                  <a:lnTo>
                    <a:pt x="86" y="33"/>
                  </a:lnTo>
                  <a:lnTo>
                    <a:pt x="89" y="33"/>
                  </a:lnTo>
                  <a:lnTo>
                    <a:pt x="96" y="32"/>
                  </a:lnTo>
                  <a:lnTo>
                    <a:pt x="100" y="30"/>
                  </a:lnTo>
                  <a:lnTo>
                    <a:pt x="103" y="28"/>
                  </a:lnTo>
                  <a:lnTo>
                    <a:pt x="105" y="28"/>
                  </a:lnTo>
                  <a:lnTo>
                    <a:pt x="106" y="27"/>
                  </a:lnTo>
                  <a:lnTo>
                    <a:pt x="108" y="27"/>
                  </a:lnTo>
                  <a:lnTo>
                    <a:pt x="127" y="38"/>
                  </a:lnTo>
                  <a:lnTo>
                    <a:pt x="125" y="43"/>
                  </a:lnTo>
                  <a:close/>
                </a:path>
              </a:pathLst>
            </a:custGeom>
            <a:solidFill>
              <a:srgbClr val="8ED1E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28" name="Freeform 1190"/>
            <p:cNvSpPr>
              <a:spLocks/>
            </p:cNvSpPr>
            <p:nvPr/>
          </p:nvSpPr>
          <p:spPr bwMode="auto">
            <a:xfrm>
              <a:off x="3251" y="1535"/>
              <a:ext cx="32" cy="42"/>
            </a:xfrm>
            <a:custGeom>
              <a:avLst/>
              <a:gdLst>
                <a:gd name="T0" fmla="*/ 14 w 32"/>
                <a:gd name="T1" fmla="*/ 0 h 42"/>
                <a:gd name="T2" fmla="*/ 14 w 32"/>
                <a:gd name="T3" fmla="*/ 0 h 42"/>
                <a:gd name="T4" fmla="*/ 14 w 32"/>
                <a:gd name="T5" fmla="*/ 2 h 42"/>
                <a:gd name="T6" fmla="*/ 15 w 32"/>
                <a:gd name="T7" fmla="*/ 5 h 42"/>
                <a:gd name="T8" fmla="*/ 15 w 32"/>
                <a:gd name="T9" fmla="*/ 6 h 42"/>
                <a:gd name="T10" fmla="*/ 17 w 32"/>
                <a:gd name="T11" fmla="*/ 10 h 42"/>
                <a:gd name="T12" fmla="*/ 20 w 32"/>
                <a:gd name="T13" fmla="*/ 13 h 42"/>
                <a:gd name="T14" fmla="*/ 21 w 32"/>
                <a:gd name="T15" fmla="*/ 16 h 42"/>
                <a:gd name="T16" fmla="*/ 25 w 32"/>
                <a:gd name="T17" fmla="*/ 19 h 42"/>
                <a:gd name="T18" fmla="*/ 26 w 32"/>
                <a:gd name="T19" fmla="*/ 22 h 42"/>
                <a:gd name="T20" fmla="*/ 29 w 32"/>
                <a:gd name="T21" fmla="*/ 24 h 42"/>
                <a:gd name="T22" fmla="*/ 29 w 32"/>
                <a:gd name="T23" fmla="*/ 25 h 42"/>
                <a:gd name="T24" fmla="*/ 31 w 32"/>
                <a:gd name="T25" fmla="*/ 27 h 42"/>
                <a:gd name="T26" fmla="*/ 32 w 32"/>
                <a:gd name="T27" fmla="*/ 28 h 42"/>
                <a:gd name="T28" fmla="*/ 32 w 32"/>
                <a:gd name="T29" fmla="*/ 28 h 42"/>
                <a:gd name="T30" fmla="*/ 32 w 32"/>
                <a:gd name="T31" fmla="*/ 28 h 42"/>
                <a:gd name="T32" fmla="*/ 32 w 32"/>
                <a:gd name="T33" fmla="*/ 28 h 42"/>
                <a:gd name="T34" fmla="*/ 21 w 32"/>
                <a:gd name="T35" fmla="*/ 42 h 42"/>
                <a:gd name="T36" fmla="*/ 21 w 32"/>
                <a:gd name="T37" fmla="*/ 42 h 42"/>
                <a:gd name="T38" fmla="*/ 20 w 32"/>
                <a:gd name="T39" fmla="*/ 41 h 42"/>
                <a:gd name="T40" fmla="*/ 17 w 32"/>
                <a:gd name="T41" fmla="*/ 39 h 42"/>
                <a:gd name="T42" fmla="*/ 15 w 32"/>
                <a:gd name="T43" fmla="*/ 36 h 42"/>
                <a:gd name="T44" fmla="*/ 12 w 32"/>
                <a:gd name="T45" fmla="*/ 34 h 42"/>
                <a:gd name="T46" fmla="*/ 9 w 32"/>
                <a:gd name="T47" fmla="*/ 31 h 42"/>
                <a:gd name="T48" fmla="*/ 7 w 32"/>
                <a:gd name="T49" fmla="*/ 28 h 42"/>
                <a:gd name="T50" fmla="*/ 4 w 32"/>
                <a:gd name="T51" fmla="*/ 25 h 42"/>
                <a:gd name="T52" fmla="*/ 3 w 32"/>
                <a:gd name="T53" fmla="*/ 20 h 42"/>
                <a:gd name="T54" fmla="*/ 1 w 32"/>
                <a:gd name="T55" fmla="*/ 16 h 42"/>
                <a:gd name="T56" fmla="*/ 0 w 32"/>
                <a:gd name="T57" fmla="*/ 13 h 42"/>
                <a:gd name="T58" fmla="*/ 0 w 32"/>
                <a:gd name="T59" fmla="*/ 11 h 42"/>
                <a:gd name="T60" fmla="*/ 14 w 32"/>
                <a:gd name="T61" fmla="*/ 0 h 4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2"/>
                <a:gd name="T94" fmla="*/ 0 h 42"/>
                <a:gd name="T95" fmla="*/ 32 w 32"/>
                <a:gd name="T96" fmla="*/ 42 h 4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2" h="42">
                  <a:moveTo>
                    <a:pt x="14" y="0"/>
                  </a:moveTo>
                  <a:lnTo>
                    <a:pt x="14" y="0"/>
                  </a:lnTo>
                  <a:lnTo>
                    <a:pt x="14" y="2"/>
                  </a:lnTo>
                  <a:lnTo>
                    <a:pt x="15" y="5"/>
                  </a:lnTo>
                  <a:lnTo>
                    <a:pt x="15" y="6"/>
                  </a:lnTo>
                  <a:lnTo>
                    <a:pt x="17" y="10"/>
                  </a:lnTo>
                  <a:lnTo>
                    <a:pt x="20" y="13"/>
                  </a:lnTo>
                  <a:lnTo>
                    <a:pt x="21" y="16"/>
                  </a:lnTo>
                  <a:lnTo>
                    <a:pt x="25" y="19"/>
                  </a:lnTo>
                  <a:lnTo>
                    <a:pt x="26" y="22"/>
                  </a:lnTo>
                  <a:lnTo>
                    <a:pt x="29" y="24"/>
                  </a:lnTo>
                  <a:lnTo>
                    <a:pt x="29" y="25"/>
                  </a:lnTo>
                  <a:lnTo>
                    <a:pt x="31" y="27"/>
                  </a:lnTo>
                  <a:lnTo>
                    <a:pt x="32" y="28"/>
                  </a:lnTo>
                  <a:lnTo>
                    <a:pt x="21" y="42"/>
                  </a:lnTo>
                  <a:lnTo>
                    <a:pt x="20" y="41"/>
                  </a:lnTo>
                  <a:lnTo>
                    <a:pt x="17" y="39"/>
                  </a:lnTo>
                  <a:lnTo>
                    <a:pt x="15" y="36"/>
                  </a:lnTo>
                  <a:lnTo>
                    <a:pt x="12" y="34"/>
                  </a:lnTo>
                  <a:lnTo>
                    <a:pt x="9" y="31"/>
                  </a:lnTo>
                  <a:lnTo>
                    <a:pt x="7" y="28"/>
                  </a:lnTo>
                  <a:lnTo>
                    <a:pt x="4" y="25"/>
                  </a:lnTo>
                  <a:lnTo>
                    <a:pt x="3" y="20"/>
                  </a:lnTo>
                  <a:lnTo>
                    <a:pt x="1" y="16"/>
                  </a:lnTo>
                  <a:lnTo>
                    <a:pt x="0" y="13"/>
                  </a:lnTo>
                  <a:lnTo>
                    <a:pt x="0" y="11"/>
                  </a:lnTo>
                  <a:lnTo>
                    <a:pt x="14" y="0"/>
                  </a:lnTo>
                  <a:close/>
                </a:path>
              </a:pathLst>
            </a:custGeom>
            <a:solidFill>
              <a:srgbClr val="33ADE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29" name="Freeform 1191"/>
            <p:cNvSpPr>
              <a:spLocks/>
            </p:cNvSpPr>
            <p:nvPr/>
          </p:nvSpPr>
          <p:spPr bwMode="auto">
            <a:xfrm>
              <a:off x="3205" y="1545"/>
              <a:ext cx="47" cy="59"/>
            </a:xfrm>
            <a:custGeom>
              <a:avLst/>
              <a:gdLst>
                <a:gd name="T0" fmla="*/ 11 w 47"/>
                <a:gd name="T1" fmla="*/ 0 h 59"/>
                <a:gd name="T2" fmla="*/ 47 w 47"/>
                <a:gd name="T3" fmla="*/ 40 h 59"/>
                <a:gd name="T4" fmla="*/ 35 w 47"/>
                <a:gd name="T5" fmla="*/ 59 h 59"/>
                <a:gd name="T6" fmla="*/ 33 w 47"/>
                <a:gd name="T7" fmla="*/ 59 h 59"/>
                <a:gd name="T8" fmla="*/ 32 w 47"/>
                <a:gd name="T9" fmla="*/ 57 h 59"/>
                <a:gd name="T10" fmla="*/ 28 w 47"/>
                <a:gd name="T11" fmla="*/ 54 h 59"/>
                <a:gd name="T12" fmla="*/ 25 w 47"/>
                <a:gd name="T13" fmla="*/ 53 h 59"/>
                <a:gd name="T14" fmla="*/ 21 w 47"/>
                <a:gd name="T15" fmla="*/ 48 h 59"/>
                <a:gd name="T16" fmla="*/ 16 w 47"/>
                <a:gd name="T17" fmla="*/ 45 h 59"/>
                <a:gd name="T18" fmla="*/ 13 w 47"/>
                <a:gd name="T19" fmla="*/ 42 h 59"/>
                <a:gd name="T20" fmla="*/ 10 w 47"/>
                <a:gd name="T21" fmla="*/ 39 h 59"/>
                <a:gd name="T22" fmla="*/ 7 w 47"/>
                <a:gd name="T23" fmla="*/ 35 h 59"/>
                <a:gd name="T24" fmla="*/ 5 w 47"/>
                <a:gd name="T25" fmla="*/ 32 h 59"/>
                <a:gd name="T26" fmla="*/ 4 w 47"/>
                <a:gd name="T27" fmla="*/ 31 h 59"/>
                <a:gd name="T28" fmla="*/ 2 w 47"/>
                <a:gd name="T29" fmla="*/ 28 h 59"/>
                <a:gd name="T30" fmla="*/ 2 w 47"/>
                <a:gd name="T31" fmla="*/ 26 h 59"/>
                <a:gd name="T32" fmla="*/ 0 w 47"/>
                <a:gd name="T33" fmla="*/ 24 h 59"/>
                <a:gd name="T34" fmla="*/ 0 w 47"/>
                <a:gd name="T35" fmla="*/ 24 h 59"/>
                <a:gd name="T36" fmla="*/ 0 w 47"/>
                <a:gd name="T37" fmla="*/ 24 h 59"/>
                <a:gd name="T38" fmla="*/ 11 w 47"/>
                <a:gd name="T39" fmla="*/ 0 h 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
                <a:gd name="T61" fmla="*/ 0 h 59"/>
                <a:gd name="T62" fmla="*/ 47 w 47"/>
                <a:gd name="T63" fmla="*/ 59 h 5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 h="59">
                  <a:moveTo>
                    <a:pt x="11" y="0"/>
                  </a:moveTo>
                  <a:lnTo>
                    <a:pt x="47" y="40"/>
                  </a:lnTo>
                  <a:lnTo>
                    <a:pt x="35" y="59"/>
                  </a:lnTo>
                  <a:lnTo>
                    <a:pt x="33" y="59"/>
                  </a:lnTo>
                  <a:lnTo>
                    <a:pt x="32" y="57"/>
                  </a:lnTo>
                  <a:lnTo>
                    <a:pt x="28" y="54"/>
                  </a:lnTo>
                  <a:lnTo>
                    <a:pt x="25" y="53"/>
                  </a:lnTo>
                  <a:lnTo>
                    <a:pt x="21" y="48"/>
                  </a:lnTo>
                  <a:lnTo>
                    <a:pt x="16" y="45"/>
                  </a:lnTo>
                  <a:lnTo>
                    <a:pt x="13" y="42"/>
                  </a:lnTo>
                  <a:lnTo>
                    <a:pt x="10" y="39"/>
                  </a:lnTo>
                  <a:lnTo>
                    <a:pt x="7" y="35"/>
                  </a:lnTo>
                  <a:lnTo>
                    <a:pt x="5" y="32"/>
                  </a:lnTo>
                  <a:lnTo>
                    <a:pt x="4" y="31"/>
                  </a:lnTo>
                  <a:lnTo>
                    <a:pt x="2" y="28"/>
                  </a:lnTo>
                  <a:lnTo>
                    <a:pt x="2" y="26"/>
                  </a:lnTo>
                  <a:lnTo>
                    <a:pt x="0" y="24"/>
                  </a:lnTo>
                  <a:lnTo>
                    <a:pt x="11" y="0"/>
                  </a:lnTo>
                  <a:close/>
                </a:path>
              </a:pathLst>
            </a:custGeom>
            <a:solidFill>
              <a:srgbClr val="33ADE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30" name="Freeform 1192"/>
            <p:cNvSpPr>
              <a:spLocks/>
            </p:cNvSpPr>
            <p:nvPr/>
          </p:nvSpPr>
          <p:spPr bwMode="auto">
            <a:xfrm>
              <a:off x="3396" y="1346"/>
              <a:ext cx="37" cy="64"/>
            </a:xfrm>
            <a:custGeom>
              <a:avLst/>
              <a:gdLst>
                <a:gd name="T0" fmla="*/ 0 w 37"/>
                <a:gd name="T1" fmla="*/ 60 h 64"/>
                <a:gd name="T2" fmla="*/ 29 w 37"/>
                <a:gd name="T3" fmla="*/ 0 h 64"/>
                <a:gd name="T4" fmla="*/ 37 w 37"/>
                <a:gd name="T5" fmla="*/ 4 h 64"/>
                <a:gd name="T6" fmla="*/ 11 w 37"/>
                <a:gd name="T7" fmla="*/ 64 h 64"/>
                <a:gd name="T8" fmla="*/ 0 w 37"/>
                <a:gd name="T9" fmla="*/ 60 h 64"/>
                <a:gd name="T10" fmla="*/ 0 60000 65536"/>
                <a:gd name="T11" fmla="*/ 0 60000 65536"/>
                <a:gd name="T12" fmla="*/ 0 60000 65536"/>
                <a:gd name="T13" fmla="*/ 0 60000 65536"/>
                <a:gd name="T14" fmla="*/ 0 60000 65536"/>
                <a:gd name="T15" fmla="*/ 0 w 37"/>
                <a:gd name="T16" fmla="*/ 0 h 64"/>
                <a:gd name="T17" fmla="*/ 37 w 37"/>
                <a:gd name="T18" fmla="*/ 64 h 64"/>
              </a:gdLst>
              <a:ahLst/>
              <a:cxnLst>
                <a:cxn ang="T10">
                  <a:pos x="T0" y="T1"/>
                </a:cxn>
                <a:cxn ang="T11">
                  <a:pos x="T2" y="T3"/>
                </a:cxn>
                <a:cxn ang="T12">
                  <a:pos x="T4" y="T5"/>
                </a:cxn>
                <a:cxn ang="T13">
                  <a:pos x="T6" y="T7"/>
                </a:cxn>
                <a:cxn ang="T14">
                  <a:pos x="T8" y="T9"/>
                </a:cxn>
              </a:cxnLst>
              <a:rect l="T15" t="T16" r="T17" b="T18"/>
              <a:pathLst>
                <a:path w="37" h="64">
                  <a:moveTo>
                    <a:pt x="0" y="60"/>
                  </a:moveTo>
                  <a:lnTo>
                    <a:pt x="29" y="0"/>
                  </a:lnTo>
                  <a:lnTo>
                    <a:pt x="37" y="4"/>
                  </a:lnTo>
                  <a:lnTo>
                    <a:pt x="11" y="64"/>
                  </a:lnTo>
                  <a:lnTo>
                    <a:pt x="0" y="60"/>
                  </a:lnTo>
                  <a:close/>
                </a:path>
              </a:pathLst>
            </a:custGeom>
            <a:solidFill>
              <a:srgbClr val="8ED1E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31" name="Freeform 1193"/>
            <p:cNvSpPr>
              <a:spLocks/>
            </p:cNvSpPr>
            <p:nvPr/>
          </p:nvSpPr>
          <p:spPr bwMode="auto">
            <a:xfrm>
              <a:off x="3307" y="1398"/>
              <a:ext cx="120" cy="176"/>
            </a:xfrm>
            <a:custGeom>
              <a:avLst/>
              <a:gdLst>
                <a:gd name="T0" fmla="*/ 67 w 120"/>
                <a:gd name="T1" fmla="*/ 0 h 176"/>
                <a:gd name="T2" fmla="*/ 67 w 120"/>
                <a:gd name="T3" fmla="*/ 3 h 176"/>
                <a:gd name="T4" fmla="*/ 64 w 120"/>
                <a:gd name="T5" fmla="*/ 8 h 176"/>
                <a:gd name="T6" fmla="*/ 61 w 120"/>
                <a:gd name="T7" fmla="*/ 15 h 176"/>
                <a:gd name="T8" fmla="*/ 54 w 120"/>
                <a:gd name="T9" fmla="*/ 23 h 176"/>
                <a:gd name="T10" fmla="*/ 50 w 120"/>
                <a:gd name="T11" fmla="*/ 34 h 176"/>
                <a:gd name="T12" fmla="*/ 42 w 120"/>
                <a:gd name="T13" fmla="*/ 44 h 176"/>
                <a:gd name="T14" fmla="*/ 34 w 120"/>
                <a:gd name="T15" fmla="*/ 54 h 176"/>
                <a:gd name="T16" fmla="*/ 26 w 120"/>
                <a:gd name="T17" fmla="*/ 65 h 176"/>
                <a:gd name="T18" fmla="*/ 20 w 120"/>
                <a:gd name="T19" fmla="*/ 76 h 176"/>
                <a:gd name="T20" fmla="*/ 14 w 120"/>
                <a:gd name="T21" fmla="*/ 86 h 176"/>
                <a:gd name="T22" fmla="*/ 9 w 120"/>
                <a:gd name="T23" fmla="*/ 95 h 176"/>
                <a:gd name="T24" fmla="*/ 6 w 120"/>
                <a:gd name="T25" fmla="*/ 103 h 176"/>
                <a:gd name="T26" fmla="*/ 3 w 120"/>
                <a:gd name="T27" fmla="*/ 111 h 176"/>
                <a:gd name="T28" fmla="*/ 1 w 120"/>
                <a:gd name="T29" fmla="*/ 117 h 176"/>
                <a:gd name="T30" fmla="*/ 0 w 120"/>
                <a:gd name="T31" fmla="*/ 123 h 176"/>
                <a:gd name="T32" fmla="*/ 0 w 120"/>
                <a:gd name="T33" fmla="*/ 134 h 176"/>
                <a:gd name="T34" fmla="*/ 1 w 120"/>
                <a:gd name="T35" fmla="*/ 143 h 176"/>
                <a:gd name="T36" fmla="*/ 1 w 120"/>
                <a:gd name="T37" fmla="*/ 143 h 176"/>
                <a:gd name="T38" fmla="*/ 4 w 120"/>
                <a:gd name="T39" fmla="*/ 145 h 176"/>
                <a:gd name="T40" fmla="*/ 8 w 120"/>
                <a:gd name="T41" fmla="*/ 148 h 176"/>
                <a:gd name="T42" fmla="*/ 12 w 120"/>
                <a:gd name="T43" fmla="*/ 153 h 176"/>
                <a:gd name="T44" fmla="*/ 15 w 120"/>
                <a:gd name="T45" fmla="*/ 161 h 176"/>
                <a:gd name="T46" fmla="*/ 18 w 120"/>
                <a:gd name="T47" fmla="*/ 167 h 176"/>
                <a:gd name="T48" fmla="*/ 34 w 120"/>
                <a:gd name="T49" fmla="*/ 176 h 176"/>
                <a:gd name="T50" fmla="*/ 36 w 120"/>
                <a:gd name="T51" fmla="*/ 176 h 176"/>
                <a:gd name="T52" fmla="*/ 39 w 120"/>
                <a:gd name="T53" fmla="*/ 175 h 176"/>
                <a:gd name="T54" fmla="*/ 45 w 120"/>
                <a:gd name="T55" fmla="*/ 171 h 176"/>
                <a:gd name="T56" fmla="*/ 53 w 120"/>
                <a:gd name="T57" fmla="*/ 168 h 176"/>
                <a:gd name="T58" fmla="*/ 62 w 120"/>
                <a:gd name="T59" fmla="*/ 164 h 176"/>
                <a:gd name="T60" fmla="*/ 70 w 120"/>
                <a:gd name="T61" fmla="*/ 156 h 176"/>
                <a:gd name="T62" fmla="*/ 78 w 120"/>
                <a:gd name="T63" fmla="*/ 147 h 176"/>
                <a:gd name="T64" fmla="*/ 86 w 120"/>
                <a:gd name="T65" fmla="*/ 136 h 176"/>
                <a:gd name="T66" fmla="*/ 95 w 120"/>
                <a:gd name="T67" fmla="*/ 112 h 176"/>
                <a:gd name="T68" fmla="*/ 101 w 120"/>
                <a:gd name="T69" fmla="*/ 95 h 176"/>
                <a:gd name="T70" fmla="*/ 104 w 120"/>
                <a:gd name="T71" fmla="*/ 79 h 176"/>
                <a:gd name="T72" fmla="*/ 109 w 120"/>
                <a:gd name="T73" fmla="*/ 64 h 176"/>
                <a:gd name="T74" fmla="*/ 114 w 120"/>
                <a:gd name="T75" fmla="*/ 50 h 176"/>
                <a:gd name="T76" fmla="*/ 117 w 120"/>
                <a:gd name="T77" fmla="*/ 39 h 176"/>
                <a:gd name="T78" fmla="*/ 120 w 120"/>
                <a:gd name="T79" fmla="*/ 33 h 176"/>
                <a:gd name="T80" fmla="*/ 120 w 120"/>
                <a:gd name="T81" fmla="*/ 30 h 176"/>
                <a:gd name="T82" fmla="*/ 118 w 120"/>
                <a:gd name="T83" fmla="*/ 30 h 176"/>
                <a:gd name="T84" fmla="*/ 115 w 120"/>
                <a:gd name="T85" fmla="*/ 28 h 176"/>
                <a:gd name="T86" fmla="*/ 112 w 120"/>
                <a:gd name="T87" fmla="*/ 25 h 176"/>
                <a:gd name="T88" fmla="*/ 106 w 120"/>
                <a:gd name="T89" fmla="*/ 22 h 176"/>
                <a:gd name="T90" fmla="*/ 101 w 120"/>
                <a:gd name="T91" fmla="*/ 19 h 176"/>
                <a:gd name="T92" fmla="*/ 95 w 120"/>
                <a:gd name="T93" fmla="*/ 15 h 176"/>
                <a:gd name="T94" fmla="*/ 92 w 120"/>
                <a:gd name="T95" fmla="*/ 14 h 176"/>
                <a:gd name="T96" fmla="*/ 89 w 120"/>
                <a:gd name="T97" fmla="*/ 12 h 176"/>
                <a:gd name="T98" fmla="*/ 82 w 120"/>
                <a:gd name="T99" fmla="*/ 9 h 176"/>
                <a:gd name="T100" fmla="*/ 76 w 120"/>
                <a:gd name="T101" fmla="*/ 5 h 176"/>
                <a:gd name="T102" fmla="*/ 70 w 120"/>
                <a:gd name="T103" fmla="*/ 1 h 176"/>
                <a:gd name="T104" fmla="*/ 67 w 120"/>
                <a:gd name="T105" fmla="*/ 0 h 17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0"/>
                <a:gd name="T160" fmla="*/ 0 h 176"/>
                <a:gd name="T161" fmla="*/ 120 w 120"/>
                <a:gd name="T162" fmla="*/ 176 h 17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0" h="176">
                  <a:moveTo>
                    <a:pt x="67" y="0"/>
                  </a:moveTo>
                  <a:lnTo>
                    <a:pt x="67" y="0"/>
                  </a:lnTo>
                  <a:lnTo>
                    <a:pt x="67" y="1"/>
                  </a:lnTo>
                  <a:lnTo>
                    <a:pt x="67" y="3"/>
                  </a:lnTo>
                  <a:lnTo>
                    <a:pt x="65" y="6"/>
                  </a:lnTo>
                  <a:lnTo>
                    <a:pt x="64" y="8"/>
                  </a:lnTo>
                  <a:lnTo>
                    <a:pt x="62" y="11"/>
                  </a:lnTo>
                  <a:lnTo>
                    <a:pt x="61" y="15"/>
                  </a:lnTo>
                  <a:lnTo>
                    <a:pt x="57" y="19"/>
                  </a:lnTo>
                  <a:lnTo>
                    <a:pt x="54" y="23"/>
                  </a:lnTo>
                  <a:lnTo>
                    <a:pt x="53" y="28"/>
                  </a:lnTo>
                  <a:lnTo>
                    <a:pt x="50" y="34"/>
                  </a:lnTo>
                  <a:lnTo>
                    <a:pt x="47" y="39"/>
                  </a:lnTo>
                  <a:lnTo>
                    <a:pt x="42" y="44"/>
                  </a:lnTo>
                  <a:lnTo>
                    <a:pt x="39" y="50"/>
                  </a:lnTo>
                  <a:lnTo>
                    <a:pt x="34" y="54"/>
                  </a:lnTo>
                  <a:lnTo>
                    <a:pt x="31" y="61"/>
                  </a:lnTo>
                  <a:lnTo>
                    <a:pt x="26" y="65"/>
                  </a:lnTo>
                  <a:lnTo>
                    <a:pt x="23" y="72"/>
                  </a:lnTo>
                  <a:lnTo>
                    <a:pt x="20" y="76"/>
                  </a:lnTo>
                  <a:lnTo>
                    <a:pt x="17" y="81"/>
                  </a:lnTo>
                  <a:lnTo>
                    <a:pt x="14" y="86"/>
                  </a:lnTo>
                  <a:lnTo>
                    <a:pt x="11" y="90"/>
                  </a:lnTo>
                  <a:lnTo>
                    <a:pt x="9" y="95"/>
                  </a:lnTo>
                  <a:lnTo>
                    <a:pt x="6" y="98"/>
                  </a:lnTo>
                  <a:lnTo>
                    <a:pt x="6" y="103"/>
                  </a:lnTo>
                  <a:lnTo>
                    <a:pt x="4" y="106"/>
                  </a:lnTo>
                  <a:lnTo>
                    <a:pt x="3" y="111"/>
                  </a:lnTo>
                  <a:lnTo>
                    <a:pt x="1" y="114"/>
                  </a:lnTo>
                  <a:lnTo>
                    <a:pt x="1" y="117"/>
                  </a:lnTo>
                  <a:lnTo>
                    <a:pt x="0" y="120"/>
                  </a:lnTo>
                  <a:lnTo>
                    <a:pt x="0" y="123"/>
                  </a:lnTo>
                  <a:lnTo>
                    <a:pt x="0" y="125"/>
                  </a:lnTo>
                  <a:lnTo>
                    <a:pt x="0" y="134"/>
                  </a:lnTo>
                  <a:lnTo>
                    <a:pt x="1" y="140"/>
                  </a:lnTo>
                  <a:lnTo>
                    <a:pt x="1" y="143"/>
                  </a:lnTo>
                  <a:lnTo>
                    <a:pt x="3" y="145"/>
                  </a:lnTo>
                  <a:lnTo>
                    <a:pt x="4" y="145"/>
                  </a:lnTo>
                  <a:lnTo>
                    <a:pt x="6" y="147"/>
                  </a:lnTo>
                  <a:lnTo>
                    <a:pt x="8" y="148"/>
                  </a:lnTo>
                  <a:lnTo>
                    <a:pt x="11" y="150"/>
                  </a:lnTo>
                  <a:lnTo>
                    <a:pt x="12" y="153"/>
                  </a:lnTo>
                  <a:lnTo>
                    <a:pt x="14" y="156"/>
                  </a:lnTo>
                  <a:lnTo>
                    <a:pt x="15" y="161"/>
                  </a:lnTo>
                  <a:lnTo>
                    <a:pt x="17" y="164"/>
                  </a:lnTo>
                  <a:lnTo>
                    <a:pt x="18" y="167"/>
                  </a:lnTo>
                  <a:lnTo>
                    <a:pt x="34" y="176"/>
                  </a:lnTo>
                  <a:lnTo>
                    <a:pt x="36" y="176"/>
                  </a:lnTo>
                  <a:lnTo>
                    <a:pt x="37" y="175"/>
                  </a:lnTo>
                  <a:lnTo>
                    <a:pt x="39" y="175"/>
                  </a:lnTo>
                  <a:lnTo>
                    <a:pt x="42" y="173"/>
                  </a:lnTo>
                  <a:lnTo>
                    <a:pt x="45" y="171"/>
                  </a:lnTo>
                  <a:lnTo>
                    <a:pt x="50" y="170"/>
                  </a:lnTo>
                  <a:lnTo>
                    <a:pt x="53" y="168"/>
                  </a:lnTo>
                  <a:lnTo>
                    <a:pt x="57" y="167"/>
                  </a:lnTo>
                  <a:lnTo>
                    <a:pt x="62" y="164"/>
                  </a:lnTo>
                  <a:lnTo>
                    <a:pt x="65" y="161"/>
                  </a:lnTo>
                  <a:lnTo>
                    <a:pt x="70" y="156"/>
                  </a:lnTo>
                  <a:lnTo>
                    <a:pt x="75" y="151"/>
                  </a:lnTo>
                  <a:lnTo>
                    <a:pt x="78" y="147"/>
                  </a:lnTo>
                  <a:lnTo>
                    <a:pt x="82" y="142"/>
                  </a:lnTo>
                  <a:lnTo>
                    <a:pt x="86" y="136"/>
                  </a:lnTo>
                  <a:lnTo>
                    <a:pt x="92" y="123"/>
                  </a:lnTo>
                  <a:lnTo>
                    <a:pt x="95" y="112"/>
                  </a:lnTo>
                  <a:lnTo>
                    <a:pt x="98" y="103"/>
                  </a:lnTo>
                  <a:lnTo>
                    <a:pt x="101" y="95"/>
                  </a:lnTo>
                  <a:lnTo>
                    <a:pt x="103" y="87"/>
                  </a:lnTo>
                  <a:lnTo>
                    <a:pt x="104" y="79"/>
                  </a:lnTo>
                  <a:lnTo>
                    <a:pt x="106" y="73"/>
                  </a:lnTo>
                  <a:lnTo>
                    <a:pt x="109" y="64"/>
                  </a:lnTo>
                  <a:lnTo>
                    <a:pt x="112" y="56"/>
                  </a:lnTo>
                  <a:lnTo>
                    <a:pt x="114" y="50"/>
                  </a:lnTo>
                  <a:lnTo>
                    <a:pt x="115" y="44"/>
                  </a:lnTo>
                  <a:lnTo>
                    <a:pt x="117" y="39"/>
                  </a:lnTo>
                  <a:lnTo>
                    <a:pt x="118" y="34"/>
                  </a:lnTo>
                  <a:lnTo>
                    <a:pt x="120" y="33"/>
                  </a:lnTo>
                  <a:lnTo>
                    <a:pt x="120" y="31"/>
                  </a:lnTo>
                  <a:lnTo>
                    <a:pt x="120" y="30"/>
                  </a:lnTo>
                  <a:lnTo>
                    <a:pt x="118" y="30"/>
                  </a:lnTo>
                  <a:lnTo>
                    <a:pt x="117" y="30"/>
                  </a:lnTo>
                  <a:lnTo>
                    <a:pt x="115" y="28"/>
                  </a:lnTo>
                  <a:lnTo>
                    <a:pt x="114" y="26"/>
                  </a:lnTo>
                  <a:lnTo>
                    <a:pt x="112" y="25"/>
                  </a:lnTo>
                  <a:lnTo>
                    <a:pt x="109" y="23"/>
                  </a:lnTo>
                  <a:lnTo>
                    <a:pt x="106" y="22"/>
                  </a:lnTo>
                  <a:lnTo>
                    <a:pt x="103" y="20"/>
                  </a:lnTo>
                  <a:lnTo>
                    <a:pt x="101" y="19"/>
                  </a:lnTo>
                  <a:lnTo>
                    <a:pt x="98" y="17"/>
                  </a:lnTo>
                  <a:lnTo>
                    <a:pt x="95" y="15"/>
                  </a:lnTo>
                  <a:lnTo>
                    <a:pt x="93" y="14"/>
                  </a:lnTo>
                  <a:lnTo>
                    <a:pt x="92" y="14"/>
                  </a:lnTo>
                  <a:lnTo>
                    <a:pt x="89" y="12"/>
                  </a:lnTo>
                  <a:lnTo>
                    <a:pt x="86" y="11"/>
                  </a:lnTo>
                  <a:lnTo>
                    <a:pt x="82" y="9"/>
                  </a:lnTo>
                  <a:lnTo>
                    <a:pt x="79" y="6"/>
                  </a:lnTo>
                  <a:lnTo>
                    <a:pt x="76" y="5"/>
                  </a:lnTo>
                  <a:lnTo>
                    <a:pt x="73" y="3"/>
                  </a:lnTo>
                  <a:lnTo>
                    <a:pt x="70" y="1"/>
                  </a:lnTo>
                  <a:lnTo>
                    <a:pt x="68" y="1"/>
                  </a:lnTo>
                  <a:lnTo>
                    <a:pt x="67" y="0"/>
                  </a:lnTo>
                  <a:close/>
                </a:path>
              </a:pathLst>
            </a:custGeom>
            <a:solidFill>
              <a:srgbClr val="FF19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32" name="Freeform 1194"/>
            <p:cNvSpPr>
              <a:spLocks/>
            </p:cNvSpPr>
            <p:nvPr/>
          </p:nvSpPr>
          <p:spPr bwMode="auto">
            <a:xfrm>
              <a:off x="3368" y="1390"/>
              <a:ext cx="65" cy="38"/>
            </a:xfrm>
            <a:custGeom>
              <a:avLst/>
              <a:gdLst>
                <a:gd name="T0" fmla="*/ 4 w 65"/>
                <a:gd name="T1" fmla="*/ 0 h 38"/>
                <a:gd name="T2" fmla="*/ 0 w 65"/>
                <a:gd name="T3" fmla="*/ 6 h 38"/>
                <a:gd name="T4" fmla="*/ 1 w 65"/>
                <a:gd name="T5" fmla="*/ 9 h 38"/>
                <a:gd name="T6" fmla="*/ 60 w 65"/>
                <a:gd name="T7" fmla="*/ 38 h 38"/>
                <a:gd name="T8" fmla="*/ 65 w 65"/>
                <a:gd name="T9" fmla="*/ 30 h 38"/>
                <a:gd name="T10" fmla="*/ 4 w 65"/>
                <a:gd name="T11" fmla="*/ 0 h 38"/>
                <a:gd name="T12" fmla="*/ 0 60000 65536"/>
                <a:gd name="T13" fmla="*/ 0 60000 65536"/>
                <a:gd name="T14" fmla="*/ 0 60000 65536"/>
                <a:gd name="T15" fmla="*/ 0 60000 65536"/>
                <a:gd name="T16" fmla="*/ 0 60000 65536"/>
                <a:gd name="T17" fmla="*/ 0 60000 65536"/>
                <a:gd name="T18" fmla="*/ 0 w 65"/>
                <a:gd name="T19" fmla="*/ 0 h 38"/>
                <a:gd name="T20" fmla="*/ 65 w 65"/>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65" h="38">
                  <a:moveTo>
                    <a:pt x="4" y="0"/>
                  </a:moveTo>
                  <a:lnTo>
                    <a:pt x="0" y="6"/>
                  </a:lnTo>
                  <a:lnTo>
                    <a:pt x="1" y="9"/>
                  </a:lnTo>
                  <a:lnTo>
                    <a:pt x="60" y="38"/>
                  </a:lnTo>
                  <a:lnTo>
                    <a:pt x="65" y="30"/>
                  </a:lnTo>
                  <a:lnTo>
                    <a:pt x="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33" name="Freeform 1195"/>
            <p:cNvSpPr>
              <a:spLocks/>
            </p:cNvSpPr>
            <p:nvPr/>
          </p:nvSpPr>
          <p:spPr bwMode="auto">
            <a:xfrm>
              <a:off x="3397" y="1335"/>
              <a:ext cx="91" cy="75"/>
            </a:xfrm>
            <a:custGeom>
              <a:avLst/>
              <a:gdLst>
                <a:gd name="T0" fmla="*/ 0 w 91"/>
                <a:gd name="T1" fmla="*/ 64 h 75"/>
                <a:gd name="T2" fmla="*/ 3 w 91"/>
                <a:gd name="T3" fmla="*/ 58 h 75"/>
                <a:gd name="T4" fmla="*/ 10 w 91"/>
                <a:gd name="T5" fmla="*/ 46 h 75"/>
                <a:gd name="T6" fmla="*/ 16 w 91"/>
                <a:gd name="T7" fmla="*/ 33 h 75"/>
                <a:gd name="T8" fmla="*/ 22 w 91"/>
                <a:gd name="T9" fmla="*/ 21 h 75"/>
                <a:gd name="T10" fmla="*/ 27 w 91"/>
                <a:gd name="T11" fmla="*/ 13 h 75"/>
                <a:gd name="T12" fmla="*/ 31 w 91"/>
                <a:gd name="T13" fmla="*/ 8 h 75"/>
                <a:gd name="T14" fmla="*/ 33 w 91"/>
                <a:gd name="T15" fmla="*/ 7 h 75"/>
                <a:gd name="T16" fmla="*/ 84 w 91"/>
                <a:gd name="T17" fmla="*/ 0 h 75"/>
                <a:gd name="T18" fmla="*/ 86 w 91"/>
                <a:gd name="T19" fmla="*/ 2 h 75"/>
                <a:gd name="T20" fmla="*/ 88 w 91"/>
                <a:gd name="T21" fmla="*/ 5 h 75"/>
                <a:gd name="T22" fmla="*/ 91 w 91"/>
                <a:gd name="T23" fmla="*/ 8 h 75"/>
                <a:gd name="T24" fmla="*/ 91 w 91"/>
                <a:gd name="T25" fmla="*/ 11 h 75"/>
                <a:gd name="T26" fmla="*/ 89 w 91"/>
                <a:gd name="T27" fmla="*/ 15 h 75"/>
                <a:gd name="T28" fmla="*/ 88 w 91"/>
                <a:gd name="T29" fmla="*/ 16 h 75"/>
                <a:gd name="T30" fmla="*/ 84 w 91"/>
                <a:gd name="T31" fmla="*/ 16 h 75"/>
                <a:gd name="T32" fmla="*/ 83 w 91"/>
                <a:gd name="T33" fmla="*/ 16 h 75"/>
                <a:gd name="T34" fmla="*/ 80 w 91"/>
                <a:gd name="T35" fmla="*/ 18 h 75"/>
                <a:gd name="T36" fmla="*/ 77 w 91"/>
                <a:gd name="T37" fmla="*/ 16 h 75"/>
                <a:gd name="T38" fmla="*/ 75 w 91"/>
                <a:gd name="T39" fmla="*/ 16 h 75"/>
                <a:gd name="T40" fmla="*/ 74 w 91"/>
                <a:gd name="T41" fmla="*/ 16 h 75"/>
                <a:gd name="T42" fmla="*/ 72 w 91"/>
                <a:gd name="T43" fmla="*/ 16 h 75"/>
                <a:gd name="T44" fmla="*/ 70 w 91"/>
                <a:gd name="T45" fmla="*/ 18 h 75"/>
                <a:gd name="T46" fmla="*/ 67 w 91"/>
                <a:gd name="T47" fmla="*/ 18 h 75"/>
                <a:gd name="T48" fmla="*/ 66 w 91"/>
                <a:gd name="T49" fmla="*/ 18 h 75"/>
                <a:gd name="T50" fmla="*/ 63 w 91"/>
                <a:gd name="T51" fmla="*/ 18 h 75"/>
                <a:gd name="T52" fmla="*/ 61 w 91"/>
                <a:gd name="T53" fmla="*/ 16 h 75"/>
                <a:gd name="T54" fmla="*/ 58 w 91"/>
                <a:gd name="T55" fmla="*/ 16 h 75"/>
                <a:gd name="T56" fmla="*/ 56 w 91"/>
                <a:gd name="T57" fmla="*/ 18 h 75"/>
                <a:gd name="T58" fmla="*/ 55 w 91"/>
                <a:gd name="T59" fmla="*/ 21 h 75"/>
                <a:gd name="T60" fmla="*/ 52 w 91"/>
                <a:gd name="T61" fmla="*/ 21 h 75"/>
                <a:gd name="T62" fmla="*/ 49 w 91"/>
                <a:gd name="T63" fmla="*/ 19 h 75"/>
                <a:gd name="T64" fmla="*/ 45 w 91"/>
                <a:gd name="T65" fmla="*/ 19 h 75"/>
                <a:gd name="T66" fmla="*/ 44 w 91"/>
                <a:gd name="T67" fmla="*/ 19 h 75"/>
                <a:gd name="T68" fmla="*/ 44 w 91"/>
                <a:gd name="T69" fmla="*/ 19 h 75"/>
                <a:gd name="T70" fmla="*/ 38 w 91"/>
                <a:gd name="T71" fmla="*/ 19 h 75"/>
                <a:gd name="T72" fmla="*/ 33 w 91"/>
                <a:gd name="T73" fmla="*/ 19 h 75"/>
                <a:gd name="T74" fmla="*/ 35 w 91"/>
                <a:gd name="T75" fmla="*/ 18 h 75"/>
                <a:gd name="T76" fmla="*/ 33 w 91"/>
                <a:gd name="T77" fmla="*/ 15 h 75"/>
                <a:gd name="T78" fmla="*/ 30 w 91"/>
                <a:gd name="T79" fmla="*/ 15 h 75"/>
                <a:gd name="T80" fmla="*/ 30 w 91"/>
                <a:gd name="T81" fmla="*/ 15 h 75"/>
                <a:gd name="T82" fmla="*/ 28 w 91"/>
                <a:gd name="T83" fmla="*/ 18 h 75"/>
                <a:gd name="T84" fmla="*/ 24 w 91"/>
                <a:gd name="T85" fmla="*/ 27 h 75"/>
                <a:gd name="T86" fmla="*/ 17 w 91"/>
                <a:gd name="T87" fmla="*/ 36 h 75"/>
                <a:gd name="T88" fmla="*/ 13 w 91"/>
                <a:gd name="T89" fmla="*/ 47 h 75"/>
                <a:gd name="T90" fmla="*/ 8 w 91"/>
                <a:gd name="T91" fmla="*/ 57 h 75"/>
                <a:gd name="T92" fmla="*/ 5 w 91"/>
                <a:gd name="T93" fmla="*/ 64 h 75"/>
                <a:gd name="T94" fmla="*/ 3 w 91"/>
                <a:gd name="T95" fmla="*/ 69 h 75"/>
                <a:gd name="T96" fmla="*/ 2 w 91"/>
                <a:gd name="T97" fmla="*/ 71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1"/>
                <a:gd name="T148" fmla="*/ 0 h 75"/>
                <a:gd name="T149" fmla="*/ 91 w 91"/>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1" h="75">
                  <a:moveTo>
                    <a:pt x="0" y="66"/>
                  </a:moveTo>
                  <a:lnTo>
                    <a:pt x="0" y="64"/>
                  </a:lnTo>
                  <a:lnTo>
                    <a:pt x="2" y="63"/>
                  </a:lnTo>
                  <a:lnTo>
                    <a:pt x="3" y="58"/>
                  </a:lnTo>
                  <a:lnTo>
                    <a:pt x="6" y="52"/>
                  </a:lnTo>
                  <a:lnTo>
                    <a:pt x="10" y="46"/>
                  </a:lnTo>
                  <a:lnTo>
                    <a:pt x="13" y="39"/>
                  </a:lnTo>
                  <a:lnTo>
                    <a:pt x="16" y="33"/>
                  </a:lnTo>
                  <a:lnTo>
                    <a:pt x="19" y="27"/>
                  </a:lnTo>
                  <a:lnTo>
                    <a:pt x="22" y="21"/>
                  </a:lnTo>
                  <a:lnTo>
                    <a:pt x="24" y="18"/>
                  </a:lnTo>
                  <a:lnTo>
                    <a:pt x="27" y="13"/>
                  </a:lnTo>
                  <a:lnTo>
                    <a:pt x="28" y="11"/>
                  </a:lnTo>
                  <a:lnTo>
                    <a:pt x="31" y="8"/>
                  </a:lnTo>
                  <a:lnTo>
                    <a:pt x="33" y="8"/>
                  </a:lnTo>
                  <a:lnTo>
                    <a:pt x="33" y="7"/>
                  </a:lnTo>
                  <a:lnTo>
                    <a:pt x="84" y="0"/>
                  </a:lnTo>
                  <a:lnTo>
                    <a:pt x="86" y="2"/>
                  </a:lnTo>
                  <a:lnTo>
                    <a:pt x="86" y="4"/>
                  </a:lnTo>
                  <a:lnTo>
                    <a:pt x="88" y="5"/>
                  </a:lnTo>
                  <a:lnTo>
                    <a:pt x="89" y="7"/>
                  </a:lnTo>
                  <a:lnTo>
                    <a:pt x="91" y="8"/>
                  </a:lnTo>
                  <a:lnTo>
                    <a:pt x="91" y="10"/>
                  </a:lnTo>
                  <a:lnTo>
                    <a:pt x="91" y="11"/>
                  </a:lnTo>
                  <a:lnTo>
                    <a:pt x="91" y="13"/>
                  </a:lnTo>
                  <a:lnTo>
                    <a:pt x="89" y="15"/>
                  </a:lnTo>
                  <a:lnTo>
                    <a:pt x="88" y="16"/>
                  </a:lnTo>
                  <a:lnTo>
                    <a:pt x="86" y="16"/>
                  </a:lnTo>
                  <a:lnTo>
                    <a:pt x="84" y="16"/>
                  </a:lnTo>
                  <a:lnTo>
                    <a:pt x="83" y="16"/>
                  </a:lnTo>
                  <a:lnTo>
                    <a:pt x="81" y="18"/>
                  </a:lnTo>
                  <a:lnTo>
                    <a:pt x="80" y="18"/>
                  </a:lnTo>
                  <a:lnTo>
                    <a:pt x="78" y="18"/>
                  </a:lnTo>
                  <a:lnTo>
                    <a:pt x="77" y="16"/>
                  </a:lnTo>
                  <a:lnTo>
                    <a:pt x="75" y="16"/>
                  </a:lnTo>
                  <a:lnTo>
                    <a:pt x="74" y="16"/>
                  </a:lnTo>
                  <a:lnTo>
                    <a:pt x="72" y="16"/>
                  </a:lnTo>
                  <a:lnTo>
                    <a:pt x="72" y="18"/>
                  </a:lnTo>
                  <a:lnTo>
                    <a:pt x="70" y="18"/>
                  </a:lnTo>
                  <a:lnTo>
                    <a:pt x="69" y="18"/>
                  </a:lnTo>
                  <a:lnTo>
                    <a:pt x="67" y="18"/>
                  </a:lnTo>
                  <a:lnTo>
                    <a:pt x="66" y="18"/>
                  </a:lnTo>
                  <a:lnTo>
                    <a:pt x="64" y="18"/>
                  </a:lnTo>
                  <a:lnTo>
                    <a:pt x="63" y="18"/>
                  </a:lnTo>
                  <a:lnTo>
                    <a:pt x="63" y="16"/>
                  </a:lnTo>
                  <a:lnTo>
                    <a:pt x="61" y="16"/>
                  </a:lnTo>
                  <a:lnTo>
                    <a:pt x="59" y="16"/>
                  </a:lnTo>
                  <a:lnTo>
                    <a:pt x="58" y="16"/>
                  </a:lnTo>
                  <a:lnTo>
                    <a:pt x="56" y="18"/>
                  </a:lnTo>
                  <a:lnTo>
                    <a:pt x="55" y="19"/>
                  </a:lnTo>
                  <a:lnTo>
                    <a:pt x="55" y="21"/>
                  </a:lnTo>
                  <a:lnTo>
                    <a:pt x="53" y="21"/>
                  </a:lnTo>
                  <a:lnTo>
                    <a:pt x="52" y="21"/>
                  </a:lnTo>
                  <a:lnTo>
                    <a:pt x="50" y="19"/>
                  </a:lnTo>
                  <a:lnTo>
                    <a:pt x="49" y="19"/>
                  </a:lnTo>
                  <a:lnTo>
                    <a:pt x="47" y="19"/>
                  </a:lnTo>
                  <a:lnTo>
                    <a:pt x="45" y="19"/>
                  </a:lnTo>
                  <a:lnTo>
                    <a:pt x="44" y="19"/>
                  </a:lnTo>
                  <a:lnTo>
                    <a:pt x="41" y="21"/>
                  </a:lnTo>
                  <a:lnTo>
                    <a:pt x="38" y="19"/>
                  </a:lnTo>
                  <a:lnTo>
                    <a:pt x="14" y="75"/>
                  </a:lnTo>
                  <a:lnTo>
                    <a:pt x="33" y="19"/>
                  </a:lnTo>
                  <a:lnTo>
                    <a:pt x="33" y="18"/>
                  </a:lnTo>
                  <a:lnTo>
                    <a:pt x="35" y="18"/>
                  </a:lnTo>
                  <a:lnTo>
                    <a:pt x="35" y="16"/>
                  </a:lnTo>
                  <a:lnTo>
                    <a:pt x="33" y="15"/>
                  </a:lnTo>
                  <a:lnTo>
                    <a:pt x="31" y="15"/>
                  </a:lnTo>
                  <a:lnTo>
                    <a:pt x="30" y="15"/>
                  </a:lnTo>
                  <a:lnTo>
                    <a:pt x="28" y="16"/>
                  </a:lnTo>
                  <a:lnTo>
                    <a:pt x="28" y="18"/>
                  </a:lnTo>
                  <a:lnTo>
                    <a:pt x="25" y="22"/>
                  </a:lnTo>
                  <a:lnTo>
                    <a:pt x="24" y="27"/>
                  </a:lnTo>
                  <a:lnTo>
                    <a:pt x="21" y="32"/>
                  </a:lnTo>
                  <a:lnTo>
                    <a:pt x="17" y="36"/>
                  </a:lnTo>
                  <a:lnTo>
                    <a:pt x="14" y="43"/>
                  </a:lnTo>
                  <a:lnTo>
                    <a:pt x="13" y="47"/>
                  </a:lnTo>
                  <a:lnTo>
                    <a:pt x="10" y="52"/>
                  </a:lnTo>
                  <a:lnTo>
                    <a:pt x="8" y="57"/>
                  </a:lnTo>
                  <a:lnTo>
                    <a:pt x="6" y="60"/>
                  </a:lnTo>
                  <a:lnTo>
                    <a:pt x="5" y="64"/>
                  </a:lnTo>
                  <a:lnTo>
                    <a:pt x="3" y="68"/>
                  </a:lnTo>
                  <a:lnTo>
                    <a:pt x="3" y="69"/>
                  </a:lnTo>
                  <a:lnTo>
                    <a:pt x="2" y="71"/>
                  </a:lnTo>
                  <a:lnTo>
                    <a:pt x="0" y="6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34" name="Freeform 1196"/>
            <p:cNvSpPr>
              <a:spLocks/>
            </p:cNvSpPr>
            <p:nvPr/>
          </p:nvSpPr>
          <p:spPr bwMode="auto">
            <a:xfrm>
              <a:off x="3305" y="1403"/>
              <a:ext cx="67" cy="135"/>
            </a:xfrm>
            <a:custGeom>
              <a:avLst/>
              <a:gdLst>
                <a:gd name="T0" fmla="*/ 67 w 67"/>
                <a:gd name="T1" fmla="*/ 0 h 135"/>
                <a:gd name="T2" fmla="*/ 67 w 67"/>
                <a:gd name="T3" fmla="*/ 0 h 135"/>
                <a:gd name="T4" fmla="*/ 67 w 67"/>
                <a:gd name="T5" fmla="*/ 1 h 135"/>
                <a:gd name="T6" fmla="*/ 66 w 67"/>
                <a:gd name="T7" fmla="*/ 3 h 135"/>
                <a:gd name="T8" fmla="*/ 64 w 67"/>
                <a:gd name="T9" fmla="*/ 4 h 135"/>
                <a:gd name="T10" fmla="*/ 63 w 67"/>
                <a:gd name="T11" fmla="*/ 7 h 135"/>
                <a:gd name="T12" fmla="*/ 61 w 67"/>
                <a:gd name="T13" fmla="*/ 10 h 135"/>
                <a:gd name="T14" fmla="*/ 59 w 67"/>
                <a:gd name="T15" fmla="*/ 14 h 135"/>
                <a:gd name="T16" fmla="*/ 56 w 67"/>
                <a:gd name="T17" fmla="*/ 17 h 135"/>
                <a:gd name="T18" fmla="*/ 55 w 67"/>
                <a:gd name="T19" fmla="*/ 21 h 135"/>
                <a:gd name="T20" fmla="*/ 52 w 67"/>
                <a:gd name="T21" fmla="*/ 25 h 135"/>
                <a:gd name="T22" fmla="*/ 49 w 67"/>
                <a:gd name="T23" fmla="*/ 29 h 135"/>
                <a:gd name="T24" fmla="*/ 45 w 67"/>
                <a:gd name="T25" fmla="*/ 34 h 135"/>
                <a:gd name="T26" fmla="*/ 42 w 67"/>
                <a:gd name="T27" fmla="*/ 39 h 135"/>
                <a:gd name="T28" fmla="*/ 38 w 67"/>
                <a:gd name="T29" fmla="*/ 43 h 135"/>
                <a:gd name="T30" fmla="*/ 35 w 67"/>
                <a:gd name="T31" fmla="*/ 48 h 135"/>
                <a:gd name="T32" fmla="*/ 31 w 67"/>
                <a:gd name="T33" fmla="*/ 53 h 135"/>
                <a:gd name="T34" fmla="*/ 24 w 67"/>
                <a:gd name="T35" fmla="*/ 60 h 135"/>
                <a:gd name="T36" fmla="*/ 19 w 67"/>
                <a:gd name="T37" fmla="*/ 68 h 135"/>
                <a:gd name="T38" fmla="*/ 14 w 67"/>
                <a:gd name="T39" fmla="*/ 74 h 135"/>
                <a:gd name="T40" fmla="*/ 11 w 67"/>
                <a:gd name="T41" fmla="*/ 81 h 135"/>
                <a:gd name="T42" fmla="*/ 8 w 67"/>
                <a:gd name="T43" fmla="*/ 85 h 135"/>
                <a:gd name="T44" fmla="*/ 6 w 67"/>
                <a:gd name="T45" fmla="*/ 92 h 135"/>
                <a:gd name="T46" fmla="*/ 3 w 67"/>
                <a:gd name="T47" fmla="*/ 99 h 135"/>
                <a:gd name="T48" fmla="*/ 2 w 67"/>
                <a:gd name="T49" fmla="*/ 107 h 135"/>
                <a:gd name="T50" fmla="*/ 0 w 67"/>
                <a:gd name="T51" fmla="*/ 121 h 135"/>
                <a:gd name="T52" fmla="*/ 0 w 67"/>
                <a:gd name="T53" fmla="*/ 129 h 135"/>
                <a:gd name="T54" fmla="*/ 0 w 67"/>
                <a:gd name="T55" fmla="*/ 134 h 135"/>
                <a:gd name="T56" fmla="*/ 2 w 67"/>
                <a:gd name="T57" fmla="*/ 135 h 135"/>
                <a:gd name="T58" fmla="*/ 2 w 67"/>
                <a:gd name="T59" fmla="*/ 134 h 135"/>
                <a:gd name="T60" fmla="*/ 2 w 67"/>
                <a:gd name="T61" fmla="*/ 131 h 135"/>
                <a:gd name="T62" fmla="*/ 2 w 67"/>
                <a:gd name="T63" fmla="*/ 124 h 135"/>
                <a:gd name="T64" fmla="*/ 3 w 67"/>
                <a:gd name="T65" fmla="*/ 118 h 135"/>
                <a:gd name="T66" fmla="*/ 5 w 67"/>
                <a:gd name="T67" fmla="*/ 109 h 135"/>
                <a:gd name="T68" fmla="*/ 8 w 67"/>
                <a:gd name="T69" fmla="*/ 99 h 135"/>
                <a:gd name="T70" fmla="*/ 13 w 67"/>
                <a:gd name="T71" fmla="*/ 90 h 135"/>
                <a:gd name="T72" fmla="*/ 19 w 67"/>
                <a:gd name="T73" fmla="*/ 79 h 135"/>
                <a:gd name="T74" fmla="*/ 22 w 67"/>
                <a:gd name="T75" fmla="*/ 74 h 135"/>
                <a:gd name="T76" fmla="*/ 25 w 67"/>
                <a:gd name="T77" fmla="*/ 70 h 135"/>
                <a:gd name="T78" fmla="*/ 28 w 67"/>
                <a:gd name="T79" fmla="*/ 65 h 135"/>
                <a:gd name="T80" fmla="*/ 31 w 67"/>
                <a:gd name="T81" fmla="*/ 62 h 135"/>
                <a:gd name="T82" fmla="*/ 33 w 67"/>
                <a:gd name="T83" fmla="*/ 57 h 135"/>
                <a:gd name="T84" fmla="*/ 36 w 67"/>
                <a:gd name="T85" fmla="*/ 54 h 135"/>
                <a:gd name="T86" fmla="*/ 38 w 67"/>
                <a:gd name="T87" fmla="*/ 51 h 135"/>
                <a:gd name="T88" fmla="*/ 39 w 67"/>
                <a:gd name="T89" fmla="*/ 49 h 135"/>
                <a:gd name="T90" fmla="*/ 41 w 67"/>
                <a:gd name="T91" fmla="*/ 46 h 135"/>
                <a:gd name="T92" fmla="*/ 44 w 67"/>
                <a:gd name="T93" fmla="*/ 43 h 135"/>
                <a:gd name="T94" fmla="*/ 45 w 67"/>
                <a:gd name="T95" fmla="*/ 40 h 135"/>
                <a:gd name="T96" fmla="*/ 47 w 67"/>
                <a:gd name="T97" fmla="*/ 39 h 135"/>
                <a:gd name="T98" fmla="*/ 49 w 67"/>
                <a:gd name="T99" fmla="*/ 35 h 135"/>
                <a:gd name="T100" fmla="*/ 52 w 67"/>
                <a:gd name="T101" fmla="*/ 32 h 135"/>
                <a:gd name="T102" fmla="*/ 53 w 67"/>
                <a:gd name="T103" fmla="*/ 29 h 135"/>
                <a:gd name="T104" fmla="*/ 56 w 67"/>
                <a:gd name="T105" fmla="*/ 26 h 135"/>
                <a:gd name="T106" fmla="*/ 59 w 67"/>
                <a:gd name="T107" fmla="*/ 18 h 135"/>
                <a:gd name="T108" fmla="*/ 63 w 67"/>
                <a:gd name="T109" fmla="*/ 14 h 135"/>
                <a:gd name="T110" fmla="*/ 64 w 67"/>
                <a:gd name="T111" fmla="*/ 9 h 135"/>
                <a:gd name="T112" fmla="*/ 66 w 67"/>
                <a:gd name="T113" fmla="*/ 4 h 135"/>
                <a:gd name="T114" fmla="*/ 67 w 67"/>
                <a:gd name="T115" fmla="*/ 3 h 135"/>
                <a:gd name="T116" fmla="*/ 67 w 67"/>
                <a:gd name="T117" fmla="*/ 1 h 135"/>
                <a:gd name="T118" fmla="*/ 67 w 67"/>
                <a:gd name="T119" fmla="*/ 0 h 135"/>
                <a:gd name="T120" fmla="*/ 67 w 67"/>
                <a:gd name="T121" fmla="*/ 0 h 1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7"/>
                <a:gd name="T184" fmla="*/ 0 h 135"/>
                <a:gd name="T185" fmla="*/ 67 w 67"/>
                <a:gd name="T186" fmla="*/ 135 h 1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7" h="135">
                  <a:moveTo>
                    <a:pt x="67" y="0"/>
                  </a:moveTo>
                  <a:lnTo>
                    <a:pt x="67" y="0"/>
                  </a:lnTo>
                  <a:lnTo>
                    <a:pt x="67" y="1"/>
                  </a:lnTo>
                  <a:lnTo>
                    <a:pt x="66" y="3"/>
                  </a:lnTo>
                  <a:lnTo>
                    <a:pt x="64" y="4"/>
                  </a:lnTo>
                  <a:lnTo>
                    <a:pt x="63" y="7"/>
                  </a:lnTo>
                  <a:lnTo>
                    <a:pt x="61" y="10"/>
                  </a:lnTo>
                  <a:lnTo>
                    <a:pt x="59" y="14"/>
                  </a:lnTo>
                  <a:lnTo>
                    <a:pt x="56" y="17"/>
                  </a:lnTo>
                  <a:lnTo>
                    <a:pt x="55" y="21"/>
                  </a:lnTo>
                  <a:lnTo>
                    <a:pt x="52" y="25"/>
                  </a:lnTo>
                  <a:lnTo>
                    <a:pt x="49" y="29"/>
                  </a:lnTo>
                  <a:lnTo>
                    <a:pt x="45" y="34"/>
                  </a:lnTo>
                  <a:lnTo>
                    <a:pt x="42" y="39"/>
                  </a:lnTo>
                  <a:lnTo>
                    <a:pt x="38" y="43"/>
                  </a:lnTo>
                  <a:lnTo>
                    <a:pt x="35" y="48"/>
                  </a:lnTo>
                  <a:lnTo>
                    <a:pt x="31" y="53"/>
                  </a:lnTo>
                  <a:lnTo>
                    <a:pt x="24" y="60"/>
                  </a:lnTo>
                  <a:lnTo>
                    <a:pt x="19" y="68"/>
                  </a:lnTo>
                  <a:lnTo>
                    <a:pt x="14" y="74"/>
                  </a:lnTo>
                  <a:lnTo>
                    <a:pt x="11" y="81"/>
                  </a:lnTo>
                  <a:lnTo>
                    <a:pt x="8" y="85"/>
                  </a:lnTo>
                  <a:lnTo>
                    <a:pt x="6" y="92"/>
                  </a:lnTo>
                  <a:lnTo>
                    <a:pt x="3" y="99"/>
                  </a:lnTo>
                  <a:lnTo>
                    <a:pt x="2" y="107"/>
                  </a:lnTo>
                  <a:lnTo>
                    <a:pt x="0" y="121"/>
                  </a:lnTo>
                  <a:lnTo>
                    <a:pt x="0" y="129"/>
                  </a:lnTo>
                  <a:lnTo>
                    <a:pt x="0" y="134"/>
                  </a:lnTo>
                  <a:lnTo>
                    <a:pt x="2" y="135"/>
                  </a:lnTo>
                  <a:lnTo>
                    <a:pt x="2" y="134"/>
                  </a:lnTo>
                  <a:lnTo>
                    <a:pt x="2" y="131"/>
                  </a:lnTo>
                  <a:lnTo>
                    <a:pt x="2" y="124"/>
                  </a:lnTo>
                  <a:lnTo>
                    <a:pt x="3" y="118"/>
                  </a:lnTo>
                  <a:lnTo>
                    <a:pt x="5" y="109"/>
                  </a:lnTo>
                  <a:lnTo>
                    <a:pt x="8" y="99"/>
                  </a:lnTo>
                  <a:lnTo>
                    <a:pt x="13" y="90"/>
                  </a:lnTo>
                  <a:lnTo>
                    <a:pt x="19" y="79"/>
                  </a:lnTo>
                  <a:lnTo>
                    <a:pt x="22" y="74"/>
                  </a:lnTo>
                  <a:lnTo>
                    <a:pt x="25" y="70"/>
                  </a:lnTo>
                  <a:lnTo>
                    <a:pt x="28" y="65"/>
                  </a:lnTo>
                  <a:lnTo>
                    <a:pt x="31" y="62"/>
                  </a:lnTo>
                  <a:lnTo>
                    <a:pt x="33" y="57"/>
                  </a:lnTo>
                  <a:lnTo>
                    <a:pt x="36" y="54"/>
                  </a:lnTo>
                  <a:lnTo>
                    <a:pt x="38" y="51"/>
                  </a:lnTo>
                  <a:lnTo>
                    <a:pt x="39" y="49"/>
                  </a:lnTo>
                  <a:lnTo>
                    <a:pt x="41" y="46"/>
                  </a:lnTo>
                  <a:lnTo>
                    <a:pt x="44" y="43"/>
                  </a:lnTo>
                  <a:lnTo>
                    <a:pt x="45" y="40"/>
                  </a:lnTo>
                  <a:lnTo>
                    <a:pt x="47" y="39"/>
                  </a:lnTo>
                  <a:lnTo>
                    <a:pt x="49" y="35"/>
                  </a:lnTo>
                  <a:lnTo>
                    <a:pt x="52" y="32"/>
                  </a:lnTo>
                  <a:lnTo>
                    <a:pt x="53" y="29"/>
                  </a:lnTo>
                  <a:lnTo>
                    <a:pt x="56" y="26"/>
                  </a:lnTo>
                  <a:lnTo>
                    <a:pt x="59" y="18"/>
                  </a:lnTo>
                  <a:lnTo>
                    <a:pt x="63" y="14"/>
                  </a:lnTo>
                  <a:lnTo>
                    <a:pt x="64" y="9"/>
                  </a:lnTo>
                  <a:lnTo>
                    <a:pt x="66" y="4"/>
                  </a:lnTo>
                  <a:lnTo>
                    <a:pt x="67" y="3"/>
                  </a:lnTo>
                  <a:lnTo>
                    <a:pt x="67" y="1"/>
                  </a:lnTo>
                  <a:lnTo>
                    <a:pt x="6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35" name="Freeform 1197"/>
            <p:cNvSpPr>
              <a:spLocks/>
            </p:cNvSpPr>
            <p:nvPr/>
          </p:nvSpPr>
          <p:spPr bwMode="auto">
            <a:xfrm>
              <a:off x="3346" y="1429"/>
              <a:ext cx="78" cy="139"/>
            </a:xfrm>
            <a:custGeom>
              <a:avLst/>
              <a:gdLst>
                <a:gd name="T0" fmla="*/ 78 w 78"/>
                <a:gd name="T1" fmla="*/ 2 h 139"/>
                <a:gd name="T2" fmla="*/ 75 w 78"/>
                <a:gd name="T3" fmla="*/ 13 h 139"/>
                <a:gd name="T4" fmla="*/ 68 w 78"/>
                <a:gd name="T5" fmla="*/ 28 h 139"/>
                <a:gd name="T6" fmla="*/ 62 w 78"/>
                <a:gd name="T7" fmla="*/ 47 h 139"/>
                <a:gd name="T8" fmla="*/ 57 w 78"/>
                <a:gd name="T9" fmla="*/ 64 h 139"/>
                <a:gd name="T10" fmla="*/ 54 w 78"/>
                <a:gd name="T11" fmla="*/ 77 h 139"/>
                <a:gd name="T12" fmla="*/ 51 w 78"/>
                <a:gd name="T13" fmla="*/ 89 h 139"/>
                <a:gd name="T14" fmla="*/ 42 w 78"/>
                <a:gd name="T15" fmla="*/ 101 h 139"/>
                <a:gd name="T16" fmla="*/ 31 w 78"/>
                <a:gd name="T17" fmla="*/ 111 h 139"/>
                <a:gd name="T18" fmla="*/ 23 w 78"/>
                <a:gd name="T19" fmla="*/ 117 h 139"/>
                <a:gd name="T20" fmla="*/ 17 w 78"/>
                <a:gd name="T21" fmla="*/ 122 h 139"/>
                <a:gd name="T22" fmla="*/ 11 w 78"/>
                <a:gd name="T23" fmla="*/ 126 h 139"/>
                <a:gd name="T24" fmla="*/ 8 w 78"/>
                <a:gd name="T25" fmla="*/ 131 h 139"/>
                <a:gd name="T26" fmla="*/ 3 w 78"/>
                <a:gd name="T27" fmla="*/ 134 h 139"/>
                <a:gd name="T28" fmla="*/ 1 w 78"/>
                <a:gd name="T29" fmla="*/ 136 h 139"/>
                <a:gd name="T30" fmla="*/ 0 w 78"/>
                <a:gd name="T31" fmla="*/ 137 h 139"/>
                <a:gd name="T32" fmla="*/ 1 w 78"/>
                <a:gd name="T33" fmla="*/ 139 h 139"/>
                <a:gd name="T34" fmla="*/ 3 w 78"/>
                <a:gd name="T35" fmla="*/ 139 h 139"/>
                <a:gd name="T36" fmla="*/ 8 w 78"/>
                <a:gd name="T37" fmla="*/ 137 h 139"/>
                <a:gd name="T38" fmla="*/ 14 w 78"/>
                <a:gd name="T39" fmla="*/ 134 h 139"/>
                <a:gd name="T40" fmla="*/ 22 w 78"/>
                <a:gd name="T41" fmla="*/ 131 h 139"/>
                <a:gd name="T42" fmla="*/ 31 w 78"/>
                <a:gd name="T43" fmla="*/ 125 h 139"/>
                <a:gd name="T44" fmla="*/ 39 w 78"/>
                <a:gd name="T45" fmla="*/ 117 h 139"/>
                <a:gd name="T46" fmla="*/ 47 w 78"/>
                <a:gd name="T47" fmla="*/ 108 h 139"/>
                <a:gd name="T48" fmla="*/ 53 w 78"/>
                <a:gd name="T49" fmla="*/ 97 h 139"/>
                <a:gd name="T50" fmla="*/ 61 w 78"/>
                <a:gd name="T51" fmla="*/ 77 h 139"/>
                <a:gd name="T52" fmla="*/ 64 w 78"/>
                <a:gd name="T53" fmla="*/ 66 h 139"/>
                <a:gd name="T54" fmla="*/ 67 w 78"/>
                <a:gd name="T55" fmla="*/ 55 h 139"/>
                <a:gd name="T56" fmla="*/ 70 w 78"/>
                <a:gd name="T57" fmla="*/ 41 h 139"/>
                <a:gd name="T58" fmla="*/ 75 w 78"/>
                <a:gd name="T59" fmla="*/ 23 h 139"/>
                <a:gd name="T60" fmla="*/ 78 w 78"/>
                <a:gd name="T61" fmla="*/ 11 h 139"/>
                <a:gd name="T62" fmla="*/ 78 w 78"/>
                <a:gd name="T63" fmla="*/ 3 h 139"/>
                <a:gd name="T64" fmla="*/ 78 w 78"/>
                <a:gd name="T65" fmla="*/ 0 h 1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139"/>
                <a:gd name="T101" fmla="*/ 78 w 78"/>
                <a:gd name="T102" fmla="*/ 139 h 1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139">
                  <a:moveTo>
                    <a:pt x="78" y="0"/>
                  </a:moveTo>
                  <a:lnTo>
                    <a:pt x="78" y="2"/>
                  </a:lnTo>
                  <a:lnTo>
                    <a:pt x="76" y="6"/>
                  </a:lnTo>
                  <a:lnTo>
                    <a:pt x="75" y="13"/>
                  </a:lnTo>
                  <a:lnTo>
                    <a:pt x="72" y="20"/>
                  </a:lnTo>
                  <a:lnTo>
                    <a:pt x="68" y="28"/>
                  </a:lnTo>
                  <a:lnTo>
                    <a:pt x="65" y="38"/>
                  </a:lnTo>
                  <a:lnTo>
                    <a:pt x="62" y="47"/>
                  </a:lnTo>
                  <a:lnTo>
                    <a:pt x="61" y="56"/>
                  </a:lnTo>
                  <a:lnTo>
                    <a:pt x="57" y="64"/>
                  </a:lnTo>
                  <a:lnTo>
                    <a:pt x="56" y="70"/>
                  </a:lnTo>
                  <a:lnTo>
                    <a:pt x="54" y="77"/>
                  </a:lnTo>
                  <a:lnTo>
                    <a:pt x="53" y="83"/>
                  </a:lnTo>
                  <a:lnTo>
                    <a:pt x="51" y="89"/>
                  </a:lnTo>
                  <a:lnTo>
                    <a:pt x="47" y="95"/>
                  </a:lnTo>
                  <a:lnTo>
                    <a:pt x="42" y="101"/>
                  </a:lnTo>
                  <a:lnTo>
                    <a:pt x="34" y="108"/>
                  </a:lnTo>
                  <a:lnTo>
                    <a:pt x="31" y="111"/>
                  </a:lnTo>
                  <a:lnTo>
                    <a:pt x="26" y="114"/>
                  </a:lnTo>
                  <a:lnTo>
                    <a:pt x="23" y="117"/>
                  </a:lnTo>
                  <a:lnTo>
                    <a:pt x="20" y="120"/>
                  </a:lnTo>
                  <a:lnTo>
                    <a:pt x="17" y="122"/>
                  </a:lnTo>
                  <a:lnTo>
                    <a:pt x="14" y="125"/>
                  </a:lnTo>
                  <a:lnTo>
                    <a:pt x="11" y="126"/>
                  </a:lnTo>
                  <a:lnTo>
                    <a:pt x="9" y="128"/>
                  </a:lnTo>
                  <a:lnTo>
                    <a:pt x="8" y="131"/>
                  </a:lnTo>
                  <a:lnTo>
                    <a:pt x="4" y="133"/>
                  </a:lnTo>
                  <a:lnTo>
                    <a:pt x="3" y="134"/>
                  </a:lnTo>
                  <a:lnTo>
                    <a:pt x="1" y="136"/>
                  </a:lnTo>
                  <a:lnTo>
                    <a:pt x="0" y="137"/>
                  </a:lnTo>
                  <a:lnTo>
                    <a:pt x="1" y="139"/>
                  </a:lnTo>
                  <a:lnTo>
                    <a:pt x="3" y="139"/>
                  </a:lnTo>
                  <a:lnTo>
                    <a:pt x="4" y="139"/>
                  </a:lnTo>
                  <a:lnTo>
                    <a:pt x="8" y="137"/>
                  </a:lnTo>
                  <a:lnTo>
                    <a:pt x="11" y="136"/>
                  </a:lnTo>
                  <a:lnTo>
                    <a:pt x="14" y="134"/>
                  </a:lnTo>
                  <a:lnTo>
                    <a:pt x="18" y="133"/>
                  </a:lnTo>
                  <a:lnTo>
                    <a:pt x="22" y="131"/>
                  </a:lnTo>
                  <a:lnTo>
                    <a:pt x="26" y="128"/>
                  </a:lnTo>
                  <a:lnTo>
                    <a:pt x="31" y="125"/>
                  </a:lnTo>
                  <a:lnTo>
                    <a:pt x="36" y="122"/>
                  </a:lnTo>
                  <a:lnTo>
                    <a:pt x="39" y="117"/>
                  </a:lnTo>
                  <a:lnTo>
                    <a:pt x="43" y="112"/>
                  </a:lnTo>
                  <a:lnTo>
                    <a:pt x="47" y="108"/>
                  </a:lnTo>
                  <a:lnTo>
                    <a:pt x="50" y="103"/>
                  </a:lnTo>
                  <a:lnTo>
                    <a:pt x="53" y="97"/>
                  </a:lnTo>
                  <a:lnTo>
                    <a:pt x="57" y="86"/>
                  </a:lnTo>
                  <a:lnTo>
                    <a:pt x="61" y="77"/>
                  </a:lnTo>
                  <a:lnTo>
                    <a:pt x="62" y="70"/>
                  </a:lnTo>
                  <a:lnTo>
                    <a:pt x="64" y="66"/>
                  </a:lnTo>
                  <a:lnTo>
                    <a:pt x="65" y="59"/>
                  </a:lnTo>
                  <a:lnTo>
                    <a:pt x="67" y="55"/>
                  </a:lnTo>
                  <a:lnTo>
                    <a:pt x="68" y="48"/>
                  </a:lnTo>
                  <a:lnTo>
                    <a:pt x="70" y="41"/>
                  </a:lnTo>
                  <a:lnTo>
                    <a:pt x="73" y="31"/>
                  </a:lnTo>
                  <a:lnTo>
                    <a:pt x="75" y="23"/>
                  </a:lnTo>
                  <a:lnTo>
                    <a:pt x="76" y="17"/>
                  </a:lnTo>
                  <a:lnTo>
                    <a:pt x="78" y="11"/>
                  </a:lnTo>
                  <a:lnTo>
                    <a:pt x="78" y="6"/>
                  </a:lnTo>
                  <a:lnTo>
                    <a:pt x="78" y="3"/>
                  </a:lnTo>
                  <a:lnTo>
                    <a:pt x="78" y="2"/>
                  </a:lnTo>
                  <a:lnTo>
                    <a:pt x="7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36" name="Freeform 1198"/>
            <p:cNvSpPr>
              <a:spLocks/>
            </p:cNvSpPr>
            <p:nvPr/>
          </p:nvSpPr>
          <p:spPr bwMode="auto">
            <a:xfrm>
              <a:off x="3391" y="1509"/>
              <a:ext cx="25" cy="39"/>
            </a:xfrm>
            <a:custGeom>
              <a:avLst/>
              <a:gdLst>
                <a:gd name="T0" fmla="*/ 23 w 25"/>
                <a:gd name="T1" fmla="*/ 0 h 39"/>
                <a:gd name="T2" fmla="*/ 23 w 25"/>
                <a:gd name="T3" fmla="*/ 0 h 39"/>
                <a:gd name="T4" fmla="*/ 23 w 25"/>
                <a:gd name="T5" fmla="*/ 1 h 39"/>
                <a:gd name="T6" fmla="*/ 23 w 25"/>
                <a:gd name="T7" fmla="*/ 3 h 39"/>
                <a:gd name="T8" fmla="*/ 22 w 25"/>
                <a:gd name="T9" fmla="*/ 6 h 39"/>
                <a:gd name="T10" fmla="*/ 22 w 25"/>
                <a:gd name="T11" fmla="*/ 9 h 39"/>
                <a:gd name="T12" fmla="*/ 20 w 25"/>
                <a:gd name="T13" fmla="*/ 12 h 39"/>
                <a:gd name="T14" fmla="*/ 19 w 25"/>
                <a:gd name="T15" fmla="*/ 17 h 39"/>
                <a:gd name="T16" fmla="*/ 16 w 25"/>
                <a:gd name="T17" fmla="*/ 21 h 39"/>
                <a:gd name="T18" fmla="*/ 12 w 25"/>
                <a:gd name="T19" fmla="*/ 25 h 39"/>
                <a:gd name="T20" fmla="*/ 9 w 25"/>
                <a:gd name="T21" fmla="*/ 29 h 39"/>
                <a:gd name="T22" fmla="*/ 8 w 25"/>
                <a:gd name="T23" fmla="*/ 32 h 39"/>
                <a:gd name="T24" fmla="*/ 5 w 25"/>
                <a:gd name="T25" fmla="*/ 34 h 39"/>
                <a:gd name="T26" fmla="*/ 3 w 25"/>
                <a:gd name="T27" fmla="*/ 36 h 39"/>
                <a:gd name="T28" fmla="*/ 2 w 25"/>
                <a:gd name="T29" fmla="*/ 37 h 39"/>
                <a:gd name="T30" fmla="*/ 0 w 25"/>
                <a:gd name="T31" fmla="*/ 39 h 39"/>
                <a:gd name="T32" fmla="*/ 0 w 25"/>
                <a:gd name="T33" fmla="*/ 39 h 39"/>
                <a:gd name="T34" fmla="*/ 0 w 25"/>
                <a:gd name="T35" fmla="*/ 39 h 39"/>
                <a:gd name="T36" fmla="*/ 2 w 25"/>
                <a:gd name="T37" fmla="*/ 37 h 39"/>
                <a:gd name="T38" fmla="*/ 5 w 25"/>
                <a:gd name="T39" fmla="*/ 37 h 39"/>
                <a:gd name="T40" fmla="*/ 8 w 25"/>
                <a:gd name="T41" fmla="*/ 36 h 39"/>
                <a:gd name="T42" fmla="*/ 12 w 25"/>
                <a:gd name="T43" fmla="*/ 32 h 39"/>
                <a:gd name="T44" fmla="*/ 16 w 25"/>
                <a:gd name="T45" fmla="*/ 29 h 39"/>
                <a:gd name="T46" fmla="*/ 19 w 25"/>
                <a:gd name="T47" fmla="*/ 26 h 39"/>
                <a:gd name="T48" fmla="*/ 22 w 25"/>
                <a:gd name="T49" fmla="*/ 21 h 39"/>
                <a:gd name="T50" fmla="*/ 23 w 25"/>
                <a:gd name="T51" fmla="*/ 17 h 39"/>
                <a:gd name="T52" fmla="*/ 25 w 25"/>
                <a:gd name="T53" fmla="*/ 12 h 39"/>
                <a:gd name="T54" fmla="*/ 25 w 25"/>
                <a:gd name="T55" fmla="*/ 9 h 39"/>
                <a:gd name="T56" fmla="*/ 25 w 25"/>
                <a:gd name="T57" fmla="*/ 6 h 39"/>
                <a:gd name="T58" fmla="*/ 25 w 25"/>
                <a:gd name="T59" fmla="*/ 3 h 39"/>
                <a:gd name="T60" fmla="*/ 23 w 25"/>
                <a:gd name="T61" fmla="*/ 1 h 39"/>
                <a:gd name="T62" fmla="*/ 23 w 25"/>
                <a:gd name="T63" fmla="*/ 0 h 39"/>
                <a:gd name="T64" fmla="*/ 23 w 25"/>
                <a:gd name="T65" fmla="*/ 0 h 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
                <a:gd name="T100" fmla="*/ 0 h 39"/>
                <a:gd name="T101" fmla="*/ 25 w 25"/>
                <a:gd name="T102" fmla="*/ 39 h 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 h="39">
                  <a:moveTo>
                    <a:pt x="23" y="0"/>
                  </a:moveTo>
                  <a:lnTo>
                    <a:pt x="23" y="0"/>
                  </a:lnTo>
                  <a:lnTo>
                    <a:pt x="23" y="1"/>
                  </a:lnTo>
                  <a:lnTo>
                    <a:pt x="23" y="3"/>
                  </a:lnTo>
                  <a:lnTo>
                    <a:pt x="22" y="6"/>
                  </a:lnTo>
                  <a:lnTo>
                    <a:pt x="22" y="9"/>
                  </a:lnTo>
                  <a:lnTo>
                    <a:pt x="20" y="12"/>
                  </a:lnTo>
                  <a:lnTo>
                    <a:pt x="19" y="17"/>
                  </a:lnTo>
                  <a:lnTo>
                    <a:pt x="16" y="21"/>
                  </a:lnTo>
                  <a:lnTo>
                    <a:pt x="12" y="25"/>
                  </a:lnTo>
                  <a:lnTo>
                    <a:pt x="9" y="29"/>
                  </a:lnTo>
                  <a:lnTo>
                    <a:pt x="8" y="32"/>
                  </a:lnTo>
                  <a:lnTo>
                    <a:pt x="5" y="34"/>
                  </a:lnTo>
                  <a:lnTo>
                    <a:pt x="3" y="36"/>
                  </a:lnTo>
                  <a:lnTo>
                    <a:pt x="2" y="37"/>
                  </a:lnTo>
                  <a:lnTo>
                    <a:pt x="0" y="39"/>
                  </a:lnTo>
                  <a:lnTo>
                    <a:pt x="2" y="37"/>
                  </a:lnTo>
                  <a:lnTo>
                    <a:pt x="5" y="37"/>
                  </a:lnTo>
                  <a:lnTo>
                    <a:pt x="8" y="36"/>
                  </a:lnTo>
                  <a:lnTo>
                    <a:pt x="12" y="32"/>
                  </a:lnTo>
                  <a:lnTo>
                    <a:pt x="16" y="29"/>
                  </a:lnTo>
                  <a:lnTo>
                    <a:pt x="19" y="26"/>
                  </a:lnTo>
                  <a:lnTo>
                    <a:pt x="22" y="21"/>
                  </a:lnTo>
                  <a:lnTo>
                    <a:pt x="23" y="17"/>
                  </a:lnTo>
                  <a:lnTo>
                    <a:pt x="25" y="12"/>
                  </a:lnTo>
                  <a:lnTo>
                    <a:pt x="25" y="9"/>
                  </a:lnTo>
                  <a:lnTo>
                    <a:pt x="25" y="6"/>
                  </a:lnTo>
                  <a:lnTo>
                    <a:pt x="25" y="3"/>
                  </a:lnTo>
                  <a:lnTo>
                    <a:pt x="23" y="1"/>
                  </a:lnTo>
                  <a:lnTo>
                    <a:pt x="2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37" name="Freeform 1199"/>
            <p:cNvSpPr>
              <a:spLocks/>
            </p:cNvSpPr>
            <p:nvPr/>
          </p:nvSpPr>
          <p:spPr bwMode="auto">
            <a:xfrm>
              <a:off x="3297" y="1457"/>
              <a:ext cx="24" cy="52"/>
            </a:xfrm>
            <a:custGeom>
              <a:avLst/>
              <a:gdLst>
                <a:gd name="T0" fmla="*/ 24 w 24"/>
                <a:gd name="T1" fmla="*/ 0 h 52"/>
                <a:gd name="T2" fmla="*/ 24 w 24"/>
                <a:gd name="T3" fmla="*/ 0 h 52"/>
                <a:gd name="T4" fmla="*/ 22 w 24"/>
                <a:gd name="T5" fmla="*/ 2 h 52"/>
                <a:gd name="T6" fmla="*/ 21 w 24"/>
                <a:gd name="T7" fmla="*/ 5 h 52"/>
                <a:gd name="T8" fmla="*/ 18 w 24"/>
                <a:gd name="T9" fmla="*/ 8 h 52"/>
                <a:gd name="T10" fmla="*/ 14 w 24"/>
                <a:gd name="T11" fmla="*/ 13 h 52"/>
                <a:gd name="T12" fmla="*/ 11 w 24"/>
                <a:gd name="T13" fmla="*/ 17 h 52"/>
                <a:gd name="T14" fmla="*/ 10 w 24"/>
                <a:gd name="T15" fmla="*/ 22 h 52"/>
                <a:gd name="T16" fmla="*/ 8 w 24"/>
                <a:gd name="T17" fmla="*/ 27 h 52"/>
                <a:gd name="T18" fmla="*/ 5 w 24"/>
                <a:gd name="T19" fmla="*/ 36 h 52"/>
                <a:gd name="T20" fmla="*/ 5 w 24"/>
                <a:gd name="T21" fmla="*/ 44 h 52"/>
                <a:gd name="T22" fmla="*/ 4 w 24"/>
                <a:gd name="T23" fmla="*/ 50 h 52"/>
                <a:gd name="T24" fmla="*/ 4 w 24"/>
                <a:gd name="T25" fmla="*/ 52 h 52"/>
                <a:gd name="T26" fmla="*/ 4 w 24"/>
                <a:gd name="T27" fmla="*/ 52 h 52"/>
                <a:gd name="T28" fmla="*/ 4 w 24"/>
                <a:gd name="T29" fmla="*/ 50 h 52"/>
                <a:gd name="T30" fmla="*/ 2 w 24"/>
                <a:gd name="T31" fmla="*/ 47 h 52"/>
                <a:gd name="T32" fmla="*/ 2 w 24"/>
                <a:gd name="T33" fmla="*/ 44 h 52"/>
                <a:gd name="T34" fmla="*/ 0 w 24"/>
                <a:gd name="T35" fmla="*/ 39 h 52"/>
                <a:gd name="T36" fmla="*/ 0 w 24"/>
                <a:gd name="T37" fmla="*/ 34 h 52"/>
                <a:gd name="T38" fmla="*/ 2 w 24"/>
                <a:gd name="T39" fmla="*/ 30 h 52"/>
                <a:gd name="T40" fmla="*/ 4 w 24"/>
                <a:gd name="T41" fmla="*/ 24 h 52"/>
                <a:gd name="T42" fmla="*/ 7 w 24"/>
                <a:gd name="T43" fmla="*/ 17 h 52"/>
                <a:gd name="T44" fmla="*/ 10 w 24"/>
                <a:gd name="T45" fmla="*/ 13 h 52"/>
                <a:gd name="T46" fmla="*/ 13 w 24"/>
                <a:gd name="T47" fmla="*/ 8 h 52"/>
                <a:gd name="T48" fmla="*/ 18 w 24"/>
                <a:gd name="T49" fmla="*/ 5 h 52"/>
                <a:gd name="T50" fmla="*/ 19 w 24"/>
                <a:gd name="T51" fmla="*/ 3 h 52"/>
                <a:gd name="T52" fmla="*/ 22 w 24"/>
                <a:gd name="T53" fmla="*/ 2 h 52"/>
                <a:gd name="T54" fmla="*/ 24 w 24"/>
                <a:gd name="T55" fmla="*/ 0 h 52"/>
                <a:gd name="T56" fmla="*/ 24 w 24"/>
                <a:gd name="T57" fmla="*/ 0 h 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
                <a:gd name="T88" fmla="*/ 0 h 52"/>
                <a:gd name="T89" fmla="*/ 24 w 24"/>
                <a:gd name="T90" fmla="*/ 52 h 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 h="52">
                  <a:moveTo>
                    <a:pt x="24" y="0"/>
                  </a:moveTo>
                  <a:lnTo>
                    <a:pt x="24" y="0"/>
                  </a:lnTo>
                  <a:lnTo>
                    <a:pt x="22" y="2"/>
                  </a:lnTo>
                  <a:lnTo>
                    <a:pt x="21" y="5"/>
                  </a:lnTo>
                  <a:lnTo>
                    <a:pt x="18" y="8"/>
                  </a:lnTo>
                  <a:lnTo>
                    <a:pt x="14" y="13"/>
                  </a:lnTo>
                  <a:lnTo>
                    <a:pt x="11" y="17"/>
                  </a:lnTo>
                  <a:lnTo>
                    <a:pt x="10" y="22"/>
                  </a:lnTo>
                  <a:lnTo>
                    <a:pt x="8" y="27"/>
                  </a:lnTo>
                  <a:lnTo>
                    <a:pt x="5" y="36"/>
                  </a:lnTo>
                  <a:lnTo>
                    <a:pt x="5" y="44"/>
                  </a:lnTo>
                  <a:lnTo>
                    <a:pt x="4" y="50"/>
                  </a:lnTo>
                  <a:lnTo>
                    <a:pt x="4" y="52"/>
                  </a:lnTo>
                  <a:lnTo>
                    <a:pt x="4" y="50"/>
                  </a:lnTo>
                  <a:lnTo>
                    <a:pt x="2" y="47"/>
                  </a:lnTo>
                  <a:lnTo>
                    <a:pt x="2" y="44"/>
                  </a:lnTo>
                  <a:lnTo>
                    <a:pt x="0" y="39"/>
                  </a:lnTo>
                  <a:lnTo>
                    <a:pt x="0" y="34"/>
                  </a:lnTo>
                  <a:lnTo>
                    <a:pt x="2" y="30"/>
                  </a:lnTo>
                  <a:lnTo>
                    <a:pt x="4" y="24"/>
                  </a:lnTo>
                  <a:lnTo>
                    <a:pt x="7" y="17"/>
                  </a:lnTo>
                  <a:lnTo>
                    <a:pt x="10" y="13"/>
                  </a:lnTo>
                  <a:lnTo>
                    <a:pt x="13" y="8"/>
                  </a:lnTo>
                  <a:lnTo>
                    <a:pt x="18" y="5"/>
                  </a:lnTo>
                  <a:lnTo>
                    <a:pt x="19" y="3"/>
                  </a:lnTo>
                  <a:lnTo>
                    <a:pt x="22" y="2"/>
                  </a:lnTo>
                  <a:lnTo>
                    <a:pt x="2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38" name="Freeform 1200"/>
            <p:cNvSpPr>
              <a:spLocks/>
            </p:cNvSpPr>
            <p:nvPr/>
          </p:nvSpPr>
          <p:spPr bwMode="auto">
            <a:xfrm>
              <a:off x="3293" y="1468"/>
              <a:ext cx="9" cy="28"/>
            </a:xfrm>
            <a:custGeom>
              <a:avLst/>
              <a:gdLst>
                <a:gd name="T0" fmla="*/ 9 w 9"/>
                <a:gd name="T1" fmla="*/ 0 h 28"/>
                <a:gd name="T2" fmla="*/ 9 w 9"/>
                <a:gd name="T3" fmla="*/ 2 h 28"/>
                <a:gd name="T4" fmla="*/ 8 w 9"/>
                <a:gd name="T5" fmla="*/ 5 h 28"/>
                <a:gd name="T6" fmla="*/ 6 w 9"/>
                <a:gd name="T7" fmla="*/ 8 h 28"/>
                <a:gd name="T8" fmla="*/ 4 w 9"/>
                <a:gd name="T9" fmla="*/ 13 h 28"/>
                <a:gd name="T10" fmla="*/ 3 w 9"/>
                <a:gd name="T11" fmla="*/ 17 h 28"/>
                <a:gd name="T12" fmla="*/ 3 w 9"/>
                <a:gd name="T13" fmla="*/ 22 h 28"/>
                <a:gd name="T14" fmla="*/ 3 w 9"/>
                <a:gd name="T15" fmla="*/ 27 h 28"/>
                <a:gd name="T16" fmla="*/ 3 w 9"/>
                <a:gd name="T17" fmla="*/ 28 h 28"/>
                <a:gd name="T18" fmla="*/ 1 w 9"/>
                <a:gd name="T19" fmla="*/ 27 h 28"/>
                <a:gd name="T20" fmla="*/ 0 w 9"/>
                <a:gd name="T21" fmla="*/ 22 h 28"/>
                <a:gd name="T22" fmla="*/ 0 w 9"/>
                <a:gd name="T23" fmla="*/ 17 h 28"/>
                <a:gd name="T24" fmla="*/ 0 w 9"/>
                <a:gd name="T25" fmla="*/ 11 h 28"/>
                <a:gd name="T26" fmla="*/ 1 w 9"/>
                <a:gd name="T27" fmla="*/ 9 h 28"/>
                <a:gd name="T28" fmla="*/ 1 w 9"/>
                <a:gd name="T29" fmla="*/ 6 h 28"/>
                <a:gd name="T30" fmla="*/ 3 w 9"/>
                <a:gd name="T31" fmla="*/ 5 h 28"/>
                <a:gd name="T32" fmla="*/ 4 w 9"/>
                <a:gd name="T33" fmla="*/ 3 h 28"/>
                <a:gd name="T34" fmla="*/ 6 w 9"/>
                <a:gd name="T35" fmla="*/ 2 h 28"/>
                <a:gd name="T36" fmla="*/ 8 w 9"/>
                <a:gd name="T37" fmla="*/ 2 h 28"/>
                <a:gd name="T38" fmla="*/ 9 w 9"/>
                <a:gd name="T39" fmla="*/ 0 h 28"/>
                <a:gd name="T40" fmla="*/ 9 w 9"/>
                <a:gd name="T41" fmla="*/ 0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
                <a:gd name="T64" fmla="*/ 0 h 28"/>
                <a:gd name="T65" fmla="*/ 9 w 9"/>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 h="28">
                  <a:moveTo>
                    <a:pt x="9" y="0"/>
                  </a:moveTo>
                  <a:lnTo>
                    <a:pt x="9" y="2"/>
                  </a:lnTo>
                  <a:lnTo>
                    <a:pt x="8" y="5"/>
                  </a:lnTo>
                  <a:lnTo>
                    <a:pt x="6" y="8"/>
                  </a:lnTo>
                  <a:lnTo>
                    <a:pt x="4" y="13"/>
                  </a:lnTo>
                  <a:lnTo>
                    <a:pt x="3" y="17"/>
                  </a:lnTo>
                  <a:lnTo>
                    <a:pt x="3" y="22"/>
                  </a:lnTo>
                  <a:lnTo>
                    <a:pt x="3" y="27"/>
                  </a:lnTo>
                  <a:lnTo>
                    <a:pt x="3" y="28"/>
                  </a:lnTo>
                  <a:lnTo>
                    <a:pt x="1" y="27"/>
                  </a:lnTo>
                  <a:lnTo>
                    <a:pt x="0" y="22"/>
                  </a:lnTo>
                  <a:lnTo>
                    <a:pt x="0" y="17"/>
                  </a:lnTo>
                  <a:lnTo>
                    <a:pt x="0" y="11"/>
                  </a:lnTo>
                  <a:lnTo>
                    <a:pt x="1" y="9"/>
                  </a:lnTo>
                  <a:lnTo>
                    <a:pt x="1" y="6"/>
                  </a:lnTo>
                  <a:lnTo>
                    <a:pt x="3" y="5"/>
                  </a:lnTo>
                  <a:lnTo>
                    <a:pt x="4" y="3"/>
                  </a:lnTo>
                  <a:lnTo>
                    <a:pt x="6" y="2"/>
                  </a:lnTo>
                  <a:lnTo>
                    <a:pt x="8" y="2"/>
                  </a:lnTo>
                  <a:lnTo>
                    <a:pt x="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39" name="Freeform 1201"/>
            <p:cNvSpPr>
              <a:spLocks/>
            </p:cNvSpPr>
            <p:nvPr/>
          </p:nvSpPr>
          <p:spPr bwMode="auto">
            <a:xfrm>
              <a:off x="3352" y="1571"/>
              <a:ext cx="122" cy="33"/>
            </a:xfrm>
            <a:custGeom>
              <a:avLst/>
              <a:gdLst>
                <a:gd name="T0" fmla="*/ 8 w 122"/>
                <a:gd name="T1" fmla="*/ 3 h 33"/>
                <a:gd name="T2" fmla="*/ 17 w 122"/>
                <a:gd name="T3" fmla="*/ 3 h 33"/>
                <a:gd name="T4" fmla="*/ 28 w 122"/>
                <a:gd name="T5" fmla="*/ 2 h 33"/>
                <a:gd name="T6" fmla="*/ 37 w 122"/>
                <a:gd name="T7" fmla="*/ 2 h 33"/>
                <a:gd name="T8" fmla="*/ 48 w 122"/>
                <a:gd name="T9" fmla="*/ 2 h 33"/>
                <a:gd name="T10" fmla="*/ 58 w 122"/>
                <a:gd name="T11" fmla="*/ 2 h 33"/>
                <a:gd name="T12" fmla="*/ 67 w 122"/>
                <a:gd name="T13" fmla="*/ 5 h 33"/>
                <a:gd name="T14" fmla="*/ 76 w 122"/>
                <a:gd name="T15" fmla="*/ 8 h 33"/>
                <a:gd name="T16" fmla="*/ 81 w 122"/>
                <a:gd name="T17" fmla="*/ 13 h 33"/>
                <a:gd name="T18" fmla="*/ 80 w 122"/>
                <a:gd name="T19" fmla="*/ 16 h 33"/>
                <a:gd name="T20" fmla="*/ 78 w 122"/>
                <a:gd name="T21" fmla="*/ 19 h 33"/>
                <a:gd name="T22" fmla="*/ 78 w 122"/>
                <a:gd name="T23" fmla="*/ 20 h 33"/>
                <a:gd name="T24" fmla="*/ 80 w 122"/>
                <a:gd name="T25" fmla="*/ 22 h 33"/>
                <a:gd name="T26" fmla="*/ 83 w 122"/>
                <a:gd name="T27" fmla="*/ 22 h 33"/>
                <a:gd name="T28" fmla="*/ 87 w 122"/>
                <a:gd name="T29" fmla="*/ 22 h 33"/>
                <a:gd name="T30" fmla="*/ 92 w 122"/>
                <a:gd name="T31" fmla="*/ 22 h 33"/>
                <a:gd name="T32" fmla="*/ 97 w 122"/>
                <a:gd name="T33" fmla="*/ 22 h 33"/>
                <a:gd name="T34" fmla="*/ 103 w 122"/>
                <a:gd name="T35" fmla="*/ 22 h 33"/>
                <a:gd name="T36" fmla="*/ 108 w 122"/>
                <a:gd name="T37" fmla="*/ 23 h 33"/>
                <a:gd name="T38" fmla="*/ 112 w 122"/>
                <a:gd name="T39" fmla="*/ 25 h 33"/>
                <a:gd name="T40" fmla="*/ 115 w 122"/>
                <a:gd name="T41" fmla="*/ 27 h 33"/>
                <a:gd name="T42" fmla="*/ 120 w 122"/>
                <a:gd name="T43" fmla="*/ 30 h 33"/>
                <a:gd name="T44" fmla="*/ 119 w 122"/>
                <a:gd name="T45" fmla="*/ 33 h 33"/>
                <a:gd name="T46" fmla="*/ 114 w 122"/>
                <a:gd name="T47" fmla="*/ 30 h 33"/>
                <a:gd name="T48" fmla="*/ 111 w 122"/>
                <a:gd name="T49" fmla="*/ 27 h 33"/>
                <a:gd name="T50" fmla="*/ 106 w 122"/>
                <a:gd name="T51" fmla="*/ 25 h 33"/>
                <a:gd name="T52" fmla="*/ 101 w 122"/>
                <a:gd name="T53" fmla="*/ 23 h 33"/>
                <a:gd name="T54" fmla="*/ 97 w 122"/>
                <a:gd name="T55" fmla="*/ 23 h 33"/>
                <a:gd name="T56" fmla="*/ 92 w 122"/>
                <a:gd name="T57" fmla="*/ 23 h 33"/>
                <a:gd name="T58" fmla="*/ 86 w 122"/>
                <a:gd name="T59" fmla="*/ 23 h 33"/>
                <a:gd name="T60" fmla="*/ 81 w 122"/>
                <a:gd name="T61" fmla="*/ 23 h 33"/>
                <a:gd name="T62" fmla="*/ 80 w 122"/>
                <a:gd name="T63" fmla="*/ 23 h 33"/>
                <a:gd name="T64" fmla="*/ 76 w 122"/>
                <a:gd name="T65" fmla="*/ 23 h 33"/>
                <a:gd name="T66" fmla="*/ 75 w 122"/>
                <a:gd name="T67" fmla="*/ 23 h 33"/>
                <a:gd name="T68" fmla="*/ 75 w 122"/>
                <a:gd name="T69" fmla="*/ 22 h 33"/>
                <a:gd name="T70" fmla="*/ 76 w 122"/>
                <a:gd name="T71" fmla="*/ 17 h 33"/>
                <a:gd name="T72" fmla="*/ 78 w 122"/>
                <a:gd name="T73" fmla="*/ 13 h 33"/>
                <a:gd name="T74" fmla="*/ 78 w 122"/>
                <a:gd name="T75" fmla="*/ 13 h 33"/>
                <a:gd name="T76" fmla="*/ 76 w 122"/>
                <a:gd name="T77" fmla="*/ 11 h 33"/>
                <a:gd name="T78" fmla="*/ 69 w 122"/>
                <a:gd name="T79" fmla="*/ 6 h 33"/>
                <a:gd name="T80" fmla="*/ 59 w 122"/>
                <a:gd name="T81" fmla="*/ 5 h 33"/>
                <a:gd name="T82" fmla="*/ 48 w 122"/>
                <a:gd name="T83" fmla="*/ 3 h 33"/>
                <a:gd name="T84" fmla="*/ 39 w 122"/>
                <a:gd name="T85" fmla="*/ 2 h 33"/>
                <a:gd name="T86" fmla="*/ 30 w 122"/>
                <a:gd name="T87" fmla="*/ 3 h 33"/>
                <a:gd name="T88" fmla="*/ 19 w 122"/>
                <a:gd name="T89" fmla="*/ 3 h 33"/>
                <a:gd name="T90" fmla="*/ 9 w 122"/>
                <a:gd name="T91" fmla="*/ 5 h 33"/>
                <a:gd name="T92" fmla="*/ 0 w 122"/>
                <a:gd name="T93" fmla="*/ 6 h 3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2"/>
                <a:gd name="T142" fmla="*/ 0 h 33"/>
                <a:gd name="T143" fmla="*/ 122 w 122"/>
                <a:gd name="T144" fmla="*/ 33 h 3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2" h="33">
                  <a:moveTo>
                    <a:pt x="3" y="5"/>
                  </a:moveTo>
                  <a:lnTo>
                    <a:pt x="8" y="3"/>
                  </a:lnTo>
                  <a:lnTo>
                    <a:pt x="12" y="3"/>
                  </a:lnTo>
                  <a:lnTo>
                    <a:pt x="17" y="3"/>
                  </a:lnTo>
                  <a:lnTo>
                    <a:pt x="22" y="2"/>
                  </a:lnTo>
                  <a:lnTo>
                    <a:pt x="28" y="2"/>
                  </a:lnTo>
                  <a:lnTo>
                    <a:pt x="33" y="2"/>
                  </a:lnTo>
                  <a:lnTo>
                    <a:pt x="37" y="2"/>
                  </a:lnTo>
                  <a:lnTo>
                    <a:pt x="44" y="0"/>
                  </a:lnTo>
                  <a:lnTo>
                    <a:pt x="48" y="2"/>
                  </a:lnTo>
                  <a:lnTo>
                    <a:pt x="53" y="2"/>
                  </a:lnTo>
                  <a:lnTo>
                    <a:pt x="58" y="2"/>
                  </a:lnTo>
                  <a:lnTo>
                    <a:pt x="62" y="3"/>
                  </a:lnTo>
                  <a:lnTo>
                    <a:pt x="67" y="5"/>
                  </a:lnTo>
                  <a:lnTo>
                    <a:pt x="72" y="6"/>
                  </a:lnTo>
                  <a:lnTo>
                    <a:pt x="76" y="8"/>
                  </a:lnTo>
                  <a:lnTo>
                    <a:pt x="81" y="11"/>
                  </a:lnTo>
                  <a:lnTo>
                    <a:pt x="81" y="13"/>
                  </a:lnTo>
                  <a:lnTo>
                    <a:pt x="80" y="14"/>
                  </a:lnTo>
                  <a:lnTo>
                    <a:pt x="80" y="16"/>
                  </a:lnTo>
                  <a:lnTo>
                    <a:pt x="78" y="17"/>
                  </a:lnTo>
                  <a:lnTo>
                    <a:pt x="78" y="19"/>
                  </a:lnTo>
                  <a:lnTo>
                    <a:pt x="78" y="20"/>
                  </a:lnTo>
                  <a:lnTo>
                    <a:pt x="80" y="22"/>
                  </a:lnTo>
                  <a:lnTo>
                    <a:pt x="81" y="22"/>
                  </a:lnTo>
                  <a:lnTo>
                    <a:pt x="83" y="22"/>
                  </a:lnTo>
                  <a:lnTo>
                    <a:pt x="84" y="22"/>
                  </a:lnTo>
                  <a:lnTo>
                    <a:pt x="87" y="22"/>
                  </a:lnTo>
                  <a:lnTo>
                    <a:pt x="89" y="22"/>
                  </a:lnTo>
                  <a:lnTo>
                    <a:pt x="92" y="22"/>
                  </a:lnTo>
                  <a:lnTo>
                    <a:pt x="95" y="22"/>
                  </a:lnTo>
                  <a:lnTo>
                    <a:pt x="97" y="22"/>
                  </a:lnTo>
                  <a:lnTo>
                    <a:pt x="100" y="22"/>
                  </a:lnTo>
                  <a:lnTo>
                    <a:pt x="103" y="22"/>
                  </a:lnTo>
                  <a:lnTo>
                    <a:pt x="104" y="22"/>
                  </a:lnTo>
                  <a:lnTo>
                    <a:pt x="108" y="23"/>
                  </a:lnTo>
                  <a:lnTo>
                    <a:pt x="109" y="23"/>
                  </a:lnTo>
                  <a:lnTo>
                    <a:pt x="112" y="25"/>
                  </a:lnTo>
                  <a:lnTo>
                    <a:pt x="114" y="25"/>
                  </a:lnTo>
                  <a:lnTo>
                    <a:pt x="115" y="27"/>
                  </a:lnTo>
                  <a:lnTo>
                    <a:pt x="119" y="28"/>
                  </a:lnTo>
                  <a:lnTo>
                    <a:pt x="120" y="30"/>
                  </a:lnTo>
                  <a:lnTo>
                    <a:pt x="122" y="31"/>
                  </a:lnTo>
                  <a:lnTo>
                    <a:pt x="119" y="33"/>
                  </a:lnTo>
                  <a:lnTo>
                    <a:pt x="117" y="31"/>
                  </a:lnTo>
                  <a:lnTo>
                    <a:pt x="114" y="30"/>
                  </a:lnTo>
                  <a:lnTo>
                    <a:pt x="112" y="28"/>
                  </a:lnTo>
                  <a:lnTo>
                    <a:pt x="111" y="27"/>
                  </a:lnTo>
                  <a:lnTo>
                    <a:pt x="109" y="27"/>
                  </a:lnTo>
                  <a:lnTo>
                    <a:pt x="106" y="25"/>
                  </a:lnTo>
                  <a:lnTo>
                    <a:pt x="104" y="25"/>
                  </a:lnTo>
                  <a:lnTo>
                    <a:pt x="101" y="23"/>
                  </a:lnTo>
                  <a:lnTo>
                    <a:pt x="100" y="23"/>
                  </a:lnTo>
                  <a:lnTo>
                    <a:pt x="97" y="23"/>
                  </a:lnTo>
                  <a:lnTo>
                    <a:pt x="94" y="23"/>
                  </a:lnTo>
                  <a:lnTo>
                    <a:pt x="92" y="23"/>
                  </a:lnTo>
                  <a:lnTo>
                    <a:pt x="89" y="23"/>
                  </a:lnTo>
                  <a:lnTo>
                    <a:pt x="86" y="23"/>
                  </a:lnTo>
                  <a:lnTo>
                    <a:pt x="84" y="23"/>
                  </a:lnTo>
                  <a:lnTo>
                    <a:pt x="81" y="23"/>
                  </a:lnTo>
                  <a:lnTo>
                    <a:pt x="80" y="23"/>
                  </a:lnTo>
                  <a:lnTo>
                    <a:pt x="78" y="23"/>
                  </a:lnTo>
                  <a:lnTo>
                    <a:pt x="76" y="23"/>
                  </a:lnTo>
                  <a:lnTo>
                    <a:pt x="75" y="23"/>
                  </a:lnTo>
                  <a:lnTo>
                    <a:pt x="75" y="22"/>
                  </a:lnTo>
                  <a:lnTo>
                    <a:pt x="75" y="19"/>
                  </a:lnTo>
                  <a:lnTo>
                    <a:pt x="76" y="17"/>
                  </a:lnTo>
                  <a:lnTo>
                    <a:pt x="76" y="16"/>
                  </a:lnTo>
                  <a:lnTo>
                    <a:pt x="78" y="13"/>
                  </a:lnTo>
                  <a:lnTo>
                    <a:pt x="76" y="13"/>
                  </a:lnTo>
                  <a:lnTo>
                    <a:pt x="76" y="11"/>
                  </a:lnTo>
                  <a:lnTo>
                    <a:pt x="73" y="9"/>
                  </a:lnTo>
                  <a:lnTo>
                    <a:pt x="69" y="6"/>
                  </a:lnTo>
                  <a:lnTo>
                    <a:pt x="64" y="5"/>
                  </a:lnTo>
                  <a:lnTo>
                    <a:pt x="59" y="5"/>
                  </a:lnTo>
                  <a:lnTo>
                    <a:pt x="55" y="3"/>
                  </a:lnTo>
                  <a:lnTo>
                    <a:pt x="48" y="3"/>
                  </a:lnTo>
                  <a:lnTo>
                    <a:pt x="44" y="2"/>
                  </a:lnTo>
                  <a:lnTo>
                    <a:pt x="39" y="2"/>
                  </a:lnTo>
                  <a:lnTo>
                    <a:pt x="34" y="3"/>
                  </a:lnTo>
                  <a:lnTo>
                    <a:pt x="30" y="3"/>
                  </a:lnTo>
                  <a:lnTo>
                    <a:pt x="23" y="3"/>
                  </a:lnTo>
                  <a:lnTo>
                    <a:pt x="19" y="3"/>
                  </a:lnTo>
                  <a:lnTo>
                    <a:pt x="14" y="5"/>
                  </a:lnTo>
                  <a:lnTo>
                    <a:pt x="9" y="5"/>
                  </a:lnTo>
                  <a:lnTo>
                    <a:pt x="5" y="5"/>
                  </a:lnTo>
                  <a:lnTo>
                    <a:pt x="0" y="6"/>
                  </a:lnTo>
                  <a:lnTo>
                    <a:pt x="3"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40" name="Freeform 1202"/>
            <p:cNvSpPr>
              <a:spLocks/>
            </p:cNvSpPr>
            <p:nvPr/>
          </p:nvSpPr>
          <p:spPr bwMode="auto">
            <a:xfrm>
              <a:off x="3202" y="1535"/>
              <a:ext cx="145" cy="78"/>
            </a:xfrm>
            <a:custGeom>
              <a:avLst/>
              <a:gdLst>
                <a:gd name="T0" fmla="*/ 14 w 145"/>
                <a:gd name="T1" fmla="*/ 6 h 78"/>
                <a:gd name="T2" fmla="*/ 10 w 145"/>
                <a:gd name="T3" fmla="*/ 13 h 78"/>
                <a:gd name="T4" fmla="*/ 5 w 145"/>
                <a:gd name="T5" fmla="*/ 24 h 78"/>
                <a:gd name="T6" fmla="*/ 2 w 145"/>
                <a:gd name="T7" fmla="*/ 31 h 78"/>
                <a:gd name="T8" fmla="*/ 2 w 145"/>
                <a:gd name="T9" fmla="*/ 36 h 78"/>
                <a:gd name="T10" fmla="*/ 13 w 145"/>
                <a:gd name="T11" fmla="*/ 52 h 78"/>
                <a:gd name="T12" fmla="*/ 28 w 145"/>
                <a:gd name="T13" fmla="*/ 66 h 78"/>
                <a:gd name="T14" fmla="*/ 38 w 145"/>
                <a:gd name="T15" fmla="*/ 73 h 78"/>
                <a:gd name="T16" fmla="*/ 56 w 145"/>
                <a:gd name="T17" fmla="*/ 73 h 78"/>
                <a:gd name="T18" fmla="*/ 63 w 145"/>
                <a:gd name="T19" fmla="*/ 78 h 78"/>
                <a:gd name="T20" fmla="*/ 75 w 145"/>
                <a:gd name="T21" fmla="*/ 78 h 78"/>
                <a:gd name="T22" fmla="*/ 81 w 145"/>
                <a:gd name="T23" fmla="*/ 73 h 78"/>
                <a:gd name="T24" fmla="*/ 83 w 145"/>
                <a:gd name="T25" fmla="*/ 72 h 78"/>
                <a:gd name="T26" fmla="*/ 88 w 145"/>
                <a:gd name="T27" fmla="*/ 72 h 78"/>
                <a:gd name="T28" fmla="*/ 100 w 145"/>
                <a:gd name="T29" fmla="*/ 70 h 78"/>
                <a:gd name="T30" fmla="*/ 114 w 145"/>
                <a:gd name="T31" fmla="*/ 67 h 78"/>
                <a:gd name="T32" fmla="*/ 130 w 145"/>
                <a:gd name="T33" fmla="*/ 63 h 78"/>
                <a:gd name="T34" fmla="*/ 144 w 145"/>
                <a:gd name="T35" fmla="*/ 56 h 78"/>
                <a:gd name="T36" fmla="*/ 145 w 145"/>
                <a:gd name="T37" fmla="*/ 55 h 78"/>
                <a:gd name="T38" fmla="*/ 138 w 145"/>
                <a:gd name="T39" fmla="*/ 58 h 78"/>
                <a:gd name="T40" fmla="*/ 120 w 145"/>
                <a:gd name="T41" fmla="*/ 61 h 78"/>
                <a:gd name="T42" fmla="*/ 95 w 145"/>
                <a:gd name="T43" fmla="*/ 66 h 78"/>
                <a:gd name="T44" fmla="*/ 64 w 145"/>
                <a:gd name="T45" fmla="*/ 67 h 78"/>
                <a:gd name="T46" fmla="*/ 46 w 145"/>
                <a:gd name="T47" fmla="*/ 69 h 78"/>
                <a:gd name="T48" fmla="*/ 39 w 145"/>
                <a:gd name="T49" fmla="*/ 69 h 78"/>
                <a:gd name="T50" fmla="*/ 41 w 145"/>
                <a:gd name="T51" fmla="*/ 70 h 78"/>
                <a:gd name="T52" fmla="*/ 52 w 145"/>
                <a:gd name="T53" fmla="*/ 56 h 78"/>
                <a:gd name="T54" fmla="*/ 63 w 145"/>
                <a:gd name="T55" fmla="*/ 58 h 78"/>
                <a:gd name="T56" fmla="*/ 81 w 145"/>
                <a:gd name="T57" fmla="*/ 56 h 78"/>
                <a:gd name="T58" fmla="*/ 97 w 145"/>
                <a:gd name="T59" fmla="*/ 55 h 78"/>
                <a:gd name="T60" fmla="*/ 102 w 145"/>
                <a:gd name="T61" fmla="*/ 53 h 78"/>
                <a:gd name="T62" fmla="*/ 95 w 145"/>
                <a:gd name="T63" fmla="*/ 53 h 78"/>
                <a:gd name="T64" fmla="*/ 83 w 145"/>
                <a:gd name="T65" fmla="*/ 53 h 78"/>
                <a:gd name="T66" fmla="*/ 70 w 145"/>
                <a:gd name="T67" fmla="*/ 53 h 78"/>
                <a:gd name="T68" fmla="*/ 61 w 145"/>
                <a:gd name="T69" fmla="*/ 53 h 78"/>
                <a:gd name="T70" fmla="*/ 52 w 145"/>
                <a:gd name="T71" fmla="*/ 52 h 78"/>
                <a:gd name="T72" fmla="*/ 38 w 145"/>
                <a:gd name="T73" fmla="*/ 67 h 78"/>
                <a:gd name="T74" fmla="*/ 30 w 145"/>
                <a:gd name="T75" fmla="*/ 61 h 78"/>
                <a:gd name="T76" fmla="*/ 13 w 145"/>
                <a:gd name="T77" fmla="*/ 45 h 78"/>
                <a:gd name="T78" fmla="*/ 5 w 145"/>
                <a:gd name="T79" fmla="*/ 33 h 78"/>
                <a:gd name="T80" fmla="*/ 7 w 145"/>
                <a:gd name="T81" fmla="*/ 33 h 78"/>
                <a:gd name="T82" fmla="*/ 16 w 145"/>
                <a:gd name="T83" fmla="*/ 13 h 78"/>
                <a:gd name="T84" fmla="*/ 22 w 145"/>
                <a:gd name="T85" fmla="*/ 22 h 78"/>
                <a:gd name="T86" fmla="*/ 36 w 145"/>
                <a:gd name="T87" fmla="*/ 38 h 78"/>
                <a:gd name="T88" fmla="*/ 44 w 145"/>
                <a:gd name="T89" fmla="*/ 47 h 78"/>
                <a:gd name="T90" fmla="*/ 41 w 145"/>
                <a:gd name="T91" fmla="*/ 42 h 78"/>
                <a:gd name="T92" fmla="*/ 30 w 145"/>
                <a:gd name="T93" fmla="*/ 28 h 78"/>
                <a:gd name="T94" fmla="*/ 22 w 145"/>
                <a:gd name="T95" fmla="*/ 14 h 78"/>
                <a:gd name="T96" fmla="*/ 17 w 145"/>
                <a:gd name="T97" fmla="*/ 8 h 78"/>
                <a:gd name="T98" fmla="*/ 50 w 145"/>
                <a:gd name="T99" fmla="*/ 14 h 78"/>
                <a:gd name="T100" fmla="*/ 58 w 145"/>
                <a:gd name="T101" fmla="*/ 3 h 78"/>
                <a:gd name="T102" fmla="*/ 52 w 145"/>
                <a:gd name="T103" fmla="*/ 5 h 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5"/>
                <a:gd name="T157" fmla="*/ 0 h 78"/>
                <a:gd name="T158" fmla="*/ 145 w 145"/>
                <a:gd name="T159" fmla="*/ 78 h 7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5" h="78">
                  <a:moveTo>
                    <a:pt x="52" y="5"/>
                  </a:moveTo>
                  <a:lnTo>
                    <a:pt x="16" y="5"/>
                  </a:lnTo>
                  <a:lnTo>
                    <a:pt x="14" y="5"/>
                  </a:lnTo>
                  <a:lnTo>
                    <a:pt x="14" y="6"/>
                  </a:lnTo>
                  <a:lnTo>
                    <a:pt x="13" y="6"/>
                  </a:lnTo>
                  <a:lnTo>
                    <a:pt x="13" y="8"/>
                  </a:lnTo>
                  <a:lnTo>
                    <a:pt x="11" y="10"/>
                  </a:lnTo>
                  <a:lnTo>
                    <a:pt x="10" y="13"/>
                  </a:lnTo>
                  <a:lnTo>
                    <a:pt x="8" y="14"/>
                  </a:lnTo>
                  <a:lnTo>
                    <a:pt x="7" y="17"/>
                  </a:lnTo>
                  <a:lnTo>
                    <a:pt x="5" y="20"/>
                  </a:lnTo>
                  <a:lnTo>
                    <a:pt x="5" y="24"/>
                  </a:lnTo>
                  <a:lnTo>
                    <a:pt x="3" y="27"/>
                  </a:lnTo>
                  <a:lnTo>
                    <a:pt x="2" y="28"/>
                  </a:lnTo>
                  <a:lnTo>
                    <a:pt x="2" y="30"/>
                  </a:lnTo>
                  <a:lnTo>
                    <a:pt x="2" y="31"/>
                  </a:lnTo>
                  <a:lnTo>
                    <a:pt x="0" y="33"/>
                  </a:lnTo>
                  <a:lnTo>
                    <a:pt x="2" y="33"/>
                  </a:lnTo>
                  <a:lnTo>
                    <a:pt x="2" y="36"/>
                  </a:lnTo>
                  <a:lnTo>
                    <a:pt x="3" y="39"/>
                  </a:lnTo>
                  <a:lnTo>
                    <a:pt x="7" y="42"/>
                  </a:lnTo>
                  <a:lnTo>
                    <a:pt x="10" y="47"/>
                  </a:lnTo>
                  <a:lnTo>
                    <a:pt x="13" y="52"/>
                  </a:lnTo>
                  <a:lnTo>
                    <a:pt x="16" y="56"/>
                  </a:lnTo>
                  <a:lnTo>
                    <a:pt x="21" y="59"/>
                  </a:lnTo>
                  <a:lnTo>
                    <a:pt x="24" y="63"/>
                  </a:lnTo>
                  <a:lnTo>
                    <a:pt x="28" y="66"/>
                  </a:lnTo>
                  <a:lnTo>
                    <a:pt x="31" y="69"/>
                  </a:lnTo>
                  <a:lnTo>
                    <a:pt x="33" y="70"/>
                  </a:lnTo>
                  <a:lnTo>
                    <a:pt x="36" y="72"/>
                  </a:lnTo>
                  <a:lnTo>
                    <a:pt x="38" y="73"/>
                  </a:lnTo>
                  <a:lnTo>
                    <a:pt x="39" y="73"/>
                  </a:lnTo>
                  <a:lnTo>
                    <a:pt x="56" y="73"/>
                  </a:lnTo>
                  <a:lnTo>
                    <a:pt x="58" y="75"/>
                  </a:lnTo>
                  <a:lnTo>
                    <a:pt x="60" y="77"/>
                  </a:lnTo>
                  <a:lnTo>
                    <a:pt x="63" y="78"/>
                  </a:lnTo>
                  <a:lnTo>
                    <a:pt x="66" y="78"/>
                  </a:lnTo>
                  <a:lnTo>
                    <a:pt x="69" y="78"/>
                  </a:lnTo>
                  <a:lnTo>
                    <a:pt x="72" y="78"/>
                  </a:lnTo>
                  <a:lnTo>
                    <a:pt x="75" y="78"/>
                  </a:lnTo>
                  <a:lnTo>
                    <a:pt x="78" y="77"/>
                  </a:lnTo>
                  <a:lnTo>
                    <a:pt x="80" y="75"/>
                  </a:lnTo>
                  <a:lnTo>
                    <a:pt x="81" y="75"/>
                  </a:lnTo>
                  <a:lnTo>
                    <a:pt x="81" y="73"/>
                  </a:lnTo>
                  <a:lnTo>
                    <a:pt x="81" y="72"/>
                  </a:lnTo>
                  <a:lnTo>
                    <a:pt x="83" y="72"/>
                  </a:lnTo>
                  <a:lnTo>
                    <a:pt x="85" y="72"/>
                  </a:lnTo>
                  <a:lnTo>
                    <a:pt x="86" y="72"/>
                  </a:lnTo>
                  <a:lnTo>
                    <a:pt x="88" y="72"/>
                  </a:lnTo>
                  <a:lnTo>
                    <a:pt x="91" y="70"/>
                  </a:lnTo>
                  <a:lnTo>
                    <a:pt x="94" y="70"/>
                  </a:lnTo>
                  <a:lnTo>
                    <a:pt x="97" y="70"/>
                  </a:lnTo>
                  <a:lnTo>
                    <a:pt x="100" y="70"/>
                  </a:lnTo>
                  <a:lnTo>
                    <a:pt x="103" y="69"/>
                  </a:lnTo>
                  <a:lnTo>
                    <a:pt x="106" y="69"/>
                  </a:lnTo>
                  <a:lnTo>
                    <a:pt x="111" y="67"/>
                  </a:lnTo>
                  <a:lnTo>
                    <a:pt x="114" y="67"/>
                  </a:lnTo>
                  <a:lnTo>
                    <a:pt x="117" y="66"/>
                  </a:lnTo>
                  <a:lnTo>
                    <a:pt x="120" y="66"/>
                  </a:lnTo>
                  <a:lnTo>
                    <a:pt x="125" y="64"/>
                  </a:lnTo>
                  <a:lnTo>
                    <a:pt x="130" y="63"/>
                  </a:lnTo>
                  <a:lnTo>
                    <a:pt x="136" y="61"/>
                  </a:lnTo>
                  <a:lnTo>
                    <a:pt x="139" y="59"/>
                  </a:lnTo>
                  <a:lnTo>
                    <a:pt x="142" y="58"/>
                  </a:lnTo>
                  <a:lnTo>
                    <a:pt x="144" y="56"/>
                  </a:lnTo>
                  <a:lnTo>
                    <a:pt x="145" y="56"/>
                  </a:lnTo>
                  <a:lnTo>
                    <a:pt x="145" y="55"/>
                  </a:lnTo>
                  <a:lnTo>
                    <a:pt x="144" y="56"/>
                  </a:lnTo>
                  <a:lnTo>
                    <a:pt x="142" y="56"/>
                  </a:lnTo>
                  <a:lnTo>
                    <a:pt x="141" y="56"/>
                  </a:lnTo>
                  <a:lnTo>
                    <a:pt x="138" y="58"/>
                  </a:lnTo>
                  <a:lnTo>
                    <a:pt x="134" y="58"/>
                  </a:lnTo>
                  <a:lnTo>
                    <a:pt x="130" y="59"/>
                  </a:lnTo>
                  <a:lnTo>
                    <a:pt x="125" y="61"/>
                  </a:lnTo>
                  <a:lnTo>
                    <a:pt x="120" y="61"/>
                  </a:lnTo>
                  <a:lnTo>
                    <a:pt x="114" y="63"/>
                  </a:lnTo>
                  <a:lnTo>
                    <a:pt x="108" y="64"/>
                  </a:lnTo>
                  <a:lnTo>
                    <a:pt x="102" y="64"/>
                  </a:lnTo>
                  <a:lnTo>
                    <a:pt x="95" y="66"/>
                  </a:lnTo>
                  <a:lnTo>
                    <a:pt x="88" y="66"/>
                  </a:lnTo>
                  <a:lnTo>
                    <a:pt x="80" y="67"/>
                  </a:lnTo>
                  <a:lnTo>
                    <a:pt x="72" y="67"/>
                  </a:lnTo>
                  <a:lnTo>
                    <a:pt x="64" y="67"/>
                  </a:lnTo>
                  <a:lnTo>
                    <a:pt x="58" y="67"/>
                  </a:lnTo>
                  <a:lnTo>
                    <a:pt x="53" y="69"/>
                  </a:lnTo>
                  <a:lnTo>
                    <a:pt x="49" y="69"/>
                  </a:lnTo>
                  <a:lnTo>
                    <a:pt x="46" y="69"/>
                  </a:lnTo>
                  <a:lnTo>
                    <a:pt x="42" y="69"/>
                  </a:lnTo>
                  <a:lnTo>
                    <a:pt x="41" y="69"/>
                  </a:lnTo>
                  <a:lnTo>
                    <a:pt x="39" y="69"/>
                  </a:lnTo>
                  <a:lnTo>
                    <a:pt x="39" y="70"/>
                  </a:lnTo>
                  <a:lnTo>
                    <a:pt x="41" y="70"/>
                  </a:lnTo>
                  <a:lnTo>
                    <a:pt x="50" y="56"/>
                  </a:lnTo>
                  <a:lnTo>
                    <a:pt x="52" y="56"/>
                  </a:lnTo>
                  <a:lnTo>
                    <a:pt x="53" y="56"/>
                  </a:lnTo>
                  <a:lnTo>
                    <a:pt x="56" y="56"/>
                  </a:lnTo>
                  <a:lnTo>
                    <a:pt x="60" y="56"/>
                  </a:lnTo>
                  <a:lnTo>
                    <a:pt x="63" y="58"/>
                  </a:lnTo>
                  <a:lnTo>
                    <a:pt x="67" y="58"/>
                  </a:lnTo>
                  <a:lnTo>
                    <a:pt x="72" y="58"/>
                  </a:lnTo>
                  <a:lnTo>
                    <a:pt x="77" y="58"/>
                  </a:lnTo>
                  <a:lnTo>
                    <a:pt x="81" y="56"/>
                  </a:lnTo>
                  <a:lnTo>
                    <a:pt x="85" y="56"/>
                  </a:lnTo>
                  <a:lnTo>
                    <a:pt x="89" y="56"/>
                  </a:lnTo>
                  <a:lnTo>
                    <a:pt x="94" y="55"/>
                  </a:lnTo>
                  <a:lnTo>
                    <a:pt x="97" y="55"/>
                  </a:lnTo>
                  <a:lnTo>
                    <a:pt x="100" y="55"/>
                  </a:lnTo>
                  <a:lnTo>
                    <a:pt x="102" y="53"/>
                  </a:lnTo>
                  <a:lnTo>
                    <a:pt x="103" y="53"/>
                  </a:lnTo>
                  <a:lnTo>
                    <a:pt x="102" y="53"/>
                  </a:lnTo>
                  <a:lnTo>
                    <a:pt x="100" y="53"/>
                  </a:lnTo>
                  <a:lnTo>
                    <a:pt x="97" y="53"/>
                  </a:lnTo>
                  <a:lnTo>
                    <a:pt x="95" y="53"/>
                  </a:lnTo>
                  <a:lnTo>
                    <a:pt x="92" y="53"/>
                  </a:lnTo>
                  <a:lnTo>
                    <a:pt x="89" y="53"/>
                  </a:lnTo>
                  <a:lnTo>
                    <a:pt x="86" y="53"/>
                  </a:lnTo>
                  <a:lnTo>
                    <a:pt x="83" y="53"/>
                  </a:lnTo>
                  <a:lnTo>
                    <a:pt x="80" y="53"/>
                  </a:lnTo>
                  <a:lnTo>
                    <a:pt x="77" y="53"/>
                  </a:lnTo>
                  <a:lnTo>
                    <a:pt x="74" y="53"/>
                  </a:lnTo>
                  <a:lnTo>
                    <a:pt x="70" y="53"/>
                  </a:lnTo>
                  <a:lnTo>
                    <a:pt x="67" y="53"/>
                  </a:lnTo>
                  <a:lnTo>
                    <a:pt x="66" y="53"/>
                  </a:lnTo>
                  <a:lnTo>
                    <a:pt x="64" y="53"/>
                  </a:lnTo>
                  <a:lnTo>
                    <a:pt x="61" y="53"/>
                  </a:lnTo>
                  <a:lnTo>
                    <a:pt x="58" y="53"/>
                  </a:lnTo>
                  <a:lnTo>
                    <a:pt x="55" y="52"/>
                  </a:lnTo>
                  <a:lnTo>
                    <a:pt x="53" y="52"/>
                  </a:lnTo>
                  <a:lnTo>
                    <a:pt x="52" y="52"/>
                  </a:lnTo>
                  <a:lnTo>
                    <a:pt x="50" y="52"/>
                  </a:lnTo>
                  <a:lnTo>
                    <a:pt x="50" y="50"/>
                  </a:lnTo>
                  <a:lnTo>
                    <a:pt x="49" y="50"/>
                  </a:lnTo>
                  <a:lnTo>
                    <a:pt x="38" y="67"/>
                  </a:lnTo>
                  <a:lnTo>
                    <a:pt x="36" y="67"/>
                  </a:lnTo>
                  <a:lnTo>
                    <a:pt x="35" y="66"/>
                  </a:lnTo>
                  <a:lnTo>
                    <a:pt x="33" y="64"/>
                  </a:lnTo>
                  <a:lnTo>
                    <a:pt x="30" y="61"/>
                  </a:lnTo>
                  <a:lnTo>
                    <a:pt x="25" y="58"/>
                  </a:lnTo>
                  <a:lnTo>
                    <a:pt x="22" y="55"/>
                  </a:lnTo>
                  <a:lnTo>
                    <a:pt x="17" y="50"/>
                  </a:lnTo>
                  <a:lnTo>
                    <a:pt x="13" y="45"/>
                  </a:lnTo>
                  <a:lnTo>
                    <a:pt x="10" y="41"/>
                  </a:lnTo>
                  <a:lnTo>
                    <a:pt x="8" y="38"/>
                  </a:lnTo>
                  <a:lnTo>
                    <a:pt x="7" y="34"/>
                  </a:lnTo>
                  <a:lnTo>
                    <a:pt x="5" y="33"/>
                  </a:lnTo>
                  <a:lnTo>
                    <a:pt x="7" y="33"/>
                  </a:lnTo>
                  <a:lnTo>
                    <a:pt x="14" y="11"/>
                  </a:lnTo>
                  <a:lnTo>
                    <a:pt x="16" y="13"/>
                  </a:lnTo>
                  <a:lnTo>
                    <a:pt x="16" y="14"/>
                  </a:lnTo>
                  <a:lnTo>
                    <a:pt x="17" y="17"/>
                  </a:lnTo>
                  <a:lnTo>
                    <a:pt x="19" y="19"/>
                  </a:lnTo>
                  <a:lnTo>
                    <a:pt x="22" y="22"/>
                  </a:lnTo>
                  <a:lnTo>
                    <a:pt x="25" y="27"/>
                  </a:lnTo>
                  <a:lnTo>
                    <a:pt x="28" y="31"/>
                  </a:lnTo>
                  <a:lnTo>
                    <a:pt x="33" y="34"/>
                  </a:lnTo>
                  <a:lnTo>
                    <a:pt x="36" y="38"/>
                  </a:lnTo>
                  <a:lnTo>
                    <a:pt x="39" y="41"/>
                  </a:lnTo>
                  <a:lnTo>
                    <a:pt x="41" y="44"/>
                  </a:lnTo>
                  <a:lnTo>
                    <a:pt x="44" y="45"/>
                  </a:lnTo>
                  <a:lnTo>
                    <a:pt x="44" y="47"/>
                  </a:lnTo>
                  <a:lnTo>
                    <a:pt x="46" y="47"/>
                  </a:lnTo>
                  <a:lnTo>
                    <a:pt x="44" y="47"/>
                  </a:lnTo>
                  <a:lnTo>
                    <a:pt x="42" y="45"/>
                  </a:lnTo>
                  <a:lnTo>
                    <a:pt x="41" y="42"/>
                  </a:lnTo>
                  <a:lnTo>
                    <a:pt x="38" y="39"/>
                  </a:lnTo>
                  <a:lnTo>
                    <a:pt x="35" y="36"/>
                  </a:lnTo>
                  <a:lnTo>
                    <a:pt x="33" y="31"/>
                  </a:lnTo>
                  <a:lnTo>
                    <a:pt x="30" y="28"/>
                  </a:lnTo>
                  <a:lnTo>
                    <a:pt x="27" y="24"/>
                  </a:lnTo>
                  <a:lnTo>
                    <a:pt x="25" y="20"/>
                  </a:lnTo>
                  <a:lnTo>
                    <a:pt x="24" y="17"/>
                  </a:lnTo>
                  <a:lnTo>
                    <a:pt x="22" y="14"/>
                  </a:lnTo>
                  <a:lnTo>
                    <a:pt x="21" y="13"/>
                  </a:lnTo>
                  <a:lnTo>
                    <a:pt x="19" y="11"/>
                  </a:lnTo>
                  <a:lnTo>
                    <a:pt x="19" y="10"/>
                  </a:lnTo>
                  <a:lnTo>
                    <a:pt x="17" y="8"/>
                  </a:lnTo>
                  <a:lnTo>
                    <a:pt x="49" y="8"/>
                  </a:lnTo>
                  <a:lnTo>
                    <a:pt x="50" y="14"/>
                  </a:lnTo>
                  <a:lnTo>
                    <a:pt x="52" y="13"/>
                  </a:lnTo>
                  <a:lnTo>
                    <a:pt x="53" y="10"/>
                  </a:lnTo>
                  <a:lnTo>
                    <a:pt x="55" y="6"/>
                  </a:lnTo>
                  <a:lnTo>
                    <a:pt x="58" y="3"/>
                  </a:lnTo>
                  <a:lnTo>
                    <a:pt x="60" y="0"/>
                  </a:lnTo>
                  <a:lnTo>
                    <a:pt x="52"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41" name="Freeform 1203"/>
            <p:cNvSpPr>
              <a:spLocks/>
            </p:cNvSpPr>
            <p:nvPr/>
          </p:nvSpPr>
          <p:spPr bwMode="auto">
            <a:xfrm>
              <a:off x="3265" y="1537"/>
              <a:ext cx="22" cy="36"/>
            </a:xfrm>
            <a:custGeom>
              <a:avLst/>
              <a:gdLst>
                <a:gd name="T0" fmla="*/ 0 w 22"/>
                <a:gd name="T1" fmla="*/ 0 h 36"/>
                <a:gd name="T2" fmla="*/ 0 w 22"/>
                <a:gd name="T3" fmla="*/ 0 h 36"/>
                <a:gd name="T4" fmla="*/ 0 w 22"/>
                <a:gd name="T5" fmla="*/ 1 h 36"/>
                <a:gd name="T6" fmla="*/ 0 w 22"/>
                <a:gd name="T7" fmla="*/ 3 h 36"/>
                <a:gd name="T8" fmla="*/ 1 w 22"/>
                <a:gd name="T9" fmla="*/ 4 h 36"/>
                <a:gd name="T10" fmla="*/ 1 w 22"/>
                <a:gd name="T11" fmla="*/ 6 h 36"/>
                <a:gd name="T12" fmla="*/ 3 w 22"/>
                <a:gd name="T13" fmla="*/ 9 h 36"/>
                <a:gd name="T14" fmla="*/ 6 w 22"/>
                <a:gd name="T15" fmla="*/ 12 h 36"/>
                <a:gd name="T16" fmla="*/ 9 w 22"/>
                <a:gd name="T17" fmla="*/ 15 h 36"/>
                <a:gd name="T18" fmla="*/ 11 w 22"/>
                <a:gd name="T19" fmla="*/ 18 h 36"/>
                <a:gd name="T20" fmla="*/ 14 w 22"/>
                <a:gd name="T21" fmla="*/ 20 h 36"/>
                <a:gd name="T22" fmla="*/ 17 w 22"/>
                <a:gd name="T23" fmla="*/ 23 h 36"/>
                <a:gd name="T24" fmla="*/ 18 w 22"/>
                <a:gd name="T25" fmla="*/ 23 h 36"/>
                <a:gd name="T26" fmla="*/ 20 w 22"/>
                <a:gd name="T27" fmla="*/ 25 h 36"/>
                <a:gd name="T28" fmla="*/ 20 w 22"/>
                <a:gd name="T29" fmla="*/ 26 h 36"/>
                <a:gd name="T30" fmla="*/ 22 w 22"/>
                <a:gd name="T31" fmla="*/ 26 h 36"/>
                <a:gd name="T32" fmla="*/ 22 w 22"/>
                <a:gd name="T33" fmla="*/ 26 h 36"/>
                <a:gd name="T34" fmla="*/ 12 w 22"/>
                <a:gd name="T35" fmla="*/ 36 h 36"/>
                <a:gd name="T36" fmla="*/ 14 w 22"/>
                <a:gd name="T37" fmla="*/ 26 h 36"/>
                <a:gd name="T38" fmla="*/ 14 w 22"/>
                <a:gd name="T39" fmla="*/ 26 h 36"/>
                <a:gd name="T40" fmla="*/ 12 w 22"/>
                <a:gd name="T41" fmla="*/ 25 h 36"/>
                <a:gd name="T42" fmla="*/ 11 w 22"/>
                <a:gd name="T43" fmla="*/ 23 h 36"/>
                <a:gd name="T44" fmla="*/ 9 w 22"/>
                <a:gd name="T45" fmla="*/ 22 h 36"/>
                <a:gd name="T46" fmla="*/ 7 w 22"/>
                <a:gd name="T47" fmla="*/ 20 h 36"/>
                <a:gd name="T48" fmla="*/ 6 w 22"/>
                <a:gd name="T49" fmla="*/ 17 h 36"/>
                <a:gd name="T50" fmla="*/ 4 w 22"/>
                <a:gd name="T51" fmla="*/ 15 h 36"/>
                <a:gd name="T52" fmla="*/ 3 w 22"/>
                <a:gd name="T53" fmla="*/ 12 h 36"/>
                <a:gd name="T54" fmla="*/ 0 w 22"/>
                <a:gd name="T55" fmla="*/ 8 h 36"/>
                <a:gd name="T56" fmla="*/ 0 w 22"/>
                <a:gd name="T57" fmla="*/ 3 h 36"/>
                <a:gd name="T58" fmla="*/ 0 w 22"/>
                <a:gd name="T59" fmla="*/ 1 h 36"/>
                <a:gd name="T60" fmla="*/ 0 w 22"/>
                <a:gd name="T61" fmla="*/ 0 h 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2"/>
                <a:gd name="T94" fmla="*/ 0 h 36"/>
                <a:gd name="T95" fmla="*/ 22 w 22"/>
                <a:gd name="T96" fmla="*/ 36 h 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2" h="36">
                  <a:moveTo>
                    <a:pt x="0" y="0"/>
                  </a:moveTo>
                  <a:lnTo>
                    <a:pt x="0" y="0"/>
                  </a:lnTo>
                  <a:lnTo>
                    <a:pt x="0" y="1"/>
                  </a:lnTo>
                  <a:lnTo>
                    <a:pt x="0" y="3"/>
                  </a:lnTo>
                  <a:lnTo>
                    <a:pt x="1" y="4"/>
                  </a:lnTo>
                  <a:lnTo>
                    <a:pt x="1" y="6"/>
                  </a:lnTo>
                  <a:lnTo>
                    <a:pt x="3" y="9"/>
                  </a:lnTo>
                  <a:lnTo>
                    <a:pt x="6" y="12"/>
                  </a:lnTo>
                  <a:lnTo>
                    <a:pt x="9" y="15"/>
                  </a:lnTo>
                  <a:lnTo>
                    <a:pt x="11" y="18"/>
                  </a:lnTo>
                  <a:lnTo>
                    <a:pt x="14" y="20"/>
                  </a:lnTo>
                  <a:lnTo>
                    <a:pt x="17" y="23"/>
                  </a:lnTo>
                  <a:lnTo>
                    <a:pt x="18" y="23"/>
                  </a:lnTo>
                  <a:lnTo>
                    <a:pt x="20" y="25"/>
                  </a:lnTo>
                  <a:lnTo>
                    <a:pt x="20" y="26"/>
                  </a:lnTo>
                  <a:lnTo>
                    <a:pt x="22" y="26"/>
                  </a:lnTo>
                  <a:lnTo>
                    <a:pt x="12" y="36"/>
                  </a:lnTo>
                  <a:lnTo>
                    <a:pt x="14" y="26"/>
                  </a:lnTo>
                  <a:lnTo>
                    <a:pt x="12" y="25"/>
                  </a:lnTo>
                  <a:lnTo>
                    <a:pt x="11" y="23"/>
                  </a:lnTo>
                  <a:lnTo>
                    <a:pt x="9" y="22"/>
                  </a:lnTo>
                  <a:lnTo>
                    <a:pt x="7" y="20"/>
                  </a:lnTo>
                  <a:lnTo>
                    <a:pt x="6" y="17"/>
                  </a:lnTo>
                  <a:lnTo>
                    <a:pt x="4" y="15"/>
                  </a:lnTo>
                  <a:lnTo>
                    <a:pt x="3" y="12"/>
                  </a:lnTo>
                  <a:lnTo>
                    <a:pt x="0" y="8"/>
                  </a:lnTo>
                  <a:lnTo>
                    <a:pt x="0" y="3"/>
                  </a:lnTo>
                  <a:lnTo>
                    <a:pt x="0" y="1"/>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42" name="Freeform 1204"/>
            <p:cNvSpPr>
              <a:spLocks/>
            </p:cNvSpPr>
            <p:nvPr/>
          </p:nvSpPr>
          <p:spPr bwMode="auto">
            <a:xfrm>
              <a:off x="3266" y="1534"/>
              <a:ext cx="63" cy="42"/>
            </a:xfrm>
            <a:custGeom>
              <a:avLst/>
              <a:gdLst>
                <a:gd name="T0" fmla="*/ 0 w 63"/>
                <a:gd name="T1" fmla="*/ 0 h 42"/>
                <a:gd name="T2" fmla="*/ 5 w 63"/>
                <a:gd name="T3" fmla="*/ 0 h 42"/>
                <a:gd name="T4" fmla="*/ 13 w 63"/>
                <a:gd name="T5" fmla="*/ 1 h 42"/>
                <a:gd name="T6" fmla="*/ 22 w 63"/>
                <a:gd name="T7" fmla="*/ 1 h 42"/>
                <a:gd name="T8" fmla="*/ 31 w 63"/>
                <a:gd name="T9" fmla="*/ 4 h 42"/>
                <a:gd name="T10" fmla="*/ 41 w 63"/>
                <a:gd name="T11" fmla="*/ 7 h 42"/>
                <a:gd name="T12" fmla="*/ 50 w 63"/>
                <a:gd name="T13" fmla="*/ 12 h 42"/>
                <a:gd name="T14" fmla="*/ 56 w 63"/>
                <a:gd name="T15" fmla="*/ 17 h 42"/>
                <a:gd name="T16" fmla="*/ 61 w 63"/>
                <a:gd name="T17" fmla="*/ 28 h 42"/>
                <a:gd name="T18" fmla="*/ 63 w 63"/>
                <a:gd name="T19" fmla="*/ 35 h 42"/>
                <a:gd name="T20" fmla="*/ 58 w 63"/>
                <a:gd name="T21" fmla="*/ 39 h 42"/>
                <a:gd name="T22" fmla="*/ 55 w 63"/>
                <a:gd name="T23" fmla="*/ 39 h 42"/>
                <a:gd name="T24" fmla="*/ 55 w 63"/>
                <a:gd name="T25" fmla="*/ 39 h 42"/>
                <a:gd name="T26" fmla="*/ 49 w 63"/>
                <a:gd name="T27" fmla="*/ 40 h 42"/>
                <a:gd name="T28" fmla="*/ 42 w 63"/>
                <a:gd name="T29" fmla="*/ 40 h 42"/>
                <a:gd name="T30" fmla="*/ 33 w 63"/>
                <a:gd name="T31" fmla="*/ 42 h 42"/>
                <a:gd name="T32" fmla="*/ 27 w 63"/>
                <a:gd name="T33" fmla="*/ 42 h 42"/>
                <a:gd name="T34" fmla="*/ 21 w 63"/>
                <a:gd name="T35" fmla="*/ 40 h 42"/>
                <a:gd name="T36" fmla="*/ 14 w 63"/>
                <a:gd name="T37" fmla="*/ 40 h 42"/>
                <a:gd name="T38" fmla="*/ 13 w 63"/>
                <a:gd name="T39" fmla="*/ 40 h 42"/>
                <a:gd name="T40" fmla="*/ 13 w 63"/>
                <a:gd name="T41" fmla="*/ 40 h 42"/>
                <a:gd name="T42" fmla="*/ 14 w 63"/>
                <a:gd name="T43" fmla="*/ 40 h 42"/>
                <a:gd name="T44" fmla="*/ 19 w 63"/>
                <a:gd name="T45" fmla="*/ 40 h 42"/>
                <a:gd name="T46" fmla="*/ 25 w 63"/>
                <a:gd name="T47" fmla="*/ 39 h 42"/>
                <a:gd name="T48" fmla="*/ 31 w 63"/>
                <a:gd name="T49" fmla="*/ 39 h 42"/>
                <a:gd name="T50" fmla="*/ 39 w 63"/>
                <a:gd name="T51" fmla="*/ 39 h 42"/>
                <a:gd name="T52" fmla="*/ 45 w 63"/>
                <a:gd name="T53" fmla="*/ 37 h 42"/>
                <a:gd name="T54" fmla="*/ 50 w 63"/>
                <a:gd name="T55" fmla="*/ 37 h 42"/>
                <a:gd name="T56" fmla="*/ 53 w 63"/>
                <a:gd name="T57" fmla="*/ 35 h 42"/>
                <a:gd name="T58" fmla="*/ 56 w 63"/>
                <a:gd name="T59" fmla="*/ 34 h 42"/>
                <a:gd name="T60" fmla="*/ 58 w 63"/>
                <a:gd name="T61" fmla="*/ 32 h 42"/>
                <a:gd name="T62" fmla="*/ 58 w 63"/>
                <a:gd name="T63" fmla="*/ 31 h 42"/>
                <a:gd name="T64" fmla="*/ 58 w 63"/>
                <a:gd name="T65" fmla="*/ 31 h 42"/>
                <a:gd name="T66" fmla="*/ 59 w 63"/>
                <a:gd name="T67" fmla="*/ 31 h 42"/>
                <a:gd name="T68" fmla="*/ 59 w 63"/>
                <a:gd name="T69" fmla="*/ 31 h 42"/>
                <a:gd name="T70" fmla="*/ 55 w 63"/>
                <a:gd name="T71" fmla="*/ 29 h 42"/>
                <a:gd name="T72" fmla="*/ 45 w 63"/>
                <a:gd name="T73" fmla="*/ 29 h 42"/>
                <a:gd name="T74" fmla="*/ 36 w 63"/>
                <a:gd name="T75" fmla="*/ 28 h 42"/>
                <a:gd name="T76" fmla="*/ 28 w 63"/>
                <a:gd name="T77" fmla="*/ 28 h 42"/>
                <a:gd name="T78" fmla="*/ 25 w 63"/>
                <a:gd name="T79" fmla="*/ 28 h 42"/>
                <a:gd name="T80" fmla="*/ 25 w 63"/>
                <a:gd name="T81" fmla="*/ 28 h 42"/>
                <a:gd name="T82" fmla="*/ 30 w 63"/>
                <a:gd name="T83" fmla="*/ 26 h 42"/>
                <a:gd name="T84" fmla="*/ 36 w 63"/>
                <a:gd name="T85" fmla="*/ 26 h 42"/>
                <a:gd name="T86" fmla="*/ 44 w 63"/>
                <a:gd name="T87" fmla="*/ 25 h 42"/>
                <a:gd name="T88" fmla="*/ 49 w 63"/>
                <a:gd name="T89" fmla="*/ 26 h 42"/>
                <a:gd name="T90" fmla="*/ 53 w 63"/>
                <a:gd name="T91" fmla="*/ 26 h 42"/>
                <a:gd name="T92" fmla="*/ 56 w 63"/>
                <a:gd name="T93" fmla="*/ 26 h 42"/>
                <a:gd name="T94" fmla="*/ 58 w 63"/>
                <a:gd name="T95" fmla="*/ 28 h 42"/>
                <a:gd name="T96" fmla="*/ 58 w 63"/>
                <a:gd name="T97" fmla="*/ 26 h 42"/>
                <a:gd name="T98" fmla="*/ 56 w 63"/>
                <a:gd name="T99" fmla="*/ 25 h 42"/>
                <a:gd name="T100" fmla="*/ 53 w 63"/>
                <a:gd name="T101" fmla="*/ 20 h 42"/>
                <a:gd name="T102" fmla="*/ 45 w 63"/>
                <a:gd name="T103" fmla="*/ 14 h 42"/>
                <a:gd name="T104" fmla="*/ 35 w 63"/>
                <a:gd name="T105" fmla="*/ 9 h 42"/>
                <a:gd name="T106" fmla="*/ 28 w 63"/>
                <a:gd name="T107" fmla="*/ 6 h 42"/>
                <a:gd name="T108" fmla="*/ 22 w 63"/>
                <a:gd name="T109" fmla="*/ 4 h 42"/>
                <a:gd name="T110" fmla="*/ 16 w 63"/>
                <a:gd name="T111" fmla="*/ 3 h 42"/>
                <a:gd name="T112" fmla="*/ 10 w 63"/>
                <a:gd name="T113" fmla="*/ 1 h 42"/>
                <a:gd name="T114" fmla="*/ 5 w 63"/>
                <a:gd name="T115" fmla="*/ 0 h 42"/>
                <a:gd name="T116" fmla="*/ 2 w 63"/>
                <a:gd name="T117" fmla="*/ 0 h 42"/>
                <a:gd name="T118" fmla="*/ 0 w 63"/>
                <a:gd name="T119" fmla="*/ 0 h 4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3"/>
                <a:gd name="T181" fmla="*/ 0 h 42"/>
                <a:gd name="T182" fmla="*/ 63 w 63"/>
                <a:gd name="T183" fmla="*/ 42 h 4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3" h="42">
                  <a:moveTo>
                    <a:pt x="0" y="0"/>
                  </a:moveTo>
                  <a:lnTo>
                    <a:pt x="0" y="0"/>
                  </a:lnTo>
                  <a:lnTo>
                    <a:pt x="3" y="0"/>
                  </a:lnTo>
                  <a:lnTo>
                    <a:pt x="5" y="0"/>
                  </a:lnTo>
                  <a:lnTo>
                    <a:pt x="8" y="0"/>
                  </a:lnTo>
                  <a:lnTo>
                    <a:pt x="13" y="1"/>
                  </a:lnTo>
                  <a:lnTo>
                    <a:pt x="16" y="1"/>
                  </a:lnTo>
                  <a:lnTo>
                    <a:pt x="22" y="1"/>
                  </a:lnTo>
                  <a:lnTo>
                    <a:pt x="27" y="3"/>
                  </a:lnTo>
                  <a:lnTo>
                    <a:pt x="31" y="4"/>
                  </a:lnTo>
                  <a:lnTo>
                    <a:pt x="36" y="6"/>
                  </a:lnTo>
                  <a:lnTo>
                    <a:pt x="41" y="7"/>
                  </a:lnTo>
                  <a:lnTo>
                    <a:pt x="45" y="9"/>
                  </a:lnTo>
                  <a:lnTo>
                    <a:pt x="50" y="12"/>
                  </a:lnTo>
                  <a:lnTo>
                    <a:pt x="53" y="14"/>
                  </a:lnTo>
                  <a:lnTo>
                    <a:pt x="56" y="17"/>
                  </a:lnTo>
                  <a:lnTo>
                    <a:pt x="59" y="21"/>
                  </a:lnTo>
                  <a:lnTo>
                    <a:pt x="61" y="28"/>
                  </a:lnTo>
                  <a:lnTo>
                    <a:pt x="63" y="32"/>
                  </a:lnTo>
                  <a:lnTo>
                    <a:pt x="63" y="35"/>
                  </a:lnTo>
                  <a:lnTo>
                    <a:pt x="61" y="37"/>
                  </a:lnTo>
                  <a:lnTo>
                    <a:pt x="58" y="39"/>
                  </a:lnTo>
                  <a:lnTo>
                    <a:pt x="56" y="39"/>
                  </a:lnTo>
                  <a:lnTo>
                    <a:pt x="55" y="39"/>
                  </a:lnTo>
                  <a:lnTo>
                    <a:pt x="52" y="39"/>
                  </a:lnTo>
                  <a:lnTo>
                    <a:pt x="49" y="40"/>
                  </a:lnTo>
                  <a:lnTo>
                    <a:pt x="45" y="40"/>
                  </a:lnTo>
                  <a:lnTo>
                    <a:pt x="42" y="40"/>
                  </a:lnTo>
                  <a:lnTo>
                    <a:pt x="38" y="40"/>
                  </a:lnTo>
                  <a:lnTo>
                    <a:pt x="33" y="42"/>
                  </a:lnTo>
                  <a:lnTo>
                    <a:pt x="30" y="42"/>
                  </a:lnTo>
                  <a:lnTo>
                    <a:pt x="27" y="42"/>
                  </a:lnTo>
                  <a:lnTo>
                    <a:pt x="22" y="42"/>
                  </a:lnTo>
                  <a:lnTo>
                    <a:pt x="21" y="40"/>
                  </a:lnTo>
                  <a:lnTo>
                    <a:pt x="17" y="40"/>
                  </a:lnTo>
                  <a:lnTo>
                    <a:pt x="14" y="40"/>
                  </a:lnTo>
                  <a:lnTo>
                    <a:pt x="13" y="40"/>
                  </a:lnTo>
                  <a:lnTo>
                    <a:pt x="11" y="40"/>
                  </a:lnTo>
                  <a:lnTo>
                    <a:pt x="13" y="40"/>
                  </a:lnTo>
                  <a:lnTo>
                    <a:pt x="14" y="40"/>
                  </a:lnTo>
                  <a:lnTo>
                    <a:pt x="16" y="40"/>
                  </a:lnTo>
                  <a:lnTo>
                    <a:pt x="19" y="40"/>
                  </a:lnTo>
                  <a:lnTo>
                    <a:pt x="22" y="39"/>
                  </a:lnTo>
                  <a:lnTo>
                    <a:pt x="25" y="39"/>
                  </a:lnTo>
                  <a:lnTo>
                    <a:pt x="28" y="39"/>
                  </a:lnTo>
                  <a:lnTo>
                    <a:pt x="31" y="39"/>
                  </a:lnTo>
                  <a:lnTo>
                    <a:pt x="36" y="39"/>
                  </a:lnTo>
                  <a:lnTo>
                    <a:pt x="39" y="39"/>
                  </a:lnTo>
                  <a:lnTo>
                    <a:pt x="42" y="39"/>
                  </a:lnTo>
                  <a:lnTo>
                    <a:pt x="45" y="37"/>
                  </a:lnTo>
                  <a:lnTo>
                    <a:pt x="47" y="37"/>
                  </a:lnTo>
                  <a:lnTo>
                    <a:pt x="50" y="37"/>
                  </a:lnTo>
                  <a:lnTo>
                    <a:pt x="52" y="37"/>
                  </a:lnTo>
                  <a:lnTo>
                    <a:pt x="53" y="35"/>
                  </a:lnTo>
                  <a:lnTo>
                    <a:pt x="56" y="34"/>
                  </a:lnTo>
                  <a:lnTo>
                    <a:pt x="58" y="32"/>
                  </a:lnTo>
                  <a:lnTo>
                    <a:pt x="58" y="31"/>
                  </a:lnTo>
                  <a:lnTo>
                    <a:pt x="59" y="31"/>
                  </a:lnTo>
                  <a:lnTo>
                    <a:pt x="58" y="29"/>
                  </a:lnTo>
                  <a:lnTo>
                    <a:pt x="55" y="29"/>
                  </a:lnTo>
                  <a:lnTo>
                    <a:pt x="50" y="29"/>
                  </a:lnTo>
                  <a:lnTo>
                    <a:pt x="45" y="29"/>
                  </a:lnTo>
                  <a:lnTo>
                    <a:pt x="41" y="28"/>
                  </a:lnTo>
                  <a:lnTo>
                    <a:pt x="36" y="28"/>
                  </a:lnTo>
                  <a:lnTo>
                    <a:pt x="31" y="28"/>
                  </a:lnTo>
                  <a:lnTo>
                    <a:pt x="28" y="28"/>
                  </a:lnTo>
                  <a:lnTo>
                    <a:pt x="27" y="28"/>
                  </a:lnTo>
                  <a:lnTo>
                    <a:pt x="25" y="28"/>
                  </a:lnTo>
                  <a:lnTo>
                    <a:pt x="24" y="28"/>
                  </a:lnTo>
                  <a:lnTo>
                    <a:pt x="25" y="28"/>
                  </a:lnTo>
                  <a:lnTo>
                    <a:pt x="27" y="28"/>
                  </a:lnTo>
                  <a:lnTo>
                    <a:pt x="30" y="26"/>
                  </a:lnTo>
                  <a:lnTo>
                    <a:pt x="33" y="26"/>
                  </a:lnTo>
                  <a:lnTo>
                    <a:pt x="36" y="26"/>
                  </a:lnTo>
                  <a:lnTo>
                    <a:pt x="39" y="25"/>
                  </a:lnTo>
                  <a:lnTo>
                    <a:pt x="44" y="25"/>
                  </a:lnTo>
                  <a:lnTo>
                    <a:pt x="47" y="25"/>
                  </a:lnTo>
                  <a:lnTo>
                    <a:pt x="49" y="26"/>
                  </a:lnTo>
                  <a:lnTo>
                    <a:pt x="52" y="26"/>
                  </a:lnTo>
                  <a:lnTo>
                    <a:pt x="53" y="26"/>
                  </a:lnTo>
                  <a:lnTo>
                    <a:pt x="55" y="26"/>
                  </a:lnTo>
                  <a:lnTo>
                    <a:pt x="56" y="26"/>
                  </a:lnTo>
                  <a:lnTo>
                    <a:pt x="58" y="28"/>
                  </a:lnTo>
                  <a:lnTo>
                    <a:pt x="58" y="26"/>
                  </a:lnTo>
                  <a:lnTo>
                    <a:pt x="56" y="26"/>
                  </a:lnTo>
                  <a:lnTo>
                    <a:pt x="56" y="25"/>
                  </a:lnTo>
                  <a:lnTo>
                    <a:pt x="55" y="21"/>
                  </a:lnTo>
                  <a:lnTo>
                    <a:pt x="53" y="20"/>
                  </a:lnTo>
                  <a:lnTo>
                    <a:pt x="50" y="17"/>
                  </a:lnTo>
                  <a:lnTo>
                    <a:pt x="45" y="14"/>
                  </a:lnTo>
                  <a:lnTo>
                    <a:pt x="39" y="11"/>
                  </a:lnTo>
                  <a:lnTo>
                    <a:pt x="35" y="9"/>
                  </a:lnTo>
                  <a:lnTo>
                    <a:pt x="31" y="7"/>
                  </a:lnTo>
                  <a:lnTo>
                    <a:pt x="28" y="6"/>
                  </a:lnTo>
                  <a:lnTo>
                    <a:pt x="25" y="4"/>
                  </a:lnTo>
                  <a:lnTo>
                    <a:pt x="22" y="4"/>
                  </a:lnTo>
                  <a:lnTo>
                    <a:pt x="19" y="3"/>
                  </a:lnTo>
                  <a:lnTo>
                    <a:pt x="16" y="3"/>
                  </a:lnTo>
                  <a:lnTo>
                    <a:pt x="13" y="1"/>
                  </a:lnTo>
                  <a:lnTo>
                    <a:pt x="10" y="1"/>
                  </a:lnTo>
                  <a:lnTo>
                    <a:pt x="8" y="1"/>
                  </a:lnTo>
                  <a:lnTo>
                    <a:pt x="5" y="0"/>
                  </a:lnTo>
                  <a:lnTo>
                    <a:pt x="3" y="0"/>
                  </a:lnTo>
                  <a:lnTo>
                    <a:pt x="2"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43" name="Freeform 1205"/>
            <p:cNvSpPr>
              <a:spLocks/>
            </p:cNvSpPr>
            <p:nvPr/>
          </p:nvSpPr>
          <p:spPr bwMode="auto">
            <a:xfrm>
              <a:off x="3201" y="1532"/>
              <a:ext cx="23" cy="14"/>
            </a:xfrm>
            <a:custGeom>
              <a:avLst/>
              <a:gdLst>
                <a:gd name="T0" fmla="*/ 23 w 23"/>
                <a:gd name="T1" fmla="*/ 2 h 14"/>
                <a:gd name="T2" fmla="*/ 23 w 23"/>
                <a:gd name="T3" fmla="*/ 0 h 14"/>
                <a:gd name="T4" fmla="*/ 22 w 23"/>
                <a:gd name="T5" fmla="*/ 0 h 14"/>
                <a:gd name="T6" fmla="*/ 20 w 23"/>
                <a:gd name="T7" fmla="*/ 0 h 14"/>
                <a:gd name="T8" fmla="*/ 17 w 23"/>
                <a:gd name="T9" fmla="*/ 0 h 14"/>
                <a:gd name="T10" fmla="*/ 14 w 23"/>
                <a:gd name="T11" fmla="*/ 0 h 14"/>
                <a:gd name="T12" fmla="*/ 12 w 23"/>
                <a:gd name="T13" fmla="*/ 0 h 14"/>
                <a:gd name="T14" fmla="*/ 9 w 23"/>
                <a:gd name="T15" fmla="*/ 0 h 14"/>
                <a:gd name="T16" fmla="*/ 8 w 23"/>
                <a:gd name="T17" fmla="*/ 2 h 14"/>
                <a:gd name="T18" fmla="*/ 6 w 23"/>
                <a:gd name="T19" fmla="*/ 3 h 14"/>
                <a:gd name="T20" fmla="*/ 4 w 23"/>
                <a:gd name="T21" fmla="*/ 5 h 14"/>
                <a:gd name="T22" fmla="*/ 3 w 23"/>
                <a:gd name="T23" fmla="*/ 6 h 14"/>
                <a:gd name="T24" fmla="*/ 1 w 23"/>
                <a:gd name="T25" fmla="*/ 9 h 14"/>
                <a:gd name="T26" fmla="*/ 1 w 23"/>
                <a:gd name="T27" fmla="*/ 11 h 14"/>
                <a:gd name="T28" fmla="*/ 0 w 23"/>
                <a:gd name="T29" fmla="*/ 13 h 14"/>
                <a:gd name="T30" fmla="*/ 0 w 23"/>
                <a:gd name="T31" fmla="*/ 14 h 14"/>
                <a:gd name="T32" fmla="*/ 0 w 23"/>
                <a:gd name="T33" fmla="*/ 14 h 14"/>
                <a:gd name="T34" fmla="*/ 0 w 23"/>
                <a:gd name="T35" fmla="*/ 14 h 14"/>
                <a:gd name="T36" fmla="*/ 0 w 23"/>
                <a:gd name="T37" fmla="*/ 13 h 14"/>
                <a:gd name="T38" fmla="*/ 1 w 23"/>
                <a:gd name="T39" fmla="*/ 11 h 14"/>
                <a:gd name="T40" fmla="*/ 3 w 23"/>
                <a:gd name="T41" fmla="*/ 9 h 14"/>
                <a:gd name="T42" fmla="*/ 4 w 23"/>
                <a:gd name="T43" fmla="*/ 8 h 14"/>
                <a:gd name="T44" fmla="*/ 4 w 23"/>
                <a:gd name="T45" fmla="*/ 6 h 14"/>
                <a:gd name="T46" fmla="*/ 8 w 23"/>
                <a:gd name="T47" fmla="*/ 5 h 14"/>
                <a:gd name="T48" fmla="*/ 9 w 23"/>
                <a:gd name="T49" fmla="*/ 3 h 14"/>
                <a:gd name="T50" fmla="*/ 12 w 23"/>
                <a:gd name="T51" fmla="*/ 3 h 14"/>
                <a:gd name="T52" fmla="*/ 15 w 23"/>
                <a:gd name="T53" fmla="*/ 2 h 14"/>
                <a:gd name="T54" fmla="*/ 17 w 23"/>
                <a:gd name="T55" fmla="*/ 2 h 14"/>
                <a:gd name="T56" fmla="*/ 18 w 23"/>
                <a:gd name="T57" fmla="*/ 2 h 14"/>
                <a:gd name="T58" fmla="*/ 20 w 23"/>
                <a:gd name="T59" fmla="*/ 2 h 14"/>
                <a:gd name="T60" fmla="*/ 22 w 23"/>
                <a:gd name="T61" fmla="*/ 2 h 14"/>
                <a:gd name="T62" fmla="*/ 23 w 23"/>
                <a:gd name="T63" fmla="*/ 2 h 14"/>
                <a:gd name="T64" fmla="*/ 23 w 23"/>
                <a:gd name="T65" fmla="*/ 2 h 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
                <a:gd name="T100" fmla="*/ 0 h 14"/>
                <a:gd name="T101" fmla="*/ 23 w 23"/>
                <a:gd name="T102" fmla="*/ 14 h 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 h="14">
                  <a:moveTo>
                    <a:pt x="23" y="2"/>
                  </a:moveTo>
                  <a:lnTo>
                    <a:pt x="23" y="0"/>
                  </a:lnTo>
                  <a:lnTo>
                    <a:pt x="22" y="0"/>
                  </a:lnTo>
                  <a:lnTo>
                    <a:pt x="20" y="0"/>
                  </a:lnTo>
                  <a:lnTo>
                    <a:pt x="17" y="0"/>
                  </a:lnTo>
                  <a:lnTo>
                    <a:pt x="14" y="0"/>
                  </a:lnTo>
                  <a:lnTo>
                    <a:pt x="12" y="0"/>
                  </a:lnTo>
                  <a:lnTo>
                    <a:pt x="9" y="0"/>
                  </a:lnTo>
                  <a:lnTo>
                    <a:pt x="8" y="2"/>
                  </a:lnTo>
                  <a:lnTo>
                    <a:pt x="6" y="3"/>
                  </a:lnTo>
                  <a:lnTo>
                    <a:pt x="4" y="5"/>
                  </a:lnTo>
                  <a:lnTo>
                    <a:pt x="3" y="6"/>
                  </a:lnTo>
                  <a:lnTo>
                    <a:pt x="1" y="9"/>
                  </a:lnTo>
                  <a:lnTo>
                    <a:pt x="1" y="11"/>
                  </a:lnTo>
                  <a:lnTo>
                    <a:pt x="0" y="13"/>
                  </a:lnTo>
                  <a:lnTo>
                    <a:pt x="0" y="14"/>
                  </a:lnTo>
                  <a:lnTo>
                    <a:pt x="0" y="13"/>
                  </a:lnTo>
                  <a:lnTo>
                    <a:pt x="1" y="11"/>
                  </a:lnTo>
                  <a:lnTo>
                    <a:pt x="3" y="9"/>
                  </a:lnTo>
                  <a:lnTo>
                    <a:pt x="4" y="8"/>
                  </a:lnTo>
                  <a:lnTo>
                    <a:pt x="4" y="6"/>
                  </a:lnTo>
                  <a:lnTo>
                    <a:pt x="8" y="5"/>
                  </a:lnTo>
                  <a:lnTo>
                    <a:pt x="9" y="3"/>
                  </a:lnTo>
                  <a:lnTo>
                    <a:pt x="12" y="3"/>
                  </a:lnTo>
                  <a:lnTo>
                    <a:pt x="15" y="2"/>
                  </a:lnTo>
                  <a:lnTo>
                    <a:pt x="17" y="2"/>
                  </a:lnTo>
                  <a:lnTo>
                    <a:pt x="18" y="2"/>
                  </a:lnTo>
                  <a:lnTo>
                    <a:pt x="20" y="2"/>
                  </a:lnTo>
                  <a:lnTo>
                    <a:pt x="22" y="2"/>
                  </a:lnTo>
                  <a:lnTo>
                    <a:pt x="23"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44" name="Freeform 1206"/>
            <p:cNvSpPr>
              <a:spLocks/>
            </p:cNvSpPr>
            <p:nvPr/>
          </p:nvSpPr>
          <p:spPr bwMode="auto">
            <a:xfrm>
              <a:off x="3223" y="1605"/>
              <a:ext cx="35" cy="13"/>
            </a:xfrm>
            <a:custGeom>
              <a:avLst/>
              <a:gdLst>
                <a:gd name="T0" fmla="*/ 0 w 35"/>
                <a:gd name="T1" fmla="*/ 0 h 13"/>
                <a:gd name="T2" fmla="*/ 1 w 35"/>
                <a:gd name="T3" fmla="*/ 0 h 13"/>
                <a:gd name="T4" fmla="*/ 1 w 35"/>
                <a:gd name="T5" fmla="*/ 2 h 13"/>
                <a:gd name="T6" fmla="*/ 1 w 35"/>
                <a:gd name="T7" fmla="*/ 2 h 13"/>
                <a:gd name="T8" fmla="*/ 3 w 35"/>
                <a:gd name="T9" fmla="*/ 3 h 13"/>
                <a:gd name="T10" fmla="*/ 4 w 35"/>
                <a:gd name="T11" fmla="*/ 5 h 13"/>
                <a:gd name="T12" fmla="*/ 7 w 35"/>
                <a:gd name="T13" fmla="*/ 7 h 13"/>
                <a:gd name="T14" fmla="*/ 10 w 35"/>
                <a:gd name="T15" fmla="*/ 8 h 13"/>
                <a:gd name="T16" fmla="*/ 14 w 35"/>
                <a:gd name="T17" fmla="*/ 10 h 13"/>
                <a:gd name="T18" fmla="*/ 18 w 35"/>
                <a:gd name="T19" fmla="*/ 10 h 13"/>
                <a:gd name="T20" fmla="*/ 21 w 35"/>
                <a:gd name="T21" fmla="*/ 10 h 13"/>
                <a:gd name="T22" fmla="*/ 26 w 35"/>
                <a:gd name="T23" fmla="*/ 11 h 13"/>
                <a:gd name="T24" fmla="*/ 29 w 35"/>
                <a:gd name="T25" fmla="*/ 11 h 13"/>
                <a:gd name="T26" fmla="*/ 31 w 35"/>
                <a:gd name="T27" fmla="*/ 11 h 13"/>
                <a:gd name="T28" fmla="*/ 34 w 35"/>
                <a:gd name="T29" fmla="*/ 11 h 13"/>
                <a:gd name="T30" fmla="*/ 35 w 35"/>
                <a:gd name="T31" fmla="*/ 11 h 13"/>
                <a:gd name="T32" fmla="*/ 35 w 35"/>
                <a:gd name="T33" fmla="*/ 11 h 13"/>
                <a:gd name="T34" fmla="*/ 35 w 35"/>
                <a:gd name="T35" fmla="*/ 11 h 13"/>
                <a:gd name="T36" fmla="*/ 34 w 35"/>
                <a:gd name="T37" fmla="*/ 11 h 13"/>
                <a:gd name="T38" fmla="*/ 31 w 35"/>
                <a:gd name="T39" fmla="*/ 11 h 13"/>
                <a:gd name="T40" fmla="*/ 29 w 35"/>
                <a:gd name="T41" fmla="*/ 13 h 13"/>
                <a:gd name="T42" fmla="*/ 26 w 35"/>
                <a:gd name="T43" fmla="*/ 13 h 13"/>
                <a:gd name="T44" fmla="*/ 21 w 35"/>
                <a:gd name="T45" fmla="*/ 13 h 13"/>
                <a:gd name="T46" fmla="*/ 17 w 35"/>
                <a:gd name="T47" fmla="*/ 13 h 13"/>
                <a:gd name="T48" fmla="*/ 12 w 35"/>
                <a:gd name="T49" fmla="*/ 13 h 13"/>
                <a:gd name="T50" fmla="*/ 7 w 35"/>
                <a:gd name="T51" fmla="*/ 11 h 13"/>
                <a:gd name="T52" fmla="*/ 4 w 35"/>
                <a:gd name="T53" fmla="*/ 10 h 13"/>
                <a:gd name="T54" fmla="*/ 3 w 35"/>
                <a:gd name="T55" fmla="*/ 8 h 13"/>
                <a:gd name="T56" fmla="*/ 1 w 35"/>
                <a:gd name="T57" fmla="*/ 5 h 13"/>
                <a:gd name="T58" fmla="*/ 1 w 35"/>
                <a:gd name="T59" fmla="*/ 3 h 13"/>
                <a:gd name="T60" fmla="*/ 0 w 35"/>
                <a:gd name="T61" fmla="*/ 2 h 13"/>
                <a:gd name="T62" fmla="*/ 0 w 35"/>
                <a:gd name="T63" fmla="*/ 0 h 13"/>
                <a:gd name="T64" fmla="*/ 0 w 35"/>
                <a:gd name="T65" fmla="*/ 0 h 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
                <a:gd name="T100" fmla="*/ 0 h 13"/>
                <a:gd name="T101" fmla="*/ 35 w 35"/>
                <a:gd name="T102" fmla="*/ 13 h 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 h="13">
                  <a:moveTo>
                    <a:pt x="0" y="0"/>
                  </a:moveTo>
                  <a:lnTo>
                    <a:pt x="1" y="0"/>
                  </a:lnTo>
                  <a:lnTo>
                    <a:pt x="1" y="2"/>
                  </a:lnTo>
                  <a:lnTo>
                    <a:pt x="3" y="3"/>
                  </a:lnTo>
                  <a:lnTo>
                    <a:pt x="4" y="5"/>
                  </a:lnTo>
                  <a:lnTo>
                    <a:pt x="7" y="7"/>
                  </a:lnTo>
                  <a:lnTo>
                    <a:pt x="10" y="8"/>
                  </a:lnTo>
                  <a:lnTo>
                    <a:pt x="14" y="10"/>
                  </a:lnTo>
                  <a:lnTo>
                    <a:pt x="18" y="10"/>
                  </a:lnTo>
                  <a:lnTo>
                    <a:pt x="21" y="10"/>
                  </a:lnTo>
                  <a:lnTo>
                    <a:pt x="26" y="11"/>
                  </a:lnTo>
                  <a:lnTo>
                    <a:pt x="29" y="11"/>
                  </a:lnTo>
                  <a:lnTo>
                    <a:pt x="31" y="11"/>
                  </a:lnTo>
                  <a:lnTo>
                    <a:pt x="34" y="11"/>
                  </a:lnTo>
                  <a:lnTo>
                    <a:pt x="35" y="11"/>
                  </a:lnTo>
                  <a:lnTo>
                    <a:pt x="34" y="11"/>
                  </a:lnTo>
                  <a:lnTo>
                    <a:pt x="31" y="11"/>
                  </a:lnTo>
                  <a:lnTo>
                    <a:pt x="29" y="13"/>
                  </a:lnTo>
                  <a:lnTo>
                    <a:pt x="26" y="13"/>
                  </a:lnTo>
                  <a:lnTo>
                    <a:pt x="21" y="13"/>
                  </a:lnTo>
                  <a:lnTo>
                    <a:pt x="17" y="13"/>
                  </a:lnTo>
                  <a:lnTo>
                    <a:pt x="12" y="13"/>
                  </a:lnTo>
                  <a:lnTo>
                    <a:pt x="7" y="11"/>
                  </a:lnTo>
                  <a:lnTo>
                    <a:pt x="4" y="10"/>
                  </a:lnTo>
                  <a:lnTo>
                    <a:pt x="3" y="8"/>
                  </a:lnTo>
                  <a:lnTo>
                    <a:pt x="1" y="5"/>
                  </a:lnTo>
                  <a:lnTo>
                    <a:pt x="1" y="3"/>
                  </a:lnTo>
                  <a:lnTo>
                    <a:pt x="0" y="2"/>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45" name="Freeform 1207"/>
            <p:cNvSpPr>
              <a:spLocks/>
            </p:cNvSpPr>
            <p:nvPr/>
          </p:nvSpPr>
          <p:spPr bwMode="auto">
            <a:xfrm>
              <a:off x="3385" y="1431"/>
              <a:ext cx="28" cy="73"/>
            </a:xfrm>
            <a:custGeom>
              <a:avLst/>
              <a:gdLst>
                <a:gd name="T0" fmla="*/ 28 w 28"/>
                <a:gd name="T1" fmla="*/ 0 h 73"/>
                <a:gd name="T2" fmla="*/ 28 w 28"/>
                <a:gd name="T3" fmla="*/ 0 h 73"/>
                <a:gd name="T4" fmla="*/ 26 w 28"/>
                <a:gd name="T5" fmla="*/ 1 h 73"/>
                <a:gd name="T6" fmla="*/ 23 w 28"/>
                <a:gd name="T7" fmla="*/ 4 h 73"/>
                <a:gd name="T8" fmla="*/ 20 w 28"/>
                <a:gd name="T9" fmla="*/ 9 h 73"/>
                <a:gd name="T10" fmla="*/ 17 w 28"/>
                <a:gd name="T11" fmla="*/ 14 h 73"/>
                <a:gd name="T12" fmla="*/ 14 w 28"/>
                <a:gd name="T13" fmla="*/ 20 h 73"/>
                <a:gd name="T14" fmla="*/ 11 w 28"/>
                <a:gd name="T15" fmla="*/ 28 h 73"/>
                <a:gd name="T16" fmla="*/ 8 w 28"/>
                <a:gd name="T17" fmla="*/ 36 h 73"/>
                <a:gd name="T18" fmla="*/ 4 w 28"/>
                <a:gd name="T19" fmla="*/ 45 h 73"/>
                <a:gd name="T20" fmla="*/ 3 w 28"/>
                <a:gd name="T21" fmla="*/ 53 h 73"/>
                <a:gd name="T22" fmla="*/ 1 w 28"/>
                <a:gd name="T23" fmla="*/ 59 h 73"/>
                <a:gd name="T24" fmla="*/ 1 w 28"/>
                <a:gd name="T25" fmla="*/ 64 h 73"/>
                <a:gd name="T26" fmla="*/ 0 w 28"/>
                <a:gd name="T27" fmla="*/ 68 h 73"/>
                <a:gd name="T28" fmla="*/ 0 w 28"/>
                <a:gd name="T29" fmla="*/ 71 h 73"/>
                <a:gd name="T30" fmla="*/ 0 w 28"/>
                <a:gd name="T31" fmla="*/ 73 h 73"/>
                <a:gd name="T32" fmla="*/ 0 w 28"/>
                <a:gd name="T33" fmla="*/ 73 h 73"/>
                <a:gd name="T34" fmla="*/ 20 w 28"/>
                <a:gd name="T35" fmla="*/ 23 h 73"/>
                <a:gd name="T36" fmla="*/ 15 w 28"/>
                <a:gd name="T37" fmla="*/ 43 h 73"/>
                <a:gd name="T38" fmla="*/ 15 w 28"/>
                <a:gd name="T39" fmla="*/ 42 h 73"/>
                <a:gd name="T40" fmla="*/ 17 w 28"/>
                <a:gd name="T41" fmla="*/ 40 h 73"/>
                <a:gd name="T42" fmla="*/ 18 w 28"/>
                <a:gd name="T43" fmla="*/ 37 h 73"/>
                <a:gd name="T44" fmla="*/ 22 w 28"/>
                <a:gd name="T45" fmla="*/ 34 h 73"/>
                <a:gd name="T46" fmla="*/ 23 w 28"/>
                <a:gd name="T47" fmla="*/ 31 h 73"/>
                <a:gd name="T48" fmla="*/ 25 w 28"/>
                <a:gd name="T49" fmla="*/ 26 h 73"/>
                <a:gd name="T50" fmla="*/ 26 w 28"/>
                <a:gd name="T51" fmla="*/ 21 h 73"/>
                <a:gd name="T52" fmla="*/ 26 w 28"/>
                <a:gd name="T53" fmla="*/ 17 h 73"/>
                <a:gd name="T54" fmla="*/ 28 w 28"/>
                <a:gd name="T55" fmla="*/ 9 h 73"/>
                <a:gd name="T56" fmla="*/ 28 w 28"/>
                <a:gd name="T57" fmla="*/ 4 h 73"/>
                <a:gd name="T58" fmla="*/ 28 w 28"/>
                <a:gd name="T59" fmla="*/ 0 h 73"/>
                <a:gd name="T60" fmla="*/ 28 w 28"/>
                <a:gd name="T61" fmla="*/ 0 h 7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8"/>
                <a:gd name="T94" fmla="*/ 0 h 73"/>
                <a:gd name="T95" fmla="*/ 28 w 28"/>
                <a:gd name="T96" fmla="*/ 73 h 7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8" h="73">
                  <a:moveTo>
                    <a:pt x="28" y="0"/>
                  </a:moveTo>
                  <a:lnTo>
                    <a:pt x="28" y="0"/>
                  </a:lnTo>
                  <a:lnTo>
                    <a:pt x="26" y="1"/>
                  </a:lnTo>
                  <a:lnTo>
                    <a:pt x="23" y="4"/>
                  </a:lnTo>
                  <a:lnTo>
                    <a:pt x="20" y="9"/>
                  </a:lnTo>
                  <a:lnTo>
                    <a:pt x="17" y="14"/>
                  </a:lnTo>
                  <a:lnTo>
                    <a:pt x="14" y="20"/>
                  </a:lnTo>
                  <a:lnTo>
                    <a:pt x="11" y="28"/>
                  </a:lnTo>
                  <a:lnTo>
                    <a:pt x="8" y="36"/>
                  </a:lnTo>
                  <a:lnTo>
                    <a:pt x="4" y="45"/>
                  </a:lnTo>
                  <a:lnTo>
                    <a:pt x="3" y="53"/>
                  </a:lnTo>
                  <a:lnTo>
                    <a:pt x="1" y="59"/>
                  </a:lnTo>
                  <a:lnTo>
                    <a:pt x="1" y="64"/>
                  </a:lnTo>
                  <a:lnTo>
                    <a:pt x="0" y="68"/>
                  </a:lnTo>
                  <a:lnTo>
                    <a:pt x="0" y="71"/>
                  </a:lnTo>
                  <a:lnTo>
                    <a:pt x="0" y="73"/>
                  </a:lnTo>
                  <a:lnTo>
                    <a:pt x="20" y="23"/>
                  </a:lnTo>
                  <a:lnTo>
                    <a:pt x="15" y="43"/>
                  </a:lnTo>
                  <a:lnTo>
                    <a:pt x="15" y="42"/>
                  </a:lnTo>
                  <a:lnTo>
                    <a:pt x="17" y="40"/>
                  </a:lnTo>
                  <a:lnTo>
                    <a:pt x="18" y="37"/>
                  </a:lnTo>
                  <a:lnTo>
                    <a:pt x="22" y="34"/>
                  </a:lnTo>
                  <a:lnTo>
                    <a:pt x="23" y="31"/>
                  </a:lnTo>
                  <a:lnTo>
                    <a:pt x="25" y="26"/>
                  </a:lnTo>
                  <a:lnTo>
                    <a:pt x="26" y="21"/>
                  </a:lnTo>
                  <a:lnTo>
                    <a:pt x="26" y="17"/>
                  </a:lnTo>
                  <a:lnTo>
                    <a:pt x="28" y="9"/>
                  </a:lnTo>
                  <a:lnTo>
                    <a:pt x="28" y="4"/>
                  </a:lnTo>
                  <a:lnTo>
                    <a:pt x="2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46" name="Freeform 1208"/>
            <p:cNvSpPr>
              <a:spLocks/>
            </p:cNvSpPr>
            <p:nvPr/>
          </p:nvSpPr>
          <p:spPr bwMode="auto">
            <a:xfrm>
              <a:off x="3344" y="1580"/>
              <a:ext cx="20" cy="14"/>
            </a:xfrm>
            <a:custGeom>
              <a:avLst/>
              <a:gdLst>
                <a:gd name="T0" fmla="*/ 10 w 20"/>
                <a:gd name="T1" fmla="*/ 0 h 14"/>
                <a:gd name="T2" fmla="*/ 8 w 20"/>
                <a:gd name="T3" fmla="*/ 0 h 14"/>
                <a:gd name="T4" fmla="*/ 6 w 20"/>
                <a:gd name="T5" fmla="*/ 0 h 14"/>
                <a:gd name="T6" fmla="*/ 5 w 20"/>
                <a:gd name="T7" fmla="*/ 2 h 14"/>
                <a:gd name="T8" fmla="*/ 3 w 20"/>
                <a:gd name="T9" fmla="*/ 2 h 14"/>
                <a:gd name="T10" fmla="*/ 2 w 20"/>
                <a:gd name="T11" fmla="*/ 4 h 14"/>
                <a:gd name="T12" fmla="*/ 0 w 20"/>
                <a:gd name="T13" fmla="*/ 5 h 14"/>
                <a:gd name="T14" fmla="*/ 0 w 20"/>
                <a:gd name="T15" fmla="*/ 7 h 14"/>
                <a:gd name="T16" fmla="*/ 0 w 20"/>
                <a:gd name="T17" fmla="*/ 8 h 14"/>
                <a:gd name="T18" fmla="*/ 0 w 20"/>
                <a:gd name="T19" fmla="*/ 10 h 14"/>
                <a:gd name="T20" fmla="*/ 0 w 20"/>
                <a:gd name="T21" fmla="*/ 11 h 14"/>
                <a:gd name="T22" fmla="*/ 2 w 20"/>
                <a:gd name="T23" fmla="*/ 11 h 14"/>
                <a:gd name="T24" fmla="*/ 3 w 20"/>
                <a:gd name="T25" fmla="*/ 13 h 14"/>
                <a:gd name="T26" fmla="*/ 5 w 20"/>
                <a:gd name="T27" fmla="*/ 14 h 14"/>
                <a:gd name="T28" fmla="*/ 6 w 20"/>
                <a:gd name="T29" fmla="*/ 14 h 14"/>
                <a:gd name="T30" fmla="*/ 8 w 20"/>
                <a:gd name="T31" fmla="*/ 14 h 14"/>
                <a:gd name="T32" fmla="*/ 10 w 20"/>
                <a:gd name="T33" fmla="*/ 14 h 14"/>
                <a:gd name="T34" fmla="*/ 13 w 20"/>
                <a:gd name="T35" fmla="*/ 14 h 14"/>
                <a:gd name="T36" fmla="*/ 14 w 20"/>
                <a:gd name="T37" fmla="*/ 14 h 14"/>
                <a:gd name="T38" fmla="*/ 16 w 20"/>
                <a:gd name="T39" fmla="*/ 14 h 14"/>
                <a:gd name="T40" fmla="*/ 17 w 20"/>
                <a:gd name="T41" fmla="*/ 13 h 14"/>
                <a:gd name="T42" fmla="*/ 19 w 20"/>
                <a:gd name="T43" fmla="*/ 11 h 14"/>
                <a:gd name="T44" fmla="*/ 19 w 20"/>
                <a:gd name="T45" fmla="*/ 11 h 14"/>
                <a:gd name="T46" fmla="*/ 20 w 20"/>
                <a:gd name="T47" fmla="*/ 10 h 14"/>
                <a:gd name="T48" fmla="*/ 20 w 20"/>
                <a:gd name="T49" fmla="*/ 8 h 14"/>
                <a:gd name="T50" fmla="*/ 20 w 20"/>
                <a:gd name="T51" fmla="*/ 7 h 14"/>
                <a:gd name="T52" fmla="*/ 19 w 20"/>
                <a:gd name="T53" fmla="*/ 5 h 14"/>
                <a:gd name="T54" fmla="*/ 19 w 20"/>
                <a:gd name="T55" fmla="*/ 4 h 14"/>
                <a:gd name="T56" fmla="*/ 17 w 20"/>
                <a:gd name="T57" fmla="*/ 2 h 14"/>
                <a:gd name="T58" fmla="*/ 16 w 20"/>
                <a:gd name="T59" fmla="*/ 2 h 14"/>
                <a:gd name="T60" fmla="*/ 14 w 20"/>
                <a:gd name="T61" fmla="*/ 0 h 14"/>
                <a:gd name="T62" fmla="*/ 13 w 20"/>
                <a:gd name="T63" fmla="*/ 0 h 14"/>
                <a:gd name="T64" fmla="*/ 10 w 20"/>
                <a:gd name="T65" fmla="*/ 0 h 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14"/>
                <a:gd name="T101" fmla="*/ 20 w 20"/>
                <a:gd name="T102" fmla="*/ 14 h 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14">
                  <a:moveTo>
                    <a:pt x="10" y="0"/>
                  </a:moveTo>
                  <a:lnTo>
                    <a:pt x="8" y="0"/>
                  </a:lnTo>
                  <a:lnTo>
                    <a:pt x="6" y="0"/>
                  </a:lnTo>
                  <a:lnTo>
                    <a:pt x="5" y="2"/>
                  </a:lnTo>
                  <a:lnTo>
                    <a:pt x="3" y="2"/>
                  </a:lnTo>
                  <a:lnTo>
                    <a:pt x="2" y="4"/>
                  </a:lnTo>
                  <a:lnTo>
                    <a:pt x="0" y="5"/>
                  </a:lnTo>
                  <a:lnTo>
                    <a:pt x="0" y="7"/>
                  </a:lnTo>
                  <a:lnTo>
                    <a:pt x="0" y="8"/>
                  </a:lnTo>
                  <a:lnTo>
                    <a:pt x="0" y="10"/>
                  </a:lnTo>
                  <a:lnTo>
                    <a:pt x="0" y="11"/>
                  </a:lnTo>
                  <a:lnTo>
                    <a:pt x="2" y="11"/>
                  </a:lnTo>
                  <a:lnTo>
                    <a:pt x="3" y="13"/>
                  </a:lnTo>
                  <a:lnTo>
                    <a:pt x="5" y="14"/>
                  </a:lnTo>
                  <a:lnTo>
                    <a:pt x="6" y="14"/>
                  </a:lnTo>
                  <a:lnTo>
                    <a:pt x="8" y="14"/>
                  </a:lnTo>
                  <a:lnTo>
                    <a:pt x="10" y="14"/>
                  </a:lnTo>
                  <a:lnTo>
                    <a:pt x="13" y="14"/>
                  </a:lnTo>
                  <a:lnTo>
                    <a:pt x="14" y="14"/>
                  </a:lnTo>
                  <a:lnTo>
                    <a:pt x="16" y="14"/>
                  </a:lnTo>
                  <a:lnTo>
                    <a:pt x="17" y="13"/>
                  </a:lnTo>
                  <a:lnTo>
                    <a:pt x="19" y="11"/>
                  </a:lnTo>
                  <a:lnTo>
                    <a:pt x="20" y="10"/>
                  </a:lnTo>
                  <a:lnTo>
                    <a:pt x="20" y="8"/>
                  </a:lnTo>
                  <a:lnTo>
                    <a:pt x="20" y="7"/>
                  </a:lnTo>
                  <a:lnTo>
                    <a:pt x="19" y="5"/>
                  </a:lnTo>
                  <a:lnTo>
                    <a:pt x="19" y="4"/>
                  </a:lnTo>
                  <a:lnTo>
                    <a:pt x="17" y="2"/>
                  </a:lnTo>
                  <a:lnTo>
                    <a:pt x="16" y="2"/>
                  </a:lnTo>
                  <a:lnTo>
                    <a:pt x="14" y="0"/>
                  </a:lnTo>
                  <a:lnTo>
                    <a:pt x="13" y="0"/>
                  </a:lnTo>
                  <a:lnTo>
                    <a:pt x="1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47" name="Freeform 1209"/>
            <p:cNvSpPr>
              <a:spLocks/>
            </p:cNvSpPr>
            <p:nvPr/>
          </p:nvSpPr>
          <p:spPr bwMode="auto">
            <a:xfrm>
              <a:off x="3347" y="1584"/>
              <a:ext cx="13" cy="9"/>
            </a:xfrm>
            <a:custGeom>
              <a:avLst/>
              <a:gdLst>
                <a:gd name="T0" fmla="*/ 7 w 13"/>
                <a:gd name="T1" fmla="*/ 0 h 9"/>
                <a:gd name="T2" fmla="*/ 5 w 13"/>
                <a:gd name="T3" fmla="*/ 0 h 9"/>
                <a:gd name="T4" fmla="*/ 5 w 13"/>
                <a:gd name="T5" fmla="*/ 0 h 9"/>
                <a:gd name="T6" fmla="*/ 3 w 13"/>
                <a:gd name="T7" fmla="*/ 0 h 9"/>
                <a:gd name="T8" fmla="*/ 2 w 13"/>
                <a:gd name="T9" fmla="*/ 1 h 9"/>
                <a:gd name="T10" fmla="*/ 2 w 13"/>
                <a:gd name="T11" fmla="*/ 1 h 9"/>
                <a:gd name="T12" fmla="*/ 0 w 13"/>
                <a:gd name="T13" fmla="*/ 3 h 9"/>
                <a:gd name="T14" fmla="*/ 0 w 13"/>
                <a:gd name="T15" fmla="*/ 3 h 9"/>
                <a:gd name="T16" fmla="*/ 0 w 13"/>
                <a:gd name="T17" fmla="*/ 4 h 9"/>
                <a:gd name="T18" fmla="*/ 0 w 13"/>
                <a:gd name="T19" fmla="*/ 4 h 9"/>
                <a:gd name="T20" fmla="*/ 0 w 13"/>
                <a:gd name="T21" fmla="*/ 6 h 9"/>
                <a:gd name="T22" fmla="*/ 2 w 13"/>
                <a:gd name="T23" fmla="*/ 6 h 9"/>
                <a:gd name="T24" fmla="*/ 2 w 13"/>
                <a:gd name="T25" fmla="*/ 7 h 9"/>
                <a:gd name="T26" fmla="*/ 3 w 13"/>
                <a:gd name="T27" fmla="*/ 7 h 9"/>
                <a:gd name="T28" fmla="*/ 5 w 13"/>
                <a:gd name="T29" fmla="*/ 9 h 9"/>
                <a:gd name="T30" fmla="*/ 5 w 13"/>
                <a:gd name="T31" fmla="*/ 9 h 9"/>
                <a:gd name="T32" fmla="*/ 7 w 13"/>
                <a:gd name="T33" fmla="*/ 9 h 9"/>
                <a:gd name="T34" fmla="*/ 8 w 13"/>
                <a:gd name="T35" fmla="*/ 9 h 9"/>
                <a:gd name="T36" fmla="*/ 10 w 13"/>
                <a:gd name="T37" fmla="*/ 9 h 9"/>
                <a:gd name="T38" fmla="*/ 10 w 13"/>
                <a:gd name="T39" fmla="*/ 7 h 9"/>
                <a:gd name="T40" fmla="*/ 11 w 13"/>
                <a:gd name="T41" fmla="*/ 7 h 9"/>
                <a:gd name="T42" fmla="*/ 13 w 13"/>
                <a:gd name="T43" fmla="*/ 6 h 9"/>
                <a:gd name="T44" fmla="*/ 13 w 13"/>
                <a:gd name="T45" fmla="*/ 6 h 9"/>
                <a:gd name="T46" fmla="*/ 13 w 13"/>
                <a:gd name="T47" fmla="*/ 4 h 9"/>
                <a:gd name="T48" fmla="*/ 13 w 13"/>
                <a:gd name="T49" fmla="*/ 4 h 9"/>
                <a:gd name="T50" fmla="*/ 13 w 13"/>
                <a:gd name="T51" fmla="*/ 3 h 9"/>
                <a:gd name="T52" fmla="*/ 13 w 13"/>
                <a:gd name="T53" fmla="*/ 3 h 9"/>
                <a:gd name="T54" fmla="*/ 13 w 13"/>
                <a:gd name="T55" fmla="*/ 1 h 9"/>
                <a:gd name="T56" fmla="*/ 11 w 13"/>
                <a:gd name="T57" fmla="*/ 1 h 9"/>
                <a:gd name="T58" fmla="*/ 10 w 13"/>
                <a:gd name="T59" fmla="*/ 0 h 9"/>
                <a:gd name="T60" fmla="*/ 10 w 13"/>
                <a:gd name="T61" fmla="*/ 0 h 9"/>
                <a:gd name="T62" fmla="*/ 8 w 13"/>
                <a:gd name="T63" fmla="*/ 0 h 9"/>
                <a:gd name="T64" fmla="*/ 7 w 13"/>
                <a:gd name="T65" fmla="*/ 0 h 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
                <a:gd name="T100" fmla="*/ 0 h 9"/>
                <a:gd name="T101" fmla="*/ 13 w 13"/>
                <a:gd name="T102" fmla="*/ 9 h 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 h="9">
                  <a:moveTo>
                    <a:pt x="7" y="0"/>
                  </a:moveTo>
                  <a:lnTo>
                    <a:pt x="5" y="0"/>
                  </a:lnTo>
                  <a:lnTo>
                    <a:pt x="3" y="0"/>
                  </a:lnTo>
                  <a:lnTo>
                    <a:pt x="2" y="1"/>
                  </a:lnTo>
                  <a:lnTo>
                    <a:pt x="0" y="3"/>
                  </a:lnTo>
                  <a:lnTo>
                    <a:pt x="0" y="4"/>
                  </a:lnTo>
                  <a:lnTo>
                    <a:pt x="0" y="6"/>
                  </a:lnTo>
                  <a:lnTo>
                    <a:pt x="2" y="6"/>
                  </a:lnTo>
                  <a:lnTo>
                    <a:pt x="2" y="7"/>
                  </a:lnTo>
                  <a:lnTo>
                    <a:pt x="3" y="7"/>
                  </a:lnTo>
                  <a:lnTo>
                    <a:pt x="5" y="9"/>
                  </a:lnTo>
                  <a:lnTo>
                    <a:pt x="7" y="9"/>
                  </a:lnTo>
                  <a:lnTo>
                    <a:pt x="8" y="9"/>
                  </a:lnTo>
                  <a:lnTo>
                    <a:pt x="10" y="9"/>
                  </a:lnTo>
                  <a:lnTo>
                    <a:pt x="10" y="7"/>
                  </a:lnTo>
                  <a:lnTo>
                    <a:pt x="11" y="7"/>
                  </a:lnTo>
                  <a:lnTo>
                    <a:pt x="13" y="6"/>
                  </a:lnTo>
                  <a:lnTo>
                    <a:pt x="13" y="4"/>
                  </a:lnTo>
                  <a:lnTo>
                    <a:pt x="13" y="3"/>
                  </a:lnTo>
                  <a:lnTo>
                    <a:pt x="13" y="1"/>
                  </a:lnTo>
                  <a:lnTo>
                    <a:pt x="11" y="1"/>
                  </a:lnTo>
                  <a:lnTo>
                    <a:pt x="10" y="0"/>
                  </a:lnTo>
                  <a:lnTo>
                    <a:pt x="8" y="0"/>
                  </a:lnTo>
                  <a:lnTo>
                    <a:pt x="7"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48" name="Freeform 1210"/>
            <p:cNvSpPr>
              <a:spLocks/>
            </p:cNvSpPr>
            <p:nvPr/>
          </p:nvSpPr>
          <p:spPr bwMode="auto">
            <a:xfrm>
              <a:off x="3329" y="1566"/>
              <a:ext cx="18" cy="16"/>
            </a:xfrm>
            <a:custGeom>
              <a:avLst/>
              <a:gdLst>
                <a:gd name="T0" fmla="*/ 15 w 18"/>
                <a:gd name="T1" fmla="*/ 16 h 16"/>
                <a:gd name="T2" fmla="*/ 7 w 18"/>
                <a:gd name="T3" fmla="*/ 10 h 16"/>
                <a:gd name="T4" fmla="*/ 0 w 18"/>
                <a:gd name="T5" fmla="*/ 0 h 16"/>
                <a:gd name="T6" fmla="*/ 18 w 18"/>
                <a:gd name="T7" fmla="*/ 13 h 16"/>
                <a:gd name="T8" fmla="*/ 15 w 18"/>
                <a:gd name="T9" fmla="*/ 16 h 16"/>
                <a:gd name="T10" fmla="*/ 0 60000 65536"/>
                <a:gd name="T11" fmla="*/ 0 60000 65536"/>
                <a:gd name="T12" fmla="*/ 0 60000 65536"/>
                <a:gd name="T13" fmla="*/ 0 60000 65536"/>
                <a:gd name="T14" fmla="*/ 0 60000 65536"/>
                <a:gd name="T15" fmla="*/ 0 w 18"/>
                <a:gd name="T16" fmla="*/ 0 h 16"/>
                <a:gd name="T17" fmla="*/ 18 w 18"/>
                <a:gd name="T18" fmla="*/ 16 h 16"/>
              </a:gdLst>
              <a:ahLst/>
              <a:cxnLst>
                <a:cxn ang="T10">
                  <a:pos x="T0" y="T1"/>
                </a:cxn>
                <a:cxn ang="T11">
                  <a:pos x="T2" y="T3"/>
                </a:cxn>
                <a:cxn ang="T12">
                  <a:pos x="T4" y="T5"/>
                </a:cxn>
                <a:cxn ang="T13">
                  <a:pos x="T6" y="T7"/>
                </a:cxn>
                <a:cxn ang="T14">
                  <a:pos x="T8" y="T9"/>
                </a:cxn>
              </a:cxnLst>
              <a:rect l="T15" t="T16" r="T17" b="T18"/>
              <a:pathLst>
                <a:path w="18" h="16">
                  <a:moveTo>
                    <a:pt x="15" y="16"/>
                  </a:moveTo>
                  <a:lnTo>
                    <a:pt x="7" y="10"/>
                  </a:lnTo>
                  <a:lnTo>
                    <a:pt x="0" y="0"/>
                  </a:lnTo>
                  <a:lnTo>
                    <a:pt x="18" y="13"/>
                  </a:lnTo>
                  <a:lnTo>
                    <a:pt x="15" y="1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31778" name="Group 1211"/>
          <p:cNvGrpSpPr>
            <a:grpSpLocks/>
          </p:cNvGrpSpPr>
          <p:nvPr/>
        </p:nvGrpSpPr>
        <p:grpSpPr bwMode="auto">
          <a:xfrm>
            <a:off x="5210175" y="1438275"/>
            <a:ext cx="319088" cy="392113"/>
            <a:chOff x="3032" y="688"/>
            <a:chExt cx="201" cy="247"/>
          </a:xfrm>
        </p:grpSpPr>
        <p:sp>
          <p:nvSpPr>
            <p:cNvPr id="31848" name="Freeform 1212"/>
            <p:cNvSpPr>
              <a:spLocks/>
            </p:cNvSpPr>
            <p:nvPr/>
          </p:nvSpPr>
          <p:spPr bwMode="auto">
            <a:xfrm>
              <a:off x="3032" y="688"/>
              <a:ext cx="201" cy="247"/>
            </a:xfrm>
            <a:custGeom>
              <a:avLst/>
              <a:gdLst>
                <a:gd name="T0" fmla="*/ 91 w 201"/>
                <a:gd name="T1" fmla="*/ 11 h 247"/>
                <a:gd name="T2" fmla="*/ 81 w 201"/>
                <a:gd name="T3" fmla="*/ 14 h 247"/>
                <a:gd name="T4" fmla="*/ 77 w 201"/>
                <a:gd name="T5" fmla="*/ 20 h 247"/>
                <a:gd name="T6" fmla="*/ 78 w 201"/>
                <a:gd name="T7" fmla="*/ 30 h 247"/>
                <a:gd name="T8" fmla="*/ 86 w 201"/>
                <a:gd name="T9" fmla="*/ 37 h 247"/>
                <a:gd name="T10" fmla="*/ 94 w 201"/>
                <a:gd name="T11" fmla="*/ 31 h 247"/>
                <a:gd name="T12" fmla="*/ 105 w 201"/>
                <a:gd name="T13" fmla="*/ 30 h 247"/>
                <a:gd name="T14" fmla="*/ 113 w 201"/>
                <a:gd name="T15" fmla="*/ 36 h 247"/>
                <a:gd name="T16" fmla="*/ 122 w 201"/>
                <a:gd name="T17" fmla="*/ 33 h 247"/>
                <a:gd name="T18" fmla="*/ 125 w 201"/>
                <a:gd name="T19" fmla="*/ 22 h 247"/>
                <a:gd name="T20" fmla="*/ 120 w 201"/>
                <a:gd name="T21" fmla="*/ 16 h 247"/>
                <a:gd name="T22" fmla="*/ 113 w 201"/>
                <a:gd name="T23" fmla="*/ 11 h 247"/>
                <a:gd name="T24" fmla="*/ 100 w 201"/>
                <a:gd name="T25" fmla="*/ 9 h 247"/>
                <a:gd name="T26" fmla="*/ 114 w 201"/>
                <a:gd name="T27" fmla="*/ 3 h 247"/>
                <a:gd name="T28" fmla="*/ 127 w 201"/>
                <a:gd name="T29" fmla="*/ 9 h 247"/>
                <a:gd name="T30" fmla="*/ 133 w 201"/>
                <a:gd name="T31" fmla="*/ 20 h 247"/>
                <a:gd name="T32" fmla="*/ 133 w 201"/>
                <a:gd name="T33" fmla="*/ 33 h 247"/>
                <a:gd name="T34" fmla="*/ 124 w 201"/>
                <a:gd name="T35" fmla="*/ 42 h 247"/>
                <a:gd name="T36" fmla="*/ 124 w 201"/>
                <a:gd name="T37" fmla="*/ 48 h 247"/>
                <a:gd name="T38" fmla="*/ 120 w 201"/>
                <a:gd name="T39" fmla="*/ 53 h 247"/>
                <a:gd name="T40" fmla="*/ 116 w 201"/>
                <a:gd name="T41" fmla="*/ 53 h 247"/>
                <a:gd name="T42" fmla="*/ 113 w 201"/>
                <a:gd name="T43" fmla="*/ 52 h 247"/>
                <a:gd name="T44" fmla="*/ 109 w 201"/>
                <a:gd name="T45" fmla="*/ 53 h 247"/>
                <a:gd name="T46" fmla="*/ 108 w 201"/>
                <a:gd name="T47" fmla="*/ 58 h 247"/>
                <a:gd name="T48" fmla="*/ 124 w 201"/>
                <a:gd name="T49" fmla="*/ 62 h 247"/>
                <a:gd name="T50" fmla="*/ 145 w 201"/>
                <a:gd name="T51" fmla="*/ 69 h 247"/>
                <a:gd name="T52" fmla="*/ 164 w 201"/>
                <a:gd name="T53" fmla="*/ 81 h 247"/>
                <a:gd name="T54" fmla="*/ 180 w 201"/>
                <a:gd name="T55" fmla="*/ 97 h 247"/>
                <a:gd name="T56" fmla="*/ 192 w 201"/>
                <a:gd name="T57" fmla="*/ 114 h 247"/>
                <a:gd name="T58" fmla="*/ 200 w 201"/>
                <a:gd name="T59" fmla="*/ 134 h 247"/>
                <a:gd name="T60" fmla="*/ 201 w 201"/>
                <a:gd name="T61" fmla="*/ 158 h 247"/>
                <a:gd name="T62" fmla="*/ 197 w 201"/>
                <a:gd name="T63" fmla="*/ 181 h 247"/>
                <a:gd name="T64" fmla="*/ 186 w 201"/>
                <a:gd name="T65" fmla="*/ 201 h 247"/>
                <a:gd name="T66" fmla="*/ 172 w 201"/>
                <a:gd name="T67" fmla="*/ 218 h 247"/>
                <a:gd name="T68" fmla="*/ 153 w 201"/>
                <a:gd name="T69" fmla="*/ 232 h 247"/>
                <a:gd name="T70" fmla="*/ 131 w 201"/>
                <a:gd name="T71" fmla="*/ 242 h 247"/>
                <a:gd name="T72" fmla="*/ 106 w 201"/>
                <a:gd name="T73" fmla="*/ 247 h 247"/>
                <a:gd name="T74" fmla="*/ 80 w 201"/>
                <a:gd name="T75" fmla="*/ 245 h 247"/>
                <a:gd name="T76" fmla="*/ 56 w 201"/>
                <a:gd name="T77" fmla="*/ 237 h 247"/>
                <a:gd name="T78" fmla="*/ 36 w 201"/>
                <a:gd name="T79" fmla="*/ 225 h 247"/>
                <a:gd name="T80" fmla="*/ 21 w 201"/>
                <a:gd name="T81" fmla="*/ 209 h 247"/>
                <a:gd name="T82" fmla="*/ 8 w 201"/>
                <a:gd name="T83" fmla="*/ 189 h 247"/>
                <a:gd name="T84" fmla="*/ 2 w 201"/>
                <a:gd name="T85" fmla="*/ 167 h 247"/>
                <a:gd name="T86" fmla="*/ 0 w 201"/>
                <a:gd name="T87" fmla="*/ 144 h 247"/>
                <a:gd name="T88" fmla="*/ 7 w 201"/>
                <a:gd name="T89" fmla="*/ 122 h 247"/>
                <a:gd name="T90" fmla="*/ 16 w 201"/>
                <a:gd name="T91" fmla="*/ 103 h 247"/>
                <a:gd name="T92" fmla="*/ 30 w 201"/>
                <a:gd name="T93" fmla="*/ 86 h 247"/>
                <a:gd name="T94" fmla="*/ 49 w 201"/>
                <a:gd name="T95" fmla="*/ 73 h 247"/>
                <a:gd name="T96" fmla="*/ 69 w 201"/>
                <a:gd name="T97" fmla="*/ 64 h 247"/>
                <a:gd name="T98" fmla="*/ 92 w 201"/>
                <a:gd name="T99" fmla="*/ 59 h 247"/>
                <a:gd name="T100" fmla="*/ 92 w 201"/>
                <a:gd name="T101" fmla="*/ 55 h 247"/>
                <a:gd name="T102" fmla="*/ 89 w 201"/>
                <a:gd name="T103" fmla="*/ 53 h 247"/>
                <a:gd name="T104" fmla="*/ 88 w 201"/>
                <a:gd name="T105" fmla="*/ 53 h 247"/>
                <a:gd name="T106" fmla="*/ 85 w 201"/>
                <a:gd name="T107" fmla="*/ 53 h 247"/>
                <a:gd name="T108" fmla="*/ 78 w 201"/>
                <a:gd name="T109" fmla="*/ 50 h 247"/>
                <a:gd name="T110" fmla="*/ 77 w 201"/>
                <a:gd name="T111" fmla="*/ 45 h 247"/>
                <a:gd name="T112" fmla="*/ 72 w 201"/>
                <a:gd name="T113" fmla="*/ 37 h 247"/>
                <a:gd name="T114" fmla="*/ 67 w 201"/>
                <a:gd name="T115" fmla="*/ 25 h 247"/>
                <a:gd name="T116" fmla="*/ 70 w 201"/>
                <a:gd name="T117" fmla="*/ 14 h 247"/>
                <a:gd name="T118" fmla="*/ 81 w 201"/>
                <a:gd name="T119" fmla="*/ 5 h 247"/>
                <a:gd name="T120" fmla="*/ 97 w 201"/>
                <a:gd name="T121" fmla="*/ 2 h 2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1"/>
                <a:gd name="T184" fmla="*/ 0 h 247"/>
                <a:gd name="T185" fmla="*/ 201 w 201"/>
                <a:gd name="T186" fmla="*/ 247 h 24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1" h="247">
                  <a:moveTo>
                    <a:pt x="100" y="9"/>
                  </a:moveTo>
                  <a:lnTo>
                    <a:pt x="99" y="9"/>
                  </a:lnTo>
                  <a:lnTo>
                    <a:pt x="95" y="9"/>
                  </a:lnTo>
                  <a:lnTo>
                    <a:pt x="94" y="9"/>
                  </a:lnTo>
                  <a:lnTo>
                    <a:pt x="91" y="11"/>
                  </a:lnTo>
                  <a:lnTo>
                    <a:pt x="89" y="11"/>
                  </a:lnTo>
                  <a:lnTo>
                    <a:pt x="86" y="12"/>
                  </a:lnTo>
                  <a:lnTo>
                    <a:pt x="85" y="12"/>
                  </a:lnTo>
                  <a:lnTo>
                    <a:pt x="83" y="14"/>
                  </a:lnTo>
                  <a:lnTo>
                    <a:pt x="81" y="14"/>
                  </a:lnTo>
                  <a:lnTo>
                    <a:pt x="80" y="16"/>
                  </a:lnTo>
                  <a:lnTo>
                    <a:pt x="78" y="17"/>
                  </a:lnTo>
                  <a:lnTo>
                    <a:pt x="78" y="19"/>
                  </a:lnTo>
                  <a:lnTo>
                    <a:pt x="77" y="20"/>
                  </a:lnTo>
                  <a:lnTo>
                    <a:pt x="77" y="22"/>
                  </a:lnTo>
                  <a:lnTo>
                    <a:pt x="77" y="23"/>
                  </a:lnTo>
                  <a:lnTo>
                    <a:pt x="77" y="27"/>
                  </a:lnTo>
                  <a:lnTo>
                    <a:pt x="77" y="28"/>
                  </a:lnTo>
                  <a:lnTo>
                    <a:pt x="78" y="30"/>
                  </a:lnTo>
                  <a:lnTo>
                    <a:pt x="78" y="33"/>
                  </a:lnTo>
                  <a:lnTo>
                    <a:pt x="80" y="34"/>
                  </a:lnTo>
                  <a:lnTo>
                    <a:pt x="83" y="36"/>
                  </a:lnTo>
                  <a:lnTo>
                    <a:pt x="85" y="36"/>
                  </a:lnTo>
                  <a:lnTo>
                    <a:pt x="86" y="37"/>
                  </a:lnTo>
                  <a:lnTo>
                    <a:pt x="88" y="36"/>
                  </a:lnTo>
                  <a:lnTo>
                    <a:pt x="89" y="34"/>
                  </a:lnTo>
                  <a:lnTo>
                    <a:pt x="91" y="33"/>
                  </a:lnTo>
                  <a:lnTo>
                    <a:pt x="92" y="31"/>
                  </a:lnTo>
                  <a:lnTo>
                    <a:pt x="94" y="31"/>
                  </a:lnTo>
                  <a:lnTo>
                    <a:pt x="95" y="30"/>
                  </a:lnTo>
                  <a:lnTo>
                    <a:pt x="99" y="30"/>
                  </a:lnTo>
                  <a:lnTo>
                    <a:pt x="100" y="30"/>
                  </a:lnTo>
                  <a:lnTo>
                    <a:pt x="103" y="30"/>
                  </a:lnTo>
                  <a:lnTo>
                    <a:pt x="105" y="30"/>
                  </a:lnTo>
                  <a:lnTo>
                    <a:pt x="106" y="31"/>
                  </a:lnTo>
                  <a:lnTo>
                    <a:pt x="108" y="31"/>
                  </a:lnTo>
                  <a:lnTo>
                    <a:pt x="111" y="33"/>
                  </a:lnTo>
                  <a:lnTo>
                    <a:pt x="113" y="34"/>
                  </a:lnTo>
                  <a:lnTo>
                    <a:pt x="113" y="36"/>
                  </a:lnTo>
                  <a:lnTo>
                    <a:pt x="114" y="37"/>
                  </a:lnTo>
                  <a:lnTo>
                    <a:pt x="116" y="37"/>
                  </a:lnTo>
                  <a:lnTo>
                    <a:pt x="119" y="36"/>
                  </a:lnTo>
                  <a:lnTo>
                    <a:pt x="120" y="34"/>
                  </a:lnTo>
                  <a:lnTo>
                    <a:pt x="122" y="33"/>
                  </a:lnTo>
                  <a:lnTo>
                    <a:pt x="124" y="31"/>
                  </a:lnTo>
                  <a:lnTo>
                    <a:pt x="125" y="28"/>
                  </a:lnTo>
                  <a:lnTo>
                    <a:pt x="125" y="27"/>
                  </a:lnTo>
                  <a:lnTo>
                    <a:pt x="125" y="23"/>
                  </a:lnTo>
                  <a:lnTo>
                    <a:pt x="125" y="22"/>
                  </a:lnTo>
                  <a:lnTo>
                    <a:pt x="125" y="20"/>
                  </a:lnTo>
                  <a:lnTo>
                    <a:pt x="124" y="20"/>
                  </a:lnTo>
                  <a:lnTo>
                    <a:pt x="124" y="19"/>
                  </a:lnTo>
                  <a:lnTo>
                    <a:pt x="122" y="17"/>
                  </a:lnTo>
                  <a:lnTo>
                    <a:pt x="120" y="16"/>
                  </a:lnTo>
                  <a:lnTo>
                    <a:pt x="120" y="14"/>
                  </a:lnTo>
                  <a:lnTo>
                    <a:pt x="117" y="14"/>
                  </a:lnTo>
                  <a:lnTo>
                    <a:pt x="116" y="12"/>
                  </a:lnTo>
                  <a:lnTo>
                    <a:pt x="114" y="12"/>
                  </a:lnTo>
                  <a:lnTo>
                    <a:pt x="113" y="11"/>
                  </a:lnTo>
                  <a:lnTo>
                    <a:pt x="111" y="11"/>
                  </a:lnTo>
                  <a:lnTo>
                    <a:pt x="108" y="9"/>
                  </a:lnTo>
                  <a:lnTo>
                    <a:pt x="105" y="9"/>
                  </a:lnTo>
                  <a:lnTo>
                    <a:pt x="103" y="9"/>
                  </a:lnTo>
                  <a:lnTo>
                    <a:pt x="100" y="9"/>
                  </a:lnTo>
                  <a:lnTo>
                    <a:pt x="100" y="0"/>
                  </a:lnTo>
                  <a:lnTo>
                    <a:pt x="105" y="2"/>
                  </a:lnTo>
                  <a:lnTo>
                    <a:pt x="108" y="2"/>
                  </a:lnTo>
                  <a:lnTo>
                    <a:pt x="111" y="2"/>
                  </a:lnTo>
                  <a:lnTo>
                    <a:pt x="114" y="3"/>
                  </a:lnTo>
                  <a:lnTo>
                    <a:pt x="117" y="3"/>
                  </a:lnTo>
                  <a:lnTo>
                    <a:pt x="119" y="5"/>
                  </a:lnTo>
                  <a:lnTo>
                    <a:pt x="122" y="6"/>
                  </a:lnTo>
                  <a:lnTo>
                    <a:pt x="125" y="8"/>
                  </a:lnTo>
                  <a:lnTo>
                    <a:pt x="127" y="9"/>
                  </a:lnTo>
                  <a:lnTo>
                    <a:pt x="128" y="11"/>
                  </a:lnTo>
                  <a:lnTo>
                    <a:pt x="130" y="14"/>
                  </a:lnTo>
                  <a:lnTo>
                    <a:pt x="131" y="16"/>
                  </a:lnTo>
                  <a:lnTo>
                    <a:pt x="133" y="17"/>
                  </a:lnTo>
                  <a:lnTo>
                    <a:pt x="133" y="20"/>
                  </a:lnTo>
                  <a:lnTo>
                    <a:pt x="134" y="22"/>
                  </a:lnTo>
                  <a:lnTo>
                    <a:pt x="134" y="25"/>
                  </a:lnTo>
                  <a:lnTo>
                    <a:pt x="134" y="28"/>
                  </a:lnTo>
                  <a:lnTo>
                    <a:pt x="133" y="30"/>
                  </a:lnTo>
                  <a:lnTo>
                    <a:pt x="133" y="33"/>
                  </a:lnTo>
                  <a:lnTo>
                    <a:pt x="131" y="34"/>
                  </a:lnTo>
                  <a:lnTo>
                    <a:pt x="130" y="37"/>
                  </a:lnTo>
                  <a:lnTo>
                    <a:pt x="128" y="39"/>
                  </a:lnTo>
                  <a:lnTo>
                    <a:pt x="125" y="41"/>
                  </a:lnTo>
                  <a:lnTo>
                    <a:pt x="124" y="42"/>
                  </a:lnTo>
                  <a:lnTo>
                    <a:pt x="124" y="44"/>
                  </a:lnTo>
                  <a:lnTo>
                    <a:pt x="124" y="45"/>
                  </a:lnTo>
                  <a:lnTo>
                    <a:pt x="125" y="47"/>
                  </a:lnTo>
                  <a:lnTo>
                    <a:pt x="124" y="48"/>
                  </a:lnTo>
                  <a:lnTo>
                    <a:pt x="124" y="50"/>
                  </a:lnTo>
                  <a:lnTo>
                    <a:pt x="122" y="52"/>
                  </a:lnTo>
                  <a:lnTo>
                    <a:pt x="120" y="53"/>
                  </a:lnTo>
                  <a:lnTo>
                    <a:pt x="119" y="53"/>
                  </a:lnTo>
                  <a:lnTo>
                    <a:pt x="117" y="53"/>
                  </a:lnTo>
                  <a:lnTo>
                    <a:pt x="116" y="53"/>
                  </a:lnTo>
                  <a:lnTo>
                    <a:pt x="114" y="53"/>
                  </a:lnTo>
                  <a:lnTo>
                    <a:pt x="114" y="52"/>
                  </a:lnTo>
                  <a:lnTo>
                    <a:pt x="113" y="52"/>
                  </a:lnTo>
                  <a:lnTo>
                    <a:pt x="111" y="53"/>
                  </a:lnTo>
                  <a:lnTo>
                    <a:pt x="109" y="53"/>
                  </a:lnTo>
                  <a:lnTo>
                    <a:pt x="109" y="55"/>
                  </a:lnTo>
                  <a:lnTo>
                    <a:pt x="108" y="55"/>
                  </a:lnTo>
                  <a:lnTo>
                    <a:pt x="108" y="56"/>
                  </a:lnTo>
                  <a:lnTo>
                    <a:pt x="108" y="58"/>
                  </a:lnTo>
                  <a:lnTo>
                    <a:pt x="109" y="59"/>
                  </a:lnTo>
                  <a:lnTo>
                    <a:pt x="114" y="61"/>
                  </a:lnTo>
                  <a:lnTo>
                    <a:pt x="119" y="61"/>
                  </a:lnTo>
                  <a:lnTo>
                    <a:pt x="124" y="62"/>
                  </a:lnTo>
                  <a:lnTo>
                    <a:pt x="128" y="62"/>
                  </a:lnTo>
                  <a:lnTo>
                    <a:pt x="131" y="64"/>
                  </a:lnTo>
                  <a:lnTo>
                    <a:pt x="136" y="66"/>
                  </a:lnTo>
                  <a:lnTo>
                    <a:pt x="141" y="67"/>
                  </a:lnTo>
                  <a:lnTo>
                    <a:pt x="145" y="69"/>
                  </a:lnTo>
                  <a:lnTo>
                    <a:pt x="148" y="72"/>
                  </a:lnTo>
                  <a:lnTo>
                    <a:pt x="153" y="73"/>
                  </a:lnTo>
                  <a:lnTo>
                    <a:pt x="156" y="75"/>
                  </a:lnTo>
                  <a:lnTo>
                    <a:pt x="161" y="78"/>
                  </a:lnTo>
                  <a:lnTo>
                    <a:pt x="164" y="81"/>
                  </a:lnTo>
                  <a:lnTo>
                    <a:pt x="167" y="84"/>
                  </a:lnTo>
                  <a:lnTo>
                    <a:pt x="170" y="86"/>
                  </a:lnTo>
                  <a:lnTo>
                    <a:pt x="175" y="89"/>
                  </a:lnTo>
                  <a:lnTo>
                    <a:pt x="178" y="92"/>
                  </a:lnTo>
                  <a:lnTo>
                    <a:pt x="180" y="97"/>
                  </a:lnTo>
                  <a:lnTo>
                    <a:pt x="183" y="100"/>
                  </a:lnTo>
                  <a:lnTo>
                    <a:pt x="186" y="103"/>
                  </a:lnTo>
                  <a:lnTo>
                    <a:pt x="187" y="106"/>
                  </a:lnTo>
                  <a:lnTo>
                    <a:pt x="191" y="111"/>
                  </a:lnTo>
                  <a:lnTo>
                    <a:pt x="192" y="114"/>
                  </a:lnTo>
                  <a:lnTo>
                    <a:pt x="194" y="119"/>
                  </a:lnTo>
                  <a:lnTo>
                    <a:pt x="195" y="122"/>
                  </a:lnTo>
                  <a:lnTo>
                    <a:pt x="197" y="126"/>
                  </a:lnTo>
                  <a:lnTo>
                    <a:pt x="198" y="131"/>
                  </a:lnTo>
                  <a:lnTo>
                    <a:pt x="200" y="134"/>
                  </a:lnTo>
                  <a:lnTo>
                    <a:pt x="200" y="139"/>
                  </a:lnTo>
                  <a:lnTo>
                    <a:pt x="200" y="144"/>
                  </a:lnTo>
                  <a:lnTo>
                    <a:pt x="201" y="148"/>
                  </a:lnTo>
                  <a:lnTo>
                    <a:pt x="201" y="153"/>
                  </a:lnTo>
                  <a:lnTo>
                    <a:pt x="201" y="158"/>
                  </a:lnTo>
                  <a:lnTo>
                    <a:pt x="200" y="162"/>
                  </a:lnTo>
                  <a:lnTo>
                    <a:pt x="200" y="167"/>
                  </a:lnTo>
                  <a:lnTo>
                    <a:pt x="198" y="172"/>
                  </a:lnTo>
                  <a:lnTo>
                    <a:pt x="198" y="176"/>
                  </a:lnTo>
                  <a:lnTo>
                    <a:pt x="197" y="181"/>
                  </a:lnTo>
                  <a:lnTo>
                    <a:pt x="195" y="184"/>
                  </a:lnTo>
                  <a:lnTo>
                    <a:pt x="194" y="189"/>
                  </a:lnTo>
                  <a:lnTo>
                    <a:pt x="191" y="193"/>
                  </a:lnTo>
                  <a:lnTo>
                    <a:pt x="189" y="197"/>
                  </a:lnTo>
                  <a:lnTo>
                    <a:pt x="186" y="201"/>
                  </a:lnTo>
                  <a:lnTo>
                    <a:pt x="184" y="204"/>
                  </a:lnTo>
                  <a:lnTo>
                    <a:pt x="181" y="209"/>
                  </a:lnTo>
                  <a:lnTo>
                    <a:pt x="178" y="212"/>
                  </a:lnTo>
                  <a:lnTo>
                    <a:pt x="175" y="215"/>
                  </a:lnTo>
                  <a:lnTo>
                    <a:pt x="172" y="218"/>
                  </a:lnTo>
                  <a:lnTo>
                    <a:pt x="169" y="222"/>
                  </a:lnTo>
                  <a:lnTo>
                    <a:pt x="164" y="225"/>
                  </a:lnTo>
                  <a:lnTo>
                    <a:pt x="161" y="228"/>
                  </a:lnTo>
                  <a:lnTo>
                    <a:pt x="156" y="231"/>
                  </a:lnTo>
                  <a:lnTo>
                    <a:pt x="153" y="232"/>
                  </a:lnTo>
                  <a:lnTo>
                    <a:pt x="148" y="234"/>
                  </a:lnTo>
                  <a:lnTo>
                    <a:pt x="144" y="237"/>
                  </a:lnTo>
                  <a:lnTo>
                    <a:pt x="139" y="239"/>
                  </a:lnTo>
                  <a:lnTo>
                    <a:pt x="134" y="240"/>
                  </a:lnTo>
                  <a:lnTo>
                    <a:pt x="131" y="242"/>
                  </a:lnTo>
                  <a:lnTo>
                    <a:pt x="125" y="243"/>
                  </a:lnTo>
                  <a:lnTo>
                    <a:pt x="120" y="245"/>
                  </a:lnTo>
                  <a:lnTo>
                    <a:pt x="116" y="245"/>
                  </a:lnTo>
                  <a:lnTo>
                    <a:pt x="111" y="245"/>
                  </a:lnTo>
                  <a:lnTo>
                    <a:pt x="106" y="247"/>
                  </a:lnTo>
                  <a:lnTo>
                    <a:pt x="100" y="247"/>
                  </a:lnTo>
                  <a:lnTo>
                    <a:pt x="95" y="247"/>
                  </a:lnTo>
                  <a:lnTo>
                    <a:pt x="91" y="245"/>
                  </a:lnTo>
                  <a:lnTo>
                    <a:pt x="86" y="245"/>
                  </a:lnTo>
                  <a:lnTo>
                    <a:pt x="80" y="245"/>
                  </a:lnTo>
                  <a:lnTo>
                    <a:pt x="75" y="243"/>
                  </a:lnTo>
                  <a:lnTo>
                    <a:pt x="70" y="242"/>
                  </a:lnTo>
                  <a:lnTo>
                    <a:pt x="66" y="240"/>
                  </a:lnTo>
                  <a:lnTo>
                    <a:pt x="61" y="239"/>
                  </a:lnTo>
                  <a:lnTo>
                    <a:pt x="56" y="237"/>
                  </a:lnTo>
                  <a:lnTo>
                    <a:pt x="53" y="234"/>
                  </a:lnTo>
                  <a:lnTo>
                    <a:pt x="49" y="232"/>
                  </a:lnTo>
                  <a:lnTo>
                    <a:pt x="44" y="231"/>
                  </a:lnTo>
                  <a:lnTo>
                    <a:pt x="41" y="228"/>
                  </a:lnTo>
                  <a:lnTo>
                    <a:pt x="36" y="225"/>
                  </a:lnTo>
                  <a:lnTo>
                    <a:pt x="33" y="222"/>
                  </a:lnTo>
                  <a:lnTo>
                    <a:pt x="30" y="218"/>
                  </a:lnTo>
                  <a:lnTo>
                    <a:pt x="27" y="215"/>
                  </a:lnTo>
                  <a:lnTo>
                    <a:pt x="24" y="212"/>
                  </a:lnTo>
                  <a:lnTo>
                    <a:pt x="21" y="209"/>
                  </a:lnTo>
                  <a:lnTo>
                    <a:pt x="17" y="204"/>
                  </a:lnTo>
                  <a:lnTo>
                    <a:pt x="14" y="201"/>
                  </a:lnTo>
                  <a:lnTo>
                    <a:pt x="13" y="197"/>
                  </a:lnTo>
                  <a:lnTo>
                    <a:pt x="10" y="193"/>
                  </a:lnTo>
                  <a:lnTo>
                    <a:pt x="8" y="189"/>
                  </a:lnTo>
                  <a:lnTo>
                    <a:pt x="7" y="184"/>
                  </a:lnTo>
                  <a:lnTo>
                    <a:pt x="5" y="181"/>
                  </a:lnTo>
                  <a:lnTo>
                    <a:pt x="3" y="176"/>
                  </a:lnTo>
                  <a:lnTo>
                    <a:pt x="2" y="172"/>
                  </a:lnTo>
                  <a:lnTo>
                    <a:pt x="2" y="167"/>
                  </a:lnTo>
                  <a:lnTo>
                    <a:pt x="0" y="162"/>
                  </a:lnTo>
                  <a:lnTo>
                    <a:pt x="0" y="158"/>
                  </a:lnTo>
                  <a:lnTo>
                    <a:pt x="0" y="153"/>
                  </a:lnTo>
                  <a:lnTo>
                    <a:pt x="0" y="148"/>
                  </a:lnTo>
                  <a:lnTo>
                    <a:pt x="0" y="144"/>
                  </a:lnTo>
                  <a:lnTo>
                    <a:pt x="2" y="139"/>
                  </a:lnTo>
                  <a:lnTo>
                    <a:pt x="2" y="134"/>
                  </a:lnTo>
                  <a:lnTo>
                    <a:pt x="3" y="131"/>
                  </a:lnTo>
                  <a:lnTo>
                    <a:pt x="5" y="126"/>
                  </a:lnTo>
                  <a:lnTo>
                    <a:pt x="7" y="122"/>
                  </a:lnTo>
                  <a:lnTo>
                    <a:pt x="8" y="119"/>
                  </a:lnTo>
                  <a:lnTo>
                    <a:pt x="10" y="114"/>
                  </a:lnTo>
                  <a:lnTo>
                    <a:pt x="11" y="111"/>
                  </a:lnTo>
                  <a:lnTo>
                    <a:pt x="13" y="106"/>
                  </a:lnTo>
                  <a:lnTo>
                    <a:pt x="16" y="103"/>
                  </a:lnTo>
                  <a:lnTo>
                    <a:pt x="19" y="100"/>
                  </a:lnTo>
                  <a:lnTo>
                    <a:pt x="21" y="97"/>
                  </a:lnTo>
                  <a:lnTo>
                    <a:pt x="24" y="92"/>
                  </a:lnTo>
                  <a:lnTo>
                    <a:pt x="27" y="89"/>
                  </a:lnTo>
                  <a:lnTo>
                    <a:pt x="30" y="86"/>
                  </a:lnTo>
                  <a:lnTo>
                    <a:pt x="33" y="84"/>
                  </a:lnTo>
                  <a:lnTo>
                    <a:pt x="38" y="81"/>
                  </a:lnTo>
                  <a:lnTo>
                    <a:pt x="41" y="78"/>
                  </a:lnTo>
                  <a:lnTo>
                    <a:pt x="44" y="75"/>
                  </a:lnTo>
                  <a:lnTo>
                    <a:pt x="49" y="73"/>
                  </a:lnTo>
                  <a:lnTo>
                    <a:pt x="52" y="72"/>
                  </a:lnTo>
                  <a:lnTo>
                    <a:pt x="56" y="69"/>
                  </a:lnTo>
                  <a:lnTo>
                    <a:pt x="61" y="67"/>
                  </a:lnTo>
                  <a:lnTo>
                    <a:pt x="64" y="66"/>
                  </a:lnTo>
                  <a:lnTo>
                    <a:pt x="69" y="64"/>
                  </a:lnTo>
                  <a:lnTo>
                    <a:pt x="74" y="62"/>
                  </a:lnTo>
                  <a:lnTo>
                    <a:pt x="78" y="62"/>
                  </a:lnTo>
                  <a:lnTo>
                    <a:pt x="83" y="61"/>
                  </a:lnTo>
                  <a:lnTo>
                    <a:pt x="88" y="61"/>
                  </a:lnTo>
                  <a:lnTo>
                    <a:pt x="92" y="59"/>
                  </a:lnTo>
                  <a:lnTo>
                    <a:pt x="94" y="58"/>
                  </a:lnTo>
                  <a:lnTo>
                    <a:pt x="94" y="56"/>
                  </a:lnTo>
                  <a:lnTo>
                    <a:pt x="92" y="55"/>
                  </a:lnTo>
                  <a:lnTo>
                    <a:pt x="91" y="55"/>
                  </a:lnTo>
                  <a:lnTo>
                    <a:pt x="91" y="53"/>
                  </a:lnTo>
                  <a:lnTo>
                    <a:pt x="89" y="53"/>
                  </a:lnTo>
                  <a:lnTo>
                    <a:pt x="89" y="52"/>
                  </a:lnTo>
                  <a:lnTo>
                    <a:pt x="88" y="52"/>
                  </a:lnTo>
                  <a:lnTo>
                    <a:pt x="88" y="53"/>
                  </a:lnTo>
                  <a:lnTo>
                    <a:pt x="86" y="53"/>
                  </a:lnTo>
                  <a:lnTo>
                    <a:pt x="85" y="53"/>
                  </a:lnTo>
                  <a:lnTo>
                    <a:pt x="83" y="53"/>
                  </a:lnTo>
                  <a:lnTo>
                    <a:pt x="81" y="53"/>
                  </a:lnTo>
                  <a:lnTo>
                    <a:pt x="80" y="52"/>
                  </a:lnTo>
                  <a:lnTo>
                    <a:pt x="78" y="50"/>
                  </a:lnTo>
                  <a:lnTo>
                    <a:pt x="78" y="48"/>
                  </a:lnTo>
                  <a:lnTo>
                    <a:pt x="77" y="48"/>
                  </a:lnTo>
                  <a:lnTo>
                    <a:pt x="77" y="47"/>
                  </a:lnTo>
                  <a:lnTo>
                    <a:pt x="77" y="45"/>
                  </a:lnTo>
                  <a:lnTo>
                    <a:pt x="78" y="44"/>
                  </a:lnTo>
                  <a:lnTo>
                    <a:pt x="78" y="42"/>
                  </a:lnTo>
                  <a:lnTo>
                    <a:pt x="77" y="41"/>
                  </a:lnTo>
                  <a:lnTo>
                    <a:pt x="74" y="39"/>
                  </a:lnTo>
                  <a:lnTo>
                    <a:pt x="72" y="37"/>
                  </a:lnTo>
                  <a:lnTo>
                    <a:pt x="70" y="34"/>
                  </a:lnTo>
                  <a:lnTo>
                    <a:pt x="69" y="33"/>
                  </a:lnTo>
                  <a:lnTo>
                    <a:pt x="67" y="30"/>
                  </a:lnTo>
                  <a:lnTo>
                    <a:pt x="67" y="28"/>
                  </a:lnTo>
                  <a:lnTo>
                    <a:pt x="67" y="25"/>
                  </a:lnTo>
                  <a:lnTo>
                    <a:pt x="67" y="22"/>
                  </a:lnTo>
                  <a:lnTo>
                    <a:pt x="67" y="20"/>
                  </a:lnTo>
                  <a:lnTo>
                    <a:pt x="69" y="17"/>
                  </a:lnTo>
                  <a:lnTo>
                    <a:pt x="70" y="16"/>
                  </a:lnTo>
                  <a:lnTo>
                    <a:pt x="70" y="14"/>
                  </a:lnTo>
                  <a:lnTo>
                    <a:pt x="74" y="11"/>
                  </a:lnTo>
                  <a:lnTo>
                    <a:pt x="75" y="9"/>
                  </a:lnTo>
                  <a:lnTo>
                    <a:pt x="77" y="8"/>
                  </a:lnTo>
                  <a:lnTo>
                    <a:pt x="80" y="6"/>
                  </a:lnTo>
                  <a:lnTo>
                    <a:pt x="81" y="5"/>
                  </a:lnTo>
                  <a:lnTo>
                    <a:pt x="85" y="3"/>
                  </a:lnTo>
                  <a:lnTo>
                    <a:pt x="88" y="3"/>
                  </a:lnTo>
                  <a:lnTo>
                    <a:pt x="91" y="2"/>
                  </a:lnTo>
                  <a:lnTo>
                    <a:pt x="94" y="2"/>
                  </a:lnTo>
                  <a:lnTo>
                    <a:pt x="97" y="2"/>
                  </a:lnTo>
                  <a:lnTo>
                    <a:pt x="100" y="0"/>
                  </a:lnTo>
                  <a:lnTo>
                    <a:pt x="100"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49" name="Freeform 1213"/>
            <p:cNvSpPr>
              <a:spLocks/>
            </p:cNvSpPr>
            <p:nvPr/>
          </p:nvSpPr>
          <p:spPr bwMode="auto">
            <a:xfrm>
              <a:off x="3037" y="750"/>
              <a:ext cx="192" cy="181"/>
            </a:xfrm>
            <a:custGeom>
              <a:avLst/>
              <a:gdLst>
                <a:gd name="T0" fmla="*/ 106 w 192"/>
                <a:gd name="T1" fmla="*/ 180 h 181"/>
                <a:gd name="T2" fmla="*/ 120 w 192"/>
                <a:gd name="T3" fmla="*/ 178 h 181"/>
                <a:gd name="T4" fmla="*/ 133 w 192"/>
                <a:gd name="T5" fmla="*/ 174 h 181"/>
                <a:gd name="T6" fmla="*/ 145 w 192"/>
                <a:gd name="T7" fmla="*/ 167 h 181"/>
                <a:gd name="T8" fmla="*/ 158 w 192"/>
                <a:gd name="T9" fmla="*/ 160 h 181"/>
                <a:gd name="T10" fmla="*/ 167 w 192"/>
                <a:gd name="T11" fmla="*/ 152 h 181"/>
                <a:gd name="T12" fmla="*/ 176 w 192"/>
                <a:gd name="T13" fmla="*/ 141 h 181"/>
                <a:gd name="T14" fmla="*/ 182 w 192"/>
                <a:gd name="T15" fmla="*/ 130 h 181"/>
                <a:gd name="T16" fmla="*/ 187 w 192"/>
                <a:gd name="T17" fmla="*/ 117 h 181"/>
                <a:gd name="T18" fmla="*/ 190 w 192"/>
                <a:gd name="T19" fmla="*/ 105 h 181"/>
                <a:gd name="T20" fmla="*/ 192 w 192"/>
                <a:gd name="T21" fmla="*/ 91 h 181"/>
                <a:gd name="T22" fmla="*/ 190 w 192"/>
                <a:gd name="T23" fmla="*/ 77 h 181"/>
                <a:gd name="T24" fmla="*/ 187 w 192"/>
                <a:gd name="T25" fmla="*/ 64 h 181"/>
                <a:gd name="T26" fmla="*/ 182 w 192"/>
                <a:gd name="T27" fmla="*/ 52 h 181"/>
                <a:gd name="T28" fmla="*/ 176 w 192"/>
                <a:gd name="T29" fmla="*/ 41 h 181"/>
                <a:gd name="T30" fmla="*/ 167 w 192"/>
                <a:gd name="T31" fmla="*/ 30 h 181"/>
                <a:gd name="T32" fmla="*/ 158 w 192"/>
                <a:gd name="T33" fmla="*/ 21 h 181"/>
                <a:gd name="T34" fmla="*/ 145 w 192"/>
                <a:gd name="T35" fmla="*/ 14 h 181"/>
                <a:gd name="T36" fmla="*/ 133 w 192"/>
                <a:gd name="T37" fmla="*/ 8 h 181"/>
                <a:gd name="T38" fmla="*/ 120 w 192"/>
                <a:gd name="T39" fmla="*/ 4 h 181"/>
                <a:gd name="T40" fmla="*/ 106 w 192"/>
                <a:gd name="T41" fmla="*/ 2 h 181"/>
                <a:gd name="T42" fmla="*/ 90 w 192"/>
                <a:gd name="T43" fmla="*/ 0 h 181"/>
                <a:gd name="T44" fmla="*/ 76 w 192"/>
                <a:gd name="T45" fmla="*/ 2 h 181"/>
                <a:gd name="T46" fmla="*/ 62 w 192"/>
                <a:gd name="T47" fmla="*/ 7 h 181"/>
                <a:gd name="T48" fmla="*/ 50 w 192"/>
                <a:gd name="T49" fmla="*/ 11 h 181"/>
                <a:gd name="T50" fmla="*/ 39 w 192"/>
                <a:gd name="T51" fmla="*/ 19 h 181"/>
                <a:gd name="T52" fmla="*/ 28 w 192"/>
                <a:gd name="T53" fmla="*/ 27 h 181"/>
                <a:gd name="T54" fmla="*/ 19 w 192"/>
                <a:gd name="T55" fmla="*/ 36 h 181"/>
                <a:gd name="T56" fmla="*/ 11 w 192"/>
                <a:gd name="T57" fmla="*/ 47 h 181"/>
                <a:gd name="T58" fmla="*/ 5 w 192"/>
                <a:gd name="T59" fmla="*/ 60 h 181"/>
                <a:gd name="T60" fmla="*/ 2 w 192"/>
                <a:gd name="T61" fmla="*/ 72 h 181"/>
                <a:gd name="T62" fmla="*/ 0 w 192"/>
                <a:gd name="T63" fmla="*/ 86 h 181"/>
                <a:gd name="T64" fmla="*/ 0 w 192"/>
                <a:gd name="T65" fmla="*/ 100 h 181"/>
                <a:gd name="T66" fmla="*/ 3 w 192"/>
                <a:gd name="T67" fmla="*/ 113 h 181"/>
                <a:gd name="T68" fmla="*/ 8 w 192"/>
                <a:gd name="T69" fmla="*/ 125 h 181"/>
                <a:gd name="T70" fmla="*/ 14 w 192"/>
                <a:gd name="T71" fmla="*/ 138 h 181"/>
                <a:gd name="T72" fmla="*/ 22 w 192"/>
                <a:gd name="T73" fmla="*/ 149 h 181"/>
                <a:gd name="T74" fmla="*/ 31 w 192"/>
                <a:gd name="T75" fmla="*/ 158 h 181"/>
                <a:gd name="T76" fmla="*/ 42 w 192"/>
                <a:gd name="T77" fmla="*/ 166 h 181"/>
                <a:gd name="T78" fmla="*/ 55 w 192"/>
                <a:gd name="T79" fmla="*/ 172 h 181"/>
                <a:gd name="T80" fmla="*/ 67 w 192"/>
                <a:gd name="T81" fmla="*/ 177 h 181"/>
                <a:gd name="T82" fmla="*/ 81 w 192"/>
                <a:gd name="T83" fmla="*/ 180 h 181"/>
                <a:gd name="T84" fmla="*/ 95 w 192"/>
                <a:gd name="T85" fmla="*/ 181 h 18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2"/>
                <a:gd name="T130" fmla="*/ 0 h 181"/>
                <a:gd name="T131" fmla="*/ 192 w 192"/>
                <a:gd name="T132" fmla="*/ 181 h 18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2" h="181">
                  <a:moveTo>
                    <a:pt x="95" y="181"/>
                  </a:moveTo>
                  <a:lnTo>
                    <a:pt x="101" y="181"/>
                  </a:lnTo>
                  <a:lnTo>
                    <a:pt x="106" y="180"/>
                  </a:lnTo>
                  <a:lnTo>
                    <a:pt x="111" y="180"/>
                  </a:lnTo>
                  <a:lnTo>
                    <a:pt x="115" y="178"/>
                  </a:lnTo>
                  <a:lnTo>
                    <a:pt x="120" y="178"/>
                  </a:lnTo>
                  <a:lnTo>
                    <a:pt x="125" y="177"/>
                  </a:lnTo>
                  <a:lnTo>
                    <a:pt x="129" y="175"/>
                  </a:lnTo>
                  <a:lnTo>
                    <a:pt x="133" y="174"/>
                  </a:lnTo>
                  <a:lnTo>
                    <a:pt x="137" y="172"/>
                  </a:lnTo>
                  <a:lnTo>
                    <a:pt x="142" y="170"/>
                  </a:lnTo>
                  <a:lnTo>
                    <a:pt x="145" y="167"/>
                  </a:lnTo>
                  <a:lnTo>
                    <a:pt x="150" y="166"/>
                  </a:lnTo>
                  <a:lnTo>
                    <a:pt x="153" y="163"/>
                  </a:lnTo>
                  <a:lnTo>
                    <a:pt x="158" y="160"/>
                  </a:lnTo>
                  <a:lnTo>
                    <a:pt x="161" y="158"/>
                  </a:lnTo>
                  <a:lnTo>
                    <a:pt x="164" y="155"/>
                  </a:lnTo>
                  <a:lnTo>
                    <a:pt x="167" y="152"/>
                  </a:lnTo>
                  <a:lnTo>
                    <a:pt x="170" y="149"/>
                  </a:lnTo>
                  <a:lnTo>
                    <a:pt x="173" y="144"/>
                  </a:lnTo>
                  <a:lnTo>
                    <a:pt x="176" y="141"/>
                  </a:lnTo>
                  <a:lnTo>
                    <a:pt x="178" y="138"/>
                  </a:lnTo>
                  <a:lnTo>
                    <a:pt x="181" y="133"/>
                  </a:lnTo>
                  <a:lnTo>
                    <a:pt x="182" y="130"/>
                  </a:lnTo>
                  <a:lnTo>
                    <a:pt x="184" y="125"/>
                  </a:lnTo>
                  <a:lnTo>
                    <a:pt x="186" y="122"/>
                  </a:lnTo>
                  <a:lnTo>
                    <a:pt x="187" y="117"/>
                  </a:lnTo>
                  <a:lnTo>
                    <a:pt x="189" y="113"/>
                  </a:lnTo>
                  <a:lnTo>
                    <a:pt x="190" y="110"/>
                  </a:lnTo>
                  <a:lnTo>
                    <a:pt x="190" y="105"/>
                  </a:lnTo>
                  <a:lnTo>
                    <a:pt x="192" y="100"/>
                  </a:lnTo>
                  <a:lnTo>
                    <a:pt x="192" y="96"/>
                  </a:lnTo>
                  <a:lnTo>
                    <a:pt x="192" y="91"/>
                  </a:lnTo>
                  <a:lnTo>
                    <a:pt x="192" y="86"/>
                  </a:lnTo>
                  <a:lnTo>
                    <a:pt x="192" y="82"/>
                  </a:lnTo>
                  <a:lnTo>
                    <a:pt x="190" y="77"/>
                  </a:lnTo>
                  <a:lnTo>
                    <a:pt x="190" y="72"/>
                  </a:lnTo>
                  <a:lnTo>
                    <a:pt x="189" y="68"/>
                  </a:lnTo>
                  <a:lnTo>
                    <a:pt x="187" y="64"/>
                  </a:lnTo>
                  <a:lnTo>
                    <a:pt x="186" y="60"/>
                  </a:lnTo>
                  <a:lnTo>
                    <a:pt x="184" y="55"/>
                  </a:lnTo>
                  <a:lnTo>
                    <a:pt x="182" y="52"/>
                  </a:lnTo>
                  <a:lnTo>
                    <a:pt x="181" y="47"/>
                  </a:lnTo>
                  <a:lnTo>
                    <a:pt x="178" y="44"/>
                  </a:lnTo>
                  <a:lnTo>
                    <a:pt x="176" y="41"/>
                  </a:lnTo>
                  <a:lnTo>
                    <a:pt x="173" y="36"/>
                  </a:lnTo>
                  <a:lnTo>
                    <a:pt x="170" y="33"/>
                  </a:lnTo>
                  <a:lnTo>
                    <a:pt x="167" y="30"/>
                  </a:lnTo>
                  <a:lnTo>
                    <a:pt x="164" y="27"/>
                  </a:lnTo>
                  <a:lnTo>
                    <a:pt x="161" y="24"/>
                  </a:lnTo>
                  <a:lnTo>
                    <a:pt x="158" y="21"/>
                  </a:lnTo>
                  <a:lnTo>
                    <a:pt x="153" y="19"/>
                  </a:lnTo>
                  <a:lnTo>
                    <a:pt x="150" y="16"/>
                  </a:lnTo>
                  <a:lnTo>
                    <a:pt x="145" y="14"/>
                  </a:lnTo>
                  <a:lnTo>
                    <a:pt x="142" y="11"/>
                  </a:lnTo>
                  <a:lnTo>
                    <a:pt x="137" y="10"/>
                  </a:lnTo>
                  <a:lnTo>
                    <a:pt x="133" y="8"/>
                  </a:lnTo>
                  <a:lnTo>
                    <a:pt x="129" y="7"/>
                  </a:lnTo>
                  <a:lnTo>
                    <a:pt x="125" y="5"/>
                  </a:lnTo>
                  <a:lnTo>
                    <a:pt x="120" y="4"/>
                  </a:lnTo>
                  <a:lnTo>
                    <a:pt x="115" y="2"/>
                  </a:lnTo>
                  <a:lnTo>
                    <a:pt x="111" y="2"/>
                  </a:lnTo>
                  <a:lnTo>
                    <a:pt x="106" y="2"/>
                  </a:lnTo>
                  <a:lnTo>
                    <a:pt x="101" y="0"/>
                  </a:lnTo>
                  <a:lnTo>
                    <a:pt x="95" y="0"/>
                  </a:lnTo>
                  <a:lnTo>
                    <a:pt x="90" y="0"/>
                  </a:lnTo>
                  <a:lnTo>
                    <a:pt x="86" y="2"/>
                  </a:lnTo>
                  <a:lnTo>
                    <a:pt x="81" y="2"/>
                  </a:lnTo>
                  <a:lnTo>
                    <a:pt x="76" y="2"/>
                  </a:lnTo>
                  <a:lnTo>
                    <a:pt x="72" y="4"/>
                  </a:lnTo>
                  <a:lnTo>
                    <a:pt x="67" y="5"/>
                  </a:lnTo>
                  <a:lnTo>
                    <a:pt x="62" y="7"/>
                  </a:lnTo>
                  <a:lnTo>
                    <a:pt x="58" y="8"/>
                  </a:lnTo>
                  <a:lnTo>
                    <a:pt x="55" y="10"/>
                  </a:lnTo>
                  <a:lnTo>
                    <a:pt x="50" y="11"/>
                  </a:lnTo>
                  <a:lnTo>
                    <a:pt x="45" y="14"/>
                  </a:lnTo>
                  <a:lnTo>
                    <a:pt x="42" y="16"/>
                  </a:lnTo>
                  <a:lnTo>
                    <a:pt x="39" y="19"/>
                  </a:lnTo>
                  <a:lnTo>
                    <a:pt x="34" y="21"/>
                  </a:lnTo>
                  <a:lnTo>
                    <a:pt x="31" y="24"/>
                  </a:lnTo>
                  <a:lnTo>
                    <a:pt x="28" y="27"/>
                  </a:lnTo>
                  <a:lnTo>
                    <a:pt x="25" y="30"/>
                  </a:lnTo>
                  <a:lnTo>
                    <a:pt x="22" y="33"/>
                  </a:lnTo>
                  <a:lnTo>
                    <a:pt x="19" y="36"/>
                  </a:lnTo>
                  <a:lnTo>
                    <a:pt x="16" y="41"/>
                  </a:lnTo>
                  <a:lnTo>
                    <a:pt x="14" y="44"/>
                  </a:lnTo>
                  <a:lnTo>
                    <a:pt x="11" y="47"/>
                  </a:lnTo>
                  <a:lnTo>
                    <a:pt x="9" y="52"/>
                  </a:lnTo>
                  <a:lnTo>
                    <a:pt x="8" y="55"/>
                  </a:lnTo>
                  <a:lnTo>
                    <a:pt x="5" y="60"/>
                  </a:lnTo>
                  <a:lnTo>
                    <a:pt x="3" y="64"/>
                  </a:lnTo>
                  <a:lnTo>
                    <a:pt x="3" y="68"/>
                  </a:lnTo>
                  <a:lnTo>
                    <a:pt x="2" y="72"/>
                  </a:lnTo>
                  <a:lnTo>
                    <a:pt x="0" y="77"/>
                  </a:lnTo>
                  <a:lnTo>
                    <a:pt x="0" y="82"/>
                  </a:lnTo>
                  <a:lnTo>
                    <a:pt x="0" y="86"/>
                  </a:lnTo>
                  <a:lnTo>
                    <a:pt x="0" y="91"/>
                  </a:lnTo>
                  <a:lnTo>
                    <a:pt x="0" y="96"/>
                  </a:lnTo>
                  <a:lnTo>
                    <a:pt x="0" y="100"/>
                  </a:lnTo>
                  <a:lnTo>
                    <a:pt x="0" y="105"/>
                  </a:lnTo>
                  <a:lnTo>
                    <a:pt x="2" y="110"/>
                  </a:lnTo>
                  <a:lnTo>
                    <a:pt x="3" y="113"/>
                  </a:lnTo>
                  <a:lnTo>
                    <a:pt x="3" y="117"/>
                  </a:lnTo>
                  <a:lnTo>
                    <a:pt x="5" y="122"/>
                  </a:lnTo>
                  <a:lnTo>
                    <a:pt x="8" y="125"/>
                  </a:lnTo>
                  <a:lnTo>
                    <a:pt x="9" y="130"/>
                  </a:lnTo>
                  <a:lnTo>
                    <a:pt x="11" y="133"/>
                  </a:lnTo>
                  <a:lnTo>
                    <a:pt x="14" y="138"/>
                  </a:lnTo>
                  <a:lnTo>
                    <a:pt x="16" y="141"/>
                  </a:lnTo>
                  <a:lnTo>
                    <a:pt x="19" y="144"/>
                  </a:lnTo>
                  <a:lnTo>
                    <a:pt x="22" y="149"/>
                  </a:lnTo>
                  <a:lnTo>
                    <a:pt x="25" y="152"/>
                  </a:lnTo>
                  <a:lnTo>
                    <a:pt x="28" y="155"/>
                  </a:lnTo>
                  <a:lnTo>
                    <a:pt x="31" y="158"/>
                  </a:lnTo>
                  <a:lnTo>
                    <a:pt x="34" y="160"/>
                  </a:lnTo>
                  <a:lnTo>
                    <a:pt x="39" y="163"/>
                  </a:lnTo>
                  <a:lnTo>
                    <a:pt x="42" y="166"/>
                  </a:lnTo>
                  <a:lnTo>
                    <a:pt x="45" y="167"/>
                  </a:lnTo>
                  <a:lnTo>
                    <a:pt x="50" y="170"/>
                  </a:lnTo>
                  <a:lnTo>
                    <a:pt x="55" y="172"/>
                  </a:lnTo>
                  <a:lnTo>
                    <a:pt x="58" y="174"/>
                  </a:lnTo>
                  <a:lnTo>
                    <a:pt x="62" y="175"/>
                  </a:lnTo>
                  <a:lnTo>
                    <a:pt x="67" y="177"/>
                  </a:lnTo>
                  <a:lnTo>
                    <a:pt x="72" y="178"/>
                  </a:lnTo>
                  <a:lnTo>
                    <a:pt x="76" y="178"/>
                  </a:lnTo>
                  <a:lnTo>
                    <a:pt x="81" y="180"/>
                  </a:lnTo>
                  <a:lnTo>
                    <a:pt x="86" y="180"/>
                  </a:lnTo>
                  <a:lnTo>
                    <a:pt x="90" y="181"/>
                  </a:lnTo>
                  <a:lnTo>
                    <a:pt x="95" y="18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nvGrpSpPr>
            <p:cNvPr id="31850" name="Group 1214"/>
            <p:cNvGrpSpPr>
              <a:grpSpLocks/>
            </p:cNvGrpSpPr>
            <p:nvPr/>
          </p:nvGrpSpPr>
          <p:grpSpPr bwMode="auto">
            <a:xfrm>
              <a:off x="3049" y="691"/>
              <a:ext cx="167" cy="228"/>
              <a:chOff x="3049" y="691"/>
              <a:chExt cx="167" cy="228"/>
            </a:xfrm>
          </p:grpSpPr>
          <p:sp>
            <p:nvSpPr>
              <p:cNvPr id="31851" name="Freeform 1215"/>
              <p:cNvSpPr>
                <a:spLocks/>
              </p:cNvSpPr>
              <p:nvPr/>
            </p:nvSpPr>
            <p:spPr bwMode="auto">
              <a:xfrm>
                <a:off x="3049" y="763"/>
                <a:ext cx="167" cy="156"/>
              </a:xfrm>
              <a:custGeom>
                <a:avLst/>
                <a:gdLst>
                  <a:gd name="T0" fmla="*/ 92 w 167"/>
                  <a:gd name="T1" fmla="*/ 156 h 156"/>
                  <a:gd name="T2" fmla="*/ 108 w 167"/>
                  <a:gd name="T3" fmla="*/ 153 h 156"/>
                  <a:gd name="T4" fmla="*/ 124 w 167"/>
                  <a:gd name="T5" fmla="*/ 147 h 156"/>
                  <a:gd name="T6" fmla="*/ 138 w 167"/>
                  <a:gd name="T7" fmla="*/ 139 h 156"/>
                  <a:gd name="T8" fmla="*/ 149 w 167"/>
                  <a:gd name="T9" fmla="*/ 128 h 156"/>
                  <a:gd name="T10" fmla="*/ 158 w 167"/>
                  <a:gd name="T11" fmla="*/ 115 h 156"/>
                  <a:gd name="T12" fmla="*/ 164 w 167"/>
                  <a:gd name="T13" fmla="*/ 101 h 156"/>
                  <a:gd name="T14" fmla="*/ 167 w 167"/>
                  <a:gd name="T15" fmla="*/ 86 h 156"/>
                  <a:gd name="T16" fmla="*/ 167 w 167"/>
                  <a:gd name="T17" fmla="*/ 70 h 156"/>
                  <a:gd name="T18" fmla="*/ 164 w 167"/>
                  <a:gd name="T19" fmla="*/ 55 h 156"/>
                  <a:gd name="T20" fmla="*/ 158 w 167"/>
                  <a:gd name="T21" fmla="*/ 40 h 156"/>
                  <a:gd name="T22" fmla="*/ 149 w 167"/>
                  <a:gd name="T23" fmla="*/ 28 h 156"/>
                  <a:gd name="T24" fmla="*/ 138 w 167"/>
                  <a:gd name="T25" fmla="*/ 17 h 156"/>
                  <a:gd name="T26" fmla="*/ 124 w 167"/>
                  <a:gd name="T27" fmla="*/ 9 h 156"/>
                  <a:gd name="T28" fmla="*/ 108 w 167"/>
                  <a:gd name="T29" fmla="*/ 3 h 156"/>
                  <a:gd name="T30" fmla="*/ 92 w 167"/>
                  <a:gd name="T31" fmla="*/ 0 h 156"/>
                  <a:gd name="T32" fmla="*/ 75 w 167"/>
                  <a:gd name="T33" fmla="*/ 0 h 156"/>
                  <a:gd name="T34" fmla="*/ 58 w 167"/>
                  <a:gd name="T35" fmla="*/ 3 h 156"/>
                  <a:gd name="T36" fmla="*/ 44 w 167"/>
                  <a:gd name="T37" fmla="*/ 9 h 156"/>
                  <a:gd name="T38" fmla="*/ 30 w 167"/>
                  <a:gd name="T39" fmla="*/ 17 h 156"/>
                  <a:gd name="T40" fmla="*/ 19 w 167"/>
                  <a:gd name="T41" fmla="*/ 28 h 156"/>
                  <a:gd name="T42" fmla="*/ 10 w 167"/>
                  <a:gd name="T43" fmla="*/ 40 h 156"/>
                  <a:gd name="T44" fmla="*/ 4 w 167"/>
                  <a:gd name="T45" fmla="*/ 55 h 156"/>
                  <a:gd name="T46" fmla="*/ 0 w 167"/>
                  <a:gd name="T47" fmla="*/ 70 h 156"/>
                  <a:gd name="T48" fmla="*/ 0 w 167"/>
                  <a:gd name="T49" fmla="*/ 86 h 156"/>
                  <a:gd name="T50" fmla="*/ 4 w 167"/>
                  <a:gd name="T51" fmla="*/ 101 h 156"/>
                  <a:gd name="T52" fmla="*/ 10 w 167"/>
                  <a:gd name="T53" fmla="*/ 115 h 156"/>
                  <a:gd name="T54" fmla="*/ 19 w 167"/>
                  <a:gd name="T55" fmla="*/ 128 h 156"/>
                  <a:gd name="T56" fmla="*/ 30 w 167"/>
                  <a:gd name="T57" fmla="*/ 139 h 156"/>
                  <a:gd name="T58" fmla="*/ 44 w 167"/>
                  <a:gd name="T59" fmla="*/ 147 h 156"/>
                  <a:gd name="T60" fmla="*/ 58 w 167"/>
                  <a:gd name="T61" fmla="*/ 153 h 156"/>
                  <a:gd name="T62" fmla="*/ 75 w 167"/>
                  <a:gd name="T63" fmla="*/ 156 h 1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7"/>
                  <a:gd name="T97" fmla="*/ 0 h 156"/>
                  <a:gd name="T98" fmla="*/ 167 w 167"/>
                  <a:gd name="T99" fmla="*/ 156 h 1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7" h="156">
                    <a:moveTo>
                      <a:pt x="83" y="156"/>
                    </a:moveTo>
                    <a:lnTo>
                      <a:pt x="92" y="156"/>
                    </a:lnTo>
                    <a:lnTo>
                      <a:pt x="100" y="154"/>
                    </a:lnTo>
                    <a:lnTo>
                      <a:pt x="108" y="153"/>
                    </a:lnTo>
                    <a:lnTo>
                      <a:pt x="116" y="150"/>
                    </a:lnTo>
                    <a:lnTo>
                      <a:pt x="124" y="147"/>
                    </a:lnTo>
                    <a:lnTo>
                      <a:pt x="130" y="143"/>
                    </a:lnTo>
                    <a:lnTo>
                      <a:pt x="138" y="139"/>
                    </a:lnTo>
                    <a:lnTo>
                      <a:pt x="142" y="133"/>
                    </a:lnTo>
                    <a:lnTo>
                      <a:pt x="149" y="128"/>
                    </a:lnTo>
                    <a:lnTo>
                      <a:pt x="153" y="122"/>
                    </a:lnTo>
                    <a:lnTo>
                      <a:pt x="158" y="115"/>
                    </a:lnTo>
                    <a:lnTo>
                      <a:pt x="161" y="108"/>
                    </a:lnTo>
                    <a:lnTo>
                      <a:pt x="164" y="101"/>
                    </a:lnTo>
                    <a:lnTo>
                      <a:pt x="166" y="94"/>
                    </a:lnTo>
                    <a:lnTo>
                      <a:pt x="167" y="86"/>
                    </a:lnTo>
                    <a:lnTo>
                      <a:pt x="167" y="78"/>
                    </a:lnTo>
                    <a:lnTo>
                      <a:pt x="167" y="70"/>
                    </a:lnTo>
                    <a:lnTo>
                      <a:pt x="166" y="62"/>
                    </a:lnTo>
                    <a:lnTo>
                      <a:pt x="164" y="55"/>
                    </a:lnTo>
                    <a:lnTo>
                      <a:pt x="161" y="47"/>
                    </a:lnTo>
                    <a:lnTo>
                      <a:pt x="158" y="40"/>
                    </a:lnTo>
                    <a:lnTo>
                      <a:pt x="153" y="34"/>
                    </a:lnTo>
                    <a:lnTo>
                      <a:pt x="149" y="28"/>
                    </a:lnTo>
                    <a:lnTo>
                      <a:pt x="142" y="22"/>
                    </a:lnTo>
                    <a:lnTo>
                      <a:pt x="138" y="17"/>
                    </a:lnTo>
                    <a:lnTo>
                      <a:pt x="130" y="12"/>
                    </a:lnTo>
                    <a:lnTo>
                      <a:pt x="124" y="9"/>
                    </a:lnTo>
                    <a:lnTo>
                      <a:pt x="116" y="6"/>
                    </a:lnTo>
                    <a:lnTo>
                      <a:pt x="108" y="3"/>
                    </a:lnTo>
                    <a:lnTo>
                      <a:pt x="100" y="1"/>
                    </a:lnTo>
                    <a:lnTo>
                      <a:pt x="92" y="0"/>
                    </a:lnTo>
                    <a:lnTo>
                      <a:pt x="83" y="0"/>
                    </a:lnTo>
                    <a:lnTo>
                      <a:pt x="75" y="0"/>
                    </a:lnTo>
                    <a:lnTo>
                      <a:pt x="66" y="1"/>
                    </a:lnTo>
                    <a:lnTo>
                      <a:pt x="58" y="3"/>
                    </a:lnTo>
                    <a:lnTo>
                      <a:pt x="50" y="6"/>
                    </a:lnTo>
                    <a:lnTo>
                      <a:pt x="44" y="9"/>
                    </a:lnTo>
                    <a:lnTo>
                      <a:pt x="36" y="12"/>
                    </a:lnTo>
                    <a:lnTo>
                      <a:pt x="30" y="17"/>
                    </a:lnTo>
                    <a:lnTo>
                      <a:pt x="24" y="22"/>
                    </a:lnTo>
                    <a:lnTo>
                      <a:pt x="19" y="28"/>
                    </a:lnTo>
                    <a:lnTo>
                      <a:pt x="15" y="34"/>
                    </a:lnTo>
                    <a:lnTo>
                      <a:pt x="10" y="40"/>
                    </a:lnTo>
                    <a:lnTo>
                      <a:pt x="7" y="47"/>
                    </a:lnTo>
                    <a:lnTo>
                      <a:pt x="4" y="55"/>
                    </a:lnTo>
                    <a:lnTo>
                      <a:pt x="2" y="62"/>
                    </a:lnTo>
                    <a:lnTo>
                      <a:pt x="0" y="70"/>
                    </a:lnTo>
                    <a:lnTo>
                      <a:pt x="0" y="78"/>
                    </a:lnTo>
                    <a:lnTo>
                      <a:pt x="0" y="86"/>
                    </a:lnTo>
                    <a:lnTo>
                      <a:pt x="2" y="94"/>
                    </a:lnTo>
                    <a:lnTo>
                      <a:pt x="4" y="101"/>
                    </a:lnTo>
                    <a:lnTo>
                      <a:pt x="7" y="108"/>
                    </a:lnTo>
                    <a:lnTo>
                      <a:pt x="10" y="115"/>
                    </a:lnTo>
                    <a:lnTo>
                      <a:pt x="15" y="122"/>
                    </a:lnTo>
                    <a:lnTo>
                      <a:pt x="19" y="128"/>
                    </a:lnTo>
                    <a:lnTo>
                      <a:pt x="24" y="133"/>
                    </a:lnTo>
                    <a:lnTo>
                      <a:pt x="30" y="139"/>
                    </a:lnTo>
                    <a:lnTo>
                      <a:pt x="36" y="143"/>
                    </a:lnTo>
                    <a:lnTo>
                      <a:pt x="44" y="147"/>
                    </a:lnTo>
                    <a:lnTo>
                      <a:pt x="50" y="150"/>
                    </a:lnTo>
                    <a:lnTo>
                      <a:pt x="58" y="153"/>
                    </a:lnTo>
                    <a:lnTo>
                      <a:pt x="66" y="154"/>
                    </a:lnTo>
                    <a:lnTo>
                      <a:pt x="75" y="156"/>
                    </a:lnTo>
                    <a:lnTo>
                      <a:pt x="83" y="15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52" name="Freeform 1216"/>
              <p:cNvSpPr>
                <a:spLocks/>
              </p:cNvSpPr>
              <p:nvPr/>
            </p:nvSpPr>
            <p:spPr bwMode="auto">
              <a:xfrm>
                <a:off x="3053" y="766"/>
                <a:ext cx="160" cy="150"/>
              </a:xfrm>
              <a:custGeom>
                <a:avLst/>
                <a:gdLst>
                  <a:gd name="T0" fmla="*/ 88 w 160"/>
                  <a:gd name="T1" fmla="*/ 150 h 150"/>
                  <a:gd name="T2" fmla="*/ 104 w 160"/>
                  <a:gd name="T3" fmla="*/ 147 h 150"/>
                  <a:gd name="T4" fmla="*/ 118 w 160"/>
                  <a:gd name="T5" fmla="*/ 140 h 150"/>
                  <a:gd name="T6" fmla="*/ 131 w 160"/>
                  <a:gd name="T7" fmla="*/ 133 h 150"/>
                  <a:gd name="T8" fmla="*/ 142 w 160"/>
                  <a:gd name="T9" fmla="*/ 123 h 150"/>
                  <a:gd name="T10" fmla="*/ 151 w 160"/>
                  <a:gd name="T11" fmla="*/ 111 h 150"/>
                  <a:gd name="T12" fmla="*/ 157 w 160"/>
                  <a:gd name="T13" fmla="*/ 97 h 150"/>
                  <a:gd name="T14" fmla="*/ 160 w 160"/>
                  <a:gd name="T15" fmla="*/ 83 h 150"/>
                  <a:gd name="T16" fmla="*/ 160 w 160"/>
                  <a:gd name="T17" fmla="*/ 67 h 150"/>
                  <a:gd name="T18" fmla="*/ 157 w 160"/>
                  <a:gd name="T19" fmla="*/ 53 h 150"/>
                  <a:gd name="T20" fmla="*/ 151 w 160"/>
                  <a:gd name="T21" fmla="*/ 39 h 150"/>
                  <a:gd name="T22" fmla="*/ 142 w 160"/>
                  <a:gd name="T23" fmla="*/ 27 h 150"/>
                  <a:gd name="T24" fmla="*/ 131 w 160"/>
                  <a:gd name="T25" fmla="*/ 17 h 150"/>
                  <a:gd name="T26" fmla="*/ 118 w 160"/>
                  <a:gd name="T27" fmla="*/ 8 h 150"/>
                  <a:gd name="T28" fmla="*/ 104 w 160"/>
                  <a:gd name="T29" fmla="*/ 3 h 150"/>
                  <a:gd name="T30" fmla="*/ 88 w 160"/>
                  <a:gd name="T31" fmla="*/ 0 h 150"/>
                  <a:gd name="T32" fmla="*/ 71 w 160"/>
                  <a:gd name="T33" fmla="*/ 0 h 150"/>
                  <a:gd name="T34" fmla="*/ 56 w 160"/>
                  <a:gd name="T35" fmla="*/ 3 h 150"/>
                  <a:gd name="T36" fmla="*/ 42 w 160"/>
                  <a:gd name="T37" fmla="*/ 8 h 150"/>
                  <a:gd name="T38" fmla="*/ 28 w 160"/>
                  <a:gd name="T39" fmla="*/ 17 h 150"/>
                  <a:gd name="T40" fmla="*/ 18 w 160"/>
                  <a:gd name="T41" fmla="*/ 27 h 150"/>
                  <a:gd name="T42" fmla="*/ 9 w 160"/>
                  <a:gd name="T43" fmla="*/ 39 h 150"/>
                  <a:gd name="T44" fmla="*/ 3 w 160"/>
                  <a:gd name="T45" fmla="*/ 53 h 150"/>
                  <a:gd name="T46" fmla="*/ 0 w 160"/>
                  <a:gd name="T47" fmla="*/ 67 h 150"/>
                  <a:gd name="T48" fmla="*/ 0 w 160"/>
                  <a:gd name="T49" fmla="*/ 83 h 150"/>
                  <a:gd name="T50" fmla="*/ 3 w 160"/>
                  <a:gd name="T51" fmla="*/ 97 h 150"/>
                  <a:gd name="T52" fmla="*/ 9 w 160"/>
                  <a:gd name="T53" fmla="*/ 111 h 150"/>
                  <a:gd name="T54" fmla="*/ 18 w 160"/>
                  <a:gd name="T55" fmla="*/ 123 h 150"/>
                  <a:gd name="T56" fmla="*/ 28 w 160"/>
                  <a:gd name="T57" fmla="*/ 133 h 150"/>
                  <a:gd name="T58" fmla="*/ 42 w 160"/>
                  <a:gd name="T59" fmla="*/ 140 h 150"/>
                  <a:gd name="T60" fmla="*/ 56 w 160"/>
                  <a:gd name="T61" fmla="*/ 147 h 150"/>
                  <a:gd name="T62" fmla="*/ 71 w 160"/>
                  <a:gd name="T63" fmla="*/ 150 h 15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150"/>
                  <a:gd name="T98" fmla="*/ 160 w 160"/>
                  <a:gd name="T99" fmla="*/ 150 h 15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150">
                    <a:moveTo>
                      <a:pt x="79" y="150"/>
                    </a:moveTo>
                    <a:lnTo>
                      <a:pt x="88" y="150"/>
                    </a:lnTo>
                    <a:lnTo>
                      <a:pt x="96" y="148"/>
                    </a:lnTo>
                    <a:lnTo>
                      <a:pt x="104" y="147"/>
                    </a:lnTo>
                    <a:lnTo>
                      <a:pt x="110" y="145"/>
                    </a:lnTo>
                    <a:lnTo>
                      <a:pt x="118" y="140"/>
                    </a:lnTo>
                    <a:lnTo>
                      <a:pt x="124" y="137"/>
                    </a:lnTo>
                    <a:lnTo>
                      <a:pt x="131" y="133"/>
                    </a:lnTo>
                    <a:lnTo>
                      <a:pt x="137" y="128"/>
                    </a:lnTo>
                    <a:lnTo>
                      <a:pt x="142" y="123"/>
                    </a:lnTo>
                    <a:lnTo>
                      <a:pt x="146" y="117"/>
                    </a:lnTo>
                    <a:lnTo>
                      <a:pt x="151" y="111"/>
                    </a:lnTo>
                    <a:lnTo>
                      <a:pt x="154" y="105"/>
                    </a:lnTo>
                    <a:lnTo>
                      <a:pt x="157" y="97"/>
                    </a:lnTo>
                    <a:lnTo>
                      <a:pt x="159" y="91"/>
                    </a:lnTo>
                    <a:lnTo>
                      <a:pt x="160" y="83"/>
                    </a:lnTo>
                    <a:lnTo>
                      <a:pt x="160" y="75"/>
                    </a:lnTo>
                    <a:lnTo>
                      <a:pt x="160" y="67"/>
                    </a:lnTo>
                    <a:lnTo>
                      <a:pt x="159" y="59"/>
                    </a:lnTo>
                    <a:lnTo>
                      <a:pt x="157" y="53"/>
                    </a:lnTo>
                    <a:lnTo>
                      <a:pt x="154" y="45"/>
                    </a:lnTo>
                    <a:lnTo>
                      <a:pt x="151" y="39"/>
                    </a:lnTo>
                    <a:lnTo>
                      <a:pt x="146" y="33"/>
                    </a:lnTo>
                    <a:lnTo>
                      <a:pt x="142" y="27"/>
                    </a:lnTo>
                    <a:lnTo>
                      <a:pt x="137" y="22"/>
                    </a:lnTo>
                    <a:lnTo>
                      <a:pt x="131" y="17"/>
                    </a:lnTo>
                    <a:lnTo>
                      <a:pt x="124" y="13"/>
                    </a:lnTo>
                    <a:lnTo>
                      <a:pt x="118" y="8"/>
                    </a:lnTo>
                    <a:lnTo>
                      <a:pt x="110" y="5"/>
                    </a:lnTo>
                    <a:lnTo>
                      <a:pt x="104" y="3"/>
                    </a:lnTo>
                    <a:lnTo>
                      <a:pt x="96" y="2"/>
                    </a:lnTo>
                    <a:lnTo>
                      <a:pt x="88" y="0"/>
                    </a:lnTo>
                    <a:lnTo>
                      <a:pt x="79" y="0"/>
                    </a:lnTo>
                    <a:lnTo>
                      <a:pt x="71" y="0"/>
                    </a:lnTo>
                    <a:lnTo>
                      <a:pt x="64" y="2"/>
                    </a:lnTo>
                    <a:lnTo>
                      <a:pt x="56" y="3"/>
                    </a:lnTo>
                    <a:lnTo>
                      <a:pt x="48" y="5"/>
                    </a:lnTo>
                    <a:lnTo>
                      <a:pt x="42" y="8"/>
                    </a:lnTo>
                    <a:lnTo>
                      <a:pt x="34" y="13"/>
                    </a:lnTo>
                    <a:lnTo>
                      <a:pt x="28" y="17"/>
                    </a:lnTo>
                    <a:lnTo>
                      <a:pt x="23" y="22"/>
                    </a:lnTo>
                    <a:lnTo>
                      <a:pt x="18" y="27"/>
                    </a:lnTo>
                    <a:lnTo>
                      <a:pt x="12" y="33"/>
                    </a:lnTo>
                    <a:lnTo>
                      <a:pt x="9" y="39"/>
                    </a:lnTo>
                    <a:lnTo>
                      <a:pt x="6" y="45"/>
                    </a:lnTo>
                    <a:lnTo>
                      <a:pt x="3" y="53"/>
                    </a:lnTo>
                    <a:lnTo>
                      <a:pt x="1" y="59"/>
                    </a:lnTo>
                    <a:lnTo>
                      <a:pt x="0" y="67"/>
                    </a:lnTo>
                    <a:lnTo>
                      <a:pt x="0" y="75"/>
                    </a:lnTo>
                    <a:lnTo>
                      <a:pt x="0" y="83"/>
                    </a:lnTo>
                    <a:lnTo>
                      <a:pt x="1" y="91"/>
                    </a:lnTo>
                    <a:lnTo>
                      <a:pt x="3" y="97"/>
                    </a:lnTo>
                    <a:lnTo>
                      <a:pt x="6" y="105"/>
                    </a:lnTo>
                    <a:lnTo>
                      <a:pt x="9" y="111"/>
                    </a:lnTo>
                    <a:lnTo>
                      <a:pt x="12" y="117"/>
                    </a:lnTo>
                    <a:lnTo>
                      <a:pt x="18" y="123"/>
                    </a:lnTo>
                    <a:lnTo>
                      <a:pt x="23" y="128"/>
                    </a:lnTo>
                    <a:lnTo>
                      <a:pt x="28" y="133"/>
                    </a:lnTo>
                    <a:lnTo>
                      <a:pt x="34" y="137"/>
                    </a:lnTo>
                    <a:lnTo>
                      <a:pt x="42" y="140"/>
                    </a:lnTo>
                    <a:lnTo>
                      <a:pt x="48" y="145"/>
                    </a:lnTo>
                    <a:lnTo>
                      <a:pt x="56" y="147"/>
                    </a:lnTo>
                    <a:lnTo>
                      <a:pt x="64" y="148"/>
                    </a:lnTo>
                    <a:lnTo>
                      <a:pt x="71" y="150"/>
                    </a:lnTo>
                    <a:lnTo>
                      <a:pt x="79" y="15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53" name="Freeform 1217"/>
              <p:cNvSpPr>
                <a:spLocks/>
              </p:cNvSpPr>
              <p:nvPr/>
            </p:nvSpPr>
            <p:spPr bwMode="auto">
              <a:xfrm>
                <a:off x="3123" y="832"/>
                <a:ext cx="20" cy="18"/>
              </a:xfrm>
              <a:custGeom>
                <a:avLst/>
                <a:gdLst>
                  <a:gd name="T0" fmla="*/ 9 w 20"/>
                  <a:gd name="T1" fmla="*/ 18 h 18"/>
                  <a:gd name="T2" fmla="*/ 12 w 20"/>
                  <a:gd name="T3" fmla="*/ 18 h 18"/>
                  <a:gd name="T4" fmla="*/ 14 w 20"/>
                  <a:gd name="T5" fmla="*/ 18 h 18"/>
                  <a:gd name="T6" fmla="*/ 15 w 20"/>
                  <a:gd name="T7" fmla="*/ 17 h 18"/>
                  <a:gd name="T8" fmla="*/ 17 w 20"/>
                  <a:gd name="T9" fmla="*/ 15 h 18"/>
                  <a:gd name="T10" fmla="*/ 18 w 20"/>
                  <a:gd name="T11" fmla="*/ 14 h 18"/>
                  <a:gd name="T12" fmla="*/ 18 w 20"/>
                  <a:gd name="T13" fmla="*/ 12 h 18"/>
                  <a:gd name="T14" fmla="*/ 20 w 20"/>
                  <a:gd name="T15" fmla="*/ 10 h 18"/>
                  <a:gd name="T16" fmla="*/ 20 w 20"/>
                  <a:gd name="T17" fmla="*/ 9 h 18"/>
                  <a:gd name="T18" fmla="*/ 20 w 20"/>
                  <a:gd name="T19" fmla="*/ 7 h 18"/>
                  <a:gd name="T20" fmla="*/ 18 w 20"/>
                  <a:gd name="T21" fmla="*/ 6 h 18"/>
                  <a:gd name="T22" fmla="*/ 18 w 20"/>
                  <a:gd name="T23" fmla="*/ 3 h 18"/>
                  <a:gd name="T24" fmla="*/ 17 w 20"/>
                  <a:gd name="T25" fmla="*/ 3 h 18"/>
                  <a:gd name="T26" fmla="*/ 15 w 20"/>
                  <a:gd name="T27" fmla="*/ 1 h 18"/>
                  <a:gd name="T28" fmla="*/ 14 w 20"/>
                  <a:gd name="T29" fmla="*/ 0 h 18"/>
                  <a:gd name="T30" fmla="*/ 12 w 20"/>
                  <a:gd name="T31" fmla="*/ 0 h 18"/>
                  <a:gd name="T32" fmla="*/ 9 w 20"/>
                  <a:gd name="T33" fmla="*/ 0 h 18"/>
                  <a:gd name="T34" fmla="*/ 8 w 20"/>
                  <a:gd name="T35" fmla="*/ 0 h 18"/>
                  <a:gd name="T36" fmla="*/ 6 w 20"/>
                  <a:gd name="T37" fmla="*/ 0 h 18"/>
                  <a:gd name="T38" fmla="*/ 4 w 20"/>
                  <a:gd name="T39" fmla="*/ 1 h 18"/>
                  <a:gd name="T40" fmla="*/ 3 w 20"/>
                  <a:gd name="T41" fmla="*/ 3 h 18"/>
                  <a:gd name="T42" fmla="*/ 1 w 20"/>
                  <a:gd name="T43" fmla="*/ 3 h 18"/>
                  <a:gd name="T44" fmla="*/ 0 w 20"/>
                  <a:gd name="T45" fmla="*/ 6 h 18"/>
                  <a:gd name="T46" fmla="*/ 0 w 20"/>
                  <a:gd name="T47" fmla="*/ 7 h 18"/>
                  <a:gd name="T48" fmla="*/ 0 w 20"/>
                  <a:gd name="T49" fmla="*/ 9 h 18"/>
                  <a:gd name="T50" fmla="*/ 0 w 20"/>
                  <a:gd name="T51" fmla="*/ 10 h 18"/>
                  <a:gd name="T52" fmla="*/ 0 w 20"/>
                  <a:gd name="T53" fmla="*/ 12 h 18"/>
                  <a:gd name="T54" fmla="*/ 1 w 20"/>
                  <a:gd name="T55" fmla="*/ 14 h 18"/>
                  <a:gd name="T56" fmla="*/ 3 w 20"/>
                  <a:gd name="T57" fmla="*/ 15 h 18"/>
                  <a:gd name="T58" fmla="*/ 4 w 20"/>
                  <a:gd name="T59" fmla="*/ 17 h 18"/>
                  <a:gd name="T60" fmla="*/ 6 w 20"/>
                  <a:gd name="T61" fmla="*/ 18 h 18"/>
                  <a:gd name="T62" fmla="*/ 8 w 20"/>
                  <a:gd name="T63" fmla="*/ 18 h 18"/>
                  <a:gd name="T64" fmla="*/ 9 w 20"/>
                  <a:gd name="T65" fmla="*/ 18 h 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18"/>
                  <a:gd name="T101" fmla="*/ 20 w 20"/>
                  <a:gd name="T102" fmla="*/ 18 h 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18">
                    <a:moveTo>
                      <a:pt x="9" y="18"/>
                    </a:moveTo>
                    <a:lnTo>
                      <a:pt x="12" y="18"/>
                    </a:lnTo>
                    <a:lnTo>
                      <a:pt x="14" y="18"/>
                    </a:lnTo>
                    <a:lnTo>
                      <a:pt x="15" y="17"/>
                    </a:lnTo>
                    <a:lnTo>
                      <a:pt x="17" y="15"/>
                    </a:lnTo>
                    <a:lnTo>
                      <a:pt x="18" y="14"/>
                    </a:lnTo>
                    <a:lnTo>
                      <a:pt x="18" y="12"/>
                    </a:lnTo>
                    <a:lnTo>
                      <a:pt x="20" y="10"/>
                    </a:lnTo>
                    <a:lnTo>
                      <a:pt x="20" y="9"/>
                    </a:lnTo>
                    <a:lnTo>
                      <a:pt x="20" y="7"/>
                    </a:lnTo>
                    <a:lnTo>
                      <a:pt x="18" y="6"/>
                    </a:lnTo>
                    <a:lnTo>
                      <a:pt x="18" y="3"/>
                    </a:lnTo>
                    <a:lnTo>
                      <a:pt x="17" y="3"/>
                    </a:lnTo>
                    <a:lnTo>
                      <a:pt x="15" y="1"/>
                    </a:lnTo>
                    <a:lnTo>
                      <a:pt x="14" y="0"/>
                    </a:lnTo>
                    <a:lnTo>
                      <a:pt x="12" y="0"/>
                    </a:lnTo>
                    <a:lnTo>
                      <a:pt x="9" y="0"/>
                    </a:lnTo>
                    <a:lnTo>
                      <a:pt x="8" y="0"/>
                    </a:lnTo>
                    <a:lnTo>
                      <a:pt x="6" y="0"/>
                    </a:lnTo>
                    <a:lnTo>
                      <a:pt x="4" y="1"/>
                    </a:lnTo>
                    <a:lnTo>
                      <a:pt x="3" y="3"/>
                    </a:lnTo>
                    <a:lnTo>
                      <a:pt x="1" y="3"/>
                    </a:lnTo>
                    <a:lnTo>
                      <a:pt x="0" y="6"/>
                    </a:lnTo>
                    <a:lnTo>
                      <a:pt x="0" y="7"/>
                    </a:lnTo>
                    <a:lnTo>
                      <a:pt x="0" y="9"/>
                    </a:lnTo>
                    <a:lnTo>
                      <a:pt x="0" y="10"/>
                    </a:lnTo>
                    <a:lnTo>
                      <a:pt x="0" y="12"/>
                    </a:lnTo>
                    <a:lnTo>
                      <a:pt x="1" y="14"/>
                    </a:lnTo>
                    <a:lnTo>
                      <a:pt x="3" y="15"/>
                    </a:lnTo>
                    <a:lnTo>
                      <a:pt x="4" y="17"/>
                    </a:lnTo>
                    <a:lnTo>
                      <a:pt x="6" y="18"/>
                    </a:lnTo>
                    <a:lnTo>
                      <a:pt x="8" y="18"/>
                    </a:lnTo>
                    <a:lnTo>
                      <a:pt x="9" y="1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54" name="Freeform 1218"/>
              <p:cNvSpPr>
                <a:spLocks/>
              </p:cNvSpPr>
              <p:nvPr/>
            </p:nvSpPr>
            <p:spPr bwMode="auto">
              <a:xfrm>
                <a:off x="3126" y="835"/>
                <a:ext cx="14" cy="12"/>
              </a:xfrm>
              <a:custGeom>
                <a:avLst/>
                <a:gdLst>
                  <a:gd name="T0" fmla="*/ 6 w 14"/>
                  <a:gd name="T1" fmla="*/ 12 h 12"/>
                  <a:gd name="T2" fmla="*/ 8 w 14"/>
                  <a:gd name="T3" fmla="*/ 12 h 12"/>
                  <a:gd name="T4" fmla="*/ 9 w 14"/>
                  <a:gd name="T5" fmla="*/ 12 h 12"/>
                  <a:gd name="T6" fmla="*/ 11 w 14"/>
                  <a:gd name="T7" fmla="*/ 11 h 12"/>
                  <a:gd name="T8" fmla="*/ 11 w 14"/>
                  <a:gd name="T9" fmla="*/ 11 h 12"/>
                  <a:gd name="T10" fmla="*/ 12 w 14"/>
                  <a:gd name="T11" fmla="*/ 9 h 12"/>
                  <a:gd name="T12" fmla="*/ 12 w 14"/>
                  <a:gd name="T13" fmla="*/ 9 h 12"/>
                  <a:gd name="T14" fmla="*/ 12 w 14"/>
                  <a:gd name="T15" fmla="*/ 7 h 12"/>
                  <a:gd name="T16" fmla="*/ 14 w 14"/>
                  <a:gd name="T17" fmla="*/ 6 h 12"/>
                  <a:gd name="T18" fmla="*/ 12 w 14"/>
                  <a:gd name="T19" fmla="*/ 4 h 12"/>
                  <a:gd name="T20" fmla="*/ 12 w 14"/>
                  <a:gd name="T21" fmla="*/ 3 h 12"/>
                  <a:gd name="T22" fmla="*/ 12 w 14"/>
                  <a:gd name="T23" fmla="*/ 3 h 12"/>
                  <a:gd name="T24" fmla="*/ 11 w 14"/>
                  <a:gd name="T25" fmla="*/ 1 h 12"/>
                  <a:gd name="T26" fmla="*/ 11 w 14"/>
                  <a:gd name="T27" fmla="*/ 1 h 12"/>
                  <a:gd name="T28" fmla="*/ 9 w 14"/>
                  <a:gd name="T29" fmla="*/ 0 h 12"/>
                  <a:gd name="T30" fmla="*/ 8 w 14"/>
                  <a:gd name="T31" fmla="*/ 0 h 12"/>
                  <a:gd name="T32" fmla="*/ 6 w 14"/>
                  <a:gd name="T33" fmla="*/ 0 h 12"/>
                  <a:gd name="T34" fmla="*/ 5 w 14"/>
                  <a:gd name="T35" fmla="*/ 0 h 12"/>
                  <a:gd name="T36" fmla="*/ 5 w 14"/>
                  <a:gd name="T37" fmla="*/ 0 h 12"/>
                  <a:gd name="T38" fmla="*/ 3 w 14"/>
                  <a:gd name="T39" fmla="*/ 1 h 12"/>
                  <a:gd name="T40" fmla="*/ 1 w 14"/>
                  <a:gd name="T41" fmla="*/ 1 h 12"/>
                  <a:gd name="T42" fmla="*/ 1 w 14"/>
                  <a:gd name="T43" fmla="*/ 3 h 12"/>
                  <a:gd name="T44" fmla="*/ 1 w 14"/>
                  <a:gd name="T45" fmla="*/ 3 h 12"/>
                  <a:gd name="T46" fmla="*/ 0 w 14"/>
                  <a:gd name="T47" fmla="*/ 4 h 12"/>
                  <a:gd name="T48" fmla="*/ 0 w 14"/>
                  <a:gd name="T49" fmla="*/ 6 h 12"/>
                  <a:gd name="T50" fmla="*/ 0 w 14"/>
                  <a:gd name="T51" fmla="*/ 7 h 12"/>
                  <a:gd name="T52" fmla="*/ 1 w 14"/>
                  <a:gd name="T53" fmla="*/ 9 h 12"/>
                  <a:gd name="T54" fmla="*/ 1 w 14"/>
                  <a:gd name="T55" fmla="*/ 9 h 12"/>
                  <a:gd name="T56" fmla="*/ 1 w 14"/>
                  <a:gd name="T57" fmla="*/ 11 h 12"/>
                  <a:gd name="T58" fmla="*/ 3 w 14"/>
                  <a:gd name="T59" fmla="*/ 11 h 12"/>
                  <a:gd name="T60" fmla="*/ 5 w 14"/>
                  <a:gd name="T61" fmla="*/ 12 h 12"/>
                  <a:gd name="T62" fmla="*/ 5 w 14"/>
                  <a:gd name="T63" fmla="*/ 12 h 12"/>
                  <a:gd name="T64" fmla="*/ 6 w 14"/>
                  <a:gd name="T65" fmla="*/ 12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
                  <a:gd name="T100" fmla="*/ 0 h 12"/>
                  <a:gd name="T101" fmla="*/ 14 w 14"/>
                  <a:gd name="T102" fmla="*/ 12 h 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 h="12">
                    <a:moveTo>
                      <a:pt x="6" y="12"/>
                    </a:moveTo>
                    <a:lnTo>
                      <a:pt x="8" y="12"/>
                    </a:lnTo>
                    <a:lnTo>
                      <a:pt x="9" y="12"/>
                    </a:lnTo>
                    <a:lnTo>
                      <a:pt x="11" y="11"/>
                    </a:lnTo>
                    <a:lnTo>
                      <a:pt x="12" y="9"/>
                    </a:lnTo>
                    <a:lnTo>
                      <a:pt x="12" y="7"/>
                    </a:lnTo>
                    <a:lnTo>
                      <a:pt x="14" y="6"/>
                    </a:lnTo>
                    <a:lnTo>
                      <a:pt x="12" y="4"/>
                    </a:lnTo>
                    <a:lnTo>
                      <a:pt x="12" y="3"/>
                    </a:lnTo>
                    <a:lnTo>
                      <a:pt x="11" y="1"/>
                    </a:lnTo>
                    <a:lnTo>
                      <a:pt x="9" y="0"/>
                    </a:lnTo>
                    <a:lnTo>
                      <a:pt x="8" y="0"/>
                    </a:lnTo>
                    <a:lnTo>
                      <a:pt x="6" y="0"/>
                    </a:lnTo>
                    <a:lnTo>
                      <a:pt x="5" y="0"/>
                    </a:lnTo>
                    <a:lnTo>
                      <a:pt x="3" y="1"/>
                    </a:lnTo>
                    <a:lnTo>
                      <a:pt x="1" y="1"/>
                    </a:lnTo>
                    <a:lnTo>
                      <a:pt x="1" y="3"/>
                    </a:lnTo>
                    <a:lnTo>
                      <a:pt x="0" y="4"/>
                    </a:lnTo>
                    <a:lnTo>
                      <a:pt x="0" y="6"/>
                    </a:lnTo>
                    <a:lnTo>
                      <a:pt x="0" y="7"/>
                    </a:lnTo>
                    <a:lnTo>
                      <a:pt x="1" y="9"/>
                    </a:lnTo>
                    <a:lnTo>
                      <a:pt x="1" y="11"/>
                    </a:lnTo>
                    <a:lnTo>
                      <a:pt x="3" y="11"/>
                    </a:lnTo>
                    <a:lnTo>
                      <a:pt x="5" y="12"/>
                    </a:lnTo>
                    <a:lnTo>
                      <a:pt x="6" y="1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55" name="Freeform 1219"/>
              <p:cNvSpPr>
                <a:spLocks/>
              </p:cNvSpPr>
              <p:nvPr/>
            </p:nvSpPr>
            <p:spPr bwMode="auto">
              <a:xfrm>
                <a:off x="3129" y="838"/>
                <a:ext cx="8" cy="6"/>
              </a:xfrm>
              <a:custGeom>
                <a:avLst/>
                <a:gdLst>
                  <a:gd name="T0" fmla="*/ 3 w 8"/>
                  <a:gd name="T1" fmla="*/ 6 h 6"/>
                  <a:gd name="T2" fmla="*/ 5 w 8"/>
                  <a:gd name="T3" fmla="*/ 6 h 6"/>
                  <a:gd name="T4" fmla="*/ 6 w 8"/>
                  <a:gd name="T5" fmla="*/ 6 h 6"/>
                  <a:gd name="T6" fmla="*/ 8 w 8"/>
                  <a:gd name="T7" fmla="*/ 4 h 6"/>
                  <a:gd name="T8" fmla="*/ 8 w 8"/>
                  <a:gd name="T9" fmla="*/ 3 h 6"/>
                  <a:gd name="T10" fmla="*/ 8 w 8"/>
                  <a:gd name="T11" fmla="*/ 1 h 6"/>
                  <a:gd name="T12" fmla="*/ 6 w 8"/>
                  <a:gd name="T13" fmla="*/ 0 h 6"/>
                  <a:gd name="T14" fmla="*/ 5 w 8"/>
                  <a:gd name="T15" fmla="*/ 0 h 6"/>
                  <a:gd name="T16" fmla="*/ 3 w 8"/>
                  <a:gd name="T17" fmla="*/ 0 h 6"/>
                  <a:gd name="T18" fmla="*/ 2 w 8"/>
                  <a:gd name="T19" fmla="*/ 0 h 6"/>
                  <a:gd name="T20" fmla="*/ 2 w 8"/>
                  <a:gd name="T21" fmla="*/ 0 h 6"/>
                  <a:gd name="T22" fmla="*/ 0 w 8"/>
                  <a:gd name="T23" fmla="*/ 1 h 6"/>
                  <a:gd name="T24" fmla="*/ 0 w 8"/>
                  <a:gd name="T25" fmla="*/ 3 h 6"/>
                  <a:gd name="T26" fmla="*/ 0 w 8"/>
                  <a:gd name="T27" fmla="*/ 4 h 6"/>
                  <a:gd name="T28" fmla="*/ 2 w 8"/>
                  <a:gd name="T29" fmla="*/ 6 h 6"/>
                  <a:gd name="T30" fmla="*/ 2 w 8"/>
                  <a:gd name="T31" fmla="*/ 6 h 6"/>
                  <a:gd name="T32" fmla="*/ 3 w 8"/>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
                  <a:gd name="T52" fmla="*/ 0 h 6"/>
                  <a:gd name="T53" fmla="*/ 8 w 8"/>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 h="6">
                    <a:moveTo>
                      <a:pt x="3" y="6"/>
                    </a:moveTo>
                    <a:lnTo>
                      <a:pt x="5" y="6"/>
                    </a:lnTo>
                    <a:lnTo>
                      <a:pt x="6" y="6"/>
                    </a:lnTo>
                    <a:lnTo>
                      <a:pt x="8" y="4"/>
                    </a:lnTo>
                    <a:lnTo>
                      <a:pt x="8" y="3"/>
                    </a:lnTo>
                    <a:lnTo>
                      <a:pt x="8" y="1"/>
                    </a:lnTo>
                    <a:lnTo>
                      <a:pt x="6" y="0"/>
                    </a:lnTo>
                    <a:lnTo>
                      <a:pt x="5" y="0"/>
                    </a:lnTo>
                    <a:lnTo>
                      <a:pt x="3" y="0"/>
                    </a:lnTo>
                    <a:lnTo>
                      <a:pt x="2" y="0"/>
                    </a:lnTo>
                    <a:lnTo>
                      <a:pt x="0" y="1"/>
                    </a:lnTo>
                    <a:lnTo>
                      <a:pt x="0" y="3"/>
                    </a:lnTo>
                    <a:lnTo>
                      <a:pt x="0" y="4"/>
                    </a:lnTo>
                    <a:lnTo>
                      <a:pt x="2" y="6"/>
                    </a:lnTo>
                    <a:lnTo>
                      <a:pt x="3"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56" name="Freeform 1220"/>
              <p:cNvSpPr>
                <a:spLocks/>
              </p:cNvSpPr>
              <p:nvPr/>
            </p:nvSpPr>
            <p:spPr bwMode="auto">
              <a:xfrm>
                <a:off x="3127" y="783"/>
                <a:ext cx="13" cy="50"/>
              </a:xfrm>
              <a:custGeom>
                <a:avLst/>
                <a:gdLst>
                  <a:gd name="T0" fmla="*/ 8 w 13"/>
                  <a:gd name="T1" fmla="*/ 50 h 50"/>
                  <a:gd name="T2" fmla="*/ 10 w 13"/>
                  <a:gd name="T3" fmla="*/ 45 h 50"/>
                  <a:gd name="T4" fmla="*/ 10 w 13"/>
                  <a:gd name="T5" fmla="*/ 41 h 50"/>
                  <a:gd name="T6" fmla="*/ 10 w 13"/>
                  <a:gd name="T7" fmla="*/ 36 h 50"/>
                  <a:gd name="T8" fmla="*/ 10 w 13"/>
                  <a:gd name="T9" fmla="*/ 31 h 50"/>
                  <a:gd name="T10" fmla="*/ 8 w 13"/>
                  <a:gd name="T11" fmla="*/ 28 h 50"/>
                  <a:gd name="T12" fmla="*/ 8 w 13"/>
                  <a:gd name="T13" fmla="*/ 24 h 50"/>
                  <a:gd name="T14" fmla="*/ 7 w 13"/>
                  <a:gd name="T15" fmla="*/ 19 h 50"/>
                  <a:gd name="T16" fmla="*/ 7 w 13"/>
                  <a:gd name="T17" fmla="*/ 16 h 50"/>
                  <a:gd name="T18" fmla="*/ 7 w 13"/>
                  <a:gd name="T19" fmla="*/ 16 h 50"/>
                  <a:gd name="T20" fmla="*/ 8 w 13"/>
                  <a:gd name="T21" fmla="*/ 14 h 50"/>
                  <a:gd name="T22" fmla="*/ 8 w 13"/>
                  <a:gd name="T23" fmla="*/ 14 h 50"/>
                  <a:gd name="T24" fmla="*/ 10 w 13"/>
                  <a:gd name="T25" fmla="*/ 13 h 50"/>
                  <a:gd name="T26" fmla="*/ 11 w 13"/>
                  <a:gd name="T27" fmla="*/ 13 h 50"/>
                  <a:gd name="T28" fmla="*/ 11 w 13"/>
                  <a:gd name="T29" fmla="*/ 13 h 50"/>
                  <a:gd name="T30" fmla="*/ 11 w 13"/>
                  <a:gd name="T31" fmla="*/ 11 h 50"/>
                  <a:gd name="T32" fmla="*/ 13 w 13"/>
                  <a:gd name="T33" fmla="*/ 11 h 50"/>
                  <a:gd name="T34" fmla="*/ 11 w 13"/>
                  <a:gd name="T35" fmla="*/ 11 h 50"/>
                  <a:gd name="T36" fmla="*/ 10 w 13"/>
                  <a:gd name="T37" fmla="*/ 10 h 50"/>
                  <a:gd name="T38" fmla="*/ 8 w 13"/>
                  <a:gd name="T39" fmla="*/ 8 h 50"/>
                  <a:gd name="T40" fmla="*/ 8 w 13"/>
                  <a:gd name="T41" fmla="*/ 5 h 50"/>
                  <a:gd name="T42" fmla="*/ 7 w 13"/>
                  <a:gd name="T43" fmla="*/ 3 h 50"/>
                  <a:gd name="T44" fmla="*/ 7 w 13"/>
                  <a:gd name="T45" fmla="*/ 2 h 50"/>
                  <a:gd name="T46" fmla="*/ 7 w 13"/>
                  <a:gd name="T47" fmla="*/ 2 h 50"/>
                  <a:gd name="T48" fmla="*/ 5 w 13"/>
                  <a:gd name="T49" fmla="*/ 0 h 50"/>
                  <a:gd name="T50" fmla="*/ 5 w 13"/>
                  <a:gd name="T51" fmla="*/ 2 h 50"/>
                  <a:gd name="T52" fmla="*/ 5 w 13"/>
                  <a:gd name="T53" fmla="*/ 2 h 50"/>
                  <a:gd name="T54" fmla="*/ 5 w 13"/>
                  <a:gd name="T55" fmla="*/ 3 h 50"/>
                  <a:gd name="T56" fmla="*/ 4 w 13"/>
                  <a:gd name="T57" fmla="*/ 5 h 50"/>
                  <a:gd name="T58" fmla="*/ 4 w 13"/>
                  <a:gd name="T59" fmla="*/ 8 h 50"/>
                  <a:gd name="T60" fmla="*/ 2 w 13"/>
                  <a:gd name="T61" fmla="*/ 10 h 50"/>
                  <a:gd name="T62" fmla="*/ 0 w 13"/>
                  <a:gd name="T63" fmla="*/ 11 h 50"/>
                  <a:gd name="T64" fmla="*/ 0 w 13"/>
                  <a:gd name="T65" fmla="*/ 11 h 50"/>
                  <a:gd name="T66" fmla="*/ 0 w 13"/>
                  <a:gd name="T67" fmla="*/ 11 h 50"/>
                  <a:gd name="T68" fmla="*/ 0 w 13"/>
                  <a:gd name="T69" fmla="*/ 13 h 50"/>
                  <a:gd name="T70" fmla="*/ 2 w 13"/>
                  <a:gd name="T71" fmla="*/ 13 h 50"/>
                  <a:gd name="T72" fmla="*/ 2 w 13"/>
                  <a:gd name="T73" fmla="*/ 13 h 50"/>
                  <a:gd name="T74" fmla="*/ 4 w 13"/>
                  <a:gd name="T75" fmla="*/ 14 h 50"/>
                  <a:gd name="T76" fmla="*/ 4 w 13"/>
                  <a:gd name="T77" fmla="*/ 14 h 50"/>
                  <a:gd name="T78" fmla="*/ 5 w 13"/>
                  <a:gd name="T79" fmla="*/ 16 h 50"/>
                  <a:gd name="T80" fmla="*/ 5 w 13"/>
                  <a:gd name="T81" fmla="*/ 16 h 50"/>
                  <a:gd name="T82" fmla="*/ 5 w 13"/>
                  <a:gd name="T83" fmla="*/ 19 h 50"/>
                  <a:gd name="T84" fmla="*/ 4 w 13"/>
                  <a:gd name="T85" fmla="*/ 24 h 50"/>
                  <a:gd name="T86" fmla="*/ 4 w 13"/>
                  <a:gd name="T87" fmla="*/ 28 h 50"/>
                  <a:gd name="T88" fmla="*/ 2 w 13"/>
                  <a:gd name="T89" fmla="*/ 31 h 50"/>
                  <a:gd name="T90" fmla="*/ 2 w 13"/>
                  <a:gd name="T91" fmla="*/ 36 h 50"/>
                  <a:gd name="T92" fmla="*/ 2 w 13"/>
                  <a:gd name="T93" fmla="*/ 41 h 50"/>
                  <a:gd name="T94" fmla="*/ 2 w 13"/>
                  <a:gd name="T95" fmla="*/ 45 h 50"/>
                  <a:gd name="T96" fmla="*/ 4 w 13"/>
                  <a:gd name="T97" fmla="*/ 50 h 50"/>
                  <a:gd name="T98" fmla="*/ 8 w 13"/>
                  <a:gd name="T99" fmla="*/ 50 h 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
                  <a:gd name="T151" fmla="*/ 0 h 50"/>
                  <a:gd name="T152" fmla="*/ 13 w 13"/>
                  <a:gd name="T153" fmla="*/ 50 h 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 h="50">
                    <a:moveTo>
                      <a:pt x="8" y="50"/>
                    </a:moveTo>
                    <a:lnTo>
                      <a:pt x="10" y="45"/>
                    </a:lnTo>
                    <a:lnTo>
                      <a:pt x="10" y="41"/>
                    </a:lnTo>
                    <a:lnTo>
                      <a:pt x="10" y="36"/>
                    </a:lnTo>
                    <a:lnTo>
                      <a:pt x="10" y="31"/>
                    </a:lnTo>
                    <a:lnTo>
                      <a:pt x="8" y="28"/>
                    </a:lnTo>
                    <a:lnTo>
                      <a:pt x="8" y="24"/>
                    </a:lnTo>
                    <a:lnTo>
                      <a:pt x="7" y="19"/>
                    </a:lnTo>
                    <a:lnTo>
                      <a:pt x="7" y="16"/>
                    </a:lnTo>
                    <a:lnTo>
                      <a:pt x="8" y="14"/>
                    </a:lnTo>
                    <a:lnTo>
                      <a:pt x="10" y="13"/>
                    </a:lnTo>
                    <a:lnTo>
                      <a:pt x="11" y="13"/>
                    </a:lnTo>
                    <a:lnTo>
                      <a:pt x="11" y="11"/>
                    </a:lnTo>
                    <a:lnTo>
                      <a:pt x="13" y="11"/>
                    </a:lnTo>
                    <a:lnTo>
                      <a:pt x="11" y="11"/>
                    </a:lnTo>
                    <a:lnTo>
                      <a:pt x="10" y="10"/>
                    </a:lnTo>
                    <a:lnTo>
                      <a:pt x="8" y="8"/>
                    </a:lnTo>
                    <a:lnTo>
                      <a:pt x="8" y="5"/>
                    </a:lnTo>
                    <a:lnTo>
                      <a:pt x="7" y="3"/>
                    </a:lnTo>
                    <a:lnTo>
                      <a:pt x="7" y="2"/>
                    </a:lnTo>
                    <a:lnTo>
                      <a:pt x="5" y="0"/>
                    </a:lnTo>
                    <a:lnTo>
                      <a:pt x="5" y="2"/>
                    </a:lnTo>
                    <a:lnTo>
                      <a:pt x="5" y="3"/>
                    </a:lnTo>
                    <a:lnTo>
                      <a:pt x="4" y="5"/>
                    </a:lnTo>
                    <a:lnTo>
                      <a:pt x="4" y="8"/>
                    </a:lnTo>
                    <a:lnTo>
                      <a:pt x="2" y="10"/>
                    </a:lnTo>
                    <a:lnTo>
                      <a:pt x="0" y="11"/>
                    </a:lnTo>
                    <a:lnTo>
                      <a:pt x="0" y="13"/>
                    </a:lnTo>
                    <a:lnTo>
                      <a:pt x="2" y="13"/>
                    </a:lnTo>
                    <a:lnTo>
                      <a:pt x="4" y="14"/>
                    </a:lnTo>
                    <a:lnTo>
                      <a:pt x="5" y="16"/>
                    </a:lnTo>
                    <a:lnTo>
                      <a:pt x="5" y="19"/>
                    </a:lnTo>
                    <a:lnTo>
                      <a:pt x="4" y="24"/>
                    </a:lnTo>
                    <a:lnTo>
                      <a:pt x="4" y="28"/>
                    </a:lnTo>
                    <a:lnTo>
                      <a:pt x="2" y="31"/>
                    </a:lnTo>
                    <a:lnTo>
                      <a:pt x="2" y="36"/>
                    </a:lnTo>
                    <a:lnTo>
                      <a:pt x="2" y="41"/>
                    </a:lnTo>
                    <a:lnTo>
                      <a:pt x="2" y="45"/>
                    </a:lnTo>
                    <a:lnTo>
                      <a:pt x="4" y="50"/>
                    </a:lnTo>
                    <a:lnTo>
                      <a:pt x="8" y="5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57" name="Freeform 1221"/>
              <p:cNvSpPr>
                <a:spLocks/>
              </p:cNvSpPr>
              <p:nvPr/>
            </p:nvSpPr>
            <p:spPr bwMode="auto">
              <a:xfrm>
                <a:off x="3071" y="835"/>
                <a:ext cx="53" cy="12"/>
              </a:xfrm>
              <a:custGeom>
                <a:avLst/>
                <a:gdLst>
                  <a:gd name="T0" fmla="*/ 50 w 53"/>
                  <a:gd name="T1" fmla="*/ 3 h 12"/>
                  <a:gd name="T2" fmla="*/ 46 w 53"/>
                  <a:gd name="T3" fmla="*/ 3 h 12"/>
                  <a:gd name="T4" fmla="*/ 41 w 53"/>
                  <a:gd name="T5" fmla="*/ 3 h 12"/>
                  <a:gd name="T6" fmla="*/ 36 w 53"/>
                  <a:gd name="T7" fmla="*/ 3 h 12"/>
                  <a:gd name="T8" fmla="*/ 31 w 53"/>
                  <a:gd name="T9" fmla="*/ 3 h 12"/>
                  <a:gd name="T10" fmla="*/ 27 w 53"/>
                  <a:gd name="T11" fmla="*/ 4 h 12"/>
                  <a:gd name="T12" fmla="*/ 24 w 53"/>
                  <a:gd name="T13" fmla="*/ 4 h 12"/>
                  <a:gd name="T14" fmla="*/ 19 w 53"/>
                  <a:gd name="T15" fmla="*/ 4 h 12"/>
                  <a:gd name="T16" fmla="*/ 16 w 53"/>
                  <a:gd name="T17" fmla="*/ 4 h 12"/>
                  <a:gd name="T18" fmla="*/ 14 w 53"/>
                  <a:gd name="T19" fmla="*/ 3 h 12"/>
                  <a:gd name="T20" fmla="*/ 13 w 53"/>
                  <a:gd name="T21" fmla="*/ 1 h 12"/>
                  <a:gd name="T22" fmla="*/ 13 w 53"/>
                  <a:gd name="T23" fmla="*/ 0 h 12"/>
                  <a:gd name="T24" fmla="*/ 11 w 53"/>
                  <a:gd name="T25" fmla="*/ 1 h 12"/>
                  <a:gd name="T26" fmla="*/ 8 w 53"/>
                  <a:gd name="T27" fmla="*/ 4 h 12"/>
                  <a:gd name="T28" fmla="*/ 5 w 53"/>
                  <a:gd name="T29" fmla="*/ 4 h 12"/>
                  <a:gd name="T30" fmla="*/ 2 w 53"/>
                  <a:gd name="T31" fmla="*/ 6 h 12"/>
                  <a:gd name="T32" fmla="*/ 2 w 53"/>
                  <a:gd name="T33" fmla="*/ 6 h 12"/>
                  <a:gd name="T34" fmla="*/ 5 w 53"/>
                  <a:gd name="T35" fmla="*/ 7 h 12"/>
                  <a:gd name="T36" fmla="*/ 8 w 53"/>
                  <a:gd name="T37" fmla="*/ 9 h 12"/>
                  <a:gd name="T38" fmla="*/ 11 w 53"/>
                  <a:gd name="T39" fmla="*/ 11 h 12"/>
                  <a:gd name="T40" fmla="*/ 13 w 53"/>
                  <a:gd name="T41" fmla="*/ 12 h 12"/>
                  <a:gd name="T42" fmla="*/ 13 w 53"/>
                  <a:gd name="T43" fmla="*/ 11 h 12"/>
                  <a:gd name="T44" fmla="*/ 14 w 53"/>
                  <a:gd name="T45" fmla="*/ 9 h 12"/>
                  <a:gd name="T46" fmla="*/ 16 w 53"/>
                  <a:gd name="T47" fmla="*/ 7 h 12"/>
                  <a:gd name="T48" fmla="*/ 19 w 53"/>
                  <a:gd name="T49" fmla="*/ 7 h 12"/>
                  <a:gd name="T50" fmla="*/ 24 w 53"/>
                  <a:gd name="T51" fmla="*/ 7 h 12"/>
                  <a:gd name="T52" fmla="*/ 27 w 53"/>
                  <a:gd name="T53" fmla="*/ 7 h 12"/>
                  <a:gd name="T54" fmla="*/ 31 w 53"/>
                  <a:gd name="T55" fmla="*/ 9 h 12"/>
                  <a:gd name="T56" fmla="*/ 36 w 53"/>
                  <a:gd name="T57" fmla="*/ 9 h 12"/>
                  <a:gd name="T58" fmla="*/ 41 w 53"/>
                  <a:gd name="T59" fmla="*/ 9 h 12"/>
                  <a:gd name="T60" fmla="*/ 46 w 53"/>
                  <a:gd name="T61" fmla="*/ 9 h 12"/>
                  <a:gd name="T62" fmla="*/ 50 w 53"/>
                  <a:gd name="T63" fmla="*/ 9 h 12"/>
                  <a:gd name="T64" fmla="*/ 53 w 53"/>
                  <a:gd name="T65" fmla="*/ 3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12"/>
                  <a:gd name="T101" fmla="*/ 53 w 53"/>
                  <a:gd name="T102" fmla="*/ 12 h 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12">
                    <a:moveTo>
                      <a:pt x="53" y="3"/>
                    </a:moveTo>
                    <a:lnTo>
                      <a:pt x="50" y="3"/>
                    </a:lnTo>
                    <a:lnTo>
                      <a:pt x="47" y="3"/>
                    </a:lnTo>
                    <a:lnTo>
                      <a:pt x="46" y="3"/>
                    </a:lnTo>
                    <a:lnTo>
                      <a:pt x="42" y="3"/>
                    </a:lnTo>
                    <a:lnTo>
                      <a:pt x="41" y="3"/>
                    </a:lnTo>
                    <a:lnTo>
                      <a:pt x="38" y="3"/>
                    </a:lnTo>
                    <a:lnTo>
                      <a:pt x="36" y="3"/>
                    </a:lnTo>
                    <a:lnTo>
                      <a:pt x="33" y="3"/>
                    </a:lnTo>
                    <a:lnTo>
                      <a:pt x="31" y="3"/>
                    </a:lnTo>
                    <a:lnTo>
                      <a:pt x="30" y="3"/>
                    </a:lnTo>
                    <a:lnTo>
                      <a:pt x="27" y="4"/>
                    </a:lnTo>
                    <a:lnTo>
                      <a:pt x="25" y="4"/>
                    </a:lnTo>
                    <a:lnTo>
                      <a:pt x="24" y="4"/>
                    </a:lnTo>
                    <a:lnTo>
                      <a:pt x="21" y="4"/>
                    </a:lnTo>
                    <a:lnTo>
                      <a:pt x="19" y="4"/>
                    </a:lnTo>
                    <a:lnTo>
                      <a:pt x="17" y="4"/>
                    </a:lnTo>
                    <a:lnTo>
                      <a:pt x="16" y="4"/>
                    </a:lnTo>
                    <a:lnTo>
                      <a:pt x="14" y="3"/>
                    </a:lnTo>
                    <a:lnTo>
                      <a:pt x="13" y="1"/>
                    </a:lnTo>
                    <a:lnTo>
                      <a:pt x="13" y="0"/>
                    </a:lnTo>
                    <a:lnTo>
                      <a:pt x="11" y="1"/>
                    </a:lnTo>
                    <a:lnTo>
                      <a:pt x="10" y="3"/>
                    </a:lnTo>
                    <a:lnTo>
                      <a:pt x="8" y="4"/>
                    </a:lnTo>
                    <a:lnTo>
                      <a:pt x="7" y="4"/>
                    </a:lnTo>
                    <a:lnTo>
                      <a:pt x="5" y="4"/>
                    </a:lnTo>
                    <a:lnTo>
                      <a:pt x="2" y="6"/>
                    </a:lnTo>
                    <a:lnTo>
                      <a:pt x="0" y="6"/>
                    </a:lnTo>
                    <a:lnTo>
                      <a:pt x="2" y="6"/>
                    </a:lnTo>
                    <a:lnTo>
                      <a:pt x="3" y="6"/>
                    </a:lnTo>
                    <a:lnTo>
                      <a:pt x="5" y="7"/>
                    </a:lnTo>
                    <a:lnTo>
                      <a:pt x="7" y="7"/>
                    </a:lnTo>
                    <a:lnTo>
                      <a:pt x="8" y="9"/>
                    </a:lnTo>
                    <a:lnTo>
                      <a:pt x="10" y="9"/>
                    </a:lnTo>
                    <a:lnTo>
                      <a:pt x="11" y="11"/>
                    </a:lnTo>
                    <a:lnTo>
                      <a:pt x="13" y="12"/>
                    </a:lnTo>
                    <a:lnTo>
                      <a:pt x="13" y="11"/>
                    </a:lnTo>
                    <a:lnTo>
                      <a:pt x="14" y="9"/>
                    </a:lnTo>
                    <a:lnTo>
                      <a:pt x="16" y="7"/>
                    </a:lnTo>
                    <a:lnTo>
                      <a:pt x="17" y="7"/>
                    </a:lnTo>
                    <a:lnTo>
                      <a:pt x="19" y="7"/>
                    </a:lnTo>
                    <a:lnTo>
                      <a:pt x="21" y="7"/>
                    </a:lnTo>
                    <a:lnTo>
                      <a:pt x="24" y="7"/>
                    </a:lnTo>
                    <a:lnTo>
                      <a:pt x="25" y="7"/>
                    </a:lnTo>
                    <a:lnTo>
                      <a:pt x="27" y="7"/>
                    </a:lnTo>
                    <a:lnTo>
                      <a:pt x="30" y="7"/>
                    </a:lnTo>
                    <a:lnTo>
                      <a:pt x="31" y="9"/>
                    </a:lnTo>
                    <a:lnTo>
                      <a:pt x="35" y="9"/>
                    </a:lnTo>
                    <a:lnTo>
                      <a:pt x="36" y="9"/>
                    </a:lnTo>
                    <a:lnTo>
                      <a:pt x="38" y="9"/>
                    </a:lnTo>
                    <a:lnTo>
                      <a:pt x="41" y="9"/>
                    </a:lnTo>
                    <a:lnTo>
                      <a:pt x="42" y="9"/>
                    </a:lnTo>
                    <a:lnTo>
                      <a:pt x="46" y="9"/>
                    </a:lnTo>
                    <a:lnTo>
                      <a:pt x="47" y="9"/>
                    </a:lnTo>
                    <a:lnTo>
                      <a:pt x="50" y="9"/>
                    </a:lnTo>
                    <a:lnTo>
                      <a:pt x="53" y="7"/>
                    </a:lnTo>
                    <a:lnTo>
                      <a:pt x="53"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58" name="Freeform 1222"/>
              <p:cNvSpPr>
                <a:spLocks/>
              </p:cNvSpPr>
              <p:nvPr/>
            </p:nvSpPr>
            <p:spPr bwMode="auto">
              <a:xfrm>
                <a:off x="3152" y="768"/>
                <a:ext cx="2" cy="6"/>
              </a:xfrm>
              <a:custGeom>
                <a:avLst/>
                <a:gdLst>
                  <a:gd name="T0" fmla="*/ 2 w 2"/>
                  <a:gd name="T1" fmla="*/ 0 h 6"/>
                  <a:gd name="T2" fmla="*/ 0 w 2"/>
                  <a:gd name="T3" fmla="*/ 0 h 6"/>
                  <a:gd name="T4" fmla="*/ 0 w 2"/>
                  <a:gd name="T5" fmla="*/ 6 h 6"/>
                  <a:gd name="T6" fmla="*/ 2 w 2"/>
                  <a:gd name="T7" fmla="*/ 0 h 6"/>
                  <a:gd name="T8" fmla="*/ 0 60000 65536"/>
                  <a:gd name="T9" fmla="*/ 0 60000 65536"/>
                  <a:gd name="T10" fmla="*/ 0 60000 65536"/>
                  <a:gd name="T11" fmla="*/ 0 60000 65536"/>
                  <a:gd name="T12" fmla="*/ 0 w 2"/>
                  <a:gd name="T13" fmla="*/ 0 h 6"/>
                  <a:gd name="T14" fmla="*/ 2 w 2"/>
                  <a:gd name="T15" fmla="*/ 6 h 6"/>
                </a:gdLst>
                <a:ahLst/>
                <a:cxnLst>
                  <a:cxn ang="T8">
                    <a:pos x="T0" y="T1"/>
                  </a:cxn>
                  <a:cxn ang="T9">
                    <a:pos x="T2" y="T3"/>
                  </a:cxn>
                  <a:cxn ang="T10">
                    <a:pos x="T4" y="T5"/>
                  </a:cxn>
                  <a:cxn ang="T11">
                    <a:pos x="T6" y="T7"/>
                  </a:cxn>
                </a:cxnLst>
                <a:rect l="T12" t="T13" r="T14" b="T15"/>
                <a:pathLst>
                  <a:path w="2" h="6">
                    <a:moveTo>
                      <a:pt x="2" y="0"/>
                    </a:moveTo>
                    <a:lnTo>
                      <a:pt x="0" y="0"/>
                    </a:lnTo>
                    <a:lnTo>
                      <a:pt x="0" y="6"/>
                    </a:lnTo>
                    <a:lnTo>
                      <a:pt x="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59" name="Freeform 1223"/>
              <p:cNvSpPr>
                <a:spLocks/>
              </p:cNvSpPr>
              <p:nvPr/>
            </p:nvSpPr>
            <p:spPr bwMode="auto">
              <a:xfrm>
                <a:off x="3185" y="786"/>
                <a:ext cx="6" cy="7"/>
              </a:xfrm>
              <a:custGeom>
                <a:avLst/>
                <a:gdLst>
                  <a:gd name="T0" fmla="*/ 6 w 6"/>
                  <a:gd name="T1" fmla="*/ 2 h 7"/>
                  <a:gd name="T2" fmla="*/ 5 w 6"/>
                  <a:gd name="T3" fmla="*/ 0 h 7"/>
                  <a:gd name="T4" fmla="*/ 0 w 6"/>
                  <a:gd name="T5" fmla="*/ 7 h 7"/>
                  <a:gd name="T6" fmla="*/ 6 w 6"/>
                  <a:gd name="T7" fmla="*/ 2 h 7"/>
                  <a:gd name="T8" fmla="*/ 0 60000 65536"/>
                  <a:gd name="T9" fmla="*/ 0 60000 65536"/>
                  <a:gd name="T10" fmla="*/ 0 60000 65536"/>
                  <a:gd name="T11" fmla="*/ 0 60000 65536"/>
                  <a:gd name="T12" fmla="*/ 0 w 6"/>
                  <a:gd name="T13" fmla="*/ 0 h 7"/>
                  <a:gd name="T14" fmla="*/ 6 w 6"/>
                  <a:gd name="T15" fmla="*/ 7 h 7"/>
                </a:gdLst>
                <a:ahLst/>
                <a:cxnLst>
                  <a:cxn ang="T8">
                    <a:pos x="T0" y="T1"/>
                  </a:cxn>
                  <a:cxn ang="T9">
                    <a:pos x="T2" y="T3"/>
                  </a:cxn>
                  <a:cxn ang="T10">
                    <a:pos x="T4" y="T5"/>
                  </a:cxn>
                  <a:cxn ang="T11">
                    <a:pos x="T6" y="T7"/>
                  </a:cxn>
                </a:cxnLst>
                <a:rect l="T12" t="T13" r="T14" b="T15"/>
                <a:pathLst>
                  <a:path w="6" h="7">
                    <a:moveTo>
                      <a:pt x="6" y="2"/>
                    </a:moveTo>
                    <a:lnTo>
                      <a:pt x="5" y="0"/>
                    </a:lnTo>
                    <a:lnTo>
                      <a:pt x="0" y="7"/>
                    </a:lnTo>
                    <a:lnTo>
                      <a:pt x="6"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60" name="Freeform 1224"/>
              <p:cNvSpPr>
                <a:spLocks/>
              </p:cNvSpPr>
              <p:nvPr/>
            </p:nvSpPr>
            <p:spPr bwMode="auto">
              <a:xfrm>
                <a:off x="3204" y="821"/>
                <a:ext cx="8" cy="1"/>
              </a:xfrm>
              <a:custGeom>
                <a:avLst/>
                <a:gdLst>
                  <a:gd name="T0" fmla="*/ 8 w 8"/>
                  <a:gd name="T1" fmla="*/ 1 h 1"/>
                  <a:gd name="T2" fmla="*/ 6 w 8"/>
                  <a:gd name="T3" fmla="*/ 0 h 1"/>
                  <a:gd name="T4" fmla="*/ 0 w 8"/>
                  <a:gd name="T5" fmla="*/ 1 h 1"/>
                  <a:gd name="T6" fmla="*/ 8 w 8"/>
                  <a:gd name="T7" fmla="*/ 1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8" y="1"/>
                    </a:moveTo>
                    <a:lnTo>
                      <a:pt x="6" y="0"/>
                    </a:lnTo>
                    <a:lnTo>
                      <a:pt x="0" y="1"/>
                    </a:lnTo>
                    <a:lnTo>
                      <a:pt x="8"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61" name="Freeform 1225"/>
              <p:cNvSpPr>
                <a:spLocks/>
              </p:cNvSpPr>
              <p:nvPr/>
            </p:nvSpPr>
            <p:spPr bwMode="auto">
              <a:xfrm>
                <a:off x="3160" y="771"/>
                <a:ext cx="5" cy="6"/>
              </a:xfrm>
              <a:custGeom>
                <a:avLst/>
                <a:gdLst>
                  <a:gd name="T0" fmla="*/ 5 w 5"/>
                  <a:gd name="T1" fmla="*/ 0 h 6"/>
                  <a:gd name="T2" fmla="*/ 3 w 5"/>
                  <a:gd name="T3" fmla="*/ 0 h 6"/>
                  <a:gd name="T4" fmla="*/ 0 w 5"/>
                  <a:gd name="T5" fmla="*/ 6 h 6"/>
                  <a:gd name="T6" fmla="*/ 5 w 5"/>
                  <a:gd name="T7" fmla="*/ 0 h 6"/>
                  <a:gd name="T8" fmla="*/ 0 60000 65536"/>
                  <a:gd name="T9" fmla="*/ 0 60000 65536"/>
                  <a:gd name="T10" fmla="*/ 0 60000 65536"/>
                  <a:gd name="T11" fmla="*/ 0 60000 65536"/>
                  <a:gd name="T12" fmla="*/ 0 w 5"/>
                  <a:gd name="T13" fmla="*/ 0 h 6"/>
                  <a:gd name="T14" fmla="*/ 5 w 5"/>
                  <a:gd name="T15" fmla="*/ 6 h 6"/>
                </a:gdLst>
                <a:ahLst/>
                <a:cxnLst>
                  <a:cxn ang="T8">
                    <a:pos x="T0" y="T1"/>
                  </a:cxn>
                  <a:cxn ang="T9">
                    <a:pos x="T2" y="T3"/>
                  </a:cxn>
                  <a:cxn ang="T10">
                    <a:pos x="T4" y="T5"/>
                  </a:cxn>
                  <a:cxn ang="T11">
                    <a:pos x="T6" y="T7"/>
                  </a:cxn>
                </a:cxnLst>
                <a:rect l="T12" t="T13" r="T14" b="T15"/>
                <a:pathLst>
                  <a:path w="5" h="6">
                    <a:moveTo>
                      <a:pt x="5" y="0"/>
                    </a:moveTo>
                    <a:lnTo>
                      <a:pt x="3" y="0"/>
                    </a:lnTo>
                    <a:lnTo>
                      <a:pt x="0" y="6"/>
                    </a:lnTo>
                    <a:lnTo>
                      <a:pt x="5"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62" name="Freeform 1226"/>
              <p:cNvSpPr>
                <a:spLocks/>
              </p:cNvSpPr>
              <p:nvPr/>
            </p:nvSpPr>
            <p:spPr bwMode="auto">
              <a:xfrm>
                <a:off x="3191" y="794"/>
                <a:ext cx="7" cy="5"/>
              </a:xfrm>
              <a:custGeom>
                <a:avLst/>
                <a:gdLst>
                  <a:gd name="T0" fmla="*/ 7 w 7"/>
                  <a:gd name="T1" fmla="*/ 2 h 5"/>
                  <a:gd name="T2" fmla="*/ 5 w 7"/>
                  <a:gd name="T3" fmla="*/ 0 h 5"/>
                  <a:gd name="T4" fmla="*/ 0 w 7"/>
                  <a:gd name="T5" fmla="*/ 5 h 5"/>
                  <a:gd name="T6" fmla="*/ 7 w 7"/>
                  <a:gd name="T7" fmla="*/ 2 h 5"/>
                  <a:gd name="T8" fmla="*/ 0 60000 65536"/>
                  <a:gd name="T9" fmla="*/ 0 60000 65536"/>
                  <a:gd name="T10" fmla="*/ 0 60000 65536"/>
                  <a:gd name="T11" fmla="*/ 0 60000 65536"/>
                  <a:gd name="T12" fmla="*/ 0 w 7"/>
                  <a:gd name="T13" fmla="*/ 0 h 5"/>
                  <a:gd name="T14" fmla="*/ 7 w 7"/>
                  <a:gd name="T15" fmla="*/ 5 h 5"/>
                </a:gdLst>
                <a:ahLst/>
                <a:cxnLst>
                  <a:cxn ang="T8">
                    <a:pos x="T0" y="T1"/>
                  </a:cxn>
                  <a:cxn ang="T9">
                    <a:pos x="T2" y="T3"/>
                  </a:cxn>
                  <a:cxn ang="T10">
                    <a:pos x="T4" y="T5"/>
                  </a:cxn>
                  <a:cxn ang="T11">
                    <a:pos x="T6" y="T7"/>
                  </a:cxn>
                </a:cxnLst>
                <a:rect l="T12" t="T13" r="T14" b="T15"/>
                <a:pathLst>
                  <a:path w="7" h="5">
                    <a:moveTo>
                      <a:pt x="7" y="2"/>
                    </a:moveTo>
                    <a:lnTo>
                      <a:pt x="5" y="0"/>
                    </a:lnTo>
                    <a:lnTo>
                      <a:pt x="0" y="5"/>
                    </a:lnTo>
                    <a:lnTo>
                      <a:pt x="7"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63" name="Freeform 1227"/>
              <p:cNvSpPr>
                <a:spLocks/>
              </p:cNvSpPr>
              <p:nvPr/>
            </p:nvSpPr>
            <p:spPr bwMode="auto">
              <a:xfrm>
                <a:off x="3205" y="830"/>
                <a:ext cx="8" cy="2"/>
              </a:xfrm>
              <a:custGeom>
                <a:avLst/>
                <a:gdLst>
                  <a:gd name="T0" fmla="*/ 8 w 8"/>
                  <a:gd name="T1" fmla="*/ 2 h 2"/>
                  <a:gd name="T2" fmla="*/ 8 w 8"/>
                  <a:gd name="T3" fmla="*/ 0 h 2"/>
                  <a:gd name="T4" fmla="*/ 0 w 8"/>
                  <a:gd name="T5" fmla="*/ 2 h 2"/>
                  <a:gd name="T6" fmla="*/ 8 w 8"/>
                  <a:gd name="T7" fmla="*/ 2 h 2"/>
                  <a:gd name="T8" fmla="*/ 0 60000 65536"/>
                  <a:gd name="T9" fmla="*/ 0 60000 65536"/>
                  <a:gd name="T10" fmla="*/ 0 60000 65536"/>
                  <a:gd name="T11" fmla="*/ 0 60000 65536"/>
                  <a:gd name="T12" fmla="*/ 0 w 8"/>
                  <a:gd name="T13" fmla="*/ 0 h 2"/>
                  <a:gd name="T14" fmla="*/ 8 w 8"/>
                  <a:gd name="T15" fmla="*/ 2 h 2"/>
                </a:gdLst>
                <a:ahLst/>
                <a:cxnLst>
                  <a:cxn ang="T8">
                    <a:pos x="T0" y="T1"/>
                  </a:cxn>
                  <a:cxn ang="T9">
                    <a:pos x="T2" y="T3"/>
                  </a:cxn>
                  <a:cxn ang="T10">
                    <a:pos x="T4" y="T5"/>
                  </a:cxn>
                  <a:cxn ang="T11">
                    <a:pos x="T6" y="T7"/>
                  </a:cxn>
                </a:cxnLst>
                <a:rect l="T12" t="T13" r="T14" b="T15"/>
                <a:pathLst>
                  <a:path w="8" h="2">
                    <a:moveTo>
                      <a:pt x="8" y="2"/>
                    </a:moveTo>
                    <a:lnTo>
                      <a:pt x="8" y="0"/>
                    </a:lnTo>
                    <a:lnTo>
                      <a:pt x="0" y="2"/>
                    </a:lnTo>
                    <a:lnTo>
                      <a:pt x="8"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64" name="Freeform 1228"/>
              <p:cNvSpPr>
                <a:spLocks/>
              </p:cNvSpPr>
              <p:nvPr/>
            </p:nvSpPr>
            <p:spPr bwMode="auto">
              <a:xfrm>
                <a:off x="3141" y="766"/>
                <a:ext cx="4" cy="6"/>
              </a:xfrm>
              <a:custGeom>
                <a:avLst/>
                <a:gdLst>
                  <a:gd name="T0" fmla="*/ 4 w 4"/>
                  <a:gd name="T1" fmla="*/ 0 h 6"/>
                  <a:gd name="T2" fmla="*/ 0 w 4"/>
                  <a:gd name="T3" fmla="*/ 0 h 6"/>
                  <a:gd name="T4" fmla="*/ 0 w 4"/>
                  <a:gd name="T5" fmla="*/ 6 h 6"/>
                  <a:gd name="T6" fmla="*/ 4 w 4"/>
                  <a:gd name="T7" fmla="*/ 0 h 6"/>
                  <a:gd name="T8" fmla="*/ 0 60000 65536"/>
                  <a:gd name="T9" fmla="*/ 0 60000 65536"/>
                  <a:gd name="T10" fmla="*/ 0 60000 65536"/>
                  <a:gd name="T11" fmla="*/ 0 60000 65536"/>
                  <a:gd name="T12" fmla="*/ 0 w 4"/>
                  <a:gd name="T13" fmla="*/ 0 h 6"/>
                  <a:gd name="T14" fmla="*/ 4 w 4"/>
                  <a:gd name="T15" fmla="*/ 6 h 6"/>
                </a:gdLst>
                <a:ahLst/>
                <a:cxnLst>
                  <a:cxn ang="T8">
                    <a:pos x="T0" y="T1"/>
                  </a:cxn>
                  <a:cxn ang="T9">
                    <a:pos x="T2" y="T3"/>
                  </a:cxn>
                  <a:cxn ang="T10">
                    <a:pos x="T4" y="T5"/>
                  </a:cxn>
                  <a:cxn ang="T11">
                    <a:pos x="T6" y="T7"/>
                  </a:cxn>
                </a:cxnLst>
                <a:rect l="T12" t="T13" r="T14" b="T15"/>
                <a:pathLst>
                  <a:path w="4" h="6">
                    <a:moveTo>
                      <a:pt x="4" y="0"/>
                    </a:moveTo>
                    <a:lnTo>
                      <a:pt x="0" y="0"/>
                    </a:lnTo>
                    <a:lnTo>
                      <a:pt x="0" y="6"/>
                    </a:lnTo>
                    <a:lnTo>
                      <a:pt x="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65" name="Freeform 1229"/>
              <p:cNvSpPr>
                <a:spLocks/>
              </p:cNvSpPr>
              <p:nvPr/>
            </p:nvSpPr>
            <p:spPr bwMode="auto">
              <a:xfrm>
                <a:off x="3177" y="780"/>
                <a:ext cx="5" cy="6"/>
              </a:xfrm>
              <a:custGeom>
                <a:avLst/>
                <a:gdLst>
                  <a:gd name="T0" fmla="*/ 5 w 5"/>
                  <a:gd name="T1" fmla="*/ 2 h 6"/>
                  <a:gd name="T2" fmla="*/ 3 w 5"/>
                  <a:gd name="T3" fmla="*/ 0 h 6"/>
                  <a:gd name="T4" fmla="*/ 0 w 5"/>
                  <a:gd name="T5" fmla="*/ 6 h 6"/>
                  <a:gd name="T6" fmla="*/ 5 w 5"/>
                  <a:gd name="T7" fmla="*/ 2 h 6"/>
                  <a:gd name="T8" fmla="*/ 0 60000 65536"/>
                  <a:gd name="T9" fmla="*/ 0 60000 65536"/>
                  <a:gd name="T10" fmla="*/ 0 60000 65536"/>
                  <a:gd name="T11" fmla="*/ 0 60000 65536"/>
                  <a:gd name="T12" fmla="*/ 0 w 5"/>
                  <a:gd name="T13" fmla="*/ 0 h 6"/>
                  <a:gd name="T14" fmla="*/ 5 w 5"/>
                  <a:gd name="T15" fmla="*/ 6 h 6"/>
                </a:gdLst>
                <a:ahLst/>
                <a:cxnLst>
                  <a:cxn ang="T8">
                    <a:pos x="T0" y="T1"/>
                  </a:cxn>
                  <a:cxn ang="T9">
                    <a:pos x="T2" y="T3"/>
                  </a:cxn>
                  <a:cxn ang="T10">
                    <a:pos x="T4" y="T5"/>
                  </a:cxn>
                  <a:cxn ang="T11">
                    <a:pos x="T6" y="T7"/>
                  </a:cxn>
                </a:cxnLst>
                <a:rect l="T12" t="T13" r="T14" b="T15"/>
                <a:pathLst>
                  <a:path w="5" h="6">
                    <a:moveTo>
                      <a:pt x="5" y="2"/>
                    </a:moveTo>
                    <a:lnTo>
                      <a:pt x="3" y="0"/>
                    </a:lnTo>
                    <a:lnTo>
                      <a:pt x="0" y="6"/>
                    </a:lnTo>
                    <a:lnTo>
                      <a:pt x="5"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66" name="Freeform 1230"/>
              <p:cNvSpPr>
                <a:spLocks/>
              </p:cNvSpPr>
              <p:nvPr/>
            </p:nvSpPr>
            <p:spPr bwMode="auto">
              <a:xfrm>
                <a:off x="3201" y="811"/>
                <a:ext cx="8" cy="3"/>
              </a:xfrm>
              <a:custGeom>
                <a:avLst/>
                <a:gdLst>
                  <a:gd name="T0" fmla="*/ 8 w 8"/>
                  <a:gd name="T1" fmla="*/ 2 h 3"/>
                  <a:gd name="T2" fmla="*/ 6 w 8"/>
                  <a:gd name="T3" fmla="*/ 0 h 3"/>
                  <a:gd name="T4" fmla="*/ 0 w 8"/>
                  <a:gd name="T5" fmla="*/ 3 h 3"/>
                  <a:gd name="T6" fmla="*/ 8 w 8"/>
                  <a:gd name="T7" fmla="*/ 2 h 3"/>
                  <a:gd name="T8" fmla="*/ 0 60000 65536"/>
                  <a:gd name="T9" fmla="*/ 0 60000 65536"/>
                  <a:gd name="T10" fmla="*/ 0 60000 65536"/>
                  <a:gd name="T11" fmla="*/ 0 60000 65536"/>
                  <a:gd name="T12" fmla="*/ 0 w 8"/>
                  <a:gd name="T13" fmla="*/ 0 h 3"/>
                  <a:gd name="T14" fmla="*/ 8 w 8"/>
                  <a:gd name="T15" fmla="*/ 3 h 3"/>
                </a:gdLst>
                <a:ahLst/>
                <a:cxnLst>
                  <a:cxn ang="T8">
                    <a:pos x="T0" y="T1"/>
                  </a:cxn>
                  <a:cxn ang="T9">
                    <a:pos x="T2" y="T3"/>
                  </a:cxn>
                  <a:cxn ang="T10">
                    <a:pos x="T4" y="T5"/>
                  </a:cxn>
                  <a:cxn ang="T11">
                    <a:pos x="T6" y="T7"/>
                  </a:cxn>
                </a:cxnLst>
                <a:rect l="T12" t="T13" r="T14" b="T15"/>
                <a:pathLst>
                  <a:path w="8" h="3">
                    <a:moveTo>
                      <a:pt x="8" y="2"/>
                    </a:moveTo>
                    <a:lnTo>
                      <a:pt x="6" y="0"/>
                    </a:lnTo>
                    <a:lnTo>
                      <a:pt x="0" y="3"/>
                    </a:lnTo>
                    <a:lnTo>
                      <a:pt x="8"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67" name="Freeform 1231"/>
              <p:cNvSpPr>
                <a:spLocks/>
              </p:cNvSpPr>
              <p:nvPr/>
            </p:nvSpPr>
            <p:spPr bwMode="auto">
              <a:xfrm>
                <a:off x="3201" y="811"/>
                <a:ext cx="8" cy="3"/>
              </a:xfrm>
              <a:custGeom>
                <a:avLst/>
                <a:gdLst>
                  <a:gd name="T0" fmla="*/ 8 w 8"/>
                  <a:gd name="T1" fmla="*/ 2 h 3"/>
                  <a:gd name="T2" fmla="*/ 6 w 8"/>
                  <a:gd name="T3" fmla="*/ 0 h 3"/>
                  <a:gd name="T4" fmla="*/ 0 w 8"/>
                  <a:gd name="T5" fmla="*/ 3 h 3"/>
                  <a:gd name="T6" fmla="*/ 8 w 8"/>
                  <a:gd name="T7" fmla="*/ 2 h 3"/>
                  <a:gd name="T8" fmla="*/ 0 60000 65536"/>
                  <a:gd name="T9" fmla="*/ 0 60000 65536"/>
                  <a:gd name="T10" fmla="*/ 0 60000 65536"/>
                  <a:gd name="T11" fmla="*/ 0 60000 65536"/>
                  <a:gd name="T12" fmla="*/ 0 w 8"/>
                  <a:gd name="T13" fmla="*/ 0 h 3"/>
                  <a:gd name="T14" fmla="*/ 8 w 8"/>
                  <a:gd name="T15" fmla="*/ 3 h 3"/>
                </a:gdLst>
                <a:ahLst/>
                <a:cxnLst>
                  <a:cxn ang="T8">
                    <a:pos x="T0" y="T1"/>
                  </a:cxn>
                  <a:cxn ang="T9">
                    <a:pos x="T2" y="T3"/>
                  </a:cxn>
                  <a:cxn ang="T10">
                    <a:pos x="T4" y="T5"/>
                  </a:cxn>
                  <a:cxn ang="T11">
                    <a:pos x="T6" y="T7"/>
                  </a:cxn>
                </a:cxnLst>
                <a:rect l="T12" t="T13" r="T14" b="T15"/>
                <a:pathLst>
                  <a:path w="8" h="3">
                    <a:moveTo>
                      <a:pt x="8" y="2"/>
                    </a:moveTo>
                    <a:lnTo>
                      <a:pt x="6" y="0"/>
                    </a:lnTo>
                    <a:lnTo>
                      <a:pt x="0" y="3"/>
                    </a:lnTo>
                    <a:lnTo>
                      <a:pt x="8"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68" name="Freeform 1232"/>
              <p:cNvSpPr>
                <a:spLocks/>
              </p:cNvSpPr>
              <p:nvPr/>
            </p:nvSpPr>
            <p:spPr bwMode="auto">
              <a:xfrm>
                <a:off x="3054" y="821"/>
                <a:ext cx="8" cy="1"/>
              </a:xfrm>
              <a:custGeom>
                <a:avLst/>
                <a:gdLst>
                  <a:gd name="T0" fmla="*/ 0 w 8"/>
                  <a:gd name="T1" fmla="*/ 0 h 1"/>
                  <a:gd name="T2" fmla="*/ 0 w 8"/>
                  <a:gd name="T3" fmla="*/ 1 h 1"/>
                  <a:gd name="T4" fmla="*/ 8 w 8"/>
                  <a:gd name="T5" fmla="*/ 1 h 1"/>
                  <a:gd name="T6" fmla="*/ 0 w 8"/>
                  <a:gd name="T7" fmla="*/ 0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0" y="0"/>
                    </a:moveTo>
                    <a:lnTo>
                      <a:pt x="0" y="1"/>
                    </a:lnTo>
                    <a:lnTo>
                      <a:pt x="8" y="1"/>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69" name="Freeform 1233"/>
              <p:cNvSpPr>
                <a:spLocks/>
              </p:cNvSpPr>
              <p:nvPr/>
            </p:nvSpPr>
            <p:spPr bwMode="auto">
              <a:xfrm>
                <a:off x="3074" y="786"/>
                <a:ext cx="7" cy="5"/>
              </a:xfrm>
              <a:custGeom>
                <a:avLst/>
                <a:gdLst>
                  <a:gd name="T0" fmla="*/ 2 w 7"/>
                  <a:gd name="T1" fmla="*/ 0 h 5"/>
                  <a:gd name="T2" fmla="*/ 0 w 7"/>
                  <a:gd name="T3" fmla="*/ 2 h 5"/>
                  <a:gd name="T4" fmla="*/ 7 w 7"/>
                  <a:gd name="T5" fmla="*/ 5 h 5"/>
                  <a:gd name="T6" fmla="*/ 2 w 7"/>
                  <a:gd name="T7" fmla="*/ 0 h 5"/>
                  <a:gd name="T8" fmla="*/ 0 60000 65536"/>
                  <a:gd name="T9" fmla="*/ 0 60000 65536"/>
                  <a:gd name="T10" fmla="*/ 0 60000 65536"/>
                  <a:gd name="T11" fmla="*/ 0 60000 65536"/>
                  <a:gd name="T12" fmla="*/ 0 w 7"/>
                  <a:gd name="T13" fmla="*/ 0 h 5"/>
                  <a:gd name="T14" fmla="*/ 7 w 7"/>
                  <a:gd name="T15" fmla="*/ 5 h 5"/>
                </a:gdLst>
                <a:ahLst/>
                <a:cxnLst>
                  <a:cxn ang="T8">
                    <a:pos x="T0" y="T1"/>
                  </a:cxn>
                  <a:cxn ang="T9">
                    <a:pos x="T2" y="T3"/>
                  </a:cxn>
                  <a:cxn ang="T10">
                    <a:pos x="T4" y="T5"/>
                  </a:cxn>
                  <a:cxn ang="T11">
                    <a:pos x="T6" y="T7"/>
                  </a:cxn>
                </a:cxnLst>
                <a:rect l="T12" t="T13" r="T14" b="T15"/>
                <a:pathLst>
                  <a:path w="7" h="5">
                    <a:moveTo>
                      <a:pt x="2" y="0"/>
                    </a:moveTo>
                    <a:lnTo>
                      <a:pt x="0" y="2"/>
                    </a:lnTo>
                    <a:lnTo>
                      <a:pt x="7" y="5"/>
                    </a:lnTo>
                    <a:lnTo>
                      <a:pt x="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70" name="Freeform 1234"/>
              <p:cNvSpPr>
                <a:spLocks/>
              </p:cNvSpPr>
              <p:nvPr/>
            </p:nvSpPr>
            <p:spPr bwMode="auto">
              <a:xfrm>
                <a:off x="3110" y="768"/>
                <a:ext cx="3" cy="6"/>
              </a:xfrm>
              <a:custGeom>
                <a:avLst/>
                <a:gdLst>
                  <a:gd name="T0" fmla="*/ 2 w 3"/>
                  <a:gd name="T1" fmla="*/ 0 h 6"/>
                  <a:gd name="T2" fmla="*/ 0 w 3"/>
                  <a:gd name="T3" fmla="*/ 0 h 6"/>
                  <a:gd name="T4" fmla="*/ 3 w 3"/>
                  <a:gd name="T5" fmla="*/ 6 h 6"/>
                  <a:gd name="T6" fmla="*/ 2 w 3"/>
                  <a:gd name="T7" fmla="*/ 0 h 6"/>
                  <a:gd name="T8" fmla="*/ 0 60000 65536"/>
                  <a:gd name="T9" fmla="*/ 0 60000 65536"/>
                  <a:gd name="T10" fmla="*/ 0 60000 65536"/>
                  <a:gd name="T11" fmla="*/ 0 60000 65536"/>
                  <a:gd name="T12" fmla="*/ 0 w 3"/>
                  <a:gd name="T13" fmla="*/ 0 h 6"/>
                  <a:gd name="T14" fmla="*/ 3 w 3"/>
                  <a:gd name="T15" fmla="*/ 6 h 6"/>
                </a:gdLst>
                <a:ahLst/>
                <a:cxnLst>
                  <a:cxn ang="T8">
                    <a:pos x="T0" y="T1"/>
                  </a:cxn>
                  <a:cxn ang="T9">
                    <a:pos x="T2" y="T3"/>
                  </a:cxn>
                  <a:cxn ang="T10">
                    <a:pos x="T4" y="T5"/>
                  </a:cxn>
                  <a:cxn ang="T11">
                    <a:pos x="T6" y="T7"/>
                  </a:cxn>
                </a:cxnLst>
                <a:rect l="T12" t="T13" r="T14" b="T15"/>
                <a:pathLst>
                  <a:path w="3" h="6">
                    <a:moveTo>
                      <a:pt x="2" y="0"/>
                    </a:moveTo>
                    <a:lnTo>
                      <a:pt x="0" y="0"/>
                    </a:lnTo>
                    <a:lnTo>
                      <a:pt x="3" y="6"/>
                    </a:lnTo>
                    <a:lnTo>
                      <a:pt x="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71" name="Freeform 1235"/>
              <p:cNvSpPr>
                <a:spLocks/>
              </p:cNvSpPr>
              <p:nvPr/>
            </p:nvSpPr>
            <p:spPr bwMode="auto">
              <a:xfrm>
                <a:off x="3057" y="811"/>
                <a:ext cx="8" cy="3"/>
              </a:xfrm>
              <a:custGeom>
                <a:avLst/>
                <a:gdLst>
                  <a:gd name="T0" fmla="*/ 0 w 8"/>
                  <a:gd name="T1" fmla="*/ 0 h 3"/>
                  <a:gd name="T2" fmla="*/ 0 w 8"/>
                  <a:gd name="T3" fmla="*/ 2 h 3"/>
                  <a:gd name="T4" fmla="*/ 8 w 8"/>
                  <a:gd name="T5" fmla="*/ 3 h 3"/>
                  <a:gd name="T6" fmla="*/ 0 w 8"/>
                  <a:gd name="T7" fmla="*/ 0 h 3"/>
                  <a:gd name="T8" fmla="*/ 0 60000 65536"/>
                  <a:gd name="T9" fmla="*/ 0 60000 65536"/>
                  <a:gd name="T10" fmla="*/ 0 60000 65536"/>
                  <a:gd name="T11" fmla="*/ 0 60000 65536"/>
                  <a:gd name="T12" fmla="*/ 0 w 8"/>
                  <a:gd name="T13" fmla="*/ 0 h 3"/>
                  <a:gd name="T14" fmla="*/ 8 w 8"/>
                  <a:gd name="T15" fmla="*/ 3 h 3"/>
                </a:gdLst>
                <a:ahLst/>
                <a:cxnLst>
                  <a:cxn ang="T8">
                    <a:pos x="T0" y="T1"/>
                  </a:cxn>
                  <a:cxn ang="T9">
                    <a:pos x="T2" y="T3"/>
                  </a:cxn>
                  <a:cxn ang="T10">
                    <a:pos x="T4" y="T5"/>
                  </a:cxn>
                  <a:cxn ang="T11">
                    <a:pos x="T6" y="T7"/>
                  </a:cxn>
                </a:cxnLst>
                <a:rect l="T12" t="T13" r="T14" b="T15"/>
                <a:pathLst>
                  <a:path w="8" h="3">
                    <a:moveTo>
                      <a:pt x="0" y="0"/>
                    </a:moveTo>
                    <a:lnTo>
                      <a:pt x="0" y="2"/>
                    </a:lnTo>
                    <a:lnTo>
                      <a:pt x="8" y="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72" name="Freeform 1236"/>
              <p:cNvSpPr>
                <a:spLocks/>
              </p:cNvSpPr>
              <p:nvPr/>
            </p:nvSpPr>
            <p:spPr bwMode="auto">
              <a:xfrm>
                <a:off x="3082" y="780"/>
                <a:ext cx="6" cy="6"/>
              </a:xfrm>
              <a:custGeom>
                <a:avLst/>
                <a:gdLst>
                  <a:gd name="T0" fmla="*/ 2 w 6"/>
                  <a:gd name="T1" fmla="*/ 0 h 6"/>
                  <a:gd name="T2" fmla="*/ 0 w 6"/>
                  <a:gd name="T3" fmla="*/ 2 h 6"/>
                  <a:gd name="T4" fmla="*/ 6 w 6"/>
                  <a:gd name="T5" fmla="*/ 6 h 6"/>
                  <a:gd name="T6" fmla="*/ 2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2" y="0"/>
                    </a:moveTo>
                    <a:lnTo>
                      <a:pt x="0" y="2"/>
                    </a:lnTo>
                    <a:lnTo>
                      <a:pt x="6" y="6"/>
                    </a:lnTo>
                    <a:lnTo>
                      <a:pt x="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73" name="Freeform 1237"/>
              <p:cNvSpPr>
                <a:spLocks/>
              </p:cNvSpPr>
              <p:nvPr/>
            </p:nvSpPr>
            <p:spPr bwMode="auto">
              <a:xfrm>
                <a:off x="3121" y="766"/>
                <a:ext cx="2" cy="6"/>
              </a:xfrm>
              <a:custGeom>
                <a:avLst/>
                <a:gdLst>
                  <a:gd name="T0" fmla="*/ 2 w 2"/>
                  <a:gd name="T1" fmla="*/ 0 h 6"/>
                  <a:gd name="T2" fmla="*/ 0 w 2"/>
                  <a:gd name="T3" fmla="*/ 0 h 6"/>
                  <a:gd name="T4" fmla="*/ 2 w 2"/>
                  <a:gd name="T5" fmla="*/ 6 h 6"/>
                  <a:gd name="T6" fmla="*/ 2 w 2"/>
                  <a:gd name="T7" fmla="*/ 0 h 6"/>
                  <a:gd name="T8" fmla="*/ 0 60000 65536"/>
                  <a:gd name="T9" fmla="*/ 0 60000 65536"/>
                  <a:gd name="T10" fmla="*/ 0 60000 65536"/>
                  <a:gd name="T11" fmla="*/ 0 60000 65536"/>
                  <a:gd name="T12" fmla="*/ 0 w 2"/>
                  <a:gd name="T13" fmla="*/ 0 h 6"/>
                  <a:gd name="T14" fmla="*/ 2 w 2"/>
                  <a:gd name="T15" fmla="*/ 6 h 6"/>
                </a:gdLst>
                <a:ahLst/>
                <a:cxnLst>
                  <a:cxn ang="T8">
                    <a:pos x="T0" y="T1"/>
                  </a:cxn>
                  <a:cxn ang="T9">
                    <a:pos x="T2" y="T3"/>
                  </a:cxn>
                  <a:cxn ang="T10">
                    <a:pos x="T4" y="T5"/>
                  </a:cxn>
                  <a:cxn ang="T11">
                    <a:pos x="T6" y="T7"/>
                  </a:cxn>
                </a:cxnLst>
                <a:rect l="T12" t="T13" r="T14" b="T15"/>
                <a:pathLst>
                  <a:path w="2" h="6">
                    <a:moveTo>
                      <a:pt x="2" y="0"/>
                    </a:moveTo>
                    <a:lnTo>
                      <a:pt x="0" y="0"/>
                    </a:lnTo>
                    <a:lnTo>
                      <a:pt x="2" y="6"/>
                    </a:lnTo>
                    <a:lnTo>
                      <a:pt x="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74" name="Freeform 1238"/>
              <p:cNvSpPr>
                <a:spLocks/>
              </p:cNvSpPr>
              <p:nvPr/>
            </p:nvSpPr>
            <p:spPr bwMode="auto">
              <a:xfrm>
                <a:off x="3053" y="830"/>
                <a:ext cx="6" cy="2"/>
              </a:xfrm>
              <a:custGeom>
                <a:avLst/>
                <a:gdLst>
                  <a:gd name="T0" fmla="*/ 0 w 6"/>
                  <a:gd name="T1" fmla="*/ 0 h 2"/>
                  <a:gd name="T2" fmla="*/ 0 w 6"/>
                  <a:gd name="T3" fmla="*/ 2 h 2"/>
                  <a:gd name="T4" fmla="*/ 6 w 6"/>
                  <a:gd name="T5" fmla="*/ 2 h 2"/>
                  <a:gd name="T6" fmla="*/ 0 w 6"/>
                  <a:gd name="T7" fmla="*/ 0 h 2"/>
                  <a:gd name="T8" fmla="*/ 0 60000 65536"/>
                  <a:gd name="T9" fmla="*/ 0 60000 65536"/>
                  <a:gd name="T10" fmla="*/ 0 60000 65536"/>
                  <a:gd name="T11" fmla="*/ 0 60000 65536"/>
                  <a:gd name="T12" fmla="*/ 0 w 6"/>
                  <a:gd name="T13" fmla="*/ 0 h 2"/>
                  <a:gd name="T14" fmla="*/ 6 w 6"/>
                  <a:gd name="T15" fmla="*/ 2 h 2"/>
                </a:gdLst>
                <a:ahLst/>
                <a:cxnLst>
                  <a:cxn ang="T8">
                    <a:pos x="T0" y="T1"/>
                  </a:cxn>
                  <a:cxn ang="T9">
                    <a:pos x="T2" y="T3"/>
                  </a:cxn>
                  <a:cxn ang="T10">
                    <a:pos x="T4" y="T5"/>
                  </a:cxn>
                  <a:cxn ang="T11">
                    <a:pos x="T6" y="T7"/>
                  </a:cxn>
                </a:cxnLst>
                <a:rect l="T12" t="T13" r="T14" b="T15"/>
                <a:pathLst>
                  <a:path w="6" h="2">
                    <a:moveTo>
                      <a:pt x="0" y="0"/>
                    </a:moveTo>
                    <a:lnTo>
                      <a:pt x="0" y="2"/>
                    </a:lnTo>
                    <a:lnTo>
                      <a:pt x="6" y="2"/>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75" name="Freeform 1239"/>
              <p:cNvSpPr>
                <a:spLocks/>
              </p:cNvSpPr>
              <p:nvPr/>
            </p:nvSpPr>
            <p:spPr bwMode="auto">
              <a:xfrm>
                <a:off x="3068" y="794"/>
                <a:ext cx="6" cy="5"/>
              </a:xfrm>
              <a:custGeom>
                <a:avLst/>
                <a:gdLst>
                  <a:gd name="T0" fmla="*/ 0 w 6"/>
                  <a:gd name="T1" fmla="*/ 0 h 5"/>
                  <a:gd name="T2" fmla="*/ 0 w 6"/>
                  <a:gd name="T3" fmla="*/ 2 h 5"/>
                  <a:gd name="T4" fmla="*/ 6 w 6"/>
                  <a:gd name="T5" fmla="*/ 5 h 5"/>
                  <a:gd name="T6" fmla="*/ 0 w 6"/>
                  <a:gd name="T7" fmla="*/ 0 h 5"/>
                  <a:gd name="T8" fmla="*/ 0 60000 65536"/>
                  <a:gd name="T9" fmla="*/ 0 60000 65536"/>
                  <a:gd name="T10" fmla="*/ 0 60000 65536"/>
                  <a:gd name="T11" fmla="*/ 0 60000 65536"/>
                  <a:gd name="T12" fmla="*/ 0 w 6"/>
                  <a:gd name="T13" fmla="*/ 0 h 5"/>
                  <a:gd name="T14" fmla="*/ 6 w 6"/>
                  <a:gd name="T15" fmla="*/ 5 h 5"/>
                </a:gdLst>
                <a:ahLst/>
                <a:cxnLst>
                  <a:cxn ang="T8">
                    <a:pos x="T0" y="T1"/>
                  </a:cxn>
                  <a:cxn ang="T9">
                    <a:pos x="T2" y="T3"/>
                  </a:cxn>
                  <a:cxn ang="T10">
                    <a:pos x="T4" y="T5"/>
                  </a:cxn>
                  <a:cxn ang="T11">
                    <a:pos x="T6" y="T7"/>
                  </a:cxn>
                </a:cxnLst>
                <a:rect l="T12" t="T13" r="T14" b="T15"/>
                <a:pathLst>
                  <a:path w="6" h="5">
                    <a:moveTo>
                      <a:pt x="0" y="0"/>
                    </a:moveTo>
                    <a:lnTo>
                      <a:pt x="0" y="2"/>
                    </a:lnTo>
                    <a:lnTo>
                      <a:pt x="6" y="5"/>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76" name="Freeform 1240"/>
              <p:cNvSpPr>
                <a:spLocks/>
              </p:cNvSpPr>
              <p:nvPr/>
            </p:nvSpPr>
            <p:spPr bwMode="auto">
              <a:xfrm>
                <a:off x="3101" y="771"/>
                <a:ext cx="3" cy="6"/>
              </a:xfrm>
              <a:custGeom>
                <a:avLst/>
                <a:gdLst>
                  <a:gd name="T0" fmla="*/ 1 w 3"/>
                  <a:gd name="T1" fmla="*/ 0 h 6"/>
                  <a:gd name="T2" fmla="*/ 0 w 3"/>
                  <a:gd name="T3" fmla="*/ 0 h 6"/>
                  <a:gd name="T4" fmla="*/ 3 w 3"/>
                  <a:gd name="T5" fmla="*/ 6 h 6"/>
                  <a:gd name="T6" fmla="*/ 1 w 3"/>
                  <a:gd name="T7" fmla="*/ 0 h 6"/>
                  <a:gd name="T8" fmla="*/ 0 60000 65536"/>
                  <a:gd name="T9" fmla="*/ 0 60000 65536"/>
                  <a:gd name="T10" fmla="*/ 0 60000 65536"/>
                  <a:gd name="T11" fmla="*/ 0 60000 65536"/>
                  <a:gd name="T12" fmla="*/ 0 w 3"/>
                  <a:gd name="T13" fmla="*/ 0 h 6"/>
                  <a:gd name="T14" fmla="*/ 3 w 3"/>
                  <a:gd name="T15" fmla="*/ 6 h 6"/>
                </a:gdLst>
                <a:ahLst/>
                <a:cxnLst>
                  <a:cxn ang="T8">
                    <a:pos x="T0" y="T1"/>
                  </a:cxn>
                  <a:cxn ang="T9">
                    <a:pos x="T2" y="T3"/>
                  </a:cxn>
                  <a:cxn ang="T10">
                    <a:pos x="T4" y="T5"/>
                  </a:cxn>
                  <a:cxn ang="T11">
                    <a:pos x="T6" y="T7"/>
                  </a:cxn>
                </a:cxnLst>
                <a:rect l="T12" t="T13" r="T14" b="T15"/>
                <a:pathLst>
                  <a:path w="3" h="6">
                    <a:moveTo>
                      <a:pt x="1" y="0"/>
                    </a:moveTo>
                    <a:lnTo>
                      <a:pt x="0" y="0"/>
                    </a:lnTo>
                    <a:lnTo>
                      <a:pt x="3" y="6"/>
                    </a:lnTo>
                    <a:lnTo>
                      <a:pt x="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77" name="Freeform 1241"/>
              <p:cNvSpPr>
                <a:spLocks/>
              </p:cNvSpPr>
              <p:nvPr/>
            </p:nvSpPr>
            <p:spPr bwMode="auto">
              <a:xfrm>
                <a:off x="3110" y="908"/>
                <a:ext cx="3" cy="6"/>
              </a:xfrm>
              <a:custGeom>
                <a:avLst/>
                <a:gdLst>
                  <a:gd name="T0" fmla="*/ 0 w 3"/>
                  <a:gd name="T1" fmla="*/ 6 h 6"/>
                  <a:gd name="T2" fmla="*/ 3 w 3"/>
                  <a:gd name="T3" fmla="*/ 6 h 6"/>
                  <a:gd name="T4" fmla="*/ 3 w 3"/>
                  <a:gd name="T5" fmla="*/ 0 h 6"/>
                  <a:gd name="T6" fmla="*/ 0 w 3"/>
                  <a:gd name="T7" fmla="*/ 6 h 6"/>
                  <a:gd name="T8" fmla="*/ 0 60000 65536"/>
                  <a:gd name="T9" fmla="*/ 0 60000 65536"/>
                  <a:gd name="T10" fmla="*/ 0 60000 65536"/>
                  <a:gd name="T11" fmla="*/ 0 60000 65536"/>
                  <a:gd name="T12" fmla="*/ 0 w 3"/>
                  <a:gd name="T13" fmla="*/ 0 h 6"/>
                  <a:gd name="T14" fmla="*/ 3 w 3"/>
                  <a:gd name="T15" fmla="*/ 6 h 6"/>
                </a:gdLst>
                <a:ahLst/>
                <a:cxnLst>
                  <a:cxn ang="T8">
                    <a:pos x="T0" y="T1"/>
                  </a:cxn>
                  <a:cxn ang="T9">
                    <a:pos x="T2" y="T3"/>
                  </a:cxn>
                  <a:cxn ang="T10">
                    <a:pos x="T4" y="T5"/>
                  </a:cxn>
                  <a:cxn ang="T11">
                    <a:pos x="T6" y="T7"/>
                  </a:cxn>
                </a:cxnLst>
                <a:rect l="T12" t="T13" r="T14" b="T15"/>
                <a:pathLst>
                  <a:path w="3" h="6">
                    <a:moveTo>
                      <a:pt x="0" y="6"/>
                    </a:moveTo>
                    <a:lnTo>
                      <a:pt x="3" y="6"/>
                    </a:lnTo>
                    <a:lnTo>
                      <a:pt x="3" y="0"/>
                    </a:lnTo>
                    <a:lnTo>
                      <a:pt x="0"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78" name="Freeform 1242"/>
              <p:cNvSpPr>
                <a:spLocks/>
              </p:cNvSpPr>
              <p:nvPr/>
            </p:nvSpPr>
            <p:spPr bwMode="auto">
              <a:xfrm>
                <a:off x="3074" y="889"/>
                <a:ext cx="7" cy="7"/>
              </a:xfrm>
              <a:custGeom>
                <a:avLst/>
                <a:gdLst>
                  <a:gd name="T0" fmla="*/ 0 w 7"/>
                  <a:gd name="T1" fmla="*/ 5 h 7"/>
                  <a:gd name="T2" fmla="*/ 2 w 7"/>
                  <a:gd name="T3" fmla="*/ 7 h 7"/>
                  <a:gd name="T4" fmla="*/ 7 w 7"/>
                  <a:gd name="T5" fmla="*/ 0 h 7"/>
                  <a:gd name="T6" fmla="*/ 0 w 7"/>
                  <a:gd name="T7" fmla="*/ 5 h 7"/>
                  <a:gd name="T8" fmla="*/ 0 60000 65536"/>
                  <a:gd name="T9" fmla="*/ 0 60000 65536"/>
                  <a:gd name="T10" fmla="*/ 0 60000 65536"/>
                  <a:gd name="T11" fmla="*/ 0 60000 65536"/>
                  <a:gd name="T12" fmla="*/ 0 w 7"/>
                  <a:gd name="T13" fmla="*/ 0 h 7"/>
                  <a:gd name="T14" fmla="*/ 7 w 7"/>
                  <a:gd name="T15" fmla="*/ 7 h 7"/>
                </a:gdLst>
                <a:ahLst/>
                <a:cxnLst>
                  <a:cxn ang="T8">
                    <a:pos x="T0" y="T1"/>
                  </a:cxn>
                  <a:cxn ang="T9">
                    <a:pos x="T2" y="T3"/>
                  </a:cxn>
                  <a:cxn ang="T10">
                    <a:pos x="T4" y="T5"/>
                  </a:cxn>
                  <a:cxn ang="T11">
                    <a:pos x="T6" y="T7"/>
                  </a:cxn>
                </a:cxnLst>
                <a:rect l="T12" t="T13" r="T14" b="T15"/>
                <a:pathLst>
                  <a:path w="7" h="7">
                    <a:moveTo>
                      <a:pt x="0" y="5"/>
                    </a:moveTo>
                    <a:lnTo>
                      <a:pt x="2" y="7"/>
                    </a:lnTo>
                    <a:lnTo>
                      <a:pt x="7" y="0"/>
                    </a:lnTo>
                    <a:lnTo>
                      <a:pt x="0"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79" name="Freeform 1243"/>
              <p:cNvSpPr>
                <a:spLocks/>
              </p:cNvSpPr>
              <p:nvPr/>
            </p:nvSpPr>
            <p:spPr bwMode="auto">
              <a:xfrm>
                <a:off x="3054" y="858"/>
                <a:ext cx="8" cy="3"/>
              </a:xfrm>
              <a:custGeom>
                <a:avLst/>
                <a:gdLst>
                  <a:gd name="T0" fmla="*/ 0 w 8"/>
                  <a:gd name="T1" fmla="*/ 2 h 3"/>
                  <a:gd name="T2" fmla="*/ 0 w 8"/>
                  <a:gd name="T3" fmla="*/ 3 h 3"/>
                  <a:gd name="T4" fmla="*/ 8 w 8"/>
                  <a:gd name="T5" fmla="*/ 0 h 3"/>
                  <a:gd name="T6" fmla="*/ 0 w 8"/>
                  <a:gd name="T7" fmla="*/ 2 h 3"/>
                  <a:gd name="T8" fmla="*/ 0 60000 65536"/>
                  <a:gd name="T9" fmla="*/ 0 60000 65536"/>
                  <a:gd name="T10" fmla="*/ 0 60000 65536"/>
                  <a:gd name="T11" fmla="*/ 0 60000 65536"/>
                  <a:gd name="T12" fmla="*/ 0 w 8"/>
                  <a:gd name="T13" fmla="*/ 0 h 3"/>
                  <a:gd name="T14" fmla="*/ 8 w 8"/>
                  <a:gd name="T15" fmla="*/ 3 h 3"/>
                </a:gdLst>
                <a:ahLst/>
                <a:cxnLst>
                  <a:cxn ang="T8">
                    <a:pos x="T0" y="T1"/>
                  </a:cxn>
                  <a:cxn ang="T9">
                    <a:pos x="T2" y="T3"/>
                  </a:cxn>
                  <a:cxn ang="T10">
                    <a:pos x="T4" y="T5"/>
                  </a:cxn>
                  <a:cxn ang="T11">
                    <a:pos x="T6" y="T7"/>
                  </a:cxn>
                </a:cxnLst>
                <a:rect l="T12" t="T13" r="T14" b="T15"/>
                <a:pathLst>
                  <a:path w="8" h="3">
                    <a:moveTo>
                      <a:pt x="0" y="2"/>
                    </a:moveTo>
                    <a:lnTo>
                      <a:pt x="0" y="3"/>
                    </a:lnTo>
                    <a:lnTo>
                      <a:pt x="8" y="0"/>
                    </a:lnTo>
                    <a:lnTo>
                      <a:pt x="0"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80" name="Freeform 1244"/>
              <p:cNvSpPr>
                <a:spLocks/>
              </p:cNvSpPr>
              <p:nvPr/>
            </p:nvSpPr>
            <p:spPr bwMode="auto">
              <a:xfrm>
                <a:off x="3101" y="905"/>
                <a:ext cx="3" cy="6"/>
              </a:xfrm>
              <a:custGeom>
                <a:avLst/>
                <a:gdLst>
                  <a:gd name="T0" fmla="*/ 0 w 3"/>
                  <a:gd name="T1" fmla="*/ 6 h 6"/>
                  <a:gd name="T2" fmla="*/ 1 w 3"/>
                  <a:gd name="T3" fmla="*/ 6 h 6"/>
                  <a:gd name="T4" fmla="*/ 3 w 3"/>
                  <a:gd name="T5" fmla="*/ 0 h 6"/>
                  <a:gd name="T6" fmla="*/ 0 w 3"/>
                  <a:gd name="T7" fmla="*/ 6 h 6"/>
                  <a:gd name="T8" fmla="*/ 0 60000 65536"/>
                  <a:gd name="T9" fmla="*/ 0 60000 65536"/>
                  <a:gd name="T10" fmla="*/ 0 60000 65536"/>
                  <a:gd name="T11" fmla="*/ 0 60000 65536"/>
                  <a:gd name="T12" fmla="*/ 0 w 3"/>
                  <a:gd name="T13" fmla="*/ 0 h 6"/>
                  <a:gd name="T14" fmla="*/ 3 w 3"/>
                  <a:gd name="T15" fmla="*/ 6 h 6"/>
                </a:gdLst>
                <a:ahLst/>
                <a:cxnLst>
                  <a:cxn ang="T8">
                    <a:pos x="T0" y="T1"/>
                  </a:cxn>
                  <a:cxn ang="T9">
                    <a:pos x="T2" y="T3"/>
                  </a:cxn>
                  <a:cxn ang="T10">
                    <a:pos x="T4" y="T5"/>
                  </a:cxn>
                  <a:cxn ang="T11">
                    <a:pos x="T6" y="T7"/>
                  </a:cxn>
                </a:cxnLst>
                <a:rect l="T12" t="T13" r="T14" b="T15"/>
                <a:pathLst>
                  <a:path w="3" h="6">
                    <a:moveTo>
                      <a:pt x="0" y="6"/>
                    </a:moveTo>
                    <a:lnTo>
                      <a:pt x="1" y="6"/>
                    </a:lnTo>
                    <a:lnTo>
                      <a:pt x="3" y="0"/>
                    </a:lnTo>
                    <a:lnTo>
                      <a:pt x="0"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81" name="Freeform 1245"/>
              <p:cNvSpPr>
                <a:spLocks/>
              </p:cNvSpPr>
              <p:nvPr/>
            </p:nvSpPr>
            <p:spPr bwMode="auto">
              <a:xfrm>
                <a:off x="3068" y="883"/>
                <a:ext cx="6" cy="5"/>
              </a:xfrm>
              <a:custGeom>
                <a:avLst/>
                <a:gdLst>
                  <a:gd name="T0" fmla="*/ 0 w 6"/>
                  <a:gd name="T1" fmla="*/ 3 h 5"/>
                  <a:gd name="T2" fmla="*/ 0 w 6"/>
                  <a:gd name="T3" fmla="*/ 5 h 5"/>
                  <a:gd name="T4" fmla="*/ 6 w 6"/>
                  <a:gd name="T5" fmla="*/ 0 h 5"/>
                  <a:gd name="T6" fmla="*/ 0 w 6"/>
                  <a:gd name="T7" fmla="*/ 3 h 5"/>
                  <a:gd name="T8" fmla="*/ 0 60000 65536"/>
                  <a:gd name="T9" fmla="*/ 0 60000 65536"/>
                  <a:gd name="T10" fmla="*/ 0 60000 65536"/>
                  <a:gd name="T11" fmla="*/ 0 60000 65536"/>
                  <a:gd name="T12" fmla="*/ 0 w 6"/>
                  <a:gd name="T13" fmla="*/ 0 h 5"/>
                  <a:gd name="T14" fmla="*/ 6 w 6"/>
                  <a:gd name="T15" fmla="*/ 5 h 5"/>
                </a:gdLst>
                <a:ahLst/>
                <a:cxnLst>
                  <a:cxn ang="T8">
                    <a:pos x="T0" y="T1"/>
                  </a:cxn>
                  <a:cxn ang="T9">
                    <a:pos x="T2" y="T3"/>
                  </a:cxn>
                  <a:cxn ang="T10">
                    <a:pos x="T4" y="T5"/>
                  </a:cxn>
                  <a:cxn ang="T11">
                    <a:pos x="T6" y="T7"/>
                  </a:cxn>
                </a:cxnLst>
                <a:rect l="T12" t="T13" r="T14" b="T15"/>
                <a:pathLst>
                  <a:path w="6" h="5">
                    <a:moveTo>
                      <a:pt x="0" y="3"/>
                    </a:moveTo>
                    <a:lnTo>
                      <a:pt x="0" y="5"/>
                    </a:lnTo>
                    <a:lnTo>
                      <a:pt x="6" y="0"/>
                    </a:lnTo>
                    <a:lnTo>
                      <a:pt x="0"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82" name="Freeform 1246"/>
              <p:cNvSpPr>
                <a:spLocks/>
              </p:cNvSpPr>
              <p:nvPr/>
            </p:nvSpPr>
            <p:spPr bwMode="auto">
              <a:xfrm>
                <a:off x="3053" y="850"/>
                <a:ext cx="6" cy="2"/>
              </a:xfrm>
              <a:custGeom>
                <a:avLst/>
                <a:gdLst>
                  <a:gd name="T0" fmla="*/ 0 w 6"/>
                  <a:gd name="T1" fmla="*/ 0 h 2"/>
                  <a:gd name="T2" fmla="*/ 0 w 6"/>
                  <a:gd name="T3" fmla="*/ 2 h 2"/>
                  <a:gd name="T4" fmla="*/ 6 w 6"/>
                  <a:gd name="T5" fmla="*/ 0 h 2"/>
                  <a:gd name="T6" fmla="*/ 0 w 6"/>
                  <a:gd name="T7" fmla="*/ 0 h 2"/>
                  <a:gd name="T8" fmla="*/ 0 60000 65536"/>
                  <a:gd name="T9" fmla="*/ 0 60000 65536"/>
                  <a:gd name="T10" fmla="*/ 0 60000 65536"/>
                  <a:gd name="T11" fmla="*/ 0 60000 65536"/>
                  <a:gd name="T12" fmla="*/ 0 w 6"/>
                  <a:gd name="T13" fmla="*/ 0 h 2"/>
                  <a:gd name="T14" fmla="*/ 6 w 6"/>
                  <a:gd name="T15" fmla="*/ 2 h 2"/>
                </a:gdLst>
                <a:ahLst/>
                <a:cxnLst>
                  <a:cxn ang="T8">
                    <a:pos x="T0" y="T1"/>
                  </a:cxn>
                  <a:cxn ang="T9">
                    <a:pos x="T2" y="T3"/>
                  </a:cxn>
                  <a:cxn ang="T10">
                    <a:pos x="T4" y="T5"/>
                  </a:cxn>
                  <a:cxn ang="T11">
                    <a:pos x="T6" y="T7"/>
                  </a:cxn>
                </a:cxnLst>
                <a:rect l="T12" t="T13" r="T14" b="T15"/>
                <a:pathLst>
                  <a:path w="6" h="2">
                    <a:moveTo>
                      <a:pt x="0" y="0"/>
                    </a:moveTo>
                    <a:lnTo>
                      <a:pt x="0" y="2"/>
                    </a:lnTo>
                    <a:lnTo>
                      <a:pt x="6"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83" name="Freeform 1247"/>
              <p:cNvSpPr>
                <a:spLocks/>
              </p:cNvSpPr>
              <p:nvPr/>
            </p:nvSpPr>
            <p:spPr bwMode="auto">
              <a:xfrm>
                <a:off x="3121" y="910"/>
                <a:ext cx="2" cy="6"/>
              </a:xfrm>
              <a:custGeom>
                <a:avLst/>
                <a:gdLst>
                  <a:gd name="T0" fmla="*/ 0 w 2"/>
                  <a:gd name="T1" fmla="*/ 6 h 6"/>
                  <a:gd name="T2" fmla="*/ 2 w 2"/>
                  <a:gd name="T3" fmla="*/ 6 h 6"/>
                  <a:gd name="T4" fmla="*/ 2 w 2"/>
                  <a:gd name="T5" fmla="*/ 0 h 6"/>
                  <a:gd name="T6" fmla="*/ 0 w 2"/>
                  <a:gd name="T7" fmla="*/ 6 h 6"/>
                  <a:gd name="T8" fmla="*/ 0 60000 65536"/>
                  <a:gd name="T9" fmla="*/ 0 60000 65536"/>
                  <a:gd name="T10" fmla="*/ 0 60000 65536"/>
                  <a:gd name="T11" fmla="*/ 0 60000 65536"/>
                  <a:gd name="T12" fmla="*/ 0 w 2"/>
                  <a:gd name="T13" fmla="*/ 0 h 6"/>
                  <a:gd name="T14" fmla="*/ 2 w 2"/>
                  <a:gd name="T15" fmla="*/ 6 h 6"/>
                </a:gdLst>
                <a:ahLst/>
                <a:cxnLst>
                  <a:cxn ang="T8">
                    <a:pos x="T0" y="T1"/>
                  </a:cxn>
                  <a:cxn ang="T9">
                    <a:pos x="T2" y="T3"/>
                  </a:cxn>
                  <a:cxn ang="T10">
                    <a:pos x="T4" y="T5"/>
                  </a:cxn>
                  <a:cxn ang="T11">
                    <a:pos x="T6" y="T7"/>
                  </a:cxn>
                </a:cxnLst>
                <a:rect l="T12" t="T13" r="T14" b="T15"/>
                <a:pathLst>
                  <a:path w="2" h="6">
                    <a:moveTo>
                      <a:pt x="0" y="6"/>
                    </a:moveTo>
                    <a:lnTo>
                      <a:pt x="2" y="6"/>
                    </a:lnTo>
                    <a:lnTo>
                      <a:pt x="2" y="0"/>
                    </a:lnTo>
                    <a:lnTo>
                      <a:pt x="0"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84" name="Freeform 1248"/>
              <p:cNvSpPr>
                <a:spLocks/>
              </p:cNvSpPr>
              <p:nvPr/>
            </p:nvSpPr>
            <p:spPr bwMode="auto">
              <a:xfrm>
                <a:off x="3082" y="896"/>
                <a:ext cx="6" cy="6"/>
              </a:xfrm>
              <a:custGeom>
                <a:avLst/>
                <a:gdLst>
                  <a:gd name="T0" fmla="*/ 0 w 6"/>
                  <a:gd name="T1" fmla="*/ 4 h 6"/>
                  <a:gd name="T2" fmla="*/ 2 w 6"/>
                  <a:gd name="T3" fmla="*/ 6 h 6"/>
                  <a:gd name="T4" fmla="*/ 6 w 6"/>
                  <a:gd name="T5" fmla="*/ 0 h 6"/>
                  <a:gd name="T6" fmla="*/ 0 w 6"/>
                  <a:gd name="T7" fmla="*/ 4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4"/>
                    </a:moveTo>
                    <a:lnTo>
                      <a:pt x="2" y="6"/>
                    </a:lnTo>
                    <a:lnTo>
                      <a:pt x="6" y="0"/>
                    </a:lnTo>
                    <a:lnTo>
                      <a:pt x="0"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85" name="Freeform 1249"/>
              <p:cNvSpPr>
                <a:spLocks/>
              </p:cNvSpPr>
              <p:nvPr/>
            </p:nvSpPr>
            <p:spPr bwMode="auto">
              <a:xfrm>
                <a:off x="3057" y="867"/>
                <a:ext cx="8" cy="4"/>
              </a:xfrm>
              <a:custGeom>
                <a:avLst/>
                <a:gdLst>
                  <a:gd name="T0" fmla="*/ 0 w 8"/>
                  <a:gd name="T1" fmla="*/ 2 h 4"/>
                  <a:gd name="T2" fmla="*/ 0 w 8"/>
                  <a:gd name="T3" fmla="*/ 4 h 4"/>
                  <a:gd name="T4" fmla="*/ 8 w 8"/>
                  <a:gd name="T5" fmla="*/ 0 h 4"/>
                  <a:gd name="T6" fmla="*/ 0 w 8"/>
                  <a:gd name="T7" fmla="*/ 2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0" y="2"/>
                    </a:moveTo>
                    <a:lnTo>
                      <a:pt x="0" y="4"/>
                    </a:lnTo>
                    <a:lnTo>
                      <a:pt x="8" y="0"/>
                    </a:lnTo>
                    <a:lnTo>
                      <a:pt x="0"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86" name="Freeform 1250"/>
              <p:cNvSpPr>
                <a:spLocks/>
              </p:cNvSpPr>
              <p:nvPr/>
            </p:nvSpPr>
            <p:spPr bwMode="auto">
              <a:xfrm>
                <a:off x="3204" y="858"/>
                <a:ext cx="8" cy="3"/>
              </a:xfrm>
              <a:custGeom>
                <a:avLst/>
                <a:gdLst>
                  <a:gd name="T0" fmla="*/ 6 w 8"/>
                  <a:gd name="T1" fmla="*/ 3 h 3"/>
                  <a:gd name="T2" fmla="*/ 8 w 8"/>
                  <a:gd name="T3" fmla="*/ 2 h 3"/>
                  <a:gd name="T4" fmla="*/ 0 w 8"/>
                  <a:gd name="T5" fmla="*/ 0 h 3"/>
                  <a:gd name="T6" fmla="*/ 6 w 8"/>
                  <a:gd name="T7" fmla="*/ 3 h 3"/>
                  <a:gd name="T8" fmla="*/ 0 60000 65536"/>
                  <a:gd name="T9" fmla="*/ 0 60000 65536"/>
                  <a:gd name="T10" fmla="*/ 0 60000 65536"/>
                  <a:gd name="T11" fmla="*/ 0 60000 65536"/>
                  <a:gd name="T12" fmla="*/ 0 w 8"/>
                  <a:gd name="T13" fmla="*/ 0 h 3"/>
                  <a:gd name="T14" fmla="*/ 8 w 8"/>
                  <a:gd name="T15" fmla="*/ 3 h 3"/>
                </a:gdLst>
                <a:ahLst/>
                <a:cxnLst>
                  <a:cxn ang="T8">
                    <a:pos x="T0" y="T1"/>
                  </a:cxn>
                  <a:cxn ang="T9">
                    <a:pos x="T2" y="T3"/>
                  </a:cxn>
                  <a:cxn ang="T10">
                    <a:pos x="T4" y="T5"/>
                  </a:cxn>
                  <a:cxn ang="T11">
                    <a:pos x="T6" y="T7"/>
                  </a:cxn>
                </a:cxnLst>
                <a:rect l="T12" t="T13" r="T14" b="T15"/>
                <a:pathLst>
                  <a:path w="8" h="3">
                    <a:moveTo>
                      <a:pt x="6" y="3"/>
                    </a:moveTo>
                    <a:lnTo>
                      <a:pt x="8" y="2"/>
                    </a:lnTo>
                    <a:lnTo>
                      <a:pt x="0" y="0"/>
                    </a:lnTo>
                    <a:lnTo>
                      <a:pt x="6"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87" name="Freeform 1251"/>
              <p:cNvSpPr>
                <a:spLocks/>
              </p:cNvSpPr>
              <p:nvPr/>
            </p:nvSpPr>
            <p:spPr bwMode="auto">
              <a:xfrm>
                <a:off x="3185" y="889"/>
                <a:ext cx="5" cy="7"/>
              </a:xfrm>
              <a:custGeom>
                <a:avLst/>
                <a:gdLst>
                  <a:gd name="T0" fmla="*/ 5 w 5"/>
                  <a:gd name="T1" fmla="*/ 7 h 7"/>
                  <a:gd name="T2" fmla="*/ 5 w 5"/>
                  <a:gd name="T3" fmla="*/ 5 h 7"/>
                  <a:gd name="T4" fmla="*/ 0 w 5"/>
                  <a:gd name="T5" fmla="*/ 0 h 7"/>
                  <a:gd name="T6" fmla="*/ 5 w 5"/>
                  <a:gd name="T7" fmla="*/ 7 h 7"/>
                  <a:gd name="T8" fmla="*/ 0 60000 65536"/>
                  <a:gd name="T9" fmla="*/ 0 60000 65536"/>
                  <a:gd name="T10" fmla="*/ 0 60000 65536"/>
                  <a:gd name="T11" fmla="*/ 0 60000 65536"/>
                  <a:gd name="T12" fmla="*/ 0 w 5"/>
                  <a:gd name="T13" fmla="*/ 0 h 7"/>
                  <a:gd name="T14" fmla="*/ 5 w 5"/>
                  <a:gd name="T15" fmla="*/ 7 h 7"/>
                </a:gdLst>
                <a:ahLst/>
                <a:cxnLst>
                  <a:cxn ang="T8">
                    <a:pos x="T0" y="T1"/>
                  </a:cxn>
                  <a:cxn ang="T9">
                    <a:pos x="T2" y="T3"/>
                  </a:cxn>
                  <a:cxn ang="T10">
                    <a:pos x="T4" y="T5"/>
                  </a:cxn>
                  <a:cxn ang="T11">
                    <a:pos x="T6" y="T7"/>
                  </a:cxn>
                </a:cxnLst>
                <a:rect l="T12" t="T13" r="T14" b="T15"/>
                <a:pathLst>
                  <a:path w="5" h="7">
                    <a:moveTo>
                      <a:pt x="5" y="7"/>
                    </a:moveTo>
                    <a:lnTo>
                      <a:pt x="5" y="5"/>
                    </a:lnTo>
                    <a:lnTo>
                      <a:pt x="0" y="0"/>
                    </a:lnTo>
                    <a:lnTo>
                      <a:pt x="5"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88" name="Freeform 1252"/>
              <p:cNvSpPr>
                <a:spLocks/>
              </p:cNvSpPr>
              <p:nvPr/>
            </p:nvSpPr>
            <p:spPr bwMode="auto">
              <a:xfrm>
                <a:off x="3152" y="908"/>
                <a:ext cx="2" cy="6"/>
              </a:xfrm>
              <a:custGeom>
                <a:avLst/>
                <a:gdLst>
                  <a:gd name="T0" fmla="*/ 0 w 2"/>
                  <a:gd name="T1" fmla="*/ 6 h 6"/>
                  <a:gd name="T2" fmla="*/ 2 w 2"/>
                  <a:gd name="T3" fmla="*/ 6 h 6"/>
                  <a:gd name="T4" fmla="*/ 0 w 2"/>
                  <a:gd name="T5" fmla="*/ 0 h 6"/>
                  <a:gd name="T6" fmla="*/ 0 w 2"/>
                  <a:gd name="T7" fmla="*/ 6 h 6"/>
                  <a:gd name="T8" fmla="*/ 0 60000 65536"/>
                  <a:gd name="T9" fmla="*/ 0 60000 65536"/>
                  <a:gd name="T10" fmla="*/ 0 60000 65536"/>
                  <a:gd name="T11" fmla="*/ 0 60000 65536"/>
                  <a:gd name="T12" fmla="*/ 0 w 2"/>
                  <a:gd name="T13" fmla="*/ 0 h 6"/>
                  <a:gd name="T14" fmla="*/ 2 w 2"/>
                  <a:gd name="T15" fmla="*/ 6 h 6"/>
                </a:gdLst>
                <a:ahLst/>
                <a:cxnLst>
                  <a:cxn ang="T8">
                    <a:pos x="T0" y="T1"/>
                  </a:cxn>
                  <a:cxn ang="T9">
                    <a:pos x="T2" y="T3"/>
                  </a:cxn>
                  <a:cxn ang="T10">
                    <a:pos x="T4" y="T5"/>
                  </a:cxn>
                  <a:cxn ang="T11">
                    <a:pos x="T6" y="T7"/>
                  </a:cxn>
                </a:cxnLst>
                <a:rect l="T12" t="T13" r="T14" b="T15"/>
                <a:pathLst>
                  <a:path w="2" h="6">
                    <a:moveTo>
                      <a:pt x="0" y="6"/>
                    </a:moveTo>
                    <a:lnTo>
                      <a:pt x="2" y="6"/>
                    </a:lnTo>
                    <a:lnTo>
                      <a:pt x="0" y="0"/>
                    </a:lnTo>
                    <a:lnTo>
                      <a:pt x="0"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89" name="Freeform 1253"/>
              <p:cNvSpPr>
                <a:spLocks/>
              </p:cNvSpPr>
              <p:nvPr/>
            </p:nvSpPr>
            <p:spPr bwMode="auto">
              <a:xfrm>
                <a:off x="3201" y="867"/>
                <a:ext cx="8" cy="4"/>
              </a:xfrm>
              <a:custGeom>
                <a:avLst/>
                <a:gdLst>
                  <a:gd name="T0" fmla="*/ 6 w 8"/>
                  <a:gd name="T1" fmla="*/ 4 h 4"/>
                  <a:gd name="T2" fmla="*/ 8 w 8"/>
                  <a:gd name="T3" fmla="*/ 2 h 4"/>
                  <a:gd name="T4" fmla="*/ 0 w 8"/>
                  <a:gd name="T5" fmla="*/ 0 h 4"/>
                  <a:gd name="T6" fmla="*/ 6 w 8"/>
                  <a:gd name="T7" fmla="*/ 4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6" y="4"/>
                    </a:moveTo>
                    <a:lnTo>
                      <a:pt x="8" y="2"/>
                    </a:lnTo>
                    <a:lnTo>
                      <a:pt x="0" y="0"/>
                    </a:lnTo>
                    <a:lnTo>
                      <a:pt x="6"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90" name="Freeform 1254"/>
              <p:cNvSpPr>
                <a:spLocks/>
              </p:cNvSpPr>
              <p:nvPr/>
            </p:nvSpPr>
            <p:spPr bwMode="auto">
              <a:xfrm>
                <a:off x="3177" y="896"/>
                <a:ext cx="5" cy="6"/>
              </a:xfrm>
              <a:custGeom>
                <a:avLst/>
                <a:gdLst>
                  <a:gd name="T0" fmla="*/ 3 w 5"/>
                  <a:gd name="T1" fmla="*/ 6 h 6"/>
                  <a:gd name="T2" fmla="*/ 5 w 5"/>
                  <a:gd name="T3" fmla="*/ 4 h 6"/>
                  <a:gd name="T4" fmla="*/ 0 w 5"/>
                  <a:gd name="T5" fmla="*/ 0 h 6"/>
                  <a:gd name="T6" fmla="*/ 3 w 5"/>
                  <a:gd name="T7" fmla="*/ 6 h 6"/>
                  <a:gd name="T8" fmla="*/ 0 60000 65536"/>
                  <a:gd name="T9" fmla="*/ 0 60000 65536"/>
                  <a:gd name="T10" fmla="*/ 0 60000 65536"/>
                  <a:gd name="T11" fmla="*/ 0 60000 65536"/>
                  <a:gd name="T12" fmla="*/ 0 w 5"/>
                  <a:gd name="T13" fmla="*/ 0 h 6"/>
                  <a:gd name="T14" fmla="*/ 5 w 5"/>
                  <a:gd name="T15" fmla="*/ 6 h 6"/>
                </a:gdLst>
                <a:ahLst/>
                <a:cxnLst>
                  <a:cxn ang="T8">
                    <a:pos x="T0" y="T1"/>
                  </a:cxn>
                  <a:cxn ang="T9">
                    <a:pos x="T2" y="T3"/>
                  </a:cxn>
                  <a:cxn ang="T10">
                    <a:pos x="T4" y="T5"/>
                  </a:cxn>
                  <a:cxn ang="T11">
                    <a:pos x="T6" y="T7"/>
                  </a:cxn>
                </a:cxnLst>
                <a:rect l="T12" t="T13" r="T14" b="T15"/>
                <a:pathLst>
                  <a:path w="5" h="6">
                    <a:moveTo>
                      <a:pt x="3" y="6"/>
                    </a:moveTo>
                    <a:lnTo>
                      <a:pt x="5" y="4"/>
                    </a:lnTo>
                    <a:lnTo>
                      <a:pt x="0" y="0"/>
                    </a:lnTo>
                    <a:lnTo>
                      <a:pt x="3"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91" name="Freeform 1255"/>
              <p:cNvSpPr>
                <a:spLocks/>
              </p:cNvSpPr>
              <p:nvPr/>
            </p:nvSpPr>
            <p:spPr bwMode="auto">
              <a:xfrm>
                <a:off x="3141" y="910"/>
                <a:ext cx="4" cy="6"/>
              </a:xfrm>
              <a:custGeom>
                <a:avLst/>
                <a:gdLst>
                  <a:gd name="T0" fmla="*/ 0 w 4"/>
                  <a:gd name="T1" fmla="*/ 6 h 6"/>
                  <a:gd name="T2" fmla="*/ 4 w 4"/>
                  <a:gd name="T3" fmla="*/ 6 h 6"/>
                  <a:gd name="T4" fmla="*/ 0 w 4"/>
                  <a:gd name="T5" fmla="*/ 0 h 6"/>
                  <a:gd name="T6" fmla="*/ 0 w 4"/>
                  <a:gd name="T7" fmla="*/ 6 h 6"/>
                  <a:gd name="T8" fmla="*/ 0 60000 65536"/>
                  <a:gd name="T9" fmla="*/ 0 60000 65536"/>
                  <a:gd name="T10" fmla="*/ 0 60000 65536"/>
                  <a:gd name="T11" fmla="*/ 0 60000 65536"/>
                  <a:gd name="T12" fmla="*/ 0 w 4"/>
                  <a:gd name="T13" fmla="*/ 0 h 6"/>
                  <a:gd name="T14" fmla="*/ 4 w 4"/>
                  <a:gd name="T15" fmla="*/ 6 h 6"/>
                </a:gdLst>
                <a:ahLst/>
                <a:cxnLst>
                  <a:cxn ang="T8">
                    <a:pos x="T0" y="T1"/>
                  </a:cxn>
                  <a:cxn ang="T9">
                    <a:pos x="T2" y="T3"/>
                  </a:cxn>
                  <a:cxn ang="T10">
                    <a:pos x="T4" y="T5"/>
                  </a:cxn>
                  <a:cxn ang="T11">
                    <a:pos x="T6" y="T7"/>
                  </a:cxn>
                </a:cxnLst>
                <a:rect l="T12" t="T13" r="T14" b="T15"/>
                <a:pathLst>
                  <a:path w="4" h="6">
                    <a:moveTo>
                      <a:pt x="0" y="6"/>
                    </a:moveTo>
                    <a:lnTo>
                      <a:pt x="4" y="6"/>
                    </a:lnTo>
                    <a:lnTo>
                      <a:pt x="0" y="0"/>
                    </a:lnTo>
                    <a:lnTo>
                      <a:pt x="0"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92" name="Freeform 1256"/>
              <p:cNvSpPr>
                <a:spLocks/>
              </p:cNvSpPr>
              <p:nvPr/>
            </p:nvSpPr>
            <p:spPr bwMode="auto">
              <a:xfrm>
                <a:off x="3205" y="850"/>
                <a:ext cx="8" cy="2"/>
              </a:xfrm>
              <a:custGeom>
                <a:avLst/>
                <a:gdLst>
                  <a:gd name="T0" fmla="*/ 8 w 8"/>
                  <a:gd name="T1" fmla="*/ 2 h 2"/>
                  <a:gd name="T2" fmla="*/ 8 w 8"/>
                  <a:gd name="T3" fmla="*/ 0 h 2"/>
                  <a:gd name="T4" fmla="*/ 0 w 8"/>
                  <a:gd name="T5" fmla="*/ 0 h 2"/>
                  <a:gd name="T6" fmla="*/ 8 w 8"/>
                  <a:gd name="T7" fmla="*/ 2 h 2"/>
                  <a:gd name="T8" fmla="*/ 0 60000 65536"/>
                  <a:gd name="T9" fmla="*/ 0 60000 65536"/>
                  <a:gd name="T10" fmla="*/ 0 60000 65536"/>
                  <a:gd name="T11" fmla="*/ 0 60000 65536"/>
                  <a:gd name="T12" fmla="*/ 0 w 8"/>
                  <a:gd name="T13" fmla="*/ 0 h 2"/>
                  <a:gd name="T14" fmla="*/ 8 w 8"/>
                  <a:gd name="T15" fmla="*/ 2 h 2"/>
                </a:gdLst>
                <a:ahLst/>
                <a:cxnLst>
                  <a:cxn ang="T8">
                    <a:pos x="T0" y="T1"/>
                  </a:cxn>
                  <a:cxn ang="T9">
                    <a:pos x="T2" y="T3"/>
                  </a:cxn>
                  <a:cxn ang="T10">
                    <a:pos x="T4" y="T5"/>
                  </a:cxn>
                  <a:cxn ang="T11">
                    <a:pos x="T6" y="T7"/>
                  </a:cxn>
                </a:cxnLst>
                <a:rect l="T12" t="T13" r="T14" b="T15"/>
                <a:pathLst>
                  <a:path w="8" h="2">
                    <a:moveTo>
                      <a:pt x="8" y="2"/>
                    </a:moveTo>
                    <a:lnTo>
                      <a:pt x="8" y="0"/>
                    </a:lnTo>
                    <a:lnTo>
                      <a:pt x="0" y="0"/>
                    </a:lnTo>
                    <a:lnTo>
                      <a:pt x="8"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93" name="Freeform 1257"/>
              <p:cNvSpPr>
                <a:spLocks/>
              </p:cNvSpPr>
              <p:nvPr/>
            </p:nvSpPr>
            <p:spPr bwMode="auto">
              <a:xfrm>
                <a:off x="3191" y="883"/>
                <a:ext cx="7" cy="5"/>
              </a:xfrm>
              <a:custGeom>
                <a:avLst/>
                <a:gdLst>
                  <a:gd name="T0" fmla="*/ 5 w 7"/>
                  <a:gd name="T1" fmla="*/ 5 h 5"/>
                  <a:gd name="T2" fmla="*/ 7 w 7"/>
                  <a:gd name="T3" fmla="*/ 3 h 5"/>
                  <a:gd name="T4" fmla="*/ 0 w 7"/>
                  <a:gd name="T5" fmla="*/ 0 h 5"/>
                  <a:gd name="T6" fmla="*/ 5 w 7"/>
                  <a:gd name="T7" fmla="*/ 5 h 5"/>
                  <a:gd name="T8" fmla="*/ 0 60000 65536"/>
                  <a:gd name="T9" fmla="*/ 0 60000 65536"/>
                  <a:gd name="T10" fmla="*/ 0 60000 65536"/>
                  <a:gd name="T11" fmla="*/ 0 60000 65536"/>
                  <a:gd name="T12" fmla="*/ 0 w 7"/>
                  <a:gd name="T13" fmla="*/ 0 h 5"/>
                  <a:gd name="T14" fmla="*/ 7 w 7"/>
                  <a:gd name="T15" fmla="*/ 5 h 5"/>
                </a:gdLst>
                <a:ahLst/>
                <a:cxnLst>
                  <a:cxn ang="T8">
                    <a:pos x="T0" y="T1"/>
                  </a:cxn>
                  <a:cxn ang="T9">
                    <a:pos x="T2" y="T3"/>
                  </a:cxn>
                  <a:cxn ang="T10">
                    <a:pos x="T4" y="T5"/>
                  </a:cxn>
                  <a:cxn ang="T11">
                    <a:pos x="T6" y="T7"/>
                  </a:cxn>
                </a:cxnLst>
                <a:rect l="T12" t="T13" r="T14" b="T15"/>
                <a:pathLst>
                  <a:path w="7" h="5">
                    <a:moveTo>
                      <a:pt x="5" y="5"/>
                    </a:moveTo>
                    <a:lnTo>
                      <a:pt x="7" y="3"/>
                    </a:lnTo>
                    <a:lnTo>
                      <a:pt x="0" y="0"/>
                    </a:lnTo>
                    <a:lnTo>
                      <a:pt x="5"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94" name="Freeform 1258"/>
              <p:cNvSpPr>
                <a:spLocks/>
              </p:cNvSpPr>
              <p:nvPr/>
            </p:nvSpPr>
            <p:spPr bwMode="auto">
              <a:xfrm>
                <a:off x="3160" y="905"/>
                <a:ext cx="5" cy="6"/>
              </a:xfrm>
              <a:custGeom>
                <a:avLst/>
                <a:gdLst>
                  <a:gd name="T0" fmla="*/ 3 w 5"/>
                  <a:gd name="T1" fmla="*/ 6 h 6"/>
                  <a:gd name="T2" fmla="*/ 5 w 5"/>
                  <a:gd name="T3" fmla="*/ 6 h 6"/>
                  <a:gd name="T4" fmla="*/ 0 w 5"/>
                  <a:gd name="T5" fmla="*/ 0 h 6"/>
                  <a:gd name="T6" fmla="*/ 3 w 5"/>
                  <a:gd name="T7" fmla="*/ 6 h 6"/>
                  <a:gd name="T8" fmla="*/ 0 60000 65536"/>
                  <a:gd name="T9" fmla="*/ 0 60000 65536"/>
                  <a:gd name="T10" fmla="*/ 0 60000 65536"/>
                  <a:gd name="T11" fmla="*/ 0 60000 65536"/>
                  <a:gd name="T12" fmla="*/ 0 w 5"/>
                  <a:gd name="T13" fmla="*/ 0 h 6"/>
                  <a:gd name="T14" fmla="*/ 5 w 5"/>
                  <a:gd name="T15" fmla="*/ 6 h 6"/>
                </a:gdLst>
                <a:ahLst/>
                <a:cxnLst>
                  <a:cxn ang="T8">
                    <a:pos x="T0" y="T1"/>
                  </a:cxn>
                  <a:cxn ang="T9">
                    <a:pos x="T2" y="T3"/>
                  </a:cxn>
                  <a:cxn ang="T10">
                    <a:pos x="T4" y="T5"/>
                  </a:cxn>
                  <a:cxn ang="T11">
                    <a:pos x="T6" y="T7"/>
                  </a:cxn>
                </a:cxnLst>
                <a:rect l="T12" t="T13" r="T14" b="T15"/>
                <a:pathLst>
                  <a:path w="5" h="6">
                    <a:moveTo>
                      <a:pt x="3" y="6"/>
                    </a:moveTo>
                    <a:lnTo>
                      <a:pt x="5" y="6"/>
                    </a:lnTo>
                    <a:lnTo>
                      <a:pt x="0" y="0"/>
                    </a:lnTo>
                    <a:lnTo>
                      <a:pt x="3"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95" name="Freeform 1259"/>
              <p:cNvSpPr>
                <a:spLocks/>
              </p:cNvSpPr>
              <p:nvPr/>
            </p:nvSpPr>
            <p:spPr bwMode="auto">
              <a:xfrm>
                <a:off x="3170" y="775"/>
                <a:ext cx="4" cy="7"/>
              </a:xfrm>
              <a:custGeom>
                <a:avLst/>
                <a:gdLst>
                  <a:gd name="T0" fmla="*/ 1 w 4"/>
                  <a:gd name="T1" fmla="*/ 7 h 7"/>
                  <a:gd name="T2" fmla="*/ 4 w 4"/>
                  <a:gd name="T3" fmla="*/ 0 h 7"/>
                  <a:gd name="T4" fmla="*/ 3 w 4"/>
                  <a:gd name="T5" fmla="*/ 0 h 7"/>
                  <a:gd name="T6" fmla="*/ 0 w 4"/>
                  <a:gd name="T7" fmla="*/ 5 h 7"/>
                  <a:gd name="T8" fmla="*/ 1 w 4"/>
                  <a:gd name="T9" fmla="*/ 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1" y="7"/>
                    </a:moveTo>
                    <a:lnTo>
                      <a:pt x="4" y="0"/>
                    </a:lnTo>
                    <a:lnTo>
                      <a:pt x="3" y="0"/>
                    </a:lnTo>
                    <a:lnTo>
                      <a:pt x="0" y="5"/>
                    </a:lnTo>
                    <a:lnTo>
                      <a:pt x="1"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96" name="Freeform 1260"/>
              <p:cNvSpPr>
                <a:spLocks/>
              </p:cNvSpPr>
              <p:nvPr/>
            </p:nvSpPr>
            <p:spPr bwMode="auto">
              <a:xfrm>
                <a:off x="3198" y="802"/>
                <a:ext cx="6" cy="5"/>
              </a:xfrm>
              <a:custGeom>
                <a:avLst/>
                <a:gdLst>
                  <a:gd name="T0" fmla="*/ 0 w 6"/>
                  <a:gd name="T1" fmla="*/ 5 h 5"/>
                  <a:gd name="T2" fmla="*/ 6 w 6"/>
                  <a:gd name="T3" fmla="*/ 1 h 5"/>
                  <a:gd name="T4" fmla="*/ 4 w 6"/>
                  <a:gd name="T5" fmla="*/ 0 h 5"/>
                  <a:gd name="T6" fmla="*/ 0 w 6"/>
                  <a:gd name="T7" fmla="*/ 3 h 5"/>
                  <a:gd name="T8" fmla="*/ 0 w 6"/>
                  <a:gd name="T9" fmla="*/ 5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5"/>
                    </a:moveTo>
                    <a:lnTo>
                      <a:pt x="6" y="1"/>
                    </a:lnTo>
                    <a:lnTo>
                      <a:pt x="4" y="0"/>
                    </a:lnTo>
                    <a:lnTo>
                      <a:pt x="0" y="3"/>
                    </a:lnTo>
                    <a:lnTo>
                      <a:pt x="0"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97" name="Rectangle 1261"/>
              <p:cNvSpPr>
                <a:spLocks noChangeArrowheads="1"/>
              </p:cNvSpPr>
              <p:nvPr/>
            </p:nvSpPr>
            <p:spPr bwMode="auto">
              <a:xfrm>
                <a:off x="3207" y="839"/>
                <a:ext cx="6" cy="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31898" name="Freeform 1262"/>
              <p:cNvSpPr>
                <a:spLocks/>
              </p:cNvSpPr>
              <p:nvPr/>
            </p:nvSpPr>
            <p:spPr bwMode="auto">
              <a:xfrm>
                <a:off x="3196" y="875"/>
                <a:ext cx="8" cy="5"/>
              </a:xfrm>
              <a:custGeom>
                <a:avLst/>
                <a:gdLst>
                  <a:gd name="T0" fmla="*/ 0 w 8"/>
                  <a:gd name="T1" fmla="*/ 2 h 5"/>
                  <a:gd name="T2" fmla="*/ 6 w 8"/>
                  <a:gd name="T3" fmla="*/ 5 h 5"/>
                  <a:gd name="T4" fmla="*/ 8 w 8"/>
                  <a:gd name="T5" fmla="*/ 3 h 5"/>
                  <a:gd name="T6" fmla="*/ 2 w 8"/>
                  <a:gd name="T7" fmla="*/ 0 h 5"/>
                  <a:gd name="T8" fmla="*/ 0 w 8"/>
                  <a:gd name="T9" fmla="*/ 2 h 5"/>
                  <a:gd name="T10" fmla="*/ 0 60000 65536"/>
                  <a:gd name="T11" fmla="*/ 0 60000 65536"/>
                  <a:gd name="T12" fmla="*/ 0 60000 65536"/>
                  <a:gd name="T13" fmla="*/ 0 60000 65536"/>
                  <a:gd name="T14" fmla="*/ 0 60000 65536"/>
                  <a:gd name="T15" fmla="*/ 0 w 8"/>
                  <a:gd name="T16" fmla="*/ 0 h 5"/>
                  <a:gd name="T17" fmla="*/ 8 w 8"/>
                  <a:gd name="T18" fmla="*/ 5 h 5"/>
                </a:gdLst>
                <a:ahLst/>
                <a:cxnLst>
                  <a:cxn ang="T10">
                    <a:pos x="T0" y="T1"/>
                  </a:cxn>
                  <a:cxn ang="T11">
                    <a:pos x="T2" y="T3"/>
                  </a:cxn>
                  <a:cxn ang="T12">
                    <a:pos x="T4" y="T5"/>
                  </a:cxn>
                  <a:cxn ang="T13">
                    <a:pos x="T6" y="T7"/>
                  </a:cxn>
                  <a:cxn ang="T14">
                    <a:pos x="T8" y="T9"/>
                  </a:cxn>
                </a:cxnLst>
                <a:rect l="T15" t="T16" r="T17" b="T18"/>
                <a:pathLst>
                  <a:path w="8" h="5">
                    <a:moveTo>
                      <a:pt x="0" y="2"/>
                    </a:moveTo>
                    <a:lnTo>
                      <a:pt x="6" y="5"/>
                    </a:lnTo>
                    <a:lnTo>
                      <a:pt x="8" y="3"/>
                    </a:lnTo>
                    <a:lnTo>
                      <a:pt x="2" y="0"/>
                    </a:lnTo>
                    <a:lnTo>
                      <a:pt x="0"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99" name="Freeform 1263"/>
              <p:cNvSpPr>
                <a:spLocks/>
              </p:cNvSpPr>
              <p:nvPr/>
            </p:nvSpPr>
            <p:spPr bwMode="auto">
              <a:xfrm>
                <a:off x="3170" y="900"/>
                <a:ext cx="4" cy="6"/>
              </a:xfrm>
              <a:custGeom>
                <a:avLst/>
                <a:gdLst>
                  <a:gd name="T0" fmla="*/ 0 w 4"/>
                  <a:gd name="T1" fmla="*/ 2 h 6"/>
                  <a:gd name="T2" fmla="*/ 3 w 4"/>
                  <a:gd name="T3" fmla="*/ 6 h 6"/>
                  <a:gd name="T4" fmla="*/ 4 w 4"/>
                  <a:gd name="T5" fmla="*/ 6 h 6"/>
                  <a:gd name="T6" fmla="*/ 1 w 4"/>
                  <a:gd name="T7" fmla="*/ 0 h 6"/>
                  <a:gd name="T8" fmla="*/ 0 w 4"/>
                  <a:gd name="T9" fmla="*/ 2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0" y="2"/>
                    </a:moveTo>
                    <a:lnTo>
                      <a:pt x="3" y="6"/>
                    </a:lnTo>
                    <a:lnTo>
                      <a:pt x="4" y="6"/>
                    </a:lnTo>
                    <a:lnTo>
                      <a:pt x="1" y="0"/>
                    </a:lnTo>
                    <a:lnTo>
                      <a:pt x="0"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00" name="Freeform 1264"/>
              <p:cNvSpPr>
                <a:spLocks/>
              </p:cNvSpPr>
              <p:nvPr/>
            </p:nvSpPr>
            <p:spPr bwMode="auto">
              <a:xfrm>
                <a:off x="3092" y="900"/>
                <a:ext cx="4" cy="6"/>
              </a:xfrm>
              <a:custGeom>
                <a:avLst/>
                <a:gdLst>
                  <a:gd name="T0" fmla="*/ 3 w 4"/>
                  <a:gd name="T1" fmla="*/ 0 h 6"/>
                  <a:gd name="T2" fmla="*/ 0 w 4"/>
                  <a:gd name="T3" fmla="*/ 6 h 6"/>
                  <a:gd name="T4" fmla="*/ 1 w 4"/>
                  <a:gd name="T5" fmla="*/ 6 h 6"/>
                  <a:gd name="T6" fmla="*/ 4 w 4"/>
                  <a:gd name="T7" fmla="*/ 2 h 6"/>
                  <a:gd name="T8" fmla="*/ 3 w 4"/>
                  <a:gd name="T9" fmla="*/ 0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3" y="0"/>
                    </a:moveTo>
                    <a:lnTo>
                      <a:pt x="0" y="6"/>
                    </a:lnTo>
                    <a:lnTo>
                      <a:pt x="1" y="6"/>
                    </a:lnTo>
                    <a:lnTo>
                      <a:pt x="4" y="2"/>
                    </a:lnTo>
                    <a:lnTo>
                      <a:pt x="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01" name="Freeform 1265"/>
              <p:cNvSpPr>
                <a:spLocks/>
              </p:cNvSpPr>
              <p:nvPr/>
            </p:nvSpPr>
            <p:spPr bwMode="auto">
              <a:xfrm>
                <a:off x="3062" y="875"/>
                <a:ext cx="6" cy="5"/>
              </a:xfrm>
              <a:custGeom>
                <a:avLst/>
                <a:gdLst>
                  <a:gd name="T0" fmla="*/ 6 w 6"/>
                  <a:gd name="T1" fmla="*/ 0 h 5"/>
                  <a:gd name="T2" fmla="*/ 0 w 6"/>
                  <a:gd name="T3" fmla="*/ 3 h 5"/>
                  <a:gd name="T4" fmla="*/ 2 w 6"/>
                  <a:gd name="T5" fmla="*/ 5 h 5"/>
                  <a:gd name="T6" fmla="*/ 6 w 6"/>
                  <a:gd name="T7" fmla="*/ 2 h 5"/>
                  <a:gd name="T8" fmla="*/ 6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6" y="0"/>
                    </a:moveTo>
                    <a:lnTo>
                      <a:pt x="0" y="3"/>
                    </a:lnTo>
                    <a:lnTo>
                      <a:pt x="2" y="5"/>
                    </a:lnTo>
                    <a:lnTo>
                      <a:pt x="6" y="2"/>
                    </a:lnTo>
                    <a:lnTo>
                      <a:pt x="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02" name="Freeform 1266"/>
              <p:cNvSpPr>
                <a:spLocks/>
              </p:cNvSpPr>
              <p:nvPr/>
            </p:nvSpPr>
            <p:spPr bwMode="auto">
              <a:xfrm>
                <a:off x="3062" y="802"/>
                <a:ext cx="6" cy="5"/>
              </a:xfrm>
              <a:custGeom>
                <a:avLst/>
                <a:gdLst>
                  <a:gd name="T0" fmla="*/ 6 w 6"/>
                  <a:gd name="T1" fmla="*/ 3 h 5"/>
                  <a:gd name="T2" fmla="*/ 2 w 6"/>
                  <a:gd name="T3" fmla="*/ 0 h 5"/>
                  <a:gd name="T4" fmla="*/ 0 w 6"/>
                  <a:gd name="T5" fmla="*/ 1 h 5"/>
                  <a:gd name="T6" fmla="*/ 6 w 6"/>
                  <a:gd name="T7" fmla="*/ 5 h 5"/>
                  <a:gd name="T8" fmla="*/ 6 w 6"/>
                  <a:gd name="T9" fmla="*/ 3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6" y="3"/>
                    </a:moveTo>
                    <a:lnTo>
                      <a:pt x="2" y="0"/>
                    </a:lnTo>
                    <a:lnTo>
                      <a:pt x="0" y="1"/>
                    </a:lnTo>
                    <a:lnTo>
                      <a:pt x="6" y="5"/>
                    </a:lnTo>
                    <a:lnTo>
                      <a:pt x="6"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03" name="Freeform 1267"/>
              <p:cNvSpPr>
                <a:spLocks/>
              </p:cNvSpPr>
              <p:nvPr/>
            </p:nvSpPr>
            <p:spPr bwMode="auto">
              <a:xfrm>
                <a:off x="3092" y="775"/>
                <a:ext cx="4" cy="5"/>
              </a:xfrm>
              <a:custGeom>
                <a:avLst/>
                <a:gdLst>
                  <a:gd name="T0" fmla="*/ 4 w 4"/>
                  <a:gd name="T1" fmla="*/ 5 h 5"/>
                  <a:gd name="T2" fmla="*/ 1 w 4"/>
                  <a:gd name="T3" fmla="*/ 0 h 5"/>
                  <a:gd name="T4" fmla="*/ 0 w 4"/>
                  <a:gd name="T5" fmla="*/ 0 h 5"/>
                  <a:gd name="T6" fmla="*/ 3 w 4"/>
                  <a:gd name="T7" fmla="*/ 5 h 5"/>
                  <a:gd name="T8" fmla="*/ 4 w 4"/>
                  <a:gd name="T9" fmla="*/ 5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4" y="5"/>
                    </a:moveTo>
                    <a:lnTo>
                      <a:pt x="1" y="0"/>
                    </a:lnTo>
                    <a:lnTo>
                      <a:pt x="0" y="0"/>
                    </a:lnTo>
                    <a:lnTo>
                      <a:pt x="3" y="5"/>
                    </a:lnTo>
                    <a:lnTo>
                      <a:pt x="4"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04" name="Freeform 1268"/>
              <p:cNvSpPr>
                <a:spLocks/>
              </p:cNvSpPr>
              <p:nvPr/>
            </p:nvSpPr>
            <p:spPr bwMode="auto">
              <a:xfrm>
                <a:off x="3157" y="780"/>
                <a:ext cx="9" cy="13"/>
              </a:xfrm>
              <a:custGeom>
                <a:avLst/>
                <a:gdLst>
                  <a:gd name="T0" fmla="*/ 9 w 9"/>
                  <a:gd name="T1" fmla="*/ 0 h 13"/>
                  <a:gd name="T2" fmla="*/ 6 w 9"/>
                  <a:gd name="T3" fmla="*/ 11 h 13"/>
                  <a:gd name="T4" fmla="*/ 6 w 9"/>
                  <a:gd name="T5" fmla="*/ 11 h 13"/>
                  <a:gd name="T6" fmla="*/ 6 w 9"/>
                  <a:gd name="T7" fmla="*/ 13 h 13"/>
                  <a:gd name="T8" fmla="*/ 6 w 9"/>
                  <a:gd name="T9" fmla="*/ 13 h 13"/>
                  <a:gd name="T10" fmla="*/ 6 w 9"/>
                  <a:gd name="T11" fmla="*/ 13 h 13"/>
                  <a:gd name="T12" fmla="*/ 6 w 9"/>
                  <a:gd name="T13" fmla="*/ 13 h 13"/>
                  <a:gd name="T14" fmla="*/ 6 w 9"/>
                  <a:gd name="T15" fmla="*/ 13 h 13"/>
                  <a:gd name="T16" fmla="*/ 6 w 9"/>
                  <a:gd name="T17" fmla="*/ 13 h 13"/>
                  <a:gd name="T18" fmla="*/ 6 w 9"/>
                  <a:gd name="T19" fmla="*/ 13 h 13"/>
                  <a:gd name="T20" fmla="*/ 6 w 9"/>
                  <a:gd name="T21" fmla="*/ 13 h 13"/>
                  <a:gd name="T22" fmla="*/ 0 w 9"/>
                  <a:gd name="T23" fmla="*/ 13 h 13"/>
                  <a:gd name="T24" fmla="*/ 0 w 9"/>
                  <a:gd name="T25" fmla="*/ 13 h 13"/>
                  <a:gd name="T26" fmla="*/ 2 w 9"/>
                  <a:gd name="T27" fmla="*/ 13 h 13"/>
                  <a:gd name="T28" fmla="*/ 2 w 9"/>
                  <a:gd name="T29" fmla="*/ 13 h 13"/>
                  <a:gd name="T30" fmla="*/ 2 w 9"/>
                  <a:gd name="T31" fmla="*/ 13 h 13"/>
                  <a:gd name="T32" fmla="*/ 2 w 9"/>
                  <a:gd name="T33" fmla="*/ 13 h 13"/>
                  <a:gd name="T34" fmla="*/ 2 w 9"/>
                  <a:gd name="T35" fmla="*/ 13 h 13"/>
                  <a:gd name="T36" fmla="*/ 3 w 9"/>
                  <a:gd name="T37" fmla="*/ 13 h 13"/>
                  <a:gd name="T38" fmla="*/ 3 w 9"/>
                  <a:gd name="T39" fmla="*/ 11 h 13"/>
                  <a:gd name="T40" fmla="*/ 3 w 9"/>
                  <a:gd name="T41" fmla="*/ 11 h 13"/>
                  <a:gd name="T42" fmla="*/ 5 w 9"/>
                  <a:gd name="T43" fmla="*/ 5 h 13"/>
                  <a:gd name="T44" fmla="*/ 5 w 9"/>
                  <a:gd name="T45" fmla="*/ 5 h 13"/>
                  <a:gd name="T46" fmla="*/ 5 w 9"/>
                  <a:gd name="T47" fmla="*/ 5 h 13"/>
                  <a:gd name="T48" fmla="*/ 5 w 9"/>
                  <a:gd name="T49" fmla="*/ 5 h 13"/>
                  <a:gd name="T50" fmla="*/ 5 w 9"/>
                  <a:gd name="T51" fmla="*/ 5 h 13"/>
                  <a:gd name="T52" fmla="*/ 5 w 9"/>
                  <a:gd name="T53" fmla="*/ 5 h 13"/>
                  <a:gd name="T54" fmla="*/ 5 w 9"/>
                  <a:gd name="T55" fmla="*/ 5 h 13"/>
                  <a:gd name="T56" fmla="*/ 5 w 9"/>
                  <a:gd name="T57" fmla="*/ 5 h 13"/>
                  <a:gd name="T58" fmla="*/ 5 w 9"/>
                  <a:gd name="T59" fmla="*/ 5 h 13"/>
                  <a:gd name="T60" fmla="*/ 5 w 9"/>
                  <a:gd name="T61" fmla="*/ 5 h 13"/>
                  <a:gd name="T62" fmla="*/ 5 w 9"/>
                  <a:gd name="T63" fmla="*/ 5 h 13"/>
                  <a:gd name="T64" fmla="*/ 3 w 9"/>
                  <a:gd name="T65" fmla="*/ 5 h 13"/>
                  <a:gd name="T66" fmla="*/ 3 w 9"/>
                  <a:gd name="T67" fmla="*/ 5 h 13"/>
                  <a:gd name="T68" fmla="*/ 3 w 9"/>
                  <a:gd name="T69" fmla="*/ 5 h 13"/>
                  <a:gd name="T70" fmla="*/ 9 w 9"/>
                  <a:gd name="T71" fmla="*/ 0 h 13"/>
                  <a:gd name="T72" fmla="*/ 9 w 9"/>
                  <a:gd name="T73" fmla="*/ 0 h 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
                  <a:gd name="T112" fmla="*/ 0 h 13"/>
                  <a:gd name="T113" fmla="*/ 9 w 9"/>
                  <a:gd name="T114" fmla="*/ 13 h 1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 h="13">
                    <a:moveTo>
                      <a:pt x="9" y="0"/>
                    </a:moveTo>
                    <a:lnTo>
                      <a:pt x="6" y="11"/>
                    </a:lnTo>
                    <a:lnTo>
                      <a:pt x="6" y="13"/>
                    </a:lnTo>
                    <a:lnTo>
                      <a:pt x="0" y="13"/>
                    </a:lnTo>
                    <a:lnTo>
                      <a:pt x="2" y="13"/>
                    </a:lnTo>
                    <a:lnTo>
                      <a:pt x="3" y="13"/>
                    </a:lnTo>
                    <a:lnTo>
                      <a:pt x="3" y="11"/>
                    </a:lnTo>
                    <a:lnTo>
                      <a:pt x="5" y="5"/>
                    </a:lnTo>
                    <a:lnTo>
                      <a:pt x="3" y="5"/>
                    </a:lnTo>
                    <a:lnTo>
                      <a:pt x="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05" name="Freeform 1269"/>
              <p:cNvSpPr>
                <a:spLocks/>
              </p:cNvSpPr>
              <p:nvPr/>
            </p:nvSpPr>
            <p:spPr bwMode="auto">
              <a:xfrm>
                <a:off x="3182" y="803"/>
                <a:ext cx="11" cy="11"/>
              </a:xfrm>
              <a:custGeom>
                <a:avLst/>
                <a:gdLst>
                  <a:gd name="T0" fmla="*/ 0 w 11"/>
                  <a:gd name="T1" fmla="*/ 11 h 11"/>
                  <a:gd name="T2" fmla="*/ 2 w 11"/>
                  <a:gd name="T3" fmla="*/ 11 h 11"/>
                  <a:gd name="T4" fmla="*/ 3 w 11"/>
                  <a:gd name="T5" fmla="*/ 10 h 11"/>
                  <a:gd name="T6" fmla="*/ 3 w 11"/>
                  <a:gd name="T7" fmla="*/ 10 h 11"/>
                  <a:gd name="T8" fmla="*/ 5 w 11"/>
                  <a:gd name="T9" fmla="*/ 8 h 11"/>
                  <a:gd name="T10" fmla="*/ 6 w 11"/>
                  <a:gd name="T11" fmla="*/ 8 h 11"/>
                  <a:gd name="T12" fmla="*/ 6 w 11"/>
                  <a:gd name="T13" fmla="*/ 7 h 11"/>
                  <a:gd name="T14" fmla="*/ 8 w 11"/>
                  <a:gd name="T15" fmla="*/ 5 h 11"/>
                  <a:gd name="T16" fmla="*/ 8 w 11"/>
                  <a:gd name="T17" fmla="*/ 5 h 11"/>
                  <a:gd name="T18" fmla="*/ 8 w 11"/>
                  <a:gd name="T19" fmla="*/ 4 h 11"/>
                  <a:gd name="T20" fmla="*/ 8 w 11"/>
                  <a:gd name="T21" fmla="*/ 4 h 11"/>
                  <a:gd name="T22" fmla="*/ 8 w 11"/>
                  <a:gd name="T23" fmla="*/ 4 h 11"/>
                  <a:gd name="T24" fmla="*/ 8 w 11"/>
                  <a:gd name="T25" fmla="*/ 2 h 11"/>
                  <a:gd name="T26" fmla="*/ 8 w 11"/>
                  <a:gd name="T27" fmla="*/ 2 h 11"/>
                  <a:gd name="T28" fmla="*/ 6 w 11"/>
                  <a:gd name="T29" fmla="*/ 2 h 11"/>
                  <a:gd name="T30" fmla="*/ 6 w 11"/>
                  <a:gd name="T31" fmla="*/ 2 h 11"/>
                  <a:gd name="T32" fmla="*/ 5 w 11"/>
                  <a:gd name="T33" fmla="*/ 4 h 11"/>
                  <a:gd name="T34" fmla="*/ 3 w 11"/>
                  <a:gd name="T35" fmla="*/ 4 h 11"/>
                  <a:gd name="T36" fmla="*/ 3 w 11"/>
                  <a:gd name="T37" fmla="*/ 4 h 11"/>
                  <a:gd name="T38" fmla="*/ 3 w 11"/>
                  <a:gd name="T39" fmla="*/ 4 h 11"/>
                  <a:gd name="T40" fmla="*/ 5 w 11"/>
                  <a:gd name="T41" fmla="*/ 2 h 11"/>
                  <a:gd name="T42" fmla="*/ 5 w 11"/>
                  <a:gd name="T43" fmla="*/ 2 h 11"/>
                  <a:gd name="T44" fmla="*/ 6 w 11"/>
                  <a:gd name="T45" fmla="*/ 2 h 11"/>
                  <a:gd name="T46" fmla="*/ 6 w 11"/>
                  <a:gd name="T47" fmla="*/ 0 h 11"/>
                  <a:gd name="T48" fmla="*/ 8 w 11"/>
                  <a:gd name="T49" fmla="*/ 0 h 11"/>
                  <a:gd name="T50" fmla="*/ 8 w 11"/>
                  <a:gd name="T51" fmla="*/ 0 h 11"/>
                  <a:gd name="T52" fmla="*/ 8 w 11"/>
                  <a:gd name="T53" fmla="*/ 0 h 11"/>
                  <a:gd name="T54" fmla="*/ 9 w 11"/>
                  <a:gd name="T55" fmla="*/ 0 h 11"/>
                  <a:gd name="T56" fmla="*/ 9 w 11"/>
                  <a:gd name="T57" fmla="*/ 0 h 11"/>
                  <a:gd name="T58" fmla="*/ 11 w 11"/>
                  <a:gd name="T59" fmla="*/ 0 h 11"/>
                  <a:gd name="T60" fmla="*/ 11 w 11"/>
                  <a:gd name="T61" fmla="*/ 2 h 11"/>
                  <a:gd name="T62" fmla="*/ 11 w 11"/>
                  <a:gd name="T63" fmla="*/ 2 h 11"/>
                  <a:gd name="T64" fmla="*/ 11 w 11"/>
                  <a:gd name="T65" fmla="*/ 4 h 11"/>
                  <a:gd name="T66" fmla="*/ 11 w 11"/>
                  <a:gd name="T67" fmla="*/ 4 h 11"/>
                  <a:gd name="T68" fmla="*/ 11 w 11"/>
                  <a:gd name="T69" fmla="*/ 5 h 11"/>
                  <a:gd name="T70" fmla="*/ 9 w 11"/>
                  <a:gd name="T71" fmla="*/ 5 h 11"/>
                  <a:gd name="T72" fmla="*/ 9 w 11"/>
                  <a:gd name="T73" fmla="*/ 7 h 11"/>
                  <a:gd name="T74" fmla="*/ 8 w 11"/>
                  <a:gd name="T75" fmla="*/ 7 h 11"/>
                  <a:gd name="T76" fmla="*/ 8 w 11"/>
                  <a:gd name="T77" fmla="*/ 8 h 11"/>
                  <a:gd name="T78" fmla="*/ 6 w 11"/>
                  <a:gd name="T79" fmla="*/ 8 h 11"/>
                  <a:gd name="T80" fmla="*/ 5 w 11"/>
                  <a:gd name="T81" fmla="*/ 10 h 11"/>
                  <a:gd name="T82" fmla="*/ 3 w 11"/>
                  <a:gd name="T83" fmla="*/ 10 h 11"/>
                  <a:gd name="T84" fmla="*/ 3 w 11"/>
                  <a:gd name="T85" fmla="*/ 10 h 11"/>
                  <a:gd name="T86" fmla="*/ 8 w 11"/>
                  <a:gd name="T87" fmla="*/ 10 h 11"/>
                  <a:gd name="T88" fmla="*/ 9 w 11"/>
                  <a:gd name="T89" fmla="*/ 10 h 11"/>
                  <a:gd name="T90" fmla="*/ 9 w 11"/>
                  <a:gd name="T91" fmla="*/ 10 h 11"/>
                  <a:gd name="T92" fmla="*/ 11 w 11"/>
                  <a:gd name="T93" fmla="*/ 10 h 11"/>
                  <a:gd name="T94" fmla="*/ 11 w 11"/>
                  <a:gd name="T95" fmla="*/ 8 h 11"/>
                  <a:gd name="T96" fmla="*/ 9 w 11"/>
                  <a:gd name="T97" fmla="*/ 11 h 1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
                  <a:gd name="T148" fmla="*/ 0 h 11"/>
                  <a:gd name="T149" fmla="*/ 11 w 11"/>
                  <a:gd name="T150" fmla="*/ 11 h 1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 h="11">
                    <a:moveTo>
                      <a:pt x="9" y="11"/>
                    </a:moveTo>
                    <a:lnTo>
                      <a:pt x="0" y="11"/>
                    </a:lnTo>
                    <a:lnTo>
                      <a:pt x="2" y="11"/>
                    </a:lnTo>
                    <a:lnTo>
                      <a:pt x="3" y="10"/>
                    </a:lnTo>
                    <a:lnTo>
                      <a:pt x="5" y="8"/>
                    </a:lnTo>
                    <a:lnTo>
                      <a:pt x="6" y="8"/>
                    </a:lnTo>
                    <a:lnTo>
                      <a:pt x="6" y="7"/>
                    </a:lnTo>
                    <a:lnTo>
                      <a:pt x="8" y="7"/>
                    </a:lnTo>
                    <a:lnTo>
                      <a:pt x="8" y="5"/>
                    </a:lnTo>
                    <a:lnTo>
                      <a:pt x="8" y="4"/>
                    </a:lnTo>
                    <a:lnTo>
                      <a:pt x="8" y="2"/>
                    </a:lnTo>
                    <a:lnTo>
                      <a:pt x="6" y="2"/>
                    </a:lnTo>
                    <a:lnTo>
                      <a:pt x="5" y="2"/>
                    </a:lnTo>
                    <a:lnTo>
                      <a:pt x="5" y="4"/>
                    </a:lnTo>
                    <a:lnTo>
                      <a:pt x="3" y="4"/>
                    </a:lnTo>
                    <a:lnTo>
                      <a:pt x="5" y="2"/>
                    </a:lnTo>
                    <a:lnTo>
                      <a:pt x="6" y="2"/>
                    </a:lnTo>
                    <a:lnTo>
                      <a:pt x="6" y="0"/>
                    </a:lnTo>
                    <a:lnTo>
                      <a:pt x="8" y="0"/>
                    </a:lnTo>
                    <a:lnTo>
                      <a:pt x="9" y="0"/>
                    </a:lnTo>
                    <a:lnTo>
                      <a:pt x="11" y="0"/>
                    </a:lnTo>
                    <a:lnTo>
                      <a:pt x="11" y="2"/>
                    </a:lnTo>
                    <a:lnTo>
                      <a:pt x="11" y="4"/>
                    </a:lnTo>
                    <a:lnTo>
                      <a:pt x="11" y="5"/>
                    </a:lnTo>
                    <a:lnTo>
                      <a:pt x="9" y="5"/>
                    </a:lnTo>
                    <a:lnTo>
                      <a:pt x="9" y="7"/>
                    </a:lnTo>
                    <a:lnTo>
                      <a:pt x="8" y="7"/>
                    </a:lnTo>
                    <a:lnTo>
                      <a:pt x="8" y="8"/>
                    </a:lnTo>
                    <a:lnTo>
                      <a:pt x="6" y="8"/>
                    </a:lnTo>
                    <a:lnTo>
                      <a:pt x="5" y="10"/>
                    </a:lnTo>
                    <a:lnTo>
                      <a:pt x="3" y="10"/>
                    </a:lnTo>
                    <a:lnTo>
                      <a:pt x="8" y="10"/>
                    </a:lnTo>
                    <a:lnTo>
                      <a:pt x="9" y="10"/>
                    </a:lnTo>
                    <a:lnTo>
                      <a:pt x="11" y="10"/>
                    </a:lnTo>
                    <a:lnTo>
                      <a:pt x="11" y="8"/>
                    </a:lnTo>
                    <a:lnTo>
                      <a:pt x="9"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06" name="Freeform 1270"/>
              <p:cNvSpPr>
                <a:spLocks/>
              </p:cNvSpPr>
              <p:nvPr/>
            </p:nvSpPr>
            <p:spPr bwMode="auto">
              <a:xfrm>
                <a:off x="3195" y="835"/>
                <a:ext cx="9" cy="12"/>
              </a:xfrm>
              <a:custGeom>
                <a:avLst/>
                <a:gdLst>
                  <a:gd name="T0" fmla="*/ 1 w 9"/>
                  <a:gd name="T1" fmla="*/ 6 h 12"/>
                  <a:gd name="T2" fmla="*/ 3 w 9"/>
                  <a:gd name="T3" fmla="*/ 6 h 12"/>
                  <a:gd name="T4" fmla="*/ 3 w 9"/>
                  <a:gd name="T5" fmla="*/ 6 h 12"/>
                  <a:gd name="T6" fmla="*/ 4 w 9"/>
                  <a:gd name="T7" fmla="*/ 6 h 12"/>
                  <a:gd name="T8" fmla="*/ 6 w 9"/>
                  <a:gd name="T9" fmla="*/ 4 h 12"/>
                  <a:gd name="T10" fmla="*/ 6 w 9"/>
                  <a:gd name="T11" fmla="*/ 4 h 12"/>
                  <a:gd name="T12" fmla="*/ 7 w 9"/>
                  <a:gd name="T13" fmla="*/ 3 h 12"/>
                  <a:gd name="T14" fmla="*/ 6 w 9"/>
                  <a:gd name="T15" fmla="*/ 1 h 12"/>
                  <a:gd name="T16" fmla="*/ 6 w 9"/>
                  <a:gd name="T17" fmla="*/ 1 h 12"/>
                  <a:gd name="T18" fmla="*/ 4 w 9"/>
                  <a:gd name="T19" fmla="*/ 1 h 12"/>
                  <a:gd name="T20" fmla="*/ 4 w 9"/>
                  <a:gd name="T21" fmla="*/ 1 h 12"/>
                  <a:gd name="T22" fmla="*/ 3 w 9"/>
                  <a:gd name="T23" fmla="*/ 1 h 12"/>
                  <a:gd name="T24" fmla="*/ 3 w 9"/>
                  <a:gd name="T25" fmla="*/ 3 h 12"/>
                  <a:gd name="T26" fmla="*/ 3 w 9"/>
                  <a:gd name="T27" fmla="*/ 0 h 12"/>
                  <a:gd name="T28" fmla="*/ 3 w 9"/>
                  <a:gd name="T29" fmla="*/ 0 h 12"/>
                  <a:gd name="T30" fmla="*/ 4 w 9"/>
                  <a:gd name="T31" fmla="*/ 1 h 12"/>
                  <a:gd name="T32" fmla="*/ 4 w 9"/>
                  <a:gd name="T33" fmla="*/ 0 h 12"/>
                  <a:gd name="T34" fmla="*/ 4 w 9"/>
                  <a:gd name="T35" fmla="*/ 0 h 12"/>
                  <a:gd name="T36" fmla="*/ 6 w 9"/>
                  <a:gd name="T37" fmla="*/ 0 h 12"/>
                  <a:gd name="T38" fmla="*/ 7 w 9"/>
                  <a:gd name="T39" fmla="*/ 0 h 12"/>
                  <a:gd name="T40" fmla="*/ 9 w 9"/>
                  <a:gd name="T41" fmla="*/ 0 h 12"/>
                  <a:gd name="T42" fmla="*/ 9 w 9"/>
                  <a:gd name="T43" fmla="*/ 1 h 12"/>
                  <a:gd name="T44" fmla="*/ 9 w 9"/>
                  <a:gd name="T45" fmla="*/ 3 h 12"/>
                  <a:gd name="T46" fmla="*/ 9 w 9"/>
                  <a:gd name="T47" fmla="*/ 3 h 12"/>
                  <a:gd name="T48" fmla="*/ 7 w 9"/>
                  <a:gd name="T49" fmla="*/ 4 h 12"/>
                  <a:gd name="T50" fmla="*/ 6 w 9"/>
                  <a:gd name="T51" fmla="*/ 6 h 12"/>
                  <a:gd name="T52" fmla="*/ 7 w 9"/>
                  <a:gd name="T53" fmla="*/ 6 h 12"/>
                  <a:gd name="T54" fmla="*/ 7 w 9"/>
                  <a:gd name="T55" fmla="*/ 6 h 12"/>
                  <a:gd name="T56" fmla="*/ 9 w 9"/>
                  <a:gd name="T57" fmla="*/ 7 h 12"/>
                  <a:gd name="T58" fmla="*/ 9 w 9"/>
                  <a:gd name="T59" fmla="*/ 9 h 12"/>
                  <a:gd name="T60" fmla="*/ 7 w 9"/>
                  <a:gd name="T61" fmla="*/ 9 h 12"/>
                  <a:gd name="T62" fmla="*/ 7 w 9"/>
                  <a:gd name="T63" fmla="*/ 11 h 12"/>
                  <a:gd name="T64" fmla="*/ 6 w 9"/>
                  <a:gd name="T65" fmla="*/ 12 h 12"/>
                  <a:gd name="T66" fmla="*/ 3 w 9"/>
                  <a:gd name="T67" fmla="*/ 12 h 12"/>
                  <a:gd name="T68" fmla="*/ 1 w 9"/>
                  <a:gd name="T69" fmla="*/ 12 h 12"/>
                  <a:gd name="T70" fmla="*/ 0 w 9"/>
                  <a:gd name="T71" fmla="*/ 11 h 12"/>
                  <a:gd name="T72" fmla="*/ 0 w 9"/>
                  <a:gd name="T73" fmla="*/ 11 h 12"/>
                  <a:gd name="T74" fmla="*/ 0 w 9"/>
                  <a:gd name="T75" fmla="*/ 11 h 12"/>
                  <a:gd name="T76" fmla="*/ 1 w 9"/>
                  <a:gd name="T77" fmla="*/ 11 h 12"/>
                  <a:gd name="T78" fmla="*/ 1 w 9"/>
                  <a:gd name="T79" fmla="*/ 11 h 12"/>
                  <a:gd name="T80" fmla="*/ 3 w 9"/>
                  <a:gd name="T81" fmla="*/ 11 h 12"/>
                  <a:gd name="T82" fmla="*/ 3 w 9"/>
                  <a:gd name="T83" fmla="*/ 11 h 12"/>
                  <a:gd name="T84" fmla="*/ 4 w 9"/>
                  <a:gd name="T85" fmla="*/ 9 h 12"/>
                  <a:gd name="T86" fmla="*/ 6 w 9"/>
                  <a:gd name="T87" fmla="*/ 9 h 12"/>
                  <a:gd name="T88" fmla="*/ 4 w 9"/>
                  <a:gd name="T89" fmla="*/ 6 h 12"/>
                  <a:gd name="T90" fmla="*/ 3 w 9"/>
                  <a:gd name="T91" fmla="*/ 6 h 1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
                  <a:gd name="T139" fmla="*/ 0 h 12"/>
                  <a:gd name="T140" fmla="*/ 9 w 9"/>
                  <a:gd name="T141" fmla="*/ 12 h 1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 h="12">
                    <a:moveTo>
                      <a:pt x="1" y="6"/>
                    </a:moveTo>
                    <a:lnTo>
                      <a:pt x="1" y="6"/>
                    </a:lnTo>
                    <a:lnTo>
                      <a:pt x="3" y="6"/>
                    </a:lnTo>
                    <a:lnTo>
                      <a:pt x="4" y="6"/>
                    </a:lnTo>
                    <a:lnTo>
                      <a:pt x="4" y="4"/>
                    </a:lnTo>
                    <a:lnTo>
                      <a:pt x="6" y="4"/>
                    </a:lnTo>
                    <a:lnTo>
                      <a:pt x="6" y="3"/>
                    </a:lnTo>
                    <a:lnTo>
                      <a:pt x="7" y="3"/>
                    </a:lnTo>
                    <a:lnTo>
                      <a:pt x="7" y="1"/>
                    </a:lnTo>
                    <a:lnTo>
                      <a:pt x="6" y="1"/>
                    </a:lnTo>
                    <a:lnTo>
                      <a:pt x="4" y="1"/>
                    </a:lnTo>
                    <a:lnTo>
                      <a:pt x="3" y="1"/>
                    </a:lnTo>
                    <a:lnTo>
                      <a:pt x="3" y="3"/>
                    </a:lnTo>
                    <a:lnTo>
                      <a:pt x="1" y="3"/>
                    </a:lnTo>
                    <a:lnTo>
                      <a:pt x="3" y="0"/>
                    </a:lnTo>
                    <a:lnTo>
                      <a:pt x="3" y="1"/>
                    </a:lnTo>
                    <a:lnTo>
                      <a:pt x="4" y="1"/>
                    </a:lnTo>
                    <a:lnTo>
                      <a:pt x="4" y="0"/>
                    </a:lnTo>
                    <a:lnTo>
                      <a:pt x="6" y="0"/>
                    </a:lnTo>
                    <a:lnTo>
                      <a:pt x="7" y="0"/>
                    </a:lnTo>
                    <a:lnTo>
                      <a:pt x="9" y="0"/>
                    </a:lnTo>
                    <a:lnTo>
                      <a:pt x="9" y="1"/>
                    </a:lnTo>
                    <a:lnTo>
                      <a:pt x="9" y="3"/>
                    </a:lnTo>
                    <a:lnTo>
                      <a:pt x="9" y="4"/>
                    </a:lnTo>
                    <a:lnTo>
                      <a:pt x="7" y="4"/>
                    </a:lnTo>
                    <a:lnTo>
                      <a:pt x="6" y="6"/>
                    </a:lnTo>
                    <a:lnTo>
                      <a:pt x="7" y="6"/>
                    </a:lnTo>
                    <a:lnTo>
                      <a:pt x="7" y="7"/>
                    </a:lnTo>
                    <a:lnTo>
                      <a:pt x="9" y="7"/>
                    </a:lnTo>
                    <a:lnTo>
                      <a:pt x="9" y="9"/>
                    </a:lnTo>
                    <a:lnTo>
                      <a:pt x="7" y="9"/>
                    </a:lnTo>
                    <a:lnTo>
                      <a:pt x="7" y="11"/>
                    </a:lnTo>
                    <a:lnTo>
                      <a:pt x="6" y="11"/>
                    </a:lnTo>
                    <a:lnTo>
                      <a:pt x="6" y="12"/>
                    </a:lnTo>
                    <a:lnTo>
                      <a:pt x="4" y="12"/>
                    </a:lnTo>
                    <a:lnTo>
                      <a:pt x="3" y="12"/>
                    </a:lnTo>
                    <a:lnTo>
                      <a:pt x="1" y="12"/>
                    </a:lnTo>
                    <a:lnTo>
                      <a:pt x="0" y="11"/>
                    </a:lnTo>
                    <a:lnTo>
                      <a:pt x="0" y="9"/>
                    </a:lnTo>
                    <a:lnTo>
                      <a:pt x="0" y="11"/>
                    </a:lnTo>
                    <a:lnTo>
                      <a:pt x="1" y="11"/>
                    </a:lnTo>
                    <a:lnTo>
                      <a:pt x="3" y="11"/>
                    </a:lnTo>
                    <a:lnTo>
                      <a:pt x="4" y="11"/>
                    </a:lnTo>
                    <a:lnTo>
                      <a:pt x="4" y="9"/>
                    </a:lnTo>
                    <a:lnTo>
                      <a:pt x="6" y="9"/>
                    </a:lnTo>
                    <a:lnTo>
                      <a:pt x="6" y="7"/>
                    </a:lnTo>
                    <a:lnTo>
                      <a:pt x="4" y="7"/>
                    </a:lnTo>
                    <a:lnTo>
                      <a:pt x="4" y="6"/>
                    </a:lnTo>
                    <a:lnTo>
                      <a:pt x="3" y="6"/>
                    </a:lnTo>
                    <a:lnTo>
                      <a:pt x="1"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07" name="Freeform 1271"/>
              <p:cNvSpPr>
                <a:spLocks/>
              </p:cNvSpPr>
              <p:nvPr/>
            </p:nvSpPr>
            <p:spPr bwMode="auto">
              <a:xfrm>
                <a:off x="3185" y="864"/>
                <a:ext cx="11" cy="11"/>
              </a:xfrm>
              <a:custGeom>
                <a:avLst/>
                <a:gdLst>
                  <a:gd name="T0" fmla="*/ 5 w 11"/>
                  <a:gd name="T1" fmla="*/ 7 h 11"/>
                  <a:gd name="T2" fmla="*/ 0 w 11"/>
                  <a:gd name="T3" fmla="*/ 7 h 11"/>
                  <a:gd name="T4" fmla="*/ 0 w 11"/>
                  <a:gd name="T5" fmla="*/ 7 h 11"/>
                  <a:gd name="T6" fmla="*/ 10 w 11"/>
                  <a:gd name="T7" fmla="*/ 0 h 11"/>
                  <a:gd name="T8" fmla="*/ 11 w 11"/>
                  <a:gd name="T9" fmla="*/ 0 h 11"/>
                  <a:gd name="T10" fmla="*/ 8 w 11"/>
                  <a:gd name="T11" fmla="*/ 7 h 11"/>
                  <a:gd name="T12" fmla="*/ 11 w 11"/>
                  <a:gd name="T13" fmla="*/ 7 h 11"/>
                  <a:gd name="T14" fmla="*/ 11 w 11"/>
                  <a:gd name="T15" fmla="*/ 7 h 11"/>
                  <a:gd name="T16" fmla="*/ 8 w 11"/>
                  <a:gd name="T17" fmla="*/ 7 h 11"/>
                  <a:gd name="T18" fmla="*/ 6 w 11"/>
                  <a:gd name="T19" fmla="*/ 10 h 11"/>
                  <a:gd name="T20" fmla="*/ 6 w 11"/>
                  <a:gd name="T21" fmla="*/ 10 h 11"/>
                  <a:gd name="T22" fmla="*/ 6 w 11"/>
                  <a:gd name="T23" fmla="*/ 11 h 11"/>
                  <a:gd name="T24" fmla="*/ 6 w 11"/>
                  <a:gd name="T25" fmla="*/ 11 h 11"/>
                  <a:gd name="T26" fmla="*/ 6 w 11"/>
                  <a:gd name="T27" fmla="*/ 11 h 11"/>
                  <a:gd name="T28" fmla="*/ 6 w 11"/>
                  <a:gd name="T29" fmla="*/ 11 h 11"/>
                  <a:gd name="T30" fmla="*/ 8 w 11"/>
                  <a:gd name="T31" fmla="*/ 11 h 11"/>
                  <a:gd name="T32" fmla="*/ 8 w 11"/>
                  <a:gd name="T33" fmla="*/ 11 h 11"/>
                  <a:gd name="T34" fmla="*/ 8 w 11"/>
                  <a:gd name="T35" fmla="*/ 11 h 11"/>
                  <a:gd name="T36" fmla="*/ 8 w 11"/>
                  <a:gd name="T37" fmla="*/ 11 h 11"/>
                  <a:gd name="T38" fmla="*/ 8 w 11"/>
                  <a:gd name="T39" fmla="*/ 11 h 11"/>
                  <a:gd name="T40" fmla="*/ 2 w 11"/>
                  <a:gd name="T41" fmla="*/ 11 h 11"/>
                  <a:gd name="T42" fmla="*/ 2 w 11"/>
                  <a:gd name="T43" fmla="*/ 11 h 11"/>
                  <a:gd name="T44" fmla="*/ 2 w 11"/>
                  <a:gd name="T45" fmla="*/ 11 h 11"/>
                  <a:gd name="T46" fmla="*/ 3 w 11"/>
                  <a:gd name="T47" fmla="*/ 11 h 11"/>
                  <a:gd name="T48" fmla="*/ 3 w 11"/>
                  <a:gd name="T49" fmla="*/ 11 h 11"/>
                  <a:gd name="T50" fmla="*/ 3 w 11"/>
                  <a:gd name="T51" fmla="*/ 11 h 11"/>
                  <a:gd name="T52" fmla="*/ 3 w 11"/>
                  <a:gd name="T53" fmla="*/ 11 h 11"/>
                  <a:gd name="T54" fmla="*/ 3 w 11"/>
                  <a:gd name="T55" fmla="*/ 11 h 11"/>
                  <a:gd name="T56" fmla="*/ 3 w 11"/>
                  <a:gd name="T57" fmla="*/ 11 h 11"/>
                  <a:gd name="T58" fmla="*/ 3 w 11"/>
                  <a:gd name="T59" fmla="*/ 11 h 11"/>
                  <a:gd name="T60" fmla="*/ 5 w 11"/>
                  <a:gd name="T61" fmla="*/ 11 h 11"/>
                  <a:gd name="T62" fmla="*/ 5 w 11"/>
                  <a:gd name="T63" fmla="*/ 11 h 11"/>
                  <a:gd name="T64" fmla="*/ 5 w 11"/>
                  <a:gd name="T65" fmla="*/ 10 h 11"/>
                  <a:gd name="T66" fmla="*/ 5 w 11"/>
                  <a:gd name="T67" fmla="*/ 10 h 11"/>
                  <a:gd name="T68" fmla="*/ 5 w 11"/>
                  <a:gd name="T69" fmla="*/ 7 h 11"/>
                  <a:gd name="T70" fmla="*/ 5 w 11"/>
                  <a:gd name="T71" fmla="*/ 7 h 11"/>
                  <a:gd name="T72" fmla="*/ 6 w 11"/>
                  <a:gd name="T73" fmla="*/ 2 h 11"/>
                  <a:gd name="T74" fmla="*/ 6 w 11"/>
                  <a:gd name="T75" fmla="*/ 2 h 11"/>
                  <a:gd name="T76" fmla="*/ 2 w 11"/>
                  <a:gd name="T77" fmla="*/ 7 h 11"/>
                  <a:gd name="T78" fmla="*/ 5 w 11"/>
                  <a:gd name="T79" fmla="*/ 7 h 11"/>
                  <a:gd name="T80" fmla="*/ 5 w 11"/>
                  <a:gd name="T81" fmla="*/ 7 h 1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
                  <a:gd name="T124" fmla="*/ 0 h 11"/>
                  <a:gd name="T125" fmla="*/ 11 w 11"/>
                  <a:gd name="T126" fmla="*/ 11 h 1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 h="11">
                    <a:moveTo>
                      <a:pt x="5" y="7"/>
                    </a:moveTo>
                    <a:lnTo>
                      <a:pt x="0" y="7"/>
                    </a:lnTo>
                    <a:lnTo>
                      <a:pt x="10" y="0"/>
                    </a:lnTo>
                    <a:lnTo>
                      <a:pt x="11" y="0"/>
                    </a:lnTo>
                    <a:lnTo>
                      <a:pt x="8" y="7"/>
                    </a:lnTo>
                    <a:lnTo>
                      <a:pt x="11" y="7"/>
                    </a:lnTo>
                    <a:lnTo>
                      <a:pt x="8" y="7"/>
                    </a:lnTo>
                    <a:lnTo>
                      <a:pt x="6" y="10"/>
                    </a:lnTo>
                    <a:lnTo>
                      <a:pt x="6" y="11"/>
                    </a:lnTo>
                    <a:lnTo>
                      <a:pt x="8" y="11"/>
                    </a:lnTo>
                    <a:lnTo>
                      <a:pt x="2" y="11"/>
                    </a:lnTo>
                    <a:lnTo>
                      <a:pt x="3" y="11"/>
                    </a:lnTo>
                    <a:lnTo>
                      <a:pt x="5" y="11"/>
                    </a:lnTo>
                    <a:lnTo>
                      <a:pt x="5" y="10"/>
                    </a:lnTo>
                    <a:lnTo>
                      <a:pt x="5" y="7"/>
                    </a:lnTo>
                    <a:lnTo>
                      <a:pt x="6" y="2"/>
                    </a:lnTo>
                    <a:lnTo>
                      <a:pt x="2" y="7"/>
                    </a:lnTo>
                    <a:lnTo>
                      <a:pt x="5"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08" name="Freeform 1272"/>
              <p:cNvSpPr>
                <a:spLocks/>
              </p:cNvSpPr>
              <p:nvPr/>
            </p:nvSpPr>
            <p:spPr bwMode="auto">
              <a:xfrm>
                <a:off x="3162" y="888"/>
                <a:ext cx="12" cy="12"/>
              </a:xfrm>
              <a:custGeom>
                <a:avLst/>
                <a:gdLst>
                  <a:gd name="T0" fmla="*/ 11 w 12"/>
                  <a:gd name="T1" fmla="*/ 1 h 12"/>
                  <a:gd name="T2" fmla="*/ 4 w 12"/>
                  <a:gd name="T3" fmla="*/ 4 h 12"/>
                  <a:gd name="T4" fmla="*/ 6 w 12"/>
                  <a:gd name="T5" fmla="*/ 4 h 12"/>
                  <a:gd name="T6" fmla="*/ 8 w 12"/>
                  <a:gd name="T7" fmla="*/ 6 h 12"/>
                  <a:gd name="T8" fmla="*/ 8 w 12"/>
                  <a:gd name="T9" fmla="*/ 6 h 12"/>
                  <a:gd name="T10" fmla="*/ 8 w 12"/>
                  <a:gd name="T11" fmla="*/ 6 h 12"/>
                  <a:gd name="T12" fmla="*/ 8 w 12"/>
                  <a:gd name="T13" fmla="*/ 8 h 12"/>
                  <a:gd name="T14" fmla="*/ 8 w 12"/>
                  <a:gd name="T15" fmla="*/ 8 h 12"/>
                  <a:gd name="T16" fmla="*/ 8 w 12"/>
                  <a:gd name="T17" fmla="*/ 9 h 12"/>
                  <a:gd name="T18" fmla="*/ 8 w 12"/>
                  <a:gd name="T19" fmla="*/ 9 h 12"/>
                  <a:gd name="T20" fmla="*/ 6 w 12"/>
                  <a:gd name="T21" fmla="*/ 11 h 12"/>
                  <a:gd name="T22" fmla="*/ 6 w 12"/>
                  <a:gd name="T23" fmla="*/ 11 h 12"/>
                  <a:gd name="T24" fmla="*/ 4 w 12"/>
                  <a:gd name="T25" fmla="*/ 11 h 12"/>
                  <a:gd name="T26" fmla="*/ 4 w 12"/>
                  <a:gd name="T27" fmla="*/ 11 h 12"/>
                  <a:gd name="T28" fmla="*/ 3 w 12"/>
                  <a:gd name="T29" fmla="*/ 12 h 12"/>
                  <a:gd name="T30" fmla="*/ 3 w 12"/>
                  <a:gd name="T31" fmla="*/ 12 h 12"/>
                  <a:gd name="T32" fmla="*/ 1 w 12"/>
                  <a:gd name="T33" fmla="*/ 12 h 12"/>
                  <a:gd name="T34" fmla="*/ 1 w 12"/>
                  <a:gd name="T35" fmla="*/ 11 h 12"/>
                  <a:gd name="T36" fmla="*/ 0 w 12"/>
                  <a:gd name="T37" fmla="*/ 11 h 12"/>
                  <a:gd name="T38" fmla="*/ 0 w 12"/>
                  <a:gd name="T39" fmla="*/ 11 h 12"/>
                  <a:gd name="T40" fmla="*/ 0 w 12"/>
                  <a:gd name="T41" fmla="*/ 9 h 12"/>
                  <a:gd name="T42" fmla="*/ 0 w 12"/>
                  <a:gd name="T43" fmla="*/ 11 h 12"/>
                  <a:gd name="T44" fmla="*/ 1 w 12"/>
                  <a:gd name="T45" fmla="*/ 11 h 12"/>
                  <a:gd name="T46" fmla="*/ 1 w 12"/>
                  <a:gd name="T47" fmla="*/ 11 h 12"/>
                  <a:gd name="T48" fmla="*/ 3 w 12"/>
                  <a:gd name="T49" fmla="*/ 11 h 12"/>
                  <a:gd name="T50" fmla="*/ 3 w 12"/>
                  <a:gd name="T51" fmla="*/ 11 h 12"/>
                  <a:gd name="T52" fmla="*/ 3 w 12"/>
                  <a:gd name="T53" fmla="*/ 11 h 12"/>
                  <a:gd name="T54" fmla="*/ 4 w 12"/>
                  <a:gd name="T55" fmla="*/ 9 h 12"/>
                  <a:gd name="T56" fmla="*/ 4 w 12"/>
                  <a:gd name="T57" fmla="*/ 9 h 12"/>
                  <a:gd name="T58" fmla="*/ 4 w 12"/>
                  <a:gd name="T59" fmla="*/ 9 h 12"/>
                  <a:gd name="T60" fmla="*/ 4 w 12"/>
                  <a:gd name="T61" fmla="*/ 8 h 12"/>
                  <a:gd name="T62" fmla="*/ 4 w 12"/>
                  <a:gd name="T63" fmla="*/ 6 h 12"/>
                  <a:gd name="T64" fmla="*/ 4 w 12"/>
                  <a:gd name="T65" fmla="*/ 6 h 12"/>
                  <a:gd name="T66" fmla="*/ 4 w 12"/>
                  <a:gd name="T67" fmla="*/ 6 h 12"/>
                  <a:gd name="T68" fmla="*/ 4 w 12"/>
                  <a:gd name="T69" fmla="*/ 6 h 12"/>
                  <a:gd name="T70" fmla="*/ 3 w 12"/>
                  <a:gd name="T71" fmla="*/ 6 h 12"/>
                  <a:gd name="T72" fmla="*/ 3 w 12"/>
                  <a:gd name="T73" fmla="*/ 6 h 12"/>
                  <a:gd name="T74" fmla="*/ 1 w 12"/>
                  <a:gd name="T75" fmla="*/ 6 h 12"/>
                  <a:gd name="T76" fmla="*/ 4 w 12"/>
                  <a:gd name="T77" fmla="*/ 0 h 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
                  <a:gd name="T118" fmla="*/ 0 h 12"/>
                  <a:gd name="T119" fmla="*/ 12 w 12"/>
                  <a:gd name="T120" fmla="*/ 12 h 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 h="12">
                    <a:moveTo>
                      <a:pt x="12" y="0"/>
                    </a:moveTo>
                    <a:lnTo>
                      <a:pt x="11" y="1"/>
                    </a:lnTo>
                    <a:lnTo>
                      <a:pt x="6" y="1"/>
                    </a:lnTo>
                    <a:lnTo>
                      <a:pt x="4" y="4"/>
                    </a:lnTo>
                    <a:lnTo>
                      <a:pt x="6" y="4"/>
                    </a:lnTo>
                    <a:lnTo>
                      <a:pt x="6" y="6"/>
                    </a:lnTo>
                    <a:lnTo>
                      <a:pt x="8" y="6"/>
                    </a:lnTo>
                    <a:lnTo>
                      <a:pt x="8" y="8"/>
                    </a:lnTo>
                    <a:lnTo>
                      <a:pt x="8" y="9"/>
                    </a:lnTo>
                    <a:lnTo>
                      <a:pt x="6" y="11"/>
                    </a:lnTo>
                    <a:lnTo>
                      <a:pt x="4" y="11"/>
                    </a:lnTo>
                    <a:lnTo>
                      <a:pt x="4" y="12"/>
                    </a:lnTo>
                    <a:lnTo>
                      <a:pt x="3" y="12"/>
                    </a:lnTo>
                    <a:lnTo>
                      <a:pt x="1" y="12"/>
                    </a:lnTo>
                    <a:lnTo>
                      <a:pt x="1" y="11"/>
                    </a:lnTo>
                    <a:lnTo>
                      <a:pt x="0" y="11"/>
                    </a:lnTo>
                    <a:lnTo>
                      <a:pt x="0" y="9"/>
                    </a:lnTo>
                    <a:lnTo>
                      <a:pt x="0" y="11"/>
                    </a:lnTo>
                    <a:lnTo>
                      <a:pt x="1" y="11"/>
                    </a:lnTo>
                    <a:lnTo>
                      <a:pt x="3" y="11"/>
                    </a:lnTo>
                    <a:lnTo>
                      <a:pt x="4" y="11"/>
                    </a:lnTo>
                    <a:lnTo>
                      <a:pt x="4" y="9"/>
                    </a:lnTo>
                    <a:lnTo>
                      <a:pt x="4" y="8"/>
                    </a:lnTo>
                    <a:lnTo>
                      <a:pt x="6" y="8"/>
                    </a:lnTo>
                    <a:lnTo>
                      <a:pt x="4" y="6"/>
                    </a:lnTo>
                    <a:lnTo>
                      <a:pt x="3" y="6"/>
                    </a:lnTo>
                    <a:lnTo>
                      <a:pt x="1" y="6"/>
                    </a:lnTo>
                    <a:lnTo>
                      <a:pt x="4" y="0"/>
                    </a:lnTo>
                    <a:lnTo>
                      <a:pt x="1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09" name="Freeform 1273"/>
              <p:cNvSpPr>
                <a:spLocks/>
              </p:cNvSpPr>
              <p:nvPr/>
            </p:nvSpPr>
            <p:spPr bwMode="auto">
              <a:xfrm>
                <a:off x="3129" y="896"/>
                <a:ext cx="12" cy="12"/>
              </a:xfrm>
              <a:custGeom>
                <a:avLst/>
                <a:gdLst>
                  <a:gd name="T0" fmla="*/ 5 w 12"/>
                  <a:gd name="T1" fmla="*/ 12 h 12"/>
                  <a:gd name="T2" fmla="*/ 6 w 12"/>
                  <a:gd name="T3" fmla="*/ 10 h 12"/>
                  <a:gd name="T4" fmla="*/ 8 w 12"/>
                  <a:gd name="T5" fmla="*/ 10 h 12"/>
                  <a:gd name="T6" fmla="*/ 9 w 12"/>
                  <a:gd name="T7" fmla="*/ 9 h 12"/>
                  <a:gd name="T8" fmla="*/ 9 w 12"/>
                  <a:gd name="T9" fmla="*/ 7 h 12"/>
                  <a:gd name="T10" fmla="*/ 9 w 12"/>
                  <a:gd name="T11" fmla="*/ 6 h 12"/>
                  <a:gd name="T12" fmla="*/ 9 w 12"/>
                  <a:gd name="T13" fmla="*/ 6 h 12"/>
                  <a:gd name="T14" fmla="*/ 8 w 12"/>
                  <a:gd name="T15" fmla="*/ 6 h 12"/>
                  <a:gd name="T16" fmla="*/ 8 w 12"/>
                  <a:gd name="T17" fmla="*/ 4 h 12"/>
                  <a:gd name="T18" fmla="*/ 6 w 12"/>
                  <a:gd name="T19" fmla="*/ 6 h 12"/>
                  <a:gd name="T20" fmla="*/ 3 w 12"/>
                  <a:gd name="T21" fmla="*/ 6 h 12"/>
                  <a:gd name="T22" fmla="*/ 5 w 12"/>
                  <a:gd name="T23" fmla="*/ 4 h 12"/>
                  <a:gd name="T24" fmla="*/ 6 w 12"/>
                  <a:gd name="T25" fmla="*/ 3 h 12"/>
                  <a:gd name="T26" fmla="*/ 8 w 12"/>
                  <a:gd name="T27" fmla="*/ 1 h 12"/>
                  <a:gd name="T28" fmla="*/ 9 w 12"/>
                  <a:gd name="T29" fmla="*/ 1 h 12"/>
                  <a:gd name="T30" fmla="*/ 11 w 12"/>
                  <a:gd name="T31" fmla="*/ 1 h 12"/>
                  <a:gd name="T32" fmla="*/ 11 w 12"/>
                  <a:gd name="T33" fmla="*/ 0 h 12"/>
                  <a:gd name="T34" fmla="*/ 11 w 12"/>
                  <a:gd name="T35" fmla="*/ 0 h 12"/>
                  <a:gd name="T36" fmla="*/ 9 w 12"/>
                  <a:gd name="T37" fmla="*/ 0 h 12"/>
                  <a:gd name="T38" fmla="*/ 9 w 12"/>
                  <a:gd name="T39" fmla="*/ 0 h 12"/>
                  <a:gd name="T40" fmla="*/ 8 w 12"/>
                  <a:gd name="T41" fmla="*/ 0 h 12"/>
                  <a:gd name="T42" fmla="*/ 6 w 12"/>
                  <a:gd name="T43" fmla="*/ 1 h 12"/>
                  <a:gd name="T44" fmla="*/ 5 w 12"/>
                  <a:gd name="T45" fmla="*/ 1 h 12"/>
                  <a:gd name="T46" fmla="*/ 3 w 12"/>
                  <a:gd name="T47" fmla="*/ 3 h 12"/>
                  <a:gd name="T48" fmla="*/ 2 w 12"/>
                  <a:gd name="T49" fmla="*/ 4 h 12"/>
                  <a:gd name="T50" fmla="*/ 0 w 12"/>
                  <a:gd name="T51" fmla="*/ 7 h 12"/>
                  <a:gd name="T52" fmla="*/ 0 w 12"/>
                  <a:gd name="T53" fmla="*/ 9 h 12"/>
                  <a:gd name="T54" fmla="*/ 0 w 12"/>
                  <a:gd name="T55" fmla="*/ 10 h 12"/>
                  <a:gd name="T56" fmla="*/ 2 w 12"/>
                  <a:gd name="T57" fmla="*/ 12 h 12"/>
                  <a:gd name="T58" fmla="*/ 3 w 12"/>
                  <a:gd name="T59" fmla="*/ 12 h 12"/>
                  <a:gd name="T60" fmla="*/ 3 w 12"/>
                  <a:gd name="T61" fmla="*/ 10 h 12"/>
                  <a:gd name="T62" fmla="*/ 3 w 12"/>
                  <a:gd name="T63" fmla="*/ 9 h 12"/>
                  <a:gd name="T64" fmla="*/ 3 w 12"/>
                  <a:gd name="T65" fmla="*/ 7 h 12"/>
                  <a:gd name="T66" fmla="*/ 3 w 12"/>
                  <a:gd name="T67" fmla="*/ 7 h 12"/>
                  <a:gd name="T68" fmla="*/ 5 w 12"/>
                  <a:gd name="T69" fmla="*/ 6 h 12"/>
                  <a:gd name="T70" fmla="*/ 6 w 12"/>
                  <a:gd name="T71" fmla="*/ 6 h 12"/>
                  <a:gd name="T72" fmla="*/ 6 w 12"/>
                  <a:gd name="T73" fmla="*/ 7 h 12"/>
                  <a:gd name="T74" fmla="*/ 6 w 12"/>
                  <a:gd name="T75" fmla="*/ 7 h 12"/>
                  <a:gd name="T76" fmla="*/ 6 w 12"/>
                  <a:gd name="T77" fmla="*/ 9 h 12"/>
                  <a:gd name="T78" fmla="*/ 6 w 12"/>
                  <a:gd name="T79" fmla="*/ 10 h 12"/>
                  <a:gd name="T80" fmla="*/ 5 w 12"/>
                  <a:gd name="T81" fmla="*/ 10 h 12"/>
                  <a:gd name="T82" fmla="*/ 5 w 12"/>
                  <a:gd name="T83" fmla="*/ 10 h 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
                  <a:gd name="T127" fmla="*/ 0 h 12"/>
                  <a:gd name="T128" fmla="*/ 12 w 12"/>
                  <a:gd name="T129" fmla="*/ 12 h 1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 h="12">
                    <a:moveTo>
                      <a:pt x="3" y="12"/>
                    </a:moveTo>
                    <a:lnTo>
                      <a:pt x="5" y="12"/>
                    </a:lnTo>
                    <a:lnTo>
                      <a:pt x="6" y="12"/>
                    </a:lnTo>
                    <a:lnTo>
                      <a:pt x="6" y="10"/>
                    </a:lnTo>
                    <a:lnTo>
                      <a:pt x="8" y="10"/>
                    </a:lnTo>
                    <a:lnTo>
                      <a:pt x="8" y="9"/>
                    </a:lnTo>
                    <a:lnTo>
                      <a:pt x="9" y="9"/>
                    </a:lnTo>
                    <a:lnTo>
                      <a:pt x="9" y="7"/>
                    </a:lnTo>
                    <a:lnTo>
                      <a:pt x="9" y="6"/>
                    </a:lnTo>
                    <a:lnTo>
                      <a:pt x="8" y="6"/>
                    </a:lnTo>
                    <a:lnTo>
                      <a:pt x="8" y="4"/>
                    </a:lnTo>
                    <a:lnTo>
                      <a:pt x="6" y="4"/>
                    </a:lnTo>
                    <a:lnTo>
                      <a:pt x="6" y="6"/>
                    </a:lnTo>
                    <a:lnTo>
                      <a:pt x="5" y="6"/>
                    </a:lnTo>
                    <a:lnTo>
                      <a:pt x="3" y="6"/>
                    </a:lnTo>
                    <a:lnTo>
                      <a:pt x="5" y="4"/>
                    </a:lnTo>
                    <a:lnTo>
                      <a:pt x="5" y="3"/>
                    </a:lnTo>
                    <a:lnTo>
                      <a:pt x="6" y="3"/>
                    </a:lnTo>
                    <a:lnTo>
                      <a:pt x="8" y="1"/>
                    </a:lnTo>
                    <a:lnTo>
                      <a:pt x="9" y="1"/>
                    </a:lnTo>
                    <a:lnTo>
                      <a:pt x="11" y="1"/>
                    </a:lnTo>
                    <a:lnTo>
                      <a:pt x="12" y="0"/>
                    </a:lnTo>
                    <a:lnTo>
                      <a:pt x="11" y="0"/>
                    </a:lnTo>
                    <a:lnTo>
                      <a:pt x="9" y="0"/>
                    </a:lnTo>
                    <a:lnTo>
                      <a:pt x="8" y="0"/>
                    </a:lnTo>
                    <a:lnTo>
                      <a:pt x="6" y="1"/>
                    </a:lnTo>
                    <a:lnTo>
                      <a:pt x="5" y="1"/>
                    </a:lnTo>
                    <a:lnTo>
                      <a:pt x="3" y="3"/>
                    </a:lnTo>
                    <a:lnTo>
                      <a:pt x="2" y="4"/>
                    </a:lnTo>
                    <a:lnTo>
                      <a:pt x="2" y="6"/>
                    </a:lnTo>
                    <a:lnTo>
                      <a:pt x="0" y="6"/>
                    </a:lnTo>
                    <a:lnTo>
                      <a:pt x="0" y="7"/>
                    </a:lnTo>
                    <a:lnTo>
                      <a:pt x="0" y="9"/>
                    </a:lnTo>
                    <a:lnTo>
                      <a:pt x="0" y="10"/>
                    </a:lnTo>
                    <a:lnTo>
                      <a:pt x="2" y="10"/>
                    </a:lnTo>
                    <a:lnTo>
                      <a:pt x="2" y="12"/>
                    </a:lnTo>
                    <a:lnTo>
                      <a:pt x="3" y="12"/>
                    </a:lnTo>
                    <a:lnTo>
                      <a:pt x="3" y="10"/>
                    </a:lnTo>
                    <a:lnTo>
                      <a:pt x="3" y="9"/>
                    </a:lnTo>
                    <a:lnTo>
                      <a:pt x="3" y="7"/>
                    </a:lnTo>
                    <a:lnTo>
                      <a:pt x="5" y="6"/>
                    </a:lnTo>
                    <a:lnTo>
                      <a:pt x="6" y="6"/>
                    </a:lnTo>
                    <a:lnTo>
                      <a:pt x="6" y="7"/>
                    </a:lnTo>
                    <a:lnTo>
                      <a:pt x="6" y="9"/>
                    </a:lnTo>
                    <a:lnTo>
                      <a:pt x="6" y="10"/>
                    </a:lnTo>
                    <a:lnTo>
                      <a:pt x="5" y="10"/>
                    </a:lnTo>
                    <a:lnTo>
                      <a:pt x="3" y="10"/>
                    </a:lnTo>
                    <a:lnTo>
                      <a:pt x="3"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10" name="Freeform 1274"/>
              <p:cNvSpPr>
                <a:spLocks/>
              </p:cNvSpPr>
              <p:nvPr/>
            </p:nvSpPr>
            <p:spPr bwMode="auto">
              <a:xfrm>
                <a:off x="3098" y="888"/>
                <a:ext cx="12" cy="12"/>
              </a:xfrm>
              <a:custGeom>
                <a:avLst/>
                <a:gdLst>
                  <a:gd name="T0" fmla="*/ 12 w 12"/>
                  <a:gd name="T1" fmla="*/ 0 h 12"/>
                  <a:gd name="T2" fmla="*/ 3 w 12"/>
                  <a:gd name="T3" fmla="*/ 12 h 12"/>
                  <a:gd name="T4" fmla="*/ 0 w 12"/>
                  <a:gd name="T5" fmla="*/ 12 h 12"/>
                  <a:gd name="T6" fmla="*/ 8 w 12"/>
                  <a:gd name="T7" fmla="*/ 1 h 12"/>
                  <a:gd name="T8" fmla="*/ 4 w 12"/>
                  <a:gd name="T9" fmla="*/ 1 h 12"/>
                  <a:gd name="T10" fmla="*/ 4 w 12"/>
                  <a:gd name="T11" fmla="*/ 1 h 12"/>
                  <a:gd name="T12" fmla="*/ 4 w 12"/>
                  <a:gd name="T13" fmla="*/ 1 h 12"/>
                  <a:gd name="T14" fmla="*/ 3 w 12"/>
                  <a:gd name="T15" fmla="*/ 1 h 12"/>
                  <a:gd name="T16" fmla="*/ 3 w 12"/>
                  <a:gd name="T17" fmla="*/ 1 h 12"/>
                  <a:gd name="T18" fmla="*/ 3 w 12"/>
                  <a:gd name="T19" fmla="*/ 1 h 12"/>
                  <a:gd name="T20" fmla="*/ 3 w 12"/>
                  <a:gd name="T21" fmla="*/ 1 h 12"/>
                  <a:gd name="T22" fmla="*/ 3 w 12"/>
                  <a:gd name="T23" fmla="*/ 1 h 12"/>
                  <a:gd name="T24" fmla="*/ 3 w 12"/>
                  <a:gd name="T25" fmla="*/ 1 h 12"/>
                  <a:gd name="T26" fmla="*/ 3 w 12"/>
                  <a:gd name="T27" fmla="*/ 3 h 12"/>
                  <a:gd name="T28" fmla="*/ 1 w 12"/>
                  <a:gd name="T29" fmla="*/ 3 h 12"/>
                  <a:gd name="T30" fmla="*/ 1 w 12"/>
                  <a:gd name="T31" fmla="*/ 3 h 12"/>
                  <a:gd name="T32" fmla="*/ 1 w 12"/>
                  <a:gd name="T33" fmla="*/ 3 h 12"/>
                  <a:gd name="T34" fmla="*/ 1 w 12"/>
                  <a:gd name="T35" fmla="*/ 3 h 12"/>
                  <a:gd name="T36" fmla="*/ 1 w 12"/>
                  <a:gd name="T37" fmla="*/ 3 h 12"/>
                  <a:gd name="T38" fmla="*/ 3 w 12"/>
                  <a:gd name="T39" fmla="*/ 0 h 12"/>
                  <a:gd name="T40" fmla="*/ 12 w 12"/>
                  <a:gd name="T41" fmla="*/ 0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
                  <a:gd name="T64" fmla="*/ 0 h 12"/>
                  <a:gd name="T65" fmla="*/ 12 w 12"/>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 h="12">
                    <a:moveTo>
                      <a:pt x="12" y="0"/>
                    </a:moveTo>
                    <a:lnTo>
                      <a:pt x="3" y="12"/>
                    </a:lnTo>
                    <a:lnTo>
                      <a:pt x="0" y="12"/>
                    </a:lnTo>
                    <a:lnTo>
                      <a:pt x="8" y="1"/>
                    </a:lnTo>
                    <a:lnTo>
                      <a:pt x="4" y="1"/>
                    </a:lnTo>
                    <a:lnTo>
                      <a:pt x="3" y="1"/>
                    </a:lnTo>
                    <a:lnTo>
                      <a:pt x="3" y="3"/>
                    </a:lnTo>
                    <a:lnTo>
                      <a:pt x="1" y="3"/>
                    </a:lnTo>
                    <a:lnTo>
                      <a:pt x="3" y="0"/>
                    </a:lnTo>
                    <a:lnTo>
                      <a:pt x="1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11" name="Freeform 1275"/>
              <p:cNvSpPr>
                <a:spLocks/>
              </p:cNvSpPr>
              <p:nvPr/>
            </p:nvSpPr>
            <p:spPr bwMode="auto">
              <a:xfrm>
                <a:off x="3071" y="864"/>
                <a:ext cx="11" cy="13"/>
              </a:xfrm>
              <a:custGeom>
                <a:avLst/>
                <a:gdLst>
                  <a:gd name="T0" fmla="*/ 10 w 11"/>
                  <a:gd name="T1" fmla="*/ 7 h 13"/>
                  <a:gd name="T2" fmla="*/ 10 w 11"/>
                  <a:gd name="T3" fmla="*/ 8 h 13"/>
                  <a:gd name="T4" fmla="*/ 10 w 11"/>
                  <a:gd name="T5" fmla="*/ 10 h 13"/>
                  <a:gd name="T6" fmla="*/ 10 w 11"/>
                  <a:gd name="T7" fmla="*/ 11 h 13"/>
                  <a:gd name="T8" fmla="*/ 8 w 11"/>
                  <a:gd name="T9" fmla="*/ 11 h 13"/>
                  <a:gd name="T10" fmla="*/ 8 w 11"/>
                  <a:gd name="T11" fmla="*/ 13 h 13"/>
                  <a:gd name="T12" fmla="*/ 7 w 11"/>
                  <a:gd name="T13" fmla="*/ 13 h 13"/>
                  <a:gd name="T14" fmla="*/ 7 w 11"/>
                  <a:gd name="T15" fmla="*/ 13 h 13"/>
                  <a:gd name="T16" fmla="*/ 5 w 11"/>
                  <a:gd name="T17" fmla="*/ 13 h 13"/>
                  <a:gd name="T18" fmla="*/ 3 w 11"/>
                  <a:gd name="T19" fmla="*/ 13 h 13"/>
                  <a:gd name="T20" fmla="*/ 3 w 11"/>
                  <a:gd name="T21" fmla="*/ 13 h 13"/>
                  <a:gd name="T22" fmla="*/ 2 w 11"/>
                  <a:gd name="T23" fmla="*/ 13 h 13"/>
                  <a:gd name="T24" fmla="*/ 0 w 11"/>
                  <a:gd name="T25" fmla="*/ 13 h 13"/>
                  <a:gd name="T26" fmla="*/ 0 w 11"/>
                  <a:gd name="T27" fmla="*/ 11 h 13"/>
                  <a:gd name="T28" fmla="*/ 0 w 11"/>
                  <a:gd name="T29" fmla="*/ 10 h 13"/>
                  <a:gd name="T30" fmla="*/ 2 w 11"/>
                  <a:gd name="T31" fmla="*/ 10 h 13"/>
                  <a:gd name="T32" fmla="*/ 3 w 11"/>
                  <a:gd name="T33" fmla="*/ 8 h 13"/>
                  <a:gd name="T34" fmla="*/ 5 w 11"/>
                  <a:gd name="T35" fmla="*/ 8 h 13"/>
                  <a:gd name="T36" fmla="*/ 3 w 11"/>
                  <a:gd name="T37" fmla="*/ 10 h 13"/>
                  <a:gd name="T38" fmla="*/ 3 w 11"/>
                  <a:gd name="T39" fmla="*/ 11 h 13"/>
                  <a:gd name="T40" fmla="*/ 3 w 11"/>
                  <a:gd name="T41" fmla="*/ 11 h 13"/>
                  <a:gd name="T42" fmla="*/ 5 w 11"/>
                  <a:gd name="T43" fmla="*/ 13 h 13"/>
                  <a:gd name="T44" fmla="*/ 5 w 11"/>
                  <a:gd name="T45" fmla="*/ 13 h 13"/>
                  <a:gd name="T46" fmla="*/ 7 w 11"/>
                  <a:gd name="T47" fmla="*/ 11 h 13"/>
                  <a:gd name="T48" fmla="*/ 7 w 11"/>
                  <a:gd name="T49" fmla="*/ 11 h 13"/>
                  <a:gd name="T50" fmla="*/ 7 w 11"/>
                  <a:gd name="T51" fmla="*/ 10 h 13"/>
                  <a:gd name="T52" fmla="*/ 7 w 11"/>
                  <a:gd name="T53" fmla="*/ 10 h 13"/>
                  <a:gd name="T54" fmla="*/ 7 w 11"/>
                  <a:gd name="T55" fmla="*/ 8 h 13"/>
                  <a:gd name="T56" fmla="*/ 5 w 11"/>
                  <a:gd name="T57" fmla="*/ 7 h 13"/>
                  <a:gd name="T58" fmla="*/ 3 w 11"/>
                  <a:gd name="T59" fmla="*/ 7 h 13"/>
                  <a:gd name="T60" fmla="*/ 2 w 11"/>
                  <a:gd name="T61" fmla="*/ 5 h 13"/>
                  <a:gd name="T62" fmla="*/ 3 w 11"/>
                  <a:gd name="T63" fmla="*/ 3 h 13"/>
                  <a:gd name="T64" fmla="*/ 3 w 11"/>
                  <a:gd name="T65" fmla="*/ 2 h 13"/>
                  <a:gd name="T66" fmla="*/ 5 w 11"/>
                  <a:gd name="T67" fmla="*/ 2 h 13"/>
                  <a:gd name="T68" fmla="*/ 7 w 11"/>
                  <a:gd name="T69" fmla="*/ 0 h 13"/>
                  <a:gd name="T70" fmla="*/ 8 w 11"/>
                  <a:gd name="T71" fmla="*/ 0 h 13"/>
                  <a:gd name="T72" fmla="*/ 10 w 11"/>
                  <a:gd name="T73" fmla="*/ 0 h 13"/>
                  <a:gd name="T74" fmla="*/ 11 w 11"/>
                  <a:gd name="T75" fmla="*/ 2 h 13"/>
                  <a:gd name="T76" fmla="*/ 11 w 11"/>
                  <a:gd name="T77" fmla="*/ 2 h 13"/>
                  <a:gd name="T78" fmla="*/ 11 w 11"/>
                  <a:gd name="T79" fmla="*/ 3 h 13"/>
                  <a:gd name="T80" fmla="*/ 10 w 11"/>
                  <a:gd name="T81" fmla="*/ 5 h 13"/>
                  <a:gd name="T82" fmla="*/ 8 w 11"/>
                  <a:gd name="T83" fmla="*/ 5 h 13"/>
                  <a:gd name="T84" fmla="*/ 8 w 11"/>
                  <a:gd name="T85" fmla="*/ 5 h 13"/>
                  <a:gd name="T86" fmla="*/ 8 w 11"/>
                  <a:gd name="T87" fmla="*/ 3 h 13"/>
                  <a:gd name="T88" fmla="*/ 8 w 11"/>
                  <a:gd name="T89" fmla="*/ 2 h 13"/>
                  <a:gd name="T90" fmla="*/ 8 w 11"/>
                  <a:gd name="T91" fmla="*/ 2 h 13"/>
                  <a:gd name="T92" fmla="*/ 7 w 11"/>
                  <a:gd name="T93" fmla="*/ 2 h 13"/>
                  <a:gd name="T94" fmla="*/ 7 w 11"/>
                  <a:gd name="T95" fmla="*/ 2 h 13"/>
                  <a:gd name="T96" fmla="*/ 5 w 11"/>
                  <a:gd name="T97" fmla="*/ 2 h 13"/>
                  <a:gd name="T98" fmla="*/ 5 w 11"/>
                  <a:gd name="T99" fmla="*/ 3 h 13"/>
                  <a:gd name="T100" fmla="*/ 5 w 11"/>
                  <a:gd name="T101" fmla="*/ 3 h 13"/>
                  <a:gd name="T102" fmla="*/ 5 w 11"/>
                  <a:gd name="T103" fmla="*/ 5 h 13"/>
                  <a:gd name="T104" fmla="*/ 7 w 11"/>
                  <a:gd name="T105" fmla="*/ 5 h 1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
                  <a:gd name="T160" fmla="*/ 0 h 13"/>
                  <a:gd name="T161" fmla="*/ 11 w 11"/>
                  <a:gd name="T162" fmla="*/ 13 h 1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 h="13">
                    <a:moveTo>
                      <a:pt x="8" y="7"/>
                    </a:moveTo>
                    <a:lnTo>
                      <a:pt x="8" y="7"/>
                    </a:lnTo>
                    <a:lnTo>
                      <a:pt x="10" y="7"/>
                    </a:lnTo>
                    <a:lnTo>
                      <a:pt x="10" y="8"/>
                    </a:lnTo>
                    <a:lnTo>
                      <a:pt x="10" y="10"/>
                    </a:lnTo>
                    <a:lnTo>
                      <a:pt x="10" y="11"/>
                    </a:lnTo>
                    <a:lnTo>
                      <a:pt x="8" y="11"/>
                    </a:lnTo>
                    <a:lnTo>
                      <a:pt x="8" y="13"/>
                    </a:lnTo>
                    <a:lnTo>
                      <a:pt x="7" y="13"/>
                    </a:lnTo>
                    <a:lnTo>
                      <a:pt x="5" y="13"/>
                    </a:lnTo>
                    <a:lnTo>
                      <a:pt x="3" y="13"/>
                    </a:lnTo>
                    <a:lnTo>
                      <a:pt x="2" y="13"/>
                    </a:lnTo>
                    <a:lnTo>
                      <a:pt x="0" y="13"/>
                    </a:lnTo>
                    <a:lnTo>
                      <a:pt x="0" y="11"/>
                    </a:lnTo>
                    <a:lnTo>
                      <a:pt x="0" y="10"/>
                    </a:lnTo>
                    <a:lnTo>
                      <a:pt x="2" y="10"/>
                    </a:lnTo>
                    <a:lnTo>
                      <a:pt x="2" y="8"/>
                    </a:lnTo>
                    <a:lnTo>
                      <a:pt x="3" y="8"/>
                    </a:lnTo>
                    <a:lnTo>
                      <a:pt x="5" y="7"/>
                    </a:lnTo>
                    <a:lnTo>
                      <a:pt x="5" y="8"/>
                    </a:lnTo>
                    <a:lnTo>
                      <a:pt x="3" y="8"/>
                    </a:lnTo>
                    <a:lnTo>
                      <a:pt x="3" y="10"/>
                    </a:lnTo>
                    <a:lnTo>
                      <a:pt x="3" y="11"/>
                    </a:lnTo>
                    <a:lnTo>
                      <a:pt x="3" y="13"/>
                    </a:lnTo>
                    <a:lnTo>
                      <a:pt x="5" y="13"/>
                    </a:lnTo>
                    <a:lnTo>
                      <a:pt x="5" y="11"/>
                    </a:lnTo>
                    <a:lnTo>
                      <a:pt x="7" y="11"/>
                    </a:lnTo>
                    <a:lnTo>
                      <a:pt x="7" y="10"/>
                    </a:lnTo>
                    <a:lnTo>
                      <a:pt x="7" y="8"/>
                    </a:lnTo>
                    <a:lnTo>
                      <a:pt x="5" y="8"/>
                    </a:lnTo>
                    <a:lnTo>
                      <a:pt x="5" y="7"/>
                    </a:lnTo>
                    <a:lnTo>
                      <a:pt x="3" y="7"/>
                    </a:lnTo>
                    <a:lnTo>
                      <a:pt x="3" y="5"/>
                    </a:lnTo>
                    <a:lnTo>
                      <a:pt x="2" y="5"/>
                    </a:lnTo>
                    <a:lnTo>
                      <a:pt x="3" y="3"/>
                    </a:lnTo>
                    <a:lnTo>
                      <a:pt x="3" y="2"/>
                    </a:lnTo>
                    <a:lnTo>
                      <a:pt x="5" y="2"/>
                    </a:lnTo>
                    <a:lnTo>
                      <a:pt x="7" y="0"/>
                    </a:lnTo>
                    <a:lnTo>
                      <a:pt x="8" y="0"/>
                    </a:lnTo>
                    <a:lnTo>
                      <a:pt x="10" y="0"/>
                    </a:lnTo>
                    <a:lnTo>
                      <a:pt x="11" y="2"/>
                    </a:lnTo>
                    <a:lnTo>
                      <a:pt x="11" y="3"/>
                    </a:lnTo>
                    <a:lnTo>
                      <a:pt x="10" y="5"/>
                    </a:lnTo>
                    <a:lnTo>
                      <a:pt x="8" y="5"/>
                    </a:lnTo>
                    <a:lnTo>
                      <a:pt x="8" y="7"/>
                    </a:lnTo>
                    <a:lnTo>
                      <a:pt x="7" y="5"/>
                    </a:lnTo>
                    <a:lnTo>
                      <a:pt x="8" y="5"/>
                    </a:lnTo>
                    <a:lnTo>
                      <a:pt x="8" y="3"/>
                    </a:lnTo>
                    <a:lnTo>
                      <a:pt x="10" y="2"/>
                    </a:lnTo>
                    <a:lnTo>
                      <a:pt x="8" y="2"/>
                    </a:lnTo>
                    <a:lnTo>
                      <a:pt x="7" y="2"/>
                    </a:lnTo>
                    <a:lnTo>
                      <a:pt x="5" y="2"/>
                    </a:lnTo>
                    <a:lnTo>
                      <a:pt x="5" y="3"/>
                    </a:lnTo>
                    <a:lnTo>
                      <a:pt x="5" y="5"/>
                    </a:lnTo>
                    <a:lnTo>
                      <a:pt x="7" y="5"/>
                    </a:lnTo>
                    <a:lnTo>
                      <a:pt x="8"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12" name="Freeform 1276"/>
              <p:cNvSpPr>
                <a:spLocks/>
              </p:cNvSpPr>
              <p:nvPr/>
            </p:nvSpPr>
            <p:spPr bwMode="auto">
              <a:xfrm>
                <a:off x="3060" y="833"/>
                <a:ext cx="13" cy="13"/>
              </a:xfrm>
              <a:custGeom>
                <a:avLst/>
                <a:gdLst>
                  <a:gd name="T0" fmla="*/ 8 w 13"/>
                  <a:gd name="T1" fmla="*/ 2 h 13"/>
                  <a:gd name="T2" fmla="*/ 7 w 13"/>
                  <a:gd name="T3" fmla="*/ 2 h 13"/>
                  <a:gd name="T4" fmla="*/ 5 w 13"/>
                  <a:gd name="T5" fmla="*/ 3 h 13"/>
                  <a:gd name="T6" fmla="*/ 4 w 13"/>
                  <a:gd name="T7" fmla="*/ 5 h 13"/>
                  <a:gd name="T8" fmla="*/ 4 w 13"/>
                  <a:gd name="T9" fmla="*/ 5 h 13"/>
                  <a:gd name="T10" fmla="*/ 4 w 13"/>
                  <a:gd name="T11" fmla="*/ 6 h 13"/>
                  <a:gd name="T12" fmla="*/ 5 w 13"/>
                  <a:gd name="T13" fmla="*/ 8 h 13"/>
                  <a:gd name="T14" fmla="*/ 5 w 13"/>
                  <a:gd name="T15" fmla="*/ 8 h 13"/>
                  <a:gd name="T16" fmla="*/ 8 w 13"/>
                  <a:gd name="T17" fmla="*/ 8 h 13"/>
                  <a:gd name="T18" fmla="*/ 10 w 13"/>
                  <a:gd name="T19" fmla="*/ 6 h 13"/>
                  <a:gd name="T20" fmla="*/ 8 w 13"/>
                  <a:gd name="T21" fmla="*/ 8 h 13"/>
                  <a:gd name="T22" fmla="*/ 7 w 13"/>
                  <a:gd name="T23" fmla="*/ 9 h 13"/>
                  <a:gd name="T24" fmla="*/ 7 w 13"/>
                  <a:gd name="T25" fmla="*/ 11 h 13"/>
                  <a:gd name="T26" fmla="*/ 5 w 13"/>
                  <a:gd name="T27" fmla="*/ 11 h 13"/>
                  <a:gd name="T28" fmla="*/ 4 w 13"/>
                  <a:gd name="T29" fmla="*/ 11 h 13"/>
                  <a:gd name="T30" fmla="*/ 2 w 13"/>
                  <a:gd name="T31" fmla="*/ 13 h 13"/>
                  <a:gd name="T32" fmla="*/ 2 w 13"/>
                  <a:gd name="T33" fmla="*/ 13 h 13"/>
                  <a:gd name="T34" fmla="*/ 0 w 13"/>
                  <a:gd name="T35" fmla="*/ 13 h 13"/>
                  <a:gd name="T36" fmla="*/ 2 w 13"/>
                  <a:gd name="T37" fmla="*/ 13 h 13"/>
                  <a:gd name="T38" fmla="*/ 2 w 13"/>
                  <a:gd name="T39" fmla="*/ 13 h 13"/>
                  <a:gd name="T40" fmla="*/ 4 w 13"/>
                  <a:gd name="T41" fmla="*/ 13 h 13"/>
                  <a:gd name="T42" fmla="*/ 4 w 13"/>
                  <a:gd name="T43" fmla="*/ 13 h 13"/>
                  <a:gd name="T44" fmla="*/ 5 w 13"/>
                  <a:gd name="T45" fmla="*/ 13 h 13"/>
                  <a:gd name="T46" fmla="*/ 7 w 13"/>
                  <a:gd name="T47" fmla="*/ 11 h 13"/>
                  <a:gd name="T48" fmla="*/ 8 w 13"/>
                  <a:gd name="T49" fmla="*/ 11 h 13"/>
                  <a:gd name="T50" fmla="*/ 10 w 13"/>
                  <a:gd name="T51" fmla="*/ 9 h 13"/>
                  <a:gd name="T52" fmla="*/ 11 w 13"/>
                  <a:gd name="T53" fmla="*/ 8 h 13"/>
                  <a:gd name="T54" fmla="*/ 11 w 13"/>
                  <a:gd name="T55" fmla="*/ 8 h 13"/>
                  <a:gd name="T56" fmla="*/ 13 w 13"/>
                  <a:gd name="T57" fmla="*/ 6 h 13"/>
                  <a:gd name="T58" fmla="*/ 13 w 13"/>
                  <a:gd name="T59" fmla="*/ 3 h 13"/>
                  <a:gd name="T60" fmla="*/ 13 w 13"/>
                  <a:gd name="T61" fmla="*/ 2 h 13"/>
                  <a:gd name="T62" fmla="*/ 11 w 13"/>
                  <a:gd name="T63" fmla="*/ 2 h 13"/>
                  <a:gd name="T64" fmla="*/ 10 w 13"/>
                  <a:gd name="T65" fmla="*/ 0 h 13"/>
                  <a:gd name="T66" fmla="*/ 10 w 13"/>
                  <a:gd name="T67" fmla="*/ 2 h 13"/>
                  <a:gd name="T68" fmla="*/ 10 w 13"/>
                  <a:gd name="T69" fmla="*/ 3 h 13"/>
                  <a:gd name="T70" fmla="*/ 10 w 13"/>
                  <a:gd name="T71" fmla="*/ 3 h 13"/>
                  <a:gd name="T72" fmla="*/ 10 w 13"/>
                  <a:gd name="T73" fmla="*/ 5 h 13"/>
                  <a:gd name="T74" fmla="*/ 10 w 13"/>
                  <a:gd name="T75" fmla="*/ 6 h 13"/>
                  <a:gd name="T76" fmla="*/ 8 w 13"/>
                  <a:gd name="T77" fmla="*/ 6 h 13"/>
                  <a:gd name="T78" fmla="*/ 7 w 13"/>
                  <a:gd name="T79" fmla="*/ 6 h 13"/>
                  <a:gd name="T80" fmla="*/ 7 w 13"/>
                  <a:gd name="T81" fmla="*/ 6 h 13"/>
                  <a:gd name="T82" fmla="*/ 7 w 13"/>
                  <a:gd name="T83" fmla="*/ 6 h 13"/>
                  <a:gd name="T84" fmla="*/ 7 w 13"/>
                  <a:gd name="T85" fmla="*/ 5 h 13"/>
                  <a:gd name="T86" fmla="*/ 7 w 13"/>
                  <a:gd name="T87" fmla="*/ 5 h 13"/>
                  <a:gd name="T88" fmla="*/ 7 w 13"/>
                  <a:gd name="T89" fmla="*/ 3 h 13"/>
                  <a:gd name="T90" fmla="*/ 8 w 13"/>
                  <a:gd name="T91" fmla="*/ 2 h 13"/>
                  <a:gd name="T92" fmla="*/ 10 w 13"/>
                  <a:gd name="T93" fmla="*/ 0 h 1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
                  <a:gd name="T142" fmla="*/ 0 h 13"/>
                  <a:gd name="T143" fmla="*/ 13 w 13"/>
                  <a:gd name="T144" fmla="*/ 13 h 1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 h="13">
                    <a:moveTo>
                      <a:pt x="10" y="0"/>
                    </a:moveTo>
                    <a:lnTo>
                      <a:pt x="8" y="0"/>
                    </a:lnTo>
                    <a:lnTo>
                      <a:pt x="8" y="2"/>
                    </a:lnTo>
                    <a:lnTo>
                      <a:pt x="7" y="2"/>
                    </a:lnTo>
                    <a:lnTo>
                      <a:pt x="5" y="2"/>
                    </a:lnTo>
                    <a:lnTo>
                      <a:pt x="5" y="3"/>
                    </a:lnTo>
                    <a:lnTo>
                      <a:pt x="4" y="3"/>
                    </a:lnTo>
                    <a:lnTo>
                      <a:pt x="4" y="5"/>
                    </a:lnTo>
                    <a:lnTo>
                      <a:pt x="4" y="6"/>
                    </a:lnTo>
                    <a:lnTo>
                      <a:pt x="4" y="8"/>
                    </a:lnTo>
                    <a:lnTo>
                      <a:pt x="5" y="8"/>
                    </a:lnTo>
                    <a:lnTo>
                      <a:pt x="7" y="8"/>
                    </a:lnTo>
                    <a:lnTo>
                      <a:pt x="8" y="8"/>
                    </a:lnTo>
                    <a:lnTo>
                      <a:pt x="8" y="6"/>
                    </a:lnTo>
                    <a:lnTo>
                      <a:pt x="10" y="6"/>
                    </a:lnTo>
                    <a:lnTo>
                      <a:pt x="10" y="8"/>
                    </a:lnTo>
                    <a:lnTo>
                      <a:pt x="8" y="8"/>
                    </a:lnTo>
                    <a:lnTo>
                      <a:pt x="8" y="9"/>
                    </a:lnTo>
                    <a:lnTo>
                      <a:pt x="7" y="9"/>
                    </a:lnTo>
                    <a:lnTo>
                      <a:pt x="7" y="11"/>
                    </a:lnTo>
                    <a:lnTo>
                      <a:pt x="5" y="11"/>
                    </a:lnTo>
                    <a:lnTo>
                      <a:pt x="4" y="11"/>
                    </a:lnTo>
                    <a:lnTo>
                      <a:pt x="4" y="13"/>
                    </a:lnTo>
                    <a:lnTo>
                      <a:pt x="2" y="13"/>
                    </a:lnTo>
                    <a:lnTo>
                      <a:pt x="0" y="13"/>
                    </a:lnTo>
                    <a:lnTo>
                      <a:pt x="2" y="13"/>
                    </a:lnTo>
                    <a:lnTo>
                      <a:pt x="4" y="13"/>
                    </a:lnTo>
                    <a:lnTo>
                      <a:pt x="5" y="13"/>
                    </a:lnTo>
                    <a:lnTo>
                      <a:pt x="7" y="13"/>
                    </a:lnTo>
                    <a:lnTo>
                      <a:pt x="7" y="11"/>
                    </a:lnTo>
                    <a:lnTo>
                      <a:pt x="8" y="11"/>
                    </a:lnTo>
                    <a:lnTo>
                      <a:pt x="10" y="11"/>
                    </a:lnTo>
                    <a:lnTo>
                      <a:pt x="10" y="9"/>
                    </a:lnTo>
                    <a:lnTo>
                      <a:pt x="11" y="9"/>
                    </a:lnTo>
                    <a:lnTo>
                      <a:pt x="11" y="8"/>
                    </a:lnTo>
                    <a:lnTo>
                      <a:pt x="13" y="6"/>
                    </a:lnTo>
                    <a:lnTo>
                      <a:pt x="13" y="5"/>
                    </a:lnTo>
                    <a:lnTo>
                      <a:pt x="13" y="3"/>
                    </a:lnTo>
                    <a:lnTo>
                      <a:pt x="13" y="2"/>
                    </a:lnTo>
                    <a:lnTo>
                      <a:pt x="11" y="2"/>
                    </a:lnTo>
                    <a:lnTo>
                      <a:pt x="10" y="0"/>
                    </a:lnTo>
                    <a:lnTo>
                      <a:pt x="8" y="2"/>
                    </a:lnTo>
                    <a:lnTo>
                      <a:pt x="10" y="2"/>
                    </a:lnTo>
                    <a:lnTo>
                      <a:pt x="10" y="3"/>
                    </a:lnTo>
                    <a:lnTo>
                      <a:pt x="10" y="5"/>
                    </a:lnTo>
                    <a:lnTo>
                      <a:pt x="10" y="6"/>
                    </a:lnTo>
                    <a:lnTo>
                      <a:pt x="8" y="6"/>
                    </a:lnTo>
                    <a:lnTo>
                      <a:pt x="7" y="6"/>
                    </a:lnTo>
                    <a:lnTo>
                      <a:pt x="7" y="5"/>
                    </a:lnTo>
                    <a:lnTo>
                      <a:pt x="7" y="3"/>
                    </a:lnTo>
                    <a:lnTo>
                      <a:pt x="7" y="2"/>
                    </a:lnTo>
                    <a:lnTo>
                      <a:pt x="8" y="2"/>
                    </a:lnTo>
                    <a:lnTo>
                      <a:pt x="1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13" name="Freeform 1277"/>
              <p:cNvSpPr>
                <a:spLocks/>
              </p:cNvSpPr>
              <p:nvPr/>
            </p:nvSpPr>
            <p:spPr bwMode="auto">
              <a:xfrm>
                <a:off x="3068" y="803"/>
                <a:ext cx="10" cy="11"/>
              </a:xfrm>
              <a:custGeom>
                <a:avLst/>
                <a:gdLst>
                  <a:gd name="T0" fmla="*/ 10 w 10"/>
                  <a:gd name="T1" fmla="*/ 0 h 11"/>
                  <a:gd name="T2" fmla="*/ 5 w 10"/>
                  <a:gd name="T3" fmla="*/ 10 h 11"/>
                  <a:gd name="T4" fmla="*/ 5 w 10"/>
                  <a:gd name="T5" fmla="*/ 11 h 11"/>
                  <a:gd name="T6" fmla="*/ 5 w 10"/>
                  <a:gd name="T7" fmla="*/ 11 h 11"/>
                  <a:gd name="T8" fmla="*/ 5 w 10"/>
                  <a:gd name="T9" fmla="*/ 11 h 11"/>
                  <a:gd name="T10" fmla="*/ 5 w 10"/>
                  <a:gd name="T11" fmla="*/ 11 h 11"/>
                  <a:gd name="T12" fmla="*/ 6 w 10"/>
                  <a:gd name="T13" fmla="*/ 11 h 11"/>
                  <a:gd name="T14" fmla="*/ 6 w 10"/>
                  <a:gd name="T15" fmla="*/ 11 h 11"/>
                  <a:gd name="T16" fmla="*/ 6 w 10"/>
                  <a:gd name="T17" fmla="*/ 11 h 11"/>
                  <a:gd name="T18" fmla="*/ 6 w 10"/>
                  <a:gd name="T19" fmla="*/ 11 h 11"/>
                  <a:gd name="T20" fmla="*/ 6 w 10"/>
                  <a:gd name="T21" fmla="*/ 11 h 11"/>
                  <a:gd name="T22" fmla="*/ 0 w 10"/>
                  <a:gd name="T23" fmla="*/ 11 h 11"/>
                  <a:gd name="T24" fmla="*/ 0 w 10"/>
                  <a:gd name="T25" fmla="*/ 11 h 11"/>
                  <a:gd name="T26" fmla="*/ 2 w 10"/>
                  <a:gd name="T27" fmla="*/ 11 h 11"/>
                  <a:gd name="T28" fmla="*/ 2 w 10"/>
                  <a:gd name="T29" fmla="*/ 11 h 11"/>
                  <a:gd name="T30" fmla="*/ 2 w 10"/>
                  <a:gd name="T31" fmla="*/ 11 h 11"/>
                  <a:gd name="T32" fmla="*/ 2 w 10"/>
                  <a:gd name="T33" fmla="*/ 11 h 11"/>
                  <a:gd name="T34" fmla="*/ 2 w 10"/>
                  <a:gd name="T35" fmla="*/ 11 h 11"/>
                  <a:gd name="T36" fmla="*/ 2 w 10"/>
                  <a:gd name="T37" fmla="*/ 11 h 11"/>
                  <a:gd name="T38" fmla="*/ 3 w 10"/>
                  <a:gd name="T39" fmla="*/ 11 h 11"/>
                  <a:gd name="T40" fmla="*/ 3 w 10"/>
                  <a:gd name="T41" fmla="*/ 10 h 11"/>
                  <a:gd name="T42" fmla="*/ 5 w 10"/>
                  <a:gd name="T43" fmla="*/ 5 h 11"/>
                  <a:gd name="T44" fmla="*/ 5 w 10"/>
                  <a:gd name="T45" fmla="*/ 5 h 11"/>
                  <a:gd name="T46" fmla="*/ 5 w 10"/>
                  <a:gd name="T47" fmla="*/ 5 h 11"/>
                  <a:gd name="T48" fmla="*/ 5 w 10"/>
                  <a:gd name="T49" fmla="*/ 4 h 11"/>
                  <a:gd name="T50" fmla="*/ 5 w 10"/>
                  <a:gd name="T51" fmla="*/ 4 h 11"/>
                  <a:gd name="T52" fmla="*/ 5 w 10"/>
                  <a:gd name="T53" fmla="*/ 4 h 11"/>
                  <a:gd name="T54" fmla="*/ 5 w 10"/>
                  <a:gd name="T55" fmla="*/ 4 h 11"/>
                  <a:gd name="T56" fmla="*/ 5 w 10"/>
                  <a:gd name="T57" fmla="*/ 4 h 11"/>
                  <a:gd name="T58" fmla="*/ 5 w 10"/>
                  <a:gd name="T59" fmla="*/ 4 h 11"/>
                  <a:gd name="T60" fmla="*/ 3 w 10"/>
                  <a:gd name="T61" fmla="*/ 4 h 11"/>
                  <a:gd name="T62" fmla="*/ 3 w 10"/>
                  <a:gd name="T63" fmla="*/ 4 h 11"/>
                  <a:gd name="T64" fmla="*/ 3 w 10"/>
                  <a:gd name="T65" fmla="*/ 4 h 11"/>
                  <a:gd name="T66" fmla="*/ 3 w 10"/>
                  <a:gd name="T67" fmla="*/ 4 h 11"/>
                  <a:gd name="T68" fmla="*/ 10 w 10"/>
                  <a:gd name="T69" fmla="*/ 0 h 11"/>
                  <a:gd name="T70" fmla="*/ 10 w 10"/>
                  <a:gd name="T71" fmla="*/ 0 h 1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
                  <a:gd name="T109" fmla="*/ 0 h 11"/>
                  <a:gd name="T110" fmla="*/ 10 w 10"/>
                  <a:gd name="T111" fmla="*/ 11 h 1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 h="11">
                    <a:moveTo>
                      <a:pt x="10" y="0"/>
                    </a:moveTo>
                    <a:lnTo>
                      <a:pt x="5" y="10"/>
                    </a:lnTo>
                    <a:lnTo>
                      <a:pt x="5" y="11"/>
                    </a:lnTo>
                    <a:lnTo>
                      <a:pt x="6" y="11"/>
                    </a:lnTo>
                    <a:lnTo>
                      <a:pt x="0" y="11"/>
                    </a:lnTo>
                    <a:lnTo>
                      <a:pt x="2" y="11"/>
                    </a:lnTo>
                    <a:lnTo>
                      <a:pt x="3" y="11"/>
                    </a:lnTo>
                    <a:lnTo>
                      <a:pt x="3" y="10"/>
                    </a:lnTo>
                    <a:lnTo>
                      <a:pt x="5" y="5"/>
                    </a:lnTo>
                    <a:lnTo>
                      <a:pt x="5" y="4"/>
                    </a:lnTo>
                    <a:lnTo>
                      <a:pt x="3" y="4"/>
                    </a:lnTo>
                    <a:lnTo>
                      <a:pt x="1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14" name="Freeform 1278"/>
              <p:cNvSpPr>
                <a:spLocks/>
              </p:cNvSpPr>
              <p:nvPr/>
            </p:nvSpPr>
            <p:spPr bwMode="auto">
              <a:xfrm>
                <a:off x="3076" y="803"/>
                <a:ext cx="12" cy="13"/>
              </a:xfrm>
              <a:custGeom>
                <a:avLst/>
                <a:gdLst>
                  <a:gd name="T0" fmla="*/ 8 w 12"/>
                  <a:gd name="T1" fmla="*/ 0 h 13"/>
                  <a:gd name="T2" fmla="*/ 8 w 12"/>
                  <a:gd name="T3" fmla="*/ 0 h 13"/>
                  <a:gd name="T4" fmla="*/ 6 w 12"/>
                  <a:gd name="T5" fmla="*/ 0 h 13"/>
                  <a:gd name="T6" fmla="*/ 5 w 12"/>
                  <a:gd name="T7" fmla="*/ 2 h 13"/>
                  <a:gd name="T8" fmla="*/ 3 w 12"/>
                  <a:gd name="T9" fmla="*/ 2 h 13"/>
                  <a:gd name="T10" fmla="*/ 3 w 12"/>
                  <a:gd name="T11" fmla="*/ 4 h 13"/>
                  <a:gd name="T12" fmla="*/ 2 w 12"/>
                  <a:gd name="T13" fmla="*/ 5 h 13"/>
                  <a:gd name="T14" fmla="*/ 2 w 12"/>
                  <a:gd name="T15" fmla="*/ 5 h 13"/>
                  <a:gd name="T16" fmla="*/ 0 w 12"/>
                  <a:gd name="T17" fmla="*/ 8 h 13"/>
                  <a:gd name="T18" fmla="*/ 0 w 12"/>
                  <a:gd name="T19" fmla="*/ 10 h 13"/>
                  <a:gd name="T20" fmla="*/ 0 w 12"/>
                  <a:gd name="T21" fmla="*/ 10 h 13"/>
                  <a:gd name="T22" fmla="*/ 2 w 12"/>
                  <a:gd name="T23" fmla="*/ 11 h 13"/>
                  <a:gd name="T24" fmla="*/ 3 w 12"/>
                  <a:gd name="T25" fmla="*/ 13 h 13"/>
                  <a:gd name="T26" fmla="*/ 3 w 12"/>
                  <a:gd name="T27" fmla="*/ 13 h 13"/>
                  <a:gd name="T28" fmla="*/ 5 w 12"/>
                  <a:gd name="T29" fmla="*/ 13 h 13"/>
                  <a:gd name="T30" fmla="*/ 6 w 12"/>
                  <a:gd name="T31" fmla="*/ 13 h 13"/>
                  <a:gd name="T32" fmla="*/ 8 w 12"/>
                  <a:gd name="T33" fmla="*/ 11 h 13"/>
                  <a:gd name="T34" fmla="*/ 9 w 12"/>
                  <a:gd name="T35" fmla="*/ 10 h 13"/>
                  <a:gd name="T36" fmla="*/ 11 w 12"/>
                  <a:gd name="T37" fmla="*/ 10 h 13"/>
                  <a:gd name="T38" fmla="*/ 12 w 12"/>
                  <a:gd name="T39" fmla="*/ 8 h 13"/>
                  <a:gd name="T40" fmla="*/ 12 w 12"/>
                  <a:gd name="T41" fmla="*/ 5 h 13"/>
                  <a:gd name="T42" fmla="*/ 12 w 12"/>
                  <a:gd name="T43" fmla="*/ 5 h 13"/>
                  <a:gd name="T44" fmla="*/ 12 w 12"/>
                  <a:gd name="T45" fmla="*/ 4 h 13"/>
                  <a:gd name="T46" fmla="*/ 12 w 12"/>
                  <a:gd name="T47" fmla="*/ 2 h 13"/>
                  <a:gd name="T48" fmla="*/ 12 w 12"/>
                  <a:gd name="T49" fmla="*/ 2 h 13"/>
                  <a:gd name="T50" fmla="*/ 11 w 12"/>
                  <a:gd name="T51" fmla="*/ 0 h 13"/>
                  <a:gd name="T52" fmla="*/ 11 w 12"/>
                  <a:gd name="T53" fmla="*/ 0 h 13"/>
                  <a:gd name="T54" fmla="*/ 9 w 12"/>
                  <a:gd name="T55" fmla="*/ 0 h 13"/>
                  <a:gd name="T56" fmla="*/ 8 w 12"/>
                  <a:gd name="T57" fmla="*/ 2 h 13"/>
                  <a:gd name="T58" fmla="*/ 9 w 12"/>
                  <a:gd name="T59" fmla="*/ 2 h 13"/>
                  <a:gd name="T60" fmla="*/ 9 w 12"/>
                  <a:gd name="T61" fmla="*/ 4 h 13"/>
                  <a:gd name="T62" fmla="*/ 9 w 12"/>
                  <a:gd name="T63" fmla="*/ 5 h 13"/>
                  <a:gd name="T64" fmla="*/ 9 w 12"/>
                  <a:gd name="T65" fmla="*/ 7 h 13"/>
                  <a:gd name="T66" fmla="*/ 8 w 12"/>
                  <a:gd name="T67" fmla="*/ 8 h 13"/>
                  <a:gd name="T68" fmla="*/ 8 w 12"/>
                  <a:gd name="T69" fmla="*/ 10 h 13"/>
                  <a:gd name="T70" fmla="*/ 6 w 12"/>
                  <a:gd name="T71" fmla="*/ 11 h 13"/>
                  <a:gd name="T72" fmla="*/ 5 w 12"/>
                  <a:gd name="T73" fmla="*/ 11 h 13"/>
                  <a:gd name="T74" fmla="*/ 5 w 12"/>
                  <a:gd name="T75" fmla="*/ 11 h 13"/>
                  <a:gd name="T76" fmla="*/ 3 w 12"/>
                  <a:gd name="T77" fmla="*/ 11 h 13"/>
                  <a:gd name="T78" fmla="*/ 3 w 12"/>
                  <a:gd name="T79" fmla="*/ 10 h 13"/>
                  <a:gd name="T80" fmla="*/ 3 w 12"/>
                  <a:gd name="T81" fmla="*/ 10 h 13"/>
                  <a:gd name="T82" fmla="*/ 3 w 12"/>
                  <a:gd name="T83" fmla="*/ 8 h 13"/>
                  <a:gd name="T84" fmla="*/ 3 w 12"/>
                  <a:gd name="T85" fmla="*/ 8 h 13"/>
                  <a:gd name="T86" fmla="*/ 3 w 12"/>
                  <a:gd name="T87" fmla="*/ 7 h 13"/>
                  <a:gd name="T88" fmla="*/ 5 w 12"/>
                  <a:gd name="T89" fmla="*/ 7 h 13"/>
                  <a:gd name="T90" fmla="*/ 5 w 12"/>
                  <a:gd name="T91" fmla="*/ 5 h 13"/>
                  <a:gd name="T92" fmla="*/ 5 w 12"/>
                  <a:gd name="T93" fmla="*/ 5 h 13"/>
                  <a:gd name="T94" fmla="*/ 5 w 12"/>
                  <a:gd name="T95" fmla="*/ 4 h 13"/>
                  <a:gd name="T96" fmla="*/ 6 w 12"/>
                  <a:gd name="T97" fmla="*/ 4 h 13"/>
                  <a:gd name="T98" fmla="*/ 6 w 12"/>
                  <a:gd name="T99" fmla="*/ 2 h 13"/>
                  <a:gd name="T100" fmla="*/ 6 w 12"/>
                  <a:gd name="T101" fmla="*/ 2 h 13"/>
                  <a:gd name="T102" fmla="*/ 8 w 12"/>
                  <a:gd name="T103" fmla="*/ 2 h 13"/>
                  <a:gd name="T104" fmla="*/ 8 w 12"/>
                  <a:gd name="T105" fmla="*/ 2 h 1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
                  <a:gd name="T160" fmla="*/ 0 h 13"/>
                  <a:gd name="T161" fmla="*/ 12 w 12"/>
                  <a:gd name="T162" fmla="*/ 13 h 1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 h="13">
                    <a:moveTo>
                      <a:pt x="9" y="0"/>
                    </a:moveTo>
                    <a:lnTo>
                      <a:pt x="8" y="0"/>
                    </a:lnTo>
                    <a:lnTo>
                      <a:pt x="6" y="0"/>
                    </a:lnTo>
                    <a:lnTo>
                      <a:pt x="6" y="2"/>
                    </a:lnTo>
                    <a:lnTo>
                      <a:pt x="5" y="2"/>
                    </a:lnTo>
                    <a:lnTo>
                      <a:pt x="3" y="2"/>
                    </a:lnTo>
                    <a:lnTo>
                      <a:pt x="3" y="4"/>
                    </a:lnTo>
                    <a:lnTo>
                      <a:pt x="2" y="4"/>
                    </a:lnTo>
                    <a:lnTo>
                      <a:pt x="2" y="5"/>
                    </a:lnTo>
                    <a:lnTo>
                      <a:pt x="2" y="7"/>
                    </a:lnTo>
                    <a:lnTo>
                      <a:pt x="0" y="8"/>
                    </a:lnTo>
                    <a:lnTo>
                      <a:pt x="0" y="10"/>
                    </a:lnTo>
                    <a:lnTo>
                      <a:pt x="2" y="11"/>
                    </a:lnTo>
                    <a:lnTo>
                      <a:pt x="3" y="13"/>
                    </a:lnTo>
                    <a:lnTo>
                      <a:pt x="5" y="13"/>
                    </a:lnTo>
                    <a:lnTo>
                      <a:pt x="6" y="13"/>
                    </a:lnTo>
                    <a:lnTo>
                      <a:pt x="8" y="11"/>
                    </a:lnTo>
                    <a:lnTo>
                      <a:pt x="9" y="11"/>
                    </a:lnTo>
                    <a:lnTo>
                      <a:pt x="9" y="10"/>
                    </a:lnTo>
                    <a:lnTo>
                      <a:pt x="11" y="10"/>
                    </a:lnTo>
                    <a:lnTo>
                      <a:pt x="11" y="8"/>
                    </a:lnTo>
                    <a:lnTo>
                      <a:pt x="12" y="8"/>
                    </a:lnTo>
                    <a:lnTo>
                      <a:pt x="12" y="7"/>
                    </a:lnTo>
                    <a:lnTo>
                      <a:pt x="12" y="5"/>
                    </a:lnTo>
                    <a:lnTo>
                      <a:pt x="12" y="4"/>
                    </a:lnTo>
                    <a:lnTo>
                      <a:pt x="12" y="2"/>
                    </a:lnTo>
                    <a:lnTo>
                      <a:pt x="11" y="2"/>
                    </a:lnTo>
                    <a:lnTo>
                      <a:pt x="11" y="0"/>
                    </a:lnTo>
                    <a:lnTo>
                      <a:pt x="9" y="0"/>
                    </a:lnTo>
                    <a:lnTo>
                      <a:pt x="8" y="2"/>
                    </a:lnTo>
                    <a:lnTo>
                      <a:pt x="9" y="2"/>
                    </a:lnTo>
                    <a:lnTo>
                      <a:pt x="9" y="4"/>
                    </a:lnTo>
                    <a:lnTo>
                      <a:pt x="9" y="5"/>
                    </a:lnTo>
                    <a:lnTo>
                      <a:pt x="9" y="7"/>
                    </a:lnTo>
                    <a:lnTo>
                      <a:pt x="8" y="8"/>
                    </a:lnTo>
                    <a:lnTo>
                      <a:pt x="8" y="10"/>
                    </a:lnTo>
                    <a:lnTo>
                      <a:pt x="8" y="11"/>
                    </a:lnTo>
                    <a:lnTo>
                      <a:pt x="6" y="11"/>
                    </a:lnTo>
                    <a:lnTo>
                      <a:pt x="5" y="11"/>
                    </a:lnTo>
                    <a:lnTo>
                      <a:pt x="3" y="11"/>
                    </a:lnTo>
                    <a:lnTo>
                      <a:pt x="3" y="10"/>
                    </a:lnTo>
                    <a:lnTo>
                      <a:pt x="3" y="8"/>
                    </a:lnTo>
                    <a:lnTo>
                      <a:pt x="3" y="7"/>
                    </a:lnTo>
                    <a:lnTo>
                      <a:pt x="5" y="7"/>
                    </a:lnTo>
                    <a:lnTo>
                      <a:pt x="5" y="5"/>
                    </a:lnTo>
                    <a:lnTo>
                      <a:pt x="5" y="4"/>
                    </a:lnTo>
                    <a:lnTo>
                      <a:pt x="6" y="4"/>
                    </a:lnTo>
                    <a:lnTo>
                      <a:pt x="6" y="2"/>
                    </a:lnTo>
                    <a:lnTo>
                      <a:pt x="8" y="2"/>
                    </a:lnTo>
                    <a:lnTo>
                      <a:pt x="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15" name="Freeform 1279"/>
              <p:cNvSpPr>
                <a:spLocks/>
              </p:cNvSpPr>
              <p:nvPr/>
            </p:nvSpPr>
            <p:spPr bwMode="auto">
              <a:xfrm>
                <a:off x="3093" y="780"/>
                <a:ext cx="9" cy="13"/>
              </a:xfrm>
              <a:custGeom>
                <a:avLst/>
                <a:gdLst>
                  <a:gd name="T0" fmla="*/ 9 w 9"/>
                  <a:gd name="T1" fmla="*/ 0 h 13"/>
                  <a:gd name="T2" fmla="*/ 6 w 9"/>
                  <a:gd name="T3" fmla="*/ 11 h 13"/>
                  <a:gd name="T4" fmla="*/ 6 w 9"/>
                  <a:gd name="T5" fmla="*/ 11 h 13"/>
                  <a:gd name="T6" fmla="*/ 6 w 9"/>
                  <a:gd name="T7" fmla="*/ 11 h 13"/>
                  <a:gd name="T8" fmla="*/ 6 w 9"/>
                  <a:gd name="T9" fmla="*/ 13 h 13"/>
                  <a:gd name="T10" fmla="*/ 6 w 9"/>
                  <a:gd name="T11" fmla="*/ 13 h 13"/>
                  <a:gd name="T12" fmla="*/ 6 w 9"/>
                  <a:gd name="T13" fmla="*/ 13 h 13"/>
                  <a:gd name="T14" fmla="*/ 6 w 9"/>
                  <a:gd name="T15" fmla="*/ 13 h 13"/>
                  <a:gd name="T16" fmla="*/ 6 w 9"/>
                  <a:gd name="T17" fmla="*/ 13 h 13"/>
                  <a:gd name="T18" fmla="*/ 6 w 9"/>
                  <a:gd name="T19" fmla="*/ 13 h 13"/>
                  <a:gd name="T20" fmla="*/ 6 w 9"/>
                  <a:gd name="T21" fmla="*/ 13 h 13"/>
                  <a:gd name="T22" fmla="*/ 0 w 9"/>
                  <a:gd name="T23" fmla="*/ 13 h 13"/>
                  <a:gd name="T24" fmla="*/ 0 w 9"/>
                  <a:gd name="T25" fmla="*/ 13 h 13"/>
                  <a:gd name="T26" fmla="*/ 2 w 9"/>
                  <a:gd name="T27" fmla="*/ 13 h 13"/>
                  <a:gd name="T28" fmla="*/ 2 w 9"/>
                  <a:gd name="T29" fmla="*/ 13 h 13"/>
                  <a:gd name="T30" fmla="*/ 2 w 9"/>
                  <a:gd name="T31" fmla="*/ 13 h 13"/>
                  <a:gd name="T32" fmla="*/ 2 w 9"/>
                  <a:gd name="T33" fmla="*/ 13 h 13"/>
                  <a:gd name="T34" fmla="*/ 2 w 9"/>
                  <a:gd name="T35" fmla="*/ 13 h 13"/>
                  <a:gd name="T36" fmla="*/ 3 w 9"/>
                  <a:gd name="T37" fmla="*/ 11 h 13"/>
                  <a:gd name="T38" fmla="*/ 3 w 9"/>
                  <a:gd name="T39" fmla="*/ 11 h 13"/>
                  <a:gd name="T40" fmla="*/ 3 w 9"/>
                  <a:gd name="T41" fmla="*/ 11 h 13"/>
                  <a:gd name="T42" fmla="*/ 5 w 9"/>
                  <a:gd name="T43" fmla="*/ 5 h 13"/>
                  <a:gd name="T44" fmla="*/ 5 w 9"/>
                  <a:gd name="T45" fmla="*/ 5 h 13"/>
                  <a:gd name="T46" fmla="*/ 5 w 9"/>
                  <a:gd name="T47" fmla="*/ 5 h 13"/>
                  <a:gd name="T48" fmla="*/ 5 w 9"/>
                  <a:gd name="T49" fmla="*/ 5 h 13"/>
                  <a:gd name="T50" fmla="*/ 5 w 9"/>
                  <a:gd name="T51" fmla="*/ 5 h 13"/>
                  <a:gd name="T52" fmla="*/ 5 w 9"/>
                  <a:gd name="T53" fmla="*/ 5 h 13"/>
                  <a:gd name="T54" fmla="*/ 5 w 9"/>
                  <a:gd name="T55" fmla="*/ 5 h 13"/>
                  <a:gd name="T56" fmla="*/ 5 w 9"/>
                  <a:gd name="T57" fmla="*/ 3 h 13"/>
                  <a:gd name="T58" fmla="*/ 5 w 9"/>
                  <a:gd name="T59" fmla="*/ 3 h 13"/>
                  <a:gd name="T60" fmla="*/ 5 w 9"/>
                  <a:gd name="T61" fmla="*/ 3 h 13"/>
                  <a:gd name="T62" fmla="*/ 5 w 9"/>
                  <a:gd name="T63" fmla="*/ 5 h 13"/>
                  <a:gd name="T64" fmla="*/ 3 w 9"/>
                  <a:gd name="T65" fmla="*/ 5 h 13"/>
                  <a:gd name="T66" fmla="*/ 3 w 9"/>
                  <a:gd name="T67" fmla="*/ 5 h 13"/>
                  <a:gd name="T68" fmla="*/ 3 w 9"/>
                  <a:gd name="T69" fmla="*/ 5 h 13"/>
                  <a:gd name="T70" fmla="*/ 9 w 9"/>
                  <a:gd name="T71" fmla="*/ 0 h 13"/>
                  <a:gd name="T72" fmla="*/ 9 w 9"/>
                  <a:gd name="T73" fmla="*/ 0 h 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
                  <a:gd name="T112" fmla="*/ 0 h 13"/>
                  <a:gd name="T113" fmla="*/ 9 w 9"/>
                  <a:gd name="T114" fmla="*/ 13 h 1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 h="13">
                    <a:moveTo>
                      <a:pt x="9" y="0"/>
                    </a:moveTo>
                    <a:lnTo>
                      <a:pt x="6" y="11"/>
                    </a:lnTo>
                    <a:lnTo>
                      <a:pt x="6" y="13"/>
                    </a:lnTo>
                    <a:lnTo>
                      <a:pt x="0" y="13"/>
                    </a:lnTo>
                    <a:lnTo>
                      <a:pt x="2" y="13"/>
                    </a:lnTo>
                    <a:lnTo>
                      <a:pt x="3" y="11"/>
                    </a:lnTo>
                    <a:lnTo>
                      <a:pt x="5" y="5"/>
                    </a:lnTo>
                    <a:lnTo>
                      <a:pt x="5" y="3"/>
                    </a:lnTo>
                    <a:lnTo>
                      <a:pt x="5" y="5"/>
                    </a:lnTo>
                    <a:lnTo>
                      <a:pt x="3" y="5"/>
                    </a:lnTo>
                    <a:lnTo>
                      <a:pt x="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16" name="Freeform 1280"/>
              <p:cNvSpPr>
                <a:spLocks/>
              </p:cNvSpPr>
              <p:nvPr/>
            </p:nvSpPr>
            <p:spPr bwMode="auto">
              <a:xfrm>
                <a:off x="3101" y="780"/>
                <a:ext cx="8" cy="13"/>
              </a:xfrm>
              <a:custGeom>
                <a:avLst/>
                <a:gdLst>
                  <a:gd name="T0" fmla="*/ 8 w 8"/>
                  <a:gd name="T1" fmla="*/ 0 h 13"/>
                  <a:gd name="T2" fmla="*/ 5 w 8"/>
                  <a:gd name="T3" fmla="*/ 11 h 13"/>
                  <a:gd name="T4" fmla="*/ 5 w 8"/>
                  <a:gd name="T5" fmla="*/ 11 h 13"/>
                  <a:gd name="T6" fmla="*/ 3 w 8"/>
                  <a:gd name="T7" fmla="*/ 11 h 13"/>
                  <a:gd name="T8" fmla="*/ 3 w 8"/>
                  <a:gd name="T9" fmla="*/ 13 h 13"/>
                  <a:gd name="T10" fmla="*/ 5 w 8"/>
                  <a:gd name="T11" fmla="*/ 13 h 13"/>
                  <a:gd name="T12" fmla="*/ 5 w 8"/>
                  <a:gd name="T13" fmla="*/ 13 h 13"/>
                  <a:gd name="T14" fmla="*/ 5 w 8"/>
                  <a:gd name="T15" fmla="*/ 13 h 13"/>
                  <a:gd name="T16" fmla="*/ 5 w 8"/>
                  <a:gd name="T17" fmla="*/ 13 h 13"/>
                  <a:gd name="T18" fmla="*/ 5 w 8"/>
                  <a:gd name="T19" fmla="*/ 13 h 13"/>
                  <a:gd name="T20" fmla="*/ 5 w 8"/>
                  <a:gd name="T21" fmla="*/ 13 h 13"/>
                  <a:gd name="T22" fmla="*/ 0 w 8"/>
                  <a:gd name="T23" fmla="*/ 13 h 13"/>
                  <a:gd name="T24" fmla="*/ 0 w 8"/>
                  <a:gd name="T25" fmla="*/ 13 h 13"/>
                  <a:gd name="T26" fmla="*/ 0 w 8"/>
                  <a:gd name="T27" fmla="*/ 13 h 13"/>
                  <a:gd name="T28" fmla="*/ 0 w 8"/>
                  <a:gd name="T29" fmla="*/ 13 h 13"/>
                  <a:gd name="T30" fmla="*/ 0 w 8"/>
                  <a:gd name="T31" fmla="*/ 13 h 13"/>
                  <a:gd name="T32" fmla="*/ 0 w 8"/>
                  <a:gd name="T33" fmla="*/ 13 h 13"/>
                  <a:gd name="T34" fmla="*/ 1 w 8"/>
                  <a:gd name="T35" fmla="*/ 13 h 13"/>
                  <a:gd name="T36" fmla="*/ 1 w 8"/>
                  <a:gd name="T37" fmla="*/ 11 h 13"/>
                  <a:gd name="T38" fmla="*/ 1 w 8"/>
                  <a:gd name="T39" fmla="*/ 11 h 13"/>
                  <a:gd name="T40" fmla="*/ 1 w 8"/>
                  <a:gd name="T41" fmla="*/ 11 h 13"/>
                  <a:gd name="T42" fmla="*/ 3 w 8"/>
                  <a:gd name="T43" fmla="*/ 5 h 13"/>
                  <a:gd name="T44" fmla="*/ 3 w 8"/>
                  <a:gd name="T45" fmla="*/ 5 h 13"/>
                  <a:gd name="T46" fmla="*/ 3 w 8"/>
                  <a:gd name="T47" fmla="*/ 5 h 13"/>
                  <a:gd name="T48" fmla="*/ 3 w 8"/>
                  <a:gd name="T49" fmla="*/ 5 h 13"/>
                  <a:gd name="T50" fmla="*/ 3 w 8"/>
                  <a:gd name="T51" fmla="*/ 5 h 13"/>
                  <a:gd name="T52" fmla="*/ 3 w 8"/>
                  <a:gd name="T53" fmla="*/ 5 h 13"/>
                  <a:gd name="T54" fmla="*/ 3 w 8"/>
                  <a:gd name="T55" fmla="*/ 5 h 13"/>
                  <a:gd name="T56" fmla="*/ 3 w 8"/>
                  <a:gd name="T57" fmla="*/ 3 h 13"/>
                  <a:gd name="T58" fmla="*/ 3 w 8"/>
                  <a:gd name="T59" fmla="*/ 3 h 13"/>
                  <a:gd name="T60" fmla="*/ 3 w 8"/>
                  <a:gd name="T61" fmla="*/ 3 h 13"/>
                  <a:gd name="T62" fmla="*/ 3 w 8"/>
                  <a:gd name="T63" fmla="*/ 5 h 13"/>
                  <a:gd name="T64" fmla="*/ 1 w 8"/>
                  <a:gd name="T65" fmla="*/ 5 h 13"/>
                  <a:gd name="T66" fmla="*/ 1 w 8"/>
                  <a:gd name="T67" fmla="*/ 5 h 13"/>
                  <a:gd name="T68" fmla="*/ 1 w 8"/>
                  <a:gd name="T69" fmla="*/ 5 h 13"/>
                  <a:gd name="T70" fmla="*/ 8 w 8"/>
                  <a:gd name="T71" fmla="*/ 0 h 13"/>
                  <a:gd name="T72" fmla="*/ 8 w 8"/>
                  <a:gd name="T73" fmla="*/ 0 h 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
                  <a:gd name="T112" fmla="*/ 0 h 13"/>
                  <a:gd name="T113" fmla="*/ 8 w 8"/>
                  <a:gd name="T114" fmla="*/ 13 h 1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 h="13">
                    <a:moveTo>
                      <a:pt x="8" y="0"/>
                    </a:moveTo>
                    <a:lnTo>
                      <a:pt x="5" y="11"/>
                    </a:lnTo>
                    <a:lnTo>
                      <a:pt x="3" y="11"/>
                    </a:lnTo>
                    <a:lnTo>
                      <a:pt x="3" y="13"/>
                    </a:lnTo>
                    <a:lnTo>
                      <a:pt x="5" y="13"/>
                    </a:lnTo>
                    <a:lnTo>
                      <a:pt x="0" y="13"/>
                    </a:lnTo>
                    <a:lnTo>
                      <a:pt x="1" y="13"/>
                    </a:lnTo>
                    <a:lnTo>
                      <a:pt x="1" y="11"/>
                    </a:lnTo>
                    <a:lnTo>
                      <a:pt x="3" y="5"/>
                    </a:lnTo>
                    <a:lnTo>
                      <a:pt x="3" y="3"/>
                    </a:lnTo>
                    <a:lnTo>
                      <a:pt x="3" y="5"/>
                    </a:lnTo>
                    <a:lnTo>
                      <a:pt x="1" y="5"/>
                    </a:lnTo>
                    <a:lnTo>
                      <a:pt x="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17" name="Freeform 1281"/>
              <p:cNvSpPr>
                <a:spLocks/>
              </p:cNvSpPr>
              <p:nvPr/>
            </p:nvSpPr>
            <p:spPr bwMode="auto">
              <a:xfrm>
                <a:off x="3124" y="774"/>
                <a:ext cx="8" cy="12"/>
              </a:xfrm>
              <a:custGeom>
                <a:avLst/>
                <a:gdLst>
                  <a:gd name="T0" fmla="*/ 8 w 8"/>
                  <a:gd name="T1" fmla="*/ 0 h 12"/>
                  <a:gd name="T2" fmla="*/ 5 w 8"/>
                  <a:gd name="T3" fmla="*/ 11 h 12"/>
                  <a:gd name="T4" fmla="*/ 5 w 8"/>
                  <a:gd name="T5" fmla="*/ 11 h 12"/>
                  <a:gd name="T6" fmla="*/ 5 w 8"/>
                  <a:gd name="T7" fmla="*/ 11 h 12"/>
                  <a:gd name="T8" fmla="*/ 5 w 8"/>
                  <a:gd name="T9" fmla="*/ 11 h 12"/>
                  <a:gd name="T10" fmla="*/ 5 w 8"/>
                  <a:gd name="T11" fmla="*/ 12 h 12"/>
                  <a:gd name="T12" fmla="*/ 5 w 8"/>
                  <a:gd name="T13" fmla="*/ 12 h 12"/>
                  <a:gd name="T14" fmla="*/ 5 w 8"/>
                  <a:gd name="T15" fmla="*/ 12 h 12"/>
                  <a:gd name="T16" fmla="*/ 5 w 8"/>
                  <a:gd name="T17" fmla="*/ 12 h 12"/>
                  <a:gd name="T18" fmla="*/ 5 w 8"/>
                  <a:gd name="T19" fmla="*/ 12 h 12"/>
                  <a:gd name="T20" fmla="*/ 5 w 8"/>
                  <a:gd name="T21" fmla="*/ 12 h 12"/>
                  <a:gd name="T22" fmla="*/ 0 w 8"/>
                  <a:gd name="T23" fmla="*/ 12 h 12"/>
                  <a:gd name="T24" fmla="*/ 0 w 8"/>
                  <a:gd name="T25" fmla="*/ 12 h 12"/>
                  <a:gd name="T26" fmla="*/ 0 w 8"/>
                  <a:gd name="T27" fmla="*/ 12 h 12"/>
                  <a:gd name="T28" fmla="*/ 0 w 8"/>
                  <a:gd name="T29" fmla="*/ 12 h 12"/>
                  <a:gd name="T30" fmla="*/ 0 w 8"/>
                  <a:gd name="T31" fmla="*/ 12 h 12"/>
                  <a:gd name="T32" fmla="*/ 2 w 8"/>
                  <a:gd name="T33" fmla="*/ 12 h 12"/>
                  <a:gd name="T34" fmla="*/ 2 w 8"/>
                  <a:gd name="T35" fmla="*/ 11 h 12"/>
                  <a:gd name="T36" fmla="*/ 2 w 8"/>
                  <a:gd name="T37" fmla="*/ 11 h 12"/>
                  <a:gd name="T38" fmla="*/ 2 w 8"/>
                  <a:gd name="T39" fmla="*/ 11 h 12"/>
                  <a:gd name="T40" fmla="*/ 2 w 8"/>
                  <a:gd name="T41" fmla="*/ 11 h 12"/>
                  <a:gd name="T42" fmla="*/ 3 w 8"/>
                  <a:gd name="T43" fmla="*/ 5 h 12"/>
                  <a:gd name="T44" fmla="*/ 3 w 8"/>
                  <a:gd name="T45" fmla="*/ 5 h 12"/>
                  <a:gd name="T46" fmla="*/ 3 w 8"/>
                  <a:gd name="T47" fmla="*/ 5 h 12"/>
                  <a:gd name="T48" fmla="*/ 3 w 8"/>
                  <a:gd name="T49" fmla="*/ 5 h 12"/>
                  <a:gd name="T50" fmla="*/ 3 w 8"/>
                  <a:gd name="T51" fmla="*/ 5 h 12"/>
                  <a:gd name="T52" fmla="*/ 3 w 8"/>
                  <a:gd name="T53" fmla="*/ 5 h 12"/>
                  <a:gd name="T54" fmla="*/ 3 w 8"/>
                  <a:gd name="T55" fmla="*/ 3 h 12"/>
                  <a:gd name="T56" fmla="*/ 3 w 8"/>
                  <a:gd name="T57" fmla="*/ 3 h 12"/>
                  <a:gd name="T58" fmla="*/ 3 w 8"/>
                  <a:gd name="T59" fmla="*/ 3 h 12"/>
                  <a:gd name="T60" fmla="*/ 3 w 8"/>
                  <a:gd name="T61" fmla="*/ 3 h 12"/>
                  <a:gd name="T62" fmla="*/ 3 w 8"/>
                  <a:gd name="T63" fmla="*/ 3 h 12"/>
                  <a:gd name="T64" fmla="*/ 3 w 8"/>
                  <a:gd name="T65" fmla="*/ 5 h 12"/>
                  <a:gd name="T66" fmla="*/ 2 w 8"/>
                  <a:gd name="T67" fmla="*/ 5 h 12"/>
                  <a:gd name="T68" fmla="*/ 2 w 8"/>
                  <a:gd name="T69" fmla="*/ 5 h 12"/>
                  <a:gd name="T70" fmla="*/ 8 w 8"/>
                  <a:gd name="T71" fmla="*/ 0 h 12"/>
                  <a:gd name="T72" fmla="*/ 8 w 8"/>
                  <a:gd name="T73" fmla="*/ 0 h 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
                  <a:gd name="T112" fmla="*/ 0 h 12"/>
                  <a:gd name="T113" fmla="*/ 8 w 8"/>
                  <a:gd name="T114" fmla="*/ 12 h 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 h="12">
                    <a:moveTo>
                      <a:pt x="8" y="0"/>
                    </a:moveTo>
                    <a:lnTo>
                      <a:pt x="5" y="11"/>
                    </a:lnTo>
                    <a:lnTo>
                      <a:pt x="5" y="12"/>
                    </a:lnTo>
                    <a:lnTo>
                      <a:pt x="0" y="12"/>
                    </a:lnTo>
                    <a:lnTo>
                      <a:pt x="2" y="12"/>
                    </a:lnTo>
                    <a:lnTo>
                      <a:pt x="2" y="11"/>
                    </a:lnTo>
                    <a:lnTo>
                      <a:pt x="3" y="5"/>
                    </a:lnTo>
                    <a:lnTo>
                      <a:pt x="3" y="3"/>
                    </a:lnTo>
                    <a:lnTo>
                      <a:pt x="3" y="5"/>
                    </a:lnTo>
                    <a:lnTo>
                      <a:pt x="2" y="5"/>
                    </a:lnTo>
                    <a:lnTo>
                      <a:pt x="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18" name="Freeform 1282"/>
              <p:cNvSpPr>
                <a:spLocks/>
              </p:cNvSpPr>
              <p:nvPr/>
            </p:nvSpPr>
            <p:spPr bwMode="auto">
              <a:xfrm>
                <a:off x="3129" y="774"/>
                <a:ext cx="12" cy="12"/>
              </a:xfrm>
              <a:custGeom>
                <a:avLst/>
                <a:gdLst>
                  <a:gd name="T0" fmla="*/ 0 w 12"/>
                  <a:gd name="T1" fmla="*/ 12 h 12"/>
                  <a:gd name="T2" fmla="*/ 2 w 12"/>
                  <a:gd name="T3" fmla="*/ 11 h 12"/>
                  <a:gd name="T4" fmla="*/ 3 w 12"/>
                  <a:gd name="T5" fmla="*/ 11 h 12"/>
                  <a:gd name="T6" fmla="*/ 5 w 12"/>
                  <a:gd name="T7" fmla="*/ 9 h 12"/>
                  <a:gd name="T8" fmla="*/ 6 w 12"/>
                  <a:gd name="T9" fmla="*/ 8 h 12"/>
                  <a:gd name="T10" fmla="*/ 6 w 12"/>
                  <a:gd name="T11" fmla="*/ 8 h 12"/>
                  <a:gd name="T12" fmla="*/ 8 w 12"/>
                  <a:gd name="T13" fmla="*/ 6 h 12"/>
                  <a:gd name="T14" fmla="*/ 8 w 12"/>
                  <a:gd name="T15" fmla="*/ 6 h 12"/>
                  <a:gd name="T16" fmla="*/ 9 w 12"/>
                  <a:gd name="T17" fmla="*/ 5 h 12"/>
                  <a:gd name="T18" fmla="*/ 9 w 12"/>
                  <a:gd name="T19" fmla="*/ 5 h 12"/>
                  <a:gd name="T20" fmla="*/ 9 w 12"/>
                  <a:gd name="T21" fmla="*/ 3 h 12"/>
                  <a:gd name="T22" fmla="*/ 9 w 12"/>
                  <a:gd name="T23" fmla="*/ 3 h 12"/>
                  <a:gd name="T24" fmla="*/ 8 w 12"/>
                  <a:gd name="T25" fmla="*/ 3 h 12"/>
                  <a:gd name="T26" fmla="*/ 8 w 12"/>
                  <a:gd name="T27" fmla="*/ 3 h 12"/>
                  <a:gd name="T28" fmla="*/ 8 w 12"/>
                  <a:gd name="T29" fmla="*/ 1 h 12"/>
                  <a:gd name="T30" fmla="*/ 6 w 12"/>
                  <a:gd name="T31" fmla="*/ 3 h 12"/>
                  <a:gd name="T32" fmla="*/ 6 w 12"/>
                  <a:gd name="T33" fmla="*/ 3 h 12"/>
                  <a:gd name="T34" fmla="*/ 5 w 12"/>
                  <a:gd name="T35" fmla="*/ 3 h 12"/>
                  <a:gd name="T36" fmla="*/ 5 w 12"/>
                  <a:gd name="T37" fmla="*/ 5 h 12"/>
                  <a:gd name="T38" fmla="*/ 5 w 12"/>
                  <a:gd name="T39" fmla="*/ 3 h 12"/>
                  <a:gd name="T40" fmla="*/ 5 w 12"/>
                  <a:gd name="T41" fmla="*/ 3 h 12"/>
                  <a:gd name="T42" fmla="*/ 6 w 12"/>
                  <a:gd name="T43" fmla="*/ 1 h 12"/>
                  <a:gd name="T44" fmla="*/ 6 w 12"/>
                  <a:gd name="T45" fmla="*/ 1 h 12"/>
                  <a:gd name="T46" fmla="*/ 8 w 12"/>
                  <a:gd name="T47" fmla="*/ 1 h 12"/>
                  <a:gd name="T48" fmla="*/ 8 w 12"/>
                  <a:gd name="T49" fmla="*/ 0 h 12"/>
                  <a:gd name="T50" fmla="*/ 8 w 12"/>
                  <a:gd name="T51" fmla="*/ 0 h 12"/>
                  <a:gd name="T52" fmla="*/ 9 w 12"/>
                  <a:gd name="T53" fmla="*/ 0 h 12"/>
                  <a:gd name="T54" fmla="*/ 9 w 12"/>
                  <a:gd name="T55" fmla="*/ 0 h 12"/>
                  <a:gd name="T56" fmla="*/ 11 w 12"/>
                  <a:gd name="T57" fmla="*/ 0 h 12"/>
                  <a:gd name="T58" fmla="*/ 11 w 12"/>
                  <a:gd name="T59" fmla="*/ 1 h 12"/>
                  <a:gd name="T60" fmla="*/ 12 w 12"/>
                  <a:gd name="T61" fmla="*/ 1 h 12"/>
                  <a:gd name="T62" fmla="*/ 12 w 12"/>
                  <a:gd name="T63" fmla="*/ 1 h 12"/>
                  <a:gd name="T64" fmla="*/ 12 w 12"/>
                  <a:gd name="T65" fmla="*/ 3 h 12"/>
                  <a:gd name="T66" fmla="*/ 12 w 12"/>
                  <a:gd name="T67" fmla="*/ 5 h 12"/>
                  <a:gd name="T68" fmla="*/ 11 w 12"/>
                  <a:gd name="T69" fmla="*/ 5 h 12"/>
                  <a:gd name="T70" fmla="*/ 11 w 12"/>
                  <a:gd name="T71" fmla="*/ 6 h 12"/>
                  <a:gd name="T72" fmla="*/ 9 w 12"/>
                  <a:gd name="T73" fmla="*/ 6 h 12"/>
                  <a:gd name="T74" fmla="*/ 9 w 12"/>
                  <a:gd name="T75" fmla="*/ 8 h 12"/>
                  <a:gd name="T76" fmla="*/ 8 w 12"/>
                  <a:gd name="T77" fmla="*/ 8 h 12"/>
                  <a:gd name="T78" fmla="*/ 6 w 12"/>
                  <a:gd name="T79" fmla="*/ 9 h 12"/>
                  <a:gd name="T80" fmla="*/ 6 w 12"/>
                  <a:gd name="T81" fmla="*/ 9 h 12"/>
                  <a:gd name="T82" fmla="*/ 5 w 12"/>
                  <a:gd name="T83" fmla="*/ 11 h 12"/>
                  <a:gd name="T84" fmla="*/ 8 w 12"/>
                  <a:gd name="T85" fmla="*/ 11 h 12"/>
                  <a:gd name="T86" fmla="*/ 9 w 12"/>
                  <a:gd name="T87" fmla="*/ 11 h 12"/>
                  <a:gd name="T88" fmla="*/ 9 w 12"/>
                  <a:gd name="T89" fmla="*/ 11 h 12"/>
                  <a:gd name="T90" fmla="*/ 11 w 12"/>
                  <a:gd name="T91" fmla="*/ 9 h 12"/>
                  <a:gd name="T92" fmla="*/ 11 w 12"/>
                  <a:gd name="T93" fmla="*/ 9 h 12"/>
                  <a:gd name="T94" fmla="*/ 9 w 12"/>
                  <a:gd name="T95" fmla="*/ 12 h 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2"/>
                  <a:gd name="T146" fmla="*/ 12 w 12"/>
                  <a:gd name="T147" fmla="*/ 12 h 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2">
                    <a:moveTo>
                      <a:pt x="9" y="12"/>
                    </a:moveTo>
                    <a:lnTo>
                      <a:pt x="0" y="12"/>
                    </a:lnTo>
                    <a:lnTo>
                      <a:pt x="2" y="12"/>
                    </a:lnTo>
                    <a:lnTo>
                      <a:pt x="2" y="11"/>
                    </a:lnTo>
                    <a:lnTo>
                      <a:pt x="3" y="11"/>
                    </a:lnTo>
                    <a:lnTo>
                      <a:pt x="5" y="9"/>
                    </a:lnTo>
                    <a:lnTo>
                      <a:pt x="6" y="8"/>
                    </a:lnTo>
                    <a:lnTo>
                      <a:pt x="8" y="8"/>
                    </a:lnTo>
                    <a:lnTo>
                      <a:pt x="8" y="6"/>
                    </a:lnTo>
                    <a:lnTo>
                      <a:pt x="8" y="5"/>
                    </a:lnTo>
                    <a:lnTo>
                      <a:pt x="9" y="5"/>
                    </a:lnTo>
                    <a:lnTo>
                      <a:pt x="9" y="3"/>
                    </a:lnTo>
                    <a:lnTo>
                      <a:pt x="8" y="3"/>
                    </a:lnTo>
                    <a:lnTo>
                      <a:pt x="8" y="1"/>
                    </a:lnTo>
                    <a:lnTo>
                      <a:pt x="6" y="1"/>
                    </a:lnTo>
                    <a:lnTo>
                      <a:pt x="6" y="3"/>
                    </a:lnTo>
                    <a:lnTo>
                      <a:pt x="5" y="3"/>
                    </a:lnTo>
                    <a:lnTo>
                      <a:pt x="5" y="5"/>
                    </a:lnTo>
                    <a:lnTo>
                      <a:pt x="3" y="5"/>
                    </a:lnTo>
                    <a:lnTo>
                      <a:pt x="5" y="3"/>
                    </a:lnTo>
                    <a:lnTo>
                      <a:pt x="5" y="1"/>
                    </a:lnTo>
                    <a:lnTo>
                      <a:pt x="6" y="1"/>
                    </a:lnTo>
                    <a:lnTo>
                      <a:pt x="8" y="1"/>
                    </a:lnTo>
                    <a:lnTo>
                      <a:pt x="8" y="0"/>
                    </a:lnTo>
                    <a:lnTo>
                      <a:pt x="9" y="0"/>
                    </a:lnTo>
                    <a:lnTo>
                      <a:pt x="11" y="0"/>
                    </a:lnTo>
                    <a:lnTo>
                      <a:pt x="11" y="1"/>
                    </a:lnTo>
                    <a:lnTo>
                      <a:pt x="12" y="1"/>
                    </a:lnTo>
                    <a:lnTo>
                      <a:pt x="12" y="3"/>
                    </a:lnTo>
                    <a:lnTo>
                      <a:pt x="12" y="5"/>
                    </a:lnTo>
                    <a:lnTo>
                      <a:pt x="11" y="5"/>
                    </a:lnTo>
                    <a:lnTo>
                      <a:pt x="11" y="6"/>
                    </a:lnTo>
                    <a:lnTo>
                      <a:pt x="9" y="6"/>
                    </a:lnTo>
                    <a:lnTo>
                      <a:pt x="9" y="8"/>
                    </a:lnTo>
                    <a:lnTo>
                      <a:pt x="8" y="8"/>
                    </a:lnTo>
                    <a:lnTo>
                      <a:pt x="6" y="9"/>
                    </a:lnTo>
                    <a:lnTo>
                      <a:pt x="5" y="11"/>
                    </a:lnTo>
                    <a:lnTo>
                      <a:pt x="8" y="11"/>
                    </a:lnTo>
                    <a:lnTo>
                      <a:pt x="9" y="11"/>
                    </a:lnTo>
                    <a:lnTo>
                      <a:pt x="11" y="9"/>
                    </a:lnTo>
                    <a:lnTo>
                      <a:pt x="12" y="9"/>
                    </a:lnTo>
                    <a:lnTo>
                      <a:pt x="9"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19" name="Freeform 1283"/>
              <p:cNvSpPr>
                <a:spLocks/>
              </p:cNvSpPr>
              <p:nvPr/>
            </p:nvSpPr>
            <p:spPr bwMode="auto">
              <a:xfrm>
                <a:off x="3112" y="732"/>
                <a:ext cx="8" cy="6"/>
              </a:xfrm>
              <a:custGeom>
                <a:avLst/>
                <a:gdLst>
                  <a:gd name="T0" fmla="*/ 5 w 8"/>
                  <a:gd name="T1" fmla="*/ 6 h 6"/>
                  <a:gd name="T2" fmla="*/ 5 w 8"/>
                  <a:gd name="T3" fmla="*/ 6 h 6"/>
                  <a:gd name="T4" fmla="*/ 6 w 8"/>
                  <a:gd name="T5" fmla="*/ 4 h 6"/>
                  <a:gd name="T6" fmla="*/ 8 w 8"/>
                  <a:gd name="T7" fmla="*/ 4 h 6"/>
                  <a:gd name="T8" fmla="*/ 8 w 8"/>
                  <a:gd name="T9" fmla="*/ 3 h 6"/>
                  <a:gd name="T10" fmla="*/ 8 w 8"/>
                  <a:gd name="T11" fmla="*/ 1 h 6"/>
                  <a:gd name="T12" fmla="*/ 6 w 8"/>
                  <a:gd name="T13" fmla="*/ 0 h 6"/>
                  <a:gd name="T14" fmla="*/ 5 w 8"/>
                  <a:gd name="T15" fmla="*/ 0 h 6"/>
                  <a:gd name="T16" fmla="*/ 5 w 8"/>
                  <a:gd name="T17" fmla="*/ 0 h 6"/>
                  <a:gd name="T18" fmla="*/ 3 w 8"/>
                  <a:gd name="T19" fmla="*/ 0 h 6"/>
                  <a:gd name="T20" fmla="*/ 1 w 8"/>
                  <a:gd name="T21" fmla="*/ 0 h 6"/>
                  <a:gd name="T22" fmla="*/ 1 w 8"/>
                  <a:gd name="T23" fmla="*/ 1 h 6"/>
                  <a:gd name="T24" fmla="*/ 0 w 8"/>
                  <a:gd name="T25" fmla="*/ 3 h 6"/>
                  <a:gd name="T26" fmla="*/ 1 w 8"/>
                  <a:gd name="T27" fmla="*/ 4 h 6"/>
                  <a:gd name="T28" fmla="*/ 1 w 8"/>
                  <a:gd name="T29" fmla="*/ 4 h 6"/>
                  <a:gd name="T30" fmla="*/ 3 w 8"/>
                  <a:gd name="T31" fmla="*/ 6 h 6"/>
                  <a:gd name="T32" fmla="*/ 5 w 8"/>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
                  <a:gd name="T52" fmla="*/ 0 h 6"/>
                  <a:gd name="T53" fmla="*/ 8 w 8"/>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 h="6">
                    <a:moveTo>
                      <a:pt x="5" y="6"/>
                    </a:moveTo>
                    <a:lnTo>
                      <a:pt x="5" y="6"/>
                    </a:lnTo>
                    <a:lnTo>
                      <a:pt x="6" y="4"/>
                    </a:lnTo>
                    <a:lnTo>
                      <a:pt x="8" y="4"/>
                    </a:lnTo>
                    <a:lnTo>
                      <a:pt x="8" y="3"/>
                    </a:lnTo>
                    <a:lnTo>
                      <a:pt x="8" y="1"/>
                    </a:lnTo>
                    <a:lnTo>
                      <a:pt x="6" y="0"/>
                    </a:lnTo>
                    <a:lnTo>
                      <a:pt x="5" y="0"/>
                    </a:lnTo>
                    <a:lnTo>
                      <a:pt x="3" y="0"/>
                    </a:lnTo>
                    <a:lnTo>
                      <a:pt x="1" y="0"/>
                    </a:lnTo>
                    <a:lnTo>
                      <a:pt x="1" y="1"/>
                    </a:lnTo>
                    <a:lnTo>
                      <a:pt x="0" y="3"/>
                    </a:lnTo>
                    <a:lnTo>
                      <a:pt x="1" y="4"/>
                    </a:lnTo>
                    <a:lnTo>
                      <a:pt x="3" y="6"/>
                    </a:lnTo>
                    <a:lnTo>
                      <a:pt x="5" y="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20" name="Freeform 1284"/>
              <p:cNvSpPr>
                <a:spLocks/>
              </p:cNvSpPr>
              <p:nvPr/>
            </p:nvSpPr>
            <p:spPr bwMode="auto">
              <a:xfrm>
                <a:off x="3146" y="732"/>
                <a:ext cx="6" cy="6"/>
              </a:xfrm>
              <a:custGeom>
                <a:avLst/>
                <a:gdLst>
                  <a:gd name="T0" fmla="*/ 3 w 6"/>
                  <a:gd name="T1" fmla="*/ 6 h 6"/>
                  <a:gd name="T2" fmla="*/ 2 w 6"/>
                  <a:gd name="T3" fmla="*/ 6 h 6"/>
                  <a:gd name="T4" fmla="*/ 2 w 6"/>
                  <a:gd name="T5" fmla="*/ 4 h 6"/>
                  <a:gd name="T6" fmla="*/ 0 w 6"/>
                  <a:gd name="T7" fmla="*/ 4 h 6"/>
                  <a:gd name="T8" fmla="*/ 0 w 6"/>
                  <a:gd name="T9" fmla="*/ 3 h 6"/>
                  <a:gd name="T10" fmla="*/ 0 w 6"/>
                  <a:gd name="T11" fmla="*/ 1 h 6"/>
                  <a:gd name="T12" fmla="*/ 2 w 6"/>
                  <a:gd name="T13" fmla="*/ 0 h 6"/>
                  <a:gd name="T14" fmla="*/ 2 w 6"/>
                  <a:gd name="T15" fmla="*/ 0 h 6"/>
                  <a:gd name="T16" fmla="*/ 3 w 6"/>
                  <a:gd name="T17" fmla="*/ 0 h 6"/>
                  <a:gd name="T18" fmla="*/ 5 w 6"/>
                  <a:gd name="T19" fmla="*/ 0 h 6"/>
                  <a:gd name="T20" fmla="*/ 6 w 6"/>
                  <a:gd name="T21" fmla="*/ 0 h 6"/>
                  <a:gd name="T22" fmla="*/ 6 w 6"/>
                  <a:gd name="T23" fmla="*/ 1 h 6"/>
                  <a:gd name="T24" fmla="*/ 6 w 6"/>
                  <a:gd name="T25" fmla="*/ 3 h 6"/>
                  <a:gd name="T26" fmla="*/ 6 w 6"/>
                  <a:gd name="T27" fmla="*/ 4 h 6"/>
                  <a:gd name="T28" fmla="*/ 6 w 6"/>
                  <a:gd name="T29" fmla="*/ 4 h 6"/>
                  <a:gd name="T30" fmla="*/ 5 w 6"/>
                  <a:gd name="T31" fmla="*/ 6 h 6"/>
                  <a:gd name="T32" fmla="*/ 3 w 6"/>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6"/>
                  <a:gd name="T53" fmla="*/ 6 w 6"/>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6">
                    <a:moveTo>
                      <a:pt x="3" y="6"/>
                    </a:moveTo>
                    <a:lnTo>
                      <a:pt x="2" y="6"/>
                    </a:lnTo>
                    <a:lnTo>
                      <a:pt x="2" y="4"/>
                    </a:lnTo>
                    <a:lnTo>
                      <a:pt x="0" y="4"/>
                    </a:lnTo>
                    <a:lnTo>
                      <a:pt x="0" y="3"/>
                    </a:lnTo>
                    <a:lnTo>
                      <a:pt x="0" y="1"/>
                    </a:lnTo>
                    <a:lnTo>
                      <a:pt x="2" y="0"/>
                    </a:lnTo>
                    <a:lnTo>
                      <a:pt x="3" y="0"/>
                    </a:lnTo>
                    <a:lnTo>
                      <a:pt x="5" y="0"/>
                    </a:lnTo>
                    <a:lnTo>
                      <a:pt x="6" y="0"/>
                    </a:lnTo>
                    <a:lnTo>
                      <a:pt x="6" y="1"/>
                    </a:lnTo>
                    <a:lnTo>
                      <a:pt x="6" y="3"/>
                    </a:lnTo>
                    <a:lnTo>
                      <a:pt x="6" y="4"/>
                    </a:lnTo>
                    <a:lnTo>
                      <a:pt x="5" y="6"/>
                    </a:lnTo>
                    <a:lnTo>
                      <a:pt x="3" y="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21" name="Freeform 1285"/>
              <p:cNvSpPr>
                <a:spLocks/>
              </p:cNvSpPr>
              <p:nvPr/>
            </p:nvSpPr>
            <p:spPr bwMode="auto">
              <a:xfrm>
                <a:off x="3121" y="721"/>
                <a:ext cx="22" cy="22"/>
              </a:xfrm>
              <a:custGeom>
                <a:avLst/>
                <a:gdLst>
                  <a:gd name="T0" fmla="*/ 11 w 22"/>
                  <a:gd name="T1" fmla="*/ 22 h 22"/>
                  <a:gd name="T2" fmla="*/ 14 w 22"/>
                  <a:gd name="T3" fmla="*/ 20 h 22"/>
                  <a:gd name="T4" fmla="*/ 16 w 22"/>
                  <a:gd name="T5" fmla="*/ 20 h 22"/>
                  <a:gd name="T6" fmla="*/ 17 w 22"/>
                  <a:gd name="T7" fmla="*/ 20 h 22"/>
                  <a:gd name="T8" fmla="*/ 19 w 22"/>
                  <a:gd name="T9" fmla="*/ 19 h 22"/>
                  <a:gd name="T10" fmla="*/ 20 w 22"/>
                  <a:gd name="T11" fmla="*/ 17 h 22"/>
                  <a:gd name="T12" fmla="*/ 22 w 22"/>
                  <a:gd name="T13" fmla="*/ 14 h 22"/>
                  <a:gd name="T14" fmla="*/ 22 w 22"/>
                  <a:gd name="T15" fmla="*/ 12 h 22"/>
                  <a:gd name="T16" fmla="*/ 22 w 22"/>
                  <a:gd name="T17" fmla="*/ 11 h 22"/>
                  <a:gd name="T18" fmla="*/ 22 w 22"/>
                  <a:gd name="T19" fmla="*/ 8 h 22"/>
                  <a:gd name="T20" fmla="*/ 22 w 22"/>
                  <a:gd name="T21" fmla="*/ 6 h 22"/>
                  <a:gd name="T22" fmla="*/ 20 w 22"/>
                  <a:gd name="T23" fmla="*/ 4 h 22"/>
                  <a:gd name="T24" fmla="*/ 19 w 22"/>
                  <a:gd name="T25" fmla="*/ 3 h 22"/>
                  <a:gd name="T26" fmla="*/ 17 w 22"/>
                  <a:gd name="T27" fmla="*/ 1 h 22"/>
                  <a:gd name="T28" fmla="*/ 16 w 22"/>
                  <a:gd name="T29" fmla="*/ 0 h 22"/>
                  <a:gd name="T30" fmla="*/ 14 w 22"/>
                  <a:gd name="T31" fmla="*/ 0 h 22"/>
                  <a:gd name="T32" fmla="*/ 11 w 22"/>
                  <a:gd name="T33" fmla="*/ 0 h 22"/>
                  <a:gd name="T34" fmla="*/ 10 w 22"/>
                  <a:gd name="T35" fmla="*/ 0 h 22"/>
                  <a:gd name="T36" fmla="*/ 6 w 22"/>
                  <a:gd name="T37" fmla="*/ 0 h 22"/>
                  <a:gd name="T38" fmla="*/ 5 w 22"/>
                  <a:gd name="T39" fmla="*/ 1 h 22"/>
                  <a:gd name="T40" fmla="*/ 3 w 22"/>
                  <a:gd name="T41" fmla="*/ 3 h 22"/>
                  <a:gd name="T42" fmla="*/ 2 w 22"/>
                  <a:gd name="T43" fmla="*/ 4 h 22"/>
                  <a:gd name="T44" fmla="*/ 2 w 22"/>
                  <a:gd name="T45" fmla="*/ 6 h 22"/>
                  <a:gd name="T46" fmla="*/ 0 w 22"/>
                  <a:gd name="T47" fmla="*/ 8 h 22"/>
                  <a:gd name="T48" fmla="*/ 0 w 22"/>
                  <a:gd name="T49" fmla="*/ 11 h 22"/>
                  <a:gd name="T50" fmla="*/ 0 w 22"/>
                  <a:gd name="T51" fmla="*/ 12 h 22"/>
                  <a:gd name="T52" fmla="*/ 2 w 22"/>
                  <a:gd name="T53" fmla="*/ 14 h 22"/>
                  <a:gd name="T54" fmla="*/ 2 w 22"/>
                  <a:gd name="T55" fmla="*/ 17 h 22"/>
                  <a:gd name="T56" fmla="*/ 3 w 22"/>
                  <a:gd name="T57" fmla="*/ 19 h 22"/>
                  <a:gd name="T58" fmla="*/ 5 w 22"/>
                  <a:gd name="T59" fmla="*/ 20 h 22"/>
                  <a:gd name="T60" fmla="*/ 6 w 22"/>
                  <a:gd name="T61" fmla="*/ 20 h 22"/>
                  <a:gd name="T62" fmla="*/ 10 w 22"/>
                  <a:gd name="T63" fmla="*/ 20 h 22"/>
                  <a:gd name="T64" fmla="*/ 11 w 22"/>
                  <a:gd name="T65" fmla="*/ 22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
                  <a:gd name="T100" fmla="*/ 0 h 22"/>
                  <a:gd name="T101" fmla="*/ 22 w 22"/>
                  <a:gd name="T102" fmla="*/ 22 h 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 h="22">
                    <a:moveTo>
                      <a:pt x="11" y="22"/>
                    </a:moveTo>
                    <a:lnTo>
                      <a:pt x="14" y="20"/>
                    </a:lnTo>
                    <a:lnTo>
                      <a:pt x="16" y="20"/>
                    </a:lnTo>
                    <a:lnTo>
                      <a:pt x="17" y="20"/>
                    </a:lnTo>
                    <a:lnTo>
                      <a:pt x="19" y="19"/>
                    </a:lnTo>
                    <a:lnTo>
                      <a:pt x="20" y="17"/>
                    </a:lnTo>
                    <a:lnTo>
                      <a:pt x="22" y="14"/>
                    </a:lnTo>
                    <a:lnTo>
                      <a:pt x="22" y="12"/>
                    </a:lnTo>
                    <a:lnTo>
                      <a:pt x="22" y="11"/>
                    </a:lnTo>
                    <a:lnTo>
                      <a:pt x="22" y="8"/>
                    </a:lnTo>
                    <a:lnTo>
                      <a:pt x="22" y="6"/>
                    </a:lnTo>
                    <a:lnTo>
                      <a:pt x="20" y="4"/>
                    </a:lnTo>
                    <a:lnTo>
                      <a:pt x="19" y="3"/>
                    </a:lnTo>
                    <a:lnTo>
                      <a:pt x="17" y="1"/>
                    </a:lnTo>
                    <a:lnTo>
                      <a:pt x="16" y="0"/>
                    </a:lnTo>
                    <a:lnTo>
                      <a:pt x="14" y="0"/>
                    </a:lnTo>
                    <a:lnTo>
                      <a:pt x="11" y="0"/>
                    </a:lnTo>
                    <a:lnTo>
                      <a:pt x="10" y="0"/>
                    </a:lnTo>
                    <a:lnTo>
                      <a:pt x="6" y="0"/>
                    </a:lnTo>
                    <a:lnTo>
                      <a:pt x="5" y="1"/>
                    </a:lnTo>
                    <a:lnTo>
                      <a:pt x="3" y="3"/>
                    </a:lnTo>
                    <a:lnTo>
                      <a:pt x="2" y="4"/>
                    </a:lnTo>
                    <a:lnTo>
                      <a:pt x="2" y="6"/>
                    </a:lnTo>
                    <a:lnTo>
                      <a:pt x="0" y="8"/>
                    </a:lnTo>
                    <a:lnTo>
                      <a:pt x="0" y="11"/>
                    </a:lnTo>
                    <a:lnTo>
                      <a:pt x="0" y="12"/>
                    </a:lnTo>
                    <a:lnTo>
                      <a:pt x="2" y="14"/>
                    </a:lnTo>
                    <a:lnTo>
                      <a:pt x="2" y="17"/>
                    </a:lnTo>
                    <a:lnTo>
                      <a:pt x="3" y="19"/>
                    </a:lnTo>
                    <a:lnTo>
                      <a:pt x="5" y="20"/>
                    </a:lnTo>
                    <a:lnTo>
                      <a:pt x="6" y="20"/>
                    </a:lnTo>
                    <a:lnTo>
                      <a:pt x="10" y="20"/>
                    </a:lnTo>
                    <a:lnTo>
                      <a:pt x="11" y="2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22" name="Freeform 1286"/>
              <p:cNvSpPr>
                <a:spLocks/>
              </p:cNvSpPr>
              <p:nvPr/>
            </p:nvSpPr>
            <p:spPr bwMode="auto">
              <a:xfrm>
                <a:off x="3123" y="722"/>
                <a:ext cx="14" cy="19"/>
              </a:xfrm>
              <a:custGeom>
                <a:avLst/>
                <a:gdLst>
                  <a:gd name="T0" fmla="*/ 12 w 14"/>
                  <a:gd name="T1" fmla="*/ 18 h 19"/>
                  <a:gd name="T2" fmla="*/ 11 w 14"/>
                  <a:gd name="T3" fmla="*/ 18 h 19"/>
                  <a:gd name="T4" fmla="*/ 9 w 14"/>
                  <a:gd name="T5" fmla="*/ 18 h 19"/>
                  <a:gd name="T6" fmla="*/ 8 w 14"/>
                  <a:gd name="T7" fmla="*/ 16 h 19"/>
                  <a:gd name="T8" fmla="*/ 6 w 14"/>
                  <a:gd name="T9" fmla="*/ 14 h 19"/>
                  <a:gd name="T10" fmla="*/ 4 w 14"/>
                  <a:gd name="T11" fmla="*/ 14 h 19"/>
                  <a:gd name="T12" fmla="*/ 3 w 14"/>
                  <a:gd name="T13" fmla="*/ 13 h 19"/>
                  <a:gd name="T14" fmla="*/ 3 w 14"/>
                  <a:gd name="T15" fmla="*/ 11 h 19"/>
                  <a:gd name="T16" fmla="*/ 3 w 14"/>
                  <a:gd name="T17" fmla="*/ 8 h 19"/>
                  <a:gd name="T18" fmla="*/ 3 w 14"/>
                  <a:gd name="T19" fmla="*/ 7 h 19"/>
                  <a:gd name="T20" fmla="*/ 3 w 14"/>
                  <a:gd name="T21" fmla="*/ 7 h 19"/>
                  <a:gd name="T22" fmla="*/ 3 w 14"/>
                  <a:gd name="T23" fmla="*/ 5 h 19"/>
                  <a:gd name="T24" fmla="*/ 4 w 14"/>
                  <a:gd name="T25" fmla="*/ 3 h 19"/>
                  <a:gd name="T26" fmla="*/ 4 w 14"/>
                  <a:gd name="T27" fmla="*/ 2 h 19"/>
                  <a:gd name="T28" fmla="*/ 6 w 14"/>
                  <a:gd name="T29" fmla="*/ 2 h 19"/>
                  <a:gd name="T30" fmla="*/ 8 w 14"/>
                  <a:gd name="T31" fmla="*/ 0 h 19"/>
                  <a:gd name="T32" fmla="*/ 8 w 14"/>
                  <a:gd name="T33" fmla="*/ 0 h 19"/>
                  <a:gd name="T34" fmla="*/ 6 w 14"/>
                  <a:gd name="T35" fmla="*/ 0 h 19"/>
                  <a:gd name="T36" fmla="*/ 4 w 14"/>
                  <a:gd name="T37" fmla="*/ 2 h 19"/>
                  <a:gd name="T38" fmla="*/ 3 w 14"/>
                  <a:gd name="T39" fmla="*/ 2 h 19"/>
                  <a:gd name="T40" fmla="*/ 3 w 14"/>
                  <a:gd name="T41" fmla="*/ 3 h 19"/>
                  <a:gd name="T42" fmla="*/ 1 w 14"/>
                  <a:gd name="T43" fmla="*/ 5 h 19"/>
                  <a:gd name="T44" fmla="*/ 0 w 14"/>
                  <a:gd name="T45" fmla="*/ 7 h 19"/>
                  <a:gd name="T46" fmla="*/ 0 w 14"/>
                  <a:gd name="T47" fmla="*/ 8 h 19"/>
                  <a:gd name="T48" fmla="*/ 0 w 14"/>
                  <a:gd name="T49" fmla="*/ 10 h 19"/>
                  <a:gd name="T50" fmla="*/ 0 w 14"/>
                  <a:gd name="T51" fmla="*/ 11 h 19"/>
                  <a:gd name="T52" fmla="*/ 0 w 14"/>
                  <a:gd name="T53" fmla="*/ 13 h 19"/>
                  <a:gd name="T54" fmla="*/ 1 w 14"/>
                  <a:gd name="T55" fmla="*/ 14 h 19"/>
                  <a:gd name="T56" fmla="*/ 3 w 14"/>
                  <a:gd name="T57" fmla="*/ 16 h 19"/>
                  <a:gd name="T58" fmla="*/ 4 w 14"/>
                  <a:gd name="T59" fmla="*/ 18 h 19"/>
                  <a:gd name="T60" fmla="*/ 6 w 14"/>
                  <a:gd name="T61" fmla="*/ 18 h 19"/>
                  <a:gd name="T62" fmla="*/ 8 w 14"/>
                  <a:gd name="T63" fmla="*/ 19 h 19"/>
                  <a:gd name="T64" fmla="*/ 9 w 14"/>
                  <a:gd name="T65" fmla="*/ 19 h 19"/>
                  <a:gd name="T66" fmla="*/ 9 w 14"/>
                  <a:gd name="T67" fmla="*/ 19 h 19"/>
                  <a:gd name="T68" fmla="*/ 11 w 14"/>
                  <a:gd name="T69" fmla="*/ 19 h 19"/>
                  <a:gd name="T70" fmla="*/ 11 w 14"/>
                  <a:gd name="T71" fmla="*/ 19 h 19"/>
                  <a:gd name="T72" fmla="*/ 12 w 14"/>
                  <a:gd name="T73" fmla="*/ 19 h 19"/>
                  <a:gd name="T74" fmla="*/ 12 w 14"/>
                  <a:gd name="T75" fmla="*/ 19 h 19"/>
                  <a:gd name="T76" fmla="*/ 12 w 14"/>
                  <a:gd name="T77" fmla="*/ 18 h 19"/>
                  <a:gd name="T78" fmla="*/ 14 w 14"/>
                  <a:gd name="T79" fmla="*/ 18 h 19"/>
                  <a:gd name="T80" fmla="*/ 14 w 14"/>
                  <a:gd name="T81" fmla="*/ 18 h 19"/>
                  <a:gd name="T82" fmla="*/ 14 w 14"/>
                  <a:gd name="T83" fmla="*/ 18 h 19"/>
                  <a:gd name="T84" fmla="*/ 14 w 14"/>
                  <a:gd name="T85" fmla="*/ 18 h 19"/>
                  <a:gd name="T86" fmla="*/ 12 w 14"/>
                  <a:gd name="T87" fmla="*/ 18 h 19"/>
                  <a:gd name="T88" fmla="*/ 12 w 14"/>
                  <a:gd name="T89" fmla="*/ 18 h 1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
                  <a:gd name="T136" fmla="*/ 0 h 19"/>
                  <a:gd name="T137" fmla="*/ 14 w 14"/>
                  <a:gd name="T138" fmla="*/ 19 h 1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 h="19">
                    <a:moveTo>
                      <a:pt x="12" y="18"/>
                    </a:moveTo>
                    <a:lnTo>
                      <a:pt x="11" y="18"/>
                    </a:lnTo>
                    <a:lnTo>
                      <a:pt x="9" y="18"/>
                    </a:lnTo>
                    <a:lnTo>
                      <a:pt x="8" y="16"/>
                    </a:lnTo>
                    <a:lnTo>
                      <a:pt x="6" y="14"/>
                    </a:lnTo>
                    <a:lnTo>
                      <a:pt x="4" y="14"/>
                    </a:lnTo>
                    <a:lnTo>
                      <a:pt x="3" y="13"/>
                    </a:lnTo>
                    <a:lnTo>
                      <a:pt x="3" y="11"/>
                    </a:lnTo>
                    <a:lnTo>
                      <a:pt x="3" y="8"/>
                    </a:lnTo>
                    <a:lnTo>
                      <a:pt x="3" y="7"/>
                    </a:lnTo>
                    <a:lnTo>
                      <a:pt x="3" y="5"/>
                    </a:lnTo>
                    <a:lnTo>
                      <a:pt x="4" y="3"/>
                    </a:lnTo>
                    <a:lnTo>
                      <a:pt x="4" y="2"/>
                    </a:lnTo>
                    <a:lnTo>
                      <a:pt x="6" y="2"/>
                    </a:lnTo>
                    <a:lnTo>
                      <a:pt x="8" y="0"/>
                    </a:lnTo>
                    <a:lnTo>
                      <a:pt x="6" y="0"/>
                    </a:lnTo>
                    <a:lnTo>
                      <a:pt x="4" y="2"/>
                    </a:lnTo>
                    <a:lnTo>
                      <a:pt x="3" y="2"/>
                    </a:lnTo>
                    <a:lnTo>
                      <a:pt x="3" y="3"/>
                    </a:lnTo>
                    <a:lnTo>
                      <a:pt x="1" y="5"/>
                    </a:lnTo>
                    <a:lnTo>
                      <a:pt x="0" y="7"/>
                    </a:lnTo>
                    <a:lnTo>
                      <a:pt x="0" y="8"/>
                    </a:lnTo>
                    <a:lnTo>
                      <a:pt x="0" y="10"/>
                    </a:lnTo>
                    <a:lnTo>
                      <a:pt x="0" y="11"/>
                    </a:lnTo>
                    <a:lnTo>
                      <a:pt x="0" y="13"/>
                    </a:lnTo>
                    <a:lnTo>
                      <a:pt x="1" y="14"/>
                    </a:lnTo>
                    <a:lnTo>
                      <a:pt x="3" y="16"/>
                    </a:lnTo>
                    <a:lnTo>
                      <a:pt x="4" y="18"/>
                    </a:lnTo>
                    <a:lnTo>
                      <a:pt x="6" y="18"/>
                    </a:lnTo>
                    <a:lnTo>
                      <a:pt x="8" y="19"/>
                    </a:lnTo>
                    <a:lnTo>
                      <a:pt x="9" y="19"/>
                    </a:lnTo>
                    <a:lnTo>
                      <a:pt x="11" y="19"/>
                    </a:lnTo>
                    <a:lnTo>
                      <a:pt x="12" y="19"/>
                    </a:lnTo>
                    <a:lnTo>
                      <a:pt x="12" y="18"/>
                    </a:lnTo>
                    <a:lnTo>
                      <a:pt x="14" y="18"/>
                    </a:lnTo>
                    <a:lnTo>
                      <a:pt x="12" y="1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923" name="Freeform 1287"/>
              <p:cNvSpPr>
                <a:spLocks/>
              </p:cNvSpPr>
              <p:nvPr/>
            </p:nvSpPr>
            <p:spPr bwMode="auto">
              <a:xfrm>
                <a:off x="3101" y="691"/>
                <a:ext cx="64" cy="39"/>
              </a:xfrm>
              <a:custGeom>
                <a:avLst/>
                <a:gdLst>
                  <a:gd name="T0" fmla="*/ 25 w 64"/>
                  <a:gd name="T1" fmla="*/ 0 h 39"/>
                  <a:gd name="T2" fmla="*/ 17 w 64"/>
                  <a:gd name="T3" fmla="*/ 2 h 39"/>
                  <a:gd name="T4" fmla="*/ 9 w 64"/>
                  <a:gd name="T5" fmla="*/ 6 h 39"/>
                  <a:gd name="T6" fmla="*/ 3 w 64"/>
                  <a:gd name="T7" fmla="*/ 11 h 39"/>
                  <a:gd name="T8" fmla="*/ 0 w 64"/>
                  <a:gd name="T9" fmla="*/ 17 h 39"/>
                  <a:gd name="T10" fmla="*/ 0 w 64"/>
                  <a:gd name="T11" fmla="*/ 25 h 39"/>
                  <a:gd name="T12" fmla="*/ 3 w 64"/>
                  <a:gd name="T13" fmla="*/ 31 h 39"/>
                  <a:gd name="T14" fmla="*/ 8 w 64"/>
                  <a:gd name="T15" fmla="*/ 38 h 39"/>
                  <a:gd name="T16" fmla="*/ 11 w 64"/>
                  <a:gd name="T17" fmla="*/ 38 h 39"/>
                  <a:gd name="T18" fmla="*/ 12 w 64"/>
                  <a:gd name="T19" fmla="*/ 38 h 39"/>
                  <a:gd name="T20" fmla="*/ 16 w 64"/>
                  <a:gd name="T21" fmla="*/ 38 h 39"/>
                  <a:gd name="T22" fmla="*/ 17 w 64"/>
                  <a:gd name="T23" fmla="*/ 38 h 39"/>
                  <a:gd name="T24" fmla="*/ 17 w 64"/>
                  <a:gd name="T25" fmla="*/ 38 h 39"/>
                  <a:gd name="T26" fmla="*/ 14 w 64"/>
                  <a:gd name="T27" fmla="*/ 36 h 39"/>
                  <a:gd name="T28" fmla="*/ 8 w 64"/>
                  <a:gd name="T29" fmla="*/ 30 h 39"/>
                  <a:gd name="T30" fmla="*/ 5 w 64"/>
                  <a:gd name="T31" fmla="*/ 24 h 39"/>
                  <a:gd name="T32" fmla="*/ 6 w 64"/>
                  <a:gd name="T33" fmla="*/ 17 h 39"/>
                  <a:gd name="T34" fmla="*/ 8 w 64"/>
                  <a:gd name="T35" fmla="*/ 13 h 39"/>
                  <a:gd name="T36" fmla="*/ 12 w 64"/>
                  <a:gd name="T37" fmla="*/ 9 h 39"/>
                  <a:gd name="T38" fmla="*/ 19 w 64"/>
                  <a:gd name="T39" fmla="*/ 6 h 39"/>
                  <a:gd name="T40" fmla="*/ 26 w 64"/>
                  <a:gd name="T41" fmla="*/ 5 h 39"/>
                  <a:gd name="T42" fmla="*/ 34 w 64"/>
                  <a:gd name="T43" fmla="*/ 5 h 39"/>
                  <a:gd name="T44" fmla="*/ 42 w 64"/>
                  <a:gd name="T45" fmla="*/ 6 h 39"/>
                  <a:gd name="T46" fmla="*/ 48 w 64"/>
                  <a:gd name="T47" fmla="*/ 8 h 39"/>
                  <a:gd name="T48" fmla="*/ 53 w 64"/>
                  <a:gd name="T49" fmla="*/ 13 h 39"/>
                  <a:gd name="T50" fmla="*/ 58 w 64"/>
                  <a:gd name="T51" fmla="*/ 16 h 39"/>
                  <a:gd name="T52" fmla="*/ 58 w 64"/>
                  <a:gd name="T53" fmla="*/ 20 h 39"/>
                  <a:gd name="T54" fmla="*/ 56 w 64"/>
                  <a:gd name="T55" fmla="*/ 28 h 39"/>
                  <a:gd name="T56" fmla="*/ 51 w 64"/>
                  <a:gd name="T57" fmla="*/ 34 h 39"/>
                  <a:gd name="T58" fmla="*/ 45 w 64"/>
                  <a:gd name="T59" fmla="*/ 38 h 39"/>
                  <a:gd name="T60" fmla="*/ 45 w 64"/>
                  <a:gd name="T61" fmla="*/ 38 h 39"/>
                  <a:gd name="T62" fmla="*/ 48 w 64"/>
                  <a:gd name="T63" fmla="*/ 38 h 39"/>
                  <a:gd name="T64" fmla="*/ 50 w 64"/>
                  <a:gd name="T65" fmla="*/ 38 h 39"/>
                  <a:gd name="T66" fmla="*/ 51 w 64"/>
                  <a:gd name="T67" fmla="*/ 38 h 39"/>
                  <a:gd name="T68" fmla="*/ 53 w 64"/>
                  <a:gd name="T69" fmla="*/ 39 h 39"/>
                  <a:gd name="T70" fmla="*/ 59 w 64"/>
                  <a:gd name="T71" fmla="*/ 33 h 39"/>
                  <a:gd name="T72" fmla="*/ 62 w 64"/>
                  <a:gd name="T73" fmla="*/ 27 h 39"/>
                  <a:gd name="T74" fmla="*/ 64 w 64"/>
                  <a:gd name="T75" fmla="*/ 20 h 39"/>
                  <a:gd name="T76" fmla="*/ 61 w 64"/>
                  <a:gd name="T77" fmla="*/ 13 h 39"/>
                  <a:gd name="T78" fmla="*/ 56 w 64"/>
                  <a:gd name="T79" fmla="*/ 8 h 39"/>
                  <a:gd name="T80" fmla="*/ 50 w 64"/>
                  <a:gd name="T81" fmla="*/ 3 h 39"/>
                  <a:gd name="T82" fmla="*/ 40 w 64"/>
                  <a:gd name="T83" fmla="*/ 0 h 39"/>
                  <a:gd name="T84" fmla="*/ 31 w 64"/>
                  <a:gd name="T85" fmla="*/ 0 h 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
                  <a:gd name="T130" fmla="*/ 0 h 39"/>
                  <a:gd name="T131" fmla="*/ 64 w 64"/>
                  <a:gd name="T132" fmla="*/ 39 h 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 h="39">
                    <a:moveTo>
                      <a:pt x="31" y="0"/>
                    </a:moveTo>
                    <a:lnTo>
                      <a:pt x="28" y="0"/>
                    </a:lnTo>
                    <a:lnTo>
                      <a:pt x="25" y="0"/>
                    </a:lnTo>
                    <a:lnTo>
                      <a:pt x="22" y="0"/>
                    </a:lnTo>
                    <a:lnTo>
                      <a:pt x="19" y="2"/>
                    </a:lnTo>
                    <a:lnTo>
                      <a:pt x="17" y="2"/>
                    </a:lnTo>
                    <a:lnTo>
                      <a:pt x="14" y="3"/>
                    </a:lnTo>
                    <a:lnTo>
                      <a:pt x="11" y="5"/>
                    </a:lnTo>
                    <a:lnTo>
                      <a:pt x="9" y="6"/>
                    </a:lnTo>
                    <a:lnTo>
                      <a:pt x="8" y="8"/>
                    </a:lnTo>
                    <a:lnTo>
                      <a:pt x="5" y="9"/>
                    </a:lnTo>
                    <a:lnTo>
                      <a:pt x="3" y="11"/>
                    </a:lnTo>
                    <a:lnTo>
                      <a:pt x="3" y="13"/>
                    </a:lnTo>
                    <a:lnTo>
                      <a:pt x="1" y="16"/>
                    </a:lnTo>
                    <a:lnTo>
                      <a:pt x="0" y="17"/>
                    </a:lnTo>
                    <a:lnTo>
                      <a:pt x="0" y="20"/>
                    </a:lnTo>
                    <a:lnTo>
                      <a:pt x="0" y="22"/>
                    </a:lnTo>
                    <a:lnTo>
                      <a:pt x="0" y="25"/>
                    </a:lnTo>
                    <a:lnTo>
                      <a:pt x="0" y="27"/>
                    </a:lnTo>
                    <a:lnTo>
                      <a:pt x="1" y="30"/>
                    </a:lnTo>
                    <a:lnTo>
                      <a:pt x="3" y="31"/>
                    </a:lnTo>
                    <a:lnTo>
                      <a:pt x="5" y="33"/>
                    </a:lnTo>
                    <a:lnTo>
                      <a:pt x="6" y="36"/>
                    </a:lnTo>
                    <a:lnTo>
                      <a:pt x="8" y="38"/>
                    </a:lnTo>
                    <a:lnTo>
                      <a:pt x="11" y="39"/>
                    </a:lnTo>
                    <a:lnTo>
                      <a:pt x="11" y="38"/>
                    </a:lnTo>
                    <a:lnTo>
                      <a:pt x="12" y="38"/>
                    </a:lnTo>
                    <a:lnTo>
                      <a:pt x="14" y="38"/>
                    </a:lnTo>
                    <a:lnTo>
                      <a:pt x="16" y="38"/>
                    </a:lnTo>
                    <a:lnTo>
                      <a:pt x="17" y="38"/>
                    </a:lnTo>
                    <a:lnTo>
                      <a:pt x="17" y="36"/>
                    </a:lnTo>
                    <a:lnTo>
                      <a:pt x="14" y="36"/>
                    </a:lnTo>
                    <a:lnTo>
                      <a:pt x="12" y="34"/>
                    </a:lnTo>
                    <a:lnTo>
                      <a:pt x="11" y="31"/>
                    </a:lnTo>
                    <a:lnTo>
                      <a:pt x="8" y="30"/>
                    </a:lnTo>
                    <a:lnTo>
                      <a:pt x="6" y="28"/>
                    </a:lnTo>
                    <a:lnTo>
                      <a:pt x="6" y="27"/>
                    </a:lnTo>
                    <a:lnTo>
                      <a:pt x="5" y="24"/>
                    </a:lnTo>
                    <a:lnTo>
                      <a:pt x="5" y="20"/>
                    </a:lnTo>
                    <a:lnTo>
                      <a:pt x="5" y="19"/>
                    </a:lnTo>
                    <a:lnTo>
                      <a:pt x="6" y="17"/>
                    </a:lnTo>
                    <a:lnTo>
                      <a:pt x="6" y="16"/>
                    </a:lnTo>
                    <a:lnTo>
                      <a:pt x="8" y="14"/>
                    </a:lnTo>
                    <a:lnTo>
                      <a:pt x="8" y="13"/>
                    </a:lnTo>
                    <a:lnTo>
                      <a:pt x="9" y="13"/>
                    </a:lnTo>
                    <a:lnTo>
                      <a:pt x="11" y="11"/>
                    </a:lnTo>
                    <a:lnTo>
                      <a:pt x="12" y="9"/>
                    </a:lnTo>
                    <a:lnTo>
                      <a:pt x="14" y="8"/>
                    </a:lnTo>
                    <a:lnTo>
                      <a:pt x="17" y="8"/>
                    </a:lnTo>
                    <a:lnTo>
                      <a:pt x="19" y="6"/>
                    </a:lnTo>
                    <a:lnTo>
                      <a:pt x="22" y="6"/>
                    </a:lnTo>
                    <a:lnTo>
                      <a:pt x="23" y="5"/>
                    </a:lnTo>
                    <a:lnTo>
                      <a:pt x="26" y="5"/>
                    </a:lnTo>
                    <a:lnTo>
                      <a:pt x="30" y="5"/>
                    </a:lnTo>
                    <a:lnTo>
                      <a:pt x="31" y="5"/>
                    </a:lnTo>
                    <a:lnTo>
                      <a:pt x="34" y="5"/>
                    </a:lnTo>
                    <a:lnTo>
                      <a:pt x="37" y="5"/>
                    </a:lnTo>
                    <a:lnTo>
                      <a:pt x="39" y="5"/>
                    </a:lnTo>
                    <a:lnTo>
                      <a:pt x="42" y="6"/>
                    </a:lnTo>
                    <a:lnTo>
                      <a:pt x="44" y="6"/>
                    </a:lnTo>
                    <a:lnTo>
                      <a:pt x="47" y="8"/>
                    </a:lnTo>
                    <a:lnTo>
                      <a:pt x="48" y="8"/>
                    </a:lnTo>
                    <a:lnTo>
                      <a:pt x="50" y="9"/>
                    </a:lnTo>
                    <a:lnTo>
                      <a:pt x="51" y="11"/>
                    </a:lnTo>
                    <a:lnTo>
                      <a:pt x="53" y="13"/>
                    </a:lnTo>
                    <a:lnTo>
                      <a:pt x="55" y="13"/>
                    </a:lnTo>
                    <a:lnTo>
                      <a:pt x="56" y="14"/>
                    </a:lnTo>
                    <a:lnTo>
                      <a:pt x="58" y="16"/>
                    </a:lnTo>
                    <a:lnTo>
                      <a:pt x="58" y="17"/>
                    </a:lnTo>
                    <a:lnTo>
                      <a:pt x="58" y="19"/>
                    </a:lnTo>
                    <a:lnTo>
                      <a:pt x="58" y="20"/>
                    </a:lnTo>
                    <a:lnTo>
                      <a:pt x="58" y="24"/>
                    </a:lnTo>
                    <a:lnTo>
                      <a:pt x="58" y="27"/>
                    </a:lnTo>
                    <a:lnTo>
                      <a:pt x="56" y="28"/>
                    </a:lnTo>
                    <a:lnTo>
                      <a:pt x="55" y="30"/>
                    </a:lnTo>
                    <a:lnTo>
                      <a:pt x="53" y="33"/>
                    </a:lnTo>
                    <a:lnTo>
                      <a:pt x="51" y="34"/>
                    </a:lnTo>
                    <a:lnTo>
                      <a:pt x="48" y="36"/>
                    </a:lnTo>
                    <a:lnTo>
                      <a:pt x="45" y="36"/>
                    </a:lnTo>
                    <a:lnTo>
                      <a:pt x="45" y="38"/>
                    </a:lnTo>
                    <a:lnTo>
                      <a:pt x="47" y="38"/>
                    </a:lnTo>
                    <a:lnTo>
                      <a:pt x="48" y="38"/>
                    </a:lnTo>
                    <a:lnTo>
                      <a:pt x="50" y="38"/>
                    </a:lnTo>
                    <a:lnTo>
                      <a:pt x="51" y="38"/>
                    </a:lnTo>
                    <a:lnTo>
                      <a:pt x="51" y="39"/>
                    </a:lnTo>
                    <a:lnTo>
                      <a:pt x="53" y="39"/>
                    </a:lnTo>
                    <a:lnTo>
                      <a:pt x="55" y="38"/>
                    </a:lnTo>
                    <a:lnTo>
                      <a:pt x="58" y="36"/>
                    </a:lnTo>
                    <a:lnTo>
                      <a:pt x="59" y="33"/>
                    </a:lnTo>
                    <a:lnTo>
                      <a:pt x="61" y="31"/>
                    </a:lnTo>
                    <a:lnTo>
                      <a:pt x="62" y="30"/>
                    </a:lnTo>
                    <a:lnTo>
                      <a:pt x="62" y="27"/>
                    </a:lnTo>
                    <a:lnTo>
                      <a:pt x="64" y="25"/>
                    </a:lnTo>
                    <a:lnTo>
                      <a:pt x="64" y="22"/>
                    </a:lnTo>
                    <a:lnTo>
                      <a:pt x="64" y="20"/>
                    </a:lnTo>
                    <a:lnTo>
                      <a:pt x="62" y="17"/>
                    </a:lnTo>
                    <a:lnTo>
                      <a:pt x="62" y="16"/>
                    </a:lnTo>
                    <a:lnTo>
                      <a:pt x="61" y="13"/>
                    </a:lnTo>
                    <a:lnTo>
                      <a:pt x="59" y="11"/>
                    </a:lnTo>
                    <a:lnTo>
                      <a:pt x="58" y="9"/>
                    </a:lnTo>
                    <a:lnTo>
                      <a:pt x="56" y="8"/>
                    </a:lnTo>
                    <a:lnTo>
                      <a:pt x="55" y="6"/>
                    </a:lnTo>
                    <a:lnTo>
                      <a:pt x="51" y="5"/>
                    </a:lnTo>
                    <a:lnTo>
                      <a:pt x="50" y="3"/>
                    </a:lnTo>
                    <a:lnTo>
                      <a:pt x="47" y="2"/>
                    </a:lnTo>
                    <a:lnTo>
                      <a:pt x="44" y="2"/>
                    </a:lnTo>
                    <a:lnTo>
                      <a:pt x="40" y="0"/>
                    </a:lnTo>
                    <a:lnTo>
                      <a:pt x="37" y="0"/>
                    </a:lnTo>
                    <a:lnTo>
                      <a:pt x="34" y="0"/>
                    </a:lnTo>
                    <a:lnTo>
                      <a:pt x="31"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sp>
        <p:nvSpPr>
          <p:cNvPr id="31779" name="Rectangle 1288"/>
          <p:cNvSpPr>
            <a:spLocks noChangeArrowheads="1"/>
          </p:cNvSpPr>
          <p:nvPr/>
        </p:nvSpPr>
        <p:spPr bwMode="auto">
          <a:xfrm>
            <a:off x="3263900" y="1604963"/>
            <a:ext cx="250825"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31780" name="Rectangle 1289"/>
          <p:cNvSpPr>
            <a:spLocks noChangeArrowheads="1"/>
          </p:cNvSpPr>
          <p:nvPr/>
        </p:nvSpPr>
        <p:spPr bwMode="auto">
          <a:xfrm>
            <a:off x="3306763" y="1492250"/>
            <a:ext cx="79375"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1400" b="1">
                <a:solidFill>
                  <a:srgbClr val="000000"/>
                </a:solidFill>
                <a:latin typeface="Times New Roman" charset="0"/>
              </a:rPr>
              <a:t>z</a:t>
            </a:r>
            <a:endParaRPr lang="en-US" sz="1400" b="1">
              <a:latin typeface="Times New Roman" charset="0"/>
            </a:endParaRPr>
          </a:p>
        </p:txBody>
      </p:sp>
      <p:sp>
        <p:nvSpPr>
          <p:cNvPr id="31781" name="Rectangle 1290"/>
          <p:cNvSpPr>
            <a:spLocks noChangeArrowheads="1"/>
          </p:cNvSpPr>
          <p:nvPr/>
        </p:nvSpPr>
        <p:spPr bwMode="auto">
          <a:xfrm>
            <a:off x="3511550" y="1627188"/>
            <a:ext cx="312738"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31782" name="Rectangle 1291"/>
          <p:cNvSpPr>
            <a:spLocks noChangeArrowheads="1"/>
          </p:cNvSpPr>
          <p:nvPr/>
        </p:nvSpPr>
        <p:spPr bwMode="auto">
          <a:xfrm>
            <a:off x="3551238" y="1514475"/>
            <a:ext cx="8890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1400" b="1">
                <a:solidFill>
                  <a:srgbClr val="000000"/>
                </a:solidFill>
                <a:latin typeface="Times New Roman" charset="0"/>
              </a:rPr>
              <a:t>v</a:t>
            </a:r>
            <a:endParaRPr lang="en-US" sz="1400" b="1">
              <a:latin typeface="Times New Roman" charset="0"/>
            </a:endParaRPr>
          </a:p>
        </p:txBody>
      </p:sp>
      <p:sp>
        <p:nvSpPr>
          <p:cNvPr id="31783" name="Rectangle 1292"/>
          <p:cNvSpPr>
            <a:spLocks noChangeArrowheads="1"/>
          </p:cNvSpPr>
          <p:nvPr/>
        </p:nvSpPr>
        <p:spPr bwMode="auto">
          <a:xfrm>
            <a:off x="4741863" y="1517650"/>
            <a:ext cx="744537" cy="839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grpSp>
        <p:nvGrpSpPr>
          <p:cNvPr id="31784" name="Group 1293"/>
          <p:cNvGrpSpPr>
            <a:grpSpLocks/>
          </p:cNvGrpSpPr>
          <p:nvPr/>
        </p:nvGrpSpPr>
        <p:grpSpPr bwMode="auto">
          <a:xfrm>
            <a:off x="4818063" y="1728788"/>
            <a:ext cx="390525" cy="820737"/>
            <a:chOff x="3035" y="981"/>
            <a:chExt cx="246" cy="517"/>
          </a:xfrm>
        </p:grpSpPr>
        <p:sp>
          <p:nvSpPr>
            <p:cNvPr id="31841" name="Rectangle 1294"/>
            <p:cNvSpPr>
              <a:spLocks noChangeArrowheads="1"/>
            </p:cNvSpPr>
            <p:nvPr/>
          </p:nvSpPr>
          <p:spPr bwMode="auto">
            <a:xfrm>
              <a:off x="3043" y="981"/>
              <a:ext cx="62"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1400" b="1">
                  <a:solidFill>
                    <a:srgbClr val="000000"/>
                  </a:solidFill>
                  <a:latin typeface="Times New Roman" charset="0"/>
                </a:rPr>
                <a:t>p</a:t>
              </a:r>
              <a:endParaRPr lang="en-US" sz="1400" b="1">
                <a:latin typeface="Times New Roman" charset="0"/>
              </a:endParaRPr>
            </a:p>
          </p:txBody>
        </p:sp>
        <p:grpSp>
          <p:nvGrpSpPr>
            <p:cNvPr id="31842" name="Group 1295"/>
            <p:cNvGrpSpPr>
              <a:grpSpLocks/>
            </p:cNvGrpSpPr>
            <p:nvPr/>
          </p:nvGrpSpPr>
          <p:grpSpPr bwMode="auto">
            <a:xfrm>
              <a:off x="3042" y="1094"/>
              <a:ext cx="196" cy="225"/>
              <a:chOff x="3024" y="1070"/>
              <a:chExt cx="196" cy="225"/>
            </a:xfrm>
          </p:grpSpPr>
          <p:sp>
            <p:nvSpPr>
              <p:cNvPr id="31846" name="Rectangle 1296"/>
              <p:cNvSpPr>
                <a:spLocks noChangeArrowheads="1"/>
              </p:cNvSpPr>
              <p:nvPr/>
            </p:nvSpPr>
            <p:spPr bwMode="auto">
              <a:xfrm>
                <a:off x="3035" y="1070"/>
                <a:ext cx="118"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1400" b="1">
                    <a:solidFill>
                      <a:srgbClr val="000000"/>
                    </a:solidFill>
                    <a:latin typeface="Times New Roman" charset="0"/>
                  </a:rPr>
                  <a:t>  h</a:t>
                </a:r>
                <a:endParaRPr lang="en-US" sz="1400" b="1">
                  <a:latin typeface="Times New Roman" charset="0"/>
                </a:endParaRPr>
              </a:p>
            </p:txBody>
          </p:sp>
          <p:sp>
            <p:nvSpPr>
              <p:cNvPr id="31847" name="Rectangle 1297"/>
              <p:cNvSpPr>
                <a:spLocks noChangeArrowheads="1"/>
              </p:cNvSpPr>
              <p:nvPr/>
            </p:nvSpPr>
            <p:spPr bwMode="auto">
              <a:xfrm>
                <a:off x="3024" y="1161"/>
                <a:ext cx="196"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1400" b="1">
                    <a:solidFill>
                      <a:srgbClr val="000000"/>
                    </a:solidFill>
                    <a:latin typeface="Times New Roman" charset="0"/>
                  </a:rPr>
                  <a:t>     g</a:t>
                </a:r>
                <a:endParaRPr lang="en-US" sz="1400" b="1">
                  <a:latin typeface="Times New Roman" charset="0"/>
                </a:endParaRPr>
              </a:p>
            </p:txBody>
          </p:sp>
        </p:grpSp>
        <p:grpSp>
          <p:nvGrpSpPr>
            <p:cNvPr id="31843" name="Group 1298"/>
            <p:cNvGrpSpPr>
              <a:grpSpLocks/>
            </p:cNvGrpSpPr>
            <p:nvPr/>
          </p:nvGrpSpPr>
          <p:grpSpPr bwMode="auto">
            <a:xfrm>
              <a:off x="3035" y="1274"/>
              <a:ext cx="246" cy="224"/>
              <a:chOff x="3017" y="1250"/>
              <a:chExt cx="246" cy="224"/>
            </a:xfrm>
          </p:grpSpPr>
          <p:sp>
            <p:nvSpPr>
              <p:cNvPr id="31844" name="Rectangle 1299"/>
              <p:cNvSpPr>
                <a:spLocks noChangeArrowheads="1"/>
              </p:cNvSpPr>
              <p:nvPr/>
            </p:nvSpPr>
            <p:spPr bwMode="auto">
              <a:xfrm>
                <a:off x="3035" y="1250"/>
                <a:ext cx="112"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1400" b="1">
                    <a:solidFill>
                      <a:srgbClr val="000000"/>
                    </a:solidFill>
                    <a:latin typeface="Times New Roman" charset="0"/>
                  </a:rPr>
                  <a:t>ch</a:t>
                </a:r>
                <a:endParaRPr lang="en-US" sz="1400" b="1">
                  <a:latin typeface="Times New Roman" charset="0"/>
                </a:endParaRPr>
              </a:p>
            </p:txBody>
          </p:sp>
          <p:sp>
            <p:nvSpPr>
              <p:cNvPr id="31845" name="Rectangle 1300"/>
              <p:cNvSpPr>
                <a:spLocks noChangeArrowheads="1"/>
              </p:cNvSpPr>
              <p:nvPr/>
            </p:nvSpPr>
            <p:spPr bwMode="auto">
              <a:xfrm>
                <a:off x="3017" y="1340"/>
                <a:ext cx="246"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1400" b="1">
                    <a:solidFill>
                      <a:srgbClr val="000000"/>
                    </a:solidFill>
                    <a:latin typeface="Times New Roman" charset="0"/>
                  </a:rPr>
                  <a:t>     sh</a:t>
                </a:r>
                <a:endParaRPr lang="en-US" sz="1400" b="1">
                  <a:latin typeface="Times New Roman" charset="0"/>
                </a:endParaRPr>
              </a:p>
            </p:txBody>
          </p:sp>
        </p:grpSp>
      </p:grpSp>
      <p:sp>
        <p:nvSpPr>
          <p:cNvPr id="31785" name="Rectangle 1301"/>
          <p:cNvSpPr>
            <a:spLocks noChangeArrowheads="1"/>
          </p:cNvSpPr>
          <p:nvPr/>
        </p:nvSpPr>
        <p:spPr bwMode="auto">
          <a:xfrm>
            <a:off x="3751263" y="2122488"/>
            <a:ext cx="319087" cy="187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31786" name="Rectangle 1302"/>
          <p:cNvSpPr>
            <a:spLocks noChangeArrowheads="1"/>
          </p:cNvSpPr>
          <p:nvPr/>
        </p:nvSpPr>
        <p:spPr bwMode="auto">
          <a:xfrm>
            <a:off x="3922713" y="2224088"/>
            <a:ext cx="311150" cy="249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grpSp>
        <p:nvGrpSpPr>
          <p:cNvPr id="31787" name="Group 1303"/>
          <p:cNvGrpSpPr>
            <a:grpSpLocks/>
          </p:cNvGrpSpPr>
          <p:nvPr/>
        </p:nvGrpSpPr>
        <p:grpSpPr bwMode="auto">
          <a:xfrm>
            <a:off x="3816350" y="2428875"/>
            <a:ext cx="379413" cy="428625"/>
            <a:chOff x="2398" y="1362"/>
            <a:chExt cx="239" cy="270"/>
          </a:xfrm>
        </p:grpSpPr>
        <p:sp>
          <p:nvSpPr>
            <p:cNvPr id="31836" name="Rectangle 1304"/>
            <p:cNvSpPr>
              <a:spLocks noChangeArrowheads="1"/>
            </p:cNvSpPr>
            <p:nvPr/>
          </p:nvSpPr>
          <p:spPr bwMode="auto">
            <a:xfrm>
              <a:off x="2414" y="1362"/>
              <a:ext cx="87"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1400" b="1">
                  <a:solidFill>
                    <a:srgbClr val="000000"/>
                  </a:solidFill>
                  <a:latin typeface="Times New Roman" charset="0"/>
                </a:rPr>
                <a:t>  l</a:t>
              </a:r>
              <a:endParaRPr lang="en-US" sz="1400" b="1">
                <a:latin typeface="Times New Roman" charset="0"/>
              </a:endParaRPr>
            </a:p>
          </p:txBody>
        </p:sp>
        <p:sp>
          <p:nvSpPr>
            <p:cNvPr id="31837" name="Rectangle 1305"/>
            <p:cNvSpPr>
              <a:spLocks noChangeArrowheads="1"/>
            </p:cNvSpPr>
            <p:nvPr/>
          </p:nvSpPr>
          <p:spPr bwMode="auto">
            <a:xfrm>
              <a:off x="2587" y="1498"/>
              <a:ext cx="50"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1400" b="1">
                  <a:solidFill>
                    <a:srgbClr val="000000"/>
                  </a:solidFill>
                  <a:latin typeface="Times New Roman" charset="0"/>
                </a:rPr>
                <a:t>r</a:t>
              </a:r>
              <a:endParaRPr lang="en-US" sz="1400" b="1">
                <a:latin typeface="Times New Roman" charset="0"/>
              </a:endParaRPr>
            </a:p>
          </p:txBody>
        </p:sp>
        <p:sp>
          <p:nvSpPr>
            <p:cNvPr id="31838" name="Rectangle 1306"/>
            <p:cNvSpPr>
              <a:spLocks noChangeArrowheads="1"/>
            </p:cNvSpPr>
            <p:nvPr/>
          </p:nvSpPr>
          <p:spPr bwMode="auto">
            <a:xfrm>
              <a:off x="2398" y="1454"/>
              <a:ext cx="157"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31839" name="Rectangle 1307"/>
            <p:cNvSpPr>
              <a:spLocks noChangeArrowheads="1"/>
            </p:cNvSpPr>
            <p:nvPr/>
          </p:nvSpPr>
          <p:spPr bwMode="auto">
            <a:xfrm>
              <a:off x="2453" y="1479"/>
              <a:ext cx="56"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1400" b="1">
                  <a:solidFill>
                    <a:srgbClr val="000000"/>
                  </a:solidFill>
                  <a:latin typeface="Times New Roman" charset="0"/>
                </a:rPr>
                <a:t>o</a:t>
              </a:r>
              <a:endParaRPr lang="en-US" sz="1400" b="1">
                <a:latin typeface="Times New Roman" charset="0"/>
              </a:endParaRPr>
            </a:p>
          </p:txBody>
        </p:sp>
        <p:sp>
          <p:nvSpPr>
            <p:cNvPr id="31840" name="Rectangle 1308"/>
            <p:cNvSpPr>
              <a:spLocks noChangeArrowheads="1"/>
            </p:cNvSpPr>
            <p:nvPr/>
          </p:nvSpPr>
          <p:spPr bwMode="auto">
            <a:xfrm>
              <a:off x="2527" y="1424"/>
              <a:ext cx="56"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1400" b="1">
                  <a:solidFill>
                    <a:srgbClr val="000000"/>
                  </a:solidFill>
                  <a:latin typeface="Times New Roman" charset="0"/>
                </a:rPr>
                <a:t>a</a:t>
              </a:r>
              <a:endParaRPr lang="en-US" sz="1400" b="1">
                <a:latin typeface="Times New Roman" charset="0"/>
              </a:endParaRPr>
            </a:p>
          </p:txBody>
        </p:sp>
      </p:grpSp>
      <p:sp>
        <p:nvSpPr>
          <p:cNvPr id="31788" name="Rectangle 1309"/>
          <p:cNvSpPr>
            <a:spLocks noChangeArrowheads="1"/>
          </p:cNvSpPr>
          <p:nvPr/>
        </p:nvSpPr>
        <p:spPr bwMode="auto">
          <a:xfrm>
            <a:off x="6569075" y="1668463"/>
            <a:ext cx="6985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1400" b="1">
                <a:solidFill>
                  <a:srgbClr val="000000"/>
                </a:solidFill>
                <a:latin typeface="Times New Roman" charset="0"/>
              </a:rPr>
              <a:t>s</a:t>
            </a:r>
            <a:endParaRPr lang="en-US" sz="1400" b="1">
              <a:latin typeface="Times New Roman" charset="0"/>
            </a:endParaRPr>
          </a:p>
        </p:txBody>
      </p:sp>
      <p:sp>
        <p:nvSpPr>
          <p:cNvPr id="31789" name="Rectangle 1310"/>
          <p:cNvSpPr>
            <a:spLocks noChangeArrowheads="1"/>
          </p:cNvSpPr>
          <p:nvPr/>
        </p:nvSpPr>
        <p:spPr bwMode="auto">
          <a:xfrm>
            <a:off x="6391275" y="1360488"/>
            <a:ext cx="45085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31790" name="Rectangle 1311"/>
          <p:cNvSpPr>
            <a:spLocks noChangeArrowheads="1"/>
          </p:cNvSpPr>
          <p:nvPr/>
        </p:nvSpPr>
        <p:spPr bwMode="auto">
          <a:xfrm>
            <a:off x="6437313" y="1543050"/>
            <a:ext cx="39370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1400" b="1">
                <a:solidFill>
                  <a:srgbClr val="000000"/>
                </a:solidFill>
                <a:latin typeface="Times New Roman" charset="0"/>
              </a:rPr>
              <a:t>f    th</a:t>
            </a:r>
            <a:endParaRPr lang="en-US" sz="1400" b="1">
              <a:latin typeface="Times New Roman" charset="0"/>
            </a:endParaRPr>
          </a:p>
        </p:txBody>
      </p:sp>
      <p:grpSp>
        <p:nvGrpSpPr>
          <p:cNvPr id="31791" name="Group 1312"/>
          <p:cNvGrpSpPr>
            <a:grpSpLocks/>
          </p:cNvGrpSpPr>
          <p:nvPr/>
        </p:nvGrpSpPr>
        <p:grpSpPr bwMode="auto">
          <a:xfrm>
            <a:off x="6648450" y="828675"/>
            <a:ext cx="371475" cy="338138"/>
            <a:chOff x="3773" y="190"/>
            <a:chExt cx="234" cy="213"/>
          </a:xfrm>
        </p:grpSpPr>
        <p:sp>
          <p:nvSpPr>
            <p:cNvPr id="31828" name="Freeform 1313"/>
            <p:cNvSpPr>
              <a:spLocks/>
            </p:cNvSpPr>
            <p:nvPr/>
          </p:nvSpPr>
          <p:spPr bwMode="auto">
            <a:xfrm>
              <a:off x="3784" y="195"/>
              <a:ext cx="221" cy="206"/>
            </a:xfrm>
            <a:custGeom>
              <a:avLst/>
              <a:gdLst>
                <a:gd name="T0" fmla="*/ 19 w 221"/>
                <a:gd name="T1" fmla="*/ 106 h 206"/>
                <a:gd name="T2" fmla="*/ 26 w 221"/>
                <a:gd name="T3" fmla="*/ 126 h 206"/>
                <a:gd name="T4" fmla="*/ 41 w 221"/>
                <a:gd name="T5" fmla="*/ 142 h 206"/>
                <a:gd name="T6" fmla="*/ 53 w 221"/>
                <a:gd name="T7" fmla="*/ 148 h 206"/>
                <a:gd name="T8" fmla="*/ 69 w 221"/>
                <a:gd name="T9" fmla="*/ 151 h 206"/>
                <a:gd name="T10" fmla="*/ 86 w 221"/>
                <a:gd name="T11" fmla="*/ 156 h 206"/>
                <a:gd name="T12" fmla="*/ 100 w 221"/>
                <a:gd name="T13" fmla="*/ 159 h 206"/>
                <a:gd name="T14" fmla="*/ 109 w 221"/>
                <a:gd name="T15" fmla="*/ 162 h 206"/>
                <a:gd name="T16" fmla="*/ 120 w 221"/>
                <a:gd name="T17" fmla="*/ 167 h 206"/>
                <a:gd name="T18" fmla="*/ 131 w 221"/>
                <a:gd name="T19" fmla="*/ 176 h 206"/>
                <a:gd name="T20" fmla="*/ 143 w 221"/>
                <a:gd name="T21" fmla="*/ 195 h 206"/>
                <a:gd name="T22" fmla="*/ 156 w 221"/>
                <a:gd name="T23" fmla="*/ 203 h 206"/>
                <a:gd name="T24" fmla="*/ 165 w 221"/>
                <a:gd name="T25" fmla="*/ 203 h 206"/>
                <a:gd name="T26" fmla="*/ 184 w 221"/>
                <a:gd name="T27" fmla="*/ 206 h 206"/>
                <a:gd name="T28" fmla="*/ 196 w 221"/>
                <a:gd name="T29" fmla="*/ 198 h 206"/>
                <a:gd name="T30" fmla="*/ 203 w 221"/>
                <a:gd name="T31" fmla="*/ 192 h 206"/>
                <a:gd name="T32" fmla="*/ 210 w 221"/>
                <a:gd name="T33" fmla="*/ 184 h 206"/>
                <a:gd name="T34" fmla="*/ 210 w 221"/>
                <a:gd name="T35" fmla="*/ 176 h 206"/>
                <a:gd name="T36" fmla="*/ 212 w 221"/>
                <a:gd name="T37" fmla="*/ 167 h 206"/>
                <a:gd name="T38" fmla="*/ 212 w 221"/>
                <a:gd name="T39" fmla="*/ 156 h 206"/>
                <a:gd name="T40" fmla="*/ 206 w 221"/>
                <a:gd name="T41" fmla="*/ 153 h 206"/>
                <a:gd name="T42" fmla="*/ 190 w 221"/>
                <a:gd name="T43" fmla="*/ 153 h 206"/>
                <a:gd name="T44" fmla="*/ 165 w 221"/>
                <a:gd name="T45" fmla="*/ 154 h 206"/>
                <a:gd name="T46" fmla="*/ 142 w 221"/>
                <a:gd name="T47" fmla="*/ 156 h 206"/>
                <a:gd name="T48" fmla="*/ 128 w 221"/>
                <a:gd name="T49" fmla="*/ 137 h 206"/>
                <a:gd name="T50" fmla="*/ 122 w 221"/>
                <a:gd name="T51" fmla="*/ 126 h 206"/>
                <a:gd name="T52" fmla="*/ 128 w 221"/>
                <a:gd name="T53" fmla="*/ 122 h 206"/>
                <a:gd name="T54" fmla="*/ 137 w 221"/>
                <a:gd name="T55" fmla="*/ 115 h 206"/>
                <a:gd name="T56" fmla="*/ 142 w 221"/>
                <a:gd name="T57" fmla="*/ 106 h 206"/>
                <a:gd name="T58" fmla="*/ 154 w 221"/>
                <a:gd name="T59" fmla="*/ 100 h 206"/>
                <a:gd name="T60" fmla="*/ 164 w 221"/>
                <a:gd name="T61" fmla="*/ 91 h 206"/>
                <a:gd name="T62" fmla="*/ 172 w 221"/>
                <a:gd name="T63" fmla="*/ 81 h 206"/>
                <a:gd name="T64" fmla="*/ 182 w 221"/>
                <a:gd name="T65" fmla="*/ 69 h 206"/>
                <a:gd name="T66" fmla="*/ 189 w 221"/>
                <a:gd name="T67" fmla="*/ 58 h 206"/>
                <a:gd name="T68" fmla="*/ 198 w 221"/>
                <a:gd name="T69" fmla="*/ 45 h 206"/>
                <a:gd name="T70" fmla="*/ 203 w 221"/>
                <a:gd name="T71" fmla="*/ 33 h 206"/>
                <a:gd name="T72" fmla="*/ 206 w 221"/>
                <a:gd name="T73" fmla="*/ 20 h 206"/>
                <a:gd name="T74" fmla="*/ 215 w 221"/>
                <a:gd name="T75" fmla="*/ 11 h 206"/>
                <a:gd name="T76" fmla="*/ 220 w 221"/>
                <a:gd name="T77" fmla="*/ 0 h 206"/>
                <a:gd name="T78" fmla="*/ 214 w 221"/>
                <a:gd name="T79" fmla="*/ 2 h 206"/>
                <a:gd name="T80" fmla="*/ 203 w 221"/>
                <a:gd name="T81" fmla="*/ 8 h 206"/>
                <a:gd name="T82" fmla="*/ 187 w 221"/>
                <a:gd name="T83" fmla="*/ 16 h 206"/>
                <a:gd name="T84" fmla="*/ 172 w 221"/>
                <a:gd name="T85" fmla="*/ 23 h 206"/>
                <a:gd name="T86" fmla="*/ 159 w 221"/>
                <a:gd name="T87" fmla="*/ 30 h 206"/>
                <a:gd name="T88" fmla="*/ 143 w 221"/>
                <a:gd name="T89" fmla="*/ 36 h 206"/>
                <a:gd name="T90" fmla="*/ 129 w 221"/>
                <a:gd name="T91" fmla="*/ 44 h 206"/>
                <a:gd name="T92" fmla="*/ 118 w 221"/>
                <a:gd name="T93" fmla="*/ 52 h 206"/>
                <a:gd name="T94" fmla="*/ 106 w 221"/>
                <a:gd name="T95" fmla="*/ 67 h 206"/>
                <a:gd name="T96" fmla="*/ 92 w 221"/>
                <a:gd name="T97" fmla="*/ 81 h 206"/>
                <a:gd name="T98" fmla="*/ 76 w 221"/>
                <a:gd name="T99" fmla="*/ 86 h 206"/>
                <a:gd name="T100" fmla="*/ 70 w 221"/>
                <a:gd name="T101" fmla="*/ 76 h 206"/>
                <a:gd name="T102" fmla="*/ 64 w 221"/>
                <a:gd name="T103" fmla="*/ 69 h 206"/>
                <a:gd name="T104" fmla="*/ 58 w 221"/>
                <a:gd name="T105" fmla="*/ 64 h 206"/>
                <a:gd name="T106" fmla="*/ 51 w 221"/>
                <a:gd name="T107" fmla="*/ 52 h 206"/>
                <a:gd name="T108" fmla="*/ 42 w 221"/>
                <a:gd name="T109" fmla="*/ 41 h 206"/>
                <a:gd name="T110" fmla="*/ 31 w 221"/>
                <a:gd name="T111" fmla="*/ 31 h 206"/>
                <a:gd name="T112" fmla="*/ 23 w 221"/>
                <a:gd name="T113" fmla="*/ 27 h 206"/>
                <a:gd name="T114" fmla="*/ 19 w 221"/>
                <a:gd name="T115" fmla="*/ 31 h 206"/>
                <a:gd name="T116" fmla="*/ 22 w 221"/>
                <a:gd name="T117" fmla="*/ 58 h 206"/>
                <a:gd name="T118" fmla="*/ 11 w 221"/>
                <a:gd name="T119" fmla="*/ 67 h 206"/>
                <a:gd name="T120" fmla="*/ 0 w 221"/>
                <a:gd name="T121" fmla="*/ 80 h 206"/>
                <a:gd name="T122" fmla="*/ 5 w 221"/>
                <a:gd name="T123" fmla="*/ 89 h 2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1"/>
                <a:gd name="T187" fmla="*/ 0 h 206"/>
                <a:gd name="T188" fmla="*/ 221 w 221"/>
                <a:gd name="T189" fmla="*/ 206 h 20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1" h="206">
                  <a:moveTo>
                    <a:pt x="14" y="95"/>
                  </a:moveTo>
                  <a:lnTo>
                    <a:pt x="16" y="97"/>
                  </a:lnTo>
                  <a:lnTo>
                    <a:pt x="17" y="98"/>
                  </a:lnTo>
                  <a:lnTo>
                    <a:pt x="19" y="101"/>
                  </a:lnTo>
                  <a:lnTo>
                    <a:pt x="19" y="106"/>
                  </a:lnTo>
                  <a:lnTo>
                    <a:pt x="20" y="109"/>
                  </a:lnTo>
                  <a:lnTo>
                    <a:pt x="22" y="114"/>
                  </a:lnTo>
                  <a:lnTo>
                    <a:pt x="23" y="119"/>
                  </a:lnTo>
                  <a:lnTo>
                    <a:pt x="25" y="123"/>
                  </a:lnTo>
                  <a:lnTo>
                    <a:pt x="26" y="126"/>
                  </a:lnTo>
                  <a:lnTo>
                    <a:pt x="28" y="130"/>
                  </a:lnTo>
                  <a:lnTo>
                    <a:pt x="31" y="133"/>
                  </a:lnTo>
                  <a:lnTo>
                    <a:pt x="34" y="136"/>
                  </a:lnTo>
                  <a:lnTo>
                    <a:pt x="37" y="139"/>
                  </a:lnTo>
                  <a:lnTo>
                    <a:pt x="41" y="142"/>
                  </a:lnTo>
                  <a:lnTo>
                    <a:pt x="44" y="144"/>
                  </a:lnTo>
                  <a:lnTo>
                    <a:pt x="47" y="145"/>
                  </a:lnTo>
                  <a:lnTo>
                    <a:pt x="48" y="147"/>
                  </a:lnTo>
                  <a:lnTo>
                    <a:pt x="51" y="147"/>
                  </a:lnTo>
                  <a:lnTo>
                    <a:pt x="53" y="148"/>
                  </a:lnTo>
                  <a:lnTo>
                    <a:pt x="56" y="148"/>
                  </a:lnTo>
                  <a:lnTo>
                    <a:pt x="59" y="150"/>
                  </a:lnTo>
                  <a:lnTo>
                    <a:pt x="62" y="150"/>
                  </a:lnTo>
                  <a:lnTo>
                    <a:pt x="65" y="151"/>
                  </a:lnTo>
                  <a:lnTo>
                    <a:pt x="69" y="151"/>
                  </a:lnTo>
                  <a:lnTo>
                    <a:pt x="72" y="153"/>
                  </a:lnTo>
                  <a:lnTo>
                    <a:pt x="75" y="153"/>
                  </a:lnTo>
                  <a:lnTo>
                    <a:pt x="78" y="154"/>
                  </a:lnTo>
                  <a:lnTo>
                    <a:pt x="83" y="154"/>
                  </a:lnTo>
                  <a:lnTo>
                    <a:pt x="86" y="156"/>
                  </a:lnTo>
                  <a:lnTo>
                    <a:pt x="89" y="156"/>
                  </a:lnTo>
                  <a:lnTo>
                    <a:pt x="92" y="158"/>
                  </a:lnTo>
                  <a:lnTo>
                    <a:pt x="95" y="158"/>
                  </a:lnTo>
                  <a:lnTo>
                    <a:pt x="97" y="158"/>
                  </a:lnTo>
                  <a:lnTo>
                    <a:pt x="100" y="159"/>
                  </a:lnTo>
                  <a:lnTo>
                    <a:pt x="101" y="159"/>
                  </a:lnTo>
                  <a:lnTo>
                    <a:pt x="104" y="161"/>
                  </a:lnTo>
                  <a:lnTo>
                    <a:pt x="106" y="161"/>
                  </a:lnTo>
                  <a:lnTo>
                    <a:pt x="108" y="162"/>
                  </a:lnTo>
                  <a:lnTo>
                    <a:pt x="109" y="162"/>
                  </a:lnTo>
                  <a:lnTo>
                    <a:pt x="112" y="164"/>
                  </a:lnTo>
                  <a:lnTo>
                    <a:pt x="114" y="164"/>
                  </a:lnTo>
                  <a:lnTo>
                    <a:pt x="115" y="165"/>
                  </a:lnTo>
                  <a:lnTo>
                    <a:pt x="118" y="167"/>
                  </a:lnTo>
                  <a:lnTo>
                    <a:pt x="120" y="167"/>
                  </a:lnTo>
                  <a:lnTo>
                    <a:pt x="122" y="169"/>
                  </a:lnTo>
                  <a:lnTo>
                    <a:pt x="125" y="170"/>
                  </a:lnTo>
                  <a:lnTo>
                    <a:pt x="128" y="170"/>
                  </a:lnTo>
                  <a:lnTo>
                    <a:pt x="129" y="172"/>
                  </a:lnTo>
                  <a:lnTo>
                    <a:pt x="131" y="176"/>
                  </a:lnTo>
                  <a:lnTo>
                    <a:pt x="134" y="181"/>
                  </a:lnTo>
                  <a:lnTo>
                    <a:pt x="136" y="186"/>
                  </a:lnTo>
                  <a:lnTo>
                    <a:pt x="139" y="189"/>
                  </a:lnTo>
                  <a:lnTo>
                    <a:pt x="140" y="192"/>
                  </a:lnTo>
                  <a:lnTo>
                    <a:pt x="143" y="195"/>
                  </a:lnTo>
                  <a:lnTo>
                    <a:pt x="147" y="197"/>
                  </a:lnTo>
                  <a:lnTo>
                    <a:pt x="148" y="198"/>
                  </a:lnTo>
                  <a:lnTo>
                    <a:pt x="151" y="201"/>
                  </a:lnTo>
                  <a:lnTo>
                    <a:pt x="154" y="201"/>
                  </a:lnTo>
                  <a:lnTo>
                    <a:pt x="156" y="203"/>
                  </a:lnTo>
                  <a:lnTo>
                    <a:pt x="159" y="204"/>
                  </a:lnTo>
                  <a:lnTo>
                    <a:pt x="161" y="204"/>
                  </a:lnTo>
                  <a:lnTo>
                    <a:pt x="162" y="204"/>
                  </a:lnTo>
                  <a:lnTo>
                    <a:pt x="164" y="204"/>
                  </a:lnTo>
                  <a:lnTo>
                    <a:pt x="165" y="203"/>
                  </a:lnTo>
                  <a:lnTo>
                    <a:pt x="170" y="204"/>
                  </a:lnTo>
                  <a:lnTo>
                    <a:pt x="173" y="206"/>
                  </a:lnTo>
                  <a:lnTo>
                    <a:pt x="176" y="206"/>
                  </a:lnTo>
                  <a:lnTo>
                    <a:pt x="181" y="206"/>
                  </a:lnTo>
                  <a:lnTo>
                    <a:pt x="184" y="206"/>
                  </a:lnTo>
                  <a:lnTo>
                    <a:pt x="186" y="204"/>
                  </a:lnTo>
                  <a:lnTo>
                    <a:pt x="189" y="201"/>
                  </a:lnTo>
                  <a:lnTo>
                    <a:pt x="189" y="198"/>
                  </a:lnTo>
                  <a:lnTo>
                    <a:pt x="193" y="200"/>
                  </a:lnTo>
                  <a:lnTo>
                    <a:pt x="196" y="198"/>
                  </a:lnTo>
                  <a:lnTo>
                    <a:pt x="200" y="198"/>
                  </a:lnTo>
                  <a:lnTo>
                    <a:pt x="201" y="197"/>
                  </a:lnTo>
                  <a:lnTo>
                    <a:pt x="203" y="195"/>
                  </a:lnTo>
                  <a:lnTo>
                    <a:pt x="203" y="193"/>
                  </a:lnTo>
                  <a:lnTo>
                    <a:pt x="203" y="192"/>
                  </a:lnTo>
                  <a:lnTo>
                    <a:pt x="201" y="189"/>
                  </a:lnTo>
                  <a:lnTo>
                    <a:pt x="206" y="187"/>
                  </a:lnTo>
                  <a:lnTo>
                    <a:pt x="209" y="187"/>
                  </a:lnTo>
                  <a:lnTo>
                    <a:pt x="210" y="186"/>
                  </a:lnTo>
                  <a:lnTo>
                    <a:pt x="210" y="184"/>
                  </a:lnTo>
                  <a:lnTo>
                    <a:pt x="210" y="183"/>
                  </a:lnTo>
                  <a:lnTo>
                    <a:pt x="210" y="181"/>
                  </a:lnTo>
                  <a:lnTo>
                    <a:pt x="209" y="179"/>
                  </a:lnTo>
                  <a:lnTo>
                    <a:pt x="207" y="178"/>
                  </a:lnTo>
                  <a:lnTo>
                    <a:pt x="210" y="176"/>
                  </a:lnTo>
                  <a:lnTo>
                    <a:pt x="212" y="175"/>
                  </a:lnTo>
                  <a:lnTo>
                    <a:pt x="212" y="172"/>
                  </a:lnTo>
                  <a:lnTo>
                    <a:pt x="214" y="170"/>
                  </a:lnTo>
                  <a:lnTo>
                    <a:pt x="214" y="169"/>
                  </a:lnTo>
                  <a:lnTo>
                    <a:pt x="212" y="167"/>
                  </a:lnTo>
                  <a:lnTo>
                    <a:pt x="210" y="165"/>
                  </a:lnTo>
                  <a:lnTo>
                    <a:pt x="209" y="164"/>
                  </a:lnTo>
                  <a:lnTo>
                    <a:pt x="210" y="161"/>
                  </a:lnTo>
                  <a:lnTo>
                    <a:pt x="212" y="158"/>
                  </a:lnTo>
                  <a:lnTo>
                    <a:pt x="212" y="156"/>
                  </a:lnTo>
                  <a:lnTo>
                    <a:pt x="212" y="154"/>
                  </a:lnTo>
                  <a:lnTo>
                    <a:pt x="210" y="154"/>
                  </a:lnTo>
                  <a:lnTo>
                    <a:pt x="209" y="153"/>
                  </a:lnTo>
                  <a:lnTo>
                    <a:pt x="207" y="153"/>
                  </a:lnTo>
                  <a:lnTo>
                    <a:pt x="206" y="153"/>
                  </a:lnTo>
                  <a:lnTo>
                    <a:pt x="204" y="153"/>
                  </a:lnTo>
                  <a:lnTo>
                    <a:pt x="201" y="153"/>
                  </a:lnTo>
                  <a:lnTo>
                    <a:pt x="198" y="153"/>
                  </a:lnTo>
                  <a:lnTo>
                    <a:pt x="195" y="153"/>
                  </a:lnTo>
                  <a:lnTo>
                    <a:pt x="190" y="153"/>
                  </a:lnTo>
                  <a:lnTo>
                    <a:pt x="186" y="153"/>
                  </a:lnTo>
                  <a:lnTo>
                    <a:pt x="181" y="154"/>
                  </a:lnTo>
                  <a:lnTo>
                    <a:pt x="175" y="154"/>
                  </a:lnTo>
                  <a:lnTo>
                    <a:pt x="170" y="154"/>
                  </a:lnTo>
                  <a:lnTo>
                    <a:pt x="165" y="154"/>
                  </a:lnTo>
                  <a:lnTo>
                    <a:pt x="159" y="156"/>
                  </a:lnTo>
                  <a:lnTo>
                    <a:pt x="154" y="156"/>
                  </a:lnTo>
                  <a:lnTo>
                    <a:pt x="150" y="156"/>
                  </a:lnTo>
                  <a:lnTo>
                    <a:pt x="147" y="156"/>
                  </a:lnTo>
                  <a:lnTo>
                    <a:pt x="142" y="156"/>
                  </a:lnTo>
                  <a:lnTo>
                    <a:pt x="140" y="156"/>
                  </a:lnTo>
                  <a:lnTo>
                    <a:pt x="137" y="151"/>
                  </a:lnTo>
                  <a:lnTo>
                    <a:pt x="133" y="147"/>
                  </a:lnTo>
                  <a:lnTo>
                    <a:pt x="131" y="142"/>
                  </a:lnTo>
                  <a:lnTo>
                    <a:pt x="128" y="137"/>
                  </a:lnTo>
                  <a:lnTo>
                    <a:pt x="125" y="134"/>
                  </a:lnTo>
                  <a:lnTo>
                    <a:pt x="122" y="131"/>
                  </a:lnTo>
                  <a:lnTo>
                    <a:pt x="120" y="128"/>
                  </a:lnTo>
                  <a:lnTo>
                    <a:pt x="117" y="126"/>
                  </a:lnTo>
                  <a:lnTo>
                    <a:pt x="122" y="126"/>
                  </a:lnTo>
                  <a:lnTo>
                    <a:pt x="123" y="125"/>
                  </a:lnTo>
                  <a:lnTo>
                    <a:pt x="125" y="125"/>
                  </a:lnTo>
                  <a:lnTo>
                    <a:pt x="126" y="123"/>
                  </a:lnTo>
                  <a:lnTo>
                    <a:pt x="128" y="123"/>
                  </a:lnTo>
                  <a:lnTo>
                    <a:pt x="128" y="122"/>
                  </a:lnTo>
                  <a:lnTo>
                    <a:pt x="129" y="120"/>
                  </a:lnTo>
                  <a:lnTo>
                    <a:pt x="129" y="117"/>
                  </a:lnTo>
                  <a:lnTo>
                    <a:pt x="133" y="117"/>
                  </a:lnTo>
                  <a:lnTo>
                    <a:pt x="134" y="117"/>
                  </a:lnTo>
                  <a:lnTo>
                    <a:pt x="137" y="115"/>
                  </a:lnTo>
                  <a:lnTo>
                    <a:pt x="139" y="115"/>
                  </a:lnTo>
                  <a:lnTo>
                    <a:pt x="140" y="114"/>
                  </a:lnTo>
                  <a:lnTo>
                    <a:pt x="142" y="112"/>
                  </a:lnTo>
                  <a:lnTo>
                    <a:pt x="142" y="109"/>
                  </a:lnTo>
                  <a:lnTo>
                    <a:pt x="142" y="106"/>
                  </a:lnTo>
                  <a:lnTo>
                    <a:pt x="145" y="106"/>
                  </a:lnTo>
                  <a:lnTo>
                    <a:pt x="148" y="105"/>
                  </a:lnTo>
                  <a:lnTo>
                    <a:pt x="151" y="103"/>
                  </a:lnTo>
                  <a:lnTo>
                    <a:pt x="153" y="101"/>
                  </a:lnTo>
                  <a:lnTo>
                    <a:pt x="154" y="100"/>
                  </a:lnTo>
                  <a:lnTo>
                    <a:pt x="156" y="98"/>
                  </a:lnTo>
                  <a:lnTo>
                    <a:pt x="156" y="95"/>
                  </a:lnTo>
                  <a:lnTo>
                    <a:pt x="156" y="94"/>
                  </a:lnTo>
                  <a:lnTo>
                    <a:pt x="161" y="92"/>
                  </a:lnTo>
                  <a:lnTo>
                    <a:pt x="164" y="91"/>
                  </a:lnTo>
                  <a:lnTo>
                    <a:pt x="165" y="89"/>
                  </a:lnTo>
                  <a:lnTo>
                    <a:pt x="168" y="87"/>
                  </a:lnTo>
                  <a:lnTo>
                    <a:pt x="170" y="86"/>
                  </a:lnTo>
                  <a:lnTo>
                    <a:pt x="170" y="83"/>
                  </a:lnTo>
                  <a:lnTo>
                    <a:pt x="172" y="81"/>
                  </a:lnTo>
                  <a:lnTo>
                    <a:pt x="172" y="78"/>
                  </a:lnTo>
                  <a:lnTo>
                    <a:pt x="175" y="76"/>
                  </a:lnTo>
                  <a:lnTo>
                    <a:pt x="178" y="75"/>
                  </a:lnTo>
                  <a:lnTo>
                    <a:pt x="181" y="72"/>
                  </a:lnTo>
                  <a:lnTo>
                    <a:pt x="182" y="69"/>
                  </a:lnTo>
                  <a:lnTo>
                    <a:pt x="184" y="67"/>
                  </a:lnTo>
                  <a:lnTo>
                    <a:pt x="186" y="64"/>
                  </a:lnTo>
                  <a:lnTo>
                    <a:pt x="186" y="61"/>
                  </a:lnTo>
                  <a:lnTo>
                    <a:pt x="186" y="59"/>
                  </a:lnTo>
                  <a:lnTo>
                    <a:pt x="189" y="58"/>
                  </a:lnTo>
                  <a:lnTo>
                    <a:pt x="192" y="55"/>
                  </a:lnTo>
                  <a:lnTo>
                    <a:pt x="193" y="53"/>
                  </a:lnTo>
                  <a:lnTo>
                    <a:pt x="196" y="50"/>
                  </a:lnTo>
                  <a:lnTo>
                    <a:pt x="196" y="48"/>
                  </a:lnTo>
                  <a:lnTo>
                    <a:pt x="198" y="45"/>
                  </a:lnTo>
                  <a:lnTo>
                    <a:pt x="198" y="44"/>
                  </a:lnTo>
                  <a:lnTo>
                    <a:pt x="196" y="41"/>
                  </a:lnTo>
                  <a:lnTo>
                    <a:pt x="200" y="39"/>
                  </a:lnTo>
                  <a:lnTo>
                    <a:pt x="201" y="36"/>
                  </a:lnTo>
                  <a:lnTo>
                    <a:pt x="203" y="33"/>
                  </a:lnTo>
                  <a:lnTo>
                    <a:pt x="204" y="30"/>
                  </a:lnTo>
                  <a:lnTo>
                    <a:pt x="206" y="28"/>
                  </a:lnTo>
                  <a:lnTo>
                    <a:pt x="206" y="25"/>
                  </a:lnTo>
                  <a:lnTo>
                    <a:pt x="206" y="22"/>
                  </a:lnTo>
                  <a:lnTo>
                    <a:pt x="206" y="20"/>
                  </a:lnTo>
                  <a:lnTo>
                    <a:pt x="207" y="19"/>
                  </a:lnTo>
                  <a:lnTo>
                    <a:pt x="209" y="17"/>
                  </a:lnTo>
                  <a:lnTo>
                    <a:pt x="212" y="16"/>
                  </a:lnTo>
                  <a:lnTo>
                    <a:pt x="214" y="14"/>
                  </a:lnTo>
                  <a:lnTo>
                    <a:pt x="215" y="11"/>
                  </a:lnTo>
                  <a:lnTo>
                    <a:pt x="218" y="9"/>
                  </a:lnTo>
                  <a:lnTo>
                    <a:pt x="220" y="6"/>
                  </a:lnTo>
                  <a:lnTo>
                    <a:pt x="220" y="5"/>
                  </a:lnTo>
                  <a:lnTo>
                    <a:pt x="221" y="2"/>
                  </a:lnTo>
                  <a:lnTo>
                    <a:pt x="220" y="0"/>
                  </a:lnTo>
                  <a:lnTo>
                    <a:pt x="218" y="0"/>
                  </a:lnTo>
                  <a:lnTo>
                    <a:pt x="217" y="0"/>
                  </a:lnTo>
                  <a:lnTo>
                    <a:pt x="215" y="0"/>
                  </a:lnTo>
                  <a:lnTo>
                    <a:pt x="214" y="2"/>
                  </a:lnTo>
                  <a:lnTo>
                    <a:pt x="210" y="3"/>
                  </a:lnTo>
                  <a:lnTo>
                    <a:pt x="209" y="5"/>
                  </a:lnTo>
                  <a:lnTo>
                    <a:pt x="207" y="5"/>
                  </a:lnTo>
                  <a:lnTo>
                    <a:pt x="206" y="6"/>
                  </a:lnTo>
                  <a:lnTo>
                    <a:pt x="203" y="8"/>
                  </a:lnTo>
                  <a:lnTo>
                    <a:pt x="200" y="9"/>
                  </a:lnTo>
                  <a:lnTo>
                    <a:pt x="196" y="11"/>
                  </a:lnTo>
                  <a:lnTo>
                    <a:pt x="193" y="12"/>
                  </a:lnTo>
                  <a:lnTo>
                    <a:pt x="190" y="14"/>
                  </a:lnTo>
                  <a:lnTo>
                    <a:pt x="187" y="16"/>
                  </a:lnTo>
                  <a:lnTo>
                    <a:pt x="184" y="17"/>
                  </a:lnTo>
                  <a:lnTo>
                    <a:pt x="181" y="19"/>
                  </a:lnTo>
                  <a:lnTo>
                    <a:pt x="176" y="20"/>
                  </a:lnTo>
                  <a:lnTo>
                    <a:pt x="175" y="22"/>
                  </a:lnTo>
                  <a:lnTo>
                    <a:pt x="172" y="23"/>
                  </a:lnTo>
                  <a:lnTo>
                    <a:pt x="168" y="25"/>
                  </a:lnTo>
                  <a:lnTo>
                    <a:pt x="167" y="27"/>
                  </a:lnTo>
                  <a:lnTo>
                    <a:pt x="165" y="27"/>
                  </a:lnTo>
                  <a:lnTo>
                    <a:pt x="162" y="28"/>
                  </a:lnTo>
                  <a:lnTo>
                    <a:pt x="159" y="30"/>
                  </a:lnTo>
                  <a:lnTo>
                    <a:pt x="157" y="30"/>
                  </a:lnTo>
                  <a:lnTo>
                    <a:pt x="154" y="31"/>
                  </a:lnTo>
                  <a:lnTo>
                    <a:pt x="150" y="33"/>
                  </a:lnTo>
                  <a:lnTo>
                    <a:pt x="147" y="34"/>
                  </a:lnTo>
                  <a:lnTo>
                    <a:pt x="143" y="36"/>
                  </a:lnTo>
                  <a:lnTo>
                    <a:pt x="140" y="37"/>
                  </a:lnTo>
                  <a:lnTo>
                    <a:pt x="137" y="39"/>
                  </a:lnTo>
                  <a:lnTo>
                    <a:pt x="134" y="41"/>
                  </a:lnTo>
                  <a:lnTo>
                    <a:pt x="131" y="42"/>
                  </a:lnTo>
                  <a:lnTo>
                    <a:pt x="129" y="44"/>
                  </a:lnTo>
                  <a:lnTo>
                    <a:pt x="128" y="44"/>
                  </a:lnTo>
                  <a:lnTo>
                    <a:pt x="125" y="45"/>
                  </a:lnTo>
                  <a:lnTo>
                    <a:pt x="123" y="47"/>
                  </a:lnTo>
                  <a:lnTo>
                    <a:pt x="122" y="48"/>
                  </a:lnTo>
                  <a:lnTo>
                    <a:pt x="118" y="52"/>
                  </a:lnTo>
                  <a:lnTo>
                    <a:pt x="115" y="53"/>
                  </a:lnTo>
                  <a:lnTo>
                    <a:pt x="114" y="56"/>
                  </a:lnTo>
                  <a:lnTo>
                    <a:pt x="111" y="61"/>
                  </a:lnTo>
                  <a:lnTo>
                    <a:pt x="109" y="64"/>
                  </a:lnTo>
                  <a:lnTo>
                    <a:pt x="106" y="67"/>
                  </a:lnTo>
                  <a:lnTo>
                    <a:pt x="104" y="70"/>
                  </a:lnTo>
                  <a:lnTo>
                    <a:pt x="101" y="73"/>
                  </a:lnTo>
                  <a:lnTo>
                    <a:pt x="98" y="76"/>
                  </a:lnTo>
                  <a:lnTo>
                    <a:pt x="97" y="80"/>
                  </a:lnTo>
                  <a:lnTo>
                    <a:pt x="92" y="81"/>
                  </a:lnTo>
                  <a:lnTo>
                    <a:pt x="89" y="83"/>
                  </a:lnTo>
                  <a:lnTo>
                    <a:pt x="86" y="86"/>
                  </a:lnTo>
                  <a:lnTo>
                    <a:pt x="81" y="87"/>
                  </a:lnTo>
                  <a:lnTo>
                    <a:pt x="76" y="89"/>
                  </a:lnTo>
                  <a:lnTo>
                    <a:pt x="76" y="86"/>
                  </a:lnTo>
                  <a:lnTo>
                    <a:pt x="75" y="84"/>
                  </a:lnTo>
                  <a:lnTo>
                    <a:pt x="73" y="83"/>
                  </a:lnTo>
                  <a:lnTo>
                    <a:pt x="73" y="80"/>
                  </a:lnTo>
                  <a:lnTo>
                    <a:pt x="72" y="78"/>
                  </a:lnTo>
                  <a:lnTo>
                    <a:pt x="70" y="76"/>
                  </a:lnTo>
                  <a:lnTo>
                    <a:pt x="67" y="76"/>
                  </a:lnTo>
                  <a:lnTo>
                    <a:pt x="65" y="75"/>
                  </a:lnTo>
                  <a:lnTo>
                    <a:pt x="65" y="73"/>
                  </a:lnTo>
                  <a:lnTo>
                    <a:pt x="65" y="72"/>
                  </a:lnTo>
                  <a:lnTo>
                    <a:pt x="64" y="69"/>
                  </a:lnTo>
                  <a:lnTo>
                    <a:pt x="64" y="67"/>
                  </a:lnTo>
                  <a:lnTo>
                    <a:pt x="62" y="66"/>
                  </a:lnTo>
                  <a:lnTo>
                    <a:pt x="61" y="64"/>
                  </a:lnTo>
                  <a:lnTo>
                    <a:pt x="59" y="64"/>
                  </a:lnTo>
                  <a:lnTo>
                    <a:pt x="58" y="64"/>
                  </a:lnTo>
                  <a:lnTo>
                    <a:pt x="56" y="61"/>
                  </a:lnTo>
                  <a:lnTo>
                    <a:pt x="56" y="59"/>
                  </a:lnTo>
                  <a:lnTo>
                    <a:pt x="55" y="56"/>
                  </a:lnTo>
                  <a:lnTo>
                    <a:pt x="53" y="55"/>
                  </a:lnTo>
                  <a:lnTo>
                    <a:pt x="51" y="52"/>
                  </a:lnTo>
                  <a:lnTo>
                    <a:pt x="50" y="50"/>
                  </a:lnTo>
                  <a:lnTo>
                    <a:pt x="48" y="50"/>
                  </a:lnTo>
                  <a:lnTo>
                    <a:pt x="45" y="48"/>
                  </a:lnTo>
                  <a:lnTo>
                    <a:pt x="44" y="45"/>
                  </a:lnTo>
                  <a:lnTo>
                    <a:pt x="42" y="41"/>
                  </a:lnTo>
                  <a:lnTo>
                    <a:pt x="41" y="37"/>
                  </a:lnTo>
                  <a:lnTo>
                    <a:pt x="37" y="36"/>
                  </a:lnTo>
                  <a:lnTo>
                    <a:pt x="36" y="33"/>
                  </a:lnTo>
                  <a:lnTo>
                    <a:pt x="33" y="31"/>
                  </a:lnTo>
                  <a:lnTo>
                    <a:pt x="31" y="31"/>
                  </a:lnTo>
                  <a:lnTo>
                    <a:pt x="28" y="31"/>
                  </a:lnTo>
                  <a:lnTo>
                    <a:pt x="28" y="30"/>
                  </a:lnTo>
                  <a:lnTo>
                    <a:pt x="25" y="28"/>
                  </a:lnTo>
                  <a:lnTo>
                    <a:pt x="25" y="27"/>
                  </a:lnTo>
                  <a:lnTo>
                    <a:pt x="23" y="27"/>
                  </a:lnTo>
                  <a:lnTo>
                    <a:pt x="22" y="25"/>
                  </a:lnTo>
                  <a:lnTo>
                    <a:pt x="20" y="27"/>
                  </a:lnTo>
                  <a:lnTo>
                    <a:pt x="19" y="28"/>
                  </a:lnTo>
                  <a:lnTo>
                    <a:pt x="19" y="31"/>
                  </a:lnTo>
                  <a:lnTo>
                    <a:pt x="19" y="36"/>
                  </a:lnTo>
                  <a:lnTo>
                    <a:pt x="20" y="41"/>
                  </a:lnTo>
                  <a:lnTo>
                    <a:pt x="20" y="45"/>
                  </a:lnTo>
                  <a:lnTo>
                    <a:pt x="22" y="52"/>
                  </a:lnTo>
                  <a:lnTo>
                    <a:pt x="22" y="58"/>
                  </a:lnTo>
                  <a:lnTo>
                    <a:pt x="23" y="62"/>
                  </a:lnTo>
                  <a:lnTo>
                    <a:pt x="25" y="66"/>
                  </a:lnTo>
                  <a:lnTo>
                    <a:pt x="19" y="66"/>
                  </a:lnTo>
                  <a:lnTo>
                    <a:pt x="14" y="66"/>
                  </a:lnTo>
                  <a:lnTo>
                    <a:pt x="11" y="67"/>
                  </a:lnTo>
                  <a:lnTo>
                    <a:pt x="8" y="69"/>
                  </a:lnTo>
                  <a:lnTo>
                    <a:pt x="5" y="72"/>
                  </a:lnTo>
                  <a:lnTo>
                    <a:pt x="3" y="73"/>
                  </a:lnTo>
                  <a:lnTo>
                    <a:pt x="2" y="76"/>
                  </a:lnTo>
                  <a:lnTo>
                    <a:pt x="0" y="80"/>
                  </a:lnTo>
                  <a:lnTo>
                    <a:pt x="0" y="81"/>
                  </a:lnTo>
                  <a:lnTo>
                    <a:pt x="0" y="83"/>
                  </a:lnTo>
                  <a:lnTo>
                    <a:pt x="2" y="84"/>
                  </a:lnTo>
                  <a:lnTo>
                    <a:pt x="3" y="87"/>
                  </a:lnTo>
                  <a:lnTo>
                    <a:pt x="5" y="89"/>
                  </a:lnTo>
                  <a:lnTo>
                    <a:pt x="6" y="91"/>
                  </a:lnTo>
                  <a:lnTo>
                    <a:pt x="9" y="91"/>
                  </a:lnTo>
                  <a:lnTo>
                    <a:pt x="9" y="92"/>
                  </a:lnTo>
                  <a:lnTo>
                    <a:pt x="14" y="9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29" name="Freeform 1314"/>
            <p:cNvSpPr>
              <a:spLocks/>
            </p:cNvSpPr>
            <p:nvPr/>
          </p:nvSpPr>
          <p:spPr bwMode="auto">
            <a:xfrm>
              <a:off x="3784" y="190"/>
              <a:ext cx="223" cy="125"/>
            </a:xfrm>
            <a:custGeom>
              <a:avLst/>
              <a:gdLst>
                <a:gd name="T0" fmla="*/ 42 w 223"/>
                <a:gd name="T1" fmla="*/ 77 h 125"/>
                <a:gd name="T2" fmla="*/ 55 w 223"/>
                <a:gd name="T3" fmla="*/ 86 h 125"/>
                <a:gd name="T4" fmla="*/ 72 w 223"/>
                <a:gd name="T5" fmla="*/ 91 h 125"/>
                <a:gd name="T6" fmla="*/ 89 w 223"/>
                <a:gd name="T7" fmla="*/ 86 h 125"/>
                <a:gd name="T8" fmla="*/ 104 w 223"/>
                <a:gd name="T9" fmla="*/ 71 h 125"/>
                <a:gd name="T10" fmla="*/ 117 w 223"/>
                <a:gd name="T11" fmla="*/ 55 h 125"/>
                <a:gd name="T12" fmla="*/ 134 w 223"/>
                <a:gd name="T13" fmla="*/ 42 h 125"/>
                <a:gd name="T14" fmla="*/ 168 w 223"/>
                <a:gd name="T15" fmla="*/ 27 h 125"/>
                <a:gd name="T16" fmla="*/ 204 w 223"/>
                <a:gd name="T17" fmla="*/ 10 h 125"/>
                <a:gd name="T18" fmla="*/ 223 w 223"/>
                <a:gd name="T19" fmla="*/ 2 h 125"/>
                <a:gd name="T20" fmla="*/ 218 w 223"/>
                <a:gd name="T21" fmla="*/ 16 h 125"/>
                <a:gd name="T22" fmla="*/ 209 w 223"/>
                <a:gd name="T23" fmla="*/ 32 h 125"/>
                <a:gd name="T24" fmla="*/ 201 w 223"/>
                <a:gd name="T25" fmla="*/ 49 h 125"/>
                <a:gd name="T26" fmla="*/ 189 w 223"/>
                <a:gd name="T27" fmla="*/ 67 h 125"/>
                <a:gd name="T28" fmla="*/ 175 w 223"/>
                <a:gd name="T29" fmla="*/ 83 h 125"/>
                <a:gd name="T30" fmla="*/ 164 w 223"/>
                <a:gd name="T31" fmla="*/ 97 h 125"/>
                <a:gd name="T32" fmla="*/ 151 w 223"/>
                <a:gd name="T33" fmla="*/ 110 h 125"/>
                <a:gd name="T34" fmla="*/ 139 w 223"/>
                <a:gd name="T35" fmla="*/ 120 h 125"/>
                <a:gd name="T36" fmla="*/ 118 w 223"/>
                <a:gd name="T37" fmla="*/ 125 h 125"/>
                <a:gd name="T38" fmla="*/ 114 w 223"/>
                <a:gd name="T39" fmla="*/ 124 h 125"/>
                <a:gd name="T40" fmla="*/ 131 w 223"/>
                <a:gd name="T41" fmla="*/ 120 h 125"/>
                <a:gd name="T42" fmla="*/ 136 w 223"/>
                <a:gd name="T43" fmla="*/ 116 h 125"/>
                <a:gd name="T44" fmla="*/ 112 w 223"/>
                <a:gd name="T45" fmla="*/ 116 h 125"/>
                <a:gd name="T46" fmla="*/ 137 w 223"/>
                <a:gd name="T47" fmla="*/ 111 h 125"/>
                <a:gd name="T48" fmla="*/ 154 w 223"/>
                <a:gd name="T49" fmla="*/ 103 h 125"/>
                <a:gd name="T50" fmla="*/ 143 w 223"/>
                <a:gd name="T51" fmla="*/ 105 h 125"/>
                <a:gd name="T52" fmla="*/ 128 w 223"/>
                <a:gd name="T53" fmla="*/ 106 h 125"/>
                <a:gd name="T54" fmla="*/ 129 w 223"/>
                <a:gd name="T55" fmla="*/ 105 h 125"/>
                <a:gd name="T56" fmla="*/ 156 w 223"/>
                <a:gd name="T57" fmla="*/ 97 h 125"/>
                <a:gd name="T58" fmla="*/ 170 w 223"/>
                <a:gd name="T59" fmla="*/ 85 h 125"/>
                <a:gd name="T60" fmla="*/ 147 w 223"/>
                <a:gd name="T61" fmla="*/ 91 h 125"/>
                <a:gd name="T62" fmla="*/ 170 w 223"/>
                <a:gd name="T63" fmla="*/ 81 h 125"/>
                <a:gd name="T64" fmla="*/ 184 w 223"/>
                <a:gd name="T65" fmla="*/ 71 h 125"/>
                <a:gd name="T66" fmla="*/ 168 w 223"/>
                <a:gd name="T67" fmla="*/ 74 h 125"/>
                <a:gd name="T68" fmla="*/ 168 w 223"/>
                <a:gd name="T69" fmla="*/ 71 h 125"/>
                <a:gd name="T70" fmla="*/ 192 w 223"/>
                <a:gd name="T71" fmla="*/ 57 h 125"/>
                <a:gd name="T72" fmla="*/ 193 w 223"/>
                <a:gd name="T73" fmla="*/ 50 h 125"/>
                <a:gd name="T74" fmla="*/ 168 w 223"/>
                <a:gd name="T75" fmla="*/ 60 h 125"/>
                <a:gd name="T76" fmla="*/ 195 w 223"/>
                <a:gd name="T77" fmla="*/ 44 h 125"/>
                <a:gd name="T78" fmla="*/ 204 w 223"/>
                <a:gd name="T79" fmla="*/ 30 h 125"/>
                <a:gd name="T80" fmla="*/ 186 w 223"/>
                <a:gd name="T81" fmla="*/ 39 h 125"/>
                <a:gd name="T82" fmla="*/ 186 w 223"/>
                <a:gd name="T83" fmla="*/ 36 h 125"/>
                <a:gd name="T84" fmla="*/ 207 w 223"/>
                <a:gd name="T85" fmla="*/ 19 h 125"/>
                <a:gd name="T86" fmla="*/ 218 w 223"/>
                <a:gd name="T87" fmla="*/ 7 h 125"/>
                <a:gd name="T88" fmla="*/ 212 w 223"/>
                <a:gd name="T89" fmla="*/ 10 h 125"/>
                <a:gd name="T90" fmla="*/ 176 w 223"/>
                <a:gd name="T91" fmla="*/ 28 h 125"/>
                <a:gd name="T92" fmla="*/ 139 w 223"/>
                <a:gd name="T93" fmla="*/ 46 h 125"/>
                <a:gd name="T94" fmla="*/ 112 w 223"/>
                <a:gd name="T95" fmla="*/ 67 h 125"/>
                <a:gd name="T96" fmla="*/ 92 w 223"/>
                <a:gd name="T97" fmla="*/ 91 h 125"/>
                <a:gd name="T98" fmla="*/ 72 w 223"/>
                <a:gd name="T99" fmla="*/ 96 h 125"/>
                <a:gd name="T100" fmla="*/ 55 w 223"/>
                <a:gd name="T101" fmla="*/ 91 h 125"/>
                <a:gd name="T102" fmla="*/ 39 w 223"/>
                <a:gd name="T103" fmla="*/ 80 h 125"/>
                <a:gd name="T104" fmla="*/ 25 w 223"/>
                <a:gd name="T105" fmla="*/ 74 h 125"/>
                <a:gd name="T106" fmla="*/ 0 w 223"/>
                <a:gd name="T107" fmla="*/ 86 h 125"/>
                <a:gd name="T108" fmla="*/ 20 w 223"/>
                <a:gd name="T109" fmla="*/ 69 h 12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23"/>
                <a:gd name="T166" fmla="*/ 0 h 125"/>
                <a:gd name="T167" fmla="*/ 223 w 223"/>
                <a:gd name="T168" fmla="*/ 125 h 12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23" h="125">
                  <a:moveTo>
                    <a:pt x="26" y="71"/>
                  </a:moveTo>
                  <a:lnTo>
                    <a:pt x="30" y="71"/>
                  </a:lnTo>
                  <a:lnTo>
                    <a:pt x="33" y="72"/>
                  </a:lnTo>
                  <a:lnTo>
                    <a:pt x="36" y="74"/>
                  </a:lnTo>
                  <a:lnTo>
                    <a:pt x="37" y="74"/>
                  </a:lnTo>
                  <a:lnTo>
                    <a:pt x="41" y="75"/>
                  </a:lnTo>
                  <a:lnTo>
                    <a:pt x="42" y="77"/>
                  </a:lnTo>
                  <a:lnTo>
                    <a:pt x="44" y="78"/>
                  </a:lnTo>
                  <a:lnTo>
                    <a:pt x="45" y="80"/>
                  </a:lnTo>
                  <a:lnTo>
                    <a:pt x="47" y="81"/>
                  </a:lnTo>
                  <a:lnTo>
                    <a:pt x="48" y="83"/>
                  </a:lnTo>
                  <a:lnTo>
                    <a:pt x="50" y="85"/>
                  </a:lnTo>
                  <a:lnTo>
                    <a:pt x="51" y="85"/>
                  </a:lnTo>
                  <a:lnTo>
                    <a:pt x="55" y="86"/>
                  </a:lnTo>
                  <a:lnTo>
                    <a:pt x="56" y="88"/>
                  </a:lnTo>
                  <a:lnTo>
                    <a:pt x="58" y="88"/>
                  </a:lnTo>
                  <a:lnTo>
                    <a:pt x="61" y="89"/>
                  </a:lnTo>
                  <a:lnTo>
                    <a:pt x="64" y="89"/>
                  </a:lnTo>
                  <a:lnTo>
                    <a:pt x="67" y="89"/>
                  </a:lnTo>
                  <a:lnTo>
                    <a:pt x="69" y="89"/>
                  </a:lnTo>
                  <a:lnTo>
                    <a:pt x="72" y="91"/>
                  </a:lnTo>
                  <a:lnTo>
                    <a:pt x="75" y="91"/>
                  </a:lnTo>
                  <a:lnTo>
                    <a:pt x="76" y="91"/>
                  </a:lnTo>
                  <a:lnTo>
                    <a:pt x="79" y="89"/>
                  </a:lnTo>
                  <a:lnTo>
                    <a:pt x="81" y="89"/>
                  </a:lnTo>
                  <a:lnTo>
                    <a:pt x="84" y="89"/>
                  </a:lnTo>
                  <a:lnTo>
                    <a:pt x="86" y="88"/>
                  </a:lnTo>
                  <a:lnTo>
                    <a:pt x="89" y="86"/>
                  </a:lnTo>
                  <a:lnTo>
                    <a:pt x="90" y="85"/>
                  </a:lnTo>
                  <a:lnTo>
                    <a:pt x="94" y="83"/>
                  </a:lnTo>
                  <a:lnTo>
                    <a:pt x="95" y="81"/>
                  </a:lnTo>
                  <a:lnTo>
                    <a:pt x="97" y="78"/>
                  </a:lnTo>
                  <a:lnTo>
                    <a:pt x="100" y="77"/>
                  </a:lnTo>
                  <a:lnTo>
                    <a:pt x="101" y="74"/>
                  </a:lnTo>
                  <a:lnTo>
                    <a:pt x="104" y="71"/>
                  </a:lnTo>
                  <a:lnTo>
                    <a:pt x="106" y="67"/>
                  </a:lnTo>
                  <a:lnTo>
                    <a:pt x="108" y="66"/>
                  </a:lnTo>
                  <a:lnTo>
                    <a:pt x="109" y="63"/>
                  </a:lnTo>
                  <a:lnTo>
                    <a:pt x="111" y="61"/>
                  </a:lnTo>
                  <a:lnTo>
                    <a:pt x="112" y="58"/>
                  </a:lnTo>
                  <a:lnTo>
                    <a:pt x="114" y="57"/>
                  </a:lnTo>
                  <a:lnTo>
                    <a:pt x="117" y="55"/>
                  </a:lnTo>
                  <a:lnTo>
                    <a:pt x="118" y="52"/>
                  </a:lnTo>
                  <a:lnTo>
                    <a:pt x="120" y="50"/>
                  </a:lnTo>
                  <a:lnTo>
                    <a:pt x="122" y="49"/>
                  </a:lnTo>
                  <a:lnTo>
                    <a:pt x="125" y="47"/>
                  </a:lnTo>
                  <a:lnTo>
                    <a:pt x="128" y="46"/>
                  </a:lnTo>
                  <a:lnTo>
                    <a:pt x="131" y="44"/>
                  </a:lnTo>
                  <a:lnTo>
                    <a:pt x="134" y="42"/>
                  </a:lnTo>
                  <a:lnTo>
                    <a:pt x="137" y="41"/>
                  </a:lnTo>
                  <a:lnTo>
                    <a:pt x="142" y="39"/>
                  </a:lnTo>
                  <a:lnTo>
                    <a:pt x="147" y="38"/>
                  </a:lnTo>
                  <a:lnTo>
                    <a:pt x="153" y="35"/>
                  </a:lnTo>
                  <a:lnTo>
                    <a:pt x="157" y="33"/>
                  </a:lnTo>
                  <a:lnTo>
                    <a:pt x="164" y="30"/>
                  </a:lnTo>
                  <a:lnTo>
                    <a:pt x="168" y="27"/>
                  </a:lnTo>
                  <a:lnTo>
                    <a:pt x="175" y="25"/>
                  </a:lnTo>
                  <a:lnTo>
                    <a:pt x="181" y="22"/>
                  </a:lnTo>
                  <a:lnTo>
                    <a:pt x="187" y="19"/>
                  </a:lnTo>
                  <a:lnTo>
                    <a:pt x="192" y="17"/>
                  </a:lnTo>
                  <a:lnTo>
                    <a:pt x="196" y="14"/>
                  </a:lnTo>
                  <a:lnTo>
                    <a:pt x="201" y="11"/>
                  </a:lnTo>
                  <a:lnTo>
                    <a:pt x="204" y="10"/>
                  </a:lnTo>
                  <a:lnTo>
                    <a:pt x="209" y="8"/>
                  </a:lnTo>
                  <a:lnTo>
                    <a:pt x="210" y="7"/>
                  </a:lnTo>
                  <a:lnTo>
                    <a:pt x="215" y="3"/>
                  </a:lnTo>
                  <a:lnTo>
                    <a:pt x="218" y="2"/>
                  </a:lnTo>
                  <a:lnTo>
                    <a:pt x="220" y="0"/>
                  </a:lnTo>
                  <a:lnTo>
                    <a:pt x="221" y="2"/>
                  </a:lnTo>
                  <a:lnTo>
                    <a:pt x="223" y="2"/>
                  </a:lnTo>
                  <a:lnTo>
                    <a:pt x="223" y="3"/>
                  </a:lnTo>
                  <a:lnTo>
                    <a:pt x="223" y="7"/>
                  </a:lnTo>
                  <a:lnTo>
                    <a:pt x="223" y="10"/>
                  </a:lnTo>
                  <a:lnTo>
                    <a:pt x="221" y="11"/>
                  </a:lnTo>
                  <a:lnTo>
                    <a:pt x="221" y="13"/>
                  </a:lnTo>
                  <a:lnTo>
                    <a:pt x="220" y="14"/>
                  </a:lnTo>
                  <a:lnTo>
                    <a:pt x="218" y="16"/>
                  </a:lnTo>
                  <a:lnTo>
                    <a:pt x="215" y="19"/>
                  </a:lnTo>
                  <a:lnTo>
                    <a:pt x="214" y="21"/>
                  </a:lnTo>
                  <a:lnTo>
                    <a:pt x="210" y="22"/>
                  </a:lnTo>
                  <a:lnTo>
                    <a:pt x="207" y="25"/>
                  </a:lnTo>
                  <a:lnTo>
                    <a:pt x="209" y="27"/>
                  </a:lnTo>
                  <a:lnTo>
                    <a:pt x="209" y="28"/>
                  </a:lnTo>
                  <a:lnTo>
                    <a:pt x="209" y="32"/>
                  </a:lnTo>
                  <a:lnTo>
                    <a:pt x="207" y="35"/>
                  </a:lnTo>
                  <a:lnTo>
                    <a:pt x="206" y="36"/>
                  </a:lnTo>
                  <a:lnTo>
                    <a:pt x="204" y="39"/>
                  </a:lnTo>
                  <a:lnTo>
                    <a:pt x="203" y="42"/>
                  </a:lnTo>
                  <a:lnTo>
                    <a:pt x="200" y="44"/>
                  </a:lnTo>
                  <a:lnTo>
                    <a:pt x="201" y="47"/>
                  </a:lnTo>
                  <a:lnTo>
                    <a:pt x="201" y="49"/>
                  </a:lnTo>
                  <a:lnTo>
                    <a:pt x="201" y="52"/>
                  </a:lnTo>
                  <a:lnTo>
                    <a:pt x="200" y="55"/>
                  </a:lnTo>
                  <a:lnTo>
                    <a:pt x="196" y="57"/>
                  </a:lnTo>
                  <a:lnTo>
                    <a:pt x="195" y="60"/>
                  </a:lnTo>
                  <a:lnTo>
                    <a:pt x="192" y="63"/>
                  </a:lnTo>
                  <a:lnTo>
                    <a:pt x="187" y="64"/>
                  </a:lnTo>
                  <a:lnTo>
                    <a:pt x="189" y="67"/>
                  </a:lnTo>
                  <a:lnTo>
                    <a:pt x="187" y="69"/>
                  </a:lnTo>
                  <a:lnTo>
                    <a:pt x="187" y="72"/>
                  </a:lnTo>
                  <a:lnTo>
                    <a:pt x="186" y="74"/>
                  </a:lnTo>
                  <a:lnTo>
                    <a:pt x="182" y="77"/>
                  </a:lnTo>
                  <a:lnTo>
                    <a:pt x="181" y="78"/>
                  </a:lnTo>
                  <a:lnTo>
                    <a:pt x="178" y="81"/>
                  </a:lnTo>
                  <a:lnTo>
                    <a:pt x="175" y="83"/>
                  </a:lnTo>
                  <a:lnTo>
                    <a:pt x="175" y="85"/>
                  </a:lnTo>
                  <a:lnTo>
                    <a:pt x="175" y="88"/>
                  </a:lnTo>
                  <a:lnTo>
                    <a:pt x="173" y="89"/>
                  </a:lnTo>
                  <a:lnTo>
                    <a:pt x="172" y="92"/>
                  </a:lnTo>
                  <a:lnTo>
                    <a:pt x="168" y="94"/>
                  </a:lnTo>
                  <a:lnTo>
                    <a:pt x="167" y="96"/>
                  </a:lnTo>
                  <a:lnTo>
                    <a:pt x="164" y="97"/>
                  </a:lnTo>
                  <a:lnTo>
                    <a:pt x="161" y="99"/>
                  </a:lnTo>
                  <a:lnTo>
                    <a:pt x="159" y="102"/>
                  </a:lnTo>
                  <a:lnTo>
                    <a:pt x="159" y="103"/>
                  </a:lnTo>
                  <a:lnTo>
                    <a:pt x="157" y="105"/>
                  </a:lnTo>
                  <a:lnTo>
                    <a:pt x="156" y="106"/>
                  </a:lnTo>
                  <a:lnTo>
                    <a:pt x="153" y="108"/>
                  </a:lnTo>
                  <a:lnTo>
                    <a:pt x="151" y="110"/>
                  </a:lnTo>
                  <a:lnTo>
                    <a:pt x="148" y="111"/>
                  </a:lnTo>
                  <a:lnTo>
                    <a:pt x="145" y="113"/>
                  </a:lnTo>
                  <a:lnTo>
                    <a:pt x="145" y="114"/>
                  </a:lnTo>
                  <a:lnTo>
                    <a:pt x="143" y="116"/>
                  </a:lnTo>
                  <a:lnTo>
                    <a:pt x="142" y="117"/>
                  </a:lnTo>
                  <a:lnTo>
                    <a:pt x="140" y="119"/>
                  </a:lnTo>
                  <a:lnTo>
                    <a:pt x="139" y="120"/>
                  </a:lnTo>
                  <a:lnTo>
                    <a:pt x="136" y="122"/>
                  </a:lnTo>
                  <a:lnTo>
                    <a:pt x="134" y="124"/>
                  </a:lnTo>
                  <a:lnTo>
                    <a:pt x="131" y="124"/>
                  </a:lnTo>
                  <a:lnTo>
                    <a:pt x="128" y="125"/>
                  </a:lnTo>
                  <a:lnTo>
                    <a:pt x="125" y="125"/>
                  </a:lnTo>
                  <a:lnTo>
                    <a:pt x="122" y="125"/>
                  </a:lnTo>
                  <a:lnTo>
                    <a:pt x="118" y="125"/>
                  </a:lnTo>
                  <a:lnTo>
                    <a:pt x="114" y="125"/>
                  </a:lnTo>
                  <a:lnTo>
                    <a:pt x="111" y="124"/>
                  </a:lnTo>
                  <a:lnTo>
                    <a:pt x="108" y="124"/>
                  </a:lnTo>
                  <a:lnTo>
                    <a:pt x="104" y="122"/>
                  </a:lnTo>
                  <a:lnTo>
                    <a:pt x="108" y="122"/>
                  </a:lnTo>
                  <a:lnTo>
                    <a:pt x="111" y="124"/>
                  </a:lnTo>
                  <a:lnTo>
                    <a:pt x="114" y="124"/>
                  </a:lnTo>
                  <a:lnTo>
                    <a:pt x="117" y="124"/>
                  </a:lnTo>
                  <a:lnTo>
                    <a:pt x="120" y="124"/>
                  </a:lnTo>
                  <a:lnTo>
                    <a:pt x="122" y="122"/>
                  </a:lnTo>
                  <a:lnTo>
                    <a:pt x="125" y="122"/>
                  </a:lnTo>
                  <a:lnTo>
                    <a:pt x="126" y="122"/>
                  </a:lnTo>
                  <a:lnTo>
                    <a:pt x="129" y="122"/>
                  </a:lnTo>
                  <a:lnTo>
                    <a:pt x="131" y="120"/>
                  </a:lnTo>
                  <a:lnTo>
                    <a:pt x="133" y="120"/>
                  </a:lnTo>
                  <a:lnTo>
                    <a:pt x="134" y="119"/>
                  </a:lnTo>
                  <a:lnTo>
                    <a:pt x="136" y="119"/>
                  </a:lnTo>
                  <a:lnTo>
                    <a:pt x="137" y="117"/>
                  </a:lnTo>
                  <a:lnTo>
                    <a:pt x="137" y="116"/>
                  </a:lnTo>
                  <a:lnTo>
                    <a:pt x="139" y="114"/>
                  </a:lnTo>
                  <a:lnTo>
                    <a:pt x="136" y="116"/>
                  </a:lnTo>
                  <a:lnTo>
                    <a:pt x="133" y="116"/>
                  </a:lnTo>
                  <a:lnTo>
                    <a:pt x="129" y="116"/>
                  </a:lnTo>
                  <a:lnTo>
                    <a:pt x="126" y="116"/>
                  </a:lnTo>
                  <a:lnTo>
                    <a:pt x="123" y="116"/>
                  </a:lnTo>
                  <a:lnTo>
                    <a:pt x="120" y="116"/>
                  </a:lnTo>
                  <a:lnTo>
                    <a:pt x="117" y="116"/>
                  </a:lnTo>
                  <a:lnTo>
                    <a:pt x="112" y="116"/>
                  </a:lnTo>
                  <a:lnTo>
                    <a:pt x="117" y="116"/>
                  </a:lnTo>
                  <a:lnTo>
                    <a:pt x="120" y="116"/>
                  </a:lnTo>
                  <a:lnTo>
                    <a:pt x="125" y="114"/>
                  </a:lnTo>
                  <a:lnTo>
                    <a:pt x="128" y="114"/>
                  </a:lnTo>
                  <a:lnTo>
                    <a:pt x="131" y="113"/>
                  </a:lnTo>
                  <a:lnTo>
                    <a:pt x="134" y="113"/>
                  </a:lnTo>
                  <a:lnTo>
                    <a:pt x="137" y="111"/>
                  </a:lnTo>
                  <a:lnTo>
                    <a:pt x="140" y="111"/>
                  </a:lnTo>
                  <a:lnTo>
                    <a:pt x="143" y="110"/>
                  </a:lnTo>
                  <a:lnTo>
                    <a:pt x="147" y="108"/>
                  </a:lnTo>
                  <a:lnTo>
                    <a:pt x="148" y="106"/>
                  </a:lnTo>
                  <a:lnTo>
                    <a:pt x="151" y="106"/>
                  </a:lnTo>
                  <a:lnTo>
                    <a:pt x="153" y="105"/>
                  </a:lnTo>
                  <a:lnTo>
                    <a:pt x="154" y="103"/>
                  </a:lnTo>
                  <a:lnTo>
                    <a:pt x="156" y="102"/>
                  </a:lnTo>
                  <a:lnTo>
                    <a:pt x="156" y="100"/>
                  </a:lnTo>
                  <a:lnTo>
                    <a:pt x="153" y="102"/>
                  </a:lnTo>
                  <a:lnTo>
                    <a:pt x="151" y="102"/>
                  </a:lnTo>
                  <a:lnTo>
                    <a:pt x="148" y="103"/>
                  </a:lnTo>
                  <a:lnTo>
                    <a:pt x="147" y="103"/>
                  </a:lnTo>
                  <a:lnTo>
                    <a:pt x="143" y="105"/>
                  </a:lnTo>
                  <a:lnTo>
                    <a:pt x="142" y="105"/>
                  </a:lnTo>
                  <a:lnTo>
                    <a:pt x="139" y="105"/>
                  </a:lnTo>
                  <a:lnTo>
                    <a:pt x="137" y="105"/>
                  </a:lnTo>
                  <a:lnTo>
                    <a:pt x="134" y="106"/>
                  </a:lnTo>
                  <a:lnTo>
                    <a:pt x="133" y="106"/>
                  </a:lnTo>
                  <a:lnTo>
                    <a:pt x="129" y="106"/>
                  </a:lnTo>
                  <a:lnTo>
                    <a:pt x="128" y="106"/>
                  </a:lnTo>
                  <a:lnTo>
                    <a:pt x="126" y="106"/>
                  </a:lnTo>
                  <a:lnTo>
                    <a:pt x="125" y="106"/>
                  </a:lnTo>
                  <a:lnTo>
                    <a:pt x="123" y="105"/>
                  </a:lnTo>
                  <a:lnTo>
                    <a:pt x="122" y="105"/>
                  </a:lnTo>
                  <a:lnTo>
                    <a:pt x="123" y="105"/>
                  </a:lnTo>
                  <a:lnTo>
                    <a:pt x="126" y="105"/>
                  </a:lnTo>
                  <a:lnTo>
                    <a:pt x="129" y="105"/>
                  </a:lnTo>
                  <a:lnTo>
                    <a:pt x="133" y="103"/>
                  </a:lnTo>
                  <a:lnTo>
                    <a:pt x="137" y="103"/>
                  </a:lnTo>
                  <a:lnTo>
                    <a:pt x="140" y="102"/>
                  </a:lnTo>
                  <a:lnTo>
                    <a:pt x="145" y="100"/>
                  </a:lnTo>
                  <a:lnTo>
                    <a:pt x="148" y="100"/>
                  </a:lnTo>
                  <a:lnTo>
                    <a:pt x="153" y="99"/>
                  </a:lnTo>
                  <a:lnTo>
                    <a:pt x="156" y="97"/>
                  </a:lnTo>
                  <a:lnTo>
                    <a:pt x="161" y="96"/>
                  </a:lnTo>
                  <a:lnTo>
                    <a:pt x="164" y="94"/>
                  </a:lnTo>
                  <a:lnTo>
                    <a:pt x="165" y="91"/>
                  </a:lnTo>
                  <a:lnTo>
                    <a:pt x="168" y="89"/>
                  </a:lnTo>
                  <a:lnTo>
                    <a:pt x="168" y="88"/>
                  </a:lnTo>
                  <a:lnTo>
                    <a:pt x="168" y="86"/>
                  </a:lnTo>
                  <a:lnTo>
                    <a:pt x="170" y="85"/>
                  </a:lnTo>
                  <a:lnTo>
                    <a:pt x="167" y="86"/>
                  </a:lnTo>
                  <a:lnTo>
                    <a:pt x="164" y="88"/>
                  </a:lnTo>
                  <a:lnTo>
                    <a:pt x="159" y="89"/>
                  </a:lnTo>
                  <a:lnTo>
                    <a:pt x="156" y="89"/>
                  </a:lnTo>
                  <a:lnTo>
                    <a:pt x="153" y="91"/>
                  </a:lnTo>
                  <a:lnTo>
                    <a:pt x="150" y="91"/>
                  </a:lnTo>
                  <a:lnTo>
                    <a:pt x="147" y="91"/>
                  </a:lnTo>
                  <a:lnTo>
                    <a:pt x="143" y="91"/>
                  </a:lnTo>
                  <a:lnTo>
                    <a:pt x="148" y="89"/>
                  </a:lnTo>
                  <a:lnTo>
                    <a:pt x="154" y="88"/>
                  </a:lnTo>
                  <a:lnTo>
                    <a:pt x="159" y="86"/>
                  </a:lnTo>
                  <a:lnTo>
                    <a:pt x="162" y="85"/>
                  </a:lnTo>
                  <a:lnTo>
                    <a:pt x="167" y="83"/>
                  </a:lnTo>
                  <a:lnTo>
                    <a:pt x="170" y="81"/>
                  </a:lnTo>
                  <a:lnTo>
                    <a:pt x="173" y="80"/>
                  </a:lnTo>
                  <a:lnTo>
                    <a:pt x="176" y="78"/>
                  </a:lnTo>
                  <a:lnTo>
                    <a:pt x="178" y="75"/>
                  </a:lnTo>
                  <a:lnTo>
                    <a:pt x="179" y="74"/>
                  </a:lnTo>
                  <a:lnTo>
                    <a:pt x="181" y="72"/>
                  </a:lnTo>
                  <a:lnTo>
                    <a:pt x="182" y="71"/>
                  </a:lnTo>
                  <a:lnTo>
                    <a:pt x="184" y="71"/>
                  </a:lnTo>
                  <a:lnTo>
                    <a:pt x="184" y="69"/>
                  </a:lnTo>
                  <a:lnTo>
                    <a:pt x="184" y="67"/>
                  </a:lnTo>
                  <a:lnTo>
                    <a:pt x="181" y="69"/>
                  </a:lnTo>
                  <a:lnTo>
                    <a:pt x="176" y="71"/>
                  </a:lnTo>
                  <a:lnTo>
                    <a:pt x="172" y="72"/>
                  </a:lnTo>
                  <a:lnTo>
                    <a:pt x="168" y="74"/>
                  </a:lnTo>
                  <a:lnTo>
                    <a:pt x="164" y="75"/>
                  </a:lnTo>
                  <a:lnTo>
                    <a:pt x="159" y="75"/>
                  </a:lnTo>
                  <a:lnTo>
                    <a:pt x="156" y="77"/>
                  </a:lnTo>
                  <a:lnTo>
                    <a:pt x="153" y="77"/>
                  </a:lnTo>
                  <a:lnTo>
                    <a:pt x="159" y="74"/>
                  </a:lnTo>
                  <a:lnTo>
                    <a:pt x="164" y="72"/>
                  </a:lnTo>
                  <a:lnTo>
                    <a:pt x="168" y="71"/>
                  </a:lnTo>
                  <a:lnTo>
                    <a:pt x="173" y="69"/>
                  </a:lnTo>
                  <a:lnTo>
                    <a:pt x="178" y="66"/>
                  </a:lnTo>
                  <a:lnTo>
                    <a:pt x="181" y="64"/>
                  </a:lnTo>
                  <a:lnTo>
                    <a:pt x="184" y="63"/>
                  </a:lnTo>
                  <a:lnTo>
                    <a:pt x="187" y="61"/>
                  </a:lnTo>
                  <a:lnTo>
                    <a:pt x="189" y="60"/>
                  </a:lnTo>
                  <a:lnTo>
                    <a:pt x="192" y="57"/>
                  </a:lnTo>
                  <a:lnTo>
                    <a:pt x="193" y="55"/>
                  </a:lnTo>
                  <a:lnTo>
                    <a:pt x="195" y="53"/>
                  </a:lnTo>
                  <a:lnTo>
                    <a:pt x="195" y="52"/>
                  </a:lnTo>
                  <a:lnTo>
                    <a:pt x="196" y="50"/>
                  </a:lnTo>
                  <a:lnTo>
                    <a:pt x="196" y="49"/>
                  </a:lnTo>
                  <a:lnTo>
                    <a:pt x="196" y="47"/>
                  </a:lnTo>
                  <a:lnTo>
                    <a:pt x="193" y="50"/>
                  </a:lnTo>
                  <a:lnTo>
                    <a:pt x="189" y="52"/>
                  </a:lnTo>
                  <a:lnTo>
                    <a:pt x="186" y="55"/>
                  </a:lnTo>
                  <a:lnTo>
                    <a:pt x="182" y="57"/>
                  </a:lnTo>
                  <a:lnTo>
                    <a:pt x="179" y="58"/>
                  </a:lnTo>
                  <a:lnTo>
                    <a:pt x="176" y="58"/>
                  </a:lnTo>
                  <a:lnTo>
                    <a:pt x="172" y="60"/>
                  </a:lnTo>
                  <a:lnTo>
                    <a:pt x="168" y="60"/>
                  </a:lnTo>
                  <a:lnTo>
                    <a:pt x="175" y="57"/>
                  </a:lnTo>
                  <a:lnTo>
                    <a:pt x="179" y="55"/>
                  </a:lnTo>
                  <a:lnTo>
                    <a:pt x="182" y="53"/>
                  </a:lnTo>
                  <a:lnTo>
                    <a:pt x="187" y="50"/>
                  </a:lnTo>
                  <a:lnTo>
                    <a:pt x="190" y="49"/>
                  </a:lnTo>
                  <a:lnTo>
                    <a:pt x="193" y="46"/>
                  </a:lnTo>
                  <a:lnTo>
                    <a:pt x="195" y="44"/>
                  </a:lnTo>
                  <a:lnTo>
                    <a:pt x="198" y="41"/>
                  </a:lnTo>
                  <a:lnTo>
                    <a:pt x="200" y="39"/>
                  </a:lnTo>
                  <a:lnTo>
                    <a:pt x="201" y="38"/>
                  </a:lnTo>
                  <a:lnTo>
                    <a:pt x="203" y="35"/>
                  </a:lnTo>
                  <a:lnTo>
                    <a:pt x="203" y="33"/>
                  </a:lnTo>
                  <a:lnTo>
                    <a:pt x="204" y="32"/>
                  </a:lnTo>
                  <a:lnTo>
                    <a:pt x="204" y="30"/>
                  </a:lnTo>
                  <a:lnTo>
                    <a:pt x="204" y="28"/>
                  </a:lnTo>
                  <a:lnTo>
                    <a:pt x="201" y="30"/>
                  </a:lnTo>
                  <a:lnTo>
                    <a:pt x="196" y="33"/>
                  </a:lnTo>
                  <a:lnTo>
                    <a:pt x="193" y="35"/>
                  </a:lnTo>
                  <a:lnTo>
                    <a:pt x="189" y="38"/>
                  </a:lnTo>
                  <a:lnTo>
                    <a:pt x="186" y="39"/>
                  </a:lnTo>
                  <a:lnTo>
                    <a:pt x="181" y="41"/>
                  </a:lnTo>
                  <a:lnTo>
                    <a:pt x="178" y="42"/>
                  </a:lnTo>
                  <a:lnTo>
                    <a:pt x="173" y="44"/>
                  </a:lnTo>
                  <a:lnTo>
                    <a:pt x="176" y="42"/>
                  </a:lnTo>
                  <a:lnTo>
                    <a:pt x="179" y="41"/>
                  </a:lnTo>
                  <a:lnTo>
                    <a:pt x="182" y="39"/>
                  </a:lnTo>
                  <a:lnTo>
                    <a:pt x="186" y="36"/>
                  </a:lnTo>
                  <a:lnTo>
                    <a:pt x="189" y="35"/>
                  </a:lnTo>
                  <a:lnTo>
                    <a:pt x="192" y="32"/>
                  </a:lnTo>
                  <a:lnTo>
                    <a:pt x="195" y="30"/>
                  </a:lnTo>
                  <a:lnTo>
                    <a:pt x="198" y="27"/>
                  </a:lnTo>
                  <a:lnTo>
                    <a:pt x="201" y="24"/>
                  </a:lnTo>
                  <a:lnTo>
                    <a:pt x="204" y="22"/>
                  </a:lnTo>
                  <a:lnTo>
                    <a:pt x="207" y="19"/>
                  </a:lnTo>
                  <a:lnTo>
                    <a:pt x="210" y="17"/>
                  </a:lnTo>
                  <a:lnTo>
                    <a:pt x="212" y="16"/>
                  </a:lnTo>
                  <a:lnTo>
                    <a:pt x="215" y="13"/>
                  </a:lnTo>
                  <a:lnTo>
                    <a:pt x="215" y="11"/>
                  </a:lnTo>
                  <a:lnTo>
                    <a:pt x="217" y="10"/>
                  </a:lnTo>
                  <a:lnTo>
                    <a:pt x="218" y="8"/>
                  </a:lnTo>
                  <a:lnTo>
                    <a:pt x="218" y="7"/>
                  </a:lnTo>
                  <a:lnTo>
                    <a:pt x="218" y="5"/>
                  </a:lnTo>
                  <a:lnTo>
                    <a:pt x="217" y="7"/>
                  </a:lnTo>
                  <a:lnTo>
                    <a:pt x="215" y="7"/>
                  </a:lnTo>
                  <a:lnTo>
                    <a:pt x="214" y="8"/>
                  </a:lnTo>
                  <a:lnTo>
                    <a:pt x="214" y="10"/>
                  </a:lnTo>
                  <a:lnTo>
                    <a:pt x="212" y="10"/>
                  </a:lnTo>
                  <a:lnTo>
                    <a:pt x="209" y="11"/>
                  </a:lnTo>
                  <a:lnTo>
                    <a:pt x="206" y="14"/>
                  </a:lnTo>
                  <a:lnTo>
                    <a:pt x="201" y="16"/>
                  </a:lnTo>
                  <a:lnTo>
                    <a:pt x="195" y="19"/>
                  </a:lnTo>
                  <a:lnTo>
                    <a:pt x="189" y="22"/>
                  </a:lnTo>
                  <a:lnTo>
                    <a:pt x="182" y="25"/>
                  </a:lnTo>
                  <a:lnTo>
                    <a:pt x="176" y="28"/>
                  </a:lnTo>
                  <a:lnTo>
                    <a:pt x="170" y="32"/>
                  </a:lnTo>
                  <a:lnTo>
                    <a:pt x="164" y="35"/>
                  </a:lnTo>
                  <a:lnTo>
                    <a:pt x="157" y="38"/>
                  </a:lnTo>
                  <a:lnTo>
                    <a:pt x="151" y="41"/>
                  </a:lnTo>
                  <a:lnTo>
                    <a:pt x="147" y="42"/>
                  </a:lnTo>
                  <a:lnTo>
                    <a:pt x="142" y="44"/>
                  </a:lnTo>
                  <a:lnTo>
                    <a:pt x="139" y="46"/>
                  </a:lnTo>
                  <a:lnTo>
                    <a:pt x="137" y="47"/>
                  </a:lnTo>
                  <a:lnTo>
                    <a:pt x="133" y="49"/>
                  </a:lnTo>
                  <a:lnTo>
                    <a:pt x="129" y="50"/>
                  </a:lnTo>
                  <a:lnTo>
                    <a:pt x="125" y="55"/>
                  </a:lnTo>
                  <a:lnTo>
                    <a:pt x="120" y="58"/>
                  </a:lnTo>
                  <a:lnTo>
                    <a:pt x="115" y="63"/>
                  </a:lnTo>
                  <a:lnTo>
                    <a:pt x="112" y="67"/>
                  </a:lnTo>
                  <a:lnTo>
                    <a:pt x="108" y="72"/>
                  </a:lnTo>
                  <a:lnTo>
                    <a:pt x="104" y="77"/>
                  </a:lnTo>
                  <a:lnTo>
                    <a:pt x="103" y="80"/>
                  </a:lnTo>
                  <a:lnTo>
                    <a:pt x="101" y="83"/>
                  </a:lnTo>
                  <a:lnTo>
                    <a:pt x="98" y="86"/>
                  </a:lnTo>
                  <a:lnTo>
                    <a:pt x="95" y="88"/>
                  </a:lnTo>
                  <a:lnTo>
                    <a:pt x="92" y="91"/>
                  </a:lnTo>
                  <a:lnTo>
                    <a:pt x="89" y="92"/>
                  </a:lnTo>
                  <a:lnTo>
                    <a:pt x="86" y="92"/>
                  </a:lnTo>
                  <a:lnTo>
                    <a:pt x="84" y="94"/>
                  </a:lnTo>
                  <a:lnTo>
                    <a:pt x="81" y="94"/>
                  </a:lnTo>
                  <a:lnTo>
                    <a:pt x="78" y="96"/>
                  </a:lnTo>
                  <a:lnTo>
                    <a:pt x="75" y="96"/>
                  </a:lnTo>
                  <a:lnTo>
                    <a:pt x="72" y="96"/>
                  </a:lnTo>
                  <a:lnTo>
                    <a:pt x="69" y="96"/>
                  </a:lnTo>
                  <a:lnTo>
                    <a:pt x="67" y="94"/>
                  </a:lnTo>
                  <a:lnTo>
                    <a:pt x="64" y="94"/>
                  </a:lnTo>
                  <a:lnTo>
                    <a:pt x="62" y="94"/>
                  </a:lnTo>
                  <a:lnTo>
                    <a:pt x="59" y="92"/>
                  </a:lnTo>
                  <a:lnTo>
                    <a:pt x="58" y="92"/>
                  </a:lnTo>
                  <a:lnTo>
                    <a:pt x="55" y="91"/>
                  </a:lnTo>
                  <a:lnTo>
                    <a:pt x="53" y="89"/>
                  </a:lnTo>
                  <a:lnTo>
                    <a:pt x="51" y="88"/>
                  </a:lnTo>
                  <a:lnTo>
                    <a:pt x="48" y="86"/>
                  </a:lnTo>
                  <a:lnTo>
                    <a:pt x="47" y="85"/>
                  </a:lnTo>
                  <a:lnTo>
                    <a:pt x="44" y="83"/>
                  </a:lnTo>
                  <a:lnTo>
                    <a:pt x="42" y="81"/>
                  </a:lnTo>
                  <a:lnTo>
                    <a:pt x="39" y="80"/>
                  </a:lnTo>
                  <a:lnTo>
                    <a:pt x="37" y="78"/>
                  </a:lnTo>
                  <a:lnTo>
                    <a:pt x="36" y="78"/>
                  </a:lnTo>
                  <a:lnTo>
                    <a:pt x="33" y="77"/>
                  </a:lnTo>
                  <a:lnTo>
                    <a:pt x="31" y="75"/>
                  </a:lnTo>
                  <a:lnTo>
                    <a:pt x="30" y="75"/>
                  </a:lnTo>
                  <a:lnTo>
                    <a:pt x="28" y="74"/>
                  </a:lnTo>
                  <a:lnTo>
                    <a:pt x="25" y="74"/>
                  </a:lnTo>
                  <a:lnTo>
                    <a:pt x="22" y="72"/>
                  </a:lnTo>
                  <a:lnTo>
                    <a:pt x="19" y="72"/>
                  </a:lnTo>
                  <a:lnTo>
                    <a:pt x="16" y="72"/>
                  </a:lnTo>
                  <a:lnTo>
                    <a:pt x="11" y="74"/>
                  </a:lnTo>
                  <a:lnTo>
                    <a:pt x="8" y="77"/>
                  </a:lnTo>
                  <a:lnTo>
                    <a:pt x="3" y="80"/>
                  </a:lnTo>
                  <a:lnTo>
                    <a:pt x="0" y="86"/>
                  </a:lnTo>
                  <a:lnTo>
                    <a:pt x="0" y="83"/>
                  </a:lnTo>
                  <a:lnTo>
                    <a:pt x="2" y="80"/>
                  </a:lnTo>
                  <a:lnTo>
                    <a:pt x="3" y="77"/>
                  </a:lnTo>
                  <a:lnTo>
                    <a:pt x="6" y="74"/>
                  </a:lnTo>
                  <a:lnTo>
                    <a:pt x="9" y="71"/>
                  </a:lnTo>
                  <a:lnTo>
                    <a:pt x="14" y="71"/>
                  </a:lnTo>
                  <a:lnTo>
                    <a:pt x="20" y="69"/>
                  </a:lnTo>
                  <a:lnTo>
                    <a:pt x="26" y="7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30" name="Freeform 1315"/>
            <p:cNvSpPr>
              <a:spLocks/>
            </p:cNvSpPr>
            <p:nvPr/>
          </p:nvSpPr>
          <p:spPr bwMode="auto">
            <a:xfrm>
              <a:off x="3885" y="314"/>
              <a:ext cx="32" cy="9"/>
            </a:xfrm>
            <a:custGeom>
              <a:avLst/>
              <a:gdLst>
                <a:gd name="T0" fmla="*/ 27 w 32"/>
                <a:gd name="T1" fmla="*/ 1 h 9"/>
                <a:gd name="T2" fmla="*/ 32 w 32"/>
                <a:gd name="T3" fmla="*/ 0 h 9"/>
                <a:gd name="T4" fmla="*/ 30 w 32"/>
                <a:gd name="T5" fmla="*/ 4 h 9"/>
                <a:gd name="T6" fmla="*/ 25 w 32"/>
                <a:gd name="T7" fmla="*/ 7 h 9"/>
                <a:gd name="T8" fmla="*/ 22 w 32"/>
                <a:gd name="T9" fmla="*/ 9 h 9"/>
                <a:gd name="T10" fmla="*/ 17 w 32"/>
                <a:gd name="T11" fmla="*/ 9 h 9"/>
                <a:gd name="T12" fmla="*/ 13 w 32"/>
                <a:gd name="T13" fmla="*/ 9 h 9"/>
                <a:gd name="T14" fmla="*/ 8 w 32"/>
                <a:gd name="T15" fmla="*/ 9 h 9"/>
                <a:gd name="T16" fmla="*/ 3 w 32"/>
                <a:gd name="T17" fmla="*/ 7 h 9"/>
                <a:gd name="T18" fmla="*/ 0 w 32"/>
                <a:gd name="T19" fmla="*/ 6 h 9"/>
                <a:gd name="T20" fmla="*/ 7 w 32"/>
                <a:gd name="T21" fmla="*/ 7 h 9"/>
                <a:gd name="T22" fmla="*/ 11 w 32"/>
                <a:gd name="T23" fmla="*/ 7 h 9"/>
                <a:gd name="T24" fmla="*/ 16 w 32"/>
                <a:gd name="T25" fmla="*/ 7 h 9"/>
                <a:gd name="T26" fmla="*/ 19 w 32"/>
                <a:gd name="T27" fmla="*/ 6 h 9"/>
                <a:gd name="T28" fmla="*/ 22 w 32"/>
                <a:gd name="T29" fmla="*/ 4 h 9"/>
                <a:gd name="T30" fmla="*/ 24 w 32"/>
                <a:gd name="T31" fmla="*/ 4 h 9"/>
                <a:gd name="T32" fmla="*/ 25 w 32"/>
                <a:gd name="T33" fmla="*/ 3 h 9"/>
                <a:gd name="T34" fmla="*/ 27 w 32"/>
                <a:gd name="T35" fmla="*/ 1 h 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9"/>
                <a:gd name="T56" fmla="*/ 32 w 32"/>
                <a:gd name="T57" fmla="*/ 9 h 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9">
                  <a:moveTo>
                    <a:pt x="27" y="1"/>
                  </a:moveTo>
                  <a:lnTo>
                    <a:pt x="32" y="0"/>
                  </a:lnTo>
                  <a:lnTo>
                    <a:pt x="30" y="4"/>
                  </a:lnTo>
                  <a:lnTo>
                    <a:pt x="25" y="7"/>
                  </a:lnTo>
                  <a:lnTo>
                    <a:pt x="22" y="9"/>
                  </a:lnTo>
                  <a:lnTo>
                    <a:pt x="17" y="9"/>
                  </a:lnTo>
                  <a:lnTo>
                    <a:pt x="13" y="9"/>
                  </a:lnTo>
                  <a:lnTo>
                    <a:pt x="8" y="9"/>
                  </a:lnTo>
                  <a:lnTo>
                    <a:pt x="3" y="7"/>
                  </a:lnTo>
                  <a:lnTo>
                    <a:pt x="0" y="6"/>
                  </a:lnTo>
                  <a:lnTo>
                    <a:pt x="7" y="7"/>
                  </a:lnTo>
                  <a:lnTo>
                    <a:pt x="11" y="7"/>
                  </a:lnTo>
                  <a:lnTo>
                    <a:pt x="16" y="7"/>
                  </a:lnTo>
                  <a:lnTo>
                    <a:pt x="19" y="6"/>
                  </a:lnTo>
                  <a:lnTo>
                    <a:pt x="22" y="4"/>
                  </a:lnTo>
                  <a:lnTo>
                    <a:pt x="24" y="4"/>
                  </a:lnTo>
                  <a:lnTo>
                    <a:pt x="25" y="3"/>
                  </a:lnTo>
                  <a:lnTo>
                    <a:pt x="27"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31" name="Freeform 1316"/>
            <p:cNvSpPr>
              <a:spLocks/>
            </p:cNvSpPr>
            <p:nvPr/>
          </p:nvSpPr>
          <p:spPr bwMode="auto">
            <a:xfrm>
              <a:off x="3787" y="281"/>
              <a:ext cx="212" cy="122"/>
            </a:xfrm>
            <a:custGeom>
              <a:avLst/>
              <a:gdLst>
                <a:gd name="T0" fmla="*/ 22 w 212"/>
                <a:gd name="T1" fmla="*/ 29 h 122"/>
                <a:gd name="T2" fmla="*/ 33 w 212"/>
                <a:gd name="T3" fmla="*/ 47 h 122"/>
                <a:gd name="T4" fmla="*/ 56 w 212"/>
                <a:gd name="T5" fmla="*/ 62 h 122"/>
                <a:gd name="T6" fmla="*/ 95 w 212"/>
                <a:gd name="T7" fmla="*/ 70 h 122"/>
                <a:gd name="T8" fmla="*/ 122 w 212"/>
                <a:gd name="T9" fmla="*/ 81 h 122"/>
                <a:gd name="T10" fmla="*/ 136 w 212"/>
                <a:gd name="T11" fmla="*/ 90 h 122"/>
                <a:gd name="T12" fmla="*/ 130 w 212"/>
                <a:gd name="T13" fmla="*/ 87 h 122"/>
                <a:gd name="T14" fmla="*/ 158 w 212"/>
                <a:gd name="T15" fmla="*/ 115 h 122"/>
                <a:gd name="T16" fmla="*/ 147 w 212"/>
                <a:gd name="T17" fmla="*/ 104 h 122"/>
                <a:gd name="T18" fmla="*/ 158 w 212"/>
                <a:gd name="T19" fmla="*/ 112 h 122"/>
                <a:gd name="T20" fmla="*/ 178 w 212"/>
                <a:gd name="T21" fmla="*/ 118 h 122"/>
                <a:gd name="T22" fmla="*/ 178 w 212"/>
                <a:gd name="T23" fmla="*/ 112 h 122"/>
                <a:gd name="T24" fmla="*/ 158 w 212"/>
                <a:gd name="T25" fmla="*/ 103 h 122"/>
                <a:gd name="T26" fmla="*/ 147 w 212"/>
                <a:gd name="T27" fmla="*/ 93 h 122"/>
                <a:gd name="T28" fmla="*/ 167 w 212"/>
                <a:gd name="T29" fmla="*/ 104 h 122"/>
                <a:gd name="T30" fmla="*/ 184 w 212"/>
                <a:gd name="T31" fmla="*/ 111 h 122"/>
                <a:gd name="T32" fmla="*/ 197 w 212"/>
                <a:gd name="T33" fmla="*/ 107 h 122"/>
                <a:gd name="T34" fmla="*/ 186 w 212"/>
                <a:gd name="T35" fmla="*/ 104 h 122"/>
                <a:gd name="T36" fmla="*/ 169 w 212"/>
                <a:gd name="T37" fmla="*/ 98 h 122"/>
                <a:gd name="T38" fmla="*/ 167 w 212"/>
                <a:gd name="T39" fmla="*/ 97 h 122"/>
                <a:gd name="T40" fmla="*/ 187 w 212"/>
                <a:gd name="T41" fmla="*/ 101 h 122"/>
                <a:gd name="T42" fmla="*/ 203 w 212"/>
                <a:gd name="T43" fmla="*/ 100 h 122"/>
                <a:gd name="T44" fmla="*/ 203 w 212"/>
                <a:gd name="T45" fmla="*/ 93 h 122"/>
                <a:gd name="T46" fmla="*/ 183 w 212"/>
                <a:gd name="T47" fmla="*/ 93 h 122"/>
                <a:gd name="T48" fmla="*/ 159 w 212"/>
                <a:gd name="T49" fmla="*/ 89 h 122"/>
                <a:gd name="T50" fmla="*/ 170 w 212"/>
                <a:gd name="T51" fmla="*/ 89 h 122"/>
                <a:gd name="T52" fmla="*/ 195 w 212"/>
                <a:gd name="T53" fmla="*/ 90 h 122"/>
                <a:gd name="T54" fmla="*/ 206 w 212"/>
                <a:gd name="T55" fmla="*/ 87 h 122"/>
                <a:gd name="T56" fmla="*/ 201 w 212"/>
                <a:gd name="T57" fmla="*/ 81 h 122"/>
                <a:gd name="T58" fmla="*/ 178 w 212"/>
                <a:gd name="T59" fmla="*/ 81 h 122"/>
                <a:gd name="T60" fmla="*/ 154 w 212"/>
                <a:gd name="T61" fmla="*/ 79 h 122"/>
                <a:gd name="T62" fmla="*/ 176 w 212"/>
                <a:gd name="T63" fmla="*/ 79 h 122"/>
                <a:gd name="T64" fmla="*/ 198 w 212"/>
                <a:gd name="T65" fmla="*/ 78 h 122"/>
                <a:gd name="T66" fmla="*/ 207 w 212"/>
                <a:gd name="T67" fmla="*/ 72 h 122"/>
                <a:gd name="T68" fmla="*/ 192 w 212"/>
                <a:gd name="T69" fmla="*/ 70 h 122"/>
                <a:gd name="T70" fmla="*/ 156 w 212"/>
                <a:gd name="T71" fmla="*/ 72 h 122"/>
                <a:gd name="T72" fmla="*/ 140 w 212"/>
                <a:gd name="T73" fmla="*/ 75 h 122"/>
                <a:gd name="T74" fmla="*/ 133 w 212"/>
                <a:gd name="T75" fmla="*/ 67 h 122"/>
                <a:gd name="T76" fmla="*/ 125 w 212"/>
                <a:gd name="T77" fmla="*/ 51 h 122"/>
                <a:gd name="T78" fmla="*/ 144 w 212"/>
                <a:gd name="T79" fmla="*/ 70 h 122"/>
                <a:gd name="T80" fmla="*/ 175 w 212"/>
                <a:gd name="T81" fmla="*/ 67 h 122"/>
                <a:gd name="T82" fmla="*/ 201 w 212"/>
                <a:gd name="T83" fmla="*/ 65 h 122"/>
                <a:gd name="T84" fmla="*/ 211 w 212"/>
                <a:gd name="T85" fmla="*/ 78 h 122"/>
                <a:gd name="T86" fmla="*/ 212 w 212"/>
                <a:gd name="T87" fmla="*/ 90 h 122"/>
                <a:gd name="T88" fmla="*/ 209 w 212"/>
                <a:gd name="T89" fmla="*/ 103 h 122"/>
                <a:gd name="T90" fmla="*/ 197 w 212"/>
                <a:gd name="T91" fmla="*/ 114 h 122"/>
                <a:gd name="T92" fmla="*/ 186 w 212"/>
                <a:gd name="T93" fmla="*/ 120 h 122"/>
                <a:gd name="T94" fmla="*/ 169 w 212"/>
                <a:gd name="T95" fmla="*/ 120 h 122"/>
                <a:gd name="T96" fmla="*/ 164 w 212"/>
                <a:gd name="T97" fmla="*/ 118 h 122"/>
                <a:gd name="T98" fmla="*/ 145 w 212"/>
                <a:gd name="T99" fmla="*/ 115 h 122"/>
                <a:gd name="T100" fmla="*/ 128 w 212"/>
                <a:gd name="T101" fmla="*/ 95 h 122"/>
                <a:gd name="T102" fmla="*/ 115 w 212"/>
                <a:gd name="T103" fmla="*/ 83 h 122"/>
                <a:gd name="T104" fmla="*/ 97 w 212"/>
                <a:gd name="T105" fmla="*/ 75 h 122"/>
                <a:gd name="T106" fmla="*/ 70 w 212"/>
                <a:gd name="T107" fmla="*/ 70 h 122"/>
                <a:gd name="T108" fmla="*/ 36 w 212"/>
                <a:gd name="T109" fmla="*/ 56 h 122"/>
                <a:gd name="T110" fmla="*/ 20 w 212"/>
                <a:gd name="T111" fmla="*/ 40 h 122"/>
                <a:gd name="T112" fmla="*/ 11 w 212"/>
                <a:gd name="T113" fmla="*/ 12 h 122"/>
                <a:gd name="T114" fmla="*/ 3 w 212"/>
                <a:gd name="T115" fmla="*/ 3 h 122"/>
                <a:gd name="T116" fmla="*/ 8 w 212"/>
                <a:gd name="T117" fmla="*/ 5 h 12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2"/>
                <a:gd name="T178" fmla="*/ 0 h 122"/>
                <a:gd name="T179" fmla="*/ 212 w 212"/>
                <a:gd name="T180" fmla="*/ 122 h 12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2" h="122">
                  <a:moveTo>
                    <a:pt x="13" y="8"/>
                  </a:moveTo>
                  <a:lnTo>
                    <a:pt x="14" y="11"/>
                  </a:lnTo>
                  <a:lnTo>
                    <a:pt x="16" y="14"/>
                  </a:lnTo>
                  <a:lnTo>
                    <a:pt x="17" y="17"/>
                  </a:lnTo>
                  <a:lnTo>
                    <a:pt x="20" y="22"/>
                  </a:lnTo>
                  <a:lnTo>
                    <a:pt x="20" y="25"/>
                  </a:lnTo>
                  <a:lnTo>
                    <a:pt x="22" y="29"/>
                  </a:lnTo>
                  <a:lnTo>
                    <a:pt x="23" y="34"/>
                  </a:lnTo>
                  <a:lnTo>
                    <a:pt x="25" y="37"/>
                  </a:lnTo>
                  <a:lnTo>
                    <a:pt x="27" y="39"/>
                  </a:lnTo>
                  <a:lnTo>
                    <a:pt x="28" y="40"/>
                  </a:lnTo>
                  <a:lnTo>
                    <a:pt x="28" y="42"/>
                  </a:lnTo>
                  <a:lnTo>
                    <a:pt x="30" y="44"/>
                  </a:lnTo>
                  <a:lnTo>
                    <a:pt x="33" y="47"/>
                  </a:lnTo>
                  <a:lnTo>
                    <a:pt x="34" y="48"/>
                  </a:lnTo>
                  <a:lnTo>
                    <a:pt x="38" y="51"/>
                  </a:lnTo>
                  <a:lnTo>
                    <a:pt x="41" y="53"/>
                  </a:lnTo>
                  <a:lnTo>
                    <a:pt x="44" y="54"/>
                  </a:lnTo>
                  <a:lnTo>
                    <a:pt x="47" y="58"/>
                  </a:lnTo>
                  <a:lnTo>
                    <a:pt x="52" y="59"/>
                  </a:lnTo>
                  <a:lnTo>
                    <a:pt x="56" y="62"/>
                  </a:lnTo>
                  <a:lnTo>
                    <a:pt x="62" y="64"/>
                  </a:lnTo>
                  <a:lnTo>
                    <a:pt x="69" y="65"/>
                  </a:lnTo>
                  <a:lnTo>
                    <a:pt x="75" y="67"/>
                  </a:lnTo>
                  <a:lnTo>
                    <a:pt x="83" y="68"/>
                  </a:lnTo>
                  <a:lnTo>
                    <a:pt x="87" y="68"/>
                  </a:lnTo>
                  <a:lnTo>
                    <a:pt x="91" y="70"/>
                  </a:lnTo>
                  <a:lnTo>
                    <a:pt x="95" y="70"/>
                  </a:lnTo>
                  <a:lnTo>
                    <a:pt x="100" y="72"/>
                  </a:lnTo>
                  <a:lnTo>
                    <a:pt x="103" y="73"/>
                  </a:lnTo>
                  <a:lnTo>
                    <a:pt x="108" y="75"/>
                  </a:lnTo>
                  <a:lnTo>
                    <a:pt x="111" y="76"/>
                  </a:lnTo>
                  <a:lnTo>
                    <a:pt x="115" y="78"/>
                  </a:lnTo>
                  <a:lnTo>
                    <a:pt x="119" y="79"/>
                  </a:lnTo>
                  <a:lnTo>
                    <a:pt x="122" y="81"/>
                  </a:lnTo>
                  <a:lnTo>
                    <a:pt x="125" y="83"/>
                  </a:lnTo>
                  <a:lnTo>
                    <a:pt x="128" y="84"/>
                  </a:lnTo>
                  <a:lnTo>
                    <a:pt x="131" y="86"/>
                  </a:lnTo>
                  <a:lnTo>
                    <a:pt x="133" y="87"/>
                  </a:lnTo>
                  <a:lnTo>
                    <a:pt x="136" y="89"/>
                  </a:lnTo>
                  <a:lnTo>
                    <a:pt x="137" y="90"/>
                  </a:lnTo>
                  <a:lnTo>
                    <a:pt x="136" y="90"/>
                  </a:lnTo>
                  <a:lnTo>
                    <a:pt x="136" y="89"/>
                  </a:lnTo>
                  <a:lnTo>
                    <a:pt x="134" y="89"/>
                  </a:lnTo>
                  <a:lnTo>
                    <a:pt x="133" y="89"/>
                  </a:lnTo>
                  <a:lnTo>
                    <a:pt x="131" y="89"/>
                  </a:lnTo>
                  <a:lnTo>
                    <a:pt x="130" y="87"/>
                  </a:lnTo>
                  <a:lnTo>
                    <a:pt x="131" y="95"/>
                  </a:lnTo>
                  <a:lnTo>
                    <a:pt x="136" y="100"/>
                  </a:lnTo>
                  <a:lnTo>
                    <a:pt x="139" y="106"/>
                  </a:lnTo>
                  <a:lnTo>
                    <a:pt x="144" y="109"/>
                  </a:lnTo>
                  <a:lnTo>
                    <a:pt x="148" y="112"/>
                  </a:lnTo>
                  <a:lnTo>
                    <a:pt x="153" y="115"/>
                  </a:lnTo>
                  <a:lnTo>
                    <a:pt x="158" y="115"/>
                  </a:lnTo>
                  <a:lnTo>
                    <a:pt x="159" y="115"/>
                  </a:lnTo>
                  <a:lnTo>
                    <a:pt x="158" y="114"/>
                  </a:lnTo>
                  <a:lnTo>
                    <a:pt x="154" y="112"/>
                  </a:lnTo>
                  <a:lnTo>
                    <a:pt x="151" y="111"/>
                  </a:lnTo>
                  <a:lnTo>
                    <a:pt x="150" y="109"/>
                  </a:lnTo>
                  <a:lnTo>
                    <a:pt x="148" y="106"/>
                  </a:lnTo>
                  <a:lnTo>
                    <a:pt x="147" y="104"/>
                  </a:lnTo>
                  <a:lnTo>
                    <a:pt x="145" y="103"/>
                  </a:lnTo>
                  <a:lnTo>
                    <a:pt x="144" y="100"/>
                  </a:lnTo>
                  <a:lnTo>
                    <a:pt x="145" y="103"/>
                  </a:lnTo>
                  <a:lnTo>
                    <a:pt x="148" y="104"/>
                  </a:lnTo>
                  <a:lnTo>
                    <a:pt x="151" y="106"/>
                  </a:lnTo>
                  <a:lnTo>
                    <a:pt x="154" y="109"/>
                  </a:lnTo>
                  <a:lnTo>
                    <a:pt x="158" y="112"/>
                  </a:lnTo>
                  <a:lnTo>
                    <a:pt x="162" y="114"/>
                  </a:lnTo>
                  <a:lnTo>
                    <a:pt x="165" y="115"/>
                  </a:lnTo>
                  <a:lnTo>
                    <a:pt x="169" y="117"/>
                  </a:lnTo>
                  <a:lnTo>
                    <a:pt x="172" y="118"/>
                  </a:lnTo>
                  <a:lnTo>
                    <a:pt x="173" y="118"/>
                  </a:lnTo>
                  <a:lnTo>
                    <a:pt x="176" y="118"/>
                  </a:lnTo>
                  <a:lnTo>
                    <a:pt x="178" y="118"/>
                  </a:lnTo>
                  <a:lnTo>
                    <a:pt x="179" y="117"/>
                  </a:lnTo>
                  <a:lnTo>
                    <a:pt x="181" y="117"/>
                  </a:lnTo>
                  <a:lnTo>
                    <a:pt x="183" y="115"/>
                  </a:lnTo>
                  <a:lnTo>
                    <a:pt x="184" y="114"/>
                  </a:lnTo>
                  <a:lnTo>
                    <a:pt x="183" y="114"/>
                  </a:lnTo>
                  <a:lnTo>
                    <a:pt x="181" y="114"/>
                  </a:lnTo>
                  <a:lnTo>
                    <a:pt x="178" y="112"/>
                  </a:lnTo>
                  <a:lnTo>
                    <a:pt x="175" y="111"/>
                  </a:lnTo>
                  <a:lnTo>
                    <a:pt x="173" y="111"/>
                  </a:lnTo>
                  <a:lnTo>
                    <a:pt x="170" y="109"/>
                  </a:lnTo>
                  <a:lnTo>
                    <a:pt x="167" y="107"/>
                  </a:lnTo>
                  <a:lnTo>
                    <a:pt x="164" y="106"/>
                  </a:lnTo>
                  <a:lnTo>
                    <a:pt x="161" y="104"/>
                  </a:lnTo>
                  <a:lnTo>
                    <a:pt x="158" y="103"/>
                  </a:lnTo>
                  <a:lnTo>
                    <a:pt x="154" y="101"/>
                  </a:lnTo>
                  <a:lnTo>
                    <a:pt x="151" y="100"/>
                  </a:lnTo>
                  <a:lnTo>
                    <a:pt x="150" y="98"/>
                  </a:lnTo>
                  <a:lnTo>
                    <a:pt x="148" y="97"/>
                  </a:lnTo>
                  <a:lnTo>
                    <a:pt x="147" y="93"/>
                  </a:lnTo>
                  <a:lnTo>
                    <a:pt x="145" y="92"/>
                  </a:lnTo>
                  <a:lnTo>
                    <a:pt x="147" y="93"/>
                  </a:lnTo>
                  <a:lnTo>
                    <a:pt x="150" y="95"/>
                  </a:lnTo>
                  <a:lnTo>
                    <a:pt x="151" y="97"/>
                  </a:lnTo>
                  <a:lnTo>
                    <a:pt x="154" y="98"/>
                  </a:lnTo>
                  <a:lnTo>
                    <a:pt x="158" y="100"/>
                  </a:lnTo>
                  <a:lnTo>
                    <a:pt x="161" y="101"/>
                  </a:lnTo>
                  <a:lnTo>
                    <a:pt x="164" y="103"/>
                  </a:lnTo>
                  <a:lnTo>
                    <a:pt x="167" y="104"/>
                  </a:lnTo>
                  <a:lnTo>
                    <a:pt x="169" y="106"/>
                  </a:lnTo>
                  <a:lnTo>
                    <a:pt x="172" y="106"/>
                  </a:lnTo>
                  <a:lnTo>
                    <a:pt x="175" y="107"/>
                  </a:lnTo>
                  <a:lnTo>
                    <a:pt x="178" y="109"/>
                  </a:lnTo>
                  <a:lnTo>
                    <a:pt x="179" y="109"/>
                  </a:lnTo>
                  <a:lnTo>
                    <a:pt x="183" y="109"/>
                  </a:lnTo>
                  <a:lnTo>
                    <a:pt x="184" y="111"/>
                  </a:lnTo>
                  <a:lnTo>
                    <a:pt x="186" y="111"/>
                  </a:lnTo>
                  <a:lnTo>
                    <a:pt x="189" y="111"/>
                  </a:lnTo>
                  <a:lnTo>
                    <a:pt x="192" y="111"/>
                  </a:lnTo>
                  <a:lnTo>
                    <a:pt x="193" y="111"/>
                  </a:lnTo>
                  <a:lnTo>
                    <a:pt x="195" y="109"/>
                  </a:lnTo>
                  <a:lnTo>
                    <a:pt x="197" y="109"/>
                  </a:lnTo>
                  <a:lnTo>
                    <a:pt x="197" y="107"/>
                  </a:lnTo>
                  <a:lnTo>
                    <a:pt x="197" y="106"/>
                  </a:lnTo>
                  <a:lnTo>
                    <a:pt x="198" y="106"/>
                  </a:lnTo>
                  <a:lnTo>
                    <a:pt x="195" y="104"/>
                  </a:lnTo>
                  <a:lnTo>
                    <a:pt x="193" y="104"/>
                  </a:lnTo>
                  <a:lnTo>
                    <a:pt x="190" y="104"/>
                  </a:lnTo>
                  <a:lnTo>
                    <a:pt x="189" y="104"/>
                  </a:lnTo>
                  <a:lnTo>
                    <a:pt x="186" y="104"/>
                  </a:lnTo>
                  <a:lnTo>
                    <a:pt x="184" y="103"/>
                  </a:lnTo>
                  <a:lnTo>
                    <a:pt x="181" y="103"/>
                  </a:lnTo>
                  <a:lnTo>
                    <a:pt x="178" y="101"/>
                  </a:lnTo>
                  <a:lnTo>
                    <a:pt x="176" y="101"/>
                  </a:lnTo>
                  <a:lnTo>
                    <a:pt x="173" y="100"/>
                  </a:lnTo>
                  <a:lnTo>
                    <a:pt x="170" y="100"/>
                  </a:lnTo>
                  <a:lnTo>
                    <a:pt x="169" y="98"/>
                  </a:lnTo>
                  <a:lnTo>
                    <a:pt x="165" y="97"/>
                  </a:lnTo>
                  <a:lnTo>
                    <a:pt x="162" y="95"/>
                  </a:lnTo>
                  <a:lnTo>
                    <a:pt x="161" y="95"/>
                  </a:lnTo>
                  <a:lnTo>
                    <a:pt x="158" y="93"/>
                  </a:lnTo>
                  <a:lnTo>
                    <a:pt x="161" y="93"/>
                  </a:lnTo>
                  <a:lnTo>
                    <a:pt x="164" y="95"/>
                  </a:lnTo>
                  <a:lnTo>
                    <a:pt x="167" y="97"/>
                  </a:lnTo>
                  <a:lnTo>
                    <a:pt x="170" y="97"/>
                  </a:lnTo>
                  <a:lnTo>
                    <a:pt x="173" y="98"/>
                  </a:lnTo>
                  <a:lnTo>
                    <a:pt x="176" y="98"/>
                  </a:lnTo>
                  <a:lnTo>
                    <a:pt x="179" y="98"/>
                  </a:lnTo>
                  <a:lnTo>
                    <a:pt x="183" y="100"/>
                  </a:lnTo>
                  <a:lnTo>
                    <a:pt x="186" y="100"/>
                  </a:lnTo>
                  <a:lnTo>
                    <a:pt x="187" y="101"/>
                  </a:lnTo>
                  <a:lnTo>
                    <a:pt x="190" y="101"/>
                  </a:lnTo>
                  <a:lnTo>
                    <a:pt x="193" y="101"/>
                  </a:lnTo>
                  <a:lnTo>
                    <a:pt x="195" y="101"/>
                  </a:lnTo>
                  <a:lnTo>
                    <a:pt x="197" y="101"/>
                  </a:lnTo>
                  <a:lnTo>
                    <a:pt x="198" y="101"/>
                  </a:lnTo>
                  <a:lnTo>
                    <a:pt x="200" y="101"/>
                  </a:lnTo>
                  <a:lnTo>
                    <a:pt x="203" y="100"/>
                  </a:lnTo>
                  <a:lnTo>
                    <a:pt x="204" y="100"/>
                  </a:lnTo>
                  <a:lnTo>
                    <a:pt x="204" y="98"/>
                  </a:lnTo>
                  <a:lnTo>
                    <a:pt x="204" y="97"/>
                  </a:lnTo>
                  <a:lnTo>
                    <a:pt x="204" y="95"/>
                  </a:lnTo>
                  <a:lnTo>
                    <a:pt x="203" y="93"/>
                  </a:lnTo>
                  <a:lnTo>
                    <a:pt x="201" y="95"/>
                  </a:lnTo>
                  <a:lnTo>
                    <a:pt x="198" y="95"/>
                  </a:lnTo>
                  <a:lnTo>
                    <a:pt x="197" y="95"/>
                  </a:lnTo>
                  <a:lnTo>
                    <a:pt x="193" y="93"/>
                  </a:lnTo>
                  <a:lnTo>
                    <a:pt x="190" y="93"/>
                  </a:lnTo>
                  <a:lnTo>
                    <a:pt x="186" y="93"/>
                  </a:lnTo>
                  <a:lnTo>
                    <a:pt x="183" y="93"/>
                  </a:lnTo>
                  <a:lnTo>
                    <a:pt x="179" y="92"/>
                  </a:lnTo>
                  <a:lnTo>
                    <a:pt x="176" y="92"/>
                  </a:lnTo>
                  <a:lnTo>
                    <a:pt x="173" y="90"/>
                  </a:lnTo>
                  <a:lnTo>
                    <a:pt x="169" y="90"/>
                  </a:lnTo>
                  <a:lnTo>
                    <a:pt x="165" y="89"/>
                  </a:lnTo>
                  <a:lnTo>
                    <a:pt x="162" y="89"/>
                  </a:lnTo>
                  <a:lnTo>
                    <a:pt x="159" y="89"/>
                  </a:lnTo>
                  <a:lnTo>
                    <a:pt x="158" y="87"/>
                  </a:lnTo>
                  <a:lnTo>
                    <a:pt x="154" y="87"/>
                  </a:lnTo>
                  <a:lnTo>
                    <a:pt x="158" y="87"/>
                  </a:lnTo>
                  <a:lnTo>
                    <a:pt x="159" y="87"/>
                  </a:lnTo>
                  <a:lnTo>
                    <a:pt x="162" y="87"/>
                  </a:lnTo>
                  <a:lnTo>
                    <a:pt x="165" y="87"/>
                  </a:lnTo>
                  <a:lnTo>
                    <a:pt x="170" y="89"/>
                  </a:lnTo>
                  <a:lnTo>
                    <a:pt x="173" y="89"/>
                  </a:lnTo>
                  <a:lnTo>
                    <a:pt x="176" y="89"/>
                  </a:lnTo>
                  <a:lnTo>
                    <a:pt x="181" y="89"/>
                  </a:lnTo>
                  <a:lnTo>
                    <a:pt x="184" y="90"/>
                  </a:lnTo>
                  <a:lnTo>
                    <a:pt x="189" y="90"/>
                  </a:lnTo>
                  <a:lnTo>
                    <a:pt x="192" y="90"/>
                  </a:lnTo>
                  <a:lnTo>
                    <a:pt x="195" y="90"/>
                  </a:lnTo>
                  <a:lnTo>
                    <a:pt x="197" y="90"/>
                  </a:lnTo>
                  <a:lnTo>
                    <a:pt x="200" y="90"/>
                  </a:lnTo>
                  <a:lnTo>
                    <a:pt x="201" y="90"/>
                  </a:lnTo>
                  <a:lnTo>
                    <a:pt x="203" y="90"/>
                  </a:lnTo>
                  <a:lnTo>
                    <a:pt x="204" y="90"/>
                  </a:lnTo>
                  <a:lnTo>
                    <a:pt x="206" y="89"/>
                  </a:lnTo>
                  <a:lnTo>
                    <a:pt x="206" y="87"/>
                  </a:lnTo>
                  <a:lnTo>
                    <a:pt x="207" y="86"/>
                  </a:lnTo>
                  <a:lnTo>
                    <a:pt x="207" y="84"/>
                  </a:lnTo>
                  <a:lnTo>
                    <a:pt x="207" y="83"/>
                  </a:lnTo>
                  <a:lnTo>
                    <a:pt x="206" y="81"/>
                  </a:lnTo>
                  <a:lnTo>
                    <a:pt x="206" y="79"/>
                  </a:lnTo>
                  <a:lnTo>
                    <a:pt x="203" y="79"/>
                  </a:lnTo>
                  <a:lnTo>
                    <a:pt x="201" y="81"/>
                  </a:lnTo>
                  <a:lnTo>
                    <a:pt x="198" y="81"/>
                  </a:lnTo>
                  <a:lnTo>
                    <a:pt x="195" y="81"/>
                  </a:lnTo>
                  <a:lnTo>
                    <a:pt x="192" y="81"/>
                  </a:lnTo>
                  <a:lnTo>
                    <a:pt x="189" y="81"/>
                  </a:lnTo>
                  <a:lnTo>
                    <a:pt x="186" y="81"/>
                  </a:lnTo>
                  <a:lnTo>
                    <a:pt x="181" y="81"/>
                  </a:lnTo>
                  <a:lnTo>
                    <a:pt x="178" y="81"/>
                  </a:lnTo>
                  <a:lnTo>
                    <a:pt x="173" y="81"/>
                  </a:lnTo>
                  <a:lnTo>
                    <a:pt x="170" y="81"/>
                  </a:lnTo>
                  <a:lnTo>
                    <a:pt x="167" y="81"/>
                  </a:lnTo>
                  <a:lnTo>
                    <a:pt x="164" y="81"/>
                  </a:lnTo>
                  <a:lnTo>
                    <a:pt x="161" y="79"/>
                  </a:lnTo>
                  <a:lnTo>
                    <a:pt x="158" y="79"/>
                  </a:lnTo>
                  <a:lnTo>
                    <a:pt x="154" y="79"/>
                  </a:lnTo>
                  <a:lnTo>
                    <a:pt x="158" y="79"/>
                  </a:lnTo>
                  <a:lnTo>
                    <a:pt x="159" y="79"/>
                  </a:lnTo>
                  <a:lnTo>
                    <a:pt x="162" y="79"/>
                  </a:lnTo>
                  <a:lnTo>
                    <a:pt x="165" y="79"/>
                  </a:lnTo>
                  <a:lnTo>
                    <a:pt x="169" y="79"/>
                  </a:lnTo>
                  <a:lnTo>
                    <a:pt x="173" y="79"/>
                  </a:lnTo>
                  <a:lnTo>
                    <a:pt x="176" y="79"/>
                  </a:lnTo>
                  <a:lnTo>
                    <a:pt x="179" y="78"/>
                  </a:lnTo>
                  <a:lnTo>
                    <a:pt x="184" y="78"/>
                  </a:lnTo>
                  <a:lnTo>
                    <a:pt x="187" y="78"/>
                  </a:lnTo>
                  <a:lnTo>
                    <a:pt x="190" y="78"/>
                  </a:lnTo>
                  <a:lnTo>
                    <a:pt x="193" y="78"/>
                  </a:lnTo>
                  <a:lnTo>
                    <a:pt x="197" y="78"/>
                  </a:lnTo>
                  <a:lnTo>
                    <a:pt x="198" y="78"/>
                  </a:lnTo>
                  <a:lnTo>
                    <a:pt x="201" y="78"/>
                  </a:lnTo>
                  <a:lnTo>
                    <a:pt x="203" y="76"/>
                  </a:lnTo>
                  <a:lnTo>
                    <a:pt x="204" y="76"/>
                  </a:lnTo>
                  <a:lnTo>
                    <a:pt x="206" y="75"/>
                  </a:lnTo>
                  <a:lnTo>
                    <a:pt x="207" y="73"/>
                  </a:lnTo>
                  <a:lnTo>
                    <a:pt x="207" y="72"/>
                  </a:lnTo>
                  <a:lnTo>
                    <a:pt x="207" y="70"/>
                  </a:lnTo>
                  <a:lnTo>
                    <a:pt x="206" y="70"/>
                  </a:lnTo>
                  <a:lnTo>
                    <a:pt x="204" y="68"/>
                  </a:lnTo>
                  <a:lnTo>
                    <a:pt x="203" y="68"/>
                  </a:lnTo>
                  <a:lnTo>
                    <a:pt x="200" y="68"/>
                  </a:lnTo>
                  <a:lnTo>
                    <a:pt x="197" y="70"/>
                  </a:lnTo>
                  <a:lnTo>
                    <a:pt x="192" y="70"/>
                  </a:lnTo>
                  <a:lnTo>
                    <a:pt x="187" y="70"/>
                  </a:lnTo>
                  <a:lnTo>
                    <a:pt x="183" y="70"/>
                  </a:lnTo>
                  <a:lnTo>
                    <a:pt x="176" y="70"/>
                  </a:lnTo>
                  <a:lnTo>
                    <a:pt x="172" y="70"/>
                  </a:lnTo>
                  <a:lnTo>
                    <a:pt x="167" y="70"/>
                  </a:lnTo>
                  <a:lnTo>
                    <a:pt x="161" y="72"/>
                  </a:lnTo>
                  <a:lnTo>
                    <a:pt x="156" y="72"/>
                  </a:lnTo>
                  <a:lnTo>
                    <a:pt x="151" y="72"/>
                  </a:lnTo>
                  <a:lnTo>
                    <a:pt x="147" y="72"/>
                  </a:lnTo>
                  <a:lnTo>
                    <a:pt x="144" y="72"/>
                  </a:lnTo>
                  <a:lnTo>
                    <a:pt x="142" y="73"/>
                  </a:lnTo>
                  <a:lnTo>
                    <a:pt x="140" y="73"/>
                  </a:lnTo>
                  <a:lnTo>
                    <a:pt x="139" y="72"/>
                  </a:lnTo>
                  <a:lnTo>
                    <a:pt x="140" y="75"/>
                  </a:lnTo>
                  <a:lnTo>
                    <a:pt x="140" y="78"/>
                  </a:lnTo>
                  <a:lnTo>
                    <a:pt x="142" y="81"/>
                  </a:lnTo>
                  <a:lnTo>
                    <a:pt x="142" y="83"/>
                  </a:lnTo>
                  <a:lnTo>
                    <a:pt x="139" y="79"/>
                  </a:lnTo>
                  <a:lnTo>
                    <a:pt x="137" y="76"/>
                  </a:lnTo>
                  <a:lnTo>
                    <a:pt x="134" y="72"/>
                  </a:lnTo>
                  <a:lnTo>
                    <a:pt x="133" y="67"/>
                  </a:lnTo>
                  <a:lnTo>
                    <a:pt x="130" y="62"/>
                  </a:lnTo>
                  <a:lnTo>
                    <a:pt x="126" y="58"/>
                  </a:lnTo>
                  <a:lnTo>
                    <a:pt x="122" y="51"/>
                  </a:lnTo>
                  <a:lnTo>
                    <a:pt x="119" y="45"/>
                  </a:lnTo>
                  <a:lnTo>
                    <a:pt x="120" y="47"/>
                  </a:lnTo>
                  <a:lnTo>
                    <a:pt x="122" y="50"/>
                  </a:lnTo>
                  <a:lnTo>
                    <a:pt x="125" y="51"/>
                  </a:lnTo>
                  <a:lnTo>
                    <a:pt x="128" y="54"/>
                  </a:lnTo>
                  <a:lnTo>
                    <a:pt x="130" y="59"/>
                  </a:lnTo>
                  <a:lnTo>
                    <a:pt x="133" y="62"/>
                  </a:lnTo>
                  <a:lnTo>
                    <a:pt x="136" y="65"/>
                  </a:lnTo>
                  <a:lnTo>
                    <a:pt x="137" y="70"/>
                  </a:lnTo>
                  <a:lnTo>
                    <a:pt x="140" y="70"/>
                  </a:lnTo>
                  <a:lnTo>
                    <a:pt x="144" y="70"/>
                  </a:lnTo>
                  <a:lnTo>
                    <a:pt x="148" y="68"/>
                  </a:lnTo>
                  <a:lnTo>
                    <a:pt x="151" y="68"/>
                  </a:lnTo>
                  <a:lnTo>
                    <a:pt x="156" y="68"/>
                  </a:lnTo>
                  <a:lnTo>
                    <a:pt x="161" y="68"/>
                  </a:lnTo>
                  <a:lnTo>
                    <a:pt x="165" y="67"/>
                  </a:lnTo>
                  <a:lnTo>
                    <a:pt x="170" y="67"/>
                  </a:lnTo>
                  <a:lnTo>
                    <a:pt x="175" y="67"/>
                  </a:lnTo>
                  <a:lnTo>
                    <a:pt x="179" y="67"/>
                  </a:lnTo>
                  <a:lnTo>
                    <a:pt x="184" y="65"/>
                  </a:lnTo>
                  <a:lnTo>
                    <a:pt x="189" y="65"/>
                  </a:lnTo>
                  <a:lnTo>
                    <a:pt x="192" y="65"/>
                  </a:lnTo>
                  <a:lnTo>
                    <a:pt x="195" y="65"/>
                  </a:lnTo>
                  <a:lnTo>
                    <a:pt x="198" y="65"/>
                  </a:lnTo>
                  <a:lnTo>
                    <a:pt x="201" y="65"/>
                  </a:lnTo>
                  <a:lnTo>
                    <a:pt x="206" y="65"/>
                  </a:lnTo>
                  <a:lnTo>
                    <a:pt x="209" y="67"/>
                  </a:lnTo>
                  <a:lnTo>
                    <a:pt x="212" y="68"/>
                  </a:lnTo>
                  <a:lnTo>
                    <a:pt x="212" y="70"/>
                  </a:lnTo>
                  <a:lnTo>
                    <a:pt x="212" y="73"/>
                  </a:lnTo>
                  <a:lnTo>
                    <a:pt x="212" y="75"/>
                  </a:lnTo>
                  <a:lnTo>
                    <a:pt x="211" y="78"/>
                  </a:lnTo>
                  <a:lnTo>
                    <a:pt x="207" y="79"/>
                  </a:lnTo>
                  <a:lnTo>
                    <a:pt x="209" y="81"/>
                  </a:lnTo>
                  <a:lnTo>
                    <a:pt x="211" y="83"/>
                  </a:lnTo>
                  <a:lnTo>
                    <a:pt x="212" y="84"/>
                  </a:lnTo>
                  <a:lnTo>
                    <a:pt x="212" y="86"/>
                  </a:lnTo>
                  <a:lnTo>
                    <a:pt x="212" y="87"/>
                  </a:lnTo>
                  <a:lnTo>
                    <a:pt x="212" y="90"/>
                  </a:lnTo>
                  <a:lnTo>
                    <a:pt x="211" y="92"/>
                  </a:lnTo>
                  <a:lnTo>
                    <a:pt x="207" y="93"/>
                  </a:lnTo>
                  <a:lnTo>
                    <a:pt x="209" y="95"/>
                  </a:lnTo>
                  <a:lnTo>
                    <a:pt x="209" y="97"/>
                  </a:lnTo>
                  <a:lnTo>
                    <a:pt x="211" y="98"/>
                  </a:lnTo>
                  <a:lnTo>
                    <a:pt x="209" y="101"/>
                  </a:lnTo>
                  <a:lnTo>
                    <a:pt x="209" y="103"/>
                  </a:lnTo>
                  <a:lnTo>
                    <a:pt x="207" y="103"/>
                  </a:lnTo>
                  <a:lnTo>
                    <a:pt x="204" y="104"/>
                  </a:lnTo>
                  <a:lnTo>
                    <a:pt x="203" y="104"/>
                  </a:lnTo>
                  <a:lnTo>
                    <a:pt x="201" y="107"/>
                  </a:lnTo>
                  <a:lnTo>
                    <a:pt x="200" y="111"/>
                  </a:lnTo>
                  <a:lnTo>
                    <a:pt x="200" y="112"/>
                  </a:lnTo>
                  <a:lnTo>
                    <a:pt x="197" y="114"/>
                  </a:lnTo>
                  <a:lnTo>
                    <a:pt x="195" y="114"/>
                  </a:lnTo>
                  <a:lnTo>
                    <a:pt x="193" y="114"/>
                  </a:lnTo>
                  <a:lnTo>
                    <a:pt x="190" y="114"/>
                  </a:lnTo>
                  <a:lnTo>
                    <a:pt x="189" y="114"/>
                  </a:lnTo>
                  <a:lnTo>
                    <a:pt x="189" y="115"/>
                  </a:lnTo>
                  <a:lnTo>
                    <a:pt x="187" y="117"/>
                  </a:lnTo>
                  <a:lnTo>
                    <a:pt x="186" y="120"/>
                  </a:lnTo>
                  <a:lnTo>
                    <a:pt x="183" y="120"/>
                  </a:lnTo>
                  <a:lnTo>
                    <a:pt x="181" y="122"/>
                  </a:lnTo>
                  <a:lnTo>
                    <a:pt x="178" y="122"/>
                  </a:lnTo>
                  <a:lnTo>
                    <a:pt x="175" y="122"/>
                  </a:lnTo>
                  <a:lnTo>
                    <a:pt x="172" y="122"/>
                  </a:lnTo>
                  <a:lnTo>
                    <a:pt x="170" y="122"/>
                  </a:lnTo>
                  <a:lnTo>
                    <a:pt x="169" y="120"/>
                  </a:lnTo>
                  <a:lnTo>
                    <a:pt x="167" y="120"/>
                  </a:lnTo>
                  <a:lnTo>
                    <a:pt x="165" y="120"/>
                  </a:lnTo>
                  <a:lnTo>
                    <a:pt x="164" y="118"/>
                  </a:lnTo>
                  <a:lnTo>
                    <a:pt x="161" y="120"/>
                  </a:lnTo>
                  <a:lnTo>
                    <a:pt x="158" y="120"/>
                  </a:lnTo>
                  <a:lnTo>
                    <a:pt x="154" y="120"/>
                  </a:lnTo>
                  <a:lnTo>
                    <a:pt x="151" y="118"/>
                  </a:lnTo>
                  <a:lnTo>
                    <a:pt x="148" y="117"/>
                  </a:lnTo>
                  <a:lnTo>
                    <a:pt x="145" y="115"/>
                  </a:lnTo>
                  <a:lnTo>
                    <a:pt x="142" y="114"/>
                  </a:lnTo>
                  <a:lnTo>
                    <a:pt x="140" y="111"/>
                  </a:lnTo>
                  <a:lnTo>
                    <a:pt x="137" y="107"/>
                  </a:lnTo>
                  <a:lnTo>
                    <a:pt x="134" y="104"/>
                  </a:lnTo>
                  <a:lnTo>
                    <a:pt x="133" y="101"/>
                  </a:lnTo>
                  <a:lnTo>
                    <a:pt x="130" y="98"/>
                  </a:lnTo>
                  <a:lnTo>
                    <a:pt x="128" y="95"/>
                  </a:lnTo>
                  <a:lnTo>
                    <a:pt x="126" y="92"/>
                  </a:lnTo>
                  <a:lnTo>
                    <a:pt x="125" y="89"/>
                  </a:lnTo>
                  <a:lnTo>
                    <a:pt x="125" y="86"/>
                  </a:lnTo>
                  <a:lnTo>
                    <a:pt x="122" y="86"/>
                  </a:lnTo>
                  <a:lnTo>
                    <a:pt x="120" y="84"/>
                  </a:lnTo>
                  <a:lnTo>
                    <a:pt x="117" y="83"/>
                  </a:lnTo>
                  <a:lnTo>
                    <a:pt x="115" y="83"/>
                  </a:lnTo>
                  <a:lnTo>
                    <a:pt x="112" y="81"/>
                  </a:lnTo>
                  <a:lnTo>
                    <a:pt x="109" y="79"/>
                  </a:lnTo>
                  <a:lnTo>
                    <a:pt x="108" y="79"/>
                  </a:lnTo>
                  <a:lnTo>
                    <a:pt x="105" y="78"/>
                  </a:lnTo>
                  <a:lnTo>
                    <a:pt x="101" y="76"/>
                  </a:lnTo>
                  <a:lnTo>
                    <a:pt x="98" y="76"/>
                  </a:lnTo>
                  <a:lnTo>
                    <a:pt x="97" y="75"/>
                  </a:lnTo>
                  <a:lnTo>
                    <a:pt x="94" y="75"/>
                  </a:lnTo>
                  <a:lnTo>
                    <a:pt x="92" y="73"/>
                  </a:lnTo>
                  <a:lnTo>
                    <a:pt x="89" y="73"/>
                  </a:lnTo>
                  <a:lnTo>
                    <a:pt x="86" y="72"/>
                  </a:lnTo>
                  <a:lnTo>
                    <a:pt x="84" y="72"/>
                  </a:lnTo>
                  <a:lnTo>
                    <a:pt x="76" y="70"/>
                  </a:lnTo>
                  <a:lnTo>
                    <a:pt x="70" y="70"/>
                  </a:lnTo>
                  <a:lnTo>
                    <a:pt x="64" y="68"/>
                  </a:lnTo>
                  <a:lnTo>
                    <a:pt x="59" y="65"/>
                  </a:lnTo>
                  <a:lnTo>
                    <a:pt x="53" y="64"/>
                  </a:lnTo>
                  <a:lnTo>
                    <a:pt x="48" y="62"/>
                  </a:lnTo>
                  <a:lnTo>
                    <a:pt x="44" y="61"/>
                  </a:lnTo>
                  <a:lnTo>
                    <a:pt x="41" y="59"/>
                  </a:lnTo>
                  <a:lnTo>
                    <a:pt x="36" y="56"/>
                  </a:lnTo>
                  <a:lnTo>
                    <a:pt x="33" y="54"/>
                  </a:lnTo>
                  <a:lnTo>
                    <a:pt x="30" y="51"/>
                  </a:lnTo>
                  <a:lnTo>
                    <a:pt x="27" y="50"/>
                  </a:lnTo>
                  <a:lnTo>
                    <a:pt x="25" y="47"/>
                  </a:lnTo>
                  <a:lnTo>
                    <a:pt x="23" y="45"/>
                  </a:lnTo>
                  <a:lnTo>
                    <a:pt x="22" y="42"/>
                  </a:lnTo>
                  <a:lnTo>
                    <a:pt x="20" y="40"/>
                  </a:lnTo>
                  <a:lnTo>
                    <a:pt x="19" y="36"/>
                  </a:lnTo>
                  <a:lnTo>
                    <a:pt x="17" y="31"/>
                  </a:lnTo>
                  <a:lnTo>
                    <a:pt x="16" y="26"/>
                  </a:lnTo>
                  <a:lnTo>
                    <a:pt x="14" y="22"/>
                  </a:lnTo>
                  <a:lnTo>
                    <a:pt x="13" y="19"/>
                  </a:lnTo>
                  <a:lnTo>
                    <a:pt x="13" y="14"/>
                  </a:lnTo>
                  <a:lnTo>
                    <a:pt x="11" y="12"/>
                  </a:lnTo>
                  <a:lnTo>
                    <a:pt x="11" y="11"/>
                  </a:lnTo>
                  <a:lnTo>
                    <a:pt x="9" y="9"/>
                  </a:lnTo>
                  <a:lnTo>
                    <a:pt x="8" y="8"/>
                  </a:lnTo>
                  <a:lnTo>
                    <a:pt x="6" y="8"/>
                  </a:lnTo>
                  <a:lnTo>
                    <a:pt x="5" y="6"/>
                  </a:lnTo>
                  <a:lnTo>
                    <a:pt x="5" y="5"/>
                  </a:lnTo>
                  <a:lnTo>
                    <a:pt x="3" y="3"/>
                  </a:lnTo>
                  <a:lnTo>
                    <a:pt x="2" y="1"/>
                  </a:lnTo>
                  <a:lnTo>
                    <a:pt x="0" y="0"/>
                  </a:lnTo>
                  <a:lnTo>
                    <a:pt x="2" y="1"/>
                  </a:lnTo>
                  <a:lnTo>
                    <a:pt x="3" y="1"/>
                  </a:lnTo>
                  <a:lnTo>
                    <a:pt x="5" y="3"/>
                  </a:lnTo>
                  <a:lnTo>
                    <a:pt x="6" y="5"/>
                  </a:lnTo>
                  <a:lnTo>
                    <a:pt x="8" y="5"/>
                  </a:lnTo>
                  <a:lnTo>
                    <a:pt x="9" y="6"/>
                  </a:lnTo>
                  <a:lnTo>
                    <a:pt x="11" y="8"/>
                  </a:lnTo>
                  <a:lnTo>
                    <a:pt x="13"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32" name="Freeform 1317"/>
            <p:cNvSpPr>
              <a:spLocks/>
            </p:cNvSpPr>
            <p:nvPr/>
          </p:nvSpPr>
          <p:spPr bwMode="auto">
            <a:xfrm>
              <a:off x="3786" y="278"/>
              <a:ext cx="1" cy="3"/>
            </a:xfrm>
            <a:custGeom>
              <a:avLst/>
              <a:gdLst>
                <a:gd name="T0" fmla="*/ 1 w 1"/>
                <a:gd name="T1" fmla="*/ 3 h 3"/>
                <a:gd name="T2" fmla="*/ 1 w 1"/>
                <a:gd name="T3" fmla="*/ 1 h 3"/>
                <a:gd name="T4" fmla="*/ 0 w 1"/>
                <a:gd name="T5" fmla="*/ 1 h 3"/>
                <a:gd name="T6" fmla="*/ 0 w 1"/>
                <a:gd name="T7" fmla="*/ 1 h 3"/>
                <a:gd name="T8" fmla="*/ 0 w 1"/>
                <a:gd name="T9" fmla="*/ 0 h 3"/>
                <a:gd name="T10" fmla="*/ 0 w 1"/>
                <a:gd name="T11" fmla="*/ 1 h 3"/>
                <a:gd name="T12" fmla="*/ 1 w 1"/>
                <a:gd name="T13" fmla="*/ 1 h 3"/>
                <a:gd name="T14" fmla="*/ 1 w 1"/>
                <a:gd name="T15" fmla="*/ 1 h 3"/>
                <a:gd name="T16" fmla="*/ 1 w 1"/>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3"/>
                <a:gd name="T29" fmla="*/ 1 w 1"/>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3">
                  <a:moveTo>
                    <a:pt x="1" y="3"/>
                  </a:moveTo>
                  <a:lnTo>
                    <a:pt x="1" y="1"/>
                  </a:lnTo>
                  <a:lnTo>
                    <a:pt x="0" y="1"/>
                  </a:lnTo>
                  <a:lnTo>
                    <a:pt x="0" y="0"/>
                  </a:lnTo>
                  <a:lnTo>
                    <a:pt x="0" y="1"/>
                  </a:lnTo>
                  <a:lnTo>
                    <a:pt x="1" y="1"/>
                  </a:lnTo>
                  <a:lnTo>
                    <a:pt x="1"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33" name="Freeform 1318"/>
            <p:cNvSpPr>
              <a:spLocks/>
            </p:cNvSpPr>
            <p:nvPr/>
          </p:nvSpPr>
          <p:spPr bwMode="auto">
            <a:xfrm>
              <a:off x="3773" y="275"/>
              <a:ext cx="20" cy="17"/>
            </a:xfrm>
            <a:custGeom>
              <a:avLst/>
              <a:gdLst>
                <a:gd name="T0" fmla="*/ 11 w 20"/>
                <a:gd name="T1" fmla="*/ 0 h 17"/>
                <a:gd name="T2" fmla="*/ 11 w 20"/>
                <a:gd name="T3" fmla="*/ 1 h 17"/>
                <a:gd name="T4" fmla="*/ 9 w 20"/>
                <a:gd name="T5" fmla="*/ 3 h 17"/>
                <a:gd name="T6" fmla="*/ 8 w 20"/>
                <a:gd name="T7" fmla="*/ 6 h 17"/>
                <a:gd name="T8" fmla="*/ 6 w 20"/>
                <a:gd name="T9" fmla="*/ 9 h 17"/>
                <a:gd name="T10" fmla="*/ 5 w 20"/>
                <a:gd name="T11" fmla="*/ 11 h 17"/>
                <a:gd name="T12" fmla="*/ 2 w 20"/>
                <a:gd name="T13" fmla="*/ 14 h 17"/>
                <a:gd name="T14" fmla="*/ 0 w 20"/>
                <a:gd name="T15" fmla="*/ 15 h 17"/>
                <a:gd name="T16" fmla="*/ 0 w 20"/>
                <a:gd name="T17" fmla="*/ 17 h 17"/>
                <a:gd name="T18" fmla="*/ 2 w 20"/>
                <a:gd name="T19" fmla="*/ 17 h 17"/>
                <a:gd name="T20" fmla="*/ 3 w 20"/>
                <a:gd name="T21" fmla="*/ 17 h 17"/>
                <a:gd name="T22" fmla="*/ 6 w 20"/>
                <a:gd name="T23" fmla="*/ 17 h 17"/>
                <a:gd name="T24" fmla="*/ 9 w 20"/>
                <a:gd name="T25" fmla="*/ 15 h 17"/>
                <a:gd name="T26" fmla="*/ 13 w 20"/>
                <a:gd name="T27" fmla="*/ 14 h 17"/>
                <a:gd name="T28" fmla="*/ 16 w 20"/>
                <a:gd name="T29" fmla="*/ 14 h 17"/>
                <a:gd name="T30" fmla="*/ 19 w 20"/>
                <a:gd name="T31" fmla="*/ 12 h 17"/>
                <a:gd name="T32" fmla="*/ 20 w 20"/>
                <a:gd name="T33" fmla="*/ 12 h 17"/>
                <a:gd name="T34" fmla="*/ 19 w 20"/>
                <a:gd name="T35" fmla="*/ 11 h 17"/>
                <a:gd name="T36" fmla="*/ 16 w 20"/>
                <a:gd name="T37" fmla="*/ 9 h 17"/>
                <a:gd name="T38" fmla="*/ 14 w 20"/>
                <a:gd name="T39" fmla="*/ 7 h 17"/>
                <a:gd name="T40" fmla="*/ 14 w 20"/>
                <a:gd name="T41" fmla="*/ 6 h 17"/>
                <a:gd name="T42" fmla="*/ 13 w 20"/>
                <a:gd name="T43" fmla="*/ 4 h 17"/>
                <a:gd name="T44" fmla="*/ 13 w 20"/>
                <a:gd name="T45" fmla="*/ 3 h 17"/>
                <a:gd name="T46" fmla="*/ 11 w 20"/>
                <a:gd name="T47" fmla="*/ 1 h 17"/>
                <a:gd name="T48" fmla="*/ 11 w 20"/>
                <a:gd name="T49" fmla="*/ 0 h 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
                <a:gd name="T76" fmla="*/ 0 h 17"/>
                <a:gd name="T77" fmla="*/ 20 w 20"/>
                <a:gd name="T78" fmla="*/ 17 h 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 h="17">
                  <a:moveTo>
                    <a:pt x="11" y="0"/>
                  </a:moveTo>
                  <a:lnTo>
                    <a:pt x="11" y="1"/>
                  </a:lnTo>
                  <a:lnTo>
                    <a:pt x="9" y="3"/>
                  </a:lnTo>
                  <a:lnTo>
                    <a:pt x="8" y="6"/>
                  </a:lnTo>
                  <a:lnTo>
                    <a:pt x="6" y="9"/>
                  </a:lnTo>
                  <a:lnTo>
                    <a:pt x="5" y="11"/>
                  </a:lnTo>
                  <a:lnTo>
                    <a:pt x="2" y="14"/>
                  </a:lnTo>
                  <a:lnTo>
                    <a:pt x="0" y="15"/>
                  </a:lnTo>
                  <a:lnTo>
                    <a:pt x="0" y="17"/>
                  </a:lnTo>
                  <a:lnTo>
                    <a:pt x="2" y="17"/>
                  </a:lnTo>
                  <a:lnTo>
                    <a:pt x="3" y="17"/>
                  </a:lnTo>
                  <a:lnTo>
                    <a:pt x="6" y="17"/>
                  </a:lnTo>
                  <a:lnTo>
                    <a:pt x="9" y="15"/>
                  </a:lnTo>
                  <a:lnTo>
                    <a:pt x="13" y="14"/>
                  </a:lnTo>
                  <a:lnTo>
                    <a:pt x="16" y="14"/>
                  </a:lnTo>
                  <a:lnTo>
                    <a:pt x="19" y="12"/>
                  </a:lnTo>
                  <a:lnTo>
                    <a:pt x="20" y="12"/>
                  </a:lnTo>
                  <a:lnTo>
                    <a:pt x="19" y="11"/>
                  </a:lnTo>
                  <a:lnTo>
                    <a:pt x="16" y="9"/>
                  </a:lnTo>
                  <a:lnTo>
                    <a:pt x="14" y="7"/>
                  </a:lnTo>
                  <a:lnTo>
                    <a:pt x="14" y="6"/>
                  </a:lnTo>
                  <a:lnTo>
                    <a:pt x="13" y="4"/>
                  </a:lnTo>
                  <a:lnTo>
                    <a:pt x="13" y="3"/>
                  </a:lnTo>
                  <a:lnTo>
                    <a:pt x="11" y="1"/>
                  </a:lnTo>
                  <a:lnTo>
                    <a:pt x="1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34" name="Freeform 1319"/>
            <p:cNvSpPr>
              <a:spLocks/>
            </p:cNvSpPr>
            <p:nvPr/>
          </p:nvSpPr>
          <p:spPr bwMode="auto">
            <a:xfrm>
              <a:off x="3796" y="273"/>
              <a:ext cx="7" cy="5"/>
            </a:xfrm>
            <a:custGeom>
              <a:avLst/>
              <a:gdLst>
                <a:gd name="T0" fmla="*/ 4 w 7"/>
                <a:gd name="T1" fmla="*/ 5 h 5"/>
                <a:gd name="T2" fmla="*/ 4 w 7"/>
                <a:gd name="T3" fmla="*/ 5 h 5"/>
                <a:gd name="T4" fmla="*/ 2 w 7"/>
                <a:gd name="T5" fmla="*/ 5 h 5"/>
                <a:gd name="T6" fmla="*/ 2 w 7"/>
                <a:gd name="T7" fmla="*/ 3 h 5"/>
                <a:gd name="T8" fmla="*/ 0 w 7"/>
                <a:gd name="T9" fmla="*/ 3 h 5"/>
                <a:gd name="T10" fmla="*/ 2 w 7"/>
                <a:gd name="T11" fmla="*/ 2 h 5"/>
                <a:gd name="T12" fmla="*/ 2 w 7"/>
                <a:gd name="T13" fmla="*/ 0 h 5"/>
                <a:gd name="T14" fmla="*/ 4 w 7"/>
                <a:gd name="T15" fmla="*/ 0 h 5"/>
                <a:gd name="T16" fmla="*/ 4 w 7"/>
                <a:gd name="T17" fmla="*/ 0 h 5"/>
                <a:gd name="T18" fmla="*/ 5 w 7"/>
                <a:gd name="T19" fmla="*/ 0 h 5"/>
                <a:gd name="T20" fmla="*/ 7 w 7"/>
                <a:gd name="T21" fmla="*/ 0 h 5"/>
                <a:gd name="T22" fmla="*/ 7 w 7"/>
                <a:gd name="T23" fmla="*/ 2 h 5"/>
                <a:gd name="T24" fmla="*/ 7 w 7"/>
                <a:gd name="T25" fmla="*/ 3 h 5"/>
                <a:gd name="T26" fmla="*/ 7 w 7"/>
                <a:gd name="T27" fmla="*/ 3 h 5"/>
                <a:gd name="T28" fmla="*/ 7 w 7"/>
                <a:gd name="T29" fmla="*/ 5 h 5"/>
                <a:gd name="T30" fmla="*/ 5 w 7"/>
                <a:gd name="T31" fmla="*/ 5 h 5"/>
                <a:gd name="T32" fmla="*/ 4 w 7"/>
                <a:gd name="T33" fmla="*/ 5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
                <a:gd name="T52" fmla="*/ 0 h 5"/>
                <a:gd name="T53" fmla="*/ 7 w 7"/>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 h="5">
                  <a:moveTo>
                    <a:pt x="4" y="5"/>
                  </a:moveTo>
                  <a:lnTo>
                    <a:pt x="4" y="5"/>
                  </a:lnTo>
                  <a:lnTo>
                    <a:pt x="2" y="5"/>
                  </a:lnTo>
                  <a:lnTo>
                    <a:pt x="2" y="3"/>
                  </a:lnTo>
                  <a:lnTo>
                    <a:pt x="0" y="3"/>
                  </a:lnTo>
                  <a:lnTo>
                    <a:pt x="2" y="2"/>
                  </a:lnTo>
                  <a:lnTo>
                    <a:pt x="2" y="0"/>
                  </a:lnTo>
                  <a:lnTo>
                    <a:pt x="4" y="0"/>
                  </a:lnTo>
                  <a:lnTo>
                    <a:pt x="5" y="0"/>
                  </a:lnTo>
                  <a:lnTo>
                    <a:pt x="7" y="0"/>
                  </a:lnTo>
                  <a:lnTo>
                    <a:pt x="7" y="2"/>
                  </a:lnTo>
                  <a:lnTo>
                    <a:pt x="7" y="3"/>
                  </a:lnTo>
                  <a:lnTo>
                    <a:pt x="7" y="5"/>
                  </a:lnTo>
                  <a:lnTo>
                    <a:pt x="5" y="5"/>
                  </a:lnTo>
                  <a:lnTo>
                    <a:pt x="4"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35" name="Freeform 1320"/>
            <p:cNvSpPr>
              <a:spLocks/>
            </p:cNvSpPr>
            <p:nvPr/>
          </p:nvSpPr>
          <p:spPr bwMode="auto">
            <a:xfrm>
              <a:off x="3801" y="217"/>
              <a:ext cx="61" cy="65"/>
            </a:xfrm>
            <a:custGeom>
              <a:avLst/>
              <a:gdLst>
                <a:gd name="T0" fmla="*/ 2 w 61"/>
                <a:gd name="T1" fmla="*/ 3 h 65"/>
                <a:gd name="T2" fmla="*/ 3 w 61"/>
                <a:gd name="T3" fmla="*/ 0 h 65"/>
                <a:gd name="T4" fmla="*/ 6 w 61"/>
                <a:gd name="T5" fmla="*/ 1 h 65"/>
                <a:gd name="T6" fmla="*/ 9 w 61"/>
                <a:gd name="T7" fmla="*/ 5 h 65"/>
                <a:gd name="T8" fmla="*/ 13 w 61"/>
                <a:gd name="T9" fmla="*/ 8 h 65"/>
                <a:gd name="T10" fmla="*/ 17 w 61"/>
                <a:gd name="T11" fmla="*/ 8 h 65"/>
                <a:gd name="T12" fmla="*/ 22 w 61"/>
                <a:gd name="T13" fmla="*/ 12 h 65"/>
                <a:gd name="T14" fmla="*/ 27 w 61"/>
                <a:gd name="T15" fmla="*/ 19 h 65"/>
                <a:gd name="T16" fmla="*/ 30 w 61"/>
                <a:gd name="T17" fmla="*/ 25 h 65"/>
                <a:gd name="T18" fmla="*/ 33 w 61"/>
                <a:gd name="T19" fmla="*/ 26 h 65"/>
                <a:gd name="T20" fmla="*/ 36 w 61"/>
                <a:gd name="T21" fmla="*/ 30 h 65"/>
                <a:gd name="T22" fmla="*/ 39 w 61"/>
                <a:gd name="T23" fmla="*/ 34 h 65"/>
                <a:gd name="T24" fmla="*/ 41 w 61"/>
                <a:gd name="T25" fmla="*/ 39 h 65"/>
                <a:gd name="T26" fmla="*/ 42 w 61"/>
                <a:gd name="T27" fmla="*/ 39 h 65"/>
                <a:gd name="T28" fmla="*/ 45 w 61"/>
                <a:gd name="T29" fmla="*/ 40 h 65"/>
                <a:gd name="T30" fmla="*/ 48 w 61"/>
                <a:gd name="T31" fmla="*/ 44 h 65"/>
                <a:gd name="T32" fmla="*/ 50 w 61"/>
                <a:gd name="T33" fmla="*/ 48 h 65"/>
                <a:gd name="T34" fmla="*/ 52 w 61"/>
                <a:gd name="T35" fmla="*/ 51 h 65"/>
                <a:gd name="T36" fmla="*/ 55 w 61"/>
                <a:gd name="T37" fmla="*/ 54 h 65"/>
                <a:gd name="T38" fmla="*/ 58 w 61"/>
                <a:gd name="T39" fmla="*/ 58 h 65"/>
                <a:gd name="T40" fmla="*/ 59 w 61"/>
                <a:gd name="T41" fmla="*/ 62 h 65"/>
                <a:gd name="T42" fmla="*/ 56 w 61"/>
                <a:gd name="T43" fmla="*/ 65 h 65"/>
                <a:gd name="T44" fmla="*/ 56 w 61"/>
                <a:gd name="T45" fmla="*/ 64 h 65"/>
                <a:gd name="T46" fmla="*/ 55 w 61"/>
                <a:gd name="T47" fmla="*/ 61 h 65"/>
                <a:gd name="T48" fmla="*/ 53 w 61"/>
                <a:gd name="T49" fmla="*/ 58 h 65"/>
                <a:gd name="T50" fmla="*/ 50 w 61"/>
                <a:gd name="T51" fmla="*/ 54 h 65"/>
                <a:gd name="T52" fmla="*/ 50 w 61"/>
                <a:gd name="T53" fmla="*/ 61 h 65"/>
                <a:gd name="T54" fmla="*/ 47 w 61"/>
                <a:gd name="T55" fmla="*/ 65 h 65"/>
                <a:gd name="T56" fmla="*/ 47 w 61"/>
                <a:gd name="T57" fmla="*/ 58 h 65"/>
                <a:gd name="T58" fmla="*/ 45 w 61"/>
                <a:gd name="T59" fmla="*/ 51 h 65"/>
                <a:gd name="T60" fmla="*/ 44 w 61"/>
                <a:gd name="T61" fmla="*/ 47 h 65"/>
                <a:gd name="T62" fmla="*/ 42 w 61"/>
                <a:gd name="T63" fmla="*/ 44 h 65"/>
                <a:gd name="T64" fmla="*/ 42 w 61"/>
                <a:gd name="T65" fmla="*/ 50 h 65"/>
                <a:gd name="T66" fmla="*/ 41 w 61"/>
                <a:gd name="T67" fmla="*/ 56 h 65"/>
                <a:gd name="T68" fmla="*/ 39 w 61"/>
                <a:gd name="T69" fmla="*/ 48 h 65"/>
                <a:gd name="T70" fmla="*/ 38 w 61"/>
                <a:gd name="T71" fmla="*/ 40 h 65"/>
                <a:gd name="T72" fmla="*/ 34 w 61"/>
                <a:gd name="T73" fmla="*/ 33 h 65"/>
                <a:gd name="T74" fmla="*/ 30 w 61"/>
                <a:gd name="T75" fmla="*/ 30 h 65"/>
                <a:gd name="T76" fmla="*/ 33 w 61"/>
                <a:gd name="T77" fmla="*/ 40 h 65"/>
                <a:gd name="T78" fmla="*/ 31 w 61"/>
                <a:gd name="T79" fmla="*/ 50 h 65"/>
                <a:gd name="T80" fmla="*/ 28 w 61"/>
                <a:gd name="T81" fmla="*/ 34 h 65"/>
                <a:gd name="T82" fmla="*/ 24 w 61"/>
                <a:gd name="T83" fmla="*/ 22 h 65"/>
                <a:gd name="T84" fmla="*/ 19 w 61"/>
                <a:gd name="T85" fmla="*/ 14 h 65"/>
                <a:gd name="T86" fmla="*/ 14 w 61"/>
                <a:gd name="T87" fmla="*/ 11 h 65"/>
                <a:gd name="T88" fmla="*/ 16 w 61"/>
                <a:gd name="T89" fmla="*/ 19 h 65"/>
                <a:gd name="T90" fmla="*/ 19 w 61"/>
                <a:gd name="T91" fmla="*/ 28 h 65"/>
                <a:gd name="T92" fmla="*/ 13 w 61"/>
                <a:gd name="T93" fmla="*/ 17 h 65"/>
                <a:gd name="T94" fmla="*/ 9 w 61"/>
                <a:gd name="T95" fmla="*/ 9 h 65"/>
                <a:gd name="T96" fmla="*/ 6 w 61"/>
                <a:gd name="T97" fmla="*/ 6 h 65"/>
                <a:gd name="T98" fmla="*/ 3 w 61"/>
                <a:gd name="T99" fmla="*/ 8 h 65"/>
                <a:gd name="T100" fmla="*/ 5 w 61"/>
                <a:gd name="T101" fmla="*/ 14 h 65"/>
                <a:gd name="T102" fmla="*/ 6 w 61"/>
                <a:gd name="T103" fmla="*/ 25 h 65"/>
                <a:gd name="T104" fmla="*/ 8 w 61"/>
                <a:gd name="T105" fmla="*/ 36 h 65"/>
                <a:gd name="T106" fmla="*/ 9 w 61"/>
                <a:gd name="T107" fmla="*/ 45 h 65"/>
                <a:gd name="T108" fmla="*/ 3 w 61"/>
                <a:gd name="T109" fmla="*/ 34 h 65"/>
                <a:gd name="T110" fmla="*/ 0 w 61"/>
                <a:gd name="T111" fmla="*/ 11 h 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1"/>
                <a:gd name="T169" fmla="*/ 0 h 65"/>
                <a:gd name="T170" fmla="*/ 61 w 61"/>
                <a:gd name="T171" fmla="*/ 65 h 6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1" h="65">
                  <a:moveTo>
                    <a:pt x="0" y="5"/>
                  </a:moveTo>
                  <a:lnTo>
                    <a:pt x="2" y="3"/>
                  </a:lnTo>
                  <a:lnTo>
                    <a:pt x="2" y="1"/>
                  </a:lnTo>
                  <a:lnTo>
                    <a:pt x="3" y="0"/>
                  </a:lnTo>
                  <a:lnTo>
                    <a:pt x="5" y="0"/>
                  </a:lnTo>
                  <a:lnTo>
                    <a:pt x="6" y="1"/>
                  </a:lnTo>
                  <a:lnTo>
                    <a:pt x="8" y="3"/>
                  </a:lnTo>
                  <a:lnTo>
                    <a:pt x="9" y="5"/>
                  </a:lnTo>
                  <a:lnTo>
                    <a:pt x="13" y="8"/>
                  </a:lnTo>
                  <a:lnTo>
                    <a:pt x="14" y="8"/>
                  </a:lnTo>
                  <a:lnTo>
                    <a:pt x="17" y="8"/>
                  </a:lnTo>
                  <a:lnTo>
                    <a:pt x="19" y="11"/>
                  </a:lnTo>
                  <a:lnTo>
                    <a:pt x="22" y="12"/>
                  </a:lnTo>
                  <a:lnTo>
                    <a:pt x="24" y="15"/>
                  </a:lnTo>
                  <a:lnTo>
                    <a:pt x="27" y="19"/>
                  </a:lnTo>
                  <a:lnTo>
                    <a:pt x="28" y="22"/>
                  </a:lnTo>
                  <a:lnTo>
                    <a:pt x="30" y="25"/>
                  </a:lnTo>
                  <a:lnTo>
                    <a:pt x="31" y="26"/>
                  </a:lnTo>
                  <a:lnTo>
                    <a:pt x="33" y="26"/>
                  </a:lnTo>
                  <a:lnTo>
                    <a:pt x="34" y="28"/>
                  </a:lnTo>
                  <a:lnTo>
                    <a:pt x="36" y="30"/>
                  </a:lnTo>
                  <a:lnTo>
                    <a:pt x="38" y="33"/>
                  </a:lnTo>
                  <a:lnTo>
                    <a:pt x="39" y="34"/>
                  </a:lnTo>
                  <a:lnTo>
                    <a:pt x="39" y="37"/>
                  </a:lnTo>
                  <a:lnTo>
                    <a:pt x="41" y="39"/>
                  </a:lnTo>
                  <a:lnTo>
                    <a:pt x="42" y="39"/>
                  </a:lnTo>
                  <a:lnTo>
                    <a:pt x="44" y="39"/>
                  </a:lnTo>
                  <a:lnTo>
                    <a:pt x="45" y="40"/>
                  </a:lnTo>
                  <a:lnTo>
                    <a:pt x="47" y="42"/>
                  </a:lnTo>
                  <a:lnTo>
                    <a:pt x="48" y="44"/>
                  </a:lnTo>
                  <a:lnTo>
                    <a:pt x="50" y="47"/>
                  </a:lnTo>
                  <a:lnTo>
                    <a:pt x="50" y="48"/>
                  </a:lnTo>
                  <a:lnTo>
                    <a:pt x="50" y="51"/>
                  </a:lnTo>
                  <a:lnTo>
                    <a:pt x="52" y="51"/>
                  </a:lnTo>
                  <a:lnTo>
                    <a:pt x="53" y="53"/>
                  </a:lnTo>
                  <a:lnTo>
                    <a:pt x="55" y="54"/>
                  </a:lnTo>
                  <a:lnTo>
                    <a:pt x="56" y="56"/>
                  </a:lnTo>
                  <a:lnTo>
                    <a:pt x="58" y="58"/>
                  </a:lnTo>
                  <a:lnTo>
                    <a:pt x="58" y="61"/>
                  </a:lnTo>
                  <a:lnTo>
                    <a:pt x="59" y="62"/>
                  </a:lnTo>
                  <a:lnTo>
                    <a:pt x="61" y="65"/>
                  </a:lnTo>
                  <a:lnTo>
                    <a:pt x="56" y="65"/>
                  </a:lnTo>
                  <a:lnTo>
                    <a:pt x="56" y="64"/>
                  </a:lnTo>
                  <a:lnTo>
                    <a:pt x="55" y="62"/>
                  </a:lnTo>
                  <a:lnTo>
                    <a:pt x="55" y="61"/>
                  </a:lnTo>
                  <a:lnTo>
                    <a:pt x="53" y="59"/>
                  </a:lnTo>
                  <a:lnTo>
                    <a:pt x="53" y="58"/>
                  </a:lnTo>
                  <a:lnTo>
                    <a:pt x="52" y="56"/>
                  </a:lnTo>
                  <a:lnTo>
                    <a:pt x="50" y="54"/>
                  </a:lnTo>
                  <a:lnTo>
                    <a:pt x="50" y="58"/>
                  </a:lnTo>
                  <a:lnTo>
                    <a:pt x="50" y="61"/>
                  </a:lnTo>
                  <a:lnTo>
                    <a:pt x="48" y="62"/>
                  </a:lnTo>
                  <a:lnTo>
                    <a:pt x="47" y="65"/>
                  </a:lnTo>
                  <a:lnTo>
                    <a:pt x="47" y="62"/>
                  </a:lnTo>
                  <a:lnTo>
                    <a:pt x="47" y="58"/>
                  </a:lnTo>
                  <a:lnTo>
                    <a:pt x="47" y="54"/>
                  </a:lnTo>
                  <a:lnTo>
                    <a:pt x="45" y="51"/>
                  </a:lnTo>
                  <a:lnTo>
                    <a:pt x="45" y="48"/>
                  </a:lnTo>
                  <a:lnTo>
                    <a:pt x="44" y="47"/>
                  </a:lnTo>
                  <a:lnTo>
                    <a:pt x="42" y="44"/>
                  </a:lnTo>
                  <a:lnTo>
                    <a:pt x="42" y="47"/>
                  </a:lnTo>
                  <a:lnTo>
                    <a:pt x="42" y="50"/>
                  </a:lnTo>
                  <a:lnTo>
                    <a:pt x="41" y="53"/>
                  </a:lnTo>
                  <a:lnTo>
                    <a:pt x="41" y="56"/>
                  </a:lnTo>
                  <a:lnTo>
                    <a:pt x="41" y="51"/>
                  </a:lnTo>
                  <a:lnTo>
                    <a:pt x="39" y="48"/>
                  </a:lnTo>
                  <a:lnTo>
                    <a:pt x="39" y="44"/>
                  </a:lnTo>
                  <a:lnTo>
                    <a:pt x="38" y="40"/>
                  </a:lnTo>
                  <a:lnTo>
                    <a:pt x="36" y="36"/>
                  </a:lnTo>
                  <a:lnTo>
                    <a:pt x="34" y="33"/>
                  </a:lnTo>
                  <a:lnTo>
                    <a:pt x="33" y="31"/>
                  </a:lnTo>
                  <a:lnTo>
                    <a:pt x="30" y="30"/>
                  </a:lnTo>
                  <a:lnTo>
                    <a:pt x="31" y="34"/>
                  </a:lnTo>
                  <a:lnTo>
                    <a:pt x="33" y="40"/>
                  </a:lnTo>
                  <a:lnTo>
                    <a:pt x="33" y="45"/>
                  </a:lnTo>
                  <a:lnTo>
                    <a:pt x="31" y="50"/>
                  </a:lnTo>
                  <a:lnTo>
                    <a:pt x="30" y="42"/>
                  </a:lnTo>
                  <a:lnTo>
                    <a:pt x="28" y="34"/>
                  </a:lnTo>
                  <a:lnTo>
                    <a:pt x="27" y="28"/>
                  </a:lnTo>
                  <a:lnTo>
                    <a:pt x="24" y="22"/>
                  </a:lnTo>
                  <a:lnTo>
                    <a:pt x="20" y="17"/>
                  </a:lnTo>
                  <a:lnTo>
                    <a:pt x="19" y="14"/>
                  </a:lnTo>
                  <a:lnTo>
                    <a:pt x="16" y="12"/>
                  </a:lnTo>
                  <a:lnTo>
                    <a:pt x="14" y="11"/>
                  </a:lnTo>
                  <a:lnTo>
                    <a:pt x="16" y="14"/>
                  </a:lnTo>
                  <a:lnTo>
                    <a:pt x="16" y="19"/>
                  </a:lnTo>
                  <a:lnTo>
                    <a:pt x="17" y="23"/>
                  </a:lnTo>
                  <a:lnTo>
                    <a:pt x="19" y="28"/>
                  </a:lnTo>
                  <a:lnTo>
                    <a:pt x="16" y="22"/>
                  </a:lnTo>
                  <a:lnTo>
                    <a:pt x="13" y="17"/>
                  </a:lnTo>
                  <a:lnTo>
                    <a:pt x="11" y="12"/>
                  </a:lnTo>
                  <a:lnTo>
                    <a:pt x="9" y="9"/>
                  </a:lnTo>
                  <a:lnTo>
                    <a:pt x="8" y="8"/>
                  </a:lnTo>
                  <a:lnTo>
                    <a:pt x="6" y="6"/>
                  </a:lnTo>
                  <a:lnTo>
                    <a:pt x="5" y="6"/>
                  </a:lnTo>
                  <a:lnTo>
                    <a:pt x="3" y="8"/>
                  </a:lnTo>
                  <a:lnTo>
                    <a:pt x="3" y="9"/>
                  </a:lnTo>
                  <a:lnTo>
                    <a:pt x="5" y="14"/>
                  </a:lnTo>
                  <a:lnTo>
                    <a:pt x="5" y="19"/>
                  </a:lnTo>
                  <a:lnTo>
                    <a:pt x="6" y="25"/>
                  </a:lnTo>
                  <a:lnTo>
                    <a:pt x="6" y="31"/>
                  </a:lnTo>
                  <a:lnTo>
                    <a:pt x="8" y="36"/>
                  </a:lnTo>
                  <a:lnTo>
                    <a:pt x="9" y="42"/>
                  </a:lnTo>
                  <a:lnTo>
                    <a:pt x="9" y="45"/>
                  </a:lnTo>
                  <a:lnTo>
                    <a:pt x="5" y="44"/>
                  </a:lnTo>
                  <a:lnTo>
                    <a:pt x="3" y="34"/>
                  </a:lnTo>
                  <a:lnTo>
                    <a:pt x="2" y="23"/>
                  </a:lnTo>
                  <a:lnTo>
                    <a:pt x="0" y="11"/>
                  </a:lnTo>
                  <a:lnTo>
                    <a:pt x="0"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31792" name="Group 1321"/>
          <p:cNvGrpSpPr>
            <a:grpSpLocks/>
          </p:cNvGrpSpPr>
          <p:nvPr/>
        </p:nvGrpSpPr>
        <p:grpSpPr bwMode="auto">
          <a:xfrm flipH="1">
            <a:off x="2924175" y="4467225"/>
            <a:ext cx="381000" cy="457200"/>
            <a:chOff x="212" y="3315"/>
            <a:chExt cx="599" cy="628"/>
          </a:xfrm>
        </p:grpSpPr>
        <p:sp>
          <p:nvSpPr>
            <p:cNvPr id="31808" name="Freeform 1322"/>
            <p:cNvSpPr>
              <a:spLocks/>
            </p:cNvSpPr>
            <p:nvPr/>
          </p:nvSpPr>
          <p:spPr bwMode="auto">
            <a:xfrm>
              <a:off x="421" y="3604"/>
              <a:ext cx="345" cy="200"/>
            </a:xfrm>
            <a:custGeom>
              <a:avLst/>
              <a:gdLst>
                <a:gd name="T0" fmla="*/ 147 w 690"/>
                <a:gd name="T1" fmla="*/ 34 h 398"/>
                <a:gd name="T2" fmla="*/ 159 w 690"/>
                <a:gd name="T3" fmla="*/ 39 h 398"/>
                <a:gd name="T4" fmla="*/ 168 w 690"/>
                <a:gd name="T5" fmla="*/ 44 h 398"/>
                <a:gd name="T6" fmla="*/ 172 w 690"/>
                <a:gd name="T7" fmla="*/ 46 h 398"/>
                <a:gd name="T8" fmla="*/ 173 w 690"/>
                <a:gd name="T9" fmla="*/ 48 h 398"/>
                <a:gd name="T10" fmla="*/ 171 w 690"/>
                <a:gd name="T11" fmla="*/ 56 h 398"/>
                <a:gd name="T12" fmla="*/ 167 w 690"/>
                <a:gd name="T13" fmla="*/ 69 h 398"/>
                <a:gd name="T14" fmla="*/ 163 w 690"/>
                <a:gd name="T15" fmla="*/ 83 h 398"/>
                <a:gd name="T16" fmla="*/ 155 w 690"/>
                <a:gd name="T17" fmla="*/ 88 h 398"/>
                <a:gd name="T18" fmla="*/ 146 w 690"/>
                <a:gd name="T19" fmla="*/ 88 h 398"/>
                <a:gd name="T20" fmla="*/ 137 w 690"/>
                <a:gd name="T21" fmla="*/ 90 h 398"/>
                <a:gd name="T22" fmla="*/ 131 w 690"/>
                <a:gd name="T23" fmla="*/ 96 h 398"/>
                <a:gd name="T24" fmla="*/ 125 w 690"/>
                <a:gd name="T25" fmla="*/ 100 h 398"/>
                <a:gd name="T26" fmla="*/ 110 w 690"/>
                <a:gd name="T27" fmla="*/ 99 h 398"/>
                <a:gd name="T28" fmla="*/ 91 w 690"/>
                <a:gd name="T29" fmla="*/ 98 h 398"/>
                <a:gd name="T30" fmla="*/ 69 w 690"/>
                <a:gd name="T31" fmla="*/ 96 h 398"/>
                <a:gd name="T32" fmla="*/ 47 w 690"/>
                <a:gd name="T33" fmla="*/ 95 h 398"/>
                <a:gd name="T34" fmla="*/ 27 w 690"/>
                <a:gd name="T35" fmla="*/ 94 h 398"/>
                <a:gd name="T36" fmla="*/ 11 w 690"/>
                <a:gd name="T37" fmla="*/ 92 h 398"/>
                <a:gd name="T38" fmla="*/ 2 w 690"/>
                <a:gd name="T39" fmla="*/ 92 h 398"/>
                <a:gd name="T40" fmla="*/ 1 w 690"/>
                <a:gd name="T41" fmla="*/ 85 h 398"/>
                <a:gd name="T42" fmla="*/ 6 w 690"/>
                <a:gd name="T43" fmla="*/ 71 h 398"/>
                <a:gd name="T44" fmla="*/ 14 w 690"/>
                <a:gd name="T45" fmla="*/ 55 h 398"/>
                <a:gd name="T46" fmla="*/ 25 w 690"/>
                <a:gd name="T47" fmla="*/ 39 h 398"/>
                <a:gd name="T48" fmla="*/ 35 w 690"/>
                <a:gd name="T49" fmla="*/ 32 h 398"/>
                <a:gd name="T50" fmla="*/ 42 w 690"/>
                <a:gd name="T51" fmla="*/ 32 h 398"/>
                <a:gd name="T52" fmla="*/ 50 w 690"/>
                <a:gd name="T53" fmla="*/ 31 h 398"/>
                <a:gd name="T54" fmla="*/ 58 w 690"/>
                <a:gd name="T55" fmla="*/ 28 h 398"/>
                <a:gd name="T56" fmla="*/ 66 w 690"/>
                <a:gd name="T57" fmla="*/ 26 h 398"/>
                <a:gd name="T58" fmla="*/ 74 w 690"/>
                <a:gd name="T59" fmla="*/ 23 h 398"/>
                <a:gd name="T60" fmla="*/ 82 w 690"/>
                <a:gd name="T61" fmla="*/ 21 h 398"/>
                <a:gd name="T62" fmla="*/ 89 w 690"/>
                <a:gd name="T63" fmla="*/ 20 h 398"/>
                <a:gd name="T64" fmla="*/ 92 w 690"/>
                <a:gd name="T65" fmla="*/ 14 h 398"/>
                <a:gd name="T66" fmla="*/ 95 w 690"/>
                <a:gd name="T67" fmla="*/ 6 h 398"/>
                <a:gd name="T68" fmla="*/ 97 w 690"/>
                <a:gd name="T69" fmla="*/ 5 h 398"/>
                <a:gd name="T70" fmla="*/ 101 w 690"/>
                <a:gd name="T71" fmla="*/ 4 h 398"/>
                <a:gd name="T72" fmla="*/ 107 w 690"/>
                <a:gd name="T73" fmla="*/ 2 h 398"/>
                <a:gd name="T74" fmla="*/ 116 w 690"/>
                <a:gd name="T75" fmla="*/ 1 h 398"/>
                <a:gd name="T76" fmla="*/ 126 w 690"/>
                <a:gd name="T77" fmla="*/ 0 h 398"/>
                <a:gd name="T78" fmla="*/ 137 w 690"/>
                <a:gd name="T79" fmla="*/ 1 h 398"/>
                <a:gd name="T80" fmla="*/ 147 w 690"/>
                <a:gd name="T81" fmla="*/ 4 h 398"/>
                <a:gd name="T82" fmla="*/ 156 w 690"/>
                <a:gd name="T83" fmla="*/ 9 h 398"/>
                <a:gd name="T84" fmla="*/ 155 w 690"/>
                <a:gd name="T85" fmla="*/ 16 h 398"/>
                <a:gd name="T86" fmla="*/ 148 w 690"/>
                <a:gd name="T87" fmla="*/ 23 h 398"/>
                <a:gd name="T88" fmla="*/ 143 w 690"/>
                <a:gd name="T89" fmla="*/ 28 h 398"/>
                <a:gd name="T90" fmla="*/ 140 w 690"/>
                <a:gd name="T91" fmla="*/ 31 h 3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90"/>
                <a:gd name="T139" fmla="*/ 0 h 398"/>
                <a:gd name="T140" fmla="*/ 690 w 690"/>
                <a:gd name="T141" fmla="*/ 398 h 39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90" h="398">
                  <a:moveTo>
                    <a:pt x="559" y="125"/>
                  </a:moveTo>
                  <a:lnTo>
                    <a:pt x="587" y="136"/>
                  </a:lnTo>
                  <a:lnTo>
                    <a:pt x="612" y="147"/>
                  </a:lnTo>
                  <a:lnTo>
                    <a:pt x="635" y="156"/>
                  </a:lnTo>
                  <a:lnTo>
                    <a:pt x="653" y="166"/>
                  </a:lnTo>
                  <a:lnTo>
                    <a:pt x="669" y="173"/>
                  </a:lnTo>
                  <a:lnTo>
                    <a:pt x="681" y="179"/>
                  </a:lnTo>
                  <a:lnTo>
                    <a:pt x="688" y="183"/>
                  </a:lnTo>
                  <a:lnTo>
                    <a:pt x="690" y="184"/>
                  </a:lnTo>
                  <a:lnTo>
                    <a:pt x="689" y="189"/>
                  </a:lnTo>
                  <a:lnTo>
                    <a:pt x="687" y="201"/>
                  </a:lnTo>
                  <a:lnTo>
                    <a:pt x="682" y="221"/>
                  </a:lnTo>
                  <a:lnTo>
                    <a:pt x="676" y="245"/>
                  </a:lnTo>
                  <a:lnTo>
                    <a:pt x="668" y="273"/>
                  </a:lnTo>
                  <a:lnTo>
                    <a:pt x="659" y="300"/>
                  </a:lnTo>
                  <a:lnTo>
                    <a:pt x="649" y="328"/>
                  </a:lnTo>
                  <a:lnTo>
                    <a:pt x="637" y="352"/>
                  </a:lnTo>
                  <a:lnTo>
                    <a:pt x="618" y="351"/>
                  </a:lnTo>
                  <a:lnTo>
                    <a:pt x="599" y="351"/>
                  </a:lnTo>
                  <a:lnTo>
                    <a:pt x="581" y="351"/>
                  </a:lnTo>
                  <a:lnTo>
                    <a:pt x="565" y="354"/>
                  </a:lnTo>
                  <a:lnTo>
                    <a:pt x="548" y="359"/>
                  </a:lnTo>
                  <a:lnTo>
                    <a:pt x="535" y="368"/>
                  </a:lnTo>
                  <a:lnTo>
                    <a:pt x="524" y="381"/>
                  </a:lnTo>
                  <a:lnTo>
                    <a:pt x="515" y="398"/>
                  </a:lnTo>
                  <a:lnTo>
                    <a:pt x="497" y="397"/>
                  </a:lnTo>
                  <a:lnTo>
                    <a:pt x="471" y="395"/>
                  </a:lnTo>
                  <a:lnTo>
                    <a:pt x="440" y="392"/>
                  </a:lnTo>
                  <a:lnTo>
                    <a:pt x="403" y="390"/>
                  </a:lnTo>
                  <a:lnTo>
                    <a:pt x="363" y="388"/>
                  </a:lnTo>
                  <a:lnTo>
                    <a:pt x="319" y="384"/>
                  </a:lnTo>
                  <a:lnTo>
                    <a:pt x="274" y="382"/>
                  </a:lnTo>
                  <a:lnTo>
                    <a:pt x="229" y="379"/>
                  </a:lnTo>
                  <a:lnTo>
                    <a:pt x="186" y="376"/>
                  </a:lnTo>
                  <a:lnTo>
                    <a:pt x="143" y="374"/>
                  </a:lnTo>
                  <a:lnTo>
                    <a:pt x="105" y="372"/>
                  </a:lnTo>
                  <a:lnTo>
                    <a:pt x="71" y="369"/>
                  </a:lnTo>
                  <a:lnTo>
                    <a:pt x="42" y="367"/>
                  </a:lnTo>
                  <a:lnTo>
                    <a:pt x="20" y="366"/>
                  </a:lnTo>
                  <a:lnTo>
                    <a:pt x="5" y="365"/>
                  </a:lnTo>
                  <a:lnTo>
                    <a:pt x="0" y="365"/>
                  </a:lnTo>
                  <a:lnTo>
                    <a:pt x="4" y="339"/>
                  </a:lnTo>
                  <a:lnTo>
                    <a:pt x="12" y="312"/>
                  </a:lnTo>
                  <a:lnTo>
                    <a:pt x="22" y="282"/>
                  </a:lnTo>
                  <a:lnTo>
                    <a:pt x="37" y="251"/>
                  </a:lnTo>
                  <a:lnTo>
                    <a:pt x="54" y="219"/>
                  </a:lnTo>
                  <a:lnTo>
                    <a:pt x="74" y="188"/>
                  </a:lnTo>
                  <a:lnTo>
                    <a:pt x="98" y="155"/>
                  </a:lnTo>
                  <a:lnTo>
                    <a:pt x="125" y="125"/>
                  </a:lnTo>
                  <a:lnTo>
                    <a:pt x="137" y="128"/>
                  </a:lnTo>
                  <a:lnTo>
                    <a:pt x="151" y="128"/>
                  </a:lnTo>
                  <a:lnTo>
                    <a:pt x="166" y="127"/>
                  </a:lnTo>
                  <a:lnTo>
                    <a:pt x="181" y="124"/>
                  </a:lnTo>
                  <a:lnTo>
                    <a:pt x="197" y="121"/>
                  </a:lnTo>
                  <a:lnTo>
                    <a:pt x="213" y="116"/>
                  </a:lnTo>
                  <a:lnTo>
                    <a:pt x="229" y="112"/>
                  </a:lnTo>
                  <a:lnTo>
                    <a:pt x="247" y="107"/>
                  </a:lnTo>
                  <a:lnTo>
                    <a:pt x="263" y="101"/>
                  </a:lnTo>
                  <a:lnTo>
                    <a:pt x="279" y="97"/>
                  </a:lnTo>
                  <a:lnTo>
                    <a:pt x="295" y="92"/>
                  </a:lnTo>
                  <a:lnTo>
                    <a:pt x="311" y="87"/>
                  </a:lnTo>
                  <a:lnTo>
                    <a:pt x="326" y="84"/>
                  </a:lnTo>
                  <a:lnTo>
                    <a:pt x="341" y="82"/>
                  </a:lnTo>
                  <a:lnTo>
                    <a:pt x="355" y="80"/>
                  </a:lnTo>
                  <a:lnTo>
                    <a:pt x="368" y="82"/>
                  </a:lnTo>
                  <a:lnTo>
                    <a:pt x="368" y="54"/>
                  </a:lnTo>
                  <a:lnTo>
                    <a:pt x="373" y="34"/>
                  </a:lnTo>
                  <a:lnTo>
                    <a:pt x="380" y="23"/>
                  </a:lnTo>
                  <a:lnTo>
                    <a:pt x="384" y="19"/>
                  </a:lnTo>
                  <a:lnTo>
                    <a:pt x="386" y="18"/>
                  </a:lnTo>
                  <a:lnTo>
                    <a:pt x="392" y="17"/>
                  </a:lnTo>
                  <a:lnTo>
                    <a:pt x="401" y="15"/>
                  </a:lnTo>
                  <a:lnTo>
                    <a:pt x="413" y="11"/>
                  </a:lnTo>
                  <a:lnTo>
                    <a:pt x="428" y="8"/>
                  </a:lnTo>
                  <a:lnTo>
                    <a:pt x="444" y="6"/>
                  </a:lnTo>
                  <a:lnTo>
                    <a:pt x="462" y="3"/>
                  </a:lnTo>
                  <a:lnTo>
                    <a:pt x="482" y="1"/>
                  </a:lnTo>
                  <a:lnTo>
                    <a:pt x="502" y="0"/>
                  </a:lnTo>
                  <a:lnTo>
                    <a:pt x="524" y="1"/>
                  </a:lnTo>
                  <a:lnTo>
                    <a:pt x="545" y="3"/>
                  </a:lnTo>
                  <a:lnTo>
                    <a:pt x="566" y="7"/>
                  </a:lnTo>
                  <a:lnTo>
                    <a:pt x="587" y="13"/>
                  </a:lnTo>
                  <a:lnTo>
                    <a:pt x="605" y="22"/>
                  </a:lnTo>
                  <a:lnTo>
                    <a:pt x="622" y="33"/>
                  </a:lnTo>
                  <a:lnTo>
                    <a:pt x="638" y="48"/>
                  </a:lnTo>
                  <a:lnTo>
                    <a:pt x="620" y="62"/>
                  </a:lnTo>
                  <a:lnTo>
                    <a:pt x="605" y="76"/>
                  </a:lnTo>
                  <a:lnTo>
                    <a:pt x="591" y="89"/>
                  </a:lnTo>
                  <a:lnTo>
                    <a:pt x="580" y="100"/>
                  </a:lnTo>
                  <a:lnTo>
                    <a:pt x="570" y="110"/>
                  </a:lnTo>
                  <a:lnTo>
                    <a:pt x="565" y="118"/>
                  </a:lnTo>
                  <a:lnTo>
                    <a:pt x="560" y="123"/>
                  </a:lnTo>
                  <a:lnTo>
                    <a:pt x="559" y="125"/>
                  </a:lnTo>
                  <a:close/>
                </a:path>
              </a:pathLst>
            </a:custGeom>
            <a:solidFill>
              <a:srgbClr val="FFA3C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09" name="Freeform 1323"/>
            <p:cNvSpPr>
              <a:spLocks/>
            </p:cNvSpPr>
            <p:nvPr/>
          </p:nvSpPr>
          <p:spPr bwMode="auto">
            <a:xfrm>
              <a:off x="421" y="3696"/>
              <a:ext cx="372" cy="182"/>
            </a:xfrm>
            <a:custGeom>
              <a:avLst/>
              <a:gdLst>
                <a:gd name="T0" fmla="*/ 172 w 745"/>
                <a:gd name="T1" fmla="*/ 1 h 365"/>
                <a:gd name="T2" fmla="*/ 170 w 745"/>
                <a:gd name="T3" fmla="*/ 9 h 365"/>
                <a:gd name="T4" fmla="*/ 167 w 745"/>
                <a:gd name="T5" fmla="*/ 22 h 365"/>
                <a:gd name="T6" fmla="*/ 162 w 745"/>
                <a:gd name="T7" fmla="*/ 36 h 365"/>
                <a:gd name="T8" fmla="*/ 154 w 745"/>
                <a:gd name="T9" fmla="*/ 42 h 365"/>
                <a:gd name="T10" fmla="*/ 145 w 745"/>
                <a:gd name="T11" fmla="*/ 42 h 365"/>
                <a:gd name="T12" fmla="*/ 137 w 745"/>
                <a:gd name="T13" fmla="*/ 44 h 365"/>
                <a:gd name="T14" fmla="*/ 131 w 745"/>
                <a:gd name="T15" fmla="*/ 49 h 365"/>
                <a:gd name="T16" fmla="*/ 124 w 745"/>
                <a:gd name="T17" fmla="*/ 53 h 365"/>
                <a:gd name="T18" fmla="*/ 110 w 745"/>
                <a:gd name="T19" fmla="*/ 52 h 365"/>
                <a:gd name="T20" fmla="*/ 90 w 745"/>
                <a:gd name="T21" fmla="*/ 51 h 365"/>
                <a:gd name="T22" fmla="*/ 68 w 745"/>
                <a:gd name="T23" fmla="*/ 49 h 365"/>
                <a:gd name="T24" fmla="*/ 46 w 745"/>
                <a:gd name="T25" fmla="*/ 48 h 365"/>
                <a:gd name="T26" fmla="*/ 26 w 745"/>
                <a:gd name="T27" fmla="*/ 47 h 365"/>
                <a:gd name="T28" fmla="*/ 10 w 745"/>
                <a:gd name="T29" fmla="*/ 46 h 365"/>
                <a:gd name="T30" fmla="*/ 1 w 745"/>
                <a:gd name="T31" fmla="*/ 45 h 365"/>
                <a:gd name="T32" fmla="*/ 9 w 745"/>
                <a:gd name="T33" fmla="*/ 83 h 365"/>
                <a:gd name="T34" fmla="*/ 29 w 745"/>
                <a:gd name="T35" fmla="*/ 80 h 365"/>
                <a:gd name="T36" fmla="*/ 37 w 745"/>
                <a:gd name="T37" fmla="*/ 82 h 365"/>
                <a:gd name="T38" fmla="*/ 47 w 745"/>
                <a:gd name="T39" fmla="*/ 86 h 365"/>
                <a:gd name="T40" fmla="*/ 61 w 745"/>
                <a:gd name="T41" fmla="*/ 89 h 365"/>
                <a:gd name="T42" fmla="*/ 77 w 745"/>
                <a:gd name="T43" fmla="*/ 91 h 365"/>
                <a:gd name="T44" fmla="*/ 95 w 745"/>
                <a:gd name="T45" fmla="*/ 90 h 365"/>
                <a:gd name="T46" fmla="*/ 113 w 745"/>
                <a:gd name="T47" fmla="*/ 87 h 365"/>
                <a:gd name="T48" fmla="*/ 132 w 745"/>
                <a:gd name="T49" fmla="*/ 79 h 365"/>
                <a:gd name="T50" fmla="*/ 145 w 745"/>
                <a:gd name="T51" fmla="*/ 71 h 365"/>
                <a:gd name="T52" fmla="*/ 152 w 745"/>
                <a:gd name="T53" fmla="*/ 68 h 365"/>
                <a:gd name="T54" fmla="*/ 157 w 745"/>
                <a:gd name="T55" fmla="*/ 68 h 365"/>
                <a:gd name="T56" fmla="*/ 162 w 745"/>
                <a:gd name="T57" fmla="*/ 71 h 365"/>
                <a:gd name="T58" fmla="*/ 168 w 745"/>
                <a:gd name="T59" fmla="*/ 79 h 365"/>
                <a:gd name="T60" fmla="*/ 176 w 745"/>
                <a:gd name="T61" fmla="*/ 67 h 365"/>
                <a:gd name="T62" fmla="*/ 181 w 745"/>
                <a:gd name="T63" fmla="*/ 41 h 365"/>
                <a:gd name="T64" fmla="*/ 185 w 745"/>
                <a:gd name="T65" fmla="*/ 19 h 365"/>
                <a:gd name="T66" fmla="*/ 185 w 745"/>
                <a:gd name="T67" fmla="*/ 15 h 365"/>
                <a:gd name="T68" fmla="*/ 186 w 745"/>
                <a:gd name="T69" fmla="*/ 12 h 365"/>
                <a:gd name="T70" fmla="*/ 186 w 745"/>
                <a:gd name="T71" fmla="*/ 7 h 365"/>
                <a:gd name="T72" fmla="*/ 183 w 745"/>
                <a:gd name="T73" fmla="*/ 2 h 365"/>
                <a:gd name="T74" fmla="*/ 177 w 745"/>
                <a:gd name="T75" fmla="*/ 0 h 365"/>
                <a:gd name="T76" fmla="*/ 173 w 745"/>
                <a:gd name="T77" fmla="*/ 0 h 3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45"/>
                <a:gd name="T118" fmla="*/ 0 h 365"/>
                <a:gd name="T119" fmla="*/ 745 w 745"/>
                <a:gd name="T120" fmla="*/ 365 h 3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45" h="365">
                  <a:moveTo>
                    <a:pt x="690" y="1"/>
                  </a:moveTo>
                  <a:lnTo>
                    <a:pt x="689" y="6"/>
                  </a:lnTo>
                  <a:lnTo>
                    <a:pt x="687" y="18"/>
                  </a:lnTo>
                  <a:lnTo>
                    <a:pt x="682" y="38"/>
                  </a:lnTo>
                  <a:lnTo>
                    <a:pt x="676" y="62"/>
                  </a:lnTo>
                  <a:lnTo>
                    <a:pt x="668" y="90"/>
                  </a:lnTo>
                  <a:lnTo>
                    <a:pt x="659" y="117"/>
                  </a:lnTo>
                  <a:lnTo>
                    <a:pt x="649" y="145"/>
                  </a:lnTo>
                  <a:lnTo>
                    <a:pt x="637" y="169"/>
                  </a:lnTo>
                  <a:lnTo>
                    <a:pt x="618" y="168"/>
                  </a:lnTo>
                  <a:lnTo>
                    <a:pt x="599" y="168"/>
                  </a:lnTo>
                  <a:lnTo>
                    <a:pt x="581" y="168"/>
                  </a:lnTo>
                  <a:lnTo>
                    <a:pt x="565" y="171"/>
                  </a:lnTo>
                  <a:lnTo>
                    <a:pt x="548" y="176"/>
                  </a:lnTo>
                  <a:lnTo>
                    <a:pt x="535" y="185"/>
                  </a:lnTo>
                  <a:lnTo>
                    <a:pt x="524" y="198"/>
                  </a:lnTo>
                  <a:lnTo>
                    <a:pt x="515" y="215"/>
                  </a:lnTo>
                  <a:lnTo>
                    <a:pt x="497" y="214"/>
                  </a:lnTo>
                  <a:lnTo>
                    <a:pt x="471" y="212"/>
                  </a:lnTo>
                  <a:lnTo>
                    <a:pt x="440" y="209"/>
                  </a:lnTo>
                  <a:lnTo>
                    <a:pt x="403" y="207"/>
                  </a:lnTo>
                  <a:lnTo>
                    <a:pt x="363" y="205"/>
                  </a:lnTo>
                  <a:lnTo>
                    <a:pt x="319" y="201"/>
                  </a:lnTo>
                  <a:lnTo>
                    <a:pt x="274" y="199"/>
                  </a:lnTo>
                  <a:lnTo>
                    <a:pt x="229" y="196"/>
                  </a:lnTo>
                  <a:lnTo>
                    <a:pt x="186" y="193"/>
                  </a:lnTo>
                  <a:lnTo>
                    <a:pt x="143" y="191"/>
                  </a:lnTo>
                  <a:lnTo>
                    <a:pt x="105" y="189"/>
                  </a:lnTo>
                  <a:lnTo>
                    <a:pt x="71" y="186"/>
                  </a:lnTo>
                  <a:lnTo>
                    <a:pt x="42" y="184"/>
                  </a:lnTo>
                  <a:lnTo>
                    <a:pt x="20" y="183"/>
                  </a:lnTo>
                  <a:lnTo>
                    <a:pt x="5" y="182"/>
                  </a:lnTo>
                  <a:lnTo>
                    <a:pt x="0" y="182"/>
                  </a:lnTo>
                  <a:lnTo>
                    <a:pt x="39" y="335"/>
                  </a:lnTo>
                  <a:lnTo>
                    <a:pt x="111" y="315"/>
                  </a:lnTo>
                  <a:lnTo>
                    <a:pt x="119" y="320"/>
                  </a:lnTo>
                  <a:lnTo>
                    <a:pt x="132" y="326"/>
                  </a:lnTo>
                  <a:lnTo>
                    <a:pt x="148" y="331"/>
                  </a:lnTo>
                  <a:lnTo>
                    <a:pt x="167" y="338"/>
                  </a:lnTo>
                  <a:lnTo>
                    <a:pt x="191" y="345"/>
                  </a:lnTo>
                  <a:lnTo>
                    <a:pt x="218" y="352"/>
                  </a:lnTo>
                  <a:lnTo>
                    <a:pt x="247" y="358"/>
                  </a:lnTo>
                  <a:lnTo>
                    <a:pt x="278" y="361"/>
                  </a:lnTo>
                  <a:lnTo>
                    <a:pt x="310" y="364"/>
                  </a:lnTo>
                  <a:lnTo>
                    <a:pt x="345" y="365"/>
                  </a:lnTo>
                  <a:lnTo>
                    <a:pt x="380" y="361"/>
                  </a:lnTo>
                  <a:lnTo>
                    <a:pt x="417" y="357"/>
                  </a:lnTo>
                  <a:lnTo>
                    <a:pt x="454" y="348"/>
                  </a:lnTo>
                  <a:lnTo>
                    <a:pt x="491" y="335"/>
                  </a:lnTo>
                  <a:lnTo>
                    <a:pt x="528" y="318"/>
                  </a:lnTo>
                  <a:lnTo>
                    <a:pt x="563" y="296"/>
                  </a:lnTo>
                  <a:lnTo>
                    <a:pt x="582" y="284"/>
                  </a:lnTo>
                  <a:lnTo>
                    <a:pt x="597" y="276"/>
                  </a:lnTo>
                  <a:lnTo>
                    <a:pt x="610" y="273"/>
                  </a:lnTo>
                  <a:lnTo>
                    <a:pt x="621" y="272"/>
                  </a:lnTo>
                  <a:lnTo>
                    <a:pt x="631" y="274"/>
                  </a:lnTo>
                  <a:lnTo>
                    <a:pt x="641" y="279"/>
                  </a:lnTo>
                  <a:lnTo>
                    <a:pt x="650" y="287"/>
                  </a:lnTo>
                  <a:lnTo>
                    <a:pt x="658" y="296"/>
                  </a:lnTo>
                  <a:lnTo>
                    <a:pt x="674" y="317"/>
                  </a:lnTo>
                  <a:lnTo>
                    <a:pt x="689" y="305"/>
                  </a:lnTo>
                  <a:lnTo>
                    <a:pt x="704" y="270"/>
                  </a:lnTo>
                  <a:lnTo>
                    <a:pt x="717" y="221"/>
                  </a:lnTo>
                  <a:lnTo>
                    <a:pt x="727" y="166"/>
                  </a:lnTo>
                  <a:lnTo>
                    <a:pt x="735" y="116"/>
                  </a:lnTo>
                  <a:lnTo>
                    <a:pt x="740" y="78"/>
                  </a:lnTo>
                  <a:lnTo>
                    <a:pt x="742" y="64"/>
                  </a:lnTo>
                  <a:lnTo>
                    <a:pt x="743" y="62"/>
                  </a:lnTo>
                  <a:lnTo>
                    <a:pt x="744" y="57"/>
                  </a:lnTo>
                  <a:lnTo>
                    <a:pt x="745" y="51"/>
                  </a:lnTo>
                  <a:lnTo>
                    <a:pt x="745" y="41"/>
                  </a:lnTo>
                  <a:lnTo>
                    <a:pt x="744" y="31"/>
                  </a:lnTo>
                  <a:lnTo>
                    <a:pt x="740" y="21"/>
                  </a:lnTo>
                  <a:lnTo>
                    <a:pt x="732" y="11"/>
                  </a:lnTo>
                  <a:lnTo>
                    <a:pt x="719" y="3"/>
                  </a:lnTo>
                  <a:lnTo>
                    <a:pt x="711" y="1"/>
                  </a:lnTo>
                  <a:lnTo>
                    <a:pt x="702" y="0"/>
                  </a:lnTo>
                  <a:lnTo>
                    <a:pt x="694" y="1"/>
                  </a:lnTo>
                  <a:lnTo>
                    <a:pt x="690" y="1"/>
                  </a:lnTo>
                  <a:close/>
                </a:path>
              </a:pathLst>
            </a:custGeom>
            <a:solidFill>
              <a:srgbClr val="DB497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10" name="Freeform 1324"/>
            <p:cNvSpPr>
              <a:spLocks/>
            </p:cNvSpPr>
            <p:nvPr/>
          </p:nvSpPr>
          <p:spPr bwMode="auto">
            <a:xfrm>
              <a:off x="507" y="3646"/>
              <a:ext cx="181" cy="96"/>
            </a:xfrm>
            <a:custGeom>
              <a:avLst/>
              <a:gdLst>
                <a:gd name="T0" fmla="*/ 4 w 362"/>
                <a:gd name="T1" fmla="*/ 18 h 191"/>
                <a:gd name="T2" fmla="*/ 1 w 362"/>
                <a:gd name="T3" fmla="*/ 25 h 191"/>
                <a:gd name="T4" fmla="*/ 0 w 362"/>
                <a:gd name="T5" fmla="*/ 30 h 191"/>
                <a:gd name="T6" fmla="*/ 2 w 362"/>
                <a:gd name="T7" fmla="*/ 34 h 191"/>
                <a:gd name="T8" fmla="*/ 5 w 362"/>
                <a:gd name="T9" fmla="*/ 37 h 191"/>
                <a:gd name="T10" fmla="*/ 10 w 362"/>
                <a:gd name="T11" fmla="*/ 39 h 191"/>
                <a:gd name="T12" fmla="*/ 15 w 362"/>
                <a:gd name="T13" fmla="*/ 42 h 191"/>
                <a:gd name="T14" fmla="*/ 21 w 362"/>
                <a:gd name="T15" fmla="*/ 44 h 191"/>
                <a:gd name="T16" fmla="*/ 27 w 362"/>
                <a:gd name="T17" fmla="*/ 45 h 191"/>
                <a:gd name="T18" fmla="*/ 30 w 362"/>
                <a:gd name="T19" fmla="*/ 46 h 191"/>
                <a:gd name="T20" fmla="*/ 33 w 362"/>
                <a:gd name="T21" fmla="*/ 47 h 191"/>
                <a:gd name="T22" fmla="*/ 38 w 362"/>
                <a:gd name="T23" fmla="*/ 47 h 191"/>
                <a:gd name="T24" fmla="*/ 42 w 362"/>
                <a:gd name="T25" fmla="*/ 48 h 191"/>
                <a:gd name="T26" fmla="*/ 47 w 362"/>
                <a:gd name="T27" fmla="*/ 48 h 191"/>
                <a:gd name="T28" fmla="*/ 52 w 362"/>
                <a:gd name="T29" fmla="*/ 48 h 191"/>
                <a:gd name="T30" fmla="*/ 57 w 362"/>
                <a:gd name="T31" fmla="*/ 48 h 191"/>
                <a:gd name="T32" fmla="*/ 62 w 362"/>
                <a:gd name="T33" fmla="*/ 48 h 191"/>
                <a:gd name="T34" fmla="*/ 67 w 362"/>
                <a:gd name="T35" fmla="*/ 47 h 191"/>
                <a:gd name="T36" fmla="*/ 71 w 362"/>
                <a:gd name="T37" fmla="*/ 47 h 191"/>
                <a:gd name="T38" fmla="*/ 76 w 362"/>
                <a:gd name="T39" fmla="*/ 46 h 191"/>
                <a:gd name="T40" fmla="*/ 79 w 362"/>
                <a:gd name="T41" fmla="*/ 45 h 191"/>
                <a:gd name="T42" fmla="*/ 83 w 362"/>
                <a:gd name="T43" fmla="*/ 44 h 191"/>
                <a:gd name="T44" fmla="*/ 86 w 362"/>
                <a:gd name="T45" fmla="*/ 42 h 191"/>
                <a:gd name="T46" fmla="*/ 88 w 362"/>
                <a:gd name="T47" fmla="*/ 40 h 191"/>
                <a:gd name="T48" fmla="*/ 89 w 362"/>
                <a:gd name="T49" fmla="*/ 39 h 191"/>
                <a:gd name="T50" fmla="*/ 91 w 362"/>
                <a:gd name="T51" fmla="*/ 34 h 191"/>
                <a:gd name="T52" fmla="*/ 91 w 362"/>
                <a:gd name="T53" fmla="*/ 29 h 191"/>
                <a:gd name="T54" fmla="*/ 90 w 362"/>
                <a:gd name="T55" fmla="*/ 24 h 191"/>
                <a:gd name="T56" fmla="*/ 88 w 362"/>
                <a:gd name="T57" fmla="*/ 19 h 191"/>
                <a:gd name="T58" fmla="*/ 85 w 362"/>
                <a:gd name="T59" fmla="*/ 14 h 191"/>
                <a:gd name="T60" fmla="*/ 80 w 362"/>
                <a:gd name="T61" fmla="*/ 10 h 191"/>
                <a:gd name="T62" fmla="*/ 74 w 362"/>
                <a:gd name="T63" fmla="*/ 6 h 191"/>
                <a:gd name="T64" fmla="*/ 65 w 362"/>
                <a:gd name="T65" fmla="*/ 4 h 191"/>
                <a:gd name="T66" fmla="*/ 63 w 362"/>
                <a:gd name="T67" fmla="*/ 3 h 191"/>
                <a:gd name="T68" fmla="*/ 59 w 362"/>
                <a:gd name="T69" fmla="*/ 3 h 191"/>
                <a:gd name="T70" fmla="*/ 56 w 362"/>
                <a:gd name="T71" fmla="*/ 2 h 191"/>
                <a:gd name="T72" fmla="*/ 52 w 362"/>
                <a:gd name="T73" fmla="*/ 1 h 191"/>
                <a:gd name="T74" fmla="*/ 48 w 362"/>
                <a:gd name="T75" fmla="*/ 1 h 191"/>
                <a:gd name="T76" fmla="*/ 44 w 362"/>
                <a:gd name="T77" fmla="*/ 0 h 191"/>
                <a:gd name="T78" fmla="*/ 39 w 362"/>
                <a:gd name="T79" fmla="*/ 0 h 191"/>
                <a:gd name="T80" fmla="*/ 35 w 362"/>
                <a:gd name="T81" fmla="*/ 0 h 191"/>
                <a:gd name="T82" fmla="*/ 30 w 362"/>
                <a:gd name="T83" fmla="*/ 1 h 191"/>
                <a:gd name="T84" fmla="*/ 26 w 362"/>
                <a:gd name="T85" fmla="*/ 2 h 191"/>
                <a:gd name="T86" fmla="*/ 22 w 362"/>
                <a:gd name="T87" fmla="*/ 3 h 191"/>
                <a:gd name="T88" fmla="*/ 18 w 362"/>
                <a:gd name="T89" fmla="*/ 5 h 191"/>
                <a:gd name="T90" fmla="*/ 14 w 362"/>
                <a:gd name="T91" fmla="*/ 7 h 191"/>
                <a:gd name="T92" fmla="*/ 10 w 362"/>
                <a:gd name="T93" fmla="*/ 10 h 191"/>
                <a:gd name="T94" fmla="*/ 7 w 362"/>
                <a:gd name="T95" fmla="*/ 14 h 191"/>
                <a:gd name="T96" fmla="*/ 4 w 362"/>
                <a:gd name="T97" fmla="*/ 18 h 19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62"/>
                <a:gd name="T148" fmla="*/ 0 h 191"/>
                <a:gd name="T149" fmla="*/ 362 w 362"/>
                <a:gd name="T150" fmla="*/ 191 h 19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62" h="191">
                  <a:moveTo>
                    <a:pt x="13" y="72"/>
                  </a:moveTo>
                  <a:lnTo>
                    <a:pt x="1" y="98"/>
                  </a:lnTo>
                  <a:lnTo>
                    <a:pt x="0" y="118"/>
                  </a:lnTo>
                  <a:lnTo>
                    <a:pt x="6" y="135"/>
                  </a:lnTo>
                  <a:lnTo>
                    <a:pt x="20" y="146"/>
                  </a:lnTo>
                  <a:lnTo>
                    <a:pt x="38" y="156"/>
                  </a:lnTo>
                  <a:lnTo>
                    <a:pt x="59" y="165"/>
                  </a:lnTo>
                  <a:lnTo>
                    <a:pt x="82" y="173"/>
                  </a:lnTo>
                  <a:lnTo>
                    <a:pt x="105" y="180"/>
                  </a:lnTo>
                  <a:lnTo>
                    <a:pt x="118" y="183"/>
                  </a:lnTo>
                  <a:lnTo>
                    <a:pt x="132" y="185"/>
                  </a:lnTo>
                  <a:lnTo>
                    <a:pt x="150" y="188"/>
                  </a:lnTo>
                  <a:lnTo>
                    <a:pt x="167" y="190"/>
                  </a:lnTo>
                  <a:lnTo>
                    <a:pt x="187" y="190"/>
                  </a:lnTo>
                  <a:lnTo>
                    <a:pt x="206" y="191"/>
                  </a:lnTo>
                  <a:lnTo>
                    <a:pt x="226" y="190"/>
                  </a:lnTo>
                  <a:lnTo>
                    <a:pt x="245" y="189"/>
                  </a:lnTo>
                  <a:lnTo>
                    <a:pt x="265" y="188"/>
                  </a:lnTo>
                  <a:lnTo>
                    <a:pt x="283" y="185"/>
                  </a:lnTo>
                  <a:lnTo>
                    <a:pt x="301" y="182"/>
                  </a:lnTo>
                  <a:lnTo>
                    <a:pt x="316" y="177"/>
                  </a:lnTo>
                  <a:lnTo>
                    <a:pt x="329" y="173"/>
                  </a:lnTo>
                  <a:lnTo>
                    <a:pt x="341" y="167"/>
                  </a:lnTo>
                  <a:lnTo>
                    <a:pt x="349" y="160"/>
                  </a:lnTo>
                  <a:lnTo>
                    <a:pt x="355" y="153"/>
                  </a:lnTo>
                  <a:lnTo>
                    <a:pt x="361" y="136"/>
                  </a:lnTo>
                  <a:lnTo>
                    <a:pt x="362" y="116"/>
                  </a:lnTo>
                  <a:lnTo>
                    <a:pt x="359" y="95"/>
                  </a:lnTo>
                  <a:lnTo>
                    <a:pt x="351" y="75"/>
                  </a:lnTo>
                  <a:lnTo>
                    <a:pt x="337" y="55"/>
                  </a:lnTo>
                  <a:lnTo>
                    <a:pt x="318" y="38"/>
                  </a:lnTo>
                  <a:lnTo>
                    <a:pt x="293" y="23"/>
                  </a:lnTo>
                  <a:lnTo>
                    <a:pt x="260" y="14"/>
                  </a:lnTo>
                  <a:lnTo>
                    <a:pt x="249" y="11"/>
                  </a:lnTo>
                  <a:lnTo>
                    <a:pt x="235" y="9"/>
                  </a:lnTo>
                  <a:lnTo>
                    <a:pt x="221" y="6"/>
                  </a:lnTo>
                  <a:lnTo>
                    <a:pt x="205" y="3"/>
                  </a:lnTo>
                  <a:lnTo>
                    <a:pt x="189" y="1"/>
                  </a:lnTo>
                  <a:lnTo>
                    <a:pt x="173" y="0"/>
                  </a:lnTo>
                  <a:lnTo>
                    <a:pt x="154" y="0"/>
                  </a:lnTo>
                  <a:lnTo>
                    <a:pt x="137" y="0"/>
                  </a:lnTo>
                  <a:lnTo>
                    <a:pt x="120" y="2"/>
                  </a:lnTo>
                  <a:lnTo>
                    <a:pt x="103" y="6"/>
                  </a:lnTo>
                  <a:lnTo>
                    <a:pt x="85" y="10"/>
                  </a:lnTo>
                  <a:lnTo>
                    <a:pt x="69" y="18"/>
                  </a:lnTo>
                  <a:lnTo>
                    <a:pt x="53" y="28"/>
                  </a:lnTo>
                  <a:lnTo>
                    <a:pt x="38" y="40"/>
                  </a:lnTo>
                  <a:lnTo>
                    <a:pt x="25" y="54"/>
                  </a:lnTo>
                  <a:lnTo>
                    <a:pt x="13" y="72"/>
                  </a:lnTo>
                  <a:close/>
                </a:path>
              </a:pathLst>
            </a:custGeom>
            <a:solidFill>
              <a:srgbClr val="DB497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11" name="Freeform 1325"/>
            <p:cNvSpPr>
              <a:spLocks/>
            </p:cNvSpPr>
            <p:nvPr/>
          </p:nvSpPr>
          <p:spPr bwMode="auto">
            <a:xfrm>
              <a:off x="428" y="3872"/>
              <a:ext cx="71" cy="62"/>
            </a:xfrm>
            <a:custGeom>
              <a:avLst/>
              <a:gdLst>
                <a:gd name="T0" fmla="*/ 1 w 143"/>
                <a:gd name="T1" fmla="*/ 7 h 125"/>
                <a:gd name="T2" fmla="*/ 0 w 143"/>
                <a:gd name="T3" fmla="*/ 9 h 125"/>
                <a:gd name="T4" fmla="*/ 0 w 143"/>
                <a:gd name="T5" fmla="*/ 11 h 125"/>
                <a:gd name="T6" fmla="*/ 0 w 143"/>
                <a:gd name="T7" fmla="*/ 15 h 125"/>
                <a:gd name="T8" fmla="*/ 1 w 143"/>
                <a:gd name="T9" fmla="*/ 18 h 125"/>
                <a:gd name="T10" fmla="*/ 2 w 143"/>
                <a:gd name="T11" fmla="*/ 22 h 125"/>
                <a:gd name="T12" fmla="*/ 4 w 143"/>
                <a:gd name="T13" fmla="*/ 25 h 125"/>
                <a:gd name="T14" fmla="*/ 7 w 143"/>
                <a:gd name="T15" fmla="*/ 28 h 125"/>
                <a:gd name="T16" fmla="*/ 10 w 143"/>
                <a:gd name="T17" fmla="*/ 29 h 125"/>
                <a:gd name="T18" fmla="*/ 14 w 143"/>
                <a:gd name="T19" fmla="*/ 30 h 125"/>
                <a:gd name="T20" fmla="*/ 18 w 143"/>
                <a:gd name="T21" fmla="*/ 30 h 125"/>
                <a:gd name="T22" fmla="*/ 22 w 143"/>
                <a:gd name="T23" fmla="*/ 31 h 125"/>
                <a:gd name="T24" fmla="*/ 25 w 143"/>
                <a:gd name="T25" fmla="*/ 30 h 125"/>
                <a:gd name="T26" fmla="*/ 28 w 143"/>
                <a:gd name="T27" fmla="*/ 30 h 125"/>
                <a:gd name="T28" fmla="*/ 31 w 143"/>
                <a:gd name="T29" fmla="*/ 28 h 125"/>
                <a:gd name="T30" fmla="*/ 33 w 143"/>
                <a:gd name="T31" fmla="*/ 27 h 125"/>
                <a:gd name="T32" fmla="*/ 34 w 143"/>
                <a:gd name="T33" fmla="*/ 24 h 125"/>
                <a:gd name="T34" fmla="*/ 35 w 143"/>
                <a:gd name="T35" fmla="*/ 19 h 125"/>
                <a:gd name="T36" fmla="*/ 35 w 143"/>
                <a:gd name="T37" fmla="*/ 13 h 125"/>
                <a:gd name="T38" fmla="*/ 32 w 143"/>
                <a:gd name="T39" fmla="*/ 8 h 125"/>
                <a:gd name="T40" fmla="*/ 28 w 143"/>
                <a:gd name="T41" fmla="*/ 3 h 125"/>
                <a:gd name="T42" fmla="*/ 23 w 143"/>
                <a:gd name="T43" fmla="*/ 1 h 125"/>
                <a:gd name="T44" fmla="*/ 17 w 143"/>
                <a:gd name="T45" fmla="*/ 0 h 125"/>
                <a:gd name="T46" fmla="*/ 9 w 143"/>
                <a:gd name="T47" fmla="*/ 2 h 125"/>
                <a:gd name="T48" fmla="*/ 1 w 143"/>
                <a:gd name="T49" fmla="*/ 7 h 1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3"/>
                <a:gd name="T76" fmla="*/ 0 h 125"/>
                <a:gd name="T77" fmla="*/ 143 w 143"/>
                <a:gd name="T78" fmla="*/ 125 h 1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3" h="125">
                  <a:moveTo>
                    <a:pt x="7" y="29"/>
                  </a:moveTo>
                  <a:lnTo>
                    <a:pt x="2" y="36"/>
                  </a:lnTo>
                  <a:lnTo>
                    <a:pt x="0" y="47"/>
                  </a:lnTo>
                  <a:lnTo>
                    <a:pt x="0" y="60"/>
                  </a:lnTo>
                  <a:lnTo>
                    <a:pt x="4" y="75"/>
                  </a:lnTo>
                  <a:lnTo>
                    <a:pt x="9" y="90"/>
                  </a:lnTo>
                  <a:lnTo>
                    <a:pt x="17" y="103"/>
                  </a:lnTo>
                  <a:lnTo>
                    <a:pt x="29" y="113"/>
                  </a:lnTo>
                  <a:lnTo>
                    <a:pt x="43" y="119"/>
                  </a:lnTo>
                  <a:lnTo>
                    <a:pt x="58" y="122"/>
                  </a:lnTo>
                  <a:lnTo>
                    <a:pt x="73" y="123"/>
                  </a:lnTo>
                  <a:lnTo>
                    <a:pt x="88" y="125"/>
                  </a:lnTo>
                  <a:lnTo>
                    <a:pt x="101" y="123"/>
                  </a:lnTo>
                  <a:lnTo>
                    <a:pt x="114" y="120"/>
                  </a:lnTo>
                  <a:lnTo>
                    <a:pt x="124" y="115"/>
                  </a:lnTo>
                  <a:lnTo>
                    <a:pt x="133" y="108"/>
                  </a:lnTo>
                  <a:lnTo>
                    <a:pt x="138" y="98"/>
                  </a:lnTo>
                  <a:lnTo>
                    <a:pt x="143" y="76"/>
                  </a:lnTo>
                  <a:lnTo>
                    <a:pt x="141" y="53"/>
                  </a:lnTo>
                  <a:lnTo>
                    <a:pt x="130" y="32"/>
                  </a:lnTo>
                  <a:lnTo>
                    <a:pt x="115" y="15"/>
                  </a:lnTo>
                  <a:lnTo>
                    <a:pt x="95" y="4"/>
                  </a:lnTo>
                  <a:lnTo>
                    <a:pt x="69" y="0"/>
                  </a:lnTo>
                  <a:lnTo>
                    <a:pt x="39" y="8"/>
                  </a:lnTo>
                  <a:lnTo>
                    <a:pt x="7"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12" name="Freeform 1326"/>
            <p:cNvSpPr>
              <a:spLocks/>
            </p:cNvSpPr>
            <p:nvPr/>
          </p:nvSpPr>
          <p:spPr bwMode="auto">
            <a:xfrm>
              <a:off x="684" y="3868"/>
              <a:ext cx="72" cy="62"/>
            </a:xfrm>
            <a:custGeom>
              <a:avLst/>
              <a:gdLst>
                <a:gd name="T0" fmla="*/ 2 w 143"/>
                <a:gd name="T1" fmla="*/ 8 h 124"/>
                <a:gd name="T2" fmla="*/ 1 w 143"/>
                <a:gd name="T3" fmla="*/ 10 h 124"/>
                <a:gd name="T4" fmla="*/ 0 w 143"/>
                <a:gd name="T5" fmla="*/ 12 h 124"/>
                <a:gd name="T6" fmla="*/ 0 w 143"/>
                <a:gd name="T7" fmla="*/ 16 h 124"/>
                <a:gd name="T8" fmla="*/ 1 w 143"/>
                <a:gd name="T9" fmla="*/ 19 h 124"/>
                <a:gd name="T10" fmla="*/ 3 w 143"/>
                <a:gd name="T11" fmla="*/ 23 h 124"/>
                <a:gd name="T12" fmla="*/ 5 w 143"/>
                <a:gd name="T13" fmla="*/ 26 h 124"/>
                <a:gd name="T14" fmla="*/ 8 w 143"/>
                <a:gd name="T15" fmla="*/ 29 h 124"/>
                <a:gd name="T16" fmla="*/ 11 w 143"/>
                <a:gd name="T17" fmla="*/ 30 h 124"/>
                <a:gd name="T18" fmla="*/ 15 w 143"/>
                <a:gd name="T19" fmla="*/ 31 h 124"/>
                <a:gd name="T20" fmla="*/ 18 w 143"/>
                <a:gd name="T21" fmla="*/ 31 h 124"/>
                <a:gd name="T22" fmla="*/ 22 w 143"/>
                <a:gd name="T23" fmla="*/ 31 h 124"/>
                <a:gd name="T24" fmla="*/ 26 w 143"/>
                <a:gd name="T25" fmla="*/ 31 h 124"/>
                <a:gd name="T26" fmla="*/ 29 w 143"/>
                <a:gd name="T27" fmla="*/ 30 h 124"/>
                <a:gd name="T28" fmla="*/ 31 w 143"/>
                <a:gd name="T29" fmla="*/ 29 h 124"/>
                <a:gd name="T30" fmla="*/ 33 w 143"/>
                <a:gd name="T31" fmla="*/ 27 h 124"/>
                <a:gd name="T32" fmla="*/ 35 w 143"/>
                <a:gd name="T33" fmla="*/ 25 h 124"/>
                <a:gd name="T34" fmla="*/ 36 w 143"/>
                <a:gd name="T35" fmla="*/ 19 h 124"/>
                <a:gd name="T36" fmla="*/ 35 w 143"/>
                <a:gd name="T37" fmla="*/ 14 h 124"/>
                <a:gd name="T38" fmla="*/ 33 w 143"/>
                <a:gd name="T39" fmla="*/ 8 h 124"/>
                <a:gd name="T40" fmla="*/ 29 w 143"/>
                <a:gd name="T41" fmla="*/ 4 h 124"/>
                <a:gd name="T42" fmla="*/ 24 w 143"/>
                <a:gd name="T43" fmla="*/ 1 h 124"/>
                <a:gd name="T44" fmla="*/ 17 w 143"/>
                <a:gd name="T45" fmla="*/ 0 h 124"/>
                <a:gd name="T46" fmla="*/ 10 w 143"/>
                <a:gd name="T47" fmla="*/ 2 h 124"/>
                <a:gd name="T48" fmla="*/ 2 w 143"/>
                <a:gd name="T49" fmla="*/ 8 h 1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3"/>
                <a:gd name="T76" fmla="*/ 0 h 124"/>
                <a:gd name="T77" fmla="*/ 143 w 143"/>
                <a:gd name="T78" fmla="*/ 124 h 1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3" h="124">
                  <a:moveTo>
                    <a:pt x="6" y="29"/>
                  </a:moveTo>
                  <a:lnTo>
                    <a:pt x="1" y="37"/>
                  </a:lnTo>
                  <a:lnTo>
                    <a:pt x="0" y="47"/>
                  </a:lnTo>
                  <a:lnTo>
                    <a:pt x="0" y="61"/>
                  </a:lnTo>
                  <a:lnTo>
                    <a:pt x="3" y="76"/>
                  </a:lnTo>
                  <a:lnTo>
                    <a:pt x="9" y="90"/>
                  </a:lnTo>
                  <a:lnTo>
                    <a:pt x="17" y="104"/>
                  </a:lnTo>
                  <a:lnTo>
                    <a:pt x="29" y="113"/>
                  </a:lnTo>
                  <a:lnTo>
                    <a:pt x="42" y="119"/>
                  </a:lnTo>
                  <a:lnTo>
                    <a:pt x="57" y="122"/>
                  </a:lnTo>
                  <a:lnTo>
                    <a:pt x="72" y="123"/>
                  </a:lnTo>
                  <a:lnTo>
                    <a:pt x="87" y="124"/>
                  </a:lnTo>
                  <a:lnTo>
                    <a:pt x="101" y="123"/>
                  </a:lnTo>
                  <a:lnTo>
                    <a:pt x="114" y="120"/>
                  </a:lnTo>
                  <a:lnTo>
                    <a:pt x="124" y="115"/>
                  </a:lnTo>
                  <a:lnTo>
                    <a:pt x="132" y="108"/>
                  </a:lnTo>
                  <a:lnTo>
                    <a:pt x="138" y="98"/>
                  </a:lnTo>
                  <a:lnTo>
                    <a:pt x="143" y="76"/>
                  </a:lnTo>
                  <a:lnTo>
                    <a:pt x="139" y="53"/>
                  </a:lnTo>
                  <a:lnTo>
                    <a:pt x="130" y="32"/>
                  </a:lnTo>
                  <a:lnTo>
                    <a:pt x="114" y="15"/>
                  </a:lnTo>
                  <a:lnTo>
                    <a:pt x="93" y="3"/>
                  </a:lnTo>
                  <a:lnTo>
                    <a:pt x="68" y="0"/>
                  </a:lnTo>
                  <a:lnTo>
                    <a:pt x="38" y="8"/>
                  </a:lnTo>
                  <a:lnTo>
                    <a:pt x="6"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13" name="Freeform 1327"/>
            <p:cNvSpPr>
              <a:spLocks/>
            </p:cNvSpPr>
            <p:nvPr/>
          </p:nvSpPr>
          <p:spPr bwMode="auto">
            <a:xfrm>
              <a:off x="508" y="3653"/>
              <a:ext cx="195" cy="119"/>
            </a:xfrm>
            <a:custGeom>
              <a:avLst/>
              <a:gdLst>
                <a:gd name="T0" fmla="*/ 24 w 391"/>
                <a:gd name="T1" fmla="*/ 3 h 238"/>
                <a:gd name="T2" fmla="*/ 12 w 391"/>
                <a:gd name="T3" fmla="*/ 9 h 238"/>
                <a:gd name="T4" fmla="*/ 3 w 391"/>
                <a:gd name="T5" fmla="*/ 19 h 238"/>
                <a:gd name="T6" fmla="*/ 0 w 391"/>
                <a:gd name="T7" fmla="*/ 31 h 238"/>
                <a:gd name="T8" fmla="*/ 3 w 391"/>
                <a:gd name="T9" fmla="*/ 42 h 238"/>
                <a:gd name="T10" fmla="*/ 8 w 391"/>
                <a:gd name="T11" fmla="*/ 48 h 238"/>
                <a:gd name="T12" fmla="*/ 16 w 391"/>
                <a:gd name="T13" fmla="*/ 53 h 238"/>
                <a:gd name="T14" fmla="*/ 24 w 391"/>
                <a:gd name="T15" fmla="*/ 56 h 238"/>
                <a:gd name="T16" fmla="*/ 33 w 391"/>
                <a:gd name="T17" fmla="*/ 58 h 238"/>
                <a:gd name="T18" fmla="*/ 42 w 391"/>
                <a:gd name="T19" fmla="*/ 60 h 238"/>
                <a:gd name="T20" fmla="*/ 53 w 391"/>
                <a:gd name="T21" fmla="*/ 60 h 238"/>
                <a:gd name="T22" fmla="*/ 63 w 391"/>
                <a:gd name="T23" fmla="*/ 59 h 238"/>
                <a:gd name="T24" fmla="*/ 73 w 391"/>
                <a:gd name="T25" fmla="*/ 58 h 238"/>
                <a:gd name="T26" fmla="*/ 82 w 391"/>
                <a:gd name="T27" fmla="*/ 56 h 238"/>
                <a:gd name="T28" fmla="*/ 89 w 391"/>
                <a:gd name="T29" fmla="*/ 52 h 238"/>
                <a:gd name="T30" fmla="*/ 94 w 391"/>
                <a:gd name="T31" fmla="*/ 49 h 238"/>
                <a:gd name="T32" fmla="*/ 97 w 391"/>
                <a:gd name="T33" fmla="*/ 42 h 238"/>
                <a:gd name="T34" fmla="*/ 97 w 391"/>
                <a:gd name="T35" fmla="*/ 35 h 238"/>
                <a:gd name="T36" fmla="*/ 96 w 391"/>
                <a:gd name="T37" fmla="*/ 33 h 238"/>
                <a:gd name="T38" fmla="*/ 93 w 391"/>
                <a:gd name="T39" fmla="*/ 29 h 238"/>
                <a:gd name="T40" fmla="*/ 90 w 391"/>
                <a:gd name="T41" fmla="*/ 27 h 238"/>
                <a:gd name="T42" fmla="*/ 86 w 391"/>
                <a:gd name="T43" fmla="*/ 25 h 238"/>
                <a:gd name="T44" fmla="*/ 83 w 391"/>
                <a:gd name="T45" fmla="*/ 24 h 238"/>
                <a:gd name="T46" fmla="*/ 80 w 391"/>
                <a:gd name="T47" fmla="*/ 26 h 238"/>
                <a:gd name="T48" fmla="*/ 79 w 391"/>
                <a:gd name="T49" fmla="*/ 29 h 238"/>
                <a:gd name="T50" fmla="*/ 81 w 391"/>
                <a:gd name="T51" fmla="*/ 31 h 238"/>
                <a:gd name="T52" fmla="*/ 84 w 391"/>
                <a:gd name="T53" fmla="*/ 33 h 238"/>
                <a:gd name="T54" fmla="*/ 88 w 391"/>
                <a:gd name="T55" fmla="*/ 36 h 238"/>
                <a:gd name="T56" fmla="*/ 87 w 391"/>
                <a:gd name="T57" fmla="*/ 43 h 238"/>
                <a:gd name="T58" fmla="*/ 81 w 391"/>
                <a:gd name="T59" fmla="*/ 46 h 238"/>
                <a:gd name="T60" fmla="*/ 72 w 391"/>
                <a:gd name="T61" fmla="*/ 49 h 238"/>
                <a:gd name="T62" fmla="*/ 61 w 391"/>
                <a:gd name="T63" fmla="*/ 50 h 238"/>
                <a:gd name="T64" fmla="*/ 49 w 391"/>
                <a:gd name="T65" fmla="*/ 50 h 238"/>
                <a:gd name="T66" fmla="*/ 36 w 391"/>
                <a:gd name="T67" fmla="*/ 49 h 238"/>
                <a:gd name="T68" fmla="*/ 24 w 391"/>
                <a:gd name="T69" fmla="*/ 45 h 238"/>
                <a:gd name="T70" fmla="*/ 14 w 391"/>
                <a:gd name="T71" fmla="*/ 40 h 238"/>
                <a:gd name="T72" fmla="*/ 9 w 391"/>
                <a:gd name="T73" fmla="*/ 32 h 238"/>
                <a:gd name="T74" fmla="*/ 11 w 391"/>
                <a:gd name="T75" fmla="*/ 23 h 238"/>
                <a:gd name="T76" fmla="*/ 18 w 391"/>
                <a:gd name="T77" fmla="*/ 17 h 238"/>
                <a:gd name="T78" fmla="*/ 27 w 391"/>
                <a:gd name="T79" fmla="*/ 13 h 238"/>
                <a:gd name="T80" fmla="*/ 37 w 391"/>
                <a:gd name="T81" fmla="*/ 11 h 238"/>
                <a:gd name="T82" fmla="*/ 47 w 391"/>
                <a:gd name="T83" fmla="*/ 10 h 238"/>
                <a:gd name="T84" fmla="*/ 58 w 391"/>
                <a:gd name="T85" fmla="*/ 10 h 238"/>
                <a:gd name="T86" fmla="*/ 67 w 391"/>
                <a:gd name="T87" fmla="*/ 11 h 238"/>
                <a:gd name="T88" fmla="*/ 76 w 391"/>
                <a:gd name="T89" fmla="*/ 12 h 238"/>
                <a:gd name="T90" fmla="*/ 83 w 391"/>
                <a:gd name="T91" fmla="*/ 13 h 238"/>
                <a:gd name="T92" fmla="*/ 85 w 391"/>
                <a:gd name="T93" fmla="*/ 11 h 238"/>
                <a:gd name="T94" fmla="*/ 81 w 391"/>
                <a:gd name="T95" fmla="*/ 7 h 238"/>
                <a:gd name="T96" fmla="*/ 75 w 391"/>
                <a:gd name="T97" fmla="*/ 4 h 238"/>
                <a:gd name="T98" fmla="*/ 68 w 391"/>
                <a:gd name="T99" fmla="*/ 2 h 238"/>
                <a:gd name="T100" fmla="*/ 59 w 391"/>
                <a:gd name="T101" fmla="*/ 1 h 238"/>
                <a:gd name="T102" fmla="*/ 50 w 391"/>
                <a:gd name="T103" fmla="*/ 0 h 238"/>
                <a:gd name="T104" fmla="*/ 41 w 391"/>
                <a:gd name="T105" fmla="*/ 0 h 238"/>
                <a:gd name="T106" fmla="*/ 33 w 391"/>
                <a:gd name="T107" fmla="*/ 1 h 23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91"/>
                <a:gd name="T163" fmla="*/ 0 h 238"/>
                <a:gd name="T164" fmla="*/ 391 w 391"/>
                <a:gd name="T165" fmla="*/ 238 h 23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91" h="238">
                  <a:moveTo>
                    <a:pt x="120" y="3"/>
                  </a:moveTo>
                  <a:lnTo>
                    <a:pt x="96" y="9"/>
                  </a:lnTo>
                  <a:lnTo>
                    <a:pt x="72" y="19"/>
                  </a:lnTo>
                  <a:lnTo>
                    <a:pt x="50" y="34"/>
                  </a:lnTo>
                  <a:lnTo>
                    <a:pt x="30" y="53"/>
                  </a:lnTo>
                  <a:lnTo>
                    <a:pt x="15" y="74"/>
                  </a:lnTo>
                  <a:lnTo>
                    <a:pt x="4" y="97"/>
                  </a:lnTo>
                  <a:lnTo>
                    <a:pt x="0" y="123"/>
                  </a:lnTo>
                  <a:lnTo>
                    <a:pt x="4" y="149"/>
                  </a:lnTo>
                  <a:lnTo>
                    <a:pt x="12" y="165"/>
                  </a:lnTo>
                  <a:lnTo>
                    <a:pt x="21" y="180"/>
                  </a:lnTo>
                  <a:lnTo>
                    <a:pt x="34" y="192"/>
                  </a:lnTo>
                  <a:lnTo>
                    <a:pt x="49" y="202"/>
                  </a:lnTo>
                  <a:lnTo>
                    <a:pt x="64" y="211"/>
                  </a:lnTo>
                  <a:lnTo>
                    <a:pt x="81" y="218"/>
                  </a:lnTo>
                  <a:lnTo>
                    <a:pt x="97" y="224"/>
                  </a:lnTo>
                  <a:lnTo>
                    <a:pt x="114" y="229"/>
                  </a:lnTo>
                  <a:lnTo>
                    <a:pt x="133" y="232"/>
                  </a:lnTo>
                  <a:lnTo>
                    <a:pt x="151" y="236"/>
                  </a:lnTo>
                  <a:lnTo>
                    <a:pt x="171" y="237"/>
                  </a:lnTo>
                  <a:lnTo>
                    <a:pt x="192" y="238"/>
                  </a:lnTo>
                  <a:lnTo>
                    <a:pt x="212" y="238"/>
                  </a:lnTo>
                  <a:lnTo>
                    <a:pt x="233" y="237"/>
                  </a:lnTo>
                  <a:lnTo>
                    <a:pt x="254" y="236"/>
                  </a:lnTo>
                  <a:lnTo>
                    <a:pt x="274" y="233"/>
                  </a:lnTo>
                  <a:lnTo>
                    <a:pt x="293" y="230"/>
                  </a:lnTo>
                  <a:lnTo>
                    <a:pt x="311" y="225"/>
                  </a:lnTo>
                  <a:lnTo>
                    <a:pt x="329" y="221"/>
                  </a:lnTo>
                  <a:lnTo>
                    <a:pt x="344" y="215"/>
                  </a:lnTo>
                  <a:lnTo>
                    <a:pt x="357" y="208"/>
                  </a:lnTo>
                  <a:lnTo>
                    <a:pt x="368" y="201"/>
                  </a:lnTo>
                  <a:lnTo>
                    <a:pt x="377" y="193"/>
                  </a:lnTo>
                  <a:lnTo>
                    <a:pt x="383" y="184"/>
                  </a:lnTo>
                  <a:lnTo>
                    <a:pt x="390" y="167"/>
                  </a:lnTo>
                  <a:lnTo>
                    <a:pt x="391" y="152"/>
                  </a:lnTo>
                  <a:lnTo>
                    <a:pt x="390" y="140"/>
                  </a:lnTo>
                  <a:lnTo>
                    <a:pt x="388" y="135"/>
                  </a:lnTo>
                  <a:lnTo>
                    <a:pt x="385" y="130"/>
                  </a:lnTo>
                  <a:lnTo>
                    <a:pt x="380" y="123"/>
                  </a:lnTo>
                  <a:lnTo>
                    <a:pt x="375" y="116"/>
                  </a:lnTo>
                  <a:lnTo>
                    <a:pt x="369" y="110"/>
                  </a:lnTo>
                  <a:lnTo>
                    <a:pt x="362" y="105"/>
                  </a:lnTo>
                  <a:lnTo>
                    <a:pt x="355" y="101"/>
                  </a:lnTo>
                  <a:lnTo>
                    <a:pt x="347" y="97"/>
                  </a:lnTo>
                  <a:lnTo>
                    <a:pt x="339" y="96"/>
                  </a:lnTo>
                  <a:lnTo>
                    <a:pt x="333" y="96"/>
                  </a:lnTo>
                  <a:lnTo>
                    <a:pt x="327" y="99"/>
                  </a:lnTo>
                  <a:lnTo>
                    <a:pt x="323" y="102"/>
                  </a:lnTo>
                  <a:lnTo>
                    <a:pt x="319" y="108"/>
                  </a:lnTo>
                  <a:lnTo>
                    <a:pt x="319" y="114"/>
                  </a:lnTo>
                  <a:lnTo>
                    <a:pt x="322" y="119"/>
                  </a:lnTo>
                  <a:lnTo>
                    <a:pt x="326" y="124"/>
                  </a:lnTo>
                  <a:lnTo>
                    <a:pt x="332" y="127"/>
                  </a:lnTo>
                  <a:lnTo>
                    <a:pt x="339" y="130"/>
                  </a:lnTo>
                  <a:lnTo>
                    <a:pt x="347" y="134"/>
                  </a:lnTo>
                  <a:lnTo>
                    <a:pt x="354" y="142"/>
                  </a:lnTo>
                  <a:lnTo>
                    <a:pt x="354" y="160"/>
                  </a:lnTo>
                  <a:lnTo>
                    <a:pt x="348" y="169"/>
                  </a:lnTo>
                  <a:lnTo>
                    <a:pt x="339" y="177"/>
                  </a:lnTo>
                  <a:lnTo>
                    <a:pt x="326" y="184"/>
                  </a:lnTo>
                  <a:lnTo>
                    <a:pt x="309" y="190"/>
                  </a:lnTo>
                  <a:lnTo>
                    <a:pt x="291" y="195"/>
                  </a:lnTo>
                  <a:lnTo>
                    <a:pt x="269" y="199"/>
                  </a:lnTo>
                  <a:lnTo>
                    <a:pt x="246" y="200"/>
                  </a:lnTo>
                  <a:lnTo>
                    <a:pt x="221" y="201"/>
                  </a:lnTo>
                  <a:lnTo>
                    <a:pt x="196" y="200"/>
                  </a:lnTo>
                  <a:lnTo>
                    <a:pt x="171" y="198"/>
                  </a:lnTo>
                  <a:lnTo>
                    <a:pt x="145" y="193"/>
                  </a:lnTo>
                  <a:lnTo>
                    <a:pt x="121" y="187"/>
                  </a:lnTo>
                  <a:lnTo>
                    <a:pt x="98" y="179"/>
                  </a:lnTo>
                  <a:lnTo>
                    <a:pt x="77" y="169"/>
                  </a:lnTo>
                  <a:lnTo>
                    <a:pt x="58" y="157"/>
                  </a:lnTo>
                  <a:lnTo>
                    <a:pt x="42" y="142"/>
                  </a:lnTo>
                  <a:lnTo>
                    <a:pt x="36" y="127"/>
                  </a:lnTo>
                  <a:lnTo>
                    <a:pt x="38" y="109"/>
                  </a:lnTo>
                  <a:lnTo>
                    <a:pt x="45" y="91"/>
                  </a:lnTo>
                  <a:lnTo>
                    <a:pt x="56" y="78"/>
                  </a:lnTo>
                  <a:lnTo>
                    <a:pt x="72" y="67"/>
                  </a:lnTo>
                  <a:lnTo>
                    <a:pt x="90" y="58"/>
                  </a:lnTo>
                  <a:lnTo>
                    <a:pt x="109" y="51"/>
                  </a:lnTo>
                  <a:lnTo>
                    <a:pt x="128" y="47"/>
                  </a:lnTo>
                  <a:lnTo>
                    <a:pt x="149" y="43"/>
                  </a:lnTo>
                  <a:lnTo>
                    <a:pt x="170" y="41"/>
                  </a:lnTo>
                  <a:lnTo>
                    <a:pt x="190" y="40"/>
                  </a:lnTo>
                  <a:lnTo>
                    <a:pt x="212" y="39"/>
                  </a:lnTo>
                  <a:lnTo>
                    <a:pt x="232" y="40"/>
                  </a:lnTo>
                  <a:lnTo>
                    <a:pt x="253" y="41"/>
                  </a:lnTo>
                  <a:lnTo>
                    <a:pt x="271" y="42"/>
                  </a:lnTo>
                  <a:lnTo>
                    <a:pt x="289" y="43"/>
                  </a:lnTo>
                  <a:lnTo>
                    <a:pt x="306" y="46"/>
                  </a:lnTo>
                  <a:lnTo>
                    <a:pt x="321" y="48"/>
                  </a:lnTo>
                  <a:lnTo>
                    <a:pt x="333" y="49"/>
                  </a:lnTo>
                  <a:lnTo>
                    <a:pt x="344" y="50"/>
                  </a:lnTo>
                  <a:lnTo>
                    <a:pt x="341" y="41"/>
                  </a:lnTo>
                  <a:lnTo>
                    <a:pt x="335" y="34"/>
                  </a:lnTo>
                  <a:lnTo>
                    <a:pt x="326" y="27"/>
                  </a:lnTo>
                  <a:lnTo>
                    <a:pt x="316" y="20"/>
                  </a:lnTo>
                  <a:lnTo>
                    <a:pt x="303" y="16"/>
                  </a:lnTo>
                  <a:lnTo>
                    <a:pt x="289" y="11"/>
                  </a:lnTo>
                  <a:lnTo>
                    <a:pt x="273" y="8"/>
                  </a:lnTo>
                  <a:lnTo>
                    <a:pt x="256" y="4"/>
                  </a:lnTo>
                  <a:lnTo>
                    <a:pt x="239" y="2"/>
                  </a:lnTo>
                  <a:lnTo>
                    <a:pt x="220" y="1"/>
                  </a:lnTo>
                  <a:lnTo>
                    <a:pt x="202" y="0"/>
                  </a:lnTo>
                  <a:lnTo>
                    <a:pt x="183" y="0"/>
                  </a:lnTo>
                  <a:lnTo>
                    <a:pt x="166" y="0"/>
                  </a:lnTo>
                  <a:lnTo>
                    <a:pt x="150" y="1"/>
                  </a:lnTo>
                  <a:lnTo>
                    <a:pt x="134" y="2"/>
                  </a:lnTo>
                  <a:lnTo>
                    <a:pt x="120"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14" name="Freeform 1328"/>
            <p:cNvSpPr>
              <a:spLocks/>
            </p:cNvSpPr>
            <p:nvPr/>
          </p:nvSpPr>
          <p:spPr bwMode="auto">
            <a:xfrm>
              <a:off x="419" y="3690"/>
              <a:ext cx="371" cy="144"/>
            </a:xfrm>
            <a:custGeom>
              <a:avLst/>
              <a:gdLst>
                <a:gd name="T0" fmla="*/ 174 w 742"/>
                <a:gd name="T1" fmla="*/ 3 h 288"/>
                <a:gd name="T2" fmla="*/ 176 w 742"/>
                <a:gd name="T3" fmla="*/ 2 h 288"/>
                <a:gd name="T4" fmla="*/ 179 w 742"/>
                <a:gd name="T5" fmla="*/ 1 h 288"/>
                <a:gd name="T6" fmla="*/ 183 w 742"/>
                <a:gd name="T7" fmla="*/ 0 h 288"/>
                <a:gd name="T8" fmla="*/ 185 w 742"/>
                <a:gd name="T9" fmla="*/ 1 h 288"/>
                <a:gd name="T10" fmla="*/ 186 w 742"/>
                <a:gd name="T11" fmla="*/ 3 h 288"/>
                <a:gd name="T12" fmla="*/ 184 w 742"/>
                <a:gd name="T13" fmla="*/ 12 h 288"/>
                <a:gd name="T14" fmla="*/ 179 w 742"/>
                <a:gd name="T15" fmla="*/ 30 h 288"/>
                <a:gd name="T16" fmla="*/ 175 w 742"/>
                <a:gd name="T17" fmla="*/ 48 h 288"/>
                <a:gd name="T18" fmla="*/ 172 w 742"/>
                <a:gd name="T19" fmla="*/ 59 h 288"/>
                <a:gd name="T20" fmla="*/ 168 w 742"/>
                <a:gd name="T21" fmla="*/ 64 h 288"/>
                <a:gd name="T22" fmla="*/ 164 w 742"/>
                <a:gd name="T23" fmla="*/ 62 h 288"/>
                <a:gd name="T24" fmla="*/ 160 w 742"/>
                <a:gd name="T25" fmla="*/ 60 h 288"/>
                <a:gd name="T26" fmla="*/ 153 w 742"/>
                <a:gd name="T27" fmla="*/ 59 h 288"/>
                <a:gd name="T28" fmla="*/ 146 w 742"/>
                <a:gd name="T29" fmla="*/ 59 h 288"/>
                <a:gd name="T30" fmla="*/ 140 w 742"/>
                <a:gd name="T31" fmla="*/ 61 h 288"/>
                <a:gd name="T32" fmla="*/ 136 w 742"/>
                <a:gd name="T33" fmla="*/ 66 h 288"/>
                <a:gd name="T34" fmla="*/ 133 w 742"/>
                <a:gd name="T35" fmla="*/ 68 h 288"/>
                <a:gd name="T36" fmla="*/ 129 w 742"/>
                <a:gd name="T37" fmla="*/ 68 h 288"/>
                <a:gd name="T38" fmla="*/ 128 w 742"/>
                <a:gd name="T39" fmla="*/ 68 h 288"/>
                <a:gd name="T40" fmla="*/ 119 w 742"/>
                <a:gd name="T41" fmla="*/ 69 h 288"/>
                <a:gd name="T42" fmla="*/ 104 w 742"/>
                <a:gd name="T43" fmla="*/ 72 h 288"/>
                <a:gd name="T44" fmla="*/ 90 w 742"/>
                <a:gd name="T45" fmla="*/ 72 h 288"/>
                <a:gd name="T46" fmla="*/ 76 w 742"/>
                <a:gd name="T47" fmla="*/ 71 h 288"/>
                <a:gd name="T48" fmla="*/ 63 w 742"/>
                <a:gd name="T49" fmla="*/ 70 h 288"/>
                <a:gd name="T50" fmla="*/ 49 w 742"/>
                <a:gd name="T51" fmla="*/ 67 h 288"/>
                <a:gd name="T52" fmla="*/ 36 w 742"/>
                <a:gd name="T53" fmla="*/ 64 h 288"/>
                <a:gd name="T54" fmla="*/ 22 w 742"/>
                <a:gd name="T55" fmla="*/ 62 h 288"/>
                <a:gd name="T56" fmla="*/ 14 w 742"/>
                <a:gd name="T57" fmla="*/ 61 h 288"/>
                <a:gd name="T58" fmla="*/ 9 w 742"/>
                <a:gd name="T59" fmla="*/ 61 h 288"/>
                <a:gd name="T60" fmla="*/ 5 w 742"/>
                <a:gd name="T61" fmla="*/ 60 h 288"/>
                <a:gd name="T62" fmla="*/ 2 w 742"/>
                <a:gd name="T63" fmla="*/ 58 h 288"/>
                <a:gd name="T64" fmla="*/ 0 w 742"/>
                <a:gd name="T65" fmla="*/ 55 h 288"/>
                <a:gd name="T66" fmla="*/ 1 w 742"/>
                <a:gd name="T67" fmla="*/ 50 h 288"/>
                <a:gd name="T68" fmla="*/ 2 w 742"/>
                <a:gd name="T69" fmla="*/ 49 h 288"/>
                <a:gd name="T70" fmla="*/ 11 w 742"/>
                <a:gd name="T71" fmla="*/ 50 h 288"/>
                <a:gd name="T72" fmla="*/ 27 w 742"/>
                <a:gd name="T73" fmla="*/ 51 h 288"/>
                <a:gd name="T74" fmla="*/ 47 w 742"/>
                <a:gd name="T75" fmla="*/ 52 h 288"/>
                <a:gd name="T76" fmla="*/ 69 w 742"/>
                <a:gd name="T77" fmla="*/ 53 h 288"/>
                <a:gd name="T78" fmla="*/ 92 w 742"/>
                <a:gd name="T79" fmla="*/ 55 h 288"/>
                <a:gd name="T80" fmla="*/ 111 w 742"/>
                <a:gd name="T81" fmla="*/ 56 h 288"/>
                <a:gd name="T82" fmla="*/ 125 w 742"/>
                <a:gd name="T83" fmla="*/ 57 h 288"/>
                <a:gd name="T84" fmla="*/ 132 w 742"/>
                <a:gd name="T85" fmla="*/ 53 h 288"/>
                <a:gd name="T86" fmla="*/ 138 w 742"/>
                <a:gd name="T87" fmla="*/ 48 h 288"/>
                <a:gd name="T88" fmla="*/ 146 w 742"/>
                <a:gd name="T89" fmla="*/ 46 h 288"/>
                <a:gd name="T90" fmla="*/ 155 w 742"/>
                <a:gd name="T91" fmla="*/ 46 h 288"/>
                <a:gd name="T92" fmla="*/ 163 w 742"/>
                <a:gd name="T93" fmla="*/ 40 h 288"/>
                <a:gd name="T94" fmla="*/ 168 w 742"/>
                <a:gd name="T95" fmla="*/ 26 h 288"/>
                <a:gd name="T96" fmla="*/ 171 w 742"/>
                <a:gd name="T97" fmla="*/ 13 h 288"/>
                <a:gd name="T98" fmla="*/ 173 w 742"/>
                <a:gd name="T99" fmla="*/ 5 h 2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42"/>
                <a:gd name="T151" fmla="*/ 0 h 288"/>
                <a:gd name="T152" fmla="*/ 742 w 742"/>
                <a:gd name="T153" fmla="*/ 288 h 28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42" h="288">
                  <a:moveTo>
                    <a:pt x="692" y="14"/>
                  </a:moveTo>
                  <a:lnTo>
                    <a:pt x="694" y="12"/>
                  </a:lnTo>
                  <a:lnTo>
                    <a:pt x="698" y="8"/>
                  </a:lnTo>
                  <a:lnTo>
                    <a:pt x="704" y="6"/>
                  </a:lnTo>
                  <a:lnTo>
                    <a:pt x="709" y="4"/>
                  </a:lnTo>
                  <a:lnTo>
                    <a:pt x="716" y="3"/>
                  </a:lnTo>
                  <a:lnTo>
                    <a:pt x="723" y="1"/>
                  </a:lnTo>
                  <a:lnTo>
                    <a:pt x="729" y="0"/>
                  </a:lnTo>
                  <a:lnTo>
                    <a:pt x="732" y="0"/>
                  </a:lnTo>
                  <a:lnTo>
                    <a:pt x="737" y="3"/>
                  </a:lnTo>
                  <a:lnTo>
                    <a:pt x="741" y="6"/>
                  </a:lnTo>
                  <a:lnTo>
                    <a:pt x="742" y="12"/>
                  </a:lnTo>
                  <a:lnTo>
                    <a:pt x="742" y="16"/>
                  </a:lnTo>
                  <a:lnTo>
                    <a:pt x="734" y="46"/>
                  </a:lnTo>
                  <a:lnTo>
                    <a:pt x="724" y="82"/>
                  </a:lnTo>
                  <a:lnTo>
                    <a:pt x="715" y="119"/>
                  </a:lnTo>
                  <a:lnTo>
                    <a:pt x="706" y="156"/>
                  </a:lnTo>
                  <a:lnTo>
                    <a:pt x="697" y="189"/>
                  </a:lnTo>
                  <a:lnTo>
                    <a:pt x="690" y="217"/>
                  </a:lnTo>
                  <a:lnTo>
                    <a:pt x="685" y="235"/>
                  </a:lnTo>
                  <a:lnTo>
                    <a:pt x="684" y="242"/>
                  </a:lnTo>
                  <a:lnTo>
                    <a:pt x="670" y="255"/>
                  </a:lnTo>
                  <a:lnTo>
                    <a:pt x="660" y="254"/>
                  </a:lnTo>
                  <a:lnTo>
                    <a:pt x="654" y="247"/>
                  </a:lnTo>
                  <a:lnTo>
                    <a:pt x="652" y="243"/>
                  </a:lnTo>
                  <a:lnTo>
                    <a:pt x="639" y="239"/>
                  </a:lnTo>
                  <a:lnTo>
                    <a:pt x="625" y="235"/>
                  </a:lnTo>
                  <a:lnTo>
                    <a:pt x="612" y="233"/>
                  </a:lnTo>
                  <a:lnTo>
                    <a:pt x="597" y="232"/>
                  </a:lnTo>
                  <a:lnTo>
                    <a:pt x="583" y="233"/>
                  </a:lnTo>
                  <a:lnTo>
                    <a:pt x="570" y="236"/>
                  </a:lnTo>
                  <a:lnTo>
                    <a:pt x="560" y="242"/>
                  </a:lnTo>
                  <a:lnTo>
                    <a:pt x="550" y="252"/>
                  </a:lnTo>
                  <a:lnTo>
                    <a:pt x="544" y="262"/>
                  </a:lnTo>
                  <a:lnTo>
                    <a:pt x="536" y="267"/>
                  </a:lnTo>
                  <a:lnTo>
                    <a:pt x="529" y="271"/>
                  </a:lnTo>
                  <a:lnTo>
                    <a:pt x="522" y="272"/>
                  </a:lnTo>
                  <a:lnTo>
                    <a:pt x="516" y="271"/>
                  </a:lnTo>
                  <a:lnTo>
                    <a:pt x="511" y="270"/>
                  </a:lnTo>
                  <a:lnTo>
                    <a:pt x="509" y="269"/>
                  </a:lnTo>
                  <a:lnTo>
                    <a:pt x="508" y="267"/>
                  </a:lnTo>
                  <a:lnTo>
                    <a:pt x="476" y="275"/>
                  </a:lnTo>
                  <a:lnTo>
                    <a:pt x="445" y="281"/>
                  </a:lnTo>
                  <a:lnTo>
                    <a:pt x="415" y="286"/>
                  </a:lnTo>
                  <a:lnTo>
                    <a:pt x="386" y="287"/>
                  </a:lnTo>
                  <a:lnTo>
                    <a:pt x="357" y="288"/>
                  </a:lnTo>
                  <a:lnTo>
                    <a:pt x="329" y="287"/>
                  </a:lnTo>
                  <a:lnTo>
                    <a:pt x="303" y="283"/>
                  </a:lnTo>
                  <a:lnTo>
                    <a:pt x="275" y="280"/>
                  </a:lnTo>
                  <a:lnTo>
                    <a:pt x="249" y="277"/>
                  </a:lnTo>
                  <a:lnTo>
                    <a:pt x="222" y="272"/>
                  </a:lnTo>
                  <a:lnTo>
                    <a:pt x="196" y="266"/>
                  </a:lnTo>
                  <a:lnTo>
                    <a:pt x="169" y="260"/>
                  </a:lnTo>
                  <a:lnTo>
                    <a:pt x="143" y="256"/>
                  </a:lnTo>
                  <a:lnTo>
                    <a:pt x="115" y="250"/>
                  </a:lnTo>
                  <a:lnTo>
                    <a:pt x="87" y="245"/>
                  </a:lnTo>
                  <a:lnTo>
                    <a:pt x="60" y="242"/>
                  </a:lnTo>
                  <a:lnTo>
                    <a:pt x="53" y="241"/>
                  </a:lnTo>
                  <a:lnTo>
                    <a:pt x="45" y="241"/>
                  </a:lnTo>
                  <a:lnTo>
                    <a:pt x="36" y="241"/>
                  </a:lnTo>
                  <a:lnTo>
                    <a:pt x="28" y="240"/>
                  </a:lnTo>
                  <a:lnTo>
                    <a:pt x="20" y="239"/>
                  </a:lnTo>
                  <a:lnTo>
                    <a:pt x="11" y="235"/>
                  </a:lnTo>
                  <a:lnTo>
                    <a:pt x="5" y="231"/>
                  </a:lnTo>
                  <a:lnTo>
                    <a:pt x="0" y="225"/>
                  </a:lnTo>
                  <a:lnTo>
                    <a:pt x="0" y="220"/>
                  </a:lnTo>
                  <a:lnTo>
                    <a:pt x="1" y="210"/>
                  </a:lnTo>
                  <a:lnTo>
                    <a:pt x="1" y="199"/>
                  </a:lnTo>
                  <a:lnTo>
                    <a:pt x="2" y="195"/>
                  </a:lnTo>
                  <a:lnTo>
                    <a:pt x="7" y="195"/>
                  </a:lnTo>
                  <a:lnTo>
                    <a:pt x="22" y="196"/>
                  </a:lnTo>
                  <a:lnTo>
                    <a:pt x="44" y="197"/>
                  </a:lnTo>
                  <a:lnTo>
                    <a:pt x="73" y="199"/>
                  </a:lnTo>
                  <a:lnTo>
                    <a:pt x="107" y="202"/>
                  </a:lnTo>
                  <a:lnTo>
                    <a:pt x="145" y="204"/>
                  </a:lnTo>
                  <a:lnTo>
                    <a:pt x="188" y="206"/>
                  </a:lnTo>
                  <a:lnTo>
                    <a:pt x="231" y="209"/>
                  </a:lnTo>
                  <a:lnTo>
                    <a:pt x="276" y="212"/>
                  </a:lnTo>
                  <a:lnTo>
                    <a:pt x="321" y="214"/>
                  </a:lnTo>
                  <a:lnTo>
                    <a:pt x="365" y="218"/>
                  </a:lnTo>
                  <a:lnTo>
                    <a:pt x="405" y="220"/>
                  </a:lnTo>
                  <a:lnTo>
                    <a:pt x="442" y="222"/>
                  </a:lnTo>
                  <a:lnTo>
                    <a:pt x="473" y="225"/>
                  </a:lnTo>
                  <a:lnTo>
                    <a:pt x="499" y="227"/>
                  </a:lnTo>
                  <a:lnTo>
                    <a:pt x="517" y="228"/>
                  </a:lnTo>
                  <a:lnTo>
                    <a:pt x="526" y="211"/>
                  </a:lnTo>
                  <a:lnTo>
                    <a:pt x="537" y="198"/>
                  </a:lnTo>
                  <a:lnTo>
                    <a:pt x="550" y="189"/>
                  </a:lnTo>
                  <a:lnTo>
                    <a:pt x="567" y="184"/>
                  </a:lnTo>
                  <a:lnTo>
                    <a:pt x="583" y="181"/>
                  </a:lnTo>
                  <a:lnTo>
                    <a:pt x="601" y="181"/>
                  </a:lnTo>
                  <a:lnTo>
                    <a:pt x="620" y="181"/>
                  </a:lnTo>
                  <a:lnTo>
                    <a:pt x="639" y="182"/>
                  </a:lnTo>
                  <a:lnTo>
                    <a:pt x="651" y="158"/>
                  </a:lnTo>
                  <a:lnTo>
                    <a:pt x="661" y="130"/>
                  </a:lnTo>
                  <a:lnTo>
                    <a:pt x="670" y="103"/>
                  </a:lnTo>
                  <a:lnTo>
                    <a:pt x="678" y="75"/>
                  </a:lnTo>
                  <a:lnTo>
                    <a:pt x="684" y="51"/>
                  </a:lnTo>
                  <a:lnTo>
                    <a:pt x="689" y="31"/>
                  </a:lnTo>
                  <a:lnTo>
                    <a:pt x="691" y="19"/>
                  </a:lnTo>
                  <a:lnTo>
                    <a:pt x="692" y="1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15" name="Freeform 1329"/>
            <p:cNvSpPr>
              <a:spLocks/>
            </p:cNvSpPr>
            <p:nvPr/>
          </p:nvSpPr>
          <p:spPr bwMode="auto">
            <a:xfrm>
              <a:off x="662" y="3509"/>
              <a:ext cx="13" cy="80"/>
            </a:xfrm>
            <a:custGeom>
              <a:avLst/>
              <a:gdLst>
                <a:gd name="T0" fmla="*/ 7 w 26"/>
                <a:gd name="T1" fmla="*/ 3 h 159"/>
                <a:gd name="T2" fmla="*/ 7 w 26"/>
                <a:gd name="T3" fmla="*/ 2 h 159"/>
                <a:gd name="T4" fmla="*/ 6 w 26"/>
                <a:gd name="T5" fmla="*/ 1 h 159"/>
                <a:gd name="T6" fmla="*/ 6 w 26"/>
                <a:gd name="T7" fmla="*/ 1 h 159"/>
                <a:gd name="T8" fmla="*/ 5 w 26"/>
                <a:gd name="T9" fmla="*/ 0 h 159"/>
                <a:gd name="T10" fmla="*/ 4 w 26"/>
                <a:gd name="T11" fmla="*/ 1 h 159"/>
                <a:gd name="T12" fmla="*/ 4 w 26"/>
                <a:gd name="T13" fmla="*/ 1 h 159"/>
                <a:gd name="T14" fmla="*/ 3 w 26"/>
                <a:gd name="T15" fmla="*/ 2 h 159"/>
                <a:gd name="T16" fmla="*/ 3 w 26"/>
                <a:gd name="T17" fmla="*/ 3 h 159"/>
                <a:gd name="T18" fmla="*/ 2 w 26"/>
                <a:gd name="T19" fmla="*/ 12 h 159"/>
                <a:gd name="T20" fmla="*/ 1 w 26"/>
                <a:gd name="T21" fmla="*/ 20 h 159"/>
                <a:gd name="T22" fmla="*/ 0 w 26"/>
                <a:gd name="T23" fmla="*/ 30 h 159"/>
                <a:gd name="T24" fmla="*/ 0 w 26"/>
                <a:gd name="T25" fmla="*/ 39 h 159"/>
                <a:gd name="T26" fmla="*/ 0 w 26"/>
                <a:gd name="T27" fmla="*/ 39 h 159"/>
                <a:gd name="T28" fmla="*/ 1 w 26"/>
                <a:gd name="T29" fmla="*/ 40 h 159"/>
                <a:gd name="T30" fmla="*/ 1 w 26"/>
                <a:gd name="T31" fmla="*/ 40 h 159"/>
                <a:gd name="T32" fmla="*/ 1 w 26"/>
                <a:gd name="T33" fmla="*/ 40 h 159"/>
                <a:gd name="T34" fmla="*/ 2 w 26"/>
                <a:gd name="T35" fmla="*/ 40 h 159"/>
                <a:gd name="T36" fmla="*/ 3 w 26"/>
                <a:gd name="T37" fmla="*/ 40 h 159"/>
                <a:gd name="T38" fmla="*/ 3 w 26"/>
                <a:gd name="T39" fmla="*/ 39 h 159"/>
                <a:gd name="T40" fmla="*/ 3 w 26"/>
                <a:gd name="T41" fmla="*/ 39 h 159"/>
                <a:gd name="T42" fmla="*/ 4 w 26"/>
                <a:gd name="T43" fmla="*/ 35 h 159"/>
                <a:gd name="T44" fmla="*/ 5 w 26"/>
                <a:gd name="T45" fmla="*/ 25 h 159"/>
                <a:gd name="T46" fmla="*/ 6 w 26"/>
                <a:gd name="T47" fmla="*/ 14 h 159"/>
                <a:gd name="T48" fmla="*/ 7 w 26"/>
                <a:gd name="T49" fmla="*/ 3 h 1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6"/>
                <a:gd name="T76" fmla="*/ 0 h 159"/>
                <a:gd name="T77" fmla="*/ 26 w 26"/>
                <a:gd name="T78" fmla="*/ 159 h 15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6" h="159">
                  <a:moveTo>
                    <a:pt x="26" y="9"/>
                  </a:moveTo>
                  <a:lnTo>
                    <a:pt x="25" y="6"/>
                  </a:lnTo>
                  <a:lnTo>
                    <a:pt x="24" y="3"/>
                  </a:lnTo>
                  <a:lnTo>
                    <a:pt x="22" y="1"/>
                  </a:lnTo>
                  <a:lnTo>
                    <a:pt x="18" y="0"/>
                  </a:lnTo>
                  <a:lnTo>
                    <a:pt x="15" y="1"/>
                  </a:lnTo>
                  <a:lnTo>
                    <a:pt x="13" y="2"/>
                  </a:lnTo>
                  <a:lnTo>
                    <a:pt x="10" y="6"/>
                  </a:lnTo>
                  <a:lnTo>
                    <a:pt x="9" y="9"/>
                  </a:lnTo>
                  <a:lnTo>
                    <a:pt x="7" y="45"/>
                  </a:lnTo>
                  <a:lnTo>
                    <a:pt x="3" y="80"/>
                  </a:lnTo>
                  <a:lnTo>
                    <a:pt x="0" y="117"/>
                  </a:lnTo>
                  <a:lnTo>
                    <a:pt x="0" y="153"/>
                  </a:lnTo>
                  <a:lnTo>
                    <a:pt x="0" y="155"/>
                  </a:lnTo>
                  <a:lnTo>
                    <a:pt x="1" y="158"/>
                  </a:lnTo>
                  <a:lnTo>
                    <a:pt x="3" y="159"/>
                  </a:lnTo>
                  <a:lnTo>
                    <a:pt x="4" y="159"/>
                  </a:lnTo>
                  <a:lnTo>
                    <a:pt x="7" y="159"/>
                  </a:lnTo>
                  <a:lnTo>
                    <a:pt x="9" y="158"/>
                  </a:lnTo>
                  <a:lnTo>
                    <a:pt x="10" y="155"/>
                  </a:lnTo>
                  <a:lnTo>
                    <a:pt x="10" y="153"/>
                  </a:lnTo>
                  <a:lnTo>
                    <a:pt x="13" y="138"/>
                  </a:lnTo>
                  <a:lnTo>
                    <a:pt x="17" y="100"/>
                  </a:lnTo>
                  <a:lnTo>
                    <a:pt x="23" y="53"/>
                  </a:lnTo>
                  <a:lnTo>
                    <a:pt x="26" y="9"/>
                  </a:lnTo>
                  <a:close/>
                </a:path>
              </a:pathLst>
            </a:custGeom>
            <a:solidFill>
              <a:srgbClr val="B7EAC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16" name="Freeform 1330"/>
            <p:cNvSpPr>
              <a:spLocks/>
            </p:cNvSpPr>
            <p:nvPr/>
          </p:nvSpPr>
          <p:spPr bwMode="auto">
            <a:xfrm>
              <a:off x="700" y="3524"/>
              <a:ext cx="24" cy="58"/>
            </a:xfrm>
            <a:custGeom>
              <a:avLst/>
              <a:gdLst>
                <a:gd name="T0" fmla="*/ 12 w 48"/>
                <a:gd name="T1" fmla="*/ 3 h 116"/>
                <a:gd name="T2" fmla="*/ 12 w 48"/>
                <a:gd name="T3" fmla="*/ 2 h 116"/>
                <a:gd name="T4" fmla="*/ 12 w 48"/>
                <a:gd name="T5" fmla="*/ 1 h 116"/>
                <a:gd name="T6" fmla="*/ 12 w 48"/>
                <a:gd name="T7" fmla="*/ 1 h 116"/>
                <a:gd name="T8" fmla="*/ 11 w 48"/>
                <a:gd name="T9" fmla="*/ 0 h 116"/>
                <a:gd name="T10" fmla="*/ 10 w 48"/>
                <a:gd name="T11" fmla="*/ 0 h 116"/>
                <a:gd name="T12" fmla="*/ 10 w 48"/>
                <a:gd name="T13" fmla="*/ 1 h 116"/>
                <a:gd name="T14" fmla="*/ 9 w 48"/>
                <a:gd name="T15" fmla="*/ 1 h 116"/>
                <a:gd name="T16" fmla="*/ 9 w 48"/>
                <a:gd name="T17" fmla="*/ 2 h 116"/>
                <a:gd name="T18" fmla="*/ 6 w 48"/>
                <a:gd name="T19" fmla="*/ 8 h 116"/>
                <a:gd name="T20" fmla="*/ 5 w 48"/>
                <a:gd name="T21" fmla="*/ 14 h 116"/>
                <a:gd name="T22" fmla="*/ 3 w 48"/>
                <a:gd name="T23" fmla="*/ 21 h 116"/>
                <a:gd name="T24" fmla="*/ 1 w 48"/>
                <a:gd name="T25" fmla="*/ 27 h 116"/>
                <a:gd name="T26" fmla="*/ 0 w 48"/>
                <a:gd name="T27" fmla="*/ 28 h 116"/>
                <a:gd name="T28" fmla="*/ 0 w 48"/>
                <a:gd name="T29" fmla="*/ 28 h 116"/>
                <a:gd name="T30" fmla="*/ 1 w 48"/>
                <a:gd name="T31" fmla="*/ 29 h 116"/>
                <a:gd name="T32" fmla="*/ 1 w 48"/>
                <a:gd name="T33" fmla="*/ 29 h 116"/>
                <a:gd name="T34" fmla="*/ 2 w 48"/>
                <a:gd name="T35" fmla="*/ 29 h 116"/>
                <a:gd name="T36" fmla="*/ 2 w 48"/>
                <a:gd name="T37" fmla="*/ 29 h 116"/>
                <a:gd name="T38" fmla="*/ 3 w 48"/>
                <a:gd name="T39" fmla="*/ 29 h 116"/>
                <a:gd name="T40" fmla="*/ 3 w 48"/>
                <a:gd name="T41" fmla="*/ 29 h 116"/>
                <a:gd name="T42" fmla="*/ 4 w 48"/>
                <a:gd name="T43" fmla="*/ 28 h 116"/>
                <a:gd name="T44" fmla="*/ 4 w 48"/>
                <a:gd name="T45" fmla="*/ 26 h 116"/>
                <a:gd name="T46" fmla="*/ 5 w 48"/>
                <a:gd name="T47" fmla="*/ 22 h 116"/>
                <a:gd name="T48" fmla="*/ 7 w 48"/>
                <a:gd name="T49" fmla="*/ 19 h 116"/>
                <a:gd name="T50" fmla="*/ 8 w 48"/>
                <a:gd name="T51" fmla="*/ 15 h 116"/>
                <a:gd name="T52" fmla="*/ 10 w 48"/>
                <a:gd name="T53" fmla="*/ 10 h 116"/>
                <a:gd name="T54" fmla="*/ 11 w 48"/>
                <a:gd name="T55" fmla="*/ 6 h 116"/>
                <a:gd name="T56" fmla="*/ 12 w 48"/>
                <a:gd name="T57" fmla="*/ 3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8"/>
                <a:gd name="T88" fmla="*/ 0 h 116"/>
                <a:gd name="T89" fmla="*/ 48 w 48"/>
                <a:gd name="T90" fmla="*/ 116 h 1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8" h="116">
                  <a:moveTo>
                    <a:pt x="48" y="10"/>
                  </a:moveTo>
                  <a:lnTo>
                    <a:pt x="48" y="8"/>
                  </a:lnTo>
                  <a:lnTo>
                    <a:pt x="48" y="4"/>
                  </a:lnTo>
                  <a:lnTo>
                    <a:pt x="46" y="2"/>
                  </a:lnTo>
                  <a:lnTo>
                    <a:pt x="44" y="0"/>
                  </a:lnTo>
                  <a:lnTo>
                    <a:pt x="40" y="0"/>
                  </a:lnTo>
                  <a:lnTo>
                    <a:pt x="37" y="1"/>
                  </a:lnTo>
                  <a:lnTo>
                    <a:pt x="34" y="2"/>
                  </a:lnTo>
                  <a:lnTo>
                    <a:pt x="33" y="5"/>
                  </a:lnTo>
                  <a:lnTo>
                    <a:pt x="24" y="31"/>
                  </a:lnTo>
                  <a:lnTo>
                    <a:pt x="17" y="56"/>
                  </a:lnTo>
                  <a:lnTo>
                    <a:pt x="9" y="81"/>
                  </a:lnTo>
                  <a:lnTo>
                    <a:pt x="1" y="107"/>
                  </a:lnTo>
                  <a:lnTo>
                    <a:pt x="0" y="109"/>
                  </a:lnTo>
                  <a:lnTo>
                    <a:pt x="0" y="111"/>
                  </a:lnTo>
                  <a:lnTo>
                    <a:pt x="1" y="114"/>
                  </a:lnTo>
                  <a:lnTo>
                    <a:pt x="3" y="115"/>
                  </a:lnTo>
                  <a:lnTo>
                    <a:pt x="6" y="116"/>
                  </a:lnTo>
                  <a:lnTo>
                    <a:pt x="8" y="116"/>
                  </a:lnTo>
                  <a:lnTo>
                    <a:pt x="10" y="115"/>
                  </a:lnTo>
                  <a:lnTo>
                    <a:pt x="11" y="113"/>
                  </a:lnTo>
                  <a:lnTo>
                    <a:pt x="13" y="109"/>
                  </a:lnTo>
                  <a:lnTo>
                    <a:pt x="15" y="101"/>
                  </a:lnTo>
                  <a:lnTo>
                    <a:pt x="19" y="88"/>
                  </a:lnTo>
                  <a:lnTo>
                    <a:pt x="25" y="73"/>
                  </a:lnTo>
                  <a:lnTo>
                    <a:pt x="31" y="57"/>
                  </a:lnTo>
                  <a:lnTo>
                    <a:pt x="37" y="40"/>
                  </a:lnTo>
                  <a:lnTo>
                    <a:pt x="42" y="24"/>
                  </a:lnTo>
                  <a:lnTo>
                    <a:pt x="48" y="10"/>
                  </a:lnTo>
                  <a:close/>
                </a:path>
              </a:pathLst>
            </a:custGeom>
            <a:solidFill>
              <a:srgbClr val="B7EAC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17" name="Freeform 1331"/>
            <p:cNvSpPr>
              <a:spLocks/>
            </p:cNvSpPr>
            <p:nvPr/>
          </p:nvSpPr>
          <p:spPr bwMode="auto">
            <a:xfrm>
              <a:off x="750" y="3550"/>
              <a:ext cx="61" cy="49"/>
            </a:xfrm>
            <a:custGeom>
              <a:avLst/>
              <a:gdLst>
                <a:gd name="T0" fmla="*/ 29 w 122"/>
                <a:gd name="T1" fmla="*/ 5 h 96"/>
                <a:gd name="T2" fmla="*/ 30 w 122"/>
                <a:gd name="T3" fmla="*/ 5 h 96"/>
                <a:gd name="T4" fmla="*/ 31 w 122"/>
                <a:gd name="T5" fmla="*/ 3 h 96"/>
                <a:gd name="T6" fmla="*/ 31 w 122"/>
                <a:gd name="T7" fmla="*/ 3 h 96"/>
                <a:gd name="T8" fmla="*/ 30 w 122"/>
                <a:gd name="T9" fmla="*/ 1 h 96"/>
                <a:gd name="T10" fmla="*/ 29 w 122"/>
                <a:gd name="T11" fmla="*/ 1 h 96"/>
                <a:gd name="T12" fmla="*/ 29 w 122"/>
                <a:gd name="T13" fmla="*/ 0 h 96"/>
                <a:gd name="T14" fmla="*/ 27 w 122"/>
                <a:gd name="T15" fmla="*/ 0 h 96"/>
                <a:gd name="T16" fmla="*/ 26 w 122"/>
                <a:gd name="T17" fmla="*/ 1 h 96"/>
                <a:gd name="T18" fmla="*/ 23 w 122"/>
                <a:gd name="T19" fmla="*/ 4 h 96"/>
                <a:gd name="T20" fmla="*/ 18 w 122"/>
                <a:gd name="T21" fmla="*/ 7 h 96"/>
                <a:gd name="T22" fmla="*/ 13 w 122"/>
                <a:gd name="T23" fmla="*/ 11 h 96"/>
                <a:gd name="T24" fmla="*/ 9 w 122"/>
                <a:gd name="T25" fmla="*/ 15 h 96"/>
                <a:gd name="T26" fmla="*/ 5 w 122"/>
                <a:gd name="T27" fmla="*/ 18 h 96"/>
                <a:gd name="T28" fmla="*/ 2 w 122"/>
                <a:gd name="T29" fmla="*/ 21 h 96"/>
                <a:gd name="T30" fmla="*/ 0 w 122"/>
                <a:gd name="T31" fmla="*/ 23 h 96"/>
                <a:gd name="T32" fmla="*/ 0 w 122"/>
                <a:gd name="T33" fmla="*/ 25 h 96"/>
                <a:gd name="T34" fmla="*/ 2 w 122"/>
                <a:gd name="T35" fmla="*/ 24 h 96"/>
                <a:gd name="T36" fmla="*/ 5 w 122"/>
                <a:gd name="T37" fmla="*/ 22 h 96"/>
                <a:gd name="T38" fmla="*/ 9 w 122"/>
                <a:gd name="T39" fmla="*/ 20 h 96"/>
                <a:gd name="T40" fmla="*/ 13 w 122"/>
                <a:gd name="T41" fmla="*/ 17 h 96"/>
                <a:gd name="T42" fmla="*/ 17 w 122"/>
                <a:gd name="T43" fmla="*/ 14 h 96"/>
                <a:gd name="T44" fmla="*/ 21 w 122"/>
                <a:gd name="T45" fmla="*/ 11 h 96"/>
                <a:gd name="T46" fmla="*/ 25 w 122"/>
                <a:gd name="T47" fmla="*/ 8 h 96"/>
                <a:gd name="T48" fmla="*/ 29 w 122"/>
                <a:gd name="T49" fmla="*/ 5 h 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2"/>
                <a:gd name="T76" fmla="*/ 0 h 96"/>
                <a:gd name="T77" fmla="*/ 122 w 122"/>
                <a:gd name="T78" fmla="*/ 96 h 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2" h="96">
                  <a:moveTo>
                    <a:pt x="116" y="20"/>
                  </a:moveTo>
                  <a:lnTo>
                    <a:pt x="120" y="17"/>
                  </a:lnTo>
                  <a:lnTo>
                    <a:pt x="122" y="12"/>
                  </a:lnTo>
                  <a:lnTo>
                    <a:pt x="122" y="9"/>
                  </a:lnTo>
                  <a:lnTo>
                    <a:pt x="120" y="4"/>
                  </a:lnTo>
                  <a:lnTo>
                    <a:pt x="116" y="2"/>
                  </a:lnTo>
                  <a:lnTo>
                    <a:pt x="113" y="0"/>
                  </a:lnTo>
                  <a:lnTo>
                    <a:pt x="108" y="0"/>
                  </a:lnTo>
                  <a:lnTo>
                    <a:pt x="104" y="2"/>
                  </a:lnTo>
                  <a:lnTo>
                    <a:pt x="89" y="13"/>
                  </a:lnTo>
                  <a:lnTo>
                    <a:pt x="70" y="27"/>
                  </a:lnTo>
                  <a:lnTo>
                    <a:pt x="52" y="42"/>
                  </a:lnTo>
                  <a:lnTo>
                    <a:pt x="35" y="56"/>
                  </a:lnTo>
                  <a:lnTo>
                    <a:pt x="20" y="70"/>
                  </a:lnTo>
                  <a:lnTo>
                    <a:pt x="7" y="83"/>
                  </a:lnTo>
                  <a:lnTo>
                    <a:pt x="0" y="91"/>
                  </a:lnTo>
                  <a:lnTo>
                    <a:pt x="0" y="96"/>
                  </a:lnTo>
                  <a:lnTo>
                    <a:pt x="8" y="93"/>
                  </a:lnTo>
                  <a:lnTo>
                    <a:pt x="18" y="85"/>
                  </a:lnTo>
                  <a:lnTo>
                    <a:pt x="33" y="76"/>
                  </a:lnTo>
                  <a:lnTo>
                    <a:pt x="50" y="65"/>
                  </a:lnTo>
                  <a:lnTo>
                    <a:pt x="67" y="53"/>
                  </a:lnTo>
                  <a:lnTo>
                    <a:pt x="84" y="41"/>
                  </a:lnTo>
                  <a:lnTo>
                    <a:pt x="100" y="30"/>
                  </a:lnTo>
                  <a:lnTo>
                    <a:pt x="116" y="20"/>
                  </a:lnTo>
                  <a:close/>
                </a:path>
              </a:pathLst>
            </a:custGeom>
            <a:solidFill>
              <a:srgbClr val="B7EAC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18" name="Freeform 1332"/>
            <p:cNvSpPr>
              <a:spLocks/>
            </p:cNvSpPr>
            <p:nvPr/>
          </p:nvSpPr>
          <p:spPr bwMode="auto">
            <a:xfrm>
              <a:off x="741" y="3541"/>
              <a:ext cx="61" cy="48"/>
            </a:xfrm>
            <a:custGeom>
              <a:avLst/>
              <a:gdLst>
                <a:gd name="T0" fmla="*/ 30 w 122"/>
                <a:gd name="T1" fmla="*/ 5 h 97"/>
                <a:gd name="T2" fmla="*/ 30 w 122"/>
                <a:gd name="T3" fmla="*/ 4 h 97"/>
                <a:gd name="T4" fmla="*/ 31 w 122"/>
                <a:gd name="T5" fmla="*/ 3 h 97"/>
                <a:gd name="T6" fmla="*/ 31 w 122"/>
                <a:gd name="T7" fmla="*/ 2 h 97"/>
                <a:gd name="T8" fmla="*/ 30 w 122"/>
                <a:gd name="T9" fmla="*/ 1 h 97"/>
                <a:gd name="T10" fmla="*/ 29 w 122"/>
                <a:gd name="T11" fmla="*/ 0 h 97"/>
                <a:gd name="T12" fmla="*/ 29 w 122"/>
                <a:gd name="T13" fmla="*/ 0 h 97"/>
                <a:gd name="T14" fmla="*/ 27 w 122"/>
                <a:gd name="T15" fmla="*/ 0 h 97"/>
                <a:gd name="T16" fmla="*/ 27 w 122"/>
                <a:gd name="T17" fmla="*/ 0 h 97"/>
                <a:gd name="T18" fmla="*/ 22 w 122"/>
                <a:gd name="T19" fmla="*/ 3 h 97"/>
                <a:gd name="T20" fmla="*/ 18 w 122"/>
                <a:gd name="T21" fmla="*/ 6 h 97"/>
                <a:gd name="T22" fmla="*/ 14 w 122"/>
                <a:gd name="T23" fmla="*/ 10 h 97"/>
                <a:gd name="T24" fmla="*/ 9 w 122"/>
                <a:gd name="T25" fmla="*/ 14 h 97"/>
                <a:gd name="T26" fmla="*/ 6 w 122"/>
                <a:gd name="T27" fmla="*/ 17 h 97"/>
                <a:gd name="T28" fmla="*/ 2 w 122"/>
                <a:gd name="T29" fmla="*/ 20 h 97"/>
                <a:gd name="T30" fmla="*/ 1 w 122"/>
                <a:gd name="T31" fmla="*/ 22 h 97"/>
                <a:gd name="T32" fmla="*/ 0 w 122"/>
                <a:gd name="T33" fmla="*/ 24 h 97"/>
                <a:gd name="T34" fmla="*/ 2 w 122"/>
                <a:gd name="T35" fmla="*/ 23 h 97"/>
                <a:gd name="T36" fmla="*/ 5 w 122"/>
                <a:gd name="T37" fmla="*/ 22 h 97"/>
                <a:gd name="T38" fmla="*/ 9 w 122"/>
                <a:gd name="T39" fmla="*/ 19 h 97"/>
                <a:gd name="T40" fmla="*/ 13 w 122"/>
                <a:gd name="T41" fmla="*/ 16 h 97"/>
                <a:gd name="T42" fmla="*/ 17 w 122"/>
                <a:gd name="T43" fmla="*/ 13 h 97"/>
                <a:gd name="T44" fmla="*/ 21 w 122"/>
                <a:gd name="T45" fmla="*/ 10 h 97"/>
                <a:gd name="T46" fmla="*/ 26 w 122"/>
                <a:gd name="T47" fmla="*/ 7 h 97"/>
                <a:gd name="T48" fmla="*/ 30 w 122"/>
                <a:gd name="T49" fmla="*/ 5 h 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2"/>
                <a:gd name="T76" fmla="*/ 0 h 97"/>
                <a:gd name="T77" fmla="*/ 122 w 122"/>
                <a:gd name="T78" fmla="*/ 97 h 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2" h="97">
                  <a:moveTo>
                    <a:pt x="117" y="20"/>
                  </a:moveTo>
                  <a:lnTo>
                    <a:pt x="120" y="16"/>
                  </a:lnTo>
                  <a:lnTo>
                    <a:pt x="122" y="13"/>
                  </a:lnTo>
                  <a:lnTo>
                    <a:pt x="122" y="8"/>
                  </a:lnTo>
                  <a:lnTo>
                    <a:pt x="120" y="5"/>
                  </a:lnTo>
                  <a:lnTo>
                    <a:pt x="116" y="3"/>
                  </a:lnTo>
                  <a:lnTo>
                    <a:pt x="113" y="0"/>
                  </a:lnTo>
                  <a:lnTo>
                    <a:pt x="108" y="0"/>
                  </a:lnTo>
                  <a:lnTo>
                    <a:pt x="105" y="1"/>
                  </a:lnTo>
                  <a:lnTo>
                    <a:pt x="88" y="13"/>
                  </a:lnTo>
                  <a:lnTo>
                    <a:pt x="71" y="27"/>
                  </a:lnTo>
                  <a:lnTo>
                    <a:pt x="53" y="42"/>
                  </a:lnTo>
                  <a:lnTo>
                    <a:pt x="35" y="57"/>
                  </a:lnTo>
                  <a:lnTo>
                    <a:pt x="21" y="70"/>
                  </a:lnTo>
                  <a:lnTo>
                    <a:pt x="8" y="82"/>
                  </a:lnTo>
                  <a:lnTo>
                    <a:pt x="1" y="91"/>
                  </a:lnTo>
                  <a:lnTo>
                    <a:pt x="0" y="97"/>
                  </a:lnTo>
                  <a:lnTo>
                    <a:pt x="8" y="95"/>
                  </a:lnTo>
                  <a:lnTo>
                    <a:pt x="19" y="88"/>
                  </a:lnTo>
                  <a:lnTo>
                    <a:pt x="33" y="79"/>
                  </a:lnTo>
                  <a:lnTo>
                    <a:pt x="49" y="67"/>
                  </a:lnTo>
                  <a:lnTo>
                    <a:pt x="67" y="54"/>
                  </a:lnTo>
                  <a:lnTo>
                    <a:pt x="84" y="42"/>
                  </a:lnTo>
                  <a:lnTo>
                    <a:pt x="101" y="30"/>
                  </a:lnTo>
                  <a:lnTo>
                    <a:pt x="117" y="2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19" name="Freeform 1333"/>
            <p:cNvSpPr>
              <a:spLocks/>
            </p:cNvSpPr>
            <p:nvPr/>
          </p:nvSpPr>
          <p:spPr bwMode="auto">
            <a:xfrm>
              <a:off x="500" y="3641"/>
              <a:ext cx="196" cy="113"/>
            </a:xfrm>
            <a:custGeom>
              <a:avLst/>
              <a:gdLst>
                <a:gd name="T0" fmla="*/ 85 w 392"/>
                <a:gd name="T1" fmla="*/ 9 h 224"/>
                <a:gd name="T2" fmla="*/ 78 w 392"/>
                <a:gd name="T3" fmla="*/ 5 h 224"/>
                <a:gd name="T4" fmla="*/ 70 w 392"/>
                <a:gd name="T5" fmla="*/ 3 h 224"/>
                <a:gd name="T6" fmla="*/ 63 w 392"/>
                <a:gd name="T7" fmla="*/ 1 h 224"/>
                <a:gd name="T8" fmla="*/ 55 w 392"/>
                <a:gd name="T9" fmla="*/ 1 h 224"/>
                <a:gd name="T10" fmla="*/ 48 w 392"/>
                <a:gd name="T11" fmla="*/ 0 h 224"/>
                <a:gd name="T12" fmla="*/ 40 w 392"/>
                <a:gd name="T13" fmla="*/ 1 h 224"/>
                <a:gd name="T14" fmla="*/ 33 w 392"/>
                <a:gd name="T15" fmla="*/ 1 h 224"/>
                <a:gd name="T16" fmla="*/ 24 w 392"/>
                <a:gd name="T17" fmla="*/ 3 h 224"/>
                <a:gd name="T18" fmla="*/ 12 w 392"/>
                <a:gd name="T19" fmla="*/ 8 h 224"/>
                <a:gd name="T20" fmla="*/ 4 w 392"/>
                <a:gd name="T21" fmla="*/ 17 h 224"/>
                <a:gd name="T22" fmla="*/ 0 w 392"/>
                <a:gd name="T23" fmla="*/ 28 h 224"/>
                <a:gd name="T24" fmla="*/ 3 w 392"/>
                <a:gd name="T25" fmla="*/ 39 h 224"/>
                <a:gd name="T26" fmla="*/ 9 w 392"/>
                <a:gd name="T27" fmla="*/ 45 h 224"/>
                <a:gd name="T28" fmla="*/ 16 w 392"/>
                <a:gd name="T29" fmla="*/ 50 h 224"/>
                <a:gd name="T30" fmla="*/ 25 w 392"/>
                <a:gd name="T31" fmla="*/ 53 h 224"/>
                <a:gd name="T32" fmla="*/ 34 w 392"/>
                <a:gd name="T33" fmla="*/ 55 h 224"/>
                <a:gd name="T34" fmla="*/ 43 w 392"/>
                <a:gd name="T35" fmla="*/ 57 h 224"/>
                <a:gd name="T36" fmla="*/ 54 w 392"/>
                <a:gd name="T37" fmla="*/ 57 h 224"/>
                <a:gd name="T38" fmla="*/ 64 w 392"/>
                <a:gd name="T39" fmla="*/ 57 h 224"/>
                <a:gd name="T40" fmla="*/ 74 w 392"/>
                <a:gd name="T41" fmla="*/ 55 h 224"/>
                <a:gd name="T42" fmla="*/ 82 w 392"/>
                <a:gd name="T43" fmla="*/ 52 h 224"/>
                <a:gd name="T44" fmla="*/ 90 w 392"/>
                <a:gd name="T45" fmla="*/ 49 h 224"/>
                <a:gd name="T46" fmla="*/ 95 w 392"/>
                <a:gd name="T47" fmla="*/ 46 h 224"/>
                <a:gd name="T48" fmla="*/ 98 w 392"/>
                <a:gd name="T49" fmla="*/ 39 h 224"/>
                <a:gd name="T50" fmla="*/ 98 w 392"/>
                <a:gd name="T51" fmla="*/ 32 h 224"/>
                <a:gd name="T52" fmla="*/ 97 w 392"/>
                <a:gd name="T53" fmla="*/ 30 h 224"/>
                <a:gd name="T54" fmla="*/ 94 w 392"/>
                <a:gd name="T55" fmla="*/ 26 h 224"/>
                <a:gd name="T56" fmla="*/ 91 w 392"/>
                <a:gd name="T57" fmla="*/ 23 h 224"/>
                <a:gd name="T58" fmla="*/ 87 w 392"/>
                <a:gd name="T59" fmla="*/ 21 h 224"/>
                <a:gd name="T60" fmla="*/ 84 w 392"/>
                <a:gd name="T61" fmla="*/ 21 h 224"/>
                <a:gd name="T62" fmla="*/ 81 w 392"/>
                <a:gd name="T63" fmla="*/ 22 h 224"/>
                <a:gd name="T64" fmla="*/ 80 w 392"/>
                <a:gd name="T65" fmla="*/ 26 h 224"/>
                <a:gd name="T66" fmla="*/ 82 w 392"/>
                <a:gd name="T67" fmla="*/ 28 h 224"/>
                <a:gd name="T68" fmla="*/ 85 w 392"/>
                <a:gd name="T69" fmla="*/ 30 h 224"/>
                <a:gd name="T70" fmla="*/ 89 w 392"/>
                <a:gd name="T71" fmla="*/ 33 h 224"/>
                <a:gd name="T72" fmla="*/ 88 w 392"/>
                <a:gd name="T73" fmla="*/ 39 h 224"/>
                <a:gd name="T74" fmla="*/ 82 w 392"/>
                <a:gd name="T75" fmla="*/ 43 h 224"/>
                <a:gd name="T76" fmla="*/ 73 w 392"/>
                <a:gd name="T77" fmla="*/ 46 h 224"/>
                <a:gd name="T78" fmla="*/ 62 w 392"/>
                <a:gd name="T79" fmla="*/ 47 h 224"/>
                <a:gd name="T80" fmla="*/ 49 w 392"/>
                <a:gd name="T81" fmla="*/ 47 h 224"/>
                <a:gd name="T82" fmla="*/ 37 w 392"/>
                <a:gd name="T83" fmla="*/ 46 h 224"/>
                <a:gd name="T84" fmla="*/ 25 w 392"/>
                <a:gd name="T85" fmla="*/ 42 h 224"/>
                <a:gd name="T86" fmla="*/ 15 w 392"/>
                <a:gd name="T87" fmla="*/ 36 h 224"/>
                <a:gd name="T88" fmla="*/ 9 w 392"/>
                <a:gd name="T89" fmla="*/ 29 h 224"/>
                <a:gd name="T90" fmla="*/ 12 w 392"/>
                <a:gd name="T91" fmla="*/ 20 h 224"/>
                <a:gd name="T92" fmla="*/ 18 w 392"/>
                <a:gd name="T93" fmla="*/ 14 h 224"/>
                <a:gd name="T94" fmla="*/ 27 w 392"/>
                <a:gd name="T95" fmla="*/ 10 h 224"/>
                <a:gd name="T96" fmla="*/ 35 w 392"/>
                <a:gd name="T97" fmla="*/ 8 h 224"/>
                <a:gd name="T98" fmla="*/ 44 w 392"/>
                <a:gd name="T99" fmla="*/ 7 h 224"/>
                <a:gd name="T100" fmla="*/ 54 w 392"/>
                <a:gd name="T101" fmla="*/ 7 h 224"/>
                <a:gd name="T102" fmla="*/ 63 w 392"/>
                <a:gd name="T103" fmla="*/ 8 h 224"/>
                <a:gd name="T104" fmla="*/ 73 w 392"/>
                <a:gd name="T105" fmla="*/ 10 h 224"/>
                <a:gd name="T106" fmla="*/ 82 w 392"/>
                <a:gd name="T107" fmla="*/ 11 h 224"/>
                <a:gd name="T108" fmla="*/ 87 w 392"/>
                <a:gd name="T109" fmla="*/ 12 h 224"/>
                <a:gd name="T110" fmla="*/ 87 w 392"/>
                <a:gd name="T111" fmla="*/ 11 h 2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92"/>
                <a:gd name="T169" fmla="*/ 0 h 224"/>
                <a:gd name="T170" fmla="*/ 392 w 392"/>
                <a:gd name="T171" fmla="*/ 224 h 22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92" h="224">
                  <a:moveTo>
                    <a:pt x="349" y="42"/>
                  </a:moveTo>
                  <a:lnTo>
                    <a:pt x="337" y="34"/>
                  </a:lnTo>
                  <a:lnTo>
                    <a:pt x="324" y="27"/>
                  </a:lnTo>
                  <a:lnTo>
                    <a:pt x="310" y="20"/>
                  </a:lnTo>
                  <a:lnTo>
                    <a:pt x="295" y="16"/>
                  </a:lnTo>
                  <a:lnTo>
                    <a:pt x="280" y="11"/>
                  </a:lnTo>
                  <a:lnTo>
                    <a:pt x="265" y="8"/>
                  </a:lnTo>
                  <a:lnTo>
                    <a:pt x="250" y="4"/>
                  </a:lnTo>
                  <a:lnTo>
                    <a:pt x="235" y="2"/>
                  </a:lnTo>
                  <a:lnTo>
                    <a:pt x="220" y="1"/>
                  </a:lnTo>
                  <a:lnTo>
                    <a:pt x="204" y="0"/>
                  </a:lnTo>
                  <a:lnTo>
                    <a:pt x="189" y="0"/>
                  </a:lnTo>
                  <a:lnTo>
                    <a:pt x="174" y="0"/>
                  </a:lnTo>
                  <a:lnTo>
                    <a:pt x="159" y="1"/>
                  </a:lnTo>
                  <a:lnTo>
                    <a:pt x="145" y="1"/>
                  </a:lnTo>
                  <a:lnTo>
                    <a:pt x="132" y="3"/>
                  </a:lnTo>
                  <a:lnTo>
                    <a:pt x="118" y="4"/>
                  </a:lnTo>
                  <a:lnTo>
                    <a:pt x="93" y="10"/>
                  </a:lnTo>
                  <a:lnTo>
                    <a:pt x="69" y="18"/>
                  </a:lnTo>
                  <a:lnTo>
                    <a:pt x="47" y="31"/>
                  </a:lnTo>
                  <a:lnTo>
                    <a:pt x="29" y="47"/>
                  </a:lnTo>
                  <a:lnTo>
                    <a:pt x="14" y="65"/>
                  </a:lnTo>
                  <a:lnTo>
                    <a:pt x="4" y="86"/>
                  </a:lnTo>
                  <a:lnTo>
                    <a:pt x="0" y="110"/>
                  </a:lnTo>
                  <a:lnTo>
                    <a:pt x="5" y="135"/>
                  </a:lnTo>
                  <a:lnTo>
                    <a:pt x="12" y="153"/>
                  </a:lnTo>
                  <a:lnTo>
                    <a:pt x="22" y="166"/>
                  </a:lnTo>
                  <a:lnTo>
                    <a:pt x="35" y="179"/>
                  </a:lnTo>
                  <a:lnTo>
                    <a:pt x="49" y="190"/>
                  </a:lnTo>
                  <a:lnTo>
                    <a:pt x="64" y="198"/>
                  </a:lnTo>
                  <a:lnTo>
                    <a:pt x="81" y="204"/>
                  </a:lnTo>
                  <a:lnTo>
                    <a:pt x="98" y="210"/>
                  </a:lnTo>
                  <a:lnTo>
                    <a:pt x="115" y="215"/>
                  </a:lnTo>
                  <a:lnTo>
                    <a:pt x="133" y="218"/>
                  </a:lnTo>
                  <a:lnTo>
                    <a:pt x="152" y="222"/>
                  </a:lnTo>
                  <a:lnTo>
                    <a:pt x="172" y="223"/>
                  </a:lnTo>
                  <a:lnTo>
                    <a:pt x="193" y="224"/>
                  </a:lnTo>
                  <a:lnTo>
                    <a:pt x="213" y="224"/>
                  </a:lnTo>
                  <a:lnTo>
                    <a:pt x="234" y="223"/>
                  </a:lnTo>
                  <a:lnTo>
                    <a:pt x="255" y="222"/>
                  </a:lnTo>
                  <a:lnTo>
                    <a:pt x="274" y="219"/>
                  </a:lnTo>
                  <a:lnTo>
                    <a:pt x="294" y="216"/>
                  </a:lnTo>
                  <a:lnTo>
                    <a:pt x="312" y="211"/>
                  </a:lnTo>
                  <a:lnTo>
                    <a:pt x="328" y="207"/>
                  </a:lnTo>
                  <a:lnTo>
                    <a:pt x="343" y="201"/>
                  </a:lnTo>
                  <a:lnTo>
                    <a:pt x="357" y="195"/>
                  </a:lnTo>
                  <a:lnTo>
                    <a:pt x="369" y="187"/>
                  </a:lnTo>
                  <a:lnTo>
                    <a:pt x="377" y="180"/>
                  </a:lnTo>
                  <a:lnTo>
                    <a:pt x="383" y="171"/>
                  </a:lnTo>
                  <a:lnTo>
                    <a:pt x="389" y="154"/>
                  </a:lnTo>
                  <a:lnTo>
                    <a:pt x="392" y="138"/>
                  </a:lnTo>
                  <a:lnTo>
                    <a:pt x="391" y="126"/>
                  </a:lnTo>
                  <a:lnTo>
                    <a:pt x="389" y="122"/>
                  </a:lnTo>
                  <a:lnTo>
                    <a:pt x="385" y="116"/>
                  </a:lnTo>
                  <a:lnTo>
                    <a:pt x="380" y="109"/>
                  </a:lnTo>
                  <a:lnTo>
                    <a:pt x="375" y="102"/>
                  </a:lnTo>
                  <a:lnTo>
                    <a:pt x="369" y="96"/>
                  </a:lnTo>
                  <a:lnTo>
                    <a:pt x="362" y="92"/>
                  </a:lnTo>
                  <a:lnTo>
                    <a:pt x="355" y="87"/>
                  </a:lnTo>
                  <a:lnTo>
                    <a:pt x="348" y="84"/>
                  </a:lnTo>
                  <a:lnTo>
                    <a:pt x="340" y="82"/>
                  </a:lnTo>
                  <a:lnTo>
                    <a:pt x="333" y="82"/>
                  </a:lnTo>
                  <a:lnTo>
                    <a:pt x="327" y="85"/>
                  </a:lnTo>
                  <a:lnTo>
                    <a:pt x="323" y="88"/>
                  </a:lnTo>
                  <a:lnTo>
                    <a:pt x="320" y="94"/>
                  </a:lnTo>
                  <a:lnTo>
                    <a:pt x="320" y="101"/>
                  </a:lnTo>
                  <a:lnTo>
                    <a:pt x="322" y="107"/>
                  </a:lnTo>
                  <a:lnTo>
                    <a:pt x="326" y="111"/>
                  </a:lnTo>
                  <a:lnTo>
                    <a:pt x="332" y="114"/>
                  </a:lnTo>
                  <a:lnTo>
                    <a:pt x="339" y="116"/>
                  </a:lnTo>
                  <a:lnTo>
                    <a:pt x="347" y="120"/>
                  </a:lnTo>
                  <a:lnTo>
                    <a:pt x="355" y="128"/>
                  </a:lnTo>
                  <a:lnTo>
                    <a:pt x="355" y="146"/>
                  </a:lnTo>
                  <a:lnTo>
                    <a:pt x="349" y="155"/>
                  </a:lnTo>
                  <a:lnTo>
                    <a:pt x="340" y="163"/>
                  </a:lnTo>
                  <a:lnTo>
                    <a:pt x="326" y="171"/>
                  </a:lnTo>
                  <a:lnTo>
                    <a:pt x="310" y="177"/>
                  </a:lnTo>
                  <a:lnTo>
                    <a:pt x="290" y="181"/>
                  </a:lnTo>
                  <a:lnTo>
                    <a:pt x="269" y="185"/>
                  </a:lnTo>
                  <a:lnTo>
                    <a:pt x="246" y="187"/>
                  </a:lnTo>
                  <a:lnTo>
                    <a:pt x="221" y="187"/>
                  </a:lnTo>
                  <a:lnTo>
                    <a:pt x="196" y="187"/>
                  </a:lnTo>
                  <a:lnTo>
                    <a:pt x="171" y="184"/>
                  </a:lnTo>
                  <a:lnTo>
                    <a:pt x="145" y="180"/>
                  </a:lnTo>
                  <a:lnTo>
                    <a:pt x="121" y="173"/>
                  </a:lnTo>
                  <a:lnTo>
                    <a:pt x="98" y="166"/>
                  </a:lnTo>
                  <a:lnTo>
                    <a:pt x="77" y="156"/>
                  </a:lnTo>
                  <a:lnTo>
                    <a:pt x="58" y="143"/>
                  </a:lnTo>
                  <a:lnTo>
                    <a:pt x="42" y="130"/>
                  </a:lnTo>
                  <a:lnTo>
                    <a:pt x="36" y="115"/>
                  </a:lnTo>
                  <a:lnTo>
                    <a:pt x="38" y="95"/>
                  </a:lnTo>
                  <a:lnTo>
                    <a:pt x="45" y="77"/>
                  </a:lnTo>
                  <a:lnTo>
                    <a:pt x="55" y="64"/>
                  </a:lnTo>
                  <a:lnTo>
                    <a:pt x="72" y="54"/>
                  </a:lnTo>
                  <a:lnTo>
                    <a:pt x="88" y="44"/>
                  </a:lnTo>
                  <a:lnTo>
                    <a:pt x="105" y="38"/>
                  </a:lnTo>
                  <a:lnTo>
                    <a:pt x="122" y="33"/>
                  </a:lnTo>
                  <a:lnTo>
                    <a:pt x="140" y="29"/>
                  </a:lnTo>
                  <a:lnTo>
                    <a:pt x="158" y="27"/>
                  </a:lnTo>
                  <a:lnTo>
                    <a:pt x="176" y="26"/>
                  </a:lnTo>
                  <a:lnTo>
                    <a:pt x="195" y="26"/>
                  </a:lnTo>
                  <a:lnTo>
                    <a:pt x="214" y="27"/>
                  </a:lnTo>
                  <a:lnTo>
                    <a:pt x="233" y="29"/>
                  </a:lnTo>
                  <a:lnTo>
                    <a:pt x="251" y="32"/>
                  </a:lnTo>
                  <a:lnTo>
                    <a:pt x="270" y="34"/>
                  </a:lnTo>
                  <a:lnTo>
                    <a:pt x="289" y="38"/>
                  </a:lnTo>
                  <a:lnTo>
                    <a:pt x="308" y="41"/>
                  </a:lnTo>
                  <a:lnTo>
                    <a:pt x="325" y="44"/>
                  </a:lnTo>
                  <a:lnTo>
                    <a:pt x="343" y="48"/>
                  </a:lnTo>
                  <a:lnTo>
                    <a:pt x="345" y="47"/>
                  </a:lnTo>
                  <a:lnTo>
                    <a:pt x="347" y="44"/>
                  </a:lnTo>
                  <a:lnTo>
                    <a:pt x="348" y="43"/>
                  </a:lnTo>
                  <a:lnTo>
                    <a:pt x="349" y="4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20" name="Freeform 1334"/>
            <p:cNvSpPr>
              <a:spLocks/>
            </p:cNvSpPr>
            <p:nvPr/>
          </p:nvSpPr>
          <p:spPr bwMode="auto">
            <a:xfrm>
              <a:off x="477" y="3665"/>
              <a:ext cx="39" cy="10"/>
            </a:xfrm>
            <a:custGeom>
              <a:avLst/>
              <a:gdLst>
                <a:gd name="T0" fmla="*/ 17 w 77"/>
                <a:gd name="T1" fmla="*/ 5 h 19"/>
                <a:gd name="T2" fmla="*/ 18 w 77"/>
                <a:gd name="T3" fmla="*/ 5 h 19"/>
                <a:gd name="T4" fmla="*/ 19 w 77"/>
                <a:gd name="T5" fmla="*/ 4 h 19"/>
                <a:gd name="T6" fmla="*/ 19 w 77"/>
                <a:gd name="T7" fmla="*/ 3 h 19"/>
                <a:gd name="T8" fmla="*/ 20 w 77"/>
                <a:gd name="T9" fmla="*/ 3 h 19"/>
                <a:gd name="T10" fmla="*/ 19 w 77"/>
                <a:gd name="T11" fmla="*/ 2 h 19"/>
                <a:gd name="T12" fmla="*/ 19 w 77"/>
                <a:gd name="T13" fmla="*/ 1 h 19"/>
                <a:gd name="T14" fmla="*/ 18 w 77"/>
                <a:gd name="T15" fmla="*/ 1 h 19"/>
                <a:gd name="T16" fmla="*/ 17 w 77"/>
                <a:gd name="T17" fmla="*/ 0 h 19"/>
                <a:gd name="T18" fmla="*/ 15 w 77"/>
                <a:gd name="T19" fmla="*/ 1 h 19"/>
                <a:gd name="T20" fmla="*/ 13 w 77"/>
                <a:gd name="T21" fmla="*/ 1 h 19"/>
                <a:gd name="T22" fmla="*/ 10 w 77"/>
                <a:gd name="T23" fmla="*/ 1 h 19"/>
                <a:gd name="T24" fmla="*/ 8 w 77"/>
                <a:gd name="T25" fmla="*/ 1 h 19"/>
                <a:gd name="T26" fmla="*/ 7 w 77"/>
                <a:gd name="T27" fmla="*/ 1 h 19"/>
                <a:gd name="T28" fmla="*/ 5 w 77"/>
                <a:gd name="T29" fmla="*/ 1 h 19"/>
                <a:gd name="T30" fmla="*/ 3 w 77"/>
                <a:gd name="T31" fmla="*/ 2 h 19"/>
                <a:gd name="T32" fmla="*/ 0 w 77"/>
                <a:gd name="T33" fmla="*/ 3 h 19"/>
                <a:gd name="T34" fmla="*/ 1 w 77"/>
                <a:gd name="T35" fmla="*/ 3 h 19"/>
                <a:gd name="T36" fmla="*/ 2 w 77"/>
                <a:gd name="T37" fmla="*/ 3 h 19"/>
                <a:gd name="T38" fmla="*/ 3 w 77"/>
                <a:gd name="T39" fmla="*/ 4 h 19"/>
                <a:gd name="T40" fmla="*/ 5 w 77"/>
                <a:gd name="T41" fmla="*/ 4 h 19"/>
                <a:gd name="T42" fmla="*/ 8 w 77"/>
                <a:gd name="T43" fmla="*/ 5 h 19"/>
                <a:gd name="T44" fmla="*/ 11 w 77"/>
                <a:gd name="T45" fmla="*/ 5 h 19"/>
                <a:gd name="T46" fmla="*/ 14 w 77"/>
                <a:gd name="T47" fmla="*/ 5 h 19"/>
                <a:gd name="T48" fmla="*/ 17 w 77"/>
                <a:gd name="T49" fmla="*/ 5 h 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7"/>
                <a:gd name="T76" fmla="*/ 0 h 19"/>
                <a:gd name="T77" fmla="*/ 77 w 77"/>
                <a:gd name="T78" fmla="*/ 19 h 1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7" h="19">
                  <a:moveTo>
                    <a:pt x="68" y="19"/>
                  </a:moveTo>
                  <a:lnTo>
                    <a:pt x="72" y="18"/>
                  </a:lnTo>
                  <a:lnTo>
                    <a:pt x="75" y="16"/>
                  </a:lnTo>
                  <a:lnTo>
                    <a:pt x="76" y="12"/>
                  </a:lnTo>
                  <a:lnTo>
                    <a:pt x="77" y="9"/>
                  </a:lnTo>
                  <a:lnTo>
                    <a:pt x="76" y="6"/>
                  </a:lnTo>
                  <a:lnTo>
                    <a:pt x="74" y="2"/>
                  </a:lnTo>
                  <a:lnTo>
                    <a:pt x="72" y="1"/>
                  </a:lnTo>
                  <a:lnTo>
                    <a:pt x="67" y="0"/>
                  </a:lnTo>
                  <a:lnTo>
                    <a:pt x="58" y="1"/>
                  </a:lnTo>
                  <a:lnTo>
                    <a:pt x="49" y="1"/>
                  </a:lnTo>
                  <a:lnTo>
                    <a:pt x="40" y="1"/>
                  </a:lnTo>
                  <a:lnTo>
                    <a:pt x="32" y="1"/>
                  </a:lnTo>
                  <a:lnTo>
                    <a:pt x="25" y="2"/>
                  </a:lnTo>
                  <a:lnTo>
                    <a:pt x="17" y="3"/>
                  </a:lnTo>
                  <a:lnTo>
                    <a:pt x="9" y="6"/>
                  </a:lnTo>
                  <a:lnTo>
                    <a:pt x="0" y="10"/>
                  </a:lnTo>
                  <a:lnTo>
                    <a:pt x="1" y="11"/>
                  </a:lnTo>
                  <a:lnTo>
                    <a:pt x="6" y="12"/>
                  </a:lnTo>
                  <a:lnTo>
                    <a:pt x="12" y="14"/>
                  </a:lnTo>
                  <a:lnTo>
                    <a:pt x="20" y="15"/>
                  </a:lnTo>
                  <a:lnTo>
                    <a:pt x="30" y="17"/>
                  </a:lnTo>
                  <a:lnTo>
                    <a:pt x="42" y="18"/>
                  </a:lnTo>
                  <a:lnTo>
                    <a:pt x="54" y="19"/>
                  </a:lnTo>
                  <a:lnTo>
                    <a:pt x="68" y="1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21" name="Freeform 1335"/>
            <p:cNvSpPr>
              <a:spLocks/>
            </p:cNvSpPr>
            <p:nvPr/>
          </p:nvSpPr>
          <p:spPr bwMode="auto">
            <a:xfrm>
              <a:off x="409" y="3596"/>
              <a:ext cx="376" cy="216"/>
            </a:xfrm>
            <a:custGeom>
              <a:avLst/>
              <a:gdLst>
                <a:gd name="T0" fmla="*/ 109 w 751"/>
                <a:gd name="T1" fmla="*/ 5 h 430"/>
                <a:gd name="T2" fmla="*/ 128 w 751"/>
                <a:gd name="T3" fmla="*/ 0 h 430"/>
                <a:gd name="T4" fmla="*/ 148 w 751"/>
                <a:gd name="T5" fmla="*/ 2 h 430"/>
                <a:gd name="T6" fmla="*/ 164 w 751"/>
                <a:gd name="T7" fmla="*/ 10 h 430"/>
                <a:gd name="T8" fmla="*/ 168 w 751"/>
                <a:gd name="T9" fmla="*/ 17 h 430"/>
                <a:gd name="T10" fmla="*/ 160 w 751"/>
                <a:gd name="T11" fmla="*/ 24 h 430"/>
                <a:gd name="T12" fmla="*/ 149 w 751"/>
                <a:gd name="T13" fmla="*/ 32 h 430"/>
                <a:gd name="T14" fmla="*/ 166 w 751"/>
                <a:gd name="T15" fmla="*/ 39 h 430"/>
                <a:gd name="T16" fmla="*/ 180 w 751"/>
                <a:gd name="T17" fmla="*/ 45 h 430"/>
                <a:gd name="T18" fmla="*/ 184 w 751"/>
                <a:gd name="T19" fmla="*/ 42 h 430"/>
                <a:gd name="T20" fmla="*/ 188 w 751"/>
                <a:gd name="T21" fmla="*/ 45 h 430"/>
                <a:gd name="T22" fmla="*/ 182 w 751"/>
                <a:gd name="T23" fmla="*/ 72 h 430"/>
                <a:gd name="T24" fmla="*/ 175 w 751"/>
                <a:gd name="T25" fmla="*/ 101 h 430"/>
                <a:gd name="T26" fmla="*/ 169 w 751"/>
                <a:gd name="T27" fmla="*/ 105 h 430"/>
                <a:gd name="T28" fmla="*/ 165 w 751"/>
                <a:gd name="T29" fmla="*/ 101 h 430"/>
                <a:gd name="T30" fmla="*/ 155 w 751"/>
                <a:gd name="T31" fmla="*/ 98 h 430"/>
                <a:gd name="T32" fmla="*/ 142 w 751"/>
                <a:gd name="T33" fmla="*/ 101 h 430"/>
                <a:gd name="T34" fmla="*/ 134 w 751"/>
                <a:gd name="T35" fmla="*/ 109 h 430"/>
                <a:gd name="T36" fmla="*/ 129 w 751"/>
                <a:gd name="T37" fmla="*/ 107 h 430"/>
                <a:gd name="T38" fmla="*/ 108 w 751"/>
                <a:gd name="T39" fmla="*/ 105 h 430"/>
                <a:gd name="T40" fmla="*/ 80 w 751"/>
                <a:gd name="T41" fmla="*/ 104 h 430"/>
                <a:gd name="T42" fmla="*/ 52 w 751"/>
                <a:gd name="T43" fmla="*/ 104 h 430"/>
                <a:gd name="T44" fmla="*/ 24 w 751"/>
                <a:gd name="T45" fmla="*/ 102 h 430"/>
                <a:gd name="T46" fmla="*/ 11 w 751"/>
                <a:gd name="T47" fmla="*/ 101 h 430"/>
                <a:gd name="T48" fmla="*/ 5 w 751"/>
                <a:gd name="T49" fmla="*/ 98 h 430"/>
                <a:gd name="T50" fmla="*/ 1 w 751"/>
                <a:gd name="T51" fmla="*/ 95 h 430"/>
                <a:gd name="T52" fmla="*/ 9 w 751"/>
                <a:gd name="T53" fmla="*/ 70 h 430"/>
                <a:gd name="T54" fmla="*/ 27 w 751"/>
                <a:gd name="T55" fmla="*/ 45 h 430"/>
                <a:gd name="T56" fmla="*/ 23 w 751"/>
                <a:gd name="T57" fmla="*/ 58 h 430"/>
                <a:gd name="T58" fmla="*/ 9 w 751"/>
                <a:gd name="T59" fmla="*/ 87 h 430"/>
                <a:gd name="T60" fmla="*/ 31 w 751"/>
                <a:gd name="T61" fmla="*/ 96 h 430"/>
                <a:gd name="T62" fmla="*/ 62 w 751"/>
                <a:gd name="T63" fmla="*/ 96 h 430"/>
                <a:gd name="T64" fmla="*/ 93 w 751"/>
                <a:gd name="T65" fmla="*/ 96 h 430"/>
                <a:gd name="T66" fmla="*/ 125 w 751"/>
                <a:gd name="T67" fmla="*/ 99 h 430"/>
                <a:gd name="T68" fmla="*/ 142 w 751"/>
                <a:gd name="T69" fmla="*/ 92 h 430"/>
                <a:gd name="T70" fmla="*/ 158 w 751"/>
                <a:gd name="T71" fmla="*/ 91 h 430"/>
                <a:gd name="T72" fmla="*/ 167 w 751"/>
                <a:gd name="T73" fmla="*/ 88 h 430"/>
                <a:gd name="T74" fmla="*/ 173 w 751"/>
                <a:gd name="T75" fmla="*/ 64 h 430"/>
                <a:gd name="T76" fmla="*/ 175 w 751"/>
                <a:gd name="T77" fmla="*/ 49 h 430"/>
                <a:gd name="T78" fmla="*/ 153 w 751"/>
                <a:gd name="T79" fmla="*/ 44 h 430"/>
                <a:gd name="T80" fmla="*/ 139 w 751"/>
                <a:gd name="T81" fmla="*/ 41 h 430"/>
                <a:gd name="T82" fmla="*/ 138 w 751"/>
                <a:gd name="T83" fmla="*/ 35 h 430"/>
                <a:gd name="T84" fmla="*/ 142 w 751"/>
                <a:gd name="T85" fmla="*/ 33 h 430"/>
                <a:gd name="T86" fmla="*/ 148 w 751"/>
                <a:gd name="T87" fmla="*/ 29 h 430"/>
                <a:gd name="T88" fmla="*/ 157 w 751"/>
                <a:gd name="T89" fmla="*/ 22 h 430"/>
                <a:gd name="T90" fmla="*/ 156 w 751"/>
                <a:gd name="T91" fmla="*/ 14 h 430"/>
                <a:gd name="T92" fmla="*/ 142 w 751"/>
                <a:gd name="T93" fmla="*/ 8 h 430"/>
                <a:gd name="T94" fmla="*/ 124 w 751"/>
                <a:gd name="T95" fmla="*/ 7 h 430"/>
                <a:gd name="T96" fmla="*/ 107 w 751"/>
                <a:gd name="T97" fmla="*/ 10 h 430"/>
                <a:gd name="T98" fmla="*/ 99 w 751"/>
                <a:gd name="T99" fmla="*/ 24 h 430"/>
                <a:gd name="T100" fmla="*/ 96 w 751"/>
                <a:gd name="T101" fmla="*/ 21 h 430"/>
                <a:gd name="T102" fmla="*/ 97 w 751"/>
                <a:gd name="T103" fmla="*/ 12 h 43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51"/>
                <a:gd name="T157" fmla="*/ 0 h 430"/>
                <a:gd name="T158" fmla="*/ 751 w 751"/>
                <a:gd name="T159" fmla="*/ 430 h 43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51" h="430">
                  <a:moveTo>
                    <a:pt x="393" y="46"/>
                  </a:moveTo>
                  <a:lnTo>
                    <a:pt x="404" y="34"/>
                  </a:lnTo>
                  <a:lnTo>
                    <a:pt x="418" y="25"/>
                  </a:lnTo>
                  <a:lnTo>
                    <a:pt x="434" y="17"/>
                  </a:lnTo>
                  <a:lnTo>
                    <a:pt x="452" y="10"/>
                  </a:lnTo>
                  <a:lnTo>
                    <a:pt x="471" y="5"/>
                  </a:lnTo>
                  <a:lnTo>
                    <a:pt x="491" y="2"/>
                  </a:lnTo>
                  <a:lnTo>
                    <a:pt x="510" y="0"/>
                  </a:lnTo>
                  <a:lnTo>
                    <a:pt x="531" y="0"/>
                  </a:lnTo>
                  <a:lnTo>
                    <a:pt x="552" y="1"/>
                  </a:lnTo>
                  <a:lnTo>
                    <a:pt x="571" y="3"/>
                  </a:lnTo>
                  <a:lnTo>
                    <a:pt x="591" y="8"/>
                  </a:lnTo>
                  <a:lnTo>
                    <a:pt x="610" y="12"/>
                  </a:lnTo>
                  <a:lnTo>
                    <a:pt x="627" y="19"/>
                  </a:lnTo>
                  <a:lnTo>
                    <a:pt x="642" y="27"/>
                  </a:lnTo>
                  <a:lnTo>
                    <a:pt x="654" y="38"/>
                  </a:lnTo>
                  <a:lnTo>
                    <a:pt x="666" y="48"/>
                  </a:lnTo>
                  <a:lnTo>
                    <a:pt x="669" y="53"/>
                  </a:lnTo>
                  <a:lnTo>
                    <a:pt x="672" y="58"/>
                  </a:lnTo>
                  <a:lnTo>
                    <a:pt x="671" y="65"/>
                  </a:lnTo>
                  <a:lnTo>
                    <a:pt x="667" y="70"/>
                  </a:lnTo>
                  <a:lnTo>
                    <a:pt x="659" y="80"/>
                  </a:lnTo>
                  <a:lnTo>
                    <a:pt x="650" y="88"/>
                  </a:lnTo>
                  <a:lnTo>
                    <a:pt x="639" y="96"/>
                  </a:lnTo>
                  <a:lnTo>
                    <a:pt x="629" y="105"/>
                  </a:lnTo>
                  <a:lnTo>
                    <a:pt x="618" y="111"/>
                  </a:lnTo>
                  <a:lnTo>
                    <a:pt x="606" y="119"/>
                  </a:lnTo>
                  <a:lnTo>
                    <a:pt x="596" y="126"/>
                  </a:lnTo>
                  <a:lnTo>
                    <a:pt x="586" y="134"/>
                  </a:lnTo>
                  <a:lnTo>
                    <a:pt x="613" y="139"/>
                  </a:lnTo>
                  <a:lnTo>
                    <a:pt x="638" y="145"/>
                  </a:lnTo>
                  <a:lnTo>
                    <a:pt x="661" y="153"/>
                  </a:lnTo>
                  <a:lnTo>
                    <a:pt x="682" y="161"/>
                  </a:lnTo>
                  <a:lnTo>
                    <a:pt x="699" y="168"/>
                  </a:lnTo>
                  <a:lnTo>
                    <a:pt x="712" y="175"/>
                  </a:lnTo>
                  <a:lnTo>
                    <a:pt x="720" y="179"/>
                  </a:lnTo>
                  <a:lnTo>
                    <a:pt x="724" y="180"/>
                  </a:lnTo>
                  <a:lnTo>
                    <a:pt x="726" y="175"/>
                  </a:lnTo>
                  <a:lnTo>
                    <a:pt x="730" y="169"/>
                  </a:lnTo>
                  <a:lnTo>
                    <a:pt x="736" y="167"/>
                  </a:lnTo>
                  <a:lnTo>
                    <a:pt x="742" y="166"/>
                  </a:lnTo>
                  <a:lnTo>
                    <a:pt x="747" y="168"/>
                  </a:lnTo>
                  <a:lnTo>
                    <a:pt x="750" y="171"/>
                  </a:lnTo>
                  <a:lnTo>
                    <a:pt x="751" y="177"/>
                  </a:lnTo>
                  <a:lnTo>
                    <a:pt x="751" y="182"/>
                  </a:lnTo>
                  <a:lnTo>
                    <a:pt x="743" y="212"/>
                  </a:lnTo>
                  <a:lnTo>
                    <a:pt x="734" y="247"/>
                  </a:lnTo>
                  <a:lnTo>
                    <a:pt x="725" y="284"/>
                  </a:lnTo>
                  <a:lnTo>
                    <a:pt x="717" y="321"/>
                  </a:lnTo>
                  <a:lnTo>
                    <a:pt x="709" y="354"/>
                  </a:lnTo>
                  <a:lnTo>
                    <a:pt x="702" y="382"/>
                  </a:lnTo>
                  <a:lnTo>
                    <a:pt x="697" y="400"/>
                  </a:lnTo>
                  <a:lnTo>
                    <a:pt x="696" y="407"/>
                  </a:lnTo>
                  <a:lnTo>
                    <a:pt x="688" y="415"/>
                  </a:lnTo>
                  <a:lnTo>
                    <a:pt x="681" y="419"/>
                  </a:lnTo>
                  <a:lnTo>
                    <a:pt x="675" y="419"/>
                  </a:lnTo>
                  <a:lnTo>
                    <a:pt x="669" y="415"/>
                  </a:lnTo>
                  <a:lnTo>
                    <a:pt x="665" y="411"/>
                  </a:lnTo>
                  <a:lnTo>
                    <a:pt x="661" y="406"/>
                  </a:lnTo>
                  <a:lnTo>
                    <a:pt x="659" y="403"/>
                  </a:lnTo>
                  <a:lnTo>
                    <a:pt x="658" y="402"/>
                  </a:lnTo>
                  <a:lnTo>
                    <a:pt x="645" y="397"/>
                  </a:lnTo>
                  <a:lnTo>
                    <a:pt x="631" y="393"/>
                  </a:lnTo>
                  <a:lnTo>
                    <a:pt x="618" y="391"/>
                  </a:lnTo>
                  <a:lnTo>
                    <a:pt x="604" y="391"/>
                  </a:lnTo>
                  <a:lnTo>
                    <a:pt x="590" y="392"/>
                  </a:lnTo>
                  <a:lnTo>
                    <a:pt x="577" y="396"/>
                  </a:lnTo>
                  <a:lnTo>
                    <a:pt x="566" y="402"/>
                  </a:lnTo>
                  <a:lnTo>
                    <a:pt x="557" y="412"/>
                  </a:lnTo>
                  <a:lnTo>
                    <a:pt x="550" y="421"/>
                  </a:lnTo>
                  <a:lnTo>
                    <a:pt x="542" y="427"/>
                  </a:lnTo>
                  <a:lnTo>
                    <a:pt x="535" y="430"/>
                  </a:lnTo>
                  <a:lnTo>
                    <a:pt x="529" y="430"/>
                  </a:lnTo>
                  <a:lnTo>
                    <a:pt x="523" y="429"/>
                  </a:lnTo>
                  <a:lnTo>
                    <a:pt x="519" y="428"/>
                  </a:lnTo>
                  <a:lnTo>
                    <a:pt x="516" y="427"/>
                  </a:lnTo>
                  <a:lnTo>
                    <a:pt x="515" y="426"/>
                  </a:lnTo>
                  <a:lnTo>
                    <a:pt x="487" y="422"/>
                  </a:lnTo>
                  <a:lnTo>
                    <a:pt x="459" y="420"/>
                  </a:lnTo>
                  <a:lnTo>
                    <a:pt x="431" y="418"/>
                  </a:lnTo>
                  <a:lnTo>
                    <a:pt x="403" y="417"/>
                  </a:lnTo>
                  <a:lnTo>
                    <a:pt x="376" y="415"/>
                  </a:lnTo>
                  <a:lnTo>
                    <a:pt x="347" y="414"/>
                  </a:lnTo>
                  <a:lnTo>
                    <a:pt x="319" y="414"/>
                  </a:lnTo>
                  <a:lnTo>
                    <a:pt x="292" y="413"/>
                  </a:lnTo>
                  <a:lnTo>
                    <a:pt x="263" y="413"/>
                  </a:lnTo>
                  <a:lnTo>
                    <a:pt x="235" y="412"/>
                  </a:lnTo>
                  <a:lnTo>
                    <a:pt x="208" y="412"/>
                  </a:lnTo>
                  <a:lnTo>
                    <a:pt x="179" y="411"/>
                  </a:lnTo>
                  <a:lnTo>
                    <a:pt x="151" y="408"/>
                  </a:lnTo>
                  <a:lnTo>
                    <a:pt x="122" y="407"/>
                  </a:lnTo>
                  <a:lnTo>
                    <a:pt x="95" y="405"/>
                  </a:lnTo>
                  <a:lnTo>
                    <a:pt x="66" y="402"/>
                  </a:lnTo>
                  <a:lnTo>
                    <a:pt x="59" y="400"/>
                  </a:lnTo>
                  <a:lnTo>
                    <a:pt x="51" y="400"/>
                  </a:lnTo>
                  <a:lnTo>
                    <a:pt x="44" y="400"/>
                  </a:lnTo>
                  <a:lnTo>
                    <a:pt x="36" y="399"/>
                  </a:lnTo>
                  <a:lnTo>
                    <a:pt x="29" y="398"/>
                  </a:lnTo>
                  <a:lnTo>
                    <a:pt x="23" y="395"/>
                  </a:lnTo>
                  <a:lnTo>
                    <a:pt x="17" y="390"/>
                  </a:lnTo>
                  <a:lnTo>
                    <a:pt x="13" y="384"/>
                  </a:lnTo>
                  <a:lnTo>
                    <a:pt x="8" y="383"/>
                  </a:lnTo>
                  <a:lnTo>
                    <a:pt x="4" y="381"/>
                  </a:lnTo>
                  <a:lnTo>
                    <a:pt x="1" y="376"/>
                  </a:lnTo>
                  <a:lnTo>
                    <a:pt x="0" y="372"/>
                  </a:lnTo>
                  <a:lnTo>
                    <a:pt x="6" y="344"/>
                  </a:lnTo>
                  <a:lnTo>
                    <a:pt x="17" y="312"/>
                  </a:lnTo>
                  <a:lnTo>
                    <a:pt x="34" y="278"/>
                  </a:lnTo>
                  <a:lnTo>
                    <a:pt x="53" y="246"/>
                  </a:lnTo>
                  <a:lnTo>
                    <a:pt x="73" y="218"/>
                  </a:lnTo>
                  <a:lnTo>
                    <a:pt x="91" y="195"/>
                  </a:lnTo>
                  <a:lnTo>
                    <a:pt x="105" y="180"/>
                  </a:lnTo>
                  <a:lnTo>
                    <a:pt x="114" y="177"/>
                  </a:lnTo>
                  <a:lnTo>
                    <a:pt x="110" y="186"/>
                  </a:lnTo>
                  <a:lnTo>
                    <a:pt x="100" y="205"/>
                  </a:lnTo>
                  <a:lnTo>
                    <a:pt x="89" y="229"/>
                  </a:lnTo>
                  <a:lnTo>
                    <a:pt x="76" y="256"/>
                  </a:lnTo>
                  <a:lnTo>
                    <a:pt x="61" y="288"/>
                  </a:lnTo>
                  <a:lnTo>
                    <a:pt x="47" y="319"/>
                  </a:lnTo>
                  <a:lnTo>
                    <a:pt x="36" y="347"/>
                  </a:lnTo>
                  <a:lnTo>
                    <a:pt x="27" y="373"/>
                  </a:lnTo>
                  <a:lnTo>
                    <a:pt x="59" y="376"/>
                  </a:lnTo>
                  <a:lnTo>
                    <a:pt x="90" y="379"/>
                  </a:lnTo>
                  <a:lnTo>
                    <a:pt x="121" y="381"/>
                  </a:lnTo>
                  <a:lnTo>
                    <a:pt x="152" y="381"/>
                  </a:lnTo>
                  <a:lnTo>
                    <a:pt x="185" y="382"/>
                  </a:lnTo>
                  <a:lnTo>
                    <a:pt x="216" y="382"/>
                  </a:lnTo>
                  <a:lnTo>
                    <a:pt x="247" y="382"/>
                  </a:lnTo>
                  <a:lnTo>
                    <a:pt x="278" y="381"/>
                  </a:lnTo>
                  <a:lnTo>
                    <a:pt x="309" y="381"/>
                  </a:lnTo>
                  <a:lnTo>
                    <a:pt x="340" y="381"/>
                  </a:lnTo>
                  <a:lnTo>
                    <a:pt x="371" y="382"/>
                  </a:lnTo>
                  <a:lnTo>
                    <a:pt x="403" y="383"/>
                  </a:lnTo>
                  <a:lnTo>
                    <a:pt x="434" y="385"/>
                  </a:lnTo>
                  <a:lnTo>
                    <a:pt x="466" y="388"/>
                  </a:lnTo>
                  <a:lnTo>
                    <a:pt x="497" y="392"/>
                  </a:lnTo>
                  <a:lnTo>
                    <a:pt x="529" y="397"/>
                  </a:lnTo>
                  <a:lnTo>
                    <a:pt x="538" y="383"/>
                  </a:lnTo>
                  <a:lnTo>
                    <a:pt x="552" y="373"/>
                  </a:lnTo>
                  <a:lnTo>
                    <a:pt x="567" y="365"/>
                  </a:lnTo>
                  <a:lnTo>
                    <a:pt x="583" y="360"/>
                  </a:lnTo>
                  <a:lnTo>
                    <a:pt x="598" y="358"/>
                  </a:lnTo>
                  <a:lnTo>
                    <a:pt x="614" y="359"/>
                  </a:lnTo>
                  <a:lnTo>
                    <a:pt x="630" y="360"/>
                  </a:lnTo>
                  <a:lnTo>
                    <a:pt x="645" y="364"/>
                  </a:lnTo>
                  <a:lnTo>
                    <a:pt x="660" y="368"/>
                  </a:lnTo>
                  <a:lnTo>
                    <a:pt x="661" y="364"/>
                  </a:lnTo>
                  <a:lnTo>
                    <a:pt x="665" y="351"/>
                  </a:lnTo>
                  <a:lnTo>
                    <a:pt x="669" y="332"/>
                  </a:lnTo>
                  <a:lnTo>
                    <a:pt x="676" y="308"/>
                  </a:lnTo>
                  <a:lnTo>
                    <a:pt x="683" y="282"/>
                  </a:lnTo>
                  <a:lnTo>
                    <a:pt x="692" y="254"/>
                  </a:lnTo>
                  <a:lnTo>
                    <a:pt x="703" y="227"/>
                  </a:lnTo>
                  <a:lnTo>
                    <a:pt x="713" y="200"/>
                  </a:lnTo>
                  <a:lnTo>
                    <a:pt x="709" y="199"/>
                  </a:lnTo>
                  <a:lnTo>
                    <a:pt x="697" y="195"/>
                  </a:lnTo>
                  <a:lnTo>
                    <a:pt x="680" y="191"/>
                  </a:lnTo>
                  <a:lnTo>
                    <a:pt x="659" y="185"/>
                  </a:lnTo>
                  <a:lnTo>
                    <a:pt x="635" y="179"/>
                  </a:lnTo>
                  <a:lnTo>
                    <a:pt x="611" y="174"/>
                  </a:lnTo>
                  <a:lnTo>
                    <a:pt x="586" y="169"/>
                  </a:lnTo>
                  <a:lnTo>
                    <a:pt x="565" y="167"/>
                  </a:lnTo>
                  <a:lnTo>
                    <a:pt x="559" y="167"/>
                  </a:lnTo>
                  <a:lnTo>
                    <a:pt x="554" y="163"/>
                  </a:lnTo>
                  <a:lnTo>
                    <a:pt x="551" y="159"/>
                  </a:lnTo>
                  <a:lnTo>
                    <a:pt x="548" y="153"/>
                  </a:lnTo>
                  <a:lnTo>
                    <a:pt x="550" y="147"/>
                  </a:lnTo>
                  <a:lnTo>
                    <a:pt x="552" y="140"/>
                  </a:lnTo>
                  <a:lnTo>
                    <a:pt x="553" y="136"/>
                  </a:lnTo>
                  <a:lnTo>
                    <a:pt x="552" y="132"/>
                  </a:lnTo>
                  <a:lnTo>
                    <a:pt x="558" y="132"/>
                  </a:lnTo>
                  <a:lnTo>
                    <a:pt x="565" y="132"/>
                  </a:lnTo>
                  <a:lnTo>
                    <a:pt x="570" y="132"/>
                  </a:lnTo>
                  <a:lnTo>
                    <a:pt x="576" y="132"/>
                  </a:lnTo>
                  <a:lnTo>
                    <a:pt x="583" y="122"/>
                  </a:lnTo>
                  <a:lnTo>
                    <a:pt x="591" y="113"/>
                  </a:lnTo>
                  <a:lnTo>
                    <a:pt x="599" y="106"/>
                  </a:lnTo>
                  <a:lnTo>
                    <a:pt x="608" y="99"/>
                  </a:lnTo>
                  <a:lnTo>
                    <a:pt x="618" y="93"/>
                  </a:lnTo>
                  <a:lnTo>
                    <a:pt x="628" y="86"/>
                  </a:lnTo>
                  <a:lnTo>
                    <a:pt x="637" y="79"/>
                  </a:lnTo>
                  <a:lnTo>
                    <a:pt x="645" y="70"/>
                  </a:lnTo>
                  <a:lnTo>
                    <a:pt x="636" y="61"/>
                  </a:lnTo>
                  <a:lnTo>
                    <a:pt x="624" y="53"/>
                  </a:lnTo>
                  <a:lnTo>
                    <a:pt x="611" y="45"/>
                  </a:lnTo>
                  <a:lnTo>
                    <a:pt x="597" y="39"/>
                  </a:lnTo>
                  <a:lnTo>
                    <a:pt x="581" y="34"/>
                  </a:lnTo>
                  <a:lnTo>
                    <a:pt x="565" y="31"/>
                  </a:lnTo>
                  <a:lnTo>
                    <a:pt x="547" y="27"/>
                  </a:lnTo>
                  <a:lnTo>
                    <a:pt x="529" y="26"/>
                  </a:lnTo>
                  <a:lnTo>
                    <a:pt x="512" y="25"/>
                  </a:lnTo>
                  <a:lnTo>
                    <a:pt x="493" y="26"/>
                  </a:lnTo>
                  <a:lnTo>
                    <a:pt x="476" y="27"/>
                  </a:lnTo>
                  <a:lnTo>
                    <a:pt x="459" y="31"/>
                  </a:lnTo>
                  <a:lnTo>
                    <a:pt x="443" y="34"/>
                  </a:lnTo>
                  <a:lnTo>
                    <a:pt x="426" y="39"/>
                  </a:lnTo>
                  <a:lnTo>
                    <a:pt x="413" y="46"/>
                  </a:lnTo>
                  <a:lnTo>
                    <a:pt x="400" y="53"/>
                  </a:lnTo>
                  <a:lnTo>
                    <a:pt x="400" y="76"/>
                  </a:lnTo>
                  <a:lnTo>
                    <a:pt x="394" y="94"/>
                  </a:lnTo>
                  <a:lnTo>
                    <a:pt x="387" y="108"/>
                  </a:lnTo>
                  <a:lnTo>
                    <a:pt x="384" y="113"/>
                  </a:lnTo>
                  <a:lnTo>
                    <a:pt x="385" y="95"/>
                  </a:lnTo>
                  <a:lnTo>
                    <a:pt x="384" y="84"/>
                  </a:lnTo>
                  <a:lnTo>
                    <a:pt x="380" y="72"/>
                  </a:lnTo>
                  <a:lnTo>
                    <a:pt x="380" y="55"/>
                  </a:lnTo>
                  <a:lnTo>
                    <a:pt x="381" y="52"/>
                  </a:lnTo>
                  <a:lnTo>
                    <a:pt x="385" y="48"/>
                  </a:lnTo>
                  <a:lnTo>
                    <a:pt x="390" y="47"/>
                  </a:lnTo>
                  <a:lnTo>
                    <a:pt x="393" y="4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22" name="Freeform 1336"/>
            <p:cNvSpPr>
              <a:spLocks/>
            </p:cNvSpPr>
            <p:nvPr/>
          </p:nvSpPr>
          <p:spPr bwMode="auto">
            <a:xfrm>
              <a:off x="212" y="3315"/>
              <a:ext cx="299" cy="474"/>
            </a:xfrm>
            <a:custGeom>
              <a:avLst/>
              <a:gdLst>
                <a:gd name="T0" fmla="*/ 111 w 599"/>
                <a:gd name="T1" fmla="*/ 98 h 948"/>
                <a:gd name="T2" fmla="*/ 93 w 599"/>
                <a:gd name="T3" fmla="*/ 116 h 948"/>
                <a:gd name="T4" fmla="*/ 74 w 599"/>
                <a:gd name="T5" fmla="*/ 132 h 948"/>
                <a:gd name="T6" fmla="*/ 59 w 599"/>
                <a:gd name="T7" fmla="*/ 142 h 948"/>
                <a:gd name="T8" fmla="*/ 64 w 599"/>
                <a:gd name="T9" fmla="*/ 159 h 948"/>
                <a:gd name="T10" fmla="*/ 75 w 599"/>
                <a:gd name="T11" fmla="*/ 178 h 948"/>
                <a:gd name="T12" fmla="*/ 86 w 599"/>
                <a:gd name="T13" fmla="*/ 196 h 948"/>
                <a:gd name="T14" fmla="*/ 100 w 599"/>
                <a:gd name="T15" fmla="*/ 215 h 948"/>
                <a:gd name="T16" fmla="*/ 109 w 599"/>
                <a:gd name="T17" fmla="*/ 228 h 948"/>
                <a:gd name="T18" fmla="*/ 113 w 599"/>
                <a:gd name="T19" fmla="*/ 233 h 948"/>
                <a:gd name="T20" fmla="*/ 106 w 599"/>
                <a:gd name="T21" fmla="*/ 237 h 948"/>
                <a:gd name="T22" fmla="*/ 87 w 599"/>
                <a:gd name="T23" fmla="*/ 217 h 948"/>
                <a:gd name="T24" fmla="*/ 67 w 599"/>
                <a:gd name="T25" fmla="*/ 187 h 948"/>
                <a:gd name="T26" fmla="*/ 50 w 599"/>
                <a:gd name="T27" fmla="*/ 154 h 948"/>
                <a:gd name="T28" fmla="*/ 34 w 599"/>
                <a:gd name="T29" fmla="*/ 121 h 948"/>
                <a:gd name="T30" fmla="*/ 24 w 599"/>
                <a:gd name="T31" fmla="*/ 107 h 948"/>
                <a:gd name="T32" fmla="*/ 14 w 599"/>
                <a:gd name="T33" fmla="*/ 102 h 948"/>
                <a:gd name="T34" fmla="*/ 0 w 599"/>
                <a:gd name="T35" fmla="*/ 79 h 948"/>
                <a:gd name="T36" fmla="*/ 11 w 599"/>
                <a:gd name="T37" fmla="*/ 45 h 948"/>
                <a:gd name="T38" fmla="*/ 27 w 599"/>
                <a:gd name="T39" fmla="*/ 25 h 948"/>
                <a:gd name="T40" fmla="*/ 38 w 599"/>
                <a:gd name="T41" fmla="*/ 16 h 948"/>
                <a:gd name="T42" fmla="*/ 50 w 599"/>
                <a:gd name="T43" fmla="*/ 8 h 948"/>
                <a:gd name="T44" fmla="*/ 64 w 599"/>
                <a:gd name="T45" fmla="*/ 2 h 948"/>
                <a:gd name="T46" fmla="*/ 83 w 599"/>
                <a:gd name="T47" fmla="*/ 1 h 948"/>
                <a:gd name="T48" fmla="*/ 104 w 599"/>
                <a:gd name="T49" fmla="*/ 10 h 948"/>
                <a:gd name="T50" fmla="*/ 115 w 599"/>
                <a:gd name="T51" fmla="*/ 32 h 948"/>
                <a:gd name="T52" fmla="*/ 123 w 599"/>
                <a:gd name="T53" fmla="*/ 60 h 948"/>
                <a:gd name="T54" fmla="*/ 135 w 599"/>
                <a:gd name="T55" fmla="*/ 104 h 948"/>
                <a:gd name="T56" fmla="*/ 147 w 599"/>
                <a:gd name="T57" fmla="*/ 163 h 948"/>
                <a:gd name="T58" fmla="*/ 147 w 599"/>
                <a:gd name="T59" fmla="*/ 174 h 948"/>
                <a:gd name="T60" fmla="*/ 138 w 599"/>
                <a:gd name="T61" fmla="*/ 145 h 948"/>
                <a:gd name="T62" fmla="*/ 126 w 599"/>
                <a:gd name="T63" fmla="*/ 105 h 948"/>
                <a:gd name="T64" fmla="*/ 120 w 599"/>
                <a:gd name="T65" fmla="*/ 82 h 948"/>
                <a:gd name="T66" fmla="*/ 115 w 599"/>
                <a:gd name="T67" fmla="*/ 64 h 948"/>
                <a:gd name="T68" fmla="*/ 106 w 599"/>
                <a:gd name="T69" fmla="*/ 36 h 948"/>
                <a:gd name="T70" fmla="*/ 96 w 599"/>
                <a:gd name="T71" fmla="*/ 16 h 948"/>
                <a:gd name="T72" fmla="*/ 80 w 599"/>
                <a:gd name="T73" fmla="*/ 10 h 948"/>
                <a:gd name="T74" fmla="*/ 59 w 599"/>
                <a:gd name="T75" fmla="*/ 14 h 948"/>
                <a:gd name="T76" fmla="*/ 39 w 599"/>
                <a:gd name="T77" fmla="*/ 27 h 948"/>
                <a:gd name="T78" fmla="*/ 22 w 599"/>
                <a:gd name="T79" fmla="*/ 45 h 948"/>
                <a:gd name="T80" fmla="*/ 13 w 599"/>
                <a:gd name="T81" fmla="*/ 67 h 948"/>
                <a:gd name="T82" fmla="*/ 11 w 599"/>
                <a:gd name="T83" fmla="*/ 85 h 948"/>
                <a:gd name="T84" fmla="*/ 18 w 599"/>
                <a:gd name="T85" fmla="*/ 92 h 948"/>
                <a:gd name="T86" fmla="*/ 27 w 599"/>
                <a:gd name="T87" fmla="*/ 97 h 948"/>
                <a:gd name="T88" fmla="*/ 40 w 599"/>
                <a:gd name="T89" fmla="*/ 108 h 948"/>
                <a:gd name="T90" fmla="*/ 47 w 599"/>
                <a:gd name="T91" fmla="*/ 121 h 948"/>
                <a:gd name="T92" fmla="*/ 51 w 599"/>
                <a:gd name="T93" fmla="*/ 132 h 948"/>
                <a:gd name="T94" fmla="*/ 56 w 599"/>
                <a:gd name="T95" fmla="*/ 134 h 948"/>
                <a:gd name="T96" fmla="*/ 68 w 599"/>
                <a:gd name="T97" fmla="*/ 125 h 948"/>
                <a:gd name="T98" fmla="*/ 83 w 599"/>
                <a:gd name="T99" fmla="*/ 113 h 948"/>
                <a:gd name="T100" fmla="*/ 97 w 599"/>
                <a:gd name="T101" fmla="*/ 100 h 948"/>
                <a:gd name="T102" fmla="*/ 108 w 599"/>
                <a:gd name="T103" fmla="*/ 88 h 948"/>
                <a:gd name="T104" fmla="*/ 115 w 599"/>
                <a:gd name="T105" fmla="*/ 80 h 948"/>
                <a:gd name="T106" fmla="*/ 120 w 599"/>
                <a:gd name="T107" fmla="*/ 82 h 9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99"/>
                <a:gd name="T163" fmla="*/ 0 h 948"/>
                <a:gd name="T164" fmla="*/ 599 w 599"/>
                <a:gd name="T165" fmla="*/ 948 h 9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99" h="948">
                  <a:moveTo>
                    <a:pt x="484" y="337"/>
                  </a:moveTo>
                  <a:lnTo>
                    <a:pt x="474" y="354"/>
                  </a:lnTo>
                  <a:lnTo>
                    <a:pt x="461" y="372"/>
                  </a:lnTo>
                  <a:lnTo>
                    <a:pt x="447" y="389"/>
                  </a:lnTo>
                  <a:lnTo>
                    <a:pt x="430" y="407"/>
                  </a:lnTo>
                  <a:lnTo>
                    <a:pt x="412" y="426"/>
                  </a:lnTo>
                  <a:lnTo>
                    <a:pt x="393" y="443"/>
                  </a:lnTo>
                  <a:lnTo>
                    <a:pt x="373" y="461"/>
                  </a:lnTo>
                  <a:lnTo>
                    <a:pt x="354" y="478"/>
                  </a:lnTo>
                  <a:lnTo>
                    <a:pt x="334" y="495"/>
                  </a:lnTo>
                  <a:lnTo>
                    <a:pt x="315" y="510"/>
                  </a:lnTo>
                  <a:lnTo>
                    <a:pt x="296" y="525"/>
                  </a:lnTo>
                  <a:lnTo>
                    <a:pt x="278" y="537"/>
                  </a:lnTo>
                  <a:lnTo>
                    <a:pt x="263" y="550"/>
                  </a:lnTo>
                  <a:lnTo>
                    <a:pt x="248" y="559"/>
                  </a:lnTo>
                  <a:lnTo>
                    <a:pt x="236" y="568"/>
                  </a:lnTo>
                  <a:lnTo>
                    <a:pt x="227" y="574"/>
                  </a:lnTo>
                  <a:lnTo>
                    <a:pt x="236" y="594"/>
                  </a:lnTo>
                  <a:lnTo>
                    <a:pt x="247" y="613"/>
                  </a:lnTo>
                  <a:lnTo>
                    <a:pt x="257" y="633"/>
                  </a:lnTo>
                  <a:lnTo>
                    <a:pt x="267" y="651"/>
                  </a:lnTo>
                  <a:lnTo>
                    <a:pt x="278" y="671"/>
                  </a:lnTo>
                  <a:lnTo>
                    <a:pt x="288" y="689"/>
                  </a:lnTo>
                  <a:lnTo>
                    <a:pt x="300" y="709"/>
                  </a:lnTo>
                  <a:lnTo>
                    <a:pt x="311" y="727"/>
                  </a:lnTo>
                  <a:lnTo>
                    <a:pt x="323" y="747"/>
                  </a:lnTo>
                  <a:lnTo>
                    <a:pt x="334" y="765"/>
                  </a:lnTo>
                  <a:lnTo>
                    <a:pt x="347" y="784"/>
                  </a:lnTo>
                  <a:lnTo>
                    <a:pt x="360" y="802"/>
                  </a:lnTo>
                  <a:lnTo>
                    <a:pt x="372" y="821"/>
                  </a:lnTo>
                  <a:lnTo>
                    <a:pt x="386" y="839"/>
                  </a:lnTo>
                  <a:lnTo>
                    <a:pt x="400" y="857"/>
                  </a:lnTo>
                  <a:lnTo>
                    <a:pt x="414" y="876"/>
                  </a:lnTo>
                  <a:lnTo>
                    <a:pt x="423" y="889"/>
                  </a:lnTo>
                  <a:lnTo>
                    <a:pt x="432" y="901"/>
                  </a:lnTo>
                  <a:lnTo>
                    <a:pt x="438" y="910"/>
                  </a:lnTo>
                  <a:lnTo>
                    <a:pt x="439" y="912"/>
                  </a:lnTo>
                  <a:lnTo>
                    <a:pt x="446" y="916"/>
                  </a:lnTo>
                  <a:lnTo>
                    <a:pt x="449" y="923"/>
                  </a:lnTo>
                  <a:lnTo>
                    <a:pt x="452" y="930"/>
                  </a:lnTo>
                  <a:lnTo>
                    <a:pt x="449" y="938"/>
                  </a:lnTo>
                  <a:lnTo>
                    <a:pt x="444" y="944"/>
                  </a:lnTo>
                  <a:lnTo>
                    <a:pt x="436" y="946"/>
                  </a:lnTo>
                  <a:lnTo>
                    <a:pt x="427" y="948"/>
                  </a:lnTo>
                  <a:lnTo>
                    <a:pt x="424" y="948"/>
                  </a:lnTo>
                  <a:lnTo>
                    <a:pt x="398" y="922"/>
                  </a:lnTo>
                  <a:lnTo>
                    <a:pt x="373" y="894"/>
                  </a:lnTo>
                  <a:lnTo>
                    <a:pt x="350" y="866"/>
                  </a:lnTo>
                  <a:lnTo>
                    <a:pt x="328" y="837"/>
                  </a:lnTo>
                  <a:lnTo>
                    <a:pt x="308" y="807"/>
                  </a:lnTo>
                  <a:lnTo>
                    <a:pt x="288" y="776"/>
                  </a:lnTo>
                  <a:lnTo>
                    <a:pt x="270" y="745"/>
                  </a:lnTo>
                  <a:lnTo>
                    <a:pt x="251" y="714"/>
                  </a:lnTo>
                  <a:lnTo>
                    <a:pt x="234" y="681"/>
                  </a:lnTo>
                  <a:lnTo>
                    <a:pt x="218" y="649"/>
                  </a:lnTo>
                  <a:lnTo>
                    <a:pt x="202" y="616"/>
                  </a:lnTo>
                  <a:lnTo>
                    <a:pt x="186" y="583"/>
                  </a:lnTo>
                  <a:lnTo>
                    <a:pt x="169" y="550"/>
                  </a:lnTo>
                  <a:lnTo>
                    <a:pt x="153" y="517"/>
                  </a:lnTo>
                  <a:lnTo>
                    <a:pt x="136" y="484"/>
                  </a:lnTo>
                  <a:lnTo>
                    <a:pt x="120" y="451"/>
                  </a:lnTo>
                  <a:lnTo>
                    <a:pt x="114" y="442"/>
                  </a:lnTo>
                  <a:lnTo>
                    <a:pt x="107" y="434"/>
                  </a:lnTo>
                  <a:lnTo>
                    <a:pt x="98" y="428"/>
                  </a:lnTo>
                  <a:lnTo>
                    <a:pt x="90" y="421"/>
                  </a:lnTo>
                  <a:lnTo>
                    <a:pt x="80" y="417"/>
                  </a:lnTo>
                  <a:lnTo>
                    <a:pt x="69" y="412"/>
                  </a:lnTo>
                  <a:lnTo>
                    <a:pt x="59" y="408"/>
                  </a:lnTo>
                  <a:lnTo>
                    <a:pt x="49" y="405"/>
                  </a:lnTo>
                  <a:lnTo>
                    <a:pt x="27" y="382"/>
                  </a:lnTo>
                  <a:lnTo>
                    <a:pt x="8" y="349"/>
                  </a:lnTo>
                  <a:lnTo>
                    <a:pt x="0" y="314"/>
                  </a:lnTo>
                  <a:lnTo>
                    <a:pt x="2" y="280"/>
                  </a:lnTo>
                  <a:lnTo>
                    <a:pt x="12" y="245"/>
                  </a:lnTo>
                  <a:lnTo>
                    <a:pt x="27" y="210"/>
                  </a:lnTo>
                  <a:lnTo>
                    <a:pt x="46" y="179"/>
                  </a:lnTo>
                  <a:lnTo>
                    <a:pt x="68" y="149"/>
                  </a:lnTo>
                  <a:lnTo>
                    <a:pt x="91" y="122"/>
                  </a:lnTo>
                  <a:lnTo>
                    <a:pt x="100" y="111"/>
                  </a:lnTo>
                  <a:lnTo>
                    <a:pt x="111" y="100"/>
                  </a:lnTo>
                  <a:lnTo>
                    <a:pt x="121" y="90"/>
                  </a:lnTo>
                  <a:lnTo>
                    <a:pt x="131" y="80"/>
                  </a:lnTo>
                  <a:lnTo>
                    <a:pt x="143" y="70"/>
                  </a:lnTo>
                  <a:lnTo>
                    <a:pt x="154" y="61"/>
                  </a:lnTo>
                  <a:lnTo>
                    <a:pt x="166" y="52"/>
                  </a:lnTo>
                  <a:lnTo>
                    <a:pt x="178" y="44"/>
                  </a:lnTo>
                  <a:lnTo>
                    <a:pt x="190" y="35"/>
                  </a:lnTo>
                  <a:lnTo>
                    <a:pt x="203" y="29"/>
                  </a:lnTo>
                  <a:lnTo>
                    <a:pt x="216" y="22"/>
                  </a:lnTo>
                  <a:lnTo>
                    <a:pt x="229" y="16"/>
                  </a:lnTo>
                  <a:lnTo>
                    <a:pt x="243" y="10"/>
                  </a:lnTo>
                  <a:lnTo>
                    <a:pt x="257" y="7"/>
                  </a:lnTo>
                  <a:lnTo>
                    <a:pt x="271" y="3"/>
                  </a:lnTo>
                  <a:lnTo>
                    <a:pt x="286" y="1"/>
                  </a:lnTo>
                  <a:lnTo>
                    <a:pt x="309" y="0"/>
                  </a:lnTo>
                  <a:lnTo>
                    <a:pt x="333" y="1"/>
                  </a:lnTo>
                  <a:lnTo>
                    <a:pt x="356" y="6"/>
                  </a:lnTo>
                  <a:lnTo>
                    <a:pt x="378" y="12"/>
                  </a:lnTo>
                  <a:lnTo>
                    <a:pt x="399" y="23"/>
                  </a:lnTo>
                  <a:lnTo>
                    <a:pt x="416" y="37"/>
                  </a:lnTo>
                  <a:lnTo>
                    <a:pt x="431" y="53"/>
                  </a:lnTo>
                  <a:lnTo>
                    <a:pt x="442" y="72"/>
                  </a:lnTo>
                  <a:lnTo>
                    <a:pt x="454" y="99"/>
                  </a:lnTo>
                  <a:lnTo>
                    <a:pt x="463" y="126"/>
                  </a:lnTo>
                  <a:lnTo>
                    <a:pt x="472" y="155"/>
                  </a:lnTo>
                  <a:lnTo>
                    <a:pt x="480" y="183"/>
                  </a:lnTo>
                  <a:lnTo>
                    <a:pt x="487" y="212"/>
                  </a:lnTo>
                  <a:lnTo>
                    <a:pt x="495" y="239"/>
                  </a:lnTo>
                  <a:lnTo>
                    <a:pt x="502" y="268"/>
                  </a:lnTo>
                  <a:lnTo>
                    <a:pt x="510" y="297"/>
                  </a:lnTo>
                  <a:lnTo>
                    <a:pt x="525" y="352"/>
                  </a:lnTo>
                  <a:lnTo>
                    <a:pt x="540" y="415"/>
                  </a:lnTo>
                  <a:lnTo>
                    <a:pt x="555" y="481"/>
                  </a:lnTo>
                  <a:lnTo>
                    <a:pt x="569" y="545"/>
                  </a:lnTo>
                  <a:lnTo>
                    <a:pt x="582" y="603"/>
                  </a:lnTo>
                  <a:lnTo>
                    <a:pt x="591" y="650"/>
                  </a:lnTo>
                  <a:lnTo>
                    <a:pt x="597" y="682"/>
                  </a:lnTo>
                  <a:lnTo>
                    <a:pt x="599" y="694"/>
                  </a:lnTo>
                  <a:lnTo>
                    <a:pt x="597" y="695"/>
                  </a:lnTo>
                  <a:lnTo>
                    <a:pt x="591" y="694"/>
                  </a:lnTo>
                  <a:lnTo>
                    <a:pt x="583" y="685"/>
                  </a:lnTo>
                  <a:lnTo>
                    <a:pt x="574" y="661"/>
                  </a:lnTo>
                  <a:lnTo>
                    <a:pt x="563" y="620"/>
                  </a:lnTo>
                  <a:lnTo>
                    <a:pt x="552" y="580"/>
                  </a:lnTo>
                  <a:lnTo>
                    <a:pt x="540" y="539"/>
                  </a:lnTo>
                  <a:lnTo>
                    <a:pt x="529" y="498"/>
                  </a:lnTo>
                  <a:lnTo>
                    <a:pt x="518" y="457"/>
                  </a:lnTo>
                  <a:lnTo>
                    <a:pt x="507" y="417"/>
                  </a:lnTo>
                  <a:lnTo>
                    <a:pt x="495" y="376"/>
                  </a:lnTo>
                  <a:lnTo>
                    <a:pt x="484" y="337"/>
                  </a:lnTo>
                  <a:lnTo>
                    <a:pt x="482" y="330"/>
                  </a:lnTo>
                  <a:lnTo>
                    <a:pt x="480" y="326"/>
                  </a:lnTo>
                  <a:lnTo>
                    <a:pt x="478" y="321"/>
                  </a:lnTo>
                  <a:lnTo>
                    <a:pt x="476" y="314"/>
                  </a:lnTo>
                  <a:lnTo>
                    <a:pt x="468" y="285"/>
                  </a:lnTo>
                  <a:lnTo>
                    <a:pt x="460" y="256"/>
                  </a:lnTo>
                  <a:lnTo>
                    <a:pt x="452" y="229"/>
                  </a:lnTo>
                  <a:lnTo>
                    <a:pt x="444" y="200"/>
                  </a:lnTo>
                  <a:lnTo>
                    <a:pt x="434" y="171"/>
                  </a:lnTo>
                  <a:lnTo>
                    <a:pt x="426" y="143"/>
                  </a:lnTo>
                  <a:lnTo>
                    <a:pt x="418" y="115"/>
                  </a:lnTo>
                  <a:lnTo>
                    <a:pt x="410" y="86"/>
                  </a:lnTo>
                  <a:lnTo>
                    <a:pt x="399" y="73"/>
                  </a:lnTo>
                  <a:lnTo>
                    <a:pt x="385" y="62"/>
                  </a:lnTo>
                  <a:lnTo>
                    <a:pt x="370" y="53"/>
                  </a:lnTo>
                  <a:lnTo>
                    <a:pt x="354" y="47"/>
                  </a:lnTo>
                  <a:lnTo>
                    <a:pt x="338" y="42"/>
                  </a:lnTo>
                  <a:lnTo>
                    <a:pt x="320" y="40"/>
                  </a:lnTo>
                  <a:lnTo>
                    <a:pt x="303" y="40"/>
                  </a:lnTo>
                  <a:lnTo>
                    <a:pt x="286" y="42"/>
                  </a:lnTo>
                  <a:lnTo>
                    <a:pt x="262" y="48"/>
                  </a:lnTo>
                  <a:lnTo>
                    <a:pt x="239" y="56"/>
                  </a:lnTo>
                  <a:lnTo>
                    <a:pt x="216" y="67"/>
                  </a:lnTo>
                  <a:lnTo>
                    <a:pt x="195" y="78"/>
                  </a:lnTo>
                  <a:lnTo>
                    <a:pt x="174" y="92"/>
                  </a:lnTo>
                  <a:lnTo>
                    <a:pt x="156" y="107"/>
                  </a:lnTo>
                  <a:lnTo>
                    <a:pt x="137" y="123"/>
                  </a:lnTo>
                  <a:lnTo>
                    <a:pt x="121" y="140"/>
                  </a:lnTo>
                  <a:lnTo>
                    <a:pt x="105" y="159"/>
                  </a:lnTo>
                  <a:lnTo>
                    <a:pt x="91" y="179"/>
                  </a:lnTo>
                  <a:lnTo>
                    <a:pt x="80" y="200"/>
                  </a:lnTo>
                  <a:lnTo>
                    <a:pt x="68" y="222"/>
                  </a:lnTo>
                  <a:lnTo>
                    <a:pt x="60" y="244"/>
                  </a:lnTo>
                  <a:lnTo>
                    <a:pt x="52" y="267"/>
                  </a:lnTo>
                  <a:lnTo>
                    <a:pt x="46" y="291"/>
                  </a:lnTo>
                  <a:lnTo>
                    <a:pt x="43" y="315"/>
                  </a:lnTo>
                  <a:lnTo>
                    <a:pt x="43" y="327"/>
                  </a:lnTo>
                  <a:lnTo>
                    <a:pt x="47" y="338"/>
                  </a:lnTo>
                  <a:lnTo>
                    <a:pt x="52" y="347"/>
                  </a:lnTo>
                  <a:lnTo>
                    <a:pt x="59" y="356"/>
                  </a:lnTo>
                  <a:lnTo>
                    <a:pt x="66" y="361"/>
                  </a:lnTo>
                  <a:lnTo>
                    <a:pt x="73" y="367"/>
                  </a:lnTo>
                  <a:lnTo>
                    <a:pt x="77" y="369"/>
                  </a:lnTo>
                  <a:lnTo>
                    <a:pt x="78" y="370"/>
                  </a:lnTo>
                  <a:lnTo>
                    <a:pt x="96" y="377"/>
                  </a:lnTo>
                  <a:lnTo>
                    <a:pt x="111" y="385"/>
                  </a:lnTo>
                  <a:lnTo>
                    <a:pt x="126" y="395"/>
                  </a:lnTo>
                  <a:lnTo>
                    <a:pt x="138" y="406"/>
                  </a:lnTo>
                  <a:lnTo>
                    <a:pt x="151" y="418"/>
                  </a:lnTo>
                  <a:lnTo>
                    <a:pt x="161" y="431"/>
                  </a:lnTo>
                  <a:lnTo>
                    <a:pt x="171" y="448"/>
                  </a:lnTo>
                  <a:lnTo>
                    <a:pt x="179" y="464"/>
                  </a:lnTo>
                  <a:lnTo>
                    <a:pt x="183" y="474"/>
                  </a:lnTo>
                  <a:lnTo>
                    <a:pt x="188" y="484"/>
                  </a:lnTo>
                  <a:lnTo>
                    <a:pt x="191" y="495"/>
                  </a:lnTo>
                  <a:lnTo>
                    <a:pt x="196" y="505"/>
                  </a:lnTo>
                  <a:lnTo>
                    <a:pt x="201" y="516"/>
                  </a:lnTo>
                  <a:lnTo>
                    <a:pt x="205" y="526"/>
                  </a:lnTo>
                  <a:lnTo>
                    <a:pt x="210" y="535"/>
                  </a:lnTo>
                  <a:lnTo>
                    <a:pt x="214" y="545"/>
                  </a:lnTo>
                  <a:lnTo>
                    <a:pt x="219" y="540"/>
                  </a:lnTo>
                  <a:lnTo>
                    <a:pt x="224" y="534"/>
                  </a:lnTo>
                  <a:lnTo>
                    <a:pt x="232" y="528"/>
                  </a:lnTo>
                  <a:lnTo>
                    <a:pt x="242" y="520"/>
                  </a:lnTo>
                  <a:lnTo>
                    <a:pt x="257" y="510"/>
                  </a:lnTo>
                  <a:lnTo>
                    <a:pt x="272" y="499"/>
                  </a:lnTo>
                  <a:lnTo>
                    <a:pt x="288" y="488"/>
                  </a:lnTo>
                  <a:lnTo>
                    <a:pt x="303" y="475"/>
                  </a:lnTo>
                  <a:lnTo>
                    <a:pt x="318" y="463"/>
                  </a:lnTo>
                  <a:lnTo>
                    <a:pt x="334" y="450"/>
                  </a:lnTo>
                  <a:lnTo>
                    <a:pt x="348" y="437"/>
                  </a:lnTo>
                  <a:lnTo>
                    <a:pt x="363" y="423"/>
                  </a:lnTo>
                  <a:lnTo>
                    <a:pt x="377" y="411"/>
                  </a:lnTo>
                  <a:lnTo>
                    <a:pt x="389" y="397"/>
                  </a:lnTo>
                  <a:lnTo>
                    <a:pt x="402" y="384"/>
                  </a:lnTo>
                  <a:lnTo>
                    <a:pt x="414" y="372"/>
                  </a:lnTo>
                  <a:lnTo>
                    <a:pt x="424" y="360"/>
                  </a:lnTo>
                  <a:lnTo>
                    <a:pt x="433" y="349"/>
                  </a:lnTo>
                  <a:lnTo>
                    <a:pt x="441" y="338"/>
                  </a:lnTo>
                  <a:lnTo>
                    <a:pt x="448" y="329"/>
                  </a:lnTo>
                  <a:lnTo>
                    <a:pt x="453" y="322"/>
                  </a:lnTo>
                  <a:lnTo>
                    <a:pt x="460" y="318"/>
                  </a:lnTo>
                  <a:lnTo>
                    <a:pt x="468" y="314"/>
                  </a:lnTo>
                  <a:lnTo>
                    <a:pt x="476" y="314"/>
                  </a:lnTo>
                  <a:lnTo>
                    <a:pt x="478" y="321"/>
                  </a:lnTo>
                  <a:lnTo>
                    <a:pt x="480" y="326"/>
                  </a:lnTo>
                  <a:lnTo>
                    <a:pt x="482" y="330"/>
                  </a:lnTo>
                  <a:lnTo>
                    <a:pt x="484" y="33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23" name="Freeform 1337"/>
            <p:cNvSpPr>
              <a:spLocks/>
            </p:cNvSpPr>
            <p:nvPr/>
          </p:nvSpPr>
          <p:spPr bwMode="auto">
            <a:xfrm>
              <a:off x="415" y="3800"/>
              <a:ext cx="32" cy="64"/>
            </a:xfrm>
            <a:custGeom>
              <a:avLst/>
              <a:gdLst>
                <a:gd name="T0" fmla="*/ 3 w 63"/>
                <a:gd name="T1" fmla="*/ 0 h 128"/>
                <a:gd name="T2" fmla="*/ 1 w 63"/>
                <a:gd name="T3" fmla="*/ 4 h 128"/>
                <a:gd name="T4" fmla="*/ 0 w 63"/>
                <a:gd name="T5" fmla="*/ 7 h 128"/>
                <a:gd name="T6" fmla="*/ 0 w 63"/>
                <a:gd name="T7" fmla="*/ 11 h 128"/>
                <a:gd name="T8" fmla="*/ 1 w 63"/>
                <a:gd name="T9" fmla="*/ 15 h 128"/>
                <a:gd name="T10" fmla="*/ 3 w 63"/>
                <a:gd name="T11" fmla="*/ 18 h 128"/>
                <a:gd name="T12" fmla="*/ 4 w 63"/>
                <a:gd name="T13" fmla="*/ 22 h 128"/>
                <a:gd name="T14" fmla="*/ 6 w 63"/>
                <a:gd name="T15" fmla="*/ 25 h 128"/>
                <a:gd name="T16" fmla="*/ 7 w 63"/>
                <a:gd name="T17" fmla="*/ 29 h 128"/>
                <a:gd name="T18" fmla="*/ 8 w 63"/>
                <a:gd name="T19" fmla="*/ 31 h 128"/>
                <a:gd name="T20" fmla="*/ 9 w 63"/>
                <a:gd name="T21" fmla="*/ 32 h 128"/>
                <a:gd name="T22" fmla="*/ 11 w 63"/>
                <a:gd name="T23" fmla="*/ 32 h 128"/>
                <a:gd name="T24" fmla="*/ 13 w 63"/>
                <a:gd name="T25" fmla="*/ 32 h 128"/>
                <a:gd name="T26" fmla="*/ 14 w 63"/>
                <a:gd name="T27" fmla="*/ 32 h 128"/>
                <a:gd name="T28" fmla="*/ 16 w 63"/>
                <a:gd name="T29" fmla="*/ 30 h 128"/>
                <a:gd name="T30" fmla="*/ 16 w 63"/>
                <a:gd name="T31" fmla="*/ 29 h 128"/>
                <a:gd name="T32" fmla="*/ 16 w 63"/>
                <a:gd name="T33" fmla="*/ 27 h 128"/>
                <a:gd name="T34" fmla="*/ 15 w 63"/>
                <a:gd name="T35" fmla="*/ 23 h 128"/>
                <a:gd name="T36" fmla="*/ 13 w 63"/>
                <a:gd name="T37" fmla="*/ 19 h 128"/>
                <a:gd name="T38" fmla="*/ 11 w 63"/>
                <a:gd name="T39" fmla="*/ 14 h 128"/>
                <a:gd name="T40" fmla="*/ 9 w 63"/>
                <a:gd name="T41" fmla="*/ 10 h 128"/>
                <a:gd name="T42" fmla="*/ 6 w 63"/>
                <a:gd name="T43" fmla="*/ 6 h 128"/>
                <a:gd name="T44" fmla="*/ 5 w 63"/>
                <a:gd name="T45" fmla="*/ 3 h 128"/>
                <a:gd name="T46" fmla="*/ 3 w 63"/>
                <a:gd name="T47" fmla="*/ 1 h 128"/>
                <a:gd name="T48" fmla="*/ 3 w 63"/>
                <a:gd name="T49" fmla="*/ 0 h 1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
                <a:gd name="T76" fmla="*/ 0 h 128"/>
                <a:gd name="T77" fmla="*/ 63 w 63"/>
                <a:gd name="T78" fmla="*/ 128 h 1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 h="128">
                  <a:moveTo>
                    <a:pt x="10" y="0"/>
                  </a:moveTo>
                  <a:lnTo>
                    <a:pt x="2" y="14"/>
                  </a:lnTo>
                  <a:lnTo>
                    <a:pt x="0" y="28"/>
                  </a:lnTo>
                  <a:lnTo>
                    <a:pt x="0" y="43"/>
                  </a:lnTo>
                  <a:lnTo>
                    <a:pt x="4" y="57"/>
                  </a:lnTo>
                  <a:lnTo>
                    <a:pt x="10" y="72"/>
                  </a:lnTo>
                  <a:lnTo>
                    <a:pt x="16" y="87"/>
                  </a:lnTo>
                  <a:lnTo>
                    <a:pt x="23" y="100"/>
                  </a:lnTo>
                  <a:lnTo>
                    <a:pt x="27" y="114"/>
                  </a:lnTo>
                  <a:lnTo>
                    <a:pt x="31" y="121"/>
                  </a:lnTo>
                  <a:lnTo>
                    <a:pt x="35" y="126"/>
                  </a:lnTo>
                  <a:lnTo>
                    <a:pt x="42" y="128"/>
                  </a:lnTo>
                  <a:lnTo>
                    <a:pt x="49" y="128"/>
                  </a:lnTo>
                  <a:lnTo>
                    <a:pt x="56" y="125"/>
                  </a:lnTo>
                  <a:lnTo>
                    <a:pt x="61" y="120"/>
                  </a:lnTo>
                  <a:lnTo>
                    <a:pt x="63" y="113"/>
                  </a:lnTo>
                  <a:lnTo>
                    <a:pt x="63" y="106"/>
                  </a:lnTo>
                  <a:lnTo>
                    <a:pt x="57" y="91"/>
                  </a:lnTo>
                  <a:lnTo>
                    <a:pt x="50" y="74"/>
                  </a:lnTo>
                  <a:lnTo>
                    <a:pt x="41" y="56"/>
                  </a:lnTo>
                  <a:lnTo>
                    <a:pt x="33" y="39"/>
                  </a:lnTo>
                  <a:lnTo>
                    <a:pt x="24" y="23"/>
                  </a:lnTo>
                  <a:lnTo>
                    <a:pt x="17" y="12"/>
                  </a:lnTo>
                  <a:lnTo>
                    <a:pt x="12" y="4"/>
                  </a:lnTo>
                  <a:lnTo>
                    <a:pt x="1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24" name="Freeform 1338"/>
            <p:cNvSpPr>
              <a:spLocks/>
            </p:cNvSpPr>
            <p:nvPr/>
          </p:nvSpPr>
          <p:spPr bwMode="auto">
            <a:xfrm>
              <a:off x="456" y="3823"/>
              <a:ext cx="258" cy="62"/>
            </a:xfrm>
            <a:custGeom>
              <a:avLst/>
              <a:gdLst>
                <a:gd name="T0" fmla="*/ 3 w 516"/>
                <a:gd name="T1" fmla="*/ 8 h 125"/>
                <a:gd name="T2" fmla="*/ 10 w 516"/>
                <a:gd name="T3" fmla="*/ 16 h 125"/>
                <a:gd name="T4" fmla="*/ 19 w 516"/>
                <a:gd name="T5" fmla="*/ 22 h 125"/>
                <a:gd name="T6" fmla="*/ 29 w 516"/>
                <a:gd name="T7" fmla="*/ 26 h 125"/>
                <a:gd name="T8" fmla="*/ 39 w 516"/>
                <a:gd name="T9" fmla="*/ 29 h 125"/>
                <a:gd name="T10" fmla="*/ 50 w 516"/>
                <a:gd name="T11" fmla="*/ 31 h 125"/>
                <a:gd name="T12" fmla="*/ 61 w 516"/>
                <a:gd name="T13" fmla="*/ 31 h 125"/>
                <a:gd name="T14" fmla="*/ 72 w 516"/>
                <a:gd name="T15" fmla="*/ 31 h 125"/>
                <a:gd name="T16" fmla="*/ 80 w 516"/>
                <a:gd name="T17" fmla="*/ 30 h 125"/>
                <a:gd name="T18" fmla="*/ 87 w 516"/>
                <a:gd name="T19" fmla="*/ 29 h 125"/>
                <a:gd name="T20" fmla="*/ 94 w 516"/>
                <a:gd name="T21" fmla="*/ 27 h 125"/>
                <a:gd name="T22" fmla="*/ 100 w 516"/>
                <a:gd name="T23" fmla="*/ 25 h 125"/>
                <a:gd name="T24" fmla="*/ 107 w 516"/>
                <a:gd name="T25" fmla="*/ 22 h 125"/>
                <a:gd name="T26" fmla="*/ 113 w 516"/>
                <a:gd name="T27" fmla="*/ 19 h 125"/>
                <a:gd name="T28" fmla="*/ 119 w 516"/>
                <a:gd name="T29" fmla="*/ 15 h 125"/>
                <a:gd name="T30" fmla="*/ 125 w 516"/>
                <a:gd name="T31" fmla="*/ 10 h 125"/>
                <a:gd name="T32" fmla="*/ 129 w 516"/>
                <a:gd name="T33" fmla="*/ 7 h 125"/>
                <a:gd name="T34" fmla="*/ 129 w 516"/>
                <a:gd name="T35" fmla="*/ 3 h 125"/>
                <a:gd name="T36" fmla="*/ 127 w 516"/>
                <a:gd name="T37" fmla="*/ 1 h 125"/>
                <a:gd name="T38" fmla="*/ 123 w 516"/>
                <a:gd name="T39" fmla="*/ 0 h 125"/>
                <a:gd name="T40" fmla="*/ 121 w 516"/>
                <a:gd name="T41" fmla="*/ 2 h 125"/>
                <a:gd name="T42" fmla="*/ 113 w 516"/>
                <a:gd name="T43" fmla="*/ 6 h 125"/>
                <a:gd name="T44" fmla="*/ 100 w 516"/>
                <a:gd name="T45" fmla="*/ 13 h 125"/>
                <a:gd name="T46" fmla="*/ 86 w 516"/>
                <a:gd name="T47" fmla="*/ 18 h 125"/>
                <a:gd name="T48" fmla="*/ 74 w 516"/>
                <a:gd name="T49" fmla="*/ 20 h 125"/>
                <a:gd name="T50" fmla="*/ 64 w 516"/>
                <a:gd name="T51" fmla="*/ 21 h 125"/>
                <a:gd name="T52" fmla="*/ 54 w 516"/>
                <a:gd name="T53" fmla="*/ 20 h 125"/>
                <a:gd name="T54" fmla="*/ 45 w 516"/>
                <a:gd name="T55" fmla="*/ 19 h 125"/>
                <a:gd name="T56" fmla="*/ 36 w 516"/>
                <a:gd name="T57" fmla="*/ 16 h 125"/>
                <a:gd name="T58" fmla="*/ 26 w 516"/>
                <a:gd name="T59" fmla="*/ 13 h 125"/>
                <a:gd name="T60" fmla="*/ 18 w 516"/>
                <a:gd name="T61" fmla="*/ 9 h 125"/>
                <a:gd name="T62" fmla="*/ 9 w 516"/>
                <a:gd name="T63" fmla="*/ 3 h 125"/>
                <a:gd name="T64" fmla="*/ 2 w 516"/>
                <a:gd name="T65" fmla="*/ 0 h 125"/>
                <a:gd name="T66" fmla="*/ 0 w 516"/>
                <a:gd name="T67" fmla="*/ 3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16"/>
                <a:gd name="T103" fmla="*/ 0 h 125"/>
                <a:gd name="T104" fmla="*/ 516 w 516"/>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16" h="125">
                  <a:moveTo>
                    <a:pt x="0" y="15"/>
                  </a:moveTo>
                  <a:lnTo>
                    <a:pt x="11" y="35"/>
                  </a:lnTo>
                  <a:lnTo>
                    <a:pt x="24" y="52"/>
                  </a:lnTo>
                  <a:lnTo>
                    <a:pt x="40" y="67"/>
                  </a:lnTo>
                  <a:lnTo>
                    <a:pt x="56" y="80"/>
                  </a:lnTo>
                  <a:lnTo>
                    <a:pt x="74" y="91"/>
                  </a:lnTo>
                  <a:lnTo>
                    <a:pt x="93" y="101"/>
                  </a:lnTo>
                  <a:lnTo>
                    <a:pt x="114" y="107"/>
                  </a:lnTo>
                  <a:lnTo>
                    <a:pt x="134" y="113"/>
                  </a:lnTo>
                  <a:lnTo>
                    <a:pt x="156" y="118"/>
                  </a:lnTo>
                  <a:lnTo>
                    <a:pt x="178" y="121"/>
                  </a:lnTo>
                  <a:lnTo>
                    <a:pt x="200" y="124"/>
                  </a:lnTo>
                  <a:lnTo>
                    <a:pt x="222" y="125"/>
                  </a:lnTo>
                  <a:lnTo>
                    <a:pt x="244" y="125"/>
                  </a:lnTo>
                  <a:lnTo>
                    <a:pt x="264" y="125"/>
                  </a:lnTo>
                  <a:lnTo>
                    <a:pt x="286" y="124"/>
                  </a:lnTo>
                  <a:lnTo>
                    <a:pt x="306" y="122"/>
                  </a:lnTo>
                  <a:lnTo>
                    <a:pt x="320" y="121"/>
                  </a:lnTo>
                  <a:lnTo>
                    <a:pt x="334" y="119"/>
                  </a:lnTo>
                  <a:lnTo>
                    <a:pt x="347" y="117"/>
                  </a:lnTo>
                  <a:lnTo>
                    <a:pt x="361" y="113"/>
                  </a:lnTo>
                  <a:lnTo>
                    <a:pt x="374" y="110"/>
                  </a:lnTo>
                  <a:lnTo>
                    <a:pt x="388" y="105"/>
                  </a:lnTo>
                  <a:lnTo>
                    <a:pt x="400" y="101"/>
                  </a:lnTo>
                  <a:lnTo>
                    <a:pt x="414" y="95"/>
                  </a:lnTo>
                  <a:lnTo>
                    <a:pt x="427" y="89"/>
                  </a:lnTo>
                  <a:lnTo>
                    <a:pt x="439" y="83"/>
                  </a:lnTo>
                  <a:lnTo>
                    <a:pt x="451" y="76"/>
                  </a:lnTo>
                  <a:lnTo>
                    <a:pt x="464" y="68"/>
                  </a:lnTo>
                  <a:lnTo>
                    <a:pt x="475" y="60"/>
                  </a:lnTo>
                  <a:lnTo>
                    <a:pt x="487" y="52"/>
                  </a:lnTo>
                  <a:lnTo>
                    <a:pt x="498" y="43"/>
                  </a:lnTo>
                  <a:lnTo>
                    <a:pt x="509" y="34"/>
                  </a:lnTo>
                  <a:lnTo>
                    <a:pt x="513" y="28"/>
                  </a:lnTo>
                  <a:lnTo>
                    <a:pt x="516" y="22"/>
                  </a:lnTo>
                  <a:lnTo>
                    <a:pt x="516" y="15"/>
                  </a:lnTo>
                  <a:lnTo>
                    <a:pt x="512" y="8"/>
                  </a:lnTo>
                  <a:lnTo>
                    <a:pt x="506" y="4"/>
                  </a:lnTo>
                  <a:lnTo>
                    <a:pt x="499" y="2"/>
                  </a:lnTo>
                  <a:lnTo>
                    <a:pt x="492" y="2"/>
                  </a:lnTo>
                  <a:lnTo>
                    <a:pt x="486" y="5"/>
                  </a:lnTo>
                  <a:lnTo>
                    <a:pt x="481" y="8"/>
                  </a:lnTo>
                  <a:lnTo>
                    <a:pt x="468" y="15"/>
                  </a:lnTo>
                  <a:lnTo>
                    <a:pt x="450" y="27"/>
                  </a:lnTo>
                  <a:lnTo>
                    <a:pt x="426" y="39"/>
                  </a:lnTo>
                  <a:lnTo>
                    <a:pt x="399" y="53"/>
                  </a:lnTo>
                  <a:lnTo>
                    <a:pt x="370" y="65"/>
                  </a:lnTo>
                  <a:lnTo>
                    <a:pt x="343" y="75"/>
                  </a:lnTo>
                  <a:lnTo>
                    <a:pt x="316" y="81"/>
                  </a:lnTo>
                  <a:lnTo>
                    <a:pt x="296" y="83"/>
                  </a:lnTo>
                  <a:lnTo>
                    <a:pt x="276" y="84"/>
                  </a:lnTo>
                  <a:lnTo>
                    <a:pt x="255" y="84"/>
                  </a:lnTo>
                  <a:lnTo>
                    <a:pt x="236" y="84"/>
                  </a:lnTo>
                  <a:lnTo>
                    <a:pt x="216" y="82"/>
                  </a:lnTo>
                  <a:lnTo>
                    <a:pt x="198" y="80"/>
                  </a:lnTo>
                  <a:lnTo>
                    <a:pt x="178" y="76"/>
                  </a:lnTo>
                  <a:lnTo>
                    <a:pt x="160" y="72"/>
                  </a:lnTo>
                  <a:lnTo>
                    <a:pt x="141" y="67"/>
                  </a:lnTo>
                  <a:lnTo>
                    <a:pt x="123" y="60"/>
                  </a:lnTo>
                  <a:lnTo>
                    <a:pt x="104" y="53"/>
                  </a:lnTo>
                  <a:lnTo>
                    <a:pt x="86" y="45"/>
                  </a:lnTo>
                  <a:lnTo>
                    <a:pt x="69" y="36"/>
                  </a:lnTo>
                  <a:lnTo>
                    <a:pt x="51" y="27"/>
                  </a:lnTo>
                  <a:lnTo>
                    <a:pt x="33" y="15"/>
                  </a:lnTo>
                  <a:lnTo>
                    <a:pt x="16" y="4"/>
                  </a:lnTo>
                  <a:lnTo>
                    <a:pt x="6" y="0"/>
                  </a:lnTo>
                  <a:lnTo>
                    <a:pt x="2" y="5"/>
                  </a:lnTo>
                  <a:lnTo>
                    <a:pt x="0" y="12"/>
                  </a:lnTo>
                  <a:lnTo>
                    <a:pt x="0" y="1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25" name="Freeform 1339"/>
            <p:cNvSpPr>
              <a:spLocks/>
            </p:cNvSpPr>
            <p:nvPr/>
          </p:nvSpPr>
          <p:spPr bwMode="auto">
            <a:xfrm>
              <a:off x="724" y="3723"/>
              <a:ext cx="76" cy="143"/>
            </a:xfrm>
            <a:custGeom>
              <a:avLst/>
              <a:gdLst>
                <a:gd name="T0" fmla="*/ 32 w 151"/>
                <a:gd name="T1" fmla="*/ 2 h 286"/>
                <a:gd name="T2" fmla="*/ 30 w 151"/>
                <a:gd name="T3" fmla="*/ 10 h 286"/>
                <a:gd name="T4" fmla="*/ 27 w 151"/>
                <a:gd name="T5" fmla="*/ 19 h 286"/>
                <a:gd name="T6" fmla="*/ 25 w 151"/>
                <a:gd name="T7" fmla="*/ 29 h 286"/>
                <a:gd name="T8" fmla="*/ 23 w 151"/>
                <a:gd name="T9" fmla="*/ 39 h 286"/>
                <a:gd name="T10" fmla="*/ 21 w 151"/>
                <a:gd name="T11" fmla="*/ 47 h 286"/>
                <a:gd name="T12" fmla="*/ 20 w 151"/>
                <a:gd name="T13" fmla="*/ 54 h 286"/>
                <a:gd name="T14" fmla="*/ 19 w 151"/>
                <a:gd name="T15" fmla="*/ 59 h 286"/>
                <a:gd name="T16" fmla="*/ 19 w 151"/>
                <a:gd name="T17" fmla="*/ 61 h 286"/>
                <a:gd name="T18" fmla="*/ 17 w 151"/>
                <a:gd name="T19" fmla="*/ 59 h 286"/>
                <a:gd name="T20" fmla="*/ 15 w 151"/>
                <a:gd name="T21" fmla="*/ 57 h 286"/>
                <a:gd name="T22" fmla="*/ 14 w 151"/>
                <a:gd name="T23" fmla="*/ 55 h 286"/>
                <a:gd name="T24" fmla="*/ 12 w 151"/>
                <a:gd name="T25" fmla="*/ 52 h 286"/>
                <a:gd name="T26" fmla="*/ 10 w 151"/>
                <a:gd name="T27" fmla="*/ 50 h 286"/>
                <a:gd name="T28" fmla="*/ 9 w 151"/>
                <a:gd name="T29" fmla="*/ 48 h 286"/>
                <a:gd name="T30" fmla="*/ 7 w 151"/>
                <a:gd name="T31" fmla="*/ 46 h 286"/>
                <a:gd name="T32" fmla="*/ 6 w 151"/>
                <a:gd name="T33" fmla="*/ 46 h 286"/>
                <a:gd name="T34" fmla="*/ 4 w 151"/>
                <a:gd name="T35" fmla="*/ 46 h 286"/>
                <a:gd name="T36" fmla="*/ 3 w 151"/>
                <a:gd name="T37" fmla="*/ 46 h 286"/>
                <a:gd name="T38" fmla="*/ 2 w 151"/>
                <a:gd name="T39" fmla="*/ 48 h 286"/>
                <a:gd name="T40" fmla="*/ 1 w 151"/>
                <a:gd name="T41" fmla="*/ 50 h 286"/>
                <a:gd name="T42" fmla="*/ 0 w 151"/>
                <a:gd name="T43" fmla="*/ 52 h 286"/>
                <a:gd name="T44" fmla="*/ 1 w 151"/>
                <a:gd name="T45" fmla="*/ 55 h 286"/>
                <a:gd name="T46" fmla="*/ 2 w 151"/>
                <a:gd name="T47" fmla="*/ 58 h 286"/>
                <a:gd name="T48" fmla="*/ 4 w 151"/>
                <a:gd name="T49" fmla="*/ 60 h 286"/>
                <a:gd name="T50" fmla="*/ 6 w 151"/>
                <a:gd name="T51" fmla="*/ 62 h 286"/>
                <a:gd name="T52" fmla="*/ 9 w 151"/>
                <a:gd name="T53" fmla="*/ 64 h 286"/>
                <a:gd name="T54" fmla="*/ 11 w 151"/>
                <a:gd name="T55" fmla="*/ 66 h 286"/>
                <a:gd name="T56" fmla="*/ 13 w 151"/>
                <a:gd name="T57" fmla="*/ 68 h 286"/>
                <a:gd name="T58" fmla="*/ 14 w 151"/>
                <a:gd name="T59" fmla="*/ 69 h 286"/>
                <a:gd name="T60" fmla="*/ 15 w 151"/>
                <a:gd name="T61" fmla="*/ 70 h 286"/>
                <a:gd name="T62" fmla="*/ 16 w 151"/>
                <a:gd name="T63" fmla="*/ 71 h 286"/>
                <a:gd name="T64" fmla="*/ 16 w 151"/>
                <a:gd name="T65" fmla="*/ 71 h 286"/>
                <a:gd name="T66" fmla="*/ 18 w 151"/>
                <a:gd name="T67" fmla="*/ 72 h 286"/>
                <a:gd name="T68" fmla="*/ 21 w 151"/>
                <a:gd name="T69" fmla="*/ 72 h 286"/>
                <a:gd name="T70" fmla="*/ 23 w 151"/>
                <a:gd name="T71" fmla="*/ 70 h 286"/>
                <a:gd name="T72" fmla="*/ 24 w 151"/>
                <a:gd name="T73" fmla="*/ 67 h 286"/>
                <a:gd name="T74" fmla="*/ 25 w 151"/>
                <a:gd name="T75" fmla="*/ 62 h 286"/>
                <a:gd name="T76" fmla="*/ 27 w 151"/>
                <a:gd name="T77" fmla="*/ 54 h 286"/>
                <a:gd name="T78" fmla="*/ 29 w 151"/>
                <a:gd name="T79" fmla="*/ 44 h 286"/>
                <a:gd name="T80" fmla="*/ 31 w 151"/>
                <a:gd name="T81" fmla="*/ 33 h 286"/>
                <a:gd name="T82" fmla="*/ 34 w 151"/>
                <a:gd name="T83" fmla="*/ 21 h 286"/>
                <a:gd name="T84" fmla="*/ 36 w 151"/>
                <a:gd name="T85" fmla="*/ 12 h 286"/>
                <a:gd name="T86" fmla="*/ 38 w 151"/>
                <a:gd name="T87" fmla="*/ 6 h 286"/>
                <a:gd name="T88" fmla="*/ 38 w 151"/>
                <a:gd name="T89" fmla="*/ 3 h 286"/>
                <a:gd name="T90" fmla="*/ 37 w 151"/>
                <a:gd name="T91" fmla="*/ 2 h 286"/>
                <a:gd name="T92" fmla="*/ 36 w 151"/>
                <a:gd name="T93" fmla="*/ 1 h 286"/>
                <a:gd name="T94" fmla="*/ 34 w 151"/>
                <a:gd name="T95" fmla="*/ 0 h 286"/>
                <a:gd name="T96" fmla="*/ 32 w 151"/>
                <a:gd name="T97" fmla="*/ 2 h 28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1"/>
                <a:gd name="T148" fmla="*/ 0 h 286"/>
                <a:gd name="T149" fmla="*/ 151 w 151"/>
                <a:gd name="T150" fmla="*/ 286 h 28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1" h="286">
                  <a:moveTo>
                    <a:pt x="127" y="5"/>
                  </a:moveTo>
                  <a:lnTo>
                    <a:pt x="117" y="38"/>
                  </a:lnTo>
                  <a:lnTo>
                    <a:pt x="106" y="76"/>
                  </a:lnTo>
                  <a:lnTo>
                    <a:pt x="97" y="115"/>
                  </a:lnTo>
                  <a:lnTo>
                    <a:pt x="89" y="153"/>
                  </a:lnTo>
                  <a:lnTo>
                    <a:pt x="83" y="188"/>
                  </a:lnTo>
                  <a:lnTo>
                    <a:pt x="79" y="215"/>
                  </a:lnTo>
                  <a:lnTo>
                    <a:pt x="75" y="234"/>
                  </a:lnTo>
                  <a:lnTo>
                    <a:pt x="74" y="241"/>
                  </a:lnTo>
                  <a:lnTo>
                    <a:pt x="67" y="235"/>
                  </a:lnTo>
                  <a:lnTo>
                    <a:pt x="60" y="227"/>
                  </a:lnTo>
                  <a:lnTo>
                    <a:pt x="53" y="218"/>
                  </a:lnTo>
                  <a:lnTo>
                    <a:pt x="46" y="207"/>
                  </a:lnTo>
                  <a:lnTo>
                    <a:pt x="39" y="198"/>
                  </a:lnTo>
                  <a:lnTo>
                    <a:pt x="34" y="189"/>
                  </a:lnTo>
                  <a:lnTo>
                    <a:pt x="28" y="183"/>
                  </a:lnTo>
                  <a:lnTo>
                    <a:pt x="23" y="181"/>
                  </a:lnTo>
                  <a:lnTo>
                    <a:pt x="16" y="181"/>
                  </a:lnTo>
                  <a:lnTo>
                    <a:pt x="9" y="184"/>
                  </a:lnTo>
                  <a:lnTo>
                    <a:pt x="5" y="190"/>
                  </a:lnTo>
                  <a:lnTo>
                    <a:pt x="3" y="197"/>
                  </a:lnTo>
                  <a:lnTo>
                    <a:pt x="0" y="208"/>
                  </a:lnTo>
                  <a:lnTo>
                    <a:pt x="3" y="219"/>
                  </a:lnTo>
                  <a:lnTo>
                    <a:pt x="7" y="229"/>
                  </a:lnTo>
                  <a:lnTo>
                    <a:pt x="15" y="238"/>
                  </a:lnTo>
                  <a:lnTo>
                    <a:pt x="24" y="246"/>
                  </a:lnTo>
                  <a:lnTo>
                    <a:pt x="35" y="256"/>
                  </a:lnTo>
                  <a:lnTo>
                    <a:pt x="44" y="264"/>
                  </a:lnTo>
                  <a:lnTo>
                    <a:pt x="52" y="272"/>
                  </a:lnTo>
                  <a:lnTo>
                    <a:pt x="53" y="273"/>
                  </a:lnTo>
                  <a:lnTo>
                    <a:pt x="58" y="277"/>
                  </a:lnTo>
                  <a:lnTo>
                    <a:pt x="61" y="281"/>
                  </a:lnTo>
                  <a:lnTo>
                    <a:pt x="62" y="283"/>
                  </a:lnTo>
                  <a:lnTo>
                    <a:pt x="72" y="286"/>
                  </a:lnTo>
                  <a:lnTo>
                    <a:pt x="82" y="286"/>
                  </a:lnTo>
                  <a:lnTo>
                    <a:pt x="90" y="279"/>
                  </a:lnTo>
                  <a:lnTo>
                    <a:pt x="95" y="265"/>
                  </a:lnTo>
                  <a:lnTo>
                    <a:pt x="98" y="246"/>
                  </a:lnTo>
                  <a:lnTo>
                    <a:pt x="105" y="215"/>
                  </a:lnTo>
                  <a:lnTo>
                    <a:pt x="113" y="174"/>
                  </a:lnTo>
                  <a:lnTo>
                    <a:pt x="123" y="129"/>
                  </a:lnTo>
                  <a:lnTo>
                    <a:pt x="134" y="84"/>
                  </a:lnTo>
                  <a:lnTo>
                    <a:pt x="143" y="47"/>
                  </a:lnTo>
                  <a:lnTo>
                    <a:pt x="149" y="21"/>
                  </a:lnTo>
                  <a:lnTo>
                    <a:pt x="151" y="10"/>
                  </a:lnTo>
                  <a:lnTo>
                    <a:pt x="148" y="8"/>
                  </a:lnTo>
                  <a:lnTo>
                    <a:pt x="142" y="2"/>
                  </a:lnTo>
                  <a:lnTo>
                    <a:pt x="135" y="0"/>
                  </a:lnTo>
                  <a:lnTo>
                    <a:pt x="127"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26" name="Freeform 1340"/>
            <p:cNvSpPr>
              <a:spLocks/>
            </p:cNvSpPr>
            <p:nvPr/>
          </p:nvSpPr>
          <p:spPr bwMode="auto">
            <a:xfrm>
              <a:off x="417" y="3866"/>
              <a:ext cx="92" cy="77"/>
            </a:xfrm>
            <a:custGeom>
              <a:avLst/>
              <a:gdLst>
                <a:gd name="T0" fmla="*/ 27 w 183"/>
                <a:gd name="T1" fmla="*/ 3 h 153"/>
                <a:gd name="T2" fmla="*/ 24 w 183"/>
                <a:gd name="T3" fmla="*/ 2 h 153"/>
                <a:gd name="T4" fmla="*/ 21 w 183"/>
                <a:gd name="T5" fmla="*/ 1 h 153"/>
                <a:gd name="T6" fmla="*/ 17 w 183"/>
                <a:gd name="T7" fmla="*/ 0 h 153"/>
                <a:gd name="T8" fmla="*/ 12 w 183"/>
                <a:gd name="T9" fmla="*/ 1 h 153"/>
                <a:gd name="T10" fmla="*/ 7 w 183"/>
                <a:gd name="T11" fmla="*/ 4 h 153"/>
                <a:gd name="T12" fmla="*/ 3 w 183"/>
                <a:gd name="T13" fmla="*/ 9 h 153"/>
                <a:gd name="T14" fmla="*/ 1 w 183"/>
                <a:gd name="T15" fmla="*/ 14 h 153"/>
                <a:gd name="T16" fmla="*/ 1 w 183"/>
                <a:gd name="T17" fmla="*/ 22 h 153"/>
                <a:gd name="T18" fmla="*/ 7 w 183"/>
                <a:gd name="T19" fmla="*/ 31 h 153"/>
                <a:gd name="T20" fmla="*/ 16 w 183"/>
                <a:gd name="T21" fmla="*/ 37 h 153"/>
                <a:gd name="T22" fmla="*/ 28 w 183"/>
                <a:gd name="T23" fmla="*/ 38 h 153"/>
                <a:gd name="T24" fmla="*/ 39 w 183"/>
                <a:gd name="T25" fmla="*/ 33 h 153"/>
                <a:gd name="T26" fmla="*/ 45 w 183"/>
                <a:gd name="T27" fmla="*/ 27 h 153"/>
                <a:gd name="T28" fmla="*/ 46 w 183"/>
                <a:gd name="T29" fmla="*/ 21 h 153"/>
                <a:gd name="T30" fmla="*/ 45 w 183"/>
                <a:gd name="T31" fmla="*/ 15 h 153"/>
                <a:gd name="T32" fmla="*/ 36 w 183"/>
                <a:gd name="T33" fmla="*/ 6 h 153"/>
                <a:gd name="T34" fmla="*/ 31 w 183"/>
                <a:gd name="T35" fmla="*/ 5 h 153"/>
                <a:gd name="T36" fmla="*/ 27 w 183"/>
                <a:gd name="T37" fmla="*/ 6 h 153"/>
                <a:gd name="T38" fmla="*/ 23 w 183"/>
                <a:gd name="T39" fmla="*/ 8 h 153"/>
                <a:gd name="T40" fmla="*/ 20 w 183"/>
                <a:gd name="T41" fmla="*/ 11 h 153"/>
                <a:gd name="T42" fmla="*/ 19 w 183"/>
                <a:gd name="T43" fmla="*/ 16 h 153"/>
                <a:gd name="T44" fmla="*/ 23 w 183"/>
                <a:gd name="T45" fmla="*/ 20 h 153"/>
                <a:gd name="T46" fmla="*/ 25 w 183"/>
                <a:gd name="T47" fmla="*/ 20 h 153"/>
                <a:gd name="T48" fmla="*/ 28 w 183"/>
                <a:gd name="T49" fmla="*/ 19 h 153"/>
                <a:gd name="T50" fmla="*/ 30 w 183"/>
                <a:gd name="T51" fmla="*/ 17 h 153"/>
                <a:gd name="T52" fmla="*/ 30 w 183"/>
                <a:gd name="T53" fmla="*/ 14 h 153"/>
                <a:gd name="T54" fmla="*/ 32 w 183"/>
                <a:gd name="T55" fmla="*/ 15 h 153"/>
                <a:gd name="T56" fmla="*/ 35 w 183"/>
                <a:gd name="T57" fmla="*/ 16 h 153"/>
                <a:gd name="T58" fmla="*/ 36 w 183"/>
                <a:gd name="T59" fmla="*/ 20 h 153"/>
                <a:gd name="T60" fmla="*/ 33 w 183"/>
                <a:gd name="T61" fmla="*/ 26 h 153"/>
                <a:gd name="T62" fmla="*/ 30 w 183"/>
                <a:gd name="T63" fmla="*/ 28 h 153"/>
                <a:gd name="T64" fmla="*/ 25 w 183"/>
                <a:gd name="T65" fmla="*/ 29 h 153"/>
                <a:gd name="T66" fmla="*/ 20 w 183"/>
                <a:gd name="T67" fmla="*/ 29 h 153"/>
                <a:gd name="T68" fmla="*/ 15 w 183"/>
                <a:gd name="T69" fmla="*/ 27 h 153"/>
                <a:gd name="T70" fmla="*/ 10 w 183"/>
                <a:gd name="T71" fmla="*/ 16 h 153"/>
                <a:gd name="T72" fmla="*/ 14 w 183"/>
                <a:gd name="T73" fmla="*/ 8 h 153"/>
                <a:gd name="T74" fmla="*/ 17 w 183"/>
                <a:gd name="T75" fmla="*/ 6 h 153"/>
                <a:gd name="T76" fmla="*/ 22 w 183"/>
                <a:gd name="T77" fmla="*/ 5 h 153"/>
                <a:gd name="T78" fmla="*/ 26 w 183"/>
                <a:gd name="T79" fmla="*/ 4 h 153"/>
                <a:gd name="T80" fmla="*/ 28 w 183"/>
                <a:gd name="T81" fmla="*/ 4 h 15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3"/>
                <a:gd name="T124" fmla="*/ 0 h 153"/>
                <a:gd name="T125" fmla="*/ 183 w 183"/>
                <a:gd name="T126" fmla="*/ 153 h 15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3" h="153">
                  <a:moveTo>
                    <a:pt x="111" y="15"/>
                  </a:moveTo>
                  <a:lnTo>
                    <a:pt x="106" y="12"/>
                  </a:lnTo>
                  <a:lnTo>
                    <a:pt x="102" y="10"/>
                  </a:lnTo>
                  <a:lnTo>
                    <a:pt x="96" y="7"/>
                  </a:lnTo>
                  <a:lnTo>
                    <a:pt x="90" y="4"/>
                  </a:lnTo>
                  <a:lnTo>
                    <a:pt x="82" y="1"/>
                  </a:lnTo>
                  <a:lnTo>
                    <a:pt x="74" y="0"/>
                  </a:lnTo>
                  <a:lnTo>
                    <a:pt x="66" y="0"/>
                  </a:lnTo>
                  <a:lnTo>
                    <a:pt x="56" y="1"/>
                  </a:lnTo>
                  <a:lnTo>
                    <a:pt x="45" y="4"/>
                  </a:lnTo>
                  <a:lnTo>
                    <a:pt x="35" y="10"/>
                  </a:lnTo>
                  <a:lnTo>
                    <a:pt x="26" y="16"/>
                  </a:lnTo>
                  <a:lnTo>
                    <a:pt x="18" y="24"/>
                  </a:lnTo>
                  <a:lnTo>
                    <a:pt x="11" y="33"/>
                  </a:lnTo>
                  <a:lnTo>
                    <a:pt x="6" y="43"/>
                  </a:lnTo>
                  <a:lnTo>
                    <a:pt x="3" y="54"/>
                  </a:lnTo>
                  <a:lnTo>
                    <a:pt x="0" y="64"/>
                  </a:lnTo>
                  <a:lnTo>
                    <a:pt x="3" y="85"/>
                  </a:lnTo>
                  <a:lnTo>
                    <a:pt x="11" y="104"/>
                  </a:lnTo>
                  <a:lnTo>
                    <a:pt x="25" y="122"/>
                  </a:lnTo>
                  <a:lnTo>
                    <a:pt x="42" y="137"/>
                  </a:lnTo>
                  <a:lnTo>
                    <a:pt x="64" y="147"/>
                  </a:lnTo>
                  <a:lnTo>
                    <a:pt x="87" y="153"/>
                  </a:lnTo>
                  <a:lnTo>
                    <a:pt x="110" y="152"/>
                  </a:lnTo>
                  <a:lnTo>
                    <a:pt x="134" y="144"/>
                  </a:lnTo>
                  <a:lnTo>
                    <a:pt x="154" y="131"/>
                  </a:lnTo>
                  <a:lnTo>
                    <a:pt x="169" y="119"/>
                  </a:lnTo>
                  <a:lnTo>
                    <a:pt x="178" y="108"/>
                  </a:lnTo>
                  <a:lnTo>
                    <a:pt x="182" y="96"/>
                  </a:lnTo>
                  <a:lnTo>
                    <a:pt x="183" y="84"/>
                  </a:lnTo>
                  <a:lnTo>
                    <a:pt x="181" y="72"/>
                  </a:lnTo>
                  <a:lnTo>
                    <a:pt x="177" y="60"/>
                  </a:lnTo>
                  <a:lnTo>
                    <a:pt x="171" y="46"/>
                  </a:lnTo>
                  <a:lnTo>
                    <a:pt x="142" y="22"/>
                  </a:lnTo>
                  <a:lnTo>
                    <a:pt x="133" y="20"/>
                  </a:lnTo>
                  <a:lnTo>
                    <a:pt x="124" y="20"/>
                  </a:lnTo>
                  <a:lnTo>
                    <a:pt x="114" y="22"/>
                  </a:lnTo>
                  <a:lnTo>
                    <a:pt x="106" y="24"/>
                  </a:lnTo>
                  <a:lnTo>
                    <a:pt x="97" y="26"/>
                  </a:lnTo>
                  <a:lnTo>
                    <a:pt x="90" y="31"/>
                  </a:lnTo>
                  <a:lnTo>
                    <a:pt x="83" y="37"/>
                  </a:lnTo>
                  <a:lnTo>
                    <a:pt x="78" y="42"/>
                  </a:lnTo>
                  <a:lnTo>
                    <a:pt x="74" y="53"/>
                  </a:lnTo>
                  <a:lnTo>
                    <a:pt x="76" y="63"/>
                  </a:lnTo>
                  <a:lnTo>
                    <a:pt x="82" y="72"/>
                  </a:lnTo>
                  <a:lnTo>
                    <a:pt x="89" y="77"/>
                  </a:lnTo>
                  <a:lnTo>
                    <a:pt x="94" y="78"/>
                  </a:lnTo>
                  <a:lnTo>
                    <a:pt x="98" y="78"/>
                  </a:lnTo>
                  <a:lnTo>
                    <a:pt x="104" y="76"/>
                  </a:lnTo>
                  <a:lnTo>
                    <a:pt x="110" y="73"/>
                  </a:lnTo>
                  <a:lnTo>
                    <a:pt x="116" y="70"/>
                  </a:lnTo>
                  <a:lnTo>
                    <a:pt x="119" y="65"/>
                  </a:lnTo>
                  <a:lnTo>
                    <a:pt x="121" y="60"/>
                  </a:lnTo>
                  <a:lnTo>
                    <a:pt x="120" y="54"/>
                  </a:lnTo>
                  <a:lnTo>
                    <a:pt x="122" y="55"/>
                  </a:lnTo>
                  <a:lnTo>
                    <a:pt x="127" y="57"/>
                  </a:lnTo>
                  <a:lnTo>
                    <a:pt x="133" y="61"/>
                  </a:lnTo>
                  <a:lnTo>
                    <a:pt x="137" y="64"/>
                  </a:lnTo>
                  <a:lnTo>
                    <a:pt x="141" y="70"/>
                  </a:lnTo>
                  <a:lnTo>
                    <a:pt x="143" y="80"/>
                  </a:lnTo>
                  <a:lnTo>
                    <a:pt x="140" y="92"/>
                  </a:lnTo>
                  <a:lnTo>
                    <a:pt x="132" y="101"/>
                  </a:lnTo>
                  <a:lnTo>
                    <a:pt x="125" y="106"/>
                  </a:lnTo>
                  <a:lnTo>
                    <a:pt x="117" y="109"/>
                  </a:lnTo>
                  <a:lnTo>
                    <a:pt x="109" y="113"/>
                  </a:lnTo>
                  <a:lnTo>
                    <a:pt x="99" y="115"/>
                  </a:lnTo>
                  <a:lnTo>
                    <a:pt x="90" y="116"/>
                  </a:lnTo>
                  <a:lnTo>
                    <a:pt x="80" y="116"/>
                  </a:lnTo>
                  <a:lnTo>
                    <a:pt x="69" y="113"/>
                  </a:lnTo>
                  <a:lnTo>
                    <a:pt x="58" y="106"/>
                  </a:lnTo>
                  <a:lnTo>
                    <a:pt x="43" y="87"/>
                  </a:lnTo>
                  <a:lnTo>
                    <a:pt x="40" y="64"/>
                  </a:lnTo>
                  <a:lnTo>
                    <a:pt x="44" y="43"/>
                  </a:lnTo>
                  <a:lnTo>
                    <a:pt x="53" y="31"/>
                  </a:lnTo>
                  <a:lnTo>
                    <a:pt x="60" y="27"/>
                  </a:lnTo>
                  <a:lnTo>
                    <a:pt x="68" y="24"/>
                  </a:lnTo>
                  <a:lnTo>
                    <a:pt x="79" y="22"/>
                  </a:lnTo>
                  <a:lnTo>
                    <a:pt x="88" y="19"/>
                  </a:lnTo>
                  <a:lnTo>
                    <a:pt x="97" y="17"/>
                  </a:lnTo>
                  <a:lnTo>
                    <a:pt x="104" y="16"/>
                  </a:lnTo>
                  <a:lnTo>
                    <a:pt x="110" y="15"/>
                  </a:lnTo>
                  <a:lnTo>
                    <a:pt x="111" y="1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27" name="Freeform 1341"/>
            <p:cNvSpPr>
              <a:spLocks/>
            </p:cNvSpPr>
            <p:nvPr/>
          </p:nvSpPr>
          <p:spPr bwMode="auto">
            <a:xfrm>
              <a:off x="675" y="3862"/>
              <a:ext cx="89" cy="75"/>
            </a:xfrm>
            <a:custGeom>
              <a:avLst/>
              <a:gdLst>
                <a:gd name="T0" fmla="*/ 34 w 178"/>
                <a:gd name="T1" fmla="*/ 1 h 151"/>
                <a:gd name="T2" fmla="*/ 28 w 178"/>
                <a:gd name="T3" fmla="*/ 0 h 151"/>
                <a:gd name="T4" fmla="*/ 22 w 178"/>
                <a:gd name="T5" fmla="*/ 0 h 151"/>
                <a:gd name="T6" fmla="*/ 17 w 178"/>
                <a:gd name="T7" fmla="*/ 1 h 151"/>
                <a:gd name="T8" fmla="*/ 11 w 178"/>
                <a:gd name="T9" fmla="*/ 3 h 151"/>
                <a:gd name="T10" fmla="*/ 6 w 178"/>
                <a:gd name="T11" fmla="*/ 7 h 151"/>
                <a:gd name="T12" fmla="*/ 2 w 178"/>
                <a:gd name="T13" fmla="*/ 13 h 151"/>
                <a:gd name="T14" fmla="*/ 0 w 178"/>
                <a:gd name="T15" fmla="*/ 20 h 151"/>
                <a:gd name="T16" fmla="*/ 1 w 178"/>
                <a:gd name="T17" fmla="*/ 25 h 151"/>
                <a:gd name="T18" fmla="*/ 3 w 178"/>
                <a:gd name="T19" fmla="*/ 30 h 151"/>
                <a:gd name="T20" fmla="*/ 7 w 178"/>
                <a:gd name="T21" fmla="*/ 33 h 151"/>
                <a:gd name="T22" fmla="*/ 13 w 178"/>
                <a:gd name="T23" fmla="*/ 36 h 151"/>
                <a:gd name="T24" fmla="*/ 18 w 178"/>
                <a:gd name="T25" fmla="*/ 37 h 151"/>
                <a:gd name="T26" fmla="*/ 24 w 178"/>
                <a:gd name="T27" fmla="*/ 37 h 151"/>
                <a:gd name="T28" fmla="*/ 30 w 178"/>
                <a:gd name="T29" fmla="*/ 36 h 151"/>
                <a:gd name="T30" fmla="*/ 35 w 178"/>
                <a:gd name="T31" fmla="*/ 35 h 151"/>
                <a:gd name="T32" fmla="*/ 39 w 178"/>
                <a:gd name="T33" fmla="*/ 32 h 151"/>
                <a:gd name="T34" fmla="*/ 42 w 178"/>
                <a:gd name="T35" fmla="*/ 29 h 151"/>
                <a:gd name="T36" fmla="*/ 45 w 178"/>
                <a:gd name="T37" fmla="*/ 24 h 151"/>
                <a:gd name="T38" fmla="*/ 44 w 178"/>
                <a:gd name="T39" fmla="*/ 18 h 151"/>
                <a:gd name="T40" fmla="*/ 40 w 178"/>
                <a:gd name="T41" fmla="*/ 12 h 151"/>
                <a:gd name="T42" fmla="*/ 33 w 178"/>
                <a:gd name="T43" fmla="*/ 8 h 151"/>
                <a:gd name="T44" fmla="*/ 27 w 178"/>
                <a:gd name="T45" fmla="*/ 6 h 151"/>
                <a:gd name="T46" fmla="*/ 23 w 178"/>
                <a:gd name="T47" fmla="*/ 7 h 151"/>
                <a:gd name="T48" fmla="*/ 19 w 178"/>
                <a:gd name="T49" fmla="*/ 9 h 151"/>
                <a:gd name="T50" fmla="*/ 17 w 178"/>
                <a:gd name="T51" fmla="*/ 12 h 151"/>
                <a:gd name="T52" fmla="*/ 15 w 178"/>
                <a:gd name="T53" fmla="*/ 15 h 151"/>
                <a:gd name="T54" fmla="*/ 17 w 178"/>
                <a:gd name="T55" fmla="*/ 18 h 151"/>
                <a:gd name="T56" fmla="*/ 21 w 178"/>
                <a:gd name="T57" fmla="*/ 20 h 151"/>
                <a:gd name="T58" fmla="*/ 25 w 178"/>
                <a:gd name="T59" fmla="*/ 19 h 151"/>
                <a:gd name="T60" fmla="*/ 26 w 178"/>
                <a:gd name="T61" fmla="*/ 16 h 151"/>
                <a:gd name="T62" fmla="*/ 30 w 178"/>
                <a:gd name="T63" fmla="*/ 14 h 151"/>
                <a:gd name="T64" fmla="*/ 34 w 178"/>
                <a:gd name="T65" fmla="*/ 16 h 151"/>
                <a:gd name="T66" fmla="*/ 36 w 178"/>
                <a:gd name="T67" fmla="*/ 19 h 151"/>
                <a:gd name="T68" fmla="*/ 36 w 178"/>
                <a:gd name="T69" fmla="*/ 22 h 151"/>
                <a:gd name="T70" fmla="*/ 34 w 178"/>
                <a:gd name="T71" fmla="*/ 25 h 151"/>
                <a:gd name="T72" fmla="*/ 31 w 178"/>
                <a:gd name="T73" fmla="*/ 28 h 151"/>
                <a:gd name="T74" fmla="*/ 28 w 178"/>
                <a:gd name="T75" fmla="*/ 30 h 151"/>
                <a:gd name="T76" fmla="*/ 23 w 178"/>
                <a:gd name="T77" fmla="*/ 31 h 151"/>
                <a:gd name="T78" fmla="*/ 17 w 178"/>
                <a:gd name="T79" fmla="*/ 30 h 151"/>
                <a:gd name="T80" fmla="*/ 11 w 178"/>
                <a:gd name="T81" fmla="*/ 25 h 151"/>
                <a:gd name="T82" fmla="*/ 9 w 178"/>
                <a:gd name="T83" fmla="*/ 17 h 151"/>
                <a:gd name="T84" fmla="*/ 14 w 178"/>
                <a:gd name="T85" fmla="*/ 9 h 151"/>
                <a:gd name="T86" fmla="*/ 24 w 178"/>
                <a:gd name="T87" fmla="*/ 5 h 151"/>
                <a:gd name="T88" fmla="*/ 37 w 178"/>
                <a:gd name="T89" fmla="*/ 5 h 151"/>
                <a:gd name="T90" fmla="*/ 37 w 178"/>
                <a:gd name="T91" fmla="*/ 4 h 151"/>
                <a:gd name="T92" fmla="*/ 36 w 178"/>
                <a:gd name="T93" fmla="*/ 3 h 15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78"/>
                <a:gd name="T142" fmla="*/ 0 h 151"/>
                <a:gd name="T143" fmla="*/ 178 w 178"/>
                <a:gd name="T144" fmla="*/ 151 h 15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78" h="151">
                  <a:moveTo>
                    <a:pt x="144" y="13"/>
                  </a:moveTo>
                  <a:lnTo>
                    <a:pt x="134" y="7"/>
                  </a:lnTo>
                  <a:lnTo>
                    <a:pt x="124" y="4"/>
                  </a:lnTo>
                  <a:lnTo>
                    <a:pt x="112" y="2"/>
                  </a:lnTo>
                  <a:lnTo>
                    <a:pt x="101" y="0"/>
                  </a:lnTo>
                  <a:lnTo>
                    <a:pt x="88" y="0"/>
                  </a:lnTo>
                  <a:lnTo>
                    <a:pt x="76" y="2"/>
                  </a:lnTo>
                  <a:lnTo>
                    <a:pt x="65" y="4"/>
                  </a:lnTo>
                  <a:lnTo>
                    <a:pt x="53" y="6"/>
                  </a:lnTo>
                  <a:lnTo>
                    <a:pt x="41" y="12"/>
                  </a:lnTo>
                  <a:lnTo>
                    <a:pt x="30" y="20"/>
                  </a:lnTo>
                  <a:lnTo>
                    <a:pt x="21" y="30"/>
                  </a:lnTo>
                  <a:lnTo>
                    <a:pt x="13" y="42"/>
                  </a:lnTo>
                  <a:lnTo>
                    <a:pt x="7" y="55"/>
                  </a:lnTo>
                  <a:lnTo>
                    <a:pt x="3" y="67"/>
                  </a:lnTo>
                  <a:lnTo>
                    <a:pt x="0" y="80"/>
                  </a:lnTo>
                  <a:lnTo>
                    <a:pt x="0" y="93"/>
                  </a:lnTo>
                  <a:lnTo>
                    <a:pt x="3" y="102"/>
                  </a:lnTo>
                  <a:lnTo>
                    <a:pt x="6" y="111"/>
                  </a:lnTo>
                  <a:lnTo>
                    <a:pt x="12" y="120"/>
                  </a:lnTo>
                  <a:lnTo>
                    <a:pt x="20" y="127"/>
                  </a:lnTo>
                  <a:lnTo>
                    <a:pt x="28" y="134"/>
                  </a:lnTo>
                  <a:lnTo>
                    <a:pt x="38" y="140"/>
                  </a:lnTo>
                  <a:lnTo>
                    <a:pt x="50" y="146"/>
                  </a:lnTo>
                  <a:lnTo>
                    <a:pt x="61" y="149"/>
                  </a:lnTo>
                  <a:lnTo>
                    <a:pt x="72" y="151"/>
                  </a:lnTo>
                  <a:lnTo>
                    <a:pt x="84" y="151"/>
                  </a:lnTo>
                  <a:lnTo>
                    <a:pt x="96" y="150"/>
                  </a:lnTo>
                  <a:lnTo>
                    <a:pt x="109" y="148"/>
                  </a:lnTo>
                  <a:lnTo>
                    <a:pt x="119" y="146"/>
                  </a:lnTo>
                  <a:lnTo>
                    <a:pt x="129" y="143"/>
                  </a:lnTo>
                  <a:lnTo>
                    <a:pt x="137" y="140"/>
                  </a:lnTo>
                  <a:lnTo>
                    <a:pt x="144" y="136"/>
                  </a:lnTo>
                  <a:lnTo>
                    <a:pt x="155" y="131"/>
                  </a:lnTo>
                  <a:lnTo>
                    <a:pt x="162" y="124"/>
                  </a:lnTo>
                  <a:lnTo>
                    <a:pt x="168" y="118"/>
                  </a:lnTo>
                  <a:lnTo>
                    <a:pt x="174" y="109"/>
                  </a:lnTo>
                  <a:lnTo>
                    <a:pt x="178" y="98"/>
                  </a:lnTo>
                  <a:lnTo>
                    <a:pt x="178" y="87"/>
                  </a:lnTo>
                  <a:lnTo>
                    <a:pt x="175" y="74"/>
                  </a:lnTo>
                  <a:lnTo>
                    <a:pt x="168" y="62"/>
                  </a:lnTo>
                  <a:lnTo>
                    <a:pt x="159" y="50"/>
                  </a:lnTo>
                  <a:lnTo>
                    <a:pt x="147" y="41"/>
                  </a:lnTo>
                  <a:lnTo>
                    <a:pt x="132" y="33"/>
                  </a:lnTo>
                  <a:lnTo>
                    <a:pt x="114" y="28"/>
                  </a:lnTo>
                  <a:lnTo>
                    <a:pt x="106" y="27"/>
                  </a:lnTo>
                  <a:lnTo>
                    <a:pt x="98" y="28"/>
                  </a:lnTo>
                  <a:lnTo>
                    <a:pt x="90" y="30"/>
                  </a:lnTo>
                  <a:lnTo>
                    <a:pt x="83" y="33"/>
                  </a:lnTo>
                  <a:lnTo>
                    <a:pt x="76" y="37"/>
                  </a:lnTo>
                  <a:lnTo>
                    <a:pt x="71" y="42"/>
                  </a:lnTo>
                  <a:lnTo>
                    <a:pt x="66" y="49"/>
                  </a:lnTo>
                  <a:lnTo>
                    <a:pt x="63" y="56"/>
                  </a:lnTo>
                  <a:lnTo>
                    <a:pt x="60" y="63"/>
                  </a:lnTo>
                  <a:lnTo>
                    <a:pt x="63" y="70"/>
                  </a:lnTo>
                  <a:lnTo>
                    <a:pt x="67" y="75"/>
                  </a:lnTo>
                  <a:lnTo>
                    <a:pt x="75" y="79"/>
                  </a:lnTo>
                  <a:lnTo>
                    <a:pt x="84" y="81"/>
                  </a:lnTo>
                  <a:lnTo>
                    <a:pt x="92" y="81"/>
                  </a:lnTo>
                  <a:lnTo>
                    <a:pt x="99" y="79"/>
                  </a:lnTo>
                  <a:lnTo>
                    <a:pt x="104" y="73"/>
                  </a:lnTo>
                  <a:lnTo>
                    <a:pt x="102" y="66"/>
                  </a:lnTo>
                  <a:lnTo>
                    <a:pt x="110" y="62"/>
                  </a:lnTo>
                  <a:lnTo>
                    <a:pt x="118" y="59"/>
                  </a:lnTo>
                  <a:lnTo>
                    <a:pt x="126" y="62"/>
                  </a:lnTo>
                  <a:lnTo>
                    <a:pt x="133" y="65"/>
                  </a:lnTo>
                  <a:lnTo>
                    <a:pt x="139" y="70"/>
                  </a:lnTo>
                  <a:lnTo>
                    <a:pt x="142" y="76"/>
                  </a:lnTo>
                  <a:lnTo>
                    <a:pt x="143" y="82"/>
                  </a:lnTo>
                  <a:lnTo>
                    <a:pt x="141" y="89"/>
                  </a:lnTo>
                  <a:lnTo>
                    <a:pt x="139" y="95"/>
                  </a:lnTo>
                  <a:lnTo>
                    <a:pt x="134" y="102"/>
                  </a:lnTo>
                  <a:lnTo>
                    <a:pt x="129" y="108"/>
                  </a:lnTo>
                  <a:lnTo>
                    <a:pt x="122" y="113"/>
                  </a:lnTo>
                  <a:lnTo>
                    <a:pt x="117" y="117"/>
                  </a:lnTo>
                  <a:lnTo>
                    <a:pt x="109" y="120"/>
                  </a:lnTo>
                  <a:lnTo>
                    <a:pt x="99" y="124"/>
                  </a:lnTo>
                  <a:lnTo>
                    <a:pt x="90" y="125"/>
                  </a:lnTo>
                  <a:lnTo>
                    <a:pt x="80" y="125"/>
                  </a:lnTo>
                  <a:lnTo>
                    <a:pt x="68" y="120"/>
                  </a:lnTo>
                  <a:lnTo>
                    <a:pt x="57" y="113"/>
                  </a:lnTo>
                  <a:lnTo>
                    <a:pt x="44" y="102"/>
                  </a:lnTo>
                  <a:lnTo>
                    <a:pt x="35" y="86"/>
                  </a:lnTo>
                  <a:lnTo>
                    <a:pt x="35" y="70"/>
                  </a:lnTo>
                  <a:lnTo>
                    <a:pt x="42" y="53"/>
                  </a:lnTo>
                  <a:lnTo>
                    <a:pt x="54" y="38"/>
                  </a:lnTo>
                  <a:lnTo>
                    <a:pt x="73" y="27"/>
                  </a:lnTo>
                  <a:lnTo>
                    <a:pt x="95" y="20"/>
                  </a:lnTo>
                  <a:lnTo>
                    <a:pt x="120" y="17"/>
                  </a:lnTo>
                  <a:lnTo>
                    <a:pt x="147" y="21"/>
                  </a:lnTo>
                  <a:lnTo>
                    <a:pt x="147" y="20"/>
                  </a:lnTo>
                  <a:lnTo>
                    <a:pt x="147" y="18"/>
                  </a:lnTo>
                  <a:lnTo>
                    <a:pt x="145" y="14"/>
                  </a:lnTo>
                  <a:lnTo>
                    <a:pt x="144" y="1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31793" name="Group 1342"/>
          <p:cNvGrpSpPr>
            <a:grpSpLocks/>
          </p:cNvGrpSpPr>
          <p:nvPr/>
        </p:nvGrpSpPr>
        <p:grpSpPr bwMode="auto">
          <a:xfrm>
            <a:off x="2743200" y="2333625"/>
            <a:ext cx="762000" cy="762000"/>
            <a:chOff x="1728" y="1470"/>
            <a:chExt cx="480" cy="480"/>
          </a:xfrm>
        </p:grpSpPr>
        <p:sp>
          <p:nvSpPr>
            <p:cNvPr id="31803" name="Text Box 1343"/>
            <p:cNvSpPr txBox="1">
              <a:spLocks noChangeArrowheads="1"/>
            </p:cNvSpPr>
            <p:nvPr/>
          </p:nvSpPr>
          <p:spPr bwMode="auto">
            <a:xfrm>
              <a:off x="1728" y="1470"/>
              <a:ext cx="144"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400" b="1">
                  <a:latin typeface="Times New Roman" charset="0"/>
                </a:rPr>
                <a:t>j</a:t>
              </a:r>
            </a:p>
          </p:txBody>
        </p:sp>
        <p:sp>
          <p:nvSpPr>
            <p:cNvPr id="31804" name="Text Box 1344"/>
            <p:cNvSpPr txBox="1">
              <a:spLocks noChangeArrowheads="1"/>
            </p:cNvSpPr>
            <p:nvPr/>
          </p:nvSpPr>
          <p:spPr bwMode="auto">
            <a:xfrm>
              <a:off x="1872" y="1470"/>
              <a:ext cx="336"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400" b="1">
                  <a:latin typeface="Times New Roman" charset="0"/>
                </a:rPr>
                <a:t>mdb</a:t>
              </a:r>
            </a:p>
          </p:txBody>
        </p:sp>
        <p:sp>
          <p:nvSpPr>
            <p:cNvPr id="31805" name="Text Box 1345"/>
            <p:cNvSpPr txBox="1">
              <a:spLocks noChangeArrowheads="1"/>
            </p:cNvSpPr>
            <p:nvPr/>
          </p:nvSpPr>
          <p:spPr bwMode="auto">
            <a:xfrm>
              <a:off x="1872" y="1566"/>
              <a:ext cx="144"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400" b="1">
                  <a:latin typeface="Times New Roman" charset="0"/>
                </a:rPr>
                <a:t>n</a:t>
              </a:r>
            </a:p>
          </p:txBody>
        </p:sp>
        <p:sp>
          <p:nvSpPr>
            <p:cNvPr id="31806" name="Text Box 1346"/>
            <p:cNvSpPr txBox="1">
              <a:spLocks noChangeArrowheads="1"/>
            </p:cNvSpPr>
            <p:nvPr/>
          </p:nvSpPr>
          <p:spPr bwMode="auto">
            <a:xfrm>
              <a:off x="1824" y="1662"/>
              <a:ext cx="240"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400" b="1">
                  <a:latin typeface="Times New Roman" charset="0"/>
                </a:rPr>
                <a:t>ng</a:t>
              </a:r>
            </a:p>
          </p:txBody>
        </p:sp>
        <p:sp>
          <p:nvSpPr>
            <p:cNvPr id="31807" name="Text Box 1347"/>
            <p:cNvSpPr txBox="1">
              <a:spLocks noChangeArrowheads="1"/>
            </p:cNvSpPr>
            <p:nvPr/>
          </p:nvSpPr>
          <p:spPr bwMode="auto">
            <a:xfrm>
              <a:off x="1872" y="1758"/>
              <a:ext cx="318"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400" b="1">
                  <a:latin typeface="Times New Roman" charset="0"/>
                </a:rPr>
                <a:t>e  i</a:t>
              </a:r>
            </a:p>
          </p:txBody>
        </p:sp>
      </p:grpSp>
      <p:sp>
        <p:nvSpPr>
          <p:cNvPr id="31794" name="Text Box 1348"/>
          <p:cNvSpPr txBox="1">
            <a:spLocks noChangeArrowheads="1"/>
          </p:cNvSpPr>
          <p:nvPr/>
        </p:nvSpPr>
        <p:spPr bwMode="auto">
          <a:xfrm>
            <a:off x="2971800" y="2943225"/>
            <a:ext cx="2286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400" b="1">
                <a:latin typeface="Times New Roman" charset="0"/>
              </a:rPr>
              <a:t>u</a:t>
            </a:r>
          </a:p>
        </p:txBody>
      </p:sp>
      <p:sp>
        <p:nvSpPr>
          <p:cNvPr id="31795" name="Rectangle 1349"/>
          <p:cNvSpPr>
            <a:spLocks noChangeArrowheads="1"/>
          </p:cNvSpPr>
          <p:nvPr/>
        </p:nvSpPr>
        <p:spPr bwMode="auto">
          <a:xfrm>
            <a:off x="2016125" y="241300"/>
            <a:ext cx="3048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Times New Roman" charset="0"/>
              </a:rPr>
              <a:t>125</a:t>
            </a:r>
            <a:endParaRPr lang="en-US" sz="1600" b="1">
              <a:latin typeface="Times New Roman" charset="0"/>
            </a:endParaRPr>
          </a:p>
        </p:txBody>
      </p:sp>
      <p:sp>
        <p:nvSpPr>
          <p:cNvPr id="31796" name="Rectangle 1350"/>
          <p:cNvSpPr>
            <a:spLocks noChangeArrowheads="1"/>
          </p:cNvSpPr>
          <p:nvPr/>
        </p:nvSpPr>
        <p:spPr bwMode="auto">
          <a:xfrm>
            <a:off x="2797175" y="241300"/>
            <a:ext cx="3048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Times New Roman" charset="0"/>
              </a:rPr>
              <a:t>250</a:t>
            </a:r>
            <a:endParaRPr lang="en-US" sz="1600" b="1">
              <a:latin typeface="Times New Roman" charset="0"/>
            </a:endParaRPr>
          </a:p>
        </p:txBody>
      </p:sp>
      <p:sp>
        <p:nvSpPr>
          <p:cNvPr id="31797" name="Rectangle 1351"/>
          <p:cNvSpPr>
            <a:spLocks noChangeArrowheads="1"/>
          </p:cNvSpPr>
          <p:nvPr/>
        </p:nvSpPr>
        <p:spPr bwMode="auto">
          <a:xfrm>
            <a:off x="3625850" y="241300"/>
            <a:ext cx="3048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Times New Roman" charset="0"/>
              </a:rPr>
              <a:t>500</a:t>
            </a:r>
            <a:endParaRPr lang="en-US" sz="1600" b="1">
              <a:latin typeface="Times New Roman" charset="0"/>
            </a:endParaRPr>
          </a:p>
        </p:txBody>
      </p:sp>
      <p:sp>
        <p:nvSpPr>
          <p:cNvPr id="31798" name="Rectangle 1352"/>
          <p:cNvSpPr>
            <a:spLocks noChangeArrowheads="1"/>
          </p:cNvSpPr>
          <p:nvPr/>
        </p:nvSpPr>
        <p:spPr bwMode="auto">
          <a:xfrm>
            <a:off x="4397375" y="241300"/>
            <a:ext cx="4064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Times New Roman" charset="0"/>
              </a:rPr>
              <a:t>1000</a:t>
            </a:r>
            <a:endParaRPr lang="en-US" sz="1600" b="1">
              <a:latin typeface="Times New Roman" charset="0"/>
            </a:endParaRPr>
          </a:p>
        </p:txBody>
      </p:sp>
      <p:sp>
        <p:nvSpPr>
          <p:cNvPr id="31799" name="Rectangle 1353"/>
          <p:cNvSpPr>
            <a:spLocks noChangeArrowheads="1"/>
          </p:cNvSpPr>
          <p:nvPr/>
        </p:nvSpPr>
        <p:spPr bwMode="auto">
          <a:xfrm>
            <a:off x="5245100" y="241300"/>
            <a:ext cx="4064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Times New Roman" charset="0"/>
              </a:rPr>
              <a:t>2000</a:t>
            </a:r>
            <a:endParaRPr lang="en-US" sz="1600" b="1">
              <a:latin typeface="Times New Roman" charset="0"/>
            </a:endParaRPr>
          </a:p>
        </p:txBody>
      </p:sp>
      <p:sp>
        <p:nvSpPr>
          <p:cNvPr id="31800" name="Rectangle 1354"/>
          <p:cNvSpPr>
            <a:spLocks noChangeArrowheads="1"/>
          </p:cNvSpPr>
          <p:nvPr/>
        </p:nvSpPr>
        <p:spPr bwMode="auto">
          <a:xfrm>
            <a:off x="6056313" y="241300"/>
            <a:ext cx="4064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Times New Roman" charset="0"/>
              </a:rPr>
              <a:t>4000</a:t>
            </a:r>
            <a:endParaRPr lang="en-US" sz="1600" b="1">
              <a:latin typeface="Times New Roman" charset="0"/>
            </a:endParaRPr>
          </a:p>
        </p:txBody>
      </p:sp>
      <p:sp>
        <p:nvSpPr>
          <p:cNvPr id="31801" name="Rectangle 1355"/>
          <p:cNvSpPr>
            <a:spLocks noChangeArrowheads="1"/>
          </p:cNvSpPr>
          <p:nvPr/>
        </p:nvSpPr>
        <p:spPr bwMode="auto">
          <a:xfrm>
            <a:off x="6845300" y="241300"/>
            <a:ext cx="4064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Times New Roman" charset="0"/>
              </a:rPr>
              <a:t>8000</a:t>
            </a:r>
            <a:endParaRPr lang="en-US" sz="1600" b="1">
              <a:latin typeface="Times New Roman" charset="0"/>
            </a:endParaRPr>
          </a:p>
        </p:txBody>
      </p:sp>
      <p:sp>
        <p:nvSpPr>
          <p:cNvPr id="31802" name="Text Box 1356"/>
          <p:cNvSpPr txBox="1">
            <a:spLocks noChangeArrowheads="1"/>
          </p:cNvSpPr>
          <p:nvPr/>
        </p:nvSpPr>
        <p:spPr bwMode="auto">
          <a:xfrm rot="-5400000">
            <a:off x="207962" y="3014663"/>
            <a:ext cx="23653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b="1">
                <a:latin typeface="Times New Roman" charset="0"/>
              </a:rPr>
              <a:t>HEARING LEVEL (dB HL)</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ChangeArrowheads="1"/>
          </p:cNvSpPr>
          <p:nvPr/>
        </p:nvSpPr>
        <p:spPr bwMode="auto">
          <a:xfrm>
            <a:off x="1924050" y="361950"/>
            <a:ext cx="4857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83971" name="Rectangle 3"/>
          <p:cNvSpPr>
            <a:spLocks noChangeArrowheads="1"/>
          </p:cNvSpPr>
          <p:nvPr/>
        </p:nvSpPr>
        <p:spPr bwMode="auto">
          <a:xfrm>
            <a:off x="2016125" y="241300"/>
            <a:ext cx="3048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Times New Roman" charset="0"/>
              </a:rPr>
              <a:t>125</a:t>
            </a:r>
            <a:endParaRPr lang="en-US" sz="1600" b="1">
              <a:latin typeface="Times New Roman" charset="0"/>
            </a:endParaRPr>
          </a:p>
        </p:txBody>
      </p:sp>
      <p:sp>
        <p:nvSpPr>
          <p:cNvPr id="33795" name="Rectangle 4"/>
          <p:cNvSpPr>
            <a:spLocks noChangeArrowheads="1"/>
          </p:cNvSpPr>
          <p:nvPr/>
        </p:nvSpPr>
        <p:spPr bwMode="auto">
          <a:xfrm>
            <a:off x="2705100" y="361950"/>
            <a:ext cx="48736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83973" name="Rectangle 5"/>
          <p:cNvSpPr>
            <a:spLocks noChangeArrowheads="1"/>
          </p:cNvSpPr>
          <p:nvPr/>
        </p:nvSpPr>
        <p:spPr bwMode="auto">
          <a:xfrm>
            <a:off x="2797175" y="241300"/>
            <a:ext cx="3048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Times New Roman" charset="0"/>
              </a:rPr>
              <a:t>250</a:t>
            </a:r>
            <a:endParaRPr lang="en-US" sz="1600" b="1">
              <a:latin typeface="Times New Roman" charset="0"/>
            </a:endParaRPr>
          </a:p>
        </p:txBody>
      </p:sp>
      <p:sp>
        <p:nvSpPr>
          <p:cNvPr id="33797" name="Rectangle 6"/>
          <p:cNvSpPr>
            <a:spLocks noChangeArrowheads="1"/>
          </p:cNvSpPr>
          <p:nvPr/>
        </p:nvSpPr>
        <p:spPr bwMode="auto">
          <a:xfrm>
            <a:off x="3533775" y="361950"/>
            <a:ext cx="48895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83975" name="Rectangle 7"/>
          <p:cNvSpPr>
            <a:spLocks noChangeArrowheads="1"/>
          </p:cNvSpPr>
          <p:nvPr/>
        </p:nvSpPr>
        <p:spPr bwMode="auto">
          <a:xfrm>
            <a:off x="3625850" y="241300"/>
            <a:ext cx="3048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Times New Roman" charset="0"/>
              </a:rPr>
              <a:t>500</a:t>
            </a:r>
            <a:endParaRPr lang="en-US" sz="1600" b="1">
              <a:latin typeface="Times New Roman" charset="0"/>
            </a:endParaRPr>
          </a:p>
        </p:txBody>
      </p:sp>
      <p:sp>
        <p:nvSpPr>
          <p:cNvPr id="33799" name="Rectangle 8"/>
          <p:cNvSpPr>
            <a:spLocks noChangeArrowheads="1"/>
          </p:cNvSpPr>
          <p:nvPr/>
        </p:nvSpPr>
        <p:spPr bwMode="auto">
          <a:xfrm>
            <a:off x="4305300" y="361950"/>
            <a:ext cx="6096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83977" name="Rectangle 9"/>
          <p:cNvSpPr>
            <a:spLocks noChangeArrowheads="1"/>
          </p:cNvSpPr>
          <p:nvPr/>
        </p:nvSpPr>
        <p:spPr bwMode="auto">
          <a:xfrm>
            <a:off x="4397375" y="241300"/>
            <a:ext cx="4064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Times New Roman" charset="0"/>
              </a:rPr>
              <a:t>1000</a:t>
            </a:r>
            <a:endParaRPr lang="en-US" sz="1600" b="1">
              <a:latin typeface="Times New Roman" charset="0"/>
            </a:endParaRPr>
          </a:p>
        </p:txBody>
      </p:sp>
      <p:sp>
        <p:nvSpPr>
          <p:cNvPr id="33801" name="Rectangle 10"/>
          <p:cNvSpPr>
            <a:spLocks noChangeArrowheads="1"/>
          </p:cNvSpPr>
          <p:nvPr/>
        </p:nvSpPr>
        <p:spPr bwMode="auto">
          <a:xfrm>
            <a:off x="5153025" y="361950"/>
            <a:ext cx="573088"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83979" name="Rectangle 11"/>
          <p:cNvSpPr>
            <a:spLocks noChangeArrowheads="1"/>
          </p:cNvSpPr>
          <p:nvPr/>
        </p:nvSpPr>
        <p:spPr bwMode="auto">
          <a:xfrm>
            <a:off x="5245100" y="241300"/>
            <a:ext cx="4064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Times New Roman" charset="0"/>
              </a:rPr>
              <a:t>2000</a:t>
            </a:r>
            <a:endParaRPr lang="en-US" sz="1600" b="1">
              <a:latin typeface="Times New Roman" charset="0"/>
            </a:endParaRPr>
          </a:p>
        </p:txBody>
      </p:sp>
      <p:sp>
        <p:nvSpPr>
          <p:cNvPr id="33803" name="Rectangle 12"/>
          <p:cNvSpPr>
            <a:spLocks noChangeArrowheads="1"/>
          </p:cNvSpPr>
          <p:nvPr/>
        </p:nvSpPr>
        <p:spPr bwMode="auto">
          <a:xfrm>
            <a:off x="5964238" y="361950"/>
            <a:ext cx="6381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83981" name="Rectangle 13"/>
          <p:cNvSpPr>
            <a:spLocks noChangeArrowheads="1"/>
          </p:cNvSpPr>
          <p:nvPr/>
        </p:nvSpPr>
        <p:spPr bwMode="auto">
          <a:xfrm>
            <a:off x="6056313" y="241300"/>
            <a:ext cx="4064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Times New Roman" charset="0"/>
              </a:rPr>
              <a:t>4000</a:t>
            </a:r>
            <a:endParaRPr lang="en-US" sz="1600" b="1">
              <a:latin typeface="Times New Roman" charset="0"/>
            </a:endParaRPr>
          </a:p>
        </p:txBody>
      </p:sp>
      <p:sp>
        <p:nvSpPr>
          <p:cNvPr id="33805" name="Rectangle 14"/>
          <p:cNvSpPr>
            <a:spLocks noChangeArrowheads="1"/>
          </p:cNvSpPr>
          <p:nvPr/>
        </p:nvSpPr>
        <p:spPr bwMode="auto">
          <a:xfrm>
            <a:off x="6754813" y="361950"/>
            <a:ext cx="639762"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83983" name="Rectangle 15"/>
          <p:cNvSpPr>
            <a:spLocks noChangeArrowheads="1"/>
          </p:cNvSpPr>
          <p:nvPr/>
        </p:nvSpPr>
        <p:spPr bwMode="auto">
          <a:xfrm>
            <a:off x="6845300" y="241300"/>
            <a:ext cx="4064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Times New Roman" charset="0"/>
              </a:rPr>
              <a:t>8000</a:t>
            </a:r>
            <a:endParaRPr lang="en-US" sz="1600" b="1">
              <a:latin typeface="Times New Roman" charset="0"/>
            </a:endParaRPr>
          </a:p>
        </p:txBody>
      </p:sp>
      <p:grpSp>
        <p:nvGrpSpPr>
          <p:cNvPr id="33807" name="Group 16"/>
          <p:cNvGrpSpPr>
            <a:grpSpLocks/>
          </p:cNvGrpSpPr>
          <p:nvPr/>
        </p:nvGrpSpPr>
        <p:grpSpPr bwMode="auto">
          <a:xfrm>
            <a:off x="2112963" y="476250"/>
            <a:ext cx="4954587" cy="5429250"/>
            <a:chOff x="1331" y="300"/>
            <a:chExt cx="3121" cy="3420"/>
          </a:xfrm>
        </p:grpSpPr>
        <p:sp>
          <p:nvSpPr>
            <p:cNvPr id="33814" name="Line 17"/>
            <p:cNvSpPr>
              <a:spLocks noChangeShapeType="1"/>
            </p:cNvSpPr>
            <p:nvPr/>
          </p:nvSpPr>
          <p:spPr bwMode="auto">
            <a:xfrm>
              <a:off x="1331" y="552"/>
              <a:ext cx="312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3815" name="Line 18"/>
            <p:cNvSpPr>
              <a:spLocks noChangeShapeType="1"/>
            </p:cNvSpPr>
            <p:nvPr/>
          </p:nvSpPr>
          <p:spPr bwMode="auto">
            <a:xfrm>
              <a:off x="1331" y="804"/>
              <a:ext cx="312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3816" name="Line 19"/>
            <p:cNvSpPr>
              <a:spLocks noChangeShapeType="1"/>
            </p:cNvSpPr>
            <p:nvPr/>
          </p:nvSpPr>
          <p:spPr bwMode="auto">
            <a:xfrm>
              <a:off x="1331" y="1080"/>
              <a:ext cx="312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3817" name="Line 20"/>
            <p:cNvSpPr>
              <a:spLocks noChangeShapeType="1"/>
            </p:cNvSpPr>
            <p:nvPr/>
          </p:nvSpPr>
          <p:spPr bwMode="auto">
            <a:xfrm>
              <a:off x="1331" y="1320"/>
              <a:ext cx="312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3818" name="Line 21"/>
            <p:cNvSpPr>
              <a:spLocks noChangeShapeType="1"/>
            </p:cNvSpPr>
            <p:nvPr/>
          </p:nvSpPr>
          <p:spPr bwMode="auto">
            <a:xfrm>
              <a:off x="1331" y="1608"/>
              <a:ext cx="312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3819" name="Line 22"/>
            <p:cNvSpPr>
              <a:spLocks noChangeShapeType="1"/>
            </p:cNvSpPr>
            <p:nvPr/>
          </p:nvSpPr>
          <p:spPr bwMode="auto">
            <a:xfrm>
              <a:off x="1331" y="1896"/>
              <a:ext cx="312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3820" name="Line 23"/>
            <p:cNvSpPr>
              <a:spLocks noChangeShapeType="1"/>
            </p:cNvSpPr>
            <p:nvPr/>
          </p:nvSpPr>
          <p:spPr bwMode="auto">
            <a:xfrm>
              <a:off x="1331" y="2184"/>
              <a:ext cx="312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3821" name="Line 24"/>
            <p:cNvSpPr>
              <a:spLocks noChangeShapeType="1"/>
            </p:cNvSpPr>
            <p:nvPr/>
          </p:nvSpPr>
          <p:spPr bwMode="auto">
            <a:xfrm>
              <a:off x="1331" y="2424"/>
              <a:ext cx="312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3822" name="Line 25"/>
            <p:cNvSpPr>
              <a:spLocks noChangeShapeType="1"/>
            </p:cNvSpPr>
            <p:nvPr/>
          </p:nvSpPr>
          <p:spPr bwMode="auto">
            <a:xfrm>
              <a:off x="1331" y="2700"/>
              <a:ext cx="312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3823" name="Line 26"/>
            <p:cNvSpPr>
              <a:spLocks noChangeShapeType="1"/>
            </p:cNvSpPr>
            <p:nvPr/>
          </p:nvSpPr>
          <p:spPr bwMode="auto">
            <a:xfrm>
              <a:off x="1331" y="2952"/>
              <a:ext cx="312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3824" name="Line 27"/>
            <p:cNvSpPr>
              <a:spLocks noChangeShapeType="1"/>
            </p:cNvSpPr>
            <p:nvPr/>
          </p:nvSpPr>
          <p:spPr bwMode="auto">
            <a:xfrm>
              <a:off x="1331" y="3216"/>
              <a:ext cx="312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3825" name="Line 28"/>
            <p:cNvSpPr>
              <a:spLocks noChangeShapeType="1"/>
            </p:cNvSpPr>
            <p:nvPr/>
          </p:nvSpPr>
          <p:spPr bwMode="auto">
            <a:xfrm>
              <a:off x="1331" y="3480"/>
              <a:ext cx="312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3826" name="Line 29"/>
            <p:cNvSpPr>
              <a:spLocks noChangeShapeType="1"/>
            </p:cNvSpPr>
            <p:nvPr/>
          </p:nvSpPr>
          <p:spPr bwMode="auto">
            <a:xfrm>
              <a:off x="1331" y="3720"/>
              <a:ext cx="312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3827" name="Line 30"/>
            <p:cNvSpPr>
              <a:spLocks noChangeShapeType="1"/>
            </p:cNvSpPr>
            <p:nvPr/>
          </p:nvSpPr>
          <p:spPr bwMode="auto">
            <a:xfrm flipV="1">
              <a:off x="1331" y="304"/>
              <a:ext cx="0" cy="34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3828" name="Line 31"/>
            <p:cNvSpPr>
              <a:spLocks noChangeShapeType="1"/>
            </p:cNvSpPr>
            <p:nvPr/>
          </p:nvSpPr>
          <p:spPr bwMode="auto">
            <a:xfrm flipV="1">
              <a:off x="1859" y="306"/>
              <a:ext cx="0" cy="341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3829" name="Line 32"/>
            <p:cNvSpPr>
              <a:spLocks noChangeShapeType="1"/>
            </p:cNvSpPr>
            <p:nvPr/>
          </p:nvSpPr>
          <p:spPr bwMode="auto">
            <a:xfrm flipV="1">
              <a:off x="2387" y="300"/>
              <a:ext cx="0" cy="342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3830" name="Line 33"/>
            <p:cNvSpPr>
              <a:spLocks noChangeShapeType="1"/>
            </p:cNvSpPr>
            <p:nvPr/>
          </p:nvSpPr>
          <p:spPr bwMode="auto">
            <a:xfrm flipV="1">
              <a:off x="2867" y="306"/>
              <a:ext cx="0" cy="341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3831" name="Line 34"/>
            <p:cNvSpPr>
              <a:spLocks noChangeShapeType="1"/>
            </p:cNvSpPr>
            <p:nvPr/>
          </p:nvSpPr>
          <p:spPr bwMode="auto">
            <a:xfrm flipV="1">
              <a:off x="3395" y="306"/>
              <a:ext cx="0" cy="341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3832" name="Line 35"/>
            <p:cNvSpPr>
              <a:spLocks noChangeShapeType="1"/>
            </p:cNvSpPr>
            <p:nvPr/>
          </p:nvSpPr>
          <p:spPr bwMode="auto">
            <a:xfrm flipV="1">
              <a:off x="3923" y="306"/>
              <a:ext cx="0" cy="341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3833" name="Line 36"/>
            <p:cNvSpPr>
              <a:spLocks noChangeShapeType="1"/>
            </p:cNvSpPr>
            <p:nvPr/>
          </p:nvSpPr>
          <p:spPr bwMode="auto">
            <a:xfrm flipV="1">
              <a:off x="4451" y="306"/>
              <a:ext cx="0" cy="341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3834" name="Line 37"/>
            <p:cNvSpPr>
              <a:spLocks noChangeShapeType="1"/>
            </p:cNvSpPr>
            <p:nvPr/>
          </p:nvSpPr>
          <p:spPr bwMode="auto">
            <a:xfrm>
              <a:off x="1332" y="300"/>
              <a:ext cx="312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3" name="Group 38"/>
          <p:cNvGrpSpPr>
            <a:grpSpLocks/>
          </p:cNvGrpSpPr>
          <p:nvPr/>
        </p:nvGrpSpPr>
        <p:grpSpPr bwMode="auto">
          <a:xfrm>
            <a:off x="1458913" y="5873750"/>
            <a:ext cx="6415087" cy="704850"/>
            <a:chOff x="919" y="3868"/>
            <a:chExt cx="4041" cy="444"/>
          </a:xfrm>
        </p:grpSpPr>
        <p:sp>
          <p:nvSpPr>
            <p:cNvPr id="33812" name="Rectangle 39"/>
            <p:cNvSpPr>
              <a:spLocks noChangeArrowheads="1"/>
            </p:cNvSpPr>
            <p:nvPr/>
          </p:nvSpPr>
          <p:spPr bwMode="auto">
            <a:xfrm>
              <a:off x="2871" y="3868"/>
              <a:ext cx="0" cy="2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endParaRPr lang="en-US" sz="2400" b="1">
                <a:latin typeface="Times New Roman" charset="0"/>
              </a:endParaRPr>
            </a:p>
          </p:txBody>
        </p:sp>
        <p:sp>
          <p:nvSpPr>
            <p:cNvPr id="33813" name="Rectangle 40"/>
            <p:cNvSpPr>
              <a:spLocks noChangeArrowheads="1"/>
            </p:cNvSpPr>
            <p:nvPr/>
          </p:nvSpPr>
          <p:spPr bwMode="auto">
            <a:xfrm>
              <a:off x="919" y="4082"/>
              <a:ext cx="4041" cy="2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2400" b="1">
                  <a:solidFill>
                    <a:srgbClr val="000000"/>
                  </a:solidFill>
                  <a:latin typeface="Times New Roman" charset="0"/>
                </a:rPr>
                <a:t>FREQUENCY IN CYCLES PER SECOND (HZ)</a:t>
              </a:r>
              <a:endParaRPr lang="en-US" sz="2400" b="1">
                <a:latin typeface="Times New Roman" charset="0"/>
              </a:endParaRPr>
            </a:p>
          </p:txBody>
        </p:sp>
      </p:grpSp>
      <p:sp>
        <p:nvSpPr>
          <p:cNvPr id="84009" name="Text Box 41"/>
          <p:cNvSpPr txBox="1">
            <a:spLocks noChangeArrowheads="1"/>
          </p:cNvSpPr>
          <p:nvPr/>
        </p:nvSpPr>
        <p:spPr bwMode="auto">
          <a:xfrm rot="-5391758">
            <a:off x="-88900" y="2744788"/>
            <a:ext cx="5365750" cy="914400"/>
          </a:xfrm>
          <a:prstGeom prst="rect">
            <a:avLst/>
          </a:prstGeom>
          <a:noFill/>
          <a:ln w="9525">
            <a:noFill/>
            <a:miter lim="800000"/>
            <a:headEnd/>
            <a:tailEnd/>
          </a:ln>
          <a:effectLst/>
        </p:spPr>
        <p:txBody>
          <a:bodyPr>
            <a:spAutoFit/>
          </a:bodyPr>
          <a:lstStyle/>
          <a:p>
            <a:pPr algn="ctr">
              <a:defRPr/>
            </a:pPr>
            <a:r>
              <a:rPr lang="en-US" sz="5400" b="1">
                <a:solidFill>
                  <a:srgbClr val="CC3300"/>
                </a:solidFill>
                <a:effectLst>
                  <a:outerShdw blurRad="38100" dist="38100" dir="2700000" algn="tl">
                    <a:srgbClr val="C0C0C0"/>
                  </a:outerShdw>
                </a:effectLst>
                <a:latin typeface="Times New Roman" pitchFamily="18" charset="0"/>
                <a:ea typeface="+mn-ea"/>
                <a:cs typeface="+mn-cs"/>
              </a:rPr>
              <a:t>LOW PITCH</a:t>
            </a:r>
            <a:endParaRPr lang="en-US" sz="3600">
              <a:solidFill>
                <a:srgbClr val="CC3300"/>
              </a:solidFill>
              <a:latin typeface="Times New Roman" pitchFamily="18" charset="0"/>
              <a:ea typeface="+mn-ea"/>
              <a:cs typeface="+mn-cs"/>
            </a:endParaRPr>
          </a:p>
        </p:txBody>
      </p:sp>
      <p:sp>
        <p:nvSpPr>
          <p:cNvPr id="84010" name="Text Box 42"/>
          <p:cNvSpPr txBox="1">
            <a:spLocks noChangeArrowheads="1"/>
          </p:cNvSpPr>
          <p:nvPr/>
        </p:nvSpPr>
        <p:spPr bwMode="auto">
          <a:xfrm rot="-5400000">
            <a:off x="3962400" y="2747963"/>
            <a:ext cx="5365750" cy="914400"/>
          </a:xfrm>
          <a:prstGeom prst="rect">
            <a:avLst/>
          </a:prstGeom>
          <a:noFill/>
          <a:ln w="9525">
            <a:noFill/>
            <a:miter lim="800000"/>
            <a:headEnd/>
            <a:tailEnd/>
          </a:ln>
          <a:effectLst/>
        </p:spPr>
        <p:txBody>
          <a:bodyPr>
            <a:spAutoFit/>
          </a:bodyPr>
          <a:lstStyle/>
          <a:p>
            <a:pPr algn="ctr">
              <a:defRPr/>
            </a:pPr>
            <a:r>
              <a:rPr lang="en-US" sz="5400" b="1">
                <a:solidFill>
                  <a:srgbClr val="CC3300"/>
                </a:solidFill>
                <a:effectLst>
                  <a:outerShdw blurRad="38100" dist="38100" dir="2700000" algn="tl">
                    <a:srgbClr val="C0C0C0"/>
                  </a:outerShdw>
                </a:effectLst>
                <a:latin typeface="Times New Roman" pitchFamily="18" charset="0"/>
                <a:ea typeface="+mn-ea"/>
                <a:cs typeface="+mn-cs"/>
              </a:rPr>
              <a:t>HIGH PITCH</a:t>
            </a:r>
            <a:endParaRPr lang="en-US" sz="3600">
              <a:solidFill>
                <a:srgbClr val="CC3300"/>
              </a:solidFill>
              <a:latin typeface="Times New Roman" pitchFamily="18" charset="0"/>
              <a:ea typeface="+mn-ea"/>
              <a:cs typeface="+mn-cs"/>
            </a:endParaRPr>
          </a:p>
        </p:txBody>
      </p:sp>
      <p:sp>
        <p:nvSpPr>
          <p:cNvPr id="84011" name="Line 43"/>
          <p:cNvSpPr>
            <a:spLocks noChangeShapeType="1"/>
          </p:cNvSpPr>
          <p:nvPr/>
        </p:nvSpPr>
        <p:spPr bwMode="auto">
          <a:xfrm>
            <a:off x="3021013" y="3217863"/>
            <a:ext cx="3206750" cy="0"/>
          </a:xfrm>
          <a:prstGeom prst="line">
            <a:avLst/>
          </a:prstGeom>
          <a:noFill/>
          <a:ln w="76200">
            <a:solidFill>
              <a:srgbClr val="CC33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3971"/>
                                        </p:tgtEl>
                                        <p:attrNameLst>
                                          <p:attrName>style.visibility</p:attrName>
                                        </p:attrNameLst>
                                      </p:cBhvr>
                                      <p:to>
                                        <p:strVal val="visible"/>
                                      </p:to>
                                    </p:set>
                                    <p:anim calcmode="lin" valueType="num">
                                      <p:cBhvr additive="base">
                                        <p:cTn id="7" dur="500" fill="hold"/>
                                        <p:tgtEl>
                                          <p:spTgt spid="83971"/>
                                        </p:tgtEl>
                                        <p:attrNameLst>
                                          <p:attrName>ppt_x</p:attrName>
                                        </p:attrNameLst>
                                      </p:cBhvr>
                                      <p:tavLst>
                                        <p:tav tm="0">
                                          <p:val>
                                            <p:strVal val="1+#ppt_w/2"/>
                                          </p:val>
                                        </p:tav>
                                        <p:tav tm="100000">
                                          <p:val>
                                            <p:strVal val="#ppt_x"/>
                                          </p:val>
                                        </p:tav>
                                      </p:tavLst>
                                    </p:anim>
                                    <p:anim calcmode="lin" valueType="num">
                                      <p:cBhvr additive="base">
                                        <p:cTn id="8" dur="500" fill="hold"/>
                                        <p:tgtEl>
                                          <p:spTgt spid="8397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125pt.wav"/>
                                        </p:tgtEl>
                                      </p:cMediaNode>
                                    </p:audio>
                                  </p:sub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83973"/>
                                        </p:tgtEl>
                                        <p:attrNameLst>
                                          <p:attrName>style.visibility</p:attrName>
                                        </p:attrNameLst>
                                      </p:cBhvr>
                                      <p:to>
                                        <p:strVal val="visible"/>
                                      </p:to>
                                    </p:set>
                                    <p:anim calcmode="lin" valueType="num">
                                      <p:cBhvr additive="base">
                                        <p:cTn id="12" dur="500" fill="hold"/>
                                        <p:tgtEl>
                                          <p:spTgt spid="83973"/>
                                        </p:tgtEl>
                                        <p:attrNameLst>
                                          <p:attrName>ppt_x</p:attrName>
                                        </p:attrNameLst>
                                      </p:cBhvr>
                                      <p:tavLst>
                                        <p:tav tm="0">
                                          <p:val>
                                            <p:strVal val="1+#ppt_w/2"/>
                                          </p:val>
                                        </p:tav>
                                        <p:tav tm="100000">
                                          <p:val>
                                            <p:strVal val="#ppt_x"/>
                                          </p:val>
                                        </p:tav>
                                      </p:tavLst>
                                    </p:anim>
                                    <p:anim calcmode="lin" valueType="num">
                                      <p:cBhvr additive="base">
                                        <p:cTn id="13" dur="500" fill="hold"/>
                                        <p:tgtEl>
                                          <p:spTgt spid="8397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250pt.wav"/>
                                        </p:tgtEl>
                                      </p:cMediaNode>
                                    </p:audio>
                                  </p:subTnLst>
                                </p:cTn>
                              </p:par>
                            </p:childTnLst>
                          </p:cTn>
                        </p:par>
                        <p:par>
                          <p:cTn id="14" fill="hold" nodeType="afterGroup">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83975"/>
                                        </p:tgtEl>
                                        <p:attrNameLst>
                                          <p:attrName>style.visibility</p:attrName>
                                        </p:attrNameLst>
                                      </p:cBhvr>
                                      <p:to>
                                        <p:strVal val="visible"/>
                                      </p:to>
                                    </p:set>
                                    <p:anim calcmode="lin" valueType="num">
                                      <p:cBhvr additive="base">
                                        <p:cTn id="17" dur="500" fill="hold"/>
                                        <p:tgtEl>
                                          <p:spTgt spid="83975"/>
                                        </p:tgtEl>
                                        <p:attrNameLst>
                                          <p:attrName>ppt_x</p:attrName>
                                        </p:attrNameLst>
                                      </p:cBhvr>
                                      <p:tavLst>
                                        <p:tav tm="0">
                                          <p:val>
                                            <p:strVal val="1+#ppt_w/2"/>
                                          </p:val>
                                        </p:tav>
                                        <p:tav tm="100000">
                                          <p:val>
                                            <p:strVal val="#ppt_x"/>
                                          </p:val>
                                        </p:tav>
                                      </p:tavLst>
                                    </p:anim>
                                    <p:anim calcmode="lin" valueType="num">
                                      <p:cBhvr additive="base">
                                        <p:cTn id="18" dur="500" fill="hold"/>
                                        <p:tgtEl>
                                          <p:spTgt spid="8397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5" name="500pt.wav"/>
                                        </p:tgtEl>
                                      </p:cMediaNode>
                                    </p:audio>
                                  </p:subTnLst>
                                </p:cTn>
                              </p:par>
                            </p:childTnLst>
                          </p:cTn>
                        </p:par>
                        <p:par>
                          <p:cTn id="19" fill="hold" nodeType="afterGroup">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83977"/>
                                        </p:tgtEl>
                                        <p:attrNameLst>
                                          <p:attrName>style.visibility</p:attrName>
                                        </p:attrNameLst>
                                      </p:cBhvr>
                                      <p:to>
                                        <p:strVal val="visible"/>
                                      </p:to>
                                    </p:set>
                                    <p:anim calcmode="lin" valueType="num">
                                      <p:cBhvr additive="base">
                                        <p:cTn id="22" dur="500" fill="hold"/>
                                        <p:tgtEl>
                                          <p:spTgt spid="83977"/>
                                        </p:tgtEl>
                                        <p:attrNameLst>
                                          <p:attrName>ppt_x</p:attrName>
                                        </p:attrNameLst>
                                      </p:cBhvr>
                                      <p:tavLst>
                                        <p:tav tm="0">
                                          <p:val>
                                            <p:strVal val="1+#ppt_w/2"/>
                                          </p:val>
                                        </p:tav>
                                        <p:tav tm="100000">
                                          <p:val>
                                            <p:strVal val="#ppt_x"/>
                                          </p:val>
                                        </p:tav>
                                      </p:tavLst>
                                    </p:anim>
                                    <p:anim calcmode="lin" valueType="num">
                                      <p:cBhvr additive="base">
                                        <p:cTn id="23" dur="500" fill="hold"/>
                                        <p:tgtEl>
                                          <p:spTgt spid="8397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6" name="1000pt.wav"/>
                                        </p:tgtEl>
                                      </p:cMediaNode>
                                    </p:audio>
                                  </p:subTnLst>
                                </p:cTn>
                              </p:par>
                            </p:childTnLst>
                          </p:cTn>
                        </p:par>
                        <p:par>
                          <p:cTn id="24" fill="hold" nodeType="afterGroup">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83979"/>
                                        </p:tgtEl>
                                        <p:attrNameLst>
                                          <p:attrName>style.visibility</p:attrName>
                                        </p:attrNameLst>
                                      </p:cBhvr>
                                      <p:to>
                                        <p:strVal val="visible"/>
                                      </p:to>
                                    </p:set>
                                    <p:anim calcmode="lin" valueType="num">
                                      <p:cBhvr additive="base">
                                        <p:cTn id="27" dur="500" fill="hold"/>
                                        <p:tgtEl>
                                          <p:spTgt spid="83979"/>
                                        </p:tgtEl>
                                        <p:attrNameLst>
                                          <p:attrName>ppt_x</p:attrName>
                                        </p:attrNameLst>
                                      </p:cBhvr>
                                      <p:tavLst>
                                        <p:tav tm="0">
                                          <p:val>
                                            <p:strVal val="1+#ppt_w/2"/>
                                          </p:val>
                                        </p:tav>
                                        <p:tav tm="100000">
                                          <p:val>
                                            <p:strVal val="#ppt_x"/>
                                          </p:val>
                                        </p:tav>
                                      </p:tavLst>
                                    </p:anim>
                                    <p:anim calcmode="lin" valueType="num">
                                      <p:cBhvr additive="base">
                                        <p:cTn id="28" dur="500" fill="hold"/>
                                        <p:tgtEl>
                                          <p:spTgt spid="8397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7" name="2000pt.wav"/>
                                        </p:tgtEl>
                                      </p:cMediaNode>
                                    </p:audio>
                                  </p:subTnLst>
                                </p:cTn>
                              </p:par>
                            </p:childTnLst>
                          </p:cTn>
                        </p:par>
                        <p:par>
                          <p:cTn id="29" fill="hold" nodeType="afterGroup">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83981"/>
                                        </p:tgtEl>
                                        <p:attrNameLst>
                                          <p:attrName>style.visibility</p:attrName>
                                        </p:attrNameLst>
                                      </p:cBhvr>
                                      <p:to>
                                        <p:strVal val="visible"/>
                                      </p:to>
                                    </p:set>
                                    <p:anim calcmode="lin" valueType="num">
                                      <p:cBhvr additive="base">
                                        <p:cTn id="32" dur="500" fill="hold"/>
                                        <p:tgtEl>
                                          <p:spTgt spid="83981"/>
                                        </p:tgtEl>
                                        <p:attrNameLst>
                                          <p:attrName>ppt_x</p:attrName>
                                        </p:attrNameLst>
                                      </p:cBhvr>
                                      <p:tavLst>
                                        <p:tav tm="0">
                                          <p:val>
                                            <p:strVal val="1+#ppt_w/2"/>
                                          </p:val>
                                        </p:tav>
                                        <p:tav tm="100000">
                                          <p:val>
                                            <p:strVal val="#ppt_x"/>
                                          </p:val>
                                        </p:tav>
                                      </p:tavLst>
                                    </p:anim>
                                    <p:anim calcmode="lin" valueType="num">
                                      <p:cBhvr additive="base">
                                        <p:cTn id="33" dur="500" fill="hold"/>
                                        <p:tgtEl>
                                          <p:spTgt spid="8398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8" name="4000pt.wav"/>
                                        </p:tgtEl>
                                      </p:cMediaNode>
                                    </p:audio>
                                  </p:subTnLst>
                                </p:cTn>
                              </p:par>
                            </p:childTnLst>
                          </p:cTn>
                        </p:par>
                        <p:par>
                          <p:cTn id="34" fill="hold" nodeType="afterGroup">
                            <p:stCondLst>
                              <p:cond delay="3000"/>
                            </p:stCondLst>
                            <p:childTnLst>
                              <p:par>
                                <p:cTn id="35" presetID="2" presetClass="entr" presetSubtype="2" fill="hold" grpId="0" nodeType="afterEffect">
                                  <p:stCondLst>
                                    <p:cond delay="0"/>
                                  </p:stCondLst>
                                  <p:childTnLst>
                                    <p:set>
                                      <p:cBhvr>
                                        <p:cTn id="36" dur="1" fill="hold">
                                          <p:stCondLst>
                                            <p:cond delay="0"/>
                                          </p:stCondLst>
                                        </p:cTn>
                                        <p:tgtEl>
                                          <p:spTgt spid="83983"/>
                                        </p:tgtEl>
                                        <p:attrNameLst>
                                          <p:attrName>style.visibility</p:attrName>
                                        </p:attrNameLst>
                                      </p:cBhvr>
                                      <p:to>
                                        <p:strVal val="visible"/>
                                      </p:to>
                                    </p:set>
                                    <p:anim calcmode="lin" valueType="num">
                                      <p:cBhvr additive="base">
                                        <p:cTn id="37" dur="500" fill="hold"/>
                                        <p:tgtEl>
                                          <p:spTgt spid="83983"/>
                                        </p:tgtEl>
                                        <p:attrNameLst>
                                          <p:attrName>ppt_x</p:attrName>
                                        </p:attrNameLst>
                                      </p:cBhvr>
                                      <p:tavLst>
                                        <p:tav tm="0">
                                          <p:val>
                                            <p:strVal val="1+#ppt_w/2"/>
                                          </p:val>
                                        </p:tav>
                                        <p:tav tm="100000">
                                          <p:val>
                                            <p:strVal val="#ppt_x"/>
                                          </p:val>
                                        </p:tav>
                                      </p:tavLst>
                                    </p:anim>
                                    <p:anim calcmode="lin" valueType="num">
                                      <p:cBhvr additive="base">
                                        <p:cTn id="38" dur="500" fill="hold"/>
                                        <p:tgtEl>
                                          <p:spTgt spid="8398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9" name="8000pt.wav"/>
                                        </p:tgtEl>
                                      </p:cMediaNode>
                                    </p:audio>
                                  </p:subTnLst>
                                </p:cTn>
                              </p:par>
                            </p:childTnLst>
                          </p:cTn>
                        </p:par>
                        <p:par>
                          <p:cTn id="39" fill="hold" nodeType="afterGroup">
                            <p:stCondLst>
                              <p:cond delay="3500"/>
                            </p:stCondLst>
                            <p:childTnLst>
                              <p:par>
                                <p:cTn id="40" presetID="2" presetClass="entr" presetSubtype="2" fill="hold"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500" fill="hold"/>
                                        <p:tgtEl>
                                          <p:spTgt spid="3"/>
                                        </p:tgtEl>
                                        <p:attrNameLst>
                                          <p:attrName>ppt_x</p:attrName>
                                        </p:attrNameLst>
                                      </p:cBhvr>
                                      <p:tavLst>
                                        <p:tav tm="0">
                                          <p:val>
                                            <p:strVal val="1+#ppt_w/2"/>
                                          </p:val>
                                        </p:tav>
                                        <p:tav tm="100000">
                                          <p:val>
                                            <p:strVal val="#ppt_x"/>
                                          </p:val>
                                        </p:tav>
                                      </p:tavLst>
                                    </p:anim>
                                    <p:anim calcmode="lin" valueType="num">
                                      <p:cBhvr additive="base">
                                        <p:cTn id="43" dur="500" fill="hold"/>
                                        <p:tgtEl>
                                          <p:spTgt spid="3"/>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4009"/>
                                        </p:tgtEl>
                                        <p:attrNameLst>
                                          <p:attrName>style.visibility</p:attrName>
                                        </p:attrNameLst>
                                      </p:cBhvr>
                                      <p:to>
                                        <p:strVal val="visible"/>
                                      </p:to>
                                    </p:set>
                                    <p:animEffect transition="in" filter="wipe(left)">
                                      <p:cBhvr>
                                        <p:cTn id="47" dur="500"/>
                                        <p:tgtEl>
                                          <p:spTgt spid="84009"/>
                                        </p:tgtEl>
                                      </p:cBhvr>
                                    </p:animEffect>
                                  </p:childTnLst>
                                </p:cTn>
                              </p:par>
                            </p:childTnLst>
                          </p:cTn>
                        </p:par>
                        <p:par>
                          <p:cTn id="48" fill="hold" nodeType="afterGroup">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84011"/>
                                        </p:tgtEl>
                                        <p:attrNameLst>
                                          <p:attrName>style.visibility</p:attrName>
                                        </p:attrNameLst>
                                      </p:cBhvr>
                                      <p:to>
                                        <p:strVal val="visible"/>
                                      </p:to>
                                    </p:set>
                                    <p:animEffect transition="in" filter="wipe(left)">
                                      <p:cBhvr>
                                        <p:cTn id="51" dur="500"/>
                                        <p:tgtEl>
                                          <p:spTgt spid="84011"/>
                                        </p:tgtEl>
                                      </p:cBhvr>
                                    </p:animEffect>
                                  </p:childTnLst>
                                </p:cTn>
                              </p:par>
                            </p:childTnLst>
                          </p:cTn>
                        </p:par>
                        <p:par>
                          <p:cTn id="52" fill="hold" nodeType="afterGroup">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4010"/>
                                        </p:tgtEl>
                                        <p:attrNameLst>
                                          <p:attrName>style.visibility</p:attrName>
                                        </p:attrNameLst>
                                      </p:cBhvr>
                                      <p:to>
                                        <p:strVal val="visible"/>
                                      </p:to>
                                    </p:set>
                                    <p:animEffect transition="in" filter="wipe(left)">
                                      <p:cBhvr>
                                        <p:cTn id="55" dur="500"/>
                                        <p:tgtEl>
                                          <p:spTgt spid="84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autoUpdateAnimBg="0"/>
      <p:bldP spid="83973" grpId="0" autoUpdateAnimBg="0"/>
      <p:bldP spid="83975" grpId="0" autoUpdateAnimBg="0"/>
      <p:bldP spid="83977" grpId="0" autoUpdateAnimBg="0"/>
      <p:bldP spid="83979" grpId="0" autoUpdateAnimBg="0"/>
      <p:bldP spid="83981" grpId="0" autoUpdateAnimBg="0"/>
      <p:bldP spid="83983" grpId="0" autoUpdateAnimBg="0"/>
      <p:bldP spid="84009" grpId="0" autoUpdateAnimBg="0"/>
      <p:bldP spid="84010" grpId="0" autoUpdateAnimBg="0"/>
      <p:bldP spid="840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1787525" y="1117600"/>
            <a:ext cx="2032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Times New Roman" charset="0"/>
              </a:rPr>
              <a:t>10</a:t>
            </a:r>
            <a:endParaRPr lang="en-US" sz="1600" b="1">
              <a:latin typeface="Times New Roman" charset="0"/>
            </a:endParaRPr>
          </a:p>
        </p:txBody>
      </p:sp>
      <p:sp>
        <p:nvSpPr>
          <p:cNvPr id="84995" name="Rectangle 3"/>
          <p:cNvSpPr>
            <a:spLocks noChangeArrowheads="1"/>
          </p:cNvSpPr>
          <p:nvPr/>
        </p:nvSpPr>
        <p:spPr bwMode="auto">
          <a:xfrm>
            <a:off x="1863725" y="679450"/>
            <a:ext cx="1016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Times New Roman" charset="0"/>
              </a:rPr>
              <a:t>0</a:t>
            </a:r>
            <a:endParaRPr lang="en-US" sz="1600" b="1">
              <a:latin typeface="Times New Roman" charset="0"/>
            </a:endParaRPr>
          </a:p>
        </p:txBody>
      </p:sp>
      <p:sp>
        <p:nvSpPr>
          <p:cNvPr id="84996" name="Rectangle 4"/>
          <p:cNvSpPr>
            <a:spLocks noChangeArrowheads="1"/>
          </p:cNvSpPr>
          <p:nvPr/>
        </p:nvSpPr>
        <p:spPr bwMode="auto">
          <a:xfrm>
            <a:off x="1787525" y="1498600"/>
            <a:ext cx="2032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Times New Roman" charset="0"/>
              </a:rPr>
              <a:t>20</a:t>
            </a:r>
            <a:endParaRPr lang="en-US" sz="1600" b="1">
              <a:latin typeface="Times New Roman" charset="0"/>
            </a:endParaRPr>
          </a:p>
        </p:txBody>
      </p:sp>
      <p:sp>
        <p:nvSpPr>
          <p:cNvPr id="84997" name="Rectangle 5"/>
          <p:cNvSpPr>
            <a:spLocks noChangeArrowheads="1"/>
          </p:cNvSpPr>
          <p:nvPr/>
        </p:nvSpPr>
        <p:spPr bwMode="auto">
          <a:xfrm>
            <a:off x="1787525" y="1955800"/>
            <a:ext cx="2032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Times New Roman" charset="0"/>
              </a:rPr>
              <a:t>30</a:t>
            </a:r>
            <a:endParaRPr lang="en-US" sz="1600" b="1">
              <a:latin typeface="Times New Roman" charset="0"/>
            </a:endParaRPr>
          </a:p>
        </p:txBody>
      </p:sp>
      <p:sp>
        <p:nvSpPr>
          <p:cNvPr id="84998" name="Rectangle 6"/>
          <p:cNvSpPr>
            <a:spLocks noChangeArrowheads="1"/>
          </p:cNvSpPr>
          <p:nvPr/>
        </p:nvSpPr>
        <p:spPr bwMode="auto">
          <a:xfrm>
            <a:off x="1787525" y="2413000"/>
            <a:ext cx="2032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Times New Roman" charset="0"/>
              </a:rPr>
              <a:t>40</a:t>
            </a:r>
            <a:endParaRPr lang="en-US" sz="1600" b="1">
              <a:latin typeface="Times New Roman" charset="0"/>
            </a:endParaRPr>
          </a:p>
        </p:txBody>
      </p:sp>
      <p:sp>
        <p:nvSpPr>
          <p:cNvPr id="84999" name="Rectangle 7"/>
          <p:cNvSpPr>
            <a:spLocks noChangeArrowheads="1"/>
          </p:cNvSpPr>
          <p:nvPr/>
        </p:nvSpPr>
        <p:spPr bwMode="auto">
          <a:xfrm>
            <a:off x="1787525" y="2889250"/>
            <a:ext cx="2032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Times New Roman" charset="0"/>
              </a:rPr>
              <a:t>50</a:t>
            </a:r>
            <a:endParaRPr lang="en-US" sz="1600" b="1">
              <a:latin typeface="Times New Roman" charset="0"/>
            </a:endParaRPr>
          </a:p>
        </p:txBody>
      </p:sp>
      <p:sp>
        <p:nvSpPr>
          <p:cNvPr id="85000" name="Rectangle 8"/>
          <p:cNvSpPr>
            <a:spLocks noChangeArrowheads="1"/>
          </p:cNvSpPr>
          <p:nvPr/>
        </p:nvSpPr>
        <p:spPr bwMode="auto">
          <a:xfrm>
            <a:off x="1787525" y="3270250"/>
            <a:ext cx="2032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Times New Roman" charset="0"/>
              </a:rPr>
              <a:t>60</a:t>
            </a:r>
            <a:endParaRPr lang="en-US" sz="1600" b="1">
              <a:latin typeface="Times New Roman" charset="0"/>
            </a:endParaRPr>
          </a:p>
        </p:txBody>
      </p:sp>
      <p:sp>
        <p:nvSpPr>
          <p:cNvPr id="85001" name="Rectangle 9"/>
          <p:cNvSpPr>
            <a:spLocks noChangeArrowheads="1"/>
          </p:cNvSpPr>
          <p:nvPr/>
        </p:nvSpPr>
        <p:spPr bwMode="auto">
          <a:xfrm>
            <a:off x="1768475" y="3689350"/>
            <a:ext cx="2032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Times New Roman" charset="0"/>
              </a:rPr>
              <a:t>70</a:t>
            </a:r>
            <a:endParaRPr lang="en-US" sz="1600" b="1">
              <a:latin typeface="Times New Roman" charset="0"/>
            </a:endParaRPr>
          </a:p>
        </p:txBody>
      </p:sp>
      <p:sp>
        <p:nvSpPr>
          <p:cNvPr id="85002" name="Rectangle 10"/>
          <p:cNvSpPr>
            <a:spLocks noChangeArrowheads="1"/>
          </p:cNvSpPr>
          <p:nvPr/>
        </p:nvSpPr>
        <p:spPr bwMode="auto">
          <a:xfrm>
            <a:off x="1787525" y="4108450"/>
            <a:ext cx="2032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Times New Roman" charset="0"/>
              </a:rPr>
              <a:t>80</a:t>
            </a:r>
            <a:endParaRPr lang="en-US" sz="1600" b="1">
              <a:latin typeface="Times New Roman" charset="0"/>
            </a:endParaRPr>
          </a:p>
        </p:txBody>
      </p:sp>
      <p:sp>
        <p:nvSpPr>
          <p:cNvPr id="85003" name="Rectangle 11"/>
          <p:cNvSpPr>
            <a:spLocks noChangeArrowheads="1"/>
          </p:cNvSpPr>
          <p:nvPr/>
        </p:nvSpPr>
        <p:spPr bwMode="auto">
          <a:xfrm>
            <a:off x="1787525" y="4508500"/>
            <a:ext cx="2032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Times New Roman" charset="0"/>
              </a:rPr>
              <a:t>90</a:t>
            </a:r>
            <a:endParaRPr lang="en-US" sz="1600" b="1">
              <a:latin typeface="Times New Roman" charset="0"/>
            </a:endParaRPr>
          </a:p>
        </p:txBody>
      </p:sp>
      <p:sp>
        <p:nvSpPr>
          <p:cNvPr id="85004" name="Rectangle 12"/>
          <p:cNvSpPr>
            <a:spLocks noChangeArrowheads="1"/>
          </p:cNvSpPr>
          <p:nvPr/>
        </p:nvSpPr>
        <p:spPr bwMode="auto">
          <a:xfrm>
            <a:off x="1673225" y="4927600"/>
            <a:ext cx="3048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Times New Roman" charset="0"/>
              </a:rPr>
              <a:t>100</a:t>
            </a:r>
            <a:endParaRPr lang="en-US" sz="1600" b="1">
              <a:latin typeface="Times New Roman" charset="0"/>
            </a:endParaRPr>
          </a:p>
        </p:txBody>
      </p:sp>
      <p:sp>
        <p:nvSpPr>
          <p:cNvPr id="85005" name="Rectangle 13"/>
          <p:cNvSpPr>
            <a:spLocks noChangeArrowheads="1"/>
          </p:cNvSpPr>
          <p:nvPr/>
        </p:nvSpPr>
        <p:spPr bwMode="auto">
          <a:xfrm>
            <a:off x="1673225" y="5327650"/>
            <a:ext cx="3048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Times New Roman" charset="0"/>
              </a:rPr>
              <a:t>110</a:t>
            </a:r>
            <a:endParaRPr lang="en-US" sz="1600" b="1">
              <a:latin typeface="Times New Roman" charset="0"/>
            </a:endParaRPr>
          </a:p>
        </p:txBody>
      </p:sp>
      <p:sp>
        <p:nvSpPr>
          <p:cNvPr id="85006" name="Rectangle 14"/>
          <p:cNvSpPr>
            <a:spLocks noChangeArrowheads="1"/>
          </p:cNvSpPr>
          <p:nvPr/>
        </p:nvSpPr>
        <p:spPr bwMode="auto">
          <a:xfrm>
            <a:off x="1673225" y="5727700"/>
            <a:ext cx="3048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Times New Roman" charset="0"/>
              </a:rPr>
              <a:t>120</a:t>
            </a:r>
            <a:endParaRPr lang="en-US" sz="1600" b="1">
              <a:latin typeface="Times New Roman" charset="0"/>
            </a:endParaRPr>
          </a:p>
        </p:txBody>
      </p:sp>
      <p:grpSp>
        <p:nvGrpSpPr>
          <p:cNvPr id="35854" name="Group 15"/>
          <p:cNvGrpSpPr>
            <a:grpSpLocks/>
          </p:cNvGrpSpPr>
          <p:nvPr/>
        </p:nvGrpSpPr>
        <p:grpSpPr bwMode="auto">
          <a:xfrm>
            <a:off x="2112963" y="476250"/>
            <a:ext cx="4954587" cy="5429250"/>
            <a:chOff x="1331" y="300"/>
            <a:chExt cx="3121" cy="3420"/>
          </a:xfrm>
        </p:grpSpPr>
        <p:sp>
          <p:nvSpPr>
            <p:cNvPr id="35859" name="Line 16"/>
            <p:cNvSpPr>
              <a:spLocks noChangeShapeType="1"/>
            </p:cNvSpPr>
            <p:nvPr/>
          </p:nvSpPr>
          <p:spPr bwMode="auto">
            <a:xfrm>
              <a:off x="1331" y="552"/>
              <a:ext cx="312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860" name="Line 17"/>
            <p:cNvSpPr>
              <a:spLocks noChangeShapeType="1"/>
            </p:cNvSpPr>
            <p:nvPr/>
          </p:nvSpPr>
          <p:spPr bwMode="auto">
            <a:xfrm>
              <a:off x="1331" y="804"/>
              <a:ext cx="312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861" name="Line 18"/>
            <p:cNvSpPr>
              <a:spLocks noChangeShapeType="1"/>
            </p:cNvSpPr>
            <p:nvPr/>
          </p:nvSpPr>
          <p:spPr bwMode="auto">
            <a:xfrm>
              <a:off x="1331" y="1080"/>
              <a:ext cx="312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862" name="Line 19"/>
            <p:cNvSpPr>
              <a:spLocks noChangeShapeType="1"/>
            </p:cNvSpPr>
            <p:nvPr/>
          </p:nvSpPr>
          <p:spPr bwMode="auto">
            <a:xfrm>
              <a:off x="1331" y="1320"/>
              <a:ext cx="312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863" name="Line 20"/>
            <p:cNvSpPr>
              <a:spLocks noChangeShapeType="1"/>
            </p:cNvSpPr>
            <p:nvPr/>
          </p:nvSpPr>
          <p:spPr bwMode="auto">
            <a:xfrm>
              <a:off x="1331" y="1608"/>
              <a:ext cx="312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864" name="Line 21"/>
            <p:cNvSpPr>
              <a:spLocks noChangeShapeType="1"/>
            </p:cNvSpPr>
            <p:nvPr/>
          </p:nvSpPr>
          <p:spPr bwMode="auto">
            <a:xfrm>
              <a:off x="1331" y="1896"/>
              <a:ext cx="312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865" name="Line 22"/>
            <p:cNvSpPr>
              <a:spLocks noChangeShapeType="1"/>
            </p:cNvSpPr>
            <p:nvPr/>
          </p:nvSpPr>
          <p:spPr bwMode="auto">
            <a:xfrm>
              <a:off x="1331" y="2184"/>
              <a:ext cx="312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866" name="Line 23"/>
            <p:cNvSpPr>
              <a:spLocks noChangeShapeType="1"/>
            </p:cNvSpPr>
            <p:nvPr/>
          </p:nvSpPr>
          <p:spPr bwMode="auto">
            <a:xfrm>
              <a:off x="1331" y="2424"/>
              <a:ext cx="312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867" name="Line 24"/>
            <p:cNvSpPr>
              <a:spLocks noChangeShapeType="1"/>
            </p:cNvSpPr>
            <p:nvPr/>
          </p:nvSpPr>
          <p:spPr bwMode="auto">
            <a:xfrm>
              <a:off x="1331" y="2700"/>
              <a:ext cx="312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868" name="Line 25"/>
            <p:cNvSpPr>
              <a:spLocks noChangeShapeType="1"/>
            </p:cNvSpPr>
            <p:nvPr/>
          </p:nvSpPr>
          <p:spPr bwMode="auto">
            <a:xfrm>
              <a:off x="1331" y="2952"/>
              <a:ext cx="312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869" name="Line 26"/>
            <p:cNvSpPr>
              <a:spLocks noChangeShapeType="1"/>
            </p:cNvSpPr>
            <p:nvPr/>
          </p:nvSpPr>
          <p:spPr bwMode="auto">
            <a:xfrm>
              <a:off x="1331" y="3216"/>
              <a:ext cx="312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870" name="Line 27"/>
            <p:cNvSpPr>
              <a:spLocks noChangeShapeType="1"/>
            </p:cNvSpPr>
            <p:nvPr/>
          </p:nvSpPr>
          <p:spPr bwMode="auto">
            <a:xfrm>
              <a:off x="1331" y="3480"/>
              <a:ext cx="312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871" name="Line 28"/>
            <p:cNvSpPr>
              <a:spLocks noChangeShapeType="1"/>
            </p:cNvSpPr>
            <p:nvPr/>
          </p:nvSpPr>
          <p:spPr bwMode="auto">
            <a:xfrm>
              <a:off x="1331" y="3720"/>
              <a:ext cx="312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872" name="Line 29"/>
            <p:cNvSpPr>
              <a:spLocks noChangeShapeType="1"/>
            </p:cNvSpPr>
            <p:nvPr/>
          </p:nvSpPr>
          <p:spPr bwMode="auto">
            <a:xfrm flipV="1">
              <a:off x="1331" y="304"/>
              <a:ext cx="0" cy="34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873" name="Line 30"/>
            <p:cNvSpPr>
              <a:spLocks noChangeShapeType="1"/>
            </p:cNvSpPr>
            <p:nvPr/>
          </p:nvSpPr>
          <p:spPr bwMode="auto">
            <a:xfrm flipV="1">
              <a:off x="1859" y="306"/>
              <a:ext cx="0" cy="341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874" name="Line 31"/>
            <p:cNvSpPr>
              <a:spLocks noChangeShapeType="1"/>
            </p:cNvSpPr>
            <p:nvPr/>
          </p:nvSpPr>
          <p:spPr bwMode="auto">
            <a:xfrm flipV="1">
              <a:off x="2387" y="300"/>
              <a:ext cx="0" cy="342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875" name="Line 32"/>
            <p:cNvSpPr>
              <a:spLocks noChangeShapeType="1"/>
            </p:cNvSpPr>
            <p:nvPr/>
          </p:nvSpPr>
          <p:spPr bwMode="auto">
            <a:xfrm flipV="1">
              <a:off x="2867" y="306"/>
              <a:ext cx="0" cy="341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876" name="Line 33"/>
            <p:cNvSpPr>
              <a:spLocks noChangeShapeType="1"/>
            </p:cNvSpPr>
            <p:nvPr/>
          </p:nvSpPr>
          <p:spPr bwMode="auto">
            <a:xfrm flipV="1">
              <a:off x="3395" y="306"/>
              <a:ext cx="0" cy="341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877" name="Line 34"/>
            <p:cNvSpPr>
              <a:spLocks noChangeShapeType="1"/>
            </p:cNvSpPr>
            <p:nvPr/>
          </p:nvSpPr>
          <p:spPr bwMode="auto">
            <a:xfrm flipV="1">
              <a:off x="3923" y="306"/>
              <a:ext cx="0" cy="341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878" name="Line 35"/>
            <p:cNvSpPr>
              <a:spLocks noChangeShapeType="1"/>
            </p:cNvSpPr>
            <p:nvPr/>
          </p:nvSpPr>
          <p:spPr bwMode="auto">
            <a:xfrm flipV="1">
              <a:off x="4451" y="306"/>
              <a:ext cx="0" cy="341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879" name="Line 36"/>
            <p:cNvSpPr>
              <a:spLocks noChangeShapeType="1"/>
            </p:cNvSpPr>
            <p:nvPr/>
          </p:nvSpPr>
          <p:spPr bwMode="auto">
            <a:xfrm>
              <a:off x="1332" y="300"/>
              <a:ext cx="312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85029" name="Text Box 37"/>
          <p:cNvSpPr txBox="1">
            <a:spLocks noChangeArrowheads="1"/>
          </p:cNvSpPr>
          <p:nvPr/>
        </p:nvSpPr>
        <p:spPr bwMode="auto">
          <a:xfrm rot="-5400000">
            <a:off x="-692944" y="2991644"/>
            <a:ext cx="391953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latin typeface="Times New Roman" charset="0"/>
              </a:rPr>
              <a:t>HEARING LEVEL (dB HL)</a:t>
            </a:r>
          </a:p>
        </p:txBody>
      </p:sp>
      <p:sp>
        <p:nvSpPr>
          <p:cNvPr id="85030" name="Text Box 38"/>
          <p:cNvSpPr txBox="1">
            <a:spLocks noChangeArrowheads="1"/>
          </p:cNvSpPr>
          <p:nvPr/>
        </p:nvSpPr>
        <p:spPr bwMode="auto">
          <a:xfrm>
            <a:off x="1912938" y="4976813"/>
            <a:ext cx="5365750" cy="914400"/>
          </a:xfrm>
          <a:prstGeom prst="rect">
            <a:avLst/>
          </a:prstGeom>
          <a:noFill/>
          <a:ln w="9525">
            <a:noFill/>
            <a:miter lim="800000"/>
            <a:headEnd/>
            <a:tailEnd/>
          </a:ln>
          <a:effectLst/>
        </p:spPr>
        <p:txBody>
          <a:bodyPr>
            <a:spAutoFit/>
          </a:bodyPr>
          <a:lstStyle/>
          <a:p>
            <a:pPr algn="ctr">
              <a:defRPr/>
            </a:pPr>
            <a:r>
              <a:rPr lang="en-US" sz="5400" b="1">
                <a:solidFill>
                  <a:srgbClr val="CC3300"/>
                </a:solidFill>
                <a:effectLst>
                  <a:outerShdw blurRad="38100" dist="38100" dir="2700000" algn="tl">
                    <a:srgbClr val="C0C0C0"/>
                  </a:outerShdw>
                </a:effectLst>
                <a:latin typeface="Times New Roman" pitchFamily="18" charset="0"/>
                <a:ea typeface="+mn-ea"/>
                <a:cs typeface="+mn-cs"/>
              </a:rPr>
              <a:t>LOUD</a:t>
            </a:r>
            <a:endParaRPr lang="en-US" sz="3600">
              <a:solidFill>
                <a:srgbClr val="CC3300"/>
              </a:solidFill>
              <a:latin typeface="Times New Roman" pitchFamily="18" charset="0"/>
              <a:ea typeface="+mn-ea"/>
              <a:cs typeface="+mn-cs"/>
            </a:endParaRPr>
          </a:p>
        </p:txBody>
      </p:sp>
      <p:sp>
        <p:nvSpPr>
          <p:cNvPr id="85031" name="Text Box 39"/>
          <p:cNvSpPr txBox="1">
            <a:spLocks noChangeArrowheads="1"/>
          </p:cNvSpPr>
          <p:nvPr/>
        </p:nvSpPr>
        <p:spPr bwMode="auto">
          <a:xfrm>
            <a:off x="2025650" y="511175"/>
            <a:ext cx="5232400" cy="914400"/>
          </a:xfrm>
          <a:prstGeom prst="rect">
            <a:avLst/>
          </a:prstGeom>
          <a:noFill/>
          <a:ln w="9525">
            <a:noFill/>
            <a:miter lim="800000"/>
            <a:headEnd/>
            <a:tailEnd/>
          </a:ln>
          <a:effectLst/>
        </p:spPr>
        <p:txBody>
          <a:bodyPr>
            <a:spAutoFit/>
          </a:bodyPr>
          <a:lstStyle/>
          <a:p>
            <a:pPr algn="ctr">
              <a:defRPr/>
            </a:pPr>
            <a:r>
              <a:rPr lang="en-US" sz="5400" b="1">
                <a:solidFill>
                  <a:srgbClr val="CC3300"/>
                </a:solidFill>
                <a:effectLst>
                  <a:outerShdw blurRad="38100" dist="38100" dir="2700000" algn="tl">
                    <a:srgbClr val="C0C0C0"/>
                  </a:outerShdw>
                </a:effectLst>
                <a:latin typeface="Times New Roman" pitchFamily="18" charset="0"/>
                <a:ea typeface="+mn-ea"/>
                <a:cs typeface="+mn-cs"/>
              </a:rPr>
              <a:t>SOFT</a:t>
            </a:r>
            <a:endParaRPr lang="en-US" sz="3600">
              <a:solidFill>
                <a:srgbClr val="CC3300"/>
              </a:solidFill>
              <a:latin typeface="Times New Roman" pitchFamily="18" charset="0"/>
              <a:ea typeface="+mn-ea"/>
              <a:cs typeface="+mn-cs"/>
            </a:endParaRPr>
          </a:p>
        </p:txBody>
      </p:sp>
      <p:sp>
        <p:nvSpPr>
          <p:cNvPr id="85032" name="Line 40"/>
          <p:cNvSpPr>
            <a:spLocks noChangeShapeType="1"/>
          </p:cNvSpPr>
          <p:nvPr/>
        </p:nvSpPr>
        <p:spPr bwMode="auto">
          <a:xfrm>
            <a:off x="4592638" y="1357313"/>
            <a:ext cx="0" cy="3708400"/>
          </a:xfrm>
          <a:prstGeom prst="line">
            <a:avLst/>
          </a:prstGeom>
          <a:noFill/>
          <a:ln w="76200">
            <a:solidFill>
              <a:srgbClr val="CC33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4995"/>
                                        </p:tgtEl>
                                        <p:attrNameLst>
                                          <p:attrName>style.visibility</p:attrName>
                                        </p:attrNameLst>
                                      </p:cBhvr>
                                      <p:to>
                                        <p:strVal val="visible"/>
                                      </p:to>
                                    </p:set>
                                    <p:anim calcmode="lin" valueType="num">
                                      <p:cBhvr additive="base">
                                        <p:cTn id="7" dur="500" fill="hold"/>
                                        <p:tgtEl>
                                          <p:spTgt spid="84995"/>
                                        </p:tgtEl>
                                        <p:attrNameLst>
                                          <p:attrName>ppt_x</p:attrName>
                                        </p:attrNameLst>
                                      </p:cBhvr>
                                      <p:tavLst>
                                        <p:tav tm="0">
                                          <p:val>
                                            <p:strVal val="0-#ppt_w/2"/>
                                          </p:val>
                                        </p:tav>
                                        <p:tav tm="100000">
                                          <p:val>
                                            <p:strVal val="#ppt_x"/>
                                          </p:val>
                                        </p:tav>
                                      </p:tavLst>
                                    </p:anim>
                                    <p:anim calcmode="lin" valueType="num">
                                      <p:cBhvr additive="base">
                                        <p:cTn id="8" dur="500" fill="hold"/>
                                        <p:tgtEl>
                                          <p:spTgt spid="8499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tone_soft_loud2.wav"/>
                                        </p:tgtEl>
                                      </p:cMediaNode>
                                    </p:audio>
                                  </p:sub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84994"/>
                                        </p:tgtEl>
                                        <p:attrNameLst>
                                          <p:attrName>style.visibility</p:attrName>
                                        </p:attrNameLst>
                                      </p:cBhvr>
                                      <p:to>
                                        <p:strVal val="visible"/>
                                      </p:to>
                                    </p:set>
                                    <p:anim calcmode="lin" valueType="num">
                                      <p:cBhvr additive="base">
                                        <p:cTn id="12" dur="500" fill="hold"/>
                                        <p:tgtEl>
                                          <p:spTgt spid="84994"/>
                                        </p:tgtEl>
                                        <p:attrNameLst>
                                          <p:attrName>ppt_x</p:attrName>
                                        </p:attrNameLst>
                                      </p:cBhvr>
                                      <p:tavLst>
                                        <p:tav tm="0">
                                          <p:val>
                                            <p:strVal val="0-#ppt_w/2"/>
                                          </p:val>
                                        </p:tav>
                                        <p:tav tm="100000">
                                          <p:val>
                                            <p:strVal val="#ppt_x"/>
                                          </p:val>
                                        </p:tav>
                                      </p:tavLst>
                                    </p:anim>
                                    <p:anim calcmode="lin" valueType="num">
                                      <p:cBhvr additive="base">
                                        <p:cTn id="13" dur="500" fill="hold"/>
                                        <p:tgtEl>
                                          <p:spTgt spid="84994"/>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84996"/>
                                        </p:tgtEl>
                                        <p:attrNameLst>
                                          <p:attrName>style.visibility</p:attrName>
                                        </p:attrNameLst>
                                      </p:cBhvr>
                                      <p:to>
                                        <p:strVal val="visible"/>
                                      </p:to>
                                    </p:set>
                                    <p:anim calcmode="lin" valueType="num">
                                      <p:cBhvr additive="base">
                                        <p:cTn id="17" dur="500" fill="hold"/>
                                        <p:tgtEl>
                                          <p:spTgt spid="84996"/>
                                        </p:tgtEl>
                                        <p:attrNameLst>
                                          <p:attrName>ppt_x</p:attrName>
                                        </p:attrNameLst>
                                      </p:cBhvr>
                                      <p:tavLst>
                                        <p:tav tm="0">
                                          <p:val>
                                            <p:strVal val="0-#ppt_w/2"/>
                                          </p:val>
                                        </p:tav>
                                        <p:tav tm="100000">
                                          <p:val>
                                            <p:strVal val="#ppt_x"/>
                                          </p:val>
                                        </p:tav>
                                      </p:tavLst>
                                    </p:anim>
                                    <p:anim calcmode="lin" valueType="num">
                                      <p:cBhvr additive="base">
                                        <p:cTn id="18" dur="500" fill="hold"/>
                                        <p:tgtEl>
                                          <p:spTgt spid="84996"/>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84997"/>
                                        </p:tgtEl>
                                        <p:attrNameLst>
                                          <p:attrName>style.visibility</p:attrName>
                                        </p:attrNameLst>
                                      </p:cBhvr>
                                      <p:to>
                                        <p:strVal val="visible"/>
                                      </p:to>
                                    </p:set>
                                    <p:anim calcmode="lin" valueType="num">
                                      <p:cBhvr additive="base">
                                        <p:cTn id="22" dur="500" fill="hold"/>
                                        <p:tgtEl>
                                          <p:spTgt spid="84997"/>
                                        </p:tgtEl>
                                        <p:attrNameLst>
                                          <p:attrName>ppt_x</p:attrName>
                                        </p:attrNameLst>
                                      </p:cBhvr>
                                      <p:tavLst>
                                        <p:tav tm="0">
                                          <p:val>
                                            <p:strVal val="0-#ppt_w/2"/>
                                          </p:val>
                                        </p:tav>
                                        <p:tav tm="100000">
                                          <p:val>
                                            <p:strVal val="#ppt_x"/>
                                          </p:val>
                                        </p:tav>
                                      </p:tavLst>
                                    </p:anim>
                                    <p:anim calcmode="lin" valueType="num">
                                      <p:cBhvr additive="base">
                                        <p:cTn id="23" dur="500" fill="hold"/>
                                        <p:tgtEl>
                                          <p:spTgt spid="84997"/>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84998"/>
                                        </p:tgtEl>
                                        <p:attrNameLst>
                                          <p:attrName>style.visibility</p:attrName>
                                        </p:attrNameLst>
                                      </p:cBhvr>
                                      <p:to>
                                        <p:strVal val="visible"/>
                                      </p:to>
                                    </p:set>
                                    <p:anim calcmode="lin" valueType="num">
                                      <p:cBhvr additive="base">
                                        <p:cTn id="27" dur="500" fill="hold"/>
                                        <p:tgtEl>
                                          <p:spTgt spid="84998"/>
                                        </p:tgtEl>
                                        <p:attrNameLst>
                                          <p:attrName>ppt_x</p:attrName>
                                        </p:attrNameLst>
                                      </p:cBhvr>
                                      <p:tavLst>
                                        <p:tav tm="0">
                                          <p:val>
                                            <p:strVal val="0-#ppt_w/2"/>
                                          </p:val>
                                        </p:tav>
                                        <p:tav tm="100000">
                                          <p:val>
                                            <p:strVal val="#ppt_x"/>
                                          </p:val>
                                        </p:tav>
                                      </p:tavLst>
                                    </p:anim>
                                    <p:anim calcmode="lin" valueType="num">
                                      <p:cBhvr additive="base">
                                        <p:cTn id="28" dur="500" fill="hold"/>
                                        <p:tgtEl>
                                          <p:spTgt spid="84998"/>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84999"/>
                                        </p:tgtEl>
                                        <p:attrNameLst>
                                          <p:attrName>style.visibility</p:attrName>
                                        </p:attrNameLst>
                                      </p:cBhvr>
                                      <p:to>
                                        <p:strVal val="visible"/>
                                      </p:to>
                                    </p:set>
                                    <p:anim calcmode="lin" valueType="num">
                                      <p:cBhvr additive="base">
                                        <p:cTn id="32" dur="500" fill="hold"/>
                                        <p:tgtEl>
                                          <p:spTgt spid="84999"/>
                                        </p:tgtEl>
                                        <p:attrNameLst>
                                          <p:attrName>ppt_x</p:attrName>
                                        </p:attrNameLst>
                                      </p:cBhvr>
                                      <p:tavLst>
                                        <p:tav tm="0">
                                          <p:val>
                                            <p:strVal val="0-#ppt_w/2"/>
                                          </p:val>
                                        </p:tav>
                                        <p:tav tm="100000">
                                          <p:val>
                                            <p:strVal val="#ppt_x"/>
                                          </p:val>
                                        </p:tav>
                                      </p:tavLst>
                                    </p:anim>
                                    <p:anim calcmode="lin" valueType="num">
                                      <p:cBhvr additive="base">
                                        <p:cTn id="33" dur="500" fill="hold"/>
                                        <p:tgtEl>
                                          <p:spTgt spid="84999"/>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85000"/>
                                        </p:tgtEl>
                                        <p:attrNameLst>
                                          <p:attrName>style.visibility</p:attrName>
                                        </p:attrNameLst>
                                      </p:cBhvr>
                                      <p:to>
                                        <p:strVal val="visible"/>
                                      </p:to>
                                    </p:set>
                                    <p:anim calcmode="lin" valueType="num">
                                      <p:cBhvr additive="base">
                                        <p:cTn id="37" dur="500" fill="hold"/>
                                        <p:tgtEl>
                                          <p:spTgt spid="85000"/>
                                        </p:tgtEl>
                                        <p:attrNameLst>
                                          <p:attrName>ppt_x</p:attrName>
                                        </p:attrNameLst>
                                      </p:cBhvr>
                                      <p:tavLst>
                                        <p:tav tm="0">
                                          <p:val>
                                            <p:strVal val="0-#ppt_w/2"/>
                                          </p:val>
                                        </p:tav>
                                        <p:tav tm="100000">
                                          <p:val>
                                            <p:strVal val="#ppt_x"/>
                                          </p:val>
                                        </p:tav>
                                      </p:tavLst>
                                    </p:anim>
                                    <p:anim calcmode="lin" valueType="num">
                                      <p:cBhvr additive="base">
                                        <p:cTn id="38" dur="500" fill="hold"/>
                                        <p:tgtEl>
                                          <p:spTgt spid="85000"/>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85001"/>
                                        </p:tgtEl>
                                        <p:attrNameLst>
                                          <p:attrName>style.visibility</p:attrName>
                                        </p:attrNameLst>
                                      </p:cBhvr>
                                      <p:to>
                                        <p:strVal val="visible"/>
                                      </p:to>
                                    </p:set>
                                    <p:anim calcmode="lin" valueType="num">
                                      <p:cBhvr additive="base">
                                        <p:cTn id="42" dur="500" fill="hold"/>
                                        <p:tgtEl>
                                          <p:spTgt spid="85001"/>
                                        </p:tgtEl>
                                        <p:attrNameLst>
                                          <p:attrName>ppt_x</p:attrName>
                                        </p:attrNameLst>
                                      </p:cBhvr>
                                      <p:tavLst>
                                        <p:tav tm="0">
                                          <p:val>
                                            <p:strVal val="0-#ppt_w/2"/>
                                          </p:val>
                                        </p:tav>
                                        <p:tav tm="100000">
                                          <p:val>
                                            <p:strVal val="#ppt_x"/>
                                          </p:val>
                                        </p:tav>
                                      </p:tavLst>
                                    </p:anim>
                                    <p:anim calcmode="lin" valueType="num">
                                      <p:cBhvr additive="base">
                                        <p:cTn id="43" dur="500" fill="hold"/>
                                        <p:tgtEl>
                                          <p:spTgt spid="85001"/>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4000"/>
                            </p:stCondLst>
                            <p:childTnLst>
                              <p:par>
                                <p:cTn id="45" presetID="2" presetClass="entr" presetSubtype="8" fill="hold" grpId="0" nodeType="afterEffect">
                                  <p:stCondLst>
                                    <p:cond delay="0"/>
                                  </p:stCondLst>
                                  <p:childTnLst>
                                    <p:set>
                                      <p:cBhvr>
                                        <p:cTn id="46" dur="1" fill="hold">
                                          <p:stCondLst>
                                            <p:cond delay="0"/>
                                          </p:stCondLst>
                                        </p:cTn>
                                        <p:tgtEl>
                                          <p:spTgt spid="85002"/>
                                        </p:tgtEl>
                                        <p:attrNameLst>
                                          <p:attrName>style.visibility</p:attrName>
                                        </p:attrNameLst>
                                      </p:cBhvr>
                                      <p:to>
                                        <p:strVal val="visible"/>
                                      </p:to>
                                    </p:set>
                                    <p:anim calcmode="lin" valueType="num">
                                      <p:cBhvr additive="base">
                                        <p:cTn id="47" dur="500" fill="hold"/>
                                        <p:tgtEl>
                                          <p:spTgt spid="85002"/>
                                        </p:tgtEl>
                                        <p:attrNameLst>
                                          <p:attrName>ppt_x</p:attrName>
                                        </p:attrNameLst>
                                      </p:cBhvr>
                                      <p:tavLst>
                                        <p:tav tm="0">
                                          <p:val>
                                            <p:strVal val="0-#ppt_w/2"/>
                                          </p:val>
                                        </p:tav>
                                        <p:tav tm="100000">
                                          <p:val>
                                            <p:strVal val="#ppt_x"/>
                                          </p:val>
                                        </p:tav>
                                      </p:tavLst>
                                    </p:anim>
                                    <p:anim calcmode="lin" valueType="num">
                                      <p:cBhvr additive="base">
                                        <p:cTn id="48" dur="500" fill="hold"/>
                                        <p:tgtEl>
                                          <p:spTgt spid="85002"/>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4500"/>
                            </p:stCondLst>
                            <p:childTnLst>
                              <p:par>
                                <p:cTn id="50" presetID="2" presetClass="entr" presetSubtype="8" fill="hold" grpId="0" nodeType="afterEffect">
                                  <p:stCondLst>
                                    <p:cond delay="0"/>
                                  </p:stCondLst>
                                  <p:childTnLst>
                                    <p:set>
                                      <p:cBhvr>
                                        <p:cTn id="51" dur="1" fill="hold">
                                          <p:stCondLst>
                                            <p:cond delay="0"/>
                                          </p:stCondLst>
                                        </p:cTn>
                                        <p:tgtEl>
                                          <p:spTgt spid="85003"/>
                                        </p:tgtEl>
                                        <p:attrNameLst>
                                          <p:attrName>style.visibility</p:attrName>
                                        </p:attrNameLst>
                                      </p:cBhvr>
                                      <p:to>
                                        <p:strVal val="visible"/>
                                      </p:to>
                                    </p:set>
                                    <p:anim calcmode="lin" valueType="num">
                                      <p:cBhvr additive="base">
                                        <p:cTn id="52" dur="500" fill="hold"/>
                                        <p:tgtEl>
                                          <p:spTgt spid="85003"/>
                                        </p:tgtEl>
                                        <p:attrNameLst>
                                          <p:attrName>ppt_x</p:attrName>
                                        </p:attrNameLst>
                                      </p:cBhvr>
                                      <p:tavLst>
                                        <p:tav tm="0">
                                          <p:val>
                                            <p:strVal val="0-#ppt_w/2"/>
                                          </p:val>
                                        </p:tav>
                                        <p:tav tm="100000">
                                          <p:val>
                                            <p:strVal val="#ppt_x"/>
                                          </p:val>
                                        </p:tav>
                                      </p:tavLst>
                                    </p:anim>
                                    <p:anim calcmode="lin" valueType="num">
                                      <p:cBhvr additive="base">
                                        <p:cTn id="53" dur="500" fill="hold"/>
                                        <p:tgtEl>
                                          <p:spTgt spid="85003"/>
                                        </p:tgtEl>
                                        <p:attrNameLst>
                                          <p:attrName>ppt_y</p:attrName>
                                        </p:attrNameLst>
                                      </p:cBhvr>
                                      <p:tavLst>
                                        <p:tav tm="0">
                                          <p:val>
                                            <p:strVal val="#ppt_y"/>
                                          </p:val>
                                        </p:tav>
                                        <p:tav tm="100000">
                                          <p:val>
                                            <p:strVal val="#ppt_y"/>
                                          </p:val>
                                        </p:tav>
                                      </p:tavLst>
                                    </p:anim>
                                  </p:childTnLst>
                                </p:cTn>
                              </p:par>
                            </p:childTnLst>
                          </p:cTn>
                        </p:par>
                        <p:par>
                          <p:cTn id="54" fill="hold" nodeType="afterGroup">
                            <p:stCondLst>
                              <p:cond delay="5000"/>
                            </p:stCondLst>
                            <p:childTnLst>
                              <p:par>
                                <p:cTn id="55" presetID="2" presetClass="entr" presetSubtype="8" fill="hold" grpId="0" nodeType="afterEffect">
                                  <p:stCondLst>
                                    <p:cond delay="0"/>
                                  </p:stCondLst>
                                  <p:childTnLst>
                                    <p:set>
                                      <p:cBhvr>
                                        <p:cTn id="56" dur="1" fill="hold">
                                          <p:stCondLst>
                                            <p:cond delay="0"/>
                                          </p:stCondLst>
                                        </p:cTn>
                                        <p:tgtEl>
                                          <p:spTgt spid="85004"/>
                                        </p:tgtEl>
                                        <p:attrNameLst>
                                          <p:attrName>style.visibility</p:attrName>
                                        </p:attrNameLst>
                                      </p:cBhvr>
                                      <p:to>
                                        <p:strVal val="visible"/>
                                      </p:to>
                                    </p:set>
                                    <p:anim calcmode="lin" valueType="num">
                                      <p:cBhvr additive="base">
                                        <p:cTn id="57" dur="500" fill="hold"/>
                                        <p:tgtEl>
                                          <p:spTgt spid="85004"/>
                                        </p:tgtEl>
                                        <p:attrNameLst>
                                          <p:attrName>ppt_x</p:attrName>
                                        </p:attrNameLst>
                                      </p:cBhvr>
                                      <p:tavLst>
                                        <p:tav tm="0">
                                          <p:val>
                                            <p:strVal val="0-#ppt_w/2"/>
                                          </p:val>
                                        </p:tav>
                                        <p:tav tm="100000">
                                          <p:val>
                                            <p:strVal val="#ppt_x"/>
                                          </p:val>
                                        </p:tav>
                                      </p:tavLst>
                                    </p:anim>
                                    <p:anim calcmode="lin" valueType="num">
                                      <p:cBhvr additive="base">
                                        <p:cTn id="58" dur="500" fill="hold"/>
                                        <p:tgtEl>
                                          <p:spTgt spid="85004"/>
                                        </p:tgtEl>
                                        <p:attrNameLst>
                                          <p:attrName>ppt_y</p:attrName>
                                        </p:attrNameLst>
                                      </p:cBhvr>
                                      <p:tavLst>
                                        <p:tav tm="0">
                                          <p:val>
                                            <p:strVal val="#ppt_y"/>
                                          </p:val>
                                        </p:tav>
                                        <p:tav tm="100000">
                                          <p:val>
                                            <p:strVal val="#ppt_y"/>
                                          </p:val>
                                        </p:tav>
                                      </p:tavLst>
                                    </p:anim>
                                  </p:childTnLst>
                                </p:cTn>
                              </p:par>
                            </p:childTnLst>
                          </p:cTn>
                        </p:par>
                        <p:par>
                          <p:cTn id="59" fill="hold" nodeType="afterGroup">
                            <p:stCondLst>
                              <p:cond delay="5500"/>
                            </p:stCondLst>
                            <p:childTnLst>
                              <p:par>
                                <p:cTn id="60" presetID="2" presetClass="entr" presetSubtype="8" fill="hold" grpId="0" nodeType="afterEffect">
                                  <p:stCondLst>
                                    <p:cond delay="0"/>
                                  </p:stCondLst>
                                  <p:childTnLst>
                                    <p:set>
                                      <p:cBhvr>
                                        <p:cTn id="61" dur="1" fill="hold">
                                          <p:stCondLst>
                                            <p:cond delay="0"/>
                                          </p:stCondLst>
                                        </p:cTn>
                                        <p:tgtEl>
                                          <p:spTgt spid="85005"/>
                                        </p:tgtEl>
                                        <p:attrNameLst>
                                          <p:attrName>style.visibility</p:attrName>
                                        </p:attrNameLst>
                                      </p:cBhvr>
                                      <p:to>
                                        <p:strVal val="visible"/>
                                      </p:to>
                                    </p:set>
                                    <p:anim calcmode="lin" valueType="num">
                                      <p:cBhvr additive="base">
                                        <p:cTn id="62" dur="500" fill="hold"/>
                                        <p:tgtEl>
                                          <p:spTgt spid="85005"/>
                                        </p:tgtEl>
                                        <p:attrNameLst>
                                          <p:attrName>ppt_x</p:attrName>
                                        </p:attrNameLst>
                                      </p:cBhvr>
                                      <p:tavLst>
                                        <p:tav tm="0">
                                          <p:val>
                                            <p:strVal val="0-#ppt_w/2"/>
                                          </p:val>
                                        </p:tav>
                                        <p:tav tm="100000">
                                          <p:val>
                                            <p:strVal val="#ppt_x"/>
                                          </p:val>
                                        </p:tav>
                                      </p:tavLst>
                                    </p:anim>
                                    <p:anim calcmode="lin" valueType="num">
                                      <p:cBhvr additive="base">
                                        <p:cTn id="63" dur="500" fill="hold"/>
                                        <p:tgtEl>
                                          <p:spTgt spid="85005"/>
                                        </p:tgtEl>
                                        <p:attrNameLst>
                                          <p:attrName>ppt_y</p:attrName>
                                        </p:attrNameLst>
                                      </p:cBhvr>
                                      <p:tavLst>
                                        <p:tav tm="0">
                                          <p:val>
                                            <p:strVal val="#ppt_y"/>
                                          </p:val>
                                        </p:tav>
                                        <p:tav tm="100000">
                                          <p:val>
                                            <p:strVal val="#ppt_y"/>
                                          </p:val>
                                        </p:tav>
                                      </p:tavLst>
                                    </p:anim>
                                  </p:childTnLst>
                                </p:cTn>
                              </p:par>
                            </p:childTnLst>
                          </p:cTn>
                        </p:par>
                        <p:par>
                          <p:cTn id="64" fill="hold" nodeType="afterGroup">
                            <p:stCondLst>
                              <p:cond delay="6000"/>
                            </p:stCondLst>
                            <p:childTnLst>
                              <p:par>
                                <p:cTn id="65" presetID="2" presetClass="entr" presetSubtype="8" fill="hold" grpId="0" nodeType="afterEffect">
                                  <p:stCondLst>
                                    <p:cond delay="0"/>
                                  </p:stCondLst>
                                  <p:childTnLst>
                                    <p:set>
                                      <p:cBhvr>
                                        <p:cTn id="66" dur="1" fill="hold">
                                          <p:stCondLst>
                                            <p:cond delay="0"/>
                                          </p:stCondLst>
                                        </p:cTn>
                                        <p:tgtEl>
                                          <p:spTgt spid="85006"/>
                                        </p:tgtEl>
                                        <p:attrNameLst>
                                          <p:attrName>style.visibility</p:attrName>
                                        </p:attrNameLst>
                                      </p:cBhvr>
                                      <p:to>
                                        <p:strVal val="visible"/>
                                      </p:to>
                                    </p:set>
                                    <p:anim calcmode="lin" valueType="num">
                                      <p:cBhvr additive="base">
                                        <p:cTn id="67" dur="500" fill="hold"/>
                                        <p:tgtEl>
                                          <p:spTgt spid="85006"/>
                                        </p:tgtEl>
                                        <p:attrNameLst>
                                          <p:attrName>ppt_x</p:attrName>
                                        </p:attrNameLst>
                                      </p:cBhvr>
                                      <p:tavLst>
                                        <p:tav tm="0">
                                          <p:val>
                                            <p:strVal val="0-#ppt_w/2"/>
                                          </p:val>
                                        </p:tav>
                                        <p:tav tm="100000">
                                          <p:val>
                                            <p:strVal val="#ppt_x"/>
                                          </p:val>
                                        </p:tav>
                                      </p:tavLst>
                                    </p:anim>
                                    <p:anim calcmode="lin" valueType="num">
                                      <p:cBhvr additive="base">
                                        <p:cTn id="68" dur="500" fill="hold"/>
                                        <p:tgtEl>
                                          <p:spTgt spid="85006"/>
                                        </p:tgtEl>
                                        <p:attrNameLst>
                                          <p:attrName>ppt_y</p:attrName>
                                        </p:attrNameLst>
                                      </p:cBhvr>
                                      <p:tavLst>
                                        <p:tav tm="0">
                                          <p:val>
                                            <p:strVal val="#ppt_y"/>
                                          </p:val>
                                        </p:tav>
                                        <p:tav tm="100000">
                                          <p:val>
                                            <p:strVal val="#ppt_y"/>
                                          </p:val>
                                        </p:tav>
                                      </p:tavLst>
                                    </p:anim>
                                  </p:childTnLst>
                                </p:cTn>
                              </p:par>
                            </p:childTnLst>
                          </p:cTn>
                        </p:par>
                        <p:par>
                          <p:cTn id="69" fill="hold" nodeType="afterGroup">
                            <p:stCondLst>
                              <p:cond delay="6500"/>
                            </p:stCondLst>
                            <p:childTnLst>
                              <p:par>
                                <p:cTn id="70" presetID="2" presetClass="entr" presetSubtype="8" fill="hold" grpId="0" nodeType="afterEffect">
                                  <p:stCondLst>
                                    <p:cond delay="0"/>
                                  </p:stCondLst>
                                  <p:childTnLst>
                                    <p:set>
                                      <p:cBhvr>
                                        <p:cTn id="71" dur="1" fill="hold">
                                          <p:stCondLst>
                                            <p:cond delay="0"/>
                                          </p:stCondLst>
                                        </p:cTn>
                                        <p:tgtEl>
                                          <p:spTgt spid="85029"/>
                                        </p:tgtEl>
                                        <p:attrNameLst>
                                          <p:attrName>style.visibility</p:attrName>
                                        </p:attrNameLst>
                                      </p:cBhvr>
                                      <p:to>
                                        <p:strVal val="visible"/>
                                      </p:to>
                                    </p:set>
                                    <p:anim calcmode="lin" valueType="num">
                                      <p:cBhvr additive="base">
                                        <p:cTn id="72" dur="500" fill="hold"/>
                                        <p:tgtEl>
                                          <p:spTgt spid="85029"/>
                                        </p:tgtEl>
                                        <p:attrNameLst>
                                          <p:attrName>ppt_x</p:attrName>
                                        </p:attrNameLst>
                                      </p:cBhvr>
                                      <p:tavLst>
                                        <p:tav tm="0">
                                          <p:val>
                                            <p:strVal val="0-#ppt_w/2"/>
                                          </p:val>
                                        </p:tav>
                                        <p:tav tm="100000">
                                          <p:val>
                                            <p:strVal val="#ppt_x"/>
                                          </p:val>
                                        </p:tav>
                                      </p:tavLst>
                                    </p:anim>
                                    <p:anim calcmode="lin" valueType="num">
                                      <p:cBhvr additive="base">
                                        <p:cTn id="73" dur="500" fill="hold"/>
                                        <p:tgtEl>
                                          <p:spTgt spid="85029"/>
                                        </p:tgtEl>
                                        <p:attrNameLst>
                                          <p:attrName>ppt_y</p:attrName>
                                        </p:attrNameLst>
                                      </p:cBhvr>
                                      <p:tavLst>
                                        <p:tav tm="0">
                                          <p:val>
                                            <p:strVal val="#ppt_y"/>
                                          </p:val>
                                        </p:tav>
                                        <p:tav tm="100000">
                                          <p:val>
                                            <p:strVal val="#ppt_y"/>
                                          </p:val>
                                        </p:tav>
                                      </p:tavLst>
                                    </p:anim>
                                  </p:childTnLst>
                                </p:cTn>
                              </p:par>
                            </p:childTnLst>
                          </p:cTn>
                        </p:par>
                        <p:par>
                          <p:cTn id="74" fill="hold" nodeType="afterGroup">
                            <p:stCondLst>
                              <p:cond delay="7000"/>
                            </p:stCondLst>
                            <p:childTnLst>
                              <p:par>
                                <p:cTn id="75" presetID="22" presetClass="entr" presetSubtype="1" fill="hold" grpId="0" nodeType="afterEffect">
                                  <p:stCondLst>
                                    <p:cond delay="0"/>
                                  </p:stCondLst>
                                  <p:childTnLst>
                                    <p:set>
                                      <p:cBhvr>
                                        <p:cTn id="76" dur="1" fill="hold">
                                          <p:stCondLst>
                                            <p:cond delay="0"/>
                                          </p:stCondLst>
                                        </p:cTn>
                                        <p:tgtEl>
                                          <p:spTgt spid="85031"/>
                                        </p:tgtEl>
                                        <p:attrNameLst>
                                          <p:attrName>style.visibility</p:attrName>
                                        </p:attrNameLst>
                                      </p:cBhvr>
                                      <p:to>
                                        <p:strVal val="visible"/>
                                      </p:to>
                                    </p:set>
                                    <p:animEffect transition="in" filter="wipe(up)">
                                      <p:cBhvr>
                                        <p:cTn id="77" dur="500"/>
                                        <p:tgtEl>
                                          <p:spTgt spid="85031"/>
                                        </p:tgtEl>
                                      </p:cBhvr>
                                    </p:animEffect>
                                  </p:childTnLst>
                                </p:cTn>
                              </p:par>
                            </p:childTnLst>
                          </p:cTn>
                        </p:par>
                        <p:par>
                          <p:cTn id="78" fill="hold" nodeType="afterGroup">
                            <p:stCondLst>
                              <p:cond delay="7500"/>
                            </p:stCondLst>
                            <p:childTnLst>
                              <p:par>
                                <p:cTn id="79" presetID="22" presetClass="entr" presetSubtype="1" fill="hold" grpId="0" nodeType="afterEffect">
                                  <p:stCondLst>
                                    <p:cond delay="0"/>
                                  </p:stCondLst>
                                  <p:childTnLst>
                                    <p:set>
                                      <p:cBhvr>
                                        <p:cTn id="80" dur="1" fill="hold">
                                          <p:stCondLst>
                                            <p:cond delay="0"/>
                                          </p:stCondLst>
                                        </p:cTn>
                                        <p:tgtEl>
                                          <p:spTgt spid="85032"/>
                                        </p:tgtEl>
                                        <p:attrNameLst>
                                          <p:attrName>style.visibility</p:attrName>
                                        </p:attrNameLst>
                                      </p:cBhvr>
                                      <p:to>
                                        <p:strVal val="visible"/>
                                      </p:to>
                                    </p:set>
                                    <p:animEffect transition="in" filter="wipe(up)">
                                      <p:cBhvr>
                                        <p:cTn id="81" dur="500"/>
                                        <p:tgtEl>
                                          <p:spTgt spid="85032"/>
                                        </p:tgtEl>
                                      </p:cBhvr>
                                    </p:animEffect>
                                  </p:childTnLst>
                                </p:cTn>
                              </p:par>
                            </p:childTnLst>
                          </p:cTn>
                        </p:par>
                        <p:par>
                          <p:cTn id="82" fill="hold" nodeType="afterGroup">
                            <p:stCondLst>
                              <p:cond delay="8000"/>
                            </p:stCondLst>
                            <p:childTnLst>
                              <p:par>
                                <p:cTn id="83" presetID="22" presetClass="entr" presetSubtype="1" fill="hold" grpId="0" nodeType="afterEffect">
                                  <p:stCondLst>
                                    <p:cond delay="0"/>
                                  </p:stCondLst>
                                  <p:childTnLst>
                                    <p:set>
                                      <p:cBhvr>
                                        <p:cTn id="84" dur="1" fill="hold">
                                          <p:stCondLst>
                                            <p:cond delay="0"/>
                                          </p:stCondLst>
                                        </p:cTn>
                                        <p:tgtEl>
                                          <p:spTgt spid="85030"/>
                                        </p:tgtEl>
                                        <p:attrNameLst>
                                          <p:attrName>style.visibility</p:attrName>
                                        </p:attrNameLst>
                                      </p:cBhvr>
                                      <p:to>
                                        <p:strVal val="visible"/>
                                      </p:to>
                                    </p:set>
                                    <p:animEffect transition="in" filter="wipe(up)">
                                      <p:cBhvr>
                                        <p:cTn id="85" dur="500"/>
                                        <p:tgtEl>
                                          <p:spTgt spid="85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autoUpdateAnimBg="0"/>
      <p:bldP spid="84995" grpId="0" autoUpdateAnimBg="0"/>
      <p:bldP spid="84996" grpId="0" autoUpdateAnimBg="0"/>
      <p:bldP spid="84997" grpId="0" autoUpdateAnimBg="0"/>
      <p:bldP spid="84998" grpId="0" autoUpdateAnimBg="0"/>
      <p:bldP spid="84999" grpId="0" autoUpdateAnimBg="0"/>
      <p:bldP spid="85000" grpId="0" autoUpdateAnimBg="0"/>
      <p:bldP spid="85001" grpId="0" autoUpdateAnimBg="0"/>
      <p:bldP spid="85002" grpId="0" autoUpdateAnimBg="0"/>
      <p:bldP spid="85003" grpId="0" autoUpdateAnimBg="0"/>
      <p:bldP spid="85004" grpId="0" autoUpdateAnimBg="0"/>
      <p:bldP spid="85005" grpId="0" autoUpdateAnimBg="0"/>
      <p:bldP spid="85006" grpId="0" autoUpdateAnimBg="0"/>
      <p:bldP spid="85029" grpId="0" autoUpdateAnimBg="0"/>
      <p:bldP spid="85030" grpId="0" autoUpdateAnimBg="0"/>
      <p:bldP spid="85031" grpId="0" autoUpdateAnimBg="0"/>
      <p:bldP spid="850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ChangeArrowheads="1"/>
          </p:cNvSpPr>
          <p:nvPr/>
        </p:nvSpPr>
        <p:spPr bwMode="auto">
          <a:xfrm>
            <a:off x="1749425" y="1117600"/>
            <a:ext cx="2032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Times New Roman" charset="0"/>
              </a:rPr>
              <a:t>10</a:t>
            </a:r>
            <a:endParaRPr lang="en-US" sz="1600" b="1">
              <a:latin typeface="Times New Roman" charset="0"/>
            </a:endParaRPr>
          </a:p>
        </p:txBody>
      </p:sp>
      <p:sp>
        <p:nvSpPr>
          <p:cNvPr id="37890" name="Rectangle 3"/>
          <p:cNvSpPr>
            <a:spLocks noChangeArrowheads="1"/>
          </p:cNvSpPr>
          <p:nvPr/>
        </p:nvSpPr>
        <p:spPr bwMode="auto">
          <a:xfrm>
            <a:off x="1749425" y="679450"/>
            <a:ext cx="1016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Times New Roman" charset="0"/>
              </a:rPr>
              <a:t>0</a:t>
            </a:r>
            <a:endParaRPr lang="en-US" sz="1600" b="1">
              <a:latin typeface="Times New Roman" charset="0"/>
            </a:endParaRPr>
          </a:p>
        </p:txBody>
      </p:sp>
      <p:sp>
        <p:nvSpPr>
          <p:cNvPr id="37891" name="Rectangle 4"/>
          <p:cNvSpPr>
            <a:spLocks noChangeArrowheads="1"/>
          </p:cNvSpPr>
          <p:nvPr/>
        </p:nvSpPr>
        <p:spPr bwMode="auto">
          <a:xfrm>
            <a:off x="1749425" y="1955800"/>
            <a:ext cx="2032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Times New Roman" charset="0"/>
              </a:rPr>
              <a:t>30</a:t>
            </a:r>
            <a:endParaRPr lang="en-US" sz="1600" b="1">
              <a:latin typeface="Times New Roman" charset="0"/>
            </a:endParaRPr>
          </a:p>
        </p:txBody>
      </p:sp>
      <p:sp>
        <p:nvSpPr>
          <p:cNvPr id="37892" name="Rectangle 5"/>
          <p:cNvSpPr>
            <a:spLocks noChangeArrowheads="1"/>
          </p:cNvSpPr>
          <p:nvPr/>
        </p:nvSpPr>
        <p:spPr bwMode="auto">
          <a:xfrm>
            <a:off x="1749425" y="2413000"/>
            <a:ext cx="2032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Times New Roman" charset="0"/>
              </a:rPr>
              <a:t>40</a:t>
            </a:r>
            <a:endParaRPr lang="en-US" sz="1600" b="1">
              <a:latin typeface="Times New Roman" charset="0"/>
            </a:endParaRPr>
          </a:p>
        </p:txBody>
      </p:sp>
      <p:sp>
        <p:nvSpPr>
          <p:cNvPr id="37893" name="Rectangle 6"/>
          <p:cNvSpPr>
            <a:spLocks noChangeArrowheads="1"/>
          </p:cNvSpPr>
          <p:nvPr/>
        </p:nvSpPr>
        <p:spPr bwMode="auto">
          <a:xfrm>
            <a:off x="1749425" y="2889250"/>
            <a:ext cx="2032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Times New Roman" charset="0"/>
              </a:rPr>
              <a:t>50</a:t>
            </a:r>
            <a:endParaRPr lang="en-US" sz="1600" b="1">
              <a:latin typeface="Times New Roman" charset="0"/>
            </a:endParaRPr>
          </a:p>
        </p:txBody>
      </p:sp>
      <p:sp>
        <p:nvSpPr>
          <p:cNvPr id="37894" name="Rectangle 7"/>
          <p:cNvSpPr>
            <a:spLocks noChangeArrowheads="1"/>
          </p:cNvSpPr>
          <p:nvPr/>
        </p:nvSpPr>
        <p:spPr bwMode="auto">
          <a:xfrm>
            <a:off x="1749425" y="3270250"/>
            <a:ext cx="2032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Times New Roman" charset="0"/>
              </a:rPr>
              <a:t>60</a:t>
            </a:r>
            <a:endParaRPr lang="en-US" sz="1600" b="1">
              <a:latin typeface="Times New Roman" charset="0"/>
            </a:endParaRPr>
          </a:p>
        </p:txBody>
      </p:sp>
      <p:sp>
        <p:nvSpPr>
          <p:cNvPr id="37895" name="Rectangle 8"/>
          <p:cNvSpPr>
            <a:spLocks noChangeArrowheads="1"/>
          </p:cNvSpPr>
          <p:nvPr/>
        </p:nvSpPr>
        <p:spPr bwMode="auto">
          <a:xfrm>
            <a:off x="1749425" y="3689350"/>
            <a:ext cx="2032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Times New Roman" charset="0"/>
              </a:rPr>
              <a:t>70</a:t>
            </a:r>
            <a:endParaRPr lang="en-US" sz="1600" b="1">
              <a:latin typeface="Times New Roman" charset="0"/>
            </a:endParaRPr>
          </a:p>
        </p:txBody>
      </p:sp>
      <p:sp>
        <p:nvSpPr>
          <p:cNvPr id="37896" name="Rectangle 9"/>
          <p:cNvSpPr>
            <a:spLocks noChangeArrowheads="1"/>
          </p:cNvSpPr>
          <p:nvPr/>
        </p:nvSpPr>
        <p:spPr bwMode="auto">
          <a:xfrm>
            <a:off x="1749425" y="4108450"/>
            <a:ext cx="2032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Times New Roman" charset="0"/>
              </a:rPr>
              <a:t>80</a:t>
            </a:r>
            <a:endParaRPr lang="en-US" sz="1600" b="1">
              <a:latin typeface="Times New Roman" charset="0"/>
            </a:endParaRPr>
          </a:p>
        </p:txBody>
      </p:sp>
      <p:sp>
        <p:nvSpPr>
          <p:cNvPr id="37897" name="Rectangle 10"/>
          <p:cNvSpPr>
            <a:spLocks noChangeArrowheads="1"/>
          </p:cNvSpPr>
          <p:nvPr/>
        </p:nvSpPr>
        <p:spPr bwMode="auto">
          <a:xfrm>
            <a:off x="1749425" y="4508500"/>
            <a:ext cx="2032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Times New Roman" charset="0"/>
              </a:rPr>
              <a:t>90</a:t>
            </a:r>
            <a:endParaRPr lang="en-US" sz="1600" b="1">
              <a:latin typeface="Times New Roman" charset="0"/>
            </a:endParaRPr>
          </a:p>
        </p:txBody>
      </p:sp>
      <p:sp>
        <p:nvSpPr>
          <p:cNvPr id="37898" name="Rectangle 11"/>
          <p:cNvSpPr>
            <a:spLocks noChangeArrowheads="1"/>
          </p:cNvSpPr>
          <p:nvPr/>
        </p:nvSpPr>
        <p:spPr bwMode="auto">
          <a:xfrm>
            <a:off x="1749425" y="4927600"/>
            <a:ext cx="3048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Times New Roman" charset="0"/>
              </a:rPr>
              <a:t>100</a:t>
            </a:r>
            <a:endParaRPr lang="en-US" sz="1600" b="1">
              <a:latin typeface="Times New Roman" charset="0"/>
            </a:endParaRPr>
          </a:p>
        </p:txBody>
      </p:sp>
      <p:sp>
        <p:nvSpPr>
          <p:cNvPr id="37899" name="Rectangle 12"/>
          <p:cNvSpPr>
            <a:spLocks noChangeArrowheads="1"/>
          </p:cNvSpPr>
          <p:nvPr/>
        </p:nvSpPr>
        <p:spPr bwMode="auto">
          <a:xfrm>
            <a:off x="1749425" y="5327650"/>
            <a:ext cx="3048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Times New Roman" charset="0"/>
              </a:rPr>
              <a:t>110</a:t>
            </a:r>
            <a:endParaRPr lang="en-US" sz="1600" b="1">
              <a:latin typeface="Times New Roman" charset="0"/>
            </a:endParaRPr>
          </a:p>
        </p:txBody>
      </p:sp>
      <p:sp>
        <p:nvSpPr>
          <p:cNvPr id="37900" name="Rectangle 13"/>
          <p:cNvSpPr>
            <a:spLocks noChangeArrowheads="1"/>
          </p:cNvSpPr>
          <p:nvPr/>
        </p:nvSpPr>
        <p:spPr bwMode="auto">
          <a:xfrm>
            <a:off x="1749425" y="5727700"/>
            <a:ext cx="3048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Times New Roman" charset="0"/>
              </a:rPr>
              <a:t>120</a:t>
            </a:r>
            <a:endParaRPr lang="en-US" sz="1600" b="1">
              <a:latin typeface="Times New Roman" charset="0"/>
            </a:endParaRPr>
          </a:p>
        </p:txBody>
      </p:sp>
      <p:grpSp>
        <p:nvGrpSpPr>
          <p:cNvPr id="37901" name="Group 14"/>
          <p:cNvGrpSpPr>
            <a:grpSpLocks/>
          </p:cNvGrpSpPr>
          <p:nvPr/>
        </p:nvGrpSpPr>
        <p:grpSpPr bwMode="auto">
          <a:xfrm>
            <a:off x="2112963" y="476250"/>
            <a:ext cx="4954587" cy="5429250"/>
            <a:chOff x="1331" y="300"/>
            <a:chExt cx="3121" cy="3420"/>
          </a:xfrm>
        </p:grpSpPr>
        <p:sp>
          <p:nvSpPr>
            <p:cNvPr id="37947" name="Line 15"/>
            <p:cNvSpPr>
              <a:spLocks noChangeShapeType="1"/>
            </p:cNvSpPr>
            <p:nvPr/>
          </p:nvSpPr>
          <p:spPr bwMode="auto">
            <a:xfrm>
              <a:off x="1331" y="552"/>
              <a:ext cx="312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948" name="Line 16"/>
            <p:cNvSpPr>
              <a:spLocks noChangeShapeType="1"/>
            </p:cNvSpPr>
            <p:nvPr/>
          </p:nvSpPr>
          <p:spPr bwMode="auto">
            <a:xfrm>
              <a:off x="1331" y="804"/>
              <a:ext cx="312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949" name="Line 17"/>
            <p:cNvSpPr>
              <a:spLocks noChangeShapeType="1"/>
            </p:cNvSpPr>
            <p:nvPr/>
          </p:nvSpPr>
          <p:spPr bwMode="auto">
            <a:xfrm>
              <a:off x="1331" y="1080"/>
              <a:ext cx="312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950" name="Line 18"/>
            <p:cNvSpPr>
              <a:spLocks noChangeShapeType="1"/>
            </p:cNvSpPr>
            <p:nvPr/>
          </p:nvSpPr>
          <p:spPr bwMode="auto">
            <a:xfrm>
              <a:off x="1331" y="1320"/>
              <a:ext cx="312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951" name="Line 19"/>
            <p:cNvSpPr>
              <a:spLocks noChangeShapeType="1"/>
            </p:cNvSpPr>
            <p:nvPr/>
          </p:nvSpPr>
          <p:spPr bwMode="auto">
            <a:xfrm>
              <a:off x="1331" y="1608"/>
              <a:ext cx="312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952" name="Line 20"/>
            <p:cNvSpPr>
              <a:spLocks noChangeShapeType="1"/>
            </p:cNvSpPr>
            <p:nvPr/>
          </p:nvSpPr>
          <p:spPr bwMode="auto">
            <a:xfrm>
              <a:off x="1331" y="1896"/>
              <a:ext cx="312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953" name="Line 21"/>
            <p:cNvSpPr>
              <a:spLocks noChangeShapeType="1"/>
            </p:cNvSpPr>
            <p:nvPr/>
          </p:nvSpPr>
          <p:spPr bwMode="auto">
            <a:xfrm>
              <a:off x="1331" y="2184"/>
              <a:ext cx="312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954" name="Line 22"/>
            <p:cNvSpPr>
              <a:spLocks noChangeShapeType="1"/>
            </p:cNvSpPr>
            <p:nvPr/>
          </p:nvSpPr>
          <p:spPr bwMode="auto">
            <a:xfrm>
              <a:off x="1331" y="2424"/>
              <a:ext cx="312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955" name="Line 23"/>
            <p:cNvSpPr>
              <a:spLocks noChangeShapeType="1"/>
            </p:cNvSpPr>
            <p:nvPr/>
          </p:nvSpPr>
          <p:spPr bwMode="auto">
            <a:xfrm>
              <a:off x="1331" y="2700"/>
              <a:ext cx="312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956" name="Line 24"/>
            <p:cNvSpPr>
              <a:spLocks noChangeShapeType="1"/>
            </p:cNvSpPr>
            <p:nvPr/>
          </p:nvSpPr>
          <p:spPr bwMode="auto">
            <a:xfrm>
              <a:off x="1331" y="2952"/>
              <a:ext cx="312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957" name="Line 25"/>
            <p:cNvSpPr>
              <a:spLocks noChangeShapeType="1"/>
            </p:cNvSpPr>
            <p:nvPr/>
          </p:nvSpPr>
          <p:spPr bwMode="auto">
            <a:xfrm>
              <a:off x="1331" y="3216"/>
              <a:ext cx="312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958" name="Line 26"/>
            <p:cNvSpPr>
              <a:spLocks noChangeShapeType="1"/>
            </p:cNvSpPr>
            <p:nvPr/>
          </p:nvSpPr>
          <p:spPr bwMode="auto">
            <a:xfrm>
              <a:off x="1331" y="3480"/>
              <a:ext cx="312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959" name="Line 27"/>
            <p:cNvSpPr>
              <a:spLocks noChangeShapeType="1"/>
            </p:cNvSpPr>
            <p:nvPr/>
          </p:nvSpPr>
          <p:spPr bwMode="auto">
            <a:xfrm>
              <a:off x="1331" y="3720"/>
              <a:ext cx="312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960" name="Line 28"/>
            <p:cNvSpPr>
              <a:spLocks noChangeShapeType="1"/>
            </p:cNvSpPr>
            <p:nvPr/>
          </p:nvSpPr>
          <p:spPr bwMode="auto">
            <a:xfrm flipV="1">
              <a:off x="1331" y="304"/>
              <a:ext cx="0" cy="34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961" name="Line 29"/>
            <p:cNvSpPr>
              <a:spLocks noChangeShapeType="1"/>
            </p:cNvSpPr>
            <p:nvPr/>
          </p:nvSpPr>
          <p:spPr bwMode="auto">
            <a:xfrm flipV="1">
              <a:off x="1859" y="306"/>
              <a:ext cx="0" cy="341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962" name="Line 30"/>
            <p:cNvSpPr>
              <a:spLocks noChangeShapeType="1"/>
            </p:cNvSpPr>
            <p:nvPr/>
          </p:nvSpPr>
          <p:spPr bwMode="auto">
            <a:xfrm flipV="1">
              <a:off x="2387" y="300"/>
              <a:ext cx="0" cy="342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963" name="Line 31"/>
            <p:cNvSpPr>
              <a:spLocks noChangeShapeType="1"/>
            </p:cNvSpPr>
            <p:nvPr/>
          </p:nvSpPr>
          <p:spPr bwMode="auto">
            <a:xfrm flipV="1">
              <a:off x="2867" y="306"/>
              <a:ext cx="0" cy="341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964" name="Line 32"/>
            <p:cNvSpPr>
              <a:spLocks noChangeShapeType="1"/>
            </p:cNvSpPr>
            <p:nvPr/>
          </p:nvSpPr>
          <p:spPr bwMode="auto">
            <a:xfrm flipV="1">
              <a:off x="3395" y="306"/>
              <a:ext cx="0" cy="341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965" name="Line 33"/>
            <p:cNvSpPr>
              <a:spLocks noChangeShapeType="1"/>
            </p:cNvSpPr>
            <p:nvPr/>
          </p:nvSpPr>
          <p:spPr bwMode="auto">
            <a:xfrm flipV="1">
              <a:off x="3923" y="306"/>
              <a:ext cx="0" cy="341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966" name="Line 34"/>
            <p:cNvSpPr>
              <a:spLocks noChangeShapeType="1"/>
            </p:cNvSpPr>
            <p:nvPr/>
          </p:nvSpPr>
          <p:spPr bwMode="auto">
            <a:xfrm flipV="1">
              <a:off x="4451" y="306"/>
              <a:ext cx="0" cy="341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967" name="Line 35"/>
            <p:cNvSpPr>
              <a:spLocks noChangeShapeType="1"/>
            </p:cNvSpPr>
            <p:nvPr/>
          </p:nvSpPr>
          <p:spPr bwMode="auto">
            <a:xfrm>
              <a:off x="1332" y="300"/>
              <a:ext cx="312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37902" name="Group 36"/>
          <p:cNvGrpSpPr>
            <a:grpSpLocks/>
          </p:cNvGrpSpPr>
          <p:nvPr/>
        </p:nvGrpSpPr>
        <p:grpSpPr bwMode="auto">
          <a:xfrm>
            <a:off x="2178050" y="6140450"/>
            <a:ext cx="4759325" cy="552450"/>
            <a:chOff x="1372" y="3868"/>
            <a:chExt cx="2998" cy="348"/>
          </a:xfrm>
        </p:grpSpPr>
        <p:sp>
          <p:nvSpPr>
            <p:cNvPr id="37945" name="Rectangle 37"/>
            <p:cNvSpPr>
              <a:spLocks noChangeArrowheads="1"/>
            </p:cNvSpPr>
            <p:nvPr/>
          </p:nvSpPr>
          <p:spPr bwMode="auto">
            <a:xfrm>
              <a:off x="1372" y="3868"/>
              <a:ext cx="2998" cy="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2100" b="1">
                  <a:solidFill>
                    <a:srgbClr val="000000"/>
                  </a:solidFill>
                  <a:latin typeface="Times New Roman" charset="0"/>
                </a:rPr>
                <a:t>AUDIOGRAM OF FAMILIAR SOUNDS</a:t>
              </a:r>
              <a:endParaRPr lang="en-US" sz="2400" b="1">
                <a:latin typeface="Times New Roman" charset="0"/>
              </a:endParaRPr>
            </a:p>
          </p:txBody>
        </p:sp>
        <p:sp>
          <p:nvSpPr>
            <p:cNvPr id="37946" name="Rectangle 38"/>
            <p:cNvSpPr>
              <a:spLocks noChangeArrowheads="1"/>
            </p:cNvSpPr>
            <p:nvPr/>
          </p:nvSpPr>
          <p:spPr bwMode="auto">
            <a:xfrm>
              <a:off x="1761" y="4082"/>
              <a:ext cx="2357"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1400" b="1">
                  <a:solidFill>
                    <a:srgbClr val="000000"/>
                  </a:solidFill>
                  <a:latin typeface="Times New Roman" charset="0"/>
                </a:rPr>
                <a:t>FREQUENCY IN CYCLES PER SECOND (HZ)</a:t>
              </a:r>
              <a:endParaRPr lang="en-US" sz="2400" b="1">
                <a:latin typeface="Times New Roman" charset="0"/>
              </a:endParaRPr>
            </a:p>
          </p:txBody>
        </p:sp>
      </p:grpSp>
      <p:sp>
        <p:nvSpPr>
          <p:cNvPr id="37903" name="Rectangle 39"/>
          <p:cNvSpPr>
            <a:spLocks noChangeArrowheads="1"/>
          </p:cNvSpPr>
          <p:nvPr/>
        </p:nvSpPr>
        <p:spPr bwMode="auto">
          <a:xfrm>
            <a:off x="2016125" y="241300"/>
            <a:ext cx="3048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Times New Roman" charset="0"/>
              </a:rPr>
              <a:t>125</a:t>
            </a:r>
            <a:endParaRPr lang="en-US" sz="1600" b="1">
              <a:latin typeface="Times New Roman" charset="0"/>
            </a:endParaRPr>
          </a:p>
        </p:txBody>
      </p:sp>
      <p:sp>
        <p:nvSpPr>
          <p:cNvPr id="37904" name="Rectangle 40"/>
          <p:cNvSpPr>
            <a:spLocks noChangeArrowheads="1"/>
          </p:cNvSpPr>
          <p:nvPr/>
        </p:nvSpPr>
        <p:spPr bwMode="auto">
          <a:xfrm>
            <a:off x="2797175" y="241300"/>
            <a:ext cx="3048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Times New Roman" charset="0"/>
              </a:rPr>
              <a:t>250</a:t>
            </a:r>
            <a:endParaRPr lang="en-US" sz="1600" b="1">
              <a:latin typeface="Times New Roman" charset="0"/>
            </a:endParaRPr>
          </a:p>
        </p:txBody>
      </p:sp>
      <p:sp>
        <p:nvSpPr>
          <p:cNvPr id="37905" name="Rectangle 41"/>
          <p:cNvSpPr>
            <a:spLocks noChangeArrowheads="1"/>
          </p:cNvSpPr>
          <p:nvPr/>
        </p:nvSpPr>
        <p:spPr bwMode="auto">
          <a:xfrm>
            <a:off x="3625850" y="241300"/>
            <a:ext cx="3048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Times New Roman" charset="0"/>
              </a:rPr>
              <a:t>500</a:t>
            </a:r>
            <a:endParaRPr lang="en-US" sz="1600" b="1">
              <a:latin typeface="Times New Roman" charset="0"/>
            </a:endParaRPr>
          </a:p>
        </p:txBody>
      </p:sp>
      <p:sp>
        <p:nvSpPr>
          <p:cNvPr id="37906" name="Rectangle 42"/>
          <p:cNvSpPr>
            <a:spLocks noChangeArrowheads="1"/>
          </p:cNvSpPr>
          <p:nvPr/>
        </p:nvSpPr>
        <p:spPr bwMode="auto">
          <a:xfrm>
            <a:off x="4397375" y="241300"/>
            <a:ext cx="4064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Times New Roman" charset="0"/>
              </a:rPr>
              <a:t>1000</a:t>
            </a:r>
            <a:endParaRPr lang="en-US" sz="1600" b="1">
              <a:latin typeface="Times New Roman" charset="0"/>
            </a:endParaRPr>
          </a:p>
        </p:txBody>
      </p:sp>
      <p:sp>
        <p:nvSpPr>
          <p:cNvPr id="37907" name="Rectangle 43"/>
          <p:cNvSpPr>
            <a:spLocks noChangeArrowheads="1"/>
          </p:cNvSpPr>
          <p:nvPr/>
        </p:nvSpPr>
        <p:spPr bwMode="auto">
          <a:xfrm>
            <a:off x="5245100" y="241300"/>
            <a:ext cx="4064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Times New Roman" charset="0"/>
              </a:rPr>
              <a:t>2000</a:t>
            </a:r>
            <a:endParaRPr lang="en-US" sz="1600" b="1">
              <a:latin typeface="Times New Roman" charset="0"/>
            </a:endParaRPr>
          </a:p>
        </p:txBody>
      </p:sp>
      <p:sp>
        <p:nvSpPr>
          <p:cNvPr id="37908" name="Rectangle 44"/>
          <p:cNvSpPr>
            <a:spLocks noChangeArrowheads="1"/>
          </p:cNvSpPr>
          <p:nvPr/>
        </p:nvSpPr>
        <p:spPr bwMode="auto">
          <a:xfrm>
            <a:off x="6056313" y="241300"/>
            <a:ext cx="4064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Times New Roman" charset="0"/>
              </a:rPr>
              <a:t>4000</a:t>
            </a:r>
            <a:endParaRPr lang="en-US" sz="1600" b="1">
              <a:latin typeface="Times New Roman" charset="0"/>
            </a:endParaRPr>
          </a:p>
        </p:txBody>
      </p:sp>
      <p:sp>
        <p:nvSpPr>
          <p:cNvPr id="37909" name="Rectangle 45"/>
          <p:cNvSpPr>
            <a:spLocks noChangeArrowheads="1"/>
          </p:cNvSpPr>
          <p:nvPr/>
        </p:nvSpPr>
        <p:spPr bwMode="auto">
          <a:xfrm>
            <a:off x="6845300" y="241300"/>
            <a:ext cx="4064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Times New Roman" charset="0"/>
              </a:rPr>
              <a:t>8000</a:t>
            </a:r>
            <a:endParaRPr lang="en-US" sz="1600" b="1">
              <a:latin typeface="Times New Roman" charset="0"/>
            </a:endParaRPr>
          </a:p>
        </p:txBody>
      </p:sp>
      <p:sp>
        <p:nvSpPr>
          <p:cNvPr id="37910" name="Text Box 46"/>
          <p:cNvSpPr txBox="1">
            <a:spLocks noChangeArrowheads="1"/>
          </p:cNvSpPr>
          <p:nvPr/>
        </p:nvSpPr>
        <p:spPr bwMode="auto">
          <a:xfrm rot="-5400000">
            <a:off x="207962" y="3014663"/>
            <a:ext cx="23653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b="1">
                <a:latin typeface="Times New Roman" charset="0"/>
              </a:rPr>
              <a:t>HEARING LEVEL (dB HL)</a:t>
            </a:r>
          </a:p>
        </p:txBody>
      </p:sp>
      <p:sp>
        <p:nvSpPr>
          <p:cNvPr id="37911" name="Rectangle 47"/>
          <p:cNvSpPr>
            <a:spLocks noChangeArrowheads="1"/>
          </p:cNvSpPr>
          <p:nvPr/>
        </p:nvSpPr>
        <p:spPr bwMode="auto">
          <a:xfrm>
            <a:off x="1758950" y="1555750"/>
            <a:ext cx="2032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Times New Roman" charset="0"/>
              </a:rPr>
              <a:t>20</a:t>
            </a:r>
            <a:endParaRPr lang="en-US" sz="1600" b="1">
              <a:latin typeface="Times New Roman" charset="0"/>
            </a:endParaRPr>
          </a:p>
        </p:txBody>
      </p:sp>
      <p:grpSp>
        <p:nvGrpSpPr>
          <p:cNvPr id="4" name="Group 48"/>
          <p:cNvGrpSpPr>
            <a:grpSpLocks/>
          </p:cNvGrpSpPr>
          <p:nvPr/>
        </p:nvGrpSpPr>
        <p:grpSpPr bwMode="auto">
          <a:xfrm>
            <a:off x="2466975" y="1143000"/>
            <a:ext cx="719138" cy="836613"/>
            <a:chOff x="1614" y="483"/>
            <a:chExt cx="249" cy="455"/>
          </a:xfrm>
        </p:grpSpPr>
        <p:sp>
          <p:nvSpPr>
            <p:cNvPr id="37913" name="Freeform 49"/>
            <p:cNvSpPr>
              <a:spLocks/>
            </p:cNvSpPr>
            <p:nvPr/>
          </p:nvSpPr>
          <p:spPr bwMode="auto">
            <a:xfrm>
              <a:off x="1814" y="877"/>
              <a:ext cx="36" cy="55"/>
            </a:xfrm>
            <a:custGeom>
              <a:avLst/>
              <a:gdLst>
                <a:gd name="T0" fmla="*/ 4 w 177"/>
                <a:gd name="T1" fmla="*/ 0 h 274"/>
                <a:gd name="T2" fmla="*/ 0 w 177"/>
                <a:gd name="T3" fmla="*/ 7 h 274"/>
                <a:gd name="T4" fmla="*/ 1 w 177"/>
                <a:gd name="T5" fmla="*/ 10 h 274"/>
                <a:gd name="T6" fmla="*/ 4 w 177"/>
                <a:gd name="T7" fmla="*/ 11 h 274"/>
                <a:gd name="T8" fmla="*/ 7 w 177"/>
                <a:gd name="T9" fmla="*/ 9 h 274"/>
                <a:gd name="T10" fmla="*/ 7 w 177"/>
                <a:gd name="T11" fmla="*/ 6 h 274"/>
                <a:gd name="T12" fmla="*/ 4 w 177"/>
                <a:gd name="T13" fmla="*/ 0 h 274"/>
                <a:gd name="T14" fmla="*/ 4 w 177"/>
                <a:gd name="T15" fmla="*/ 0 h 274"/>
                <a:gd name="T16" fmla="*/ 0 60000 65536"/>
                <a:gd name="T17" fmla="*/ 0 60000 65536"/>
                <a:gd name="T18" fmla="*/ 0 60000 65536"/>
                <a:gd name="T19" fmla="*/ 0 60000 65536"/>
                <a:gd name="T20" fmla="*/ 0 60000 65536"/>
                <a:gd name="T21" fmla="*/ 0 60000 65536"/>
                <a:gd name="T22" fmla="*/ 0 60000 65536"/>
                <a:gd name="T23" fmla="*/ 0 60000 65536"/>
                <a:gd name="T24" fmla="*/ 0 w 177"/>
                <a:gd name="T25" fmla="*/ 0 h 274"/>
                <a:gd name="T26" fmla="*/ 177 w 177"/>
                <a:gd name="T27" fmla="*/ 274 h 2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7" h="274">
                  <a:moveTo>
                    <a:pt x="87" y="0"/>
                  </a:moveTo>
                  <a:lnTo>
                    <a:pt x="0" y="178"/>
                  </a:lnTo>
                  <a:lnTo>
                    <a:pt x="25" y="249"/>
                  </a:lnTo>
                  <a:lnTo>
                    <a:pt x="99" y="274"/>
                  </a:lnTo>
                  <a:lnTo>
                    <a:pt x="165" y="236"/>
                  </a:lnTo>
                  <a:lnTo>
                    <a:pt x="177" y="155"/>
                  </a:lnTo>
                  <a:lnTo>
                    <a:pt x="87" y="0"/>
                  </a:lnTo>
                  <a:close/>
                </a:path>
              </a:pathLst>
            </a:custGeom>
            <a:solidFill>
              <a:srgbClr val="B2B5E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914" name="Freeform 50"/>
            <p:cNvSpPr>
              <a:spLocks/>
            </p:cNvSpPr>
            <p:nvPr/>
          </p:nvSpPr>
          <p:spPr bwMode="auto">
            <a:xfrm>
              <a:off x="1815" y="781"/>
              <a:ext cx="33" cy="60"/>
            </a:xfrm>
            <a:custGeom>
              <a:avLst/>
              <a:gdLst>
                <a:gd name="T0" fmla="*/ 3 w 167"/>
                <a:gd name="T1" fmla="*/ 0 h 301"/>
                <a:gd name="T2" fmla="*/ 0 w 167"/>
                <a:gd name="T3" fmla="*/ 9 h 301"/>
                <a:gd name="T4" fmla="*/ 1 w 167"/>
                <a:gd name="T5" fmla="*/ 11 h 301"/>
                <a:gd name="T6" fmla="*/ 4 w 167"/>
                <a:gd name="T7" fmla="*/ 12 h 301"/>
                <a:gd name="T8" fmla="*/ 7 w 167"/>
                <a:gd name="T9" fmla="*/ 10 h 301"/>
                <a:gd name="T10" fmla="*/ 7 w 167"/>
                <a:gd name="T11" fmla="*/ 7 h 301"/>
                <a:gd name="T12" fmla="*/ 3 w 167"/>
                <a:gd name="T13" fmla="*/ 0 h 301"/>
                <a:gd name="T14" fmla="*/ 3 w 167"/>
                <a:gd name="T15" fmla="*/ 0 h 301"/>
                <a:gd name="T16" fmla="*/ 0 60000 65536"/>
                <a:gd name="T17" fmla="*/ 0 60000 65536"/>
                <a:gd name="T18" fmla="*/ 0 60000 65536"/>
                <a:gd name="T19" fmla="*/ 0 60000 65536"/>
                <a:gd name="T20" fmla="*/ 0 60000 65536"/>
                <a:gd name="T21" fmla="*/ 0 60000 65536"/>
                <a:gd name="T22" fmla="*/ 0 60000 65536"/>
                <a:gd name="T23" fmla="*/ 0 60000 65536"/>
                <a:gd name="T24" fmla="*/ 0 w 167"/>
                <a:gd name="T25" fmla="*/ 0 h 301"/>
                <a:gd name="T26" fmla="*/ 167 w 167"/>
                <a:gd name="T27" fmla="*/ 301 h 3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7" h="301">
                  <a:moveTo>
                    <a:pt x="65" y="0"/>
                  </a:moveTo>
                  <a:lnTo>
                    <a:pt x="0" y="218"/>
                  </a:lnTo>
                  <a:lnTo>
                    <a:pt x="25" y="283"/>
                  </a:lnTo>
                  <a:lnTo>
                    <a:pt x="109" y="301"/>
                  </a:lnTo>
                  <a:lnTo>
                    <a:pt x="165" y="255"/>
                  </a:lnTo>
                  <a:lnTo>
                    <a:pt x="167" y="181"/>
                  </a:lnTo>
                  <a:lnTo>
                    <a:pt x="65" y="0"/>
                  </a:lnTo>
                  <a:close/>
                </a:path>
              </a:pathLst>
            </a:custGeom>
            <a:solidFill>
              <a:srgbClr val="B2B5E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915" name="Freeform 51"/>
            <p:cNvSpPr>
              <a:spLocks/>
            </p:cNvSpPr>
            <p:nvPr/>
          </p:nvSpPr>
          <p:spPr bwMode="auto">
            <a:xfrm>
              <a:off x="1825" y="788"/>
              <a:ext cx="23" cy="49"/>
            </a:xfrm>
            <a:custGeom>
              <a:avLst/>
              <a:gdLst>
                <a:gd name="T0" fmla="*/ 0 w 111"/>
                <a:gd name="T1" fmla="*/ 2 h 242"/>
                <a:gd name="T2" fmla="*/ 2 w 111"/>
                <a:gd name="T3" fmla="*/ 6 h 242"/>
                <a:gd name="T4" fmla="*/ 3 w 111"/>
                <a:gd name="T5" fmla="*/ 8 h 242"/>
                <a:gd name="T6" fmla="*/ 2 w 111"/>
                <a:gd name="T7" fmla="*/ 9 h 242"/>
                <a:gd name="T8" fmla="*/ 1 w 111"/>
                <a:gd name="T9" fmla="*/ 10 h 242"/>
                <a:gd name="T10" fmla="*/ 4 w 111"/>
                <a:gd name="T11" fmla="*/ 10 h 242"/>
                <a:gd name="T12" fmla="*/ 5 w 111"/>
                <a:gd name="T13" fmla="*/ 5 h 242"/>
                <a:gd name="T14" fmla="*/ 1 w 111"/>
                <a:gd name="T15" fmla="*/ 0 h 242"/>
                <a:gd name="T16" fmla="*/ 0 w 111"/>
                <a:gd name="T17" fmla="*/ 2 h 242"/>
                <a:gd name="T18" fmla="*/ 0 w 111"/>
                <a:gd name="T19" fmla="*/ 2 h 2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1"/>
                <a:gd name="T31" fmla="*/ 0 h 242"/>
                <a:gd name="T32" fmla="*/ 111 w 111"/>
                <a:gd name="T33" fmla="*/ 242 h 2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1" h="242">
                  <a:moveTo>
                    <a:pt x="0" y="54"/>
                  </a:moveTo>
                  <a:lnTo>
                    <a:pt x="59" y="160"/>
                  </a:lnTo>
                  <a:lnTo>
                    <a:pt x="62" y="186"/>
                  </a:lnTo>
                  <a:lnTo>
                    <a:pt x="53" y="216"/>
                  </a:lnTo>
                  <a:lnTo>
                    <a:pt x="32" y="242"/>
                  </a:lnTo>
                  <a:lnTo>
                    <a:pt x="85" y="235"/>
                  </a:lnTo>
                  <a:lnTo>
                    <a:pt x="111" y="131"/>
                  </a:lnTo>
                  <a:lnTo>
                    <a:pt x="34" y="0"/>
                  </a:lnTo>
                  <a:lnTo>
                    <a:pt x="0" y="5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916" name="Freeform 52"/>
            <p:cNvSpPr>
              <a:spLocks/>
            </p:cNvSpPr>
            <p:nvPr/>
          </p:nvSpPr>
          <p:spPr bwMode="auto">
            <a:xfrm>
              <a:off x="1827" y="879"/>
              <a:ext cx="22" cy="48"/>
            </a:xfrm>
            <a:custGeom>
              <a:avLst/>
              <a:gdLst>
                <a:gd name="T0" fmla="*/ 0 w 111"/>
                <a:gd name="T1" fmla="*/ 2 h 243"/>
                <a:gd name="T2" fmla="*/ 2 w 111"/>
                <a:gd name="T3" fmla="*/ 6 h 243"/>
                <a:gd name="T4" fmla="*/ 3 w 111"/>
                <a:gd name="T5" fmla="*/ 7 h 243"/>
                <a:gd name="T6" fmla="*/ 2 w 111"/>
                <a:gd name="T7" fmla="*/ 8 h 243"/>
                <a:gd name="T8" fmla="*/ 1 w 111"/>
                <a:gd name="T9" fmla="*/ 9 h 243"/>
                <a:gd name="T10" fmla="*/ 3 w 111"/>
                <a:gd name="T11" fmla="*/ 9 h 243"/>
                <a:gd name="T12" fmla="*/ 4 w 111"/>
                <a:gd name="T13" fmla="*/ 5 h 243"/>
                <a:gd name="T14" fmla="*/ 1 w 111"/>
                <a:gd name="T15" fmla="*/ 0 h 243"/>
                <a:gd name="T16" fmla="*/ 0 w 111"/>
                <a:gd name="T17" fmla="*/ 2 h 243"/>
                <a:gd name="T18" fmla="*/ 0 w 111"/>
                <a:gd name="T19" fmla="*/ 2 h 2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1"/>
                <a:gd name="T31" fmla="*/ 0 h 243"/>
                <a:gd name="T32" fmla="*/ 111 w 111"/>
                <a:gd name="T33" fmla="*/ 243 h 2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1" h="243">
                  <a:moveTo>
                    <a:pt x="0" y="54"/>
                  </a:moveTo>
                  <a:lnTo>
                    <a:pt x="60" y="160"/>
                  </a:lnTo>
                  <a:lnTo>
                    <a:pt x="64" y="186"/>
                  </a:lnTo>
                  <a:lnTo>
                    <a:pt x="54" y="215"/>
                  </a:lnTo>
                  <a:lnTo>
                    <a:pt x="33" y="243"/>
                  </a:lnTo>
                  <a:lnTo>
                    <a:pt x="87" y="235"/>
                  </a:lnTo>
                  <a:lnTo>
                    <a:pt x="111" y="131"/>
                  </a:lnTo>
                  <a:lnTo>
                    <a:pt x="35" y="0"/>
                  </a:lnTo>
                  <a:lnTo>
                    <a:pt x="0" y="5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917" name="Freeform 53"/>
            <p:cNvSpPr>
              <a:spLocks/>
            </p:cNvSpPr>
            <p:nvPr/>
          </p:nvSpPr>
          <p:spPr bwMode="auto">
            <a:xfrm>
              <a:off x="1618" y="491"/>
              <a:ext cx="234" cy="269"/>
            </a:xfrm>
            <a:custGeom>
              <a:avLst/>
              <a:gdLst>
                <a:gd name="T0" fmla="*/ 7 w 1172"/>
                <a:gd name="T1" fmla="*/ 8 h 1344"/>
                <a:gd name="T2" fmla="*/ 6 w 1172"/>
                <a:gd name="T3" fmla="*/ 4 h 1344"/>
                <a:gd name="T4" fmla="*/ 6 w 1172"/>
                <a:gd name="T5" fmla="*/ 0 h 1344"/>
                <a:gd name="T6" fmla="*/ 21 w 1172"/>
                <a:gd name="T7" fmla="*/ 2 h 1344"/>
                <a:gd name="T8" fmla="*/ 23 w 1172"/>
                <a:gd name="T9" fmla="*/ 0 h 1344"/>
                <a:gd name="T10" fmla="*/ 26 w 1172"/>
                <a:gd name="T11" fmla="*/ 1 h 1344"/>
                <a:gd name="T12" fmla="*/ 28 w 1172"/>
                <a:gd name="T13" fmla="*/ 2 h 1344"/>
                <a:gd name="T14" fmla="*/ 40 w 1172"/>
                <a:gd name="T15" fmla="*/ 0 h 1344"/>
                <a:gd name="T16" fmla="*/ 42 w 1172"/>
                <a:gd name="T17" fmla="*/ 4 h 1344"/>
                <a:gd name="T18" fmla="*/ 40 w 1172"/>
                <a:gd name="T19" fmla="*/ 8 h 1344"/>
                <a:gd name="T20" fmla="*/ 27 w 1172"/>
                <a:gd name="T21" fmla="*/ 5 h 1344"/>
                <a:gd name="T22" fmla="*/ 27 w 1172"/>
                <a:gd name="T23" fmla="*/ 12 h 1344"/>
                <a:gd name="T24" fmla="*/ 29 w 1172"/>
                <a:gd name="T25" fmla="*/ 12 h 1344"/>
                <a:gd name="T26" fmla="*/ 32 w 1172"/>
                <a:gd name="T27" fmla="*/ 21 h 1344"/>
                <a:gd name="T28" fmla="*/ 33 w 1172"/>
                <a:gd name="T29" fmla="*/ 24 h 1344"/>
                <a:gd name="T30" fmla="*/ 40 w 1172"/>
                <a:gd name="T31" fmla="*/ 24 h 1344"/>
                <a:gd name="T32" fmla="*/ 44 w 1172"/>
                <a:gd name="T33" fmla="*/ 27 h 1344"/>
                <a:gd name="T34" fmla="*/ 47 w 1172"/>
                <a:gd name="T35" fmla="*/ 33 h 1344"/>
                <a:gd name="T36" fmla="*/ 47 w 1172"/>
                <a:gd name="T37" fmla="*/ 54 h 1344"/>
                <a:gd name="T38" fmla="*/ 37 w 1172"/>
                <a:gd name="T39" fmla="*/ 54 h 1344"/>
                <a:gd name="T40" fmla="*/ 37 w 1172"/>
                <a:gd name="T41" fmla="*/ 42 h 1344"/>
                <a:gd name="T42" fmla="*/ 35 w 1172"/>
                <a:gd name="T43" fmla="*/ 40 h 1344"/>
                <a:gd name="T44" fmla="*/ 31 w 1172"/>
                <a:gd name="T45" fmla="*/ 40 h 1344"/>
                <a:gd name="T46" fmla="*/ 26 w 1172"/>
                <a:gd name="T47" fmla="*/ 43 h 1344"/>
                <a:gd name="T48" fmla="*/ 21 w 1172"/>
                <a:gd name="T49" fmla="*/ 43 h 1344"/>
                <a:gd name="T50" fmla="*/ 18 w 1172"/>
                <a:gd name="T51" fmla="*/ 42 h 1344"/>
                <a:gd name="T52" fmla="*/ 14 w 1172"/>
                <a:gd name="T53" fmla="*/ 39 h 1344"/>
                <a:gd name="T54" fmla="*/ 5 w 1172"/>
                <a:gd name="T55" fmla="*/ 39 h 1344"/>
                <a:gd name="T56" fmla="*/ 5 w 1172"/>
                <a:gd name="T57" fmla="*/ 42 h 1344"/>
                <a:gd name="T58" fmla="*/ 0 w 1172"/>
                <a:gd name="T59" fmla="*/ 43 h 1344"/>
                <a:gd name="T60" fmla="*/ 0 w 1172"/>
                <a:gd name="T61" fmla="*/ 21 h 1344"/>
                <a:gd name="T62" fmla="*/ 5 w 1172"/>
                <a:gd name="T63" fmla="*/ 22 h 1344"/>
                <a:gd name="T64" fmla="*/ 5 w 1172"/>
                <a:gd name="T65" fmla="*/ 24 h 1344"/>
                <a:gd name="T66" fmla="*/ 13 w 1172"/>
                <a:gd name="T67" fmla="*/ 24 h 1344"/>
                <a:gd name="T68" fmla="*/ 17 w 1172"/>
                <a:gd name="T69" fmla="*/ 17 h 1344"/>
                <a:gd name="T70" fmla="*/ 16 w 1172"/>
                <a:gd name="T71" fmla="*/ 15 h 1344"/>
                <a:gd name="T72" fmla="*/ 19 w 1172"/>
                <a:gd name="T73" fmla="*/ 12 h 1344"/>
                <a:gd name="T74" fmla="*/ 21 w 1172"/>
                <a:gd name="T75" fmla="*/ 12 h 1344"/>
                <a:gd name="T76" fmla="*/ 21 w 1172"/>
                <a:gd name="T77" fmla="*/ 5 h 1344"/>
                <a:gd name="T78" fmla="*/ 7 w 1172"/>
                <a:gd name="T79" fmla="*/ 8 h 1344"/>
                <a:gd name="T80" fmla="*/ 7 w 1172"/>
                <a:gd name="T81" fmla="*/ 8 h 134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72"/>
                <a:gd name="T124" fmla="*/ 0 h 1344"/>
                <a:gd name="T125" fmla="*/ 1172 w 1172"/>
                <a:gd name="T126" fmla="*/ 1344 h 134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72" h="1344">
                  <a:moveTo>
                    <a:pt x="168" y="199"/>
                  </a:moveTo>
                  <a:lnTo>
                    <a:pt x="140" y="103"/>
                  </a:lnTo>
                  <a:lnTo>
                    <a:pt x="162" y="6"/>
                  </a:lnTo>
                  <a:lnTo>
                    <a:pt x="525" y="59"/>
                  </a:lnTo>
                  <a:lnTo>
                    <a:pt x="575" y="12"/>
                  </a:lnTo>
                  <a:lnTo>
                    <a:pt x="662" y="35"/>
                  </a:lnTo>
                  <a:lnTo>
                    <a:pt x="693" y="59"/>
                  </a:lnTo>
                  <a:lnTo>
                    <a:pt x="1005" y="0"/>
                  </a:lnTo>
                  <a:lnTo>
                    <a:pt x="1046" y="93"/>
                  </a:lnTo>
                  <a:lnTo>
                    <a:pt x="1011" y="202"/>
                  </a:lnTo>
                  <a:lnTo>
                    <a:pt x="671" y="118"/>
                  </a:lnTo>
                  <a:lnTo>
                    <a:pt x="665" y="289"/>
                  </a:lnTo>
                  <a:lnTo>
                    <a:pt x="715" y="311"/>
                  </a:lnTo>
                  <a:lnTo>
                    <a:pt x="799" y="528"/>
                  </a:lnTo>
                  <a:lnTo>
                    <a:pt x="837" y="597"/>
                  </a:lnTo>
                  <a:lnTo>
                    <a:pt x="999" y="606"/>
                  </a:lnTo>
                  <a:lnTo>
                    <a:pt x="1104" y="684"/>
                  </a:lnTo>
                  <a:lnTo>
                    <a:pt x="1172" y="812"/>
                  </a:lnTo>
                  <a:lnTo>
                    <a:pt x="1166" y="1344"/>
                  </a:lnTo>
                  <a:lnTo>
                    <a:pt x="934" y="1341"/>
                  </a:lnTo>
                  <a:lnTo>
                    <a:pt x="934" y="1055"/>
                  </a:lnTo>
                  <a:lnTo>
                    <a:pt x="868" y="1002"/>
                  </a:lnTo>
                  <a:lnTo>
                    <a:pt x="784" y="1002"/>
                  </a:lnTo>
                  <a:lnTo>
                    <a:pt x="644" y="1083"/>
                  </a:lnTo>
                  <a:lnTo>
                    <a:pt x="528" y="1076"/>
                  </a:lnTo>
                  <a:lnTo>
                    <a:pt x="442" y="1049"/>
                  </a:lnTo>
                  <a:lnTo>
                    <a:pt x="348" y="973"/>
                  </a:lnTo>
                  <a:lnTo>
                    <a:pt x="127" y="983"/>
                  </a:lnTo>
                  <a:lnTo>
                    <a:pt x="115" y="1061"/>
                  </a:lnTo>
                  <a:lnTo>
                    <a:pt x="0" y="1065"/>
                  </a:lnTo>
                  <a:lnTo>
                    <a:pt x="0" y="535"/>
                  </a:lnTo>
                  <a:lnTo>
                    <a:pt x="118" y="541"/>
                  </a:lnTo>
                  <a:lnTo>
                    <a:pt x="124" y="600"/>
                  </a:lnTo>
                  <a:lnTo>
                    <a:pt x="336" y="597"/>
                  </a:lnTo>
                  <a:lnTo>
                    <a:pt x="420" y="413"/>
                  </a:lnTo>
                  <a:lnTo>
                    <a:pt x="413" y="364"/>
                  </a:lnTo>
                  <a:lnTo>
                    <a:pt x="470" y="298"/>
                  </a:lnTo>
                  <a:lnTo>
                    <a:pt x="522" y="289"/>
                  </a:lnTo>
                  <a:lnTo>
                    <a:pt x="522" y="118"/>
                  </a:lnTo>
                  <a:lnTo>
                    <a:pt x="168" y="199"/>
                  </a:lnTo>
                  <a:close/>
                </a:path>
              </a:pathLst>
            </a:custGeom>
            <a:solidFill>
              <a:srgbClr val="F5CF1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918" name="Freeform 54"/>
            <p:cNvSpPr>
              <a:spLocks/>
            </p:cNvSpPr>
            <p:nvPr/>
          </p:nvSpPr>
          <p:spPr bwMode="auto">
            <a:xfrm>
              <a:off x="1643" y="669"/>
              <a:ext cx="148" cy="46"/>
            </a:xfrm>
            <a:custGeom>
              <a:avLst/>
              <a:gdLst>
                <a:gd name="T0" fmla="*/ 0 w 741"/>
                <a:gd name="T1" fmla="*/ 0 h 227"/>
                <a:gd name="T2" fmla="*/ 9 w 741"/>
                <a:gd name="T3" fmla="*/ 0 h 227"/>
                <a:gd name="T4" fmla="*/ 10 w 741"/>
                <a:gd name="T5" fmla="*/ 2 h 227"/>
                <a:gd name="T6" fmla="*/ 11 w 741"/>
                <a:gd name="T7" fmla="*/ 4 h 227"/>
                <a:gd name="T8" fmla="*/ 12 w 741"/>
                <a:gd name="T9" fmla="*/ 4 h 227"/>
                <a:gd name="T10" fmla="*/ 13 w 741"/>
                <a:gd name="T11" fmla="*/ 5 h 227"/>
                <a:gd name="T12" fmla="*/ 15 w 741"/>
                <a:gd name="T13" fmla="*/ 5 h 227"/>
                <a:gd name="T14" fmla="*/ 16 w 741"/>
                <a:gd name="T15" fmla="*/ 6 h 227"/>
                <a:gd name="T16" fmla="*/ 18 w 741"/>
                <a:gd name="T17" fmla="*/ 6 h 227"/>
                <a:gd name="T18" fmla="*/ 19 w 741"/>
                <a:gd name="T19" fmla="*/ 6 h 227"/>
                <a:gd name="T20" fmla="*/ 20 w 741"/>
                <a:gd name="T21" fmla="*/ 6 h 227"/>
                <a:gd name="T22" fmla="*/ 21 w 741"/>
                <a:gd name="T23" fmla="*/ 6 h 227"/>
                <a:gd name="T24" fmla="*/ 22 w 741"/>
                <a:gd name="T25" fmla="*/ 5 h 227"/>
                <a:gd name="T26" fmla="*/ 23 w 741"/>
                <a:gd name="T27" fmla="*/ 5 h 227"/>
                <a:gd name="T28" fmla="*/ 24 w 741"/>
                <a:gd name="T29" fmla="*/ 4 h 227"/>
                <a:gd name="T30" fmla="*/ 25 w 741"/>
                <a:gd name="T31" fmla="*/ 4 h 227"/>
                <a:gd name="T32" fmla="*/ 27 w 741"/>
                <a:gd name="T33" fmla="*/ 1 h 227"/>
                <a:gd name="T34" fmla="*/ 30 w 741"/>
                <a:gd name="T35" fmla="*/ 1 h 227"/>
                <a:gd name="T36" fmla="*/ 29 w 741"/>
                <a:gd name="T37" fmla="*/ 6 h 227"/>
                <a:gd name="T38" fmla="*/ 27 w 741"/>
                <a:gd name="T39" fmla="*/ 6 h 227"/>
                <a:gd name="T40" fmla="*/ 26 w 741"/>
                <a:gd name="T41" fmla="*/ 7 h 227"/>
                <a:gd name="T42" fmla="*/ 25 w 741"/>
                <a:gd name="T43" fmla="*/ 8 h 227"/>
                <a:gd name="T44" fmla="*/ 23 w 741"/>
                <a:gd name="T45" fmla="*/ 9 h 227"/>
                <a:gd name="T46" fmla="*/ 21 w 741"/>
                <a:gd name="T47" fmla="*/ 9 h 227"/>
                <a:gd name="T48" fmla="*/ 20 w 741"/>
                <a:gd name="T49" fmla="*/ 9 h 227"/>
                <a:gd name="T50" fmla="*/ 19 w 741"/>
                <a:gd name="T51" fmla="*/ 9 h 227"/>
                <a:gd name="T52" fmla="*/ 17 w 741"/>
                <a:gd name="T53" fmla="*/ 9 h 227"/>
                <a:gd name="T54" fmla="*/ 16 w 741"/>
                <a:gd name="T55" fmla="*/ 9 h 227"/>
                <a:gd name="T56" fmla="*/ 14 w 741"/>
                <a:gd name="T57" fmla="*/ 9 h 227"/>
                <a:gd name="T58" fmla="*/ 13 w 741"/>
                <a:gd name="T59" fmla="*/ 9 h 227"/>
                <a:gd name="T60" fmla="*/ 12 w 741"/>
                <a:gd name="T61" fmla="*/ 8 h 227"/>
                <a:gd name="T62" fmla="*/ 11 w 741"/>
                <a:gd name="T63" fmla="*/ 7 h 227"/>
                <a:gd name="T64" fmla="*/ 9 w 741"/>
                <a:gd name="T65" fmla="*/ 6 h 227"/>
                <a:gd name="T66" fmla="*/ 0 w 741"/>
                <a:gd name="T67" fmla="*/ 6 h 227"/>
                <a:gd name="T68" fmla="*/ 0 w 741"/>
                <a:gd name="T69" fmla="*/ 0 h 227"/>
                <a:gd name="T70" fmla="*/ 0 w 741"/>
                <a:gd name="T71" fmla="*/ 0 h 22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41"/>
                <a:gd name="T109" fmla="*/ 0 h 227"/>
                <a:gd name="T110" fmla="*/ 741 w 741"/>
                <a:gd name="T111" fmla="*/ 227 h 22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41" h="227">
                  <a:moveTo>
                    <a:pt x="0" y="0"/>
                  </a:moveTo>
                  <a:lnTo>
                    <a:pt x="229" y="0"/>
                  </a:lnTo>
                  <a:lnTo>
                    <a:pt x="253" y="50"/>
                  </a:lnTo>
                  <a:lnTo>
                    <a:pt x="283" y="95"/>
                  </a:lnTo>
                  <a:lnTo>
                    <a:pt x="307" y="109"/>
                  </a:lnTo>
                  <a:lnTo>
                    <a:pt x="335" y="124"/>
                  </a:lnTo>
                  <a:lnTo>
                    <a:pt x="370" y="135"/>
                  </a:lnTo>
                  <a:lnTo>
                    <a:pt x="406" y="143"/>
                  </a:lnTo>
                  <a:lnTo>
                    <a:pt x="444" y="148"/>
                  </a:lnTo>
                  <a:lnTo>
                    <a:pt x="477" y="148"/>
                  </a:lnTo>
                  <a:lnTo>
                    <a:pt x="503" y="146"/>
                  </a:lnTo>
                  <a:lnTo>
                    <a:pt x="533" y="140"/>
                  </a:lnTo>
                  <a:lnTo>
                    <a:pt x="558" y="132"/>
                  </a:lnTo>
                  <a:lnTo>
                    <a:pt x="582" y="122"/>
                  </a:lnTo>
                  <a:lnTo>
                    <a:pt x="607" y="106"/>
                  </a:lnTo>
                  <a:lnTo>
                    <a:pt x="623" y="91"/>
                  </a:lnTo>
                  <a:lnTo>
                    <a:pt x="665" y="24"/>
                  </a:lnTo>
                  <a:lnTo>
                    <a:pt x="741" y="24"/>
                  </a:lnTo>
                  <a:lnTo>
                    <a:pt x="735" y="143"/>
                  </a:lnTo>
                  <a:lnTo>
                    <a:pt x="668" y="143"/>
                  </a:lnTo>
                  <a:lnTo>
                    <a:pt x="642" y="169"/>
                  </a:lnTo>
                  <a:lnTo>
                    <a:pt x="615" y="188"/>
                  </a:lnTo>
                  <a:lnTo>
                    <a:pt x="574" y="209"/>
                  </a:lnTo>
                  <a:lnTo>
                    <a:pt x="534" y="221"/>
                  </a:lnTo>
                  <a:lnTo>
                    <a:pt x="503" y="225"/>
                  </a:lnTo>
                  <a:lnTo>
                    <a:pt x="470" y="227"/>
                  </a:lnTo>
                  <a:lnTo>
                    <a:pt x="433" y="227"/>
                  </a:lnTo>
                  <a:lnTo>
                    <a:pt x="393" y="222"/>
                  </a:lnTo>
                  <a:lnTo>
                    <a:pt x="360" y="215"/>
                  </a:lnTo>
                  <a:lnTo>
                    <a:pt x="325" y="205"/>
                  </a:lnTo>
                  <a:lnTo>
                    <a:pt x="294" y="193"/>
                  </a:lnTo>
                  <a:lnTo>
                    <a:pt x="263" y="175"/>
                  </a:lnTo>
                  <a:lnTo>
                    <a:pt x="215" y="139"/>
                  </a:lnTo>
                  <a:lnTo>
                    <a:pt x="0" y="139"/>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919" name="Freeform 55"/>
            <p:cNvSpPr>
              <a:spLocks/>
            </p:cNvSpPr>
            <p:nvPr/>
          </p:nvSpPr>
          <p:spPr bwMode="auto">
            <a:xfrm>
              <a:off x="1694" y="565"/>
              <a:ext cx="11" cy="10"/>
            </a:xfrm>
            <a:custGeom>
              <a:avLst/>
              <a:gdLst>
                <a:gd name="T0" fmla="*/ 0 w 59"/>
                <a:gd name="T1" fmla="*/ 1 h 53"/>
                <a:gd name="T2" fmla="*/ 0 w 59"/>
                <a:gd name="T3" fmla="*/ 0 h 53"/>
                <a:gd name="T4" fmla="*/ 2 w 59"/>
                <a:gd name="T5" fmla="*/ 0 h 53"/>
                <a:gd name="T6" fmla="*/ 2 w 59"/>
                <a:gd name="T7" fmla="*/ 2 h 53"/>
                <a:gd name="T8" fmla="*/ 0 w 59"/>
                <a:gd name="T9" fmla="*/ 1 h 53"/>
                <a:gd name="T10" fmla="*/ 0 w 59"/>
                <a:gd name="T11" fmla="*/ 1 h 53"/>
                <a:gd name="T12" fmla="*/ 0 60000 65536"/>
                <a:gd name="T13" fmla="*/ 0 60000 65536"/>
                <a:gd name="T14" fmla="*/ 0 60000 65536"/>
                <a:gd name="T15" fmla="*/ 0 60000 65536"/>
                <a:gd name="T16" fmla="*/ 0 60000 65536"/>
                <a:gd name="T17" fmla="*/ 0 60000 65536"/>
                <a:gd name="T18" fmla="*/ 0 w 59"/>
                <a:gd name="T19" fmla="*/ 0 h 53"/>
                <a:gd name="T20" fmla="*/ 59 w 59"/>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59" h="53">
                  <a:moveTo>
                    <a:pt x="0" y="39"/>
                  </a:moveTo>
                  <a:lnTo>
                    <a:pt x="0" y="0"/>
                  </a:lnTo>
                  <a:lnTo>
                    <a:pt x="59" y="0"/>
                  </a:lnTo>
                  <a:lnTo>
                    <a:pt x="59" y="53"/>
                  </a:lnTo>
                  <a:lnTo>
                    <a:pt x="0" y="39"/>
                  </a:lnTo>
                  <a:close/>
                </a:path>
              </a:pathLst>
            </a:custGeom>
            <a:solidFill>
              <a:srgbClr val="B2B2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920" name="Freeform 56"/>
            <p:cNvSpPr>
              <a:spLocks/>
            </p:cNvSpPr>
            <p:nvPr/>
          </p:nvSpPr>
          <p:spPr bwMode="auto">
            <a:xfrm>
              <a:off x="1614" y="684"/>
              <a:ext cx="33" cy="27"/>
            </a:xfrm>
            <a:custGeom>
              <a:avLst/>
              <a:gdLst>
                <a:gd name="T0" fmla="*/ 0 w 166"/>
                <a:gd name="T1" fmla="*/ 5 h 135"/>
                <a:gd name="T2" fmla="*/ 7 w 166"/>
                <a:gd name="T3" fmla="*/ 5 h 135"/>
                <a:gd name="T4" fmla="*/ 7 w 166"/>
                <a:gd name="T5" fmla="*/ 0 h 135"/>
                <a:gd name="T6" fmla="*/ 4 w 166"/>
                <a:gd name="T7" fmla="*/ 0 h 135"/>
                <a:gd name="T8" fmla="*/ 0 w 166"/>
                <a:gd name="T9" fmla="*/ 0 h 135"/>
                <a:gd name="T10" fmla="*/ 0 w 166"/>
                <a:gd name="T11" fmla="*/ 3 h 135"/>
                <a:gd name="T12" fmla="*/ 0 w 166"/>
                <a:gd name="T13" fmla="*/ 5 h 135"/>
                <a:gd name="T14" fmla="*/ 0 w 166"/>
                <a:gd name="T15" fmla="*/ 5 h 135"/>
                <a:gd name="T16" fmla="*/ 0 60000 65536"/>
                <a:gd name="T17" fmla="*/ 0 60000 65536"/>
                <a:gd name="T18" fmla="*/ 0 60000 65536"/>
                <a:gd name="T19" fmla="*/ 0 60000 65536"/>
                <a:gd name="T20" fmla="*/ 0 60000 65536"/>
                <a:gd name="T21" fmla="*/ 0 60000 65536"/>
                <a:gd name="T22" fmla="*/ 0 60000 65536"/>
                <a:gd name="T23" fmla="*/ 0 60000 65536"/>
                <a:gd name="T24" fmla="*/ 0 w 166"/>
                <a:gd name="T25" fmla="*/ 0 h 135"/>
                <a:gd name="T26" fmla="*/ 166 w 166"/>
                <a:gd name="T27" fmla="*/ 135 h 1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6" h="135">
                  <a:moveTo>
                    <a:pt x="0" y="135"/>
                  </a:moveTo>
                  <a:lnTo>
                    <a:pt x="166" y="135"/>
                  </a:lnTo>
                  <a:lnTo>
                    <a:pt x="166" y="0"/>
                  </a:lnTo>
                  <a:lnTo>
                    <a:pt x="106" y="0"/>
                  </a:lnTo>
                  <a:lnTo>
                    <a:pt x="12" y="1"/>
                  </a:lnTo>
                  <a:lnTo>
                    <a:pt x="0" y="69"/>
                  </a:lnTo>
                  <a:lnTo>
                    <a:pt x="0" y="13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921" name="Freeform 57"/>
            <p:cNvSpPr>
              <a:spLocks/>
            </p:cNvSpPr>
            <p:nvPr/>
          </p:nvSpPr>
          <p:spPr bwMode="auto">
            <a:xfrm>
              <a:off x="1807" y="768"/>
              <a:ext cx="47" cy="80"/>
            </a:xfrm>
            <a:custGeom>
              <a:avLst/>
              <a:gdLst>
                <a:gd name="T0" fmla="*/ 5 w 237"/>
                <a:gd name="T1" fmla="*/ 0 h 397"/>
                <a:gd name="T2" fmla="*/ 1 w 237"/>
                <a:gd name="T3" fmla="*/ 9 h 397"/>
                <a:gd name="T4" fmla="*/ 0 w 237"/>
                <a:gd name="T5" fmla="*/ 10 h 397"/>
                <a:gd name="T6" fmla="*/ 0 w 237"/>
                <a:gd name="T7" fmla="*/ 12 h 397"/>
                <a:gd name="T8" fmla="*/ 1 w 237"/>
                <a:gd name="T9" fmla="*/ 14 h 397"/>
                <a:gd name="T10" fmla="*/ 2 w 237"/>
                <a:gd name="T11" fmla="*/ 15 h 397"/>
                <a:gd name="T12" fmla="*/ 4 w 237"/>
                <a:gd name="T13" fmla="*/ 16 h 397"/>
                <a:gd name="T14" fmla="*/ 6 w 237"/>
                <a:gd name="T15" fmla="*/ 16 h 397"/>
                <a:gd name="T16" fmla="*/ 8 w 237"/>
                <a:gd name="T17" fmla="*/ 15 h 397"/>
                <a:gd name="T18" fmla="*/ 9 w 237"/>
                <a:gd name="T19" fmla="*/ 13 h 397"/>
                <a:gd name="T20" fmla="*/ 9 w 237"/>
                <a:gd name="T21" fmla="*/ 11 h 397"/>
                <a:gd name="T22" fmla="*/ 9 w 237"/>
                <a:gd name="T23" fmla="*/ 9 h 397"/>
                <a:gd name="T24" fmla="*/ 7 w 237"/>
                <a:gd name="T25" fmla="*/ 4 h 397"/>
                <a:gd name="T26" fmla="*/ 5 w 237"/>
                <a:gd name="T27" fmla="*/ 7 h 397"/>
                <a:gd name="T28" fmla="*/ 7 w 237"/>
                <a:gd name="T29" fmla="*/ 10 h 397"/>
                <a:gd name="T30" fmla="*/ 7 w 237"/>
                <a:gd name="T31" fmla="*/ 11 h 397"/>
                <a:gd name="T32" fmla="*/ 7 w 237"/>
                <a:gd name="T33" fmla="*/ 12 h 397"/>
                <a:gd name="T34" fmla="*/ 6 w 237"/>
                <a:gd name="T35" fmla="*/ 13 h 397"/>
                <a:gd name="T36" fmla="*/ 5 w 237"/>
                <a:gd name="T37" fmla="*/ 14 h 397"/>
                <a:gd name="T38" fmla="*/ 4 w 237"/>
                <a:gd name="T39" fmla="*/ 13 h 397"/>
                <a:gd name="T40" fmla="*/ 3 w 237"/>
                <a:gd name="T41" fmla="*/ 12 h 397"/>
                <a:gd name="T42" fmla="*/ 3 w 237"/>
                <a:gd name="T43" fmla="*/ 10 h 397"/>
                <a:gd name="T44" fmla="*/ 3 w 237"/>
                <a:gd name="T45" fmla="*/ 9 h 397"/>
                <a:gd name="T46" fmla="*/ 6 w 237"/>
                <a:gd name="T47" fmla="*/ 3 h 397"/>
                <a:gd name="T48" fmla="*/ 5 w 237"/>
                <a:gd name="T49" fmla="*/ 0 h 397"/>
                <a:gd name="T50" fmla="*/ 5 w 237"/>
                <a:gd name="T51" fmla="*/ 0 h 39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7"/>
                <a:gd name="T79" fmla="*/ 0 h 397"/>
                <a:gd name="T80" fmla="*/ 237 w 237"/>
                <a:gd name="T81" fmla="*/ 397 h 39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7" h="397">
                  <a:moveTo>
                    <a:pt x="117" y="0"/>
                  </a:moveTo>
                  <a:lnTo>
                    <a:pt x="22" y="211"/>
                  </a:lnTo>
                  <a:lnTo>
                    <a:pt x="6" y="253"/>
                  </a:lnTo>
                  <a:lnTo>
                    <a:pt x="0" y="297"/>
                  </a:lnTo>
                  <a:lnTo>
                    <a:pt x="18" y="344"/>
                  </a:lnTo>
                  <a:lnTo>
                    <a:pt x="49" y="378"/>
                  </a:lnTo>
                  <a:lnTo>
                    <a:pt x="102" y="393"/>
                  </a:lnTo>
                  <a:lnTo>
                    <a:pt x="152" y="397"/>
                  </a:lnTo>
                  <a:lnTo>
                    <a:pt x="202" y="366"/>
                  </a:lnTo>
                  <a:lnTo>
                    <a:pt x="229" y="328"/>
                  </a:lnTo>
                  <a:lnTo>
                    <a:pt x="237" y="281"/>
                  </a:lnTo>
                  <a:lnTo>
                    <a:pt x="227" y="219"/>
                  </a:lnTo>
                  <a:lnTo>
                    <a:pt x="172" y="105"/>
                  </a:lnTo>
                  <a:lnTo>
                    <a:pt x="135" y="165"/>
                  </a:lnTo>
                  <a:lnTo>
                    <a:pt x="173" y="238"/>
                  </a:lnTo>
                  <a:lnTo>
                    <a:pt x="179" y="273"/>
                  </a:lnTo>
                  <a:lnTo>
                    <a:pt x="172" y="303"/>
                  </a:lnTo>
                  <a:lnTo>
                    <a:pt x="150" y="328"/>
                  </a:lnTo>
                  <a:lnTo>
                    <a:pt x="121" y="332"/>
                  </a:lnTo>
                  <a:lnTo>
                    <a:pt x="93" y="322"/>
                  </a:lnTo>
                  <a:lnTo>
                    <a:pt x="67" y="297"/>
                  </a:lnTo>
                  <a:lnTo>
                    <a:pt x="67" y="259"/>
                  </a:lnTo>
                  <a:lnTo>
                    <a:pt x="87" y="213"/>
                  </a:lnTo>
                  <a:lnTo>
                    <a:pt x="154" y="79"/>
                  </a:lnTo>
                  <a:lnTo>
                    <a:pt x="11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922" name="Freeform 58"/>
            <p:cNvSpPr>
              <a:spLocks/>
            </p:cNvSpPr>
            <p:nvPr/>
          </p:nvSpPr>
          <p:spPr bwMode="auto">
            <a:xfrm>
              <a:off x="1827" y="769"/>
              <a:ext cx="16" cy="37"/>
            </a:xfrm>
            <a:custGeom>
              <a:avLst/>
              <a:gdLst>
                <a:gd name="T0" fmla="*/ 1 w 82"/>
                <a:gd name="T1" fmla="*/ 0 h 186"/>
                <a:gd name="T2" fmla="*/ 3 w 82"/>
                <a:gd name="T3" fmla="*/ 5 h 186"/>
                <a:gd name="T4" fmla="*/ 2 w 82"/>
                <a:gd name="T5" fmla="*/ 7 h 186"/>
                <a:gd name="T6" fmla="*/ 0 w 82"/>
                <a:gd name="T7" fmla="*/ 4 h 186"/>
                <a:gd name="T8" fmla="*/ 1 w 82"/>
                <a:gd name="T9" fmla="*/ 0 h 186"/>
                <a:gd name="T10" fmla="*/ 1 w 82"/>
                <a:gd name="T11" fmla="*/ 0 h 186"/>
                <a:gd name="T12" fmla="*/ 0 60000 65536"/>
                <a:gd name="T13" fmla="*/ 0 60000 65536"/>
                <a:gd name="T14" fmla="*/ 0 60000 65536"/>
                <a:gd name="T15" fmla="*/ 0 60000 65536"/>
                <a:gd name="T16" fmla="*/ 0 60000 65536"/>
                <a:gd name="T17" fmla="*/ 0 60000 65536"/>
                <a:gd name="T18" fmla="*/ 0 w 82"/>
                <a:gd name="T19" fmla="*/ 0 h 186"/>
                <a:gd name="T20" fmla="*/ 82 w 82"/>
                <a:gd name="T21" fmla="*/ 186 h 186"/>
              </a:gdLst>
              <a:ahLst/>
              <a:cxnLst>
                <a:cxn ang="T12">
                  <a:pos x="T0" y="T1"/>
                </a:cxn>
                <a:cxn ang="T13">
                  <a:pos x="T2" y="T3"/>
                </a:cxn>
                <a:cxn ang="T14">
                  <a:pos x="T4" y="T5"/>
                </a:cxn>
                <a:cxn ang="T15">
                  <a:pos x="T6" y="T7"/>
                </a:cxn>
                <a:cxn ang="T16">
                  <a:pos x="T8" y="T9"/>
                </a:cxn>
                <a:cxn ang="T17">
                  <a:pos x="T10" y="T11"/>
                </a:cxn>
              </a:cxnLst>
              <a:rect l="T18" t="T19" r="T20" b="T21"/>
              <a:pathLst>
                <a:path w="82" h="186">
                  <a:moveTo>
                    <a:pt x="17" y="0"/>
                  </a:moveTo>
                  <a:lnTo>
                    <a:pt x="82" y="125"/>
                  </a:lnTo>
                  <a:lnTo>
                    <a:pt x="50" y="186"/>
                  </a:lnTo>
                  <a:lnTo>
                    <a:pt x="0" y="107"/>
                  </a:lnTo>
                  <a:lnTo>
                    <a:pt x="1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923" name="Freeform 59"/>
            <p:cNvSpPr>
              <a:spLocks/>
            </p:cNvSpPr>
            <p:nvPr/>
          </p:nvSpPr>
          <p:spPr bwMode="auto">
            <a:xfrm>
              <a:off x="1808" y="859"/>
              <a:ext cx="47" cy="79"/>
            </a:xfrm>
            <a:custGeom>
              <a:avLst/>
              <a:gdLst>
                <a:gd name="T0" fmla="*/ 5 w 236"/>
                <a:gd name="T1" fmla="*/ 0 h 394"/>
                <a:gd name="T2" fmla="*/ 1 w 236"/>
                <a:gd name="T3" fmla="*/ 8 h 394"/>
                <a:gd name="T4" fmla="*/ 0 w 236"/>
                <a:gd name="T5" fmla="*/ 10 h 394"/>
                <a:gd name="T6" fmla="*/ 0 w 236"/>
                <a:gd name="T7" fmla="*/ 12 h 394"/>
                <a:gd name="T8" fmla="*/ 1 w 236"/>
                <a:gd name="T9" fmla="*/ 14 h 394"/>
                <a:gd name="T10" fmla="*/ 2 w 236"/>
                <a:gd name="T11" fmla="*/ 15 h 394"/>
                <a:gd name="T12" fmla="*/ 4 w 236"/>
                <a:gd name="T13" fmla="*/ 16 h 394"/>
                <a:gd name="T14" fmla="*/ 6 w 236"/>
                <a:gd name="T15" fmla="*/ 16 h 394"/>
                <a:gd name="T16" fmla="*/ 8 w 236"/>
                <a:gd name="T17" fmla="*/ 15 h 394"/>
                <a:gd name="T18" fmla="*/ 9 w 236"/>
                <a:gd name="T19" fmla="*/ 13 h 394"/>
                <a:gd name="T20" fmla="*/ 9 w 236"/>
                <a:gd name="T21" fmla="*/ 11 h 394"/>
                <a:gd name="T22" fmla="*/ 9 w 236"/>
                <a:gd name="T23" fmla="*/ 9 h 394"/>
                <a:gd name="T24" fmla="*/ 7 w 236"/>
                <a:gd name="T25" fmla="*/ 4 h 394"/>
                <a:gd name="T26" fmla="*/ 5 w 236"/>
                <a:gd name="T27" fmla="*/ 7 h 394"/>
                <a:gd name="T28" fmla="*/ 7 w 236"/>
                <a:gd name="T29" fmla="*/ 10 h 394"/>
                <a:gd name="T30" fmla="*/ 7 w 236"/>
                <a:gd name="T31" fmla="*/ 11 h 394"/>
                <a:gd name="T32" fmla="*/ 7 w 236"/>
                <a:gd name="T33" fmla="*/ 12 h 394"/>
                <a:gd name="T34" fmla="*/ 6 w 236"/>
                <a:gd name="T35" fmla="*/ 13 h 394"/>
                <a:gd name="T36" fmla="*/ 5 w 236"/>
                <a:gd name="T37" fmla="*/ 13 h 394"/>
                <a:gd name="T38" fmla="*/ 4 w 236"/>
                <a:gd name="T39" fmla="*/ 13 h 394"/>
                <a:gd name="T40" fmla="*/ 3 w 236"/>
                <a:gd name="T41" fmla="*/ 12 h 394"/>
                <a:gd name="T42" fmla="*/ 3 w 236"/>
                <a:gd name="T43" fmla="*/ 10 h 394"/>
                <a:gd name="T44" fmla="*/ 3 w 236"/>
                <a:gd name="T45" fmla="*/ 9 h 394"/>
                <a:gd name="T46" fmla="*/ 6 w 236"/>
                <a:gd name="T47" fmla="*/ 3 h 394"/>
                <a:gd name="T48" fmla="*/ 5 w 236"/>
                <a:gd name="T49" fmla="*/ 0 h 394"/>
                <a:gd name="T50" fmla="*/ 5 w 236"/>
                <a:gd name="T51" fmla="*/ 0 h 39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6"/>
                <a:gd name="T79" fmla="*/ 0 h 394"/>
                <a:gd name="T80" fmla="*/ 236 w 236"/>
                <a:gd name="T81" fmla="*/ 394 h 39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6" h="394">
                  <a:moveTo>
                    <a:pt x="117" y="0"/>
                  </a:moveTo>
                  <a:lnTo>
                    <a:pt x="22" y="211"/>
                  </a:lnTo>
                  <a:lnTo>
                    <a:pt x="6" y="253"/>
                  </a:lnTo>
                  <a:lnTo>
                    <a:pt x="0" y="297"/>
                  </a:lnTo>
                  <a:lnTo>
                    <a:pt x="18" y="344"/>
                  </a:lnTo>
                  <a:lnTo>
                    <a:pt x="48" y="378"/>
                  </a:lnTo>
                  <a:lnTo>
                    <a:pt x="101" y="393"/>
                  </a:lnTo>
                  <a:lnTo>
                    <a:pt x="152" y="394"/>
                  </a:lnTo>
                  <a:lnTo>
                    <a:pt x="201" y="366"/>
                  </a:lnTo>
                  <a:lnTo>
                    <a:pt x="228" y="328"/>
                  </a:lnTo>
                  <a:lnTo>
                    <a:pt x="236" y="280"/>
                  </a:lnTo>
                  <a:lnTo>
                    <a:pt x="226" y="219"/>
                  </a:lnTo>
                  <a:lnTo>
                    <a:pt x="170" y="105"/>
                  </a:lnTo>
                  <a:lnTo>
                    <a:pt x="134" y="165"/>
                  </a:lnTo>
                  <a:lnTo>
                    <a:pt x="172" y="238"/>
                  </a:lnTo>
                  <a:lnTo>
                    <a:pt x="178" y="273"/>
                  </a:lnTo>
                  <a:lnTo>
                    <a:pt x="170" y="303"/>
                  </a:lnTo>
                  <a:lnTo>
                    <a:pt x="150" y="328"/>
                  </a:lnTo>
                  <a:lnTo>
                    <a:pt x="121" y="332"/>
                  </a:lnTo>
                  <a:lnTo>
                    <a:pt x="93" y="322"/>
                  </a:lnTo>
                  <a:lnTo>
                    <a:pt x="67" y="297"/>
                  </a:lnTo>
                  <a:lnTo>
                    <a:pt x="67" y="259"/>
                  </a:lnTo>
                  <a:lnTo>
                    <a:pt x="87" y="213"/>
                  </a:lnTo>
                  <a:lnTo>
                    <a:pt x="154" y="79"/>
                  </a:lnTo>
                  <a:lnTo>
                    <a:pt x="11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924" name="Freeform 60"/>
            <p:cNvSpPr>
              <a:spLocks/>
            </p:cNvSpPr>
            <p:nvPr/>
          </p:nvSpPr>
          <p:spPr bwMode="auto">
            <a:xfrm>
              <a:off x="1828" y="860"/>
              <a:ext cx="16" cy="37"/>
            </a:xfrm>
            <a:custGeom>
              <a:avLst/>
              <a:gdLst>
                <a:gd name="T0" fmla="*/ 1 w 83"/>
                <a:gd name="T1" fmla="*/ 0 h 186"/>
                <a:gd name="T2" fmla="*/ 3 w 83"/>
                <a:gd name="T3" fmla="*/ 5 h 186"/>
                <a:gd name="T4" fmla="*/ 2 w 83"/>
                <a:gd name="T5" fmla="*/ 7 h 186"/>
                <a:gd name="T6" fmla="*/ 0 w 83"/>
                <a:gd name="T7" fmla="*/ 4 h 186"/>
                <a:gd name="T8" fmla="*/ 1 w 83"/>
                <a:gd name="T9" fmla="*/ 0 h 186"/>
                <a:gd name="T10" fmla="*/ 1 w 83"/>
                <a:gd name="T11" fmla="*/ 0 h 186"/>
                <a:gd name="T12" fmla="*/ 0 60000 65536"/>
                <a:gd name="T13" fmla="*/ 0 60000 65536"/>
                <a:gd name="T14" fmla="*/ 0 60000 65536"/>
                <a:gd name="T15" fmla="*/ 0 60000 65536"/>
                <a:gd name="T16" fmla="*/ 0 60000 65536"/>
                <a:gd name="T17" fmla="*/ 0 60000 65536"/>
                <a:gd name="T18" fmla="*/ 0 w 83"/>
                <a:gd name="T19" fmla="*/ 0 h 186"/>
                <a:gd name="T20" fmla="*/ 83 w 83"/>
                <a:gd name="T21" fmla="*/ 186 h 186"/>
              </a:gdLst>
              <a:ahLst/>
              <a:cxnLst>
                <a:cxn ang="T12">
                  <a:pos x="T0" y="T1"/>
                </a:cxn>
                <a:cxn ang="T13">
                  <a:pos x="T2" y="T3"/>
                </a:cxn>
                <a:cxn ang="T14">
                  <a:pos x="T4" y="T5"/>
                </a:cxn>
                <a:cxn ang="T15">
                  <a:pos x="T6" y="T7"/>
                </a:cxn>
                <a:cxn ang="T16">
                  <a:pos x="T8" y="T9"/>
                </a:cxn>
                <a:cxn ang="T17">
                  <a:pos x="T10" y="T11"/>
                </a:cxn>
              </a:cxnLst>
              <a:rect l="T18" t="T19" r="T20" b="T21"/>
              <a:pathLst>
                <a:path w="83" h="186">
                  <a:moveTo>
                    <a:pt x="18" y="0"/>
                  </a:moveTo>
                  <a:lnTo>
                    <a:pt x="83" y="124"/>
                  </a:lnTo>
                  <a:lnTo>
                    <a:pt x="51" y="186"/>
                  </a:lnTo>
                  <a:lnTo>
                    <a:pt x="0" y="107"/>
                  </a:lnTo>
                  <a:lnTo>
                    <a:pt x="1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925" name="Freeform 61"/>
            <p:cNvSpPr>
              <a:spLocks/>
            </p:cNvSpPr>
            <p:nvPr/>
          </p:nvSpPr>
          <p:spPr bwMode="auto">
            <a:xfrm>
              <a:off x="1648" y="495"/>
              <a:ext cx="78" cy="16"/>
            </a:xfrm>
            <a:custGeom>
              <a:avLst/>
              <a:gdLst>
                <a:gd name="T0" fmla="*/ 0 w 391"/>
                <a:gd name="T1" fmla="*/ 2 h 84"/>
                <a:gd name="T2" fmla="*/ 16 w 391"/>
                <a:gd name="T3" fmla="*/ 3 h 84"/>
                <a:gd name="T4" fmla="*/ 15 w 391"/>
                <a:gd name="T5" fmla="*/ 2 h 84"/>
                <a:gd name="T6" fmla="*/ 3 w 391"/>
                <a:gd name="T7" fmla="*/ 0 h 84"/>
                <a:gd name="T8" fmla="*/ 0 w 391"/>
                <a:gd name="T9" fmla="*/ 1 h 84"/>
                <a:gd name="T10" fmla="*/ 0 w 391"/>
                <a:gd name="T11" fmla="*/ 2 h 84"/>
                <a:gd name="T12" fmla="*/ 0 w 391"/>
                <a:gd name="T13" fmla="*/ 2 h 84"/>
                <a:gd name="T14" fmla="*/ 0 60000 65536"/>
                <a:gd name="T15" fmla="*/ 0 60000 65536"/>
                <a:gd name="T16" fmla="*/ 0 60000 65536"/>
                <a:gd name="T17" fmla="*/ 0 60000 65536"/>
                <a:gd name="T18" fmla="*/ 0 60000 65536"/>
                <a:gd name="T19" fmla="*/ 0 60000 65536"/>
                <a:gd name="T20" fmla="*/ 0 60000 65536"/>
                <a:gd name="T21" fmla="*/ 0 w 391"/>
                <a:gd name="T22" fmla="*/ 0 h 84"/>
                <a:gd name="T23" fmla="*/ 391 w 391"/>
                <a:gd name="T24" fmla="*/ 84 h 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1" h="84">
                  <a:moveTo>
                    <a:pt x="0" y="58"/>
                  </a:moveTo>
                  <a:lnTo>
                    <a:pt x="391" y="84"/>
                  </a:lnTo>
                  <a:lnTo>
                    <a:pt x="379" y="43"/>
                  </a:lnTo>
                  <a:lnTo>
                    <a:pt x="71" y="0"/>
                  </a:lnTo>
                  <a:lnTo>
                    <a:pt x="9" y="18"/>
                  </a:lnTo>
                  <a:lnTo>
                    <a:pt x="0" y="58"/>
                  </a:lnTo>
                  <a:close/>
                </a:path>
              </a:pathLst>
            </a:custGeom>
            <a:solidFill>
              <a:srgbClr val="FFFF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926" name="Freeform 62"/>
            <p:cNvSpPr>
              <a:spLocks/>
            </p:cNvSpPr>
            <p:nvPr/>
          </p:nvSpPr>
          <p:spPr bwMode="auto">
            <a:xfrm>
              <a:off x="1738" y="499"/>
              <a:ext cx="13" cy="49"/>
            </a:xfrm>
            <a:custGeom>
              <a:avLst/>
              <a:gdLst>
                <a:gd name="T0" fmla="*/ 0 w 65"/>
                <a:gd name="T1" fmla="*/ 0 h 243"/>
                <a:gd name="T2" fmla="*/ 0 w 65"/>
                <a:gd name="T3" fmla="*/ 10 h 243"/>
                <a:gd name="T4" fmla="*/ 3 w 65"/>
                <a:gd name="T5" fmla="*/ 10 h 243"/>
                <a:gd name="T6" fmla="*/ 3 w 65"/>
                <a:gd name="T7" fmla="*/ 0 h 243"/>
                <a:gd name="T8" fmla="*/ 0 w 65"/>
                <a:gd name="T9" fmla="*/ 0 h 243"/>
                <a:gd name="T10" fmla="*/ 0 w 65"/>
                <a:gd name="T11" fmla="*/ 0 h 243"/>
                <a:gd name="T12" fmla="*/ 0 60000 65536"/>
                <a:gd name="T13" fmla="*/ 0 60000 65536"/>
                <a:gd name="T14" fmla="*/ 0 60000 65536"/>
                <a:gd name="T15" fmla="*/ 0 60000 65536"/>
                <a:gd name="T16" fmla="*/ 0 60000 65536"/>
                <a:gd name="T17" fmla="*/ 0 60000 65536"/>
                <a:gd name="T18" fmla="*/ 0 w 65"/>
                <a:gd name="T19" fmla="*/ 0 h 243"/>
                <a:gd name="T20" fmla="*/ 65 w 65"/>
                <a:gd name="T21" fmla="*/ 243 h 243"/>
              </a:gdLst>
              <a:ahLst/>
              <a:cxnLst>
                <a:cxn ang="T12">
                  <a:pos x="T0" y="T1"/>
                </a:cxn>
                <a:cxn ang="T13">
                  <a:pos x="T2" y="T3"/>
                </a:cxn>
                <a:cxn ang="T14">
                  <a:pos x="T4" y="T5"/>
                </a:cxn>
                <a:cxn ang="T15">
                  <a:pos x="T6" y="T7"/>
                </a:cxn>
                <a:cxn ang="T16">
                  <a:pos x="T8" y="T9"/>
                </a:cxn>
                <a:cxn ang="T17">
                  <a:pos x="T10" y="T11"/>
                </a:cxn>
              </a:cxnLst>
              <a:rect l="T18" t="T19" r="T20" b="T21"/>
              <a:pathLst>
                <a:path w="65" h="243">
                  <a:moveTo>
                    <a:pt x="0" y="0"/>
                  </a:moveTo>
                  <a:lnTo>
                    <a:pt x="0" y="243"/>
                  </a:lnTo>
                  <a:lnTo>
                    <a:pt x="65" y="243"/>
                  </a:lnTo>
                  <a:lnTo>
                    <a:pt x="65" y="7"/>
                  </a:lnTo>
                  <a:lnTo>
                    <a:pt x="0" y="0"/>
                  </a:lnTo>
                  <a:close/>
                </a:path>
              </a:pathLst>
            </a:custGeom>
            <a:solidFill>
              <a:srgbClr val="FFFF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927" name="Freeform 63"/>
            <p:cNvSpPr>
              <a:spLocks/>
            </p:cNvSpPr>
            <p:nvPr/>
          </p:nvSpPr>
          <p:spPr bwMode="auto">
            <a:xfrm>
              <a:off x="1748" y="495"/>
              <a:ext cx="79" cy="34"/>
            </a:xfrm>
            <a:custGeom>
              <a:avLst/>
              <a:gdLst>
                <a:gd name="T0" fmla="*/ 0 w 396"/>
                <a:gd name="T1" fmla="*/ 3 h 170"/>
                <a:gd name="T2" fmla="*/ 13 w 396"/>
                <a:gd name="T3" fmla="*/ 3 h 170"/>
                <a:gd name="T4" fmla="*/ 14 w 396"/>
                <a:gd name="T5" fmla="*/ 7 h 170"/>
                <a:gd name="T6" fmla="*/ 16 w 396"/>
                <a:gd name="T7" fmla="*/ 4 h 170"/>
                <a:gd name="T8" fmla="*/ 15 w 396"/>
                <a:gd name="T9" fmla="*/ 0 h 170"/>
                <a:gd name="T10" fmla="*/ 1 w 396"/>
                <a:gd name="T11" fmla="*/ 1 h 170"/>
                <a:gd name="T12" fmla="*/ 0 w 396"/>
                <a:gd name="T13" fmla="*/ 3 h 170"/>
                <a:gd name="T14" fmla="*/ 0 w 396"/>
                <a:gd name="T15" fmla="*/ 3 h 170"/>
                <a:gd name="T16" fmla="*/ 0 60000 65536"/>
                <a:gd name="T17" fmla="*/ 0 60000 65536"/>
                <a:gd name="T18" fmla="*/ 0 60000 65536"/>
                <a:gd name="T19" fmla="*/ 0 60000 65536"/>
                <a:gd name="T20" fmla="*/ 0 60000 65536"/>
                <a:gd name="T21" fmla="*/ 0 60000 65536"/>
                <a:gd name="T22" fmla="*/ 0 60000 65536"/>
                <a:gd name="T23" fmla="*/ 0 60000 65536"/>
                <a:gd name="T24" fmla="*/ 0 w 396"/>
                <a:gd name="T25" fmla="*/ 0 h 170"/>
                <a:gd name="T26" fmla="*/ 396 w 396"/>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6" h="170">
                  <a:moveTo>
                    <a:pt x="0" y="71"/>
                  </a:moveTo>
                  <a:lnTo>
                    <a:pt x="318" y="68"/>
                  </a:lnTo>
                  <a:lnTo>
                    <a:pt x="349" y="170"/>
                  </a:lnTo>
                  <a:lnTo>
                    <a:pt x="396" y="105"/>
                  </a:lnTo>
                  <a:lnTo>
                    <a:pt x="364" y="0"/>
                  </a:lnTo>
                  <a:lnTo>
                    <a:pt x="15" y="31"/>
                  </a:lnTo>
                  <a:lnTo>
                    <a:pt x="0" y="71"/>
                  </a:lnTo>
                  <a:close/>
                </a:path>
              </a:pathLst>
            </a:custGeom>
            <a:solidFill>
              <a:srgbClr val="FFFF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928" name="Freeform 64"/>
            <p:cNvSpPr>
              <a:spLocks/>
            </p:cNvSpPr>
            <p:nvPr/>
          </p:nvSpPr>
          <p:spPr bwMode="auto">
            <a:xfrm>
              <a:off x="1741" y="549"/>
              <a:ext cx="29" cy="20"/>
            </a:xfrm>
            <a:custGeom>
              <a:avLst/>
              <a:gdLst>
                <a:gd name="T0" fmla="*/ 0 w 141"/>
                <a:gd name="T1" fmla="*/ 0 h 100"/>
                <a:gd name="T2" fmla="*/ 3 w 141"/>
                <a:gd name="T3" fmla="*/ 4 h 100"/>
                <a:gd name="T4" fmla="*/ 6 w 141"/>
                <a:gd name="T5" fmla="*/ 4 h 100"/>
                <a:gd name="T6" fmla="*/ 3 w 141"/>
                <a:gd name="T7" fmla="*/ 0 h 100"/>
                <a:gd name="T8" fmla="*/ 0 w 141"/>
                <a:gd name="T9" fmla="*/ 0 h 100"/>
                <a:gd name="T10" fmla="*/ 0 w 141"/>
                <a:gd name="T11" fmla="*/ 0 h 100"/>
                <a:gd name="T12" fmla="*/ 0 60000 65536"/>
                <a:gd name="T13" fmla="*/ 0 60000 65536"/>
                <a:gd name="T14" fmla="*/ 0 60000 65536"/>
                <a:gd name="T15" fmla="*/ 0 60000 65536"/>
                <a:gd name="T16" fmla="*/ 0 60000 65536"/>
                <a:gd name="T17" fmla="*/ 0 60000 65536"/>
                <a:gd name="T18" fmla="*/ 0 w 141"/>
                <a:gd name="T19" fmla="*/ 0 h 100"/>
                <a:gd name="T20" fmla="*/ 141 w 141"/>
                <a:gd name="T21" fmla="*/ 100 h 100"/>
              </a:gdLst>
              <a:ahLst/>
              <a:cxnLst>
                <a:cxn ang="T12">
                  <a:pos x="T0" y="T1"/>
                </a:cxn>
                <a:cxn ang="T13">
                  <a:pos x="T2" y="T3"/>
                </a:cxn>
                <a:cxn ang="T14">
                  <a:pos x="T4" y="T5"/>
                </a:cxn>
                <a:cxn ang="T15">
                  <a:pos x="T6" y="T7"/>
                </a:cxn>
                <a:cxn ang="T16">
                  <a:pos x="T8" y="T9"/>
                </a:cxn>
                <a:cxn ang="T17">
                  <a:pos x="T10" y="T11"/>
                </a:cxn>
              </a:cxnLst>
              <a:rect l="T18" t="T19" r="T20" b="T21"/>
              <a:pathLst>
                <a:path w="141" h="100">
                  <a:moveTo>
                    <a:pt x="0" y="12"/>
                  </a:moveTo>
                  <a:lnTo>
                    <a:pt x="74" y="100"/>
                  </a:lnTo>
                  <a:lnTo>
                    <a:pt x="141" y="96"/>
                  </a:lnTo>
                  <a:lnTo>
                    <a:pt x="83" y="0"/>
                  </a:lnTo>
                  <a:lnTo>
                    <a:pt x="0" y="12"/>
                  </a:lnTo>
                  <a:close/>
                </a:path>
              </a:pathLst>
            </a:custGeom>
            <a:solidFill>
              <a:srgbClr val="FFFF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929" name="Freeform 65"/>
            <p:cNvSpPr>
              <a:spLocks/>
            </p:cNvSpPr>
            <p:nvPr/>
          </p:nvSpPr>
          <p:spPr bwMode="auto">
            <a:xfrm>
              <a:off x="1618" y="598"/>
              <a:ext cx="22" cy="25"/>
            </a:xfrm>
            <a:custGeom>
              <a:avLst/>
              <a:gdLst>
                <a:gd name="T0" fmla="*/ 0 w 108"/>
                <a:gd name="T1" fmla="*/ 0 h 124"/>
                <a:gd name="T2" fmla="*/ 4 w 108"/>
                <a:gd name="T3" fmla="*/ 0 h 124"/>
                <a:gd name="T4" fmla="*/ 4 w 108"/>
                <a:gd name="T5" fmla="*/ 5 h 124"/>
                <a:gd name="T6" fmla="*/ 0 w 108"/>
                <a:gd name="T7" fmla="*/ 5 h 124"/>
                <a:gd name="T8" fmla="*/ 0 w 108"/>
                <a:gd name="T9" fmla="*/ 0 h 124"/>
                <a:gd name="T10" fmla="*/ 0 w 108"/>
                <a:gd name="T11" fmla="*/ 0 h 124"/>
                <a:gd name="T12" fmla="*/ 0 60000 65536"/>
                <a:gd name="T13" fmla="*/ 0 60000 65536"/>
                <a:gd name="T14" fmla="*/ 0 60000 65536"/>
                <a:gd name="T15" fmla="*/ 0 60000 65536"/>
                <a:gd name="T16" fmla="*/ 0 60000 65536"/>
                <a:gd name="T17" fmla="*/ 0 60000 65536"/>
                <a:gd name="T18" fmla="*/ 0 w 108"/>
                <a:gd name="T19" fmla="*/ 0 h 124"/>
                <a:gd name="T20" fmla="*/ 108 w 108"/>
                <a:gd name="T21" fmla="*/ 124 h 124"/>
              </a:gdLst>
              <a:ahLst/>
              <a:cxnLst>
                <a:cxn ang="T12">
                  <a:pos x="T0" y="T1"/>
                </a:cxn>
                <a:cxn ang="T13">
                  <a:pos x="T2" y="T3"/>
                </a:cxn>
                <a:cxn ang="T14">
                  <a:pos x="T4" y="T5"/>
                </a:cxn>
                <a:cxn ang="T15">
                  <a:pos x="T6" y="T7"/>
                </a:cxn>
                <a:cxn ang="T16">
                  <a:pos x="T8" y="T9"/>
                </a:cxn>
                <a:cxn ang="T17">
                  <a:pos x="T10" y="T11"/>
                </a:cxn>
              </a:cxnLst>
              <a:rect l="T18" t="T19" r="T20" b="T21"/>
              <a:pathLst>
                <a:path w="108" h="124">
                  <a:moveTo>
                    <a:pt x="0" y="0"/>
                  </a:moveTo>
                  <a:lnTo>
                    <a:pt x="105" y="6"/>
                  </a:lnTo>
                  <a:lnTo>
                    <a:pt x="108" y="124"/>
                  </a:lnTo>
                  <a:lnTo>
                    <a:pt x="0" y="124"/>
                  </a:lnTo>
                  <a:lnTo>
                    <a:pt x="0" y="0"/>
                  </a:lnTo>
                  <a:close/>
                </a:path>
              </a:pathLst>
            </a:custGeom>
            <a:solidFill>
              <a:srgbClr val="FFFF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930" name="Freeform 66"/>
            <p:cNvSpPr>
              <a:spLocks/>
            </p:cNvSpPr>
            <p:nvPr/>
          </p:nvSpPr>
          <p:spPr bwMode="auto">
            <a:xfrm>
              <a:off x="1643" y="573"/>
              <a:ext cx="131" cy="58"/>
            </a:xfrm>
            <a:custGeom>
              <a:avLst/>
              <a:gdLst>
                <a:gd name="T0" fmla="*/ 0 w 654"/>
                <a:gd name="T1" fmla="*/ 7 h 290"/>
                <a:gd name="T2" fmla="*/ 0 w 654"/>
                <a:gd name="T3" fmla="*/ 12 h 290"/>
                <a:gd name="T4" fmla="*/ 9 w 654"/>
                <a:gd name="T5" fmla="*/ 12 h 290"/>
                <a:gd name="T6" fmla="*/ 10 w 654"/>
                <a:gd name="T7" fmla="*/ 11 h 290"/>
                <a:gd name="T8" fmla="*/ 12 w 654"/>
                <a:gd name="T9" fmla="*/ 10 h 290"/>
                <a:gd name="T10" fmla="*/ 12 w 654"/>
                <a:gd name="T11" fmla="*/ 8 h 290"/>
                <a:gd name="T12" fmla="*/ 13 w 654"/>
                <a:gd name="T13" fmla="*/ 6 h 290"/>
                <a:gd name="T14" fmla="*/ 13 w 654"/>
                <a:gd name="T15" fmla="*/ 3 h 290"/>
                <a:gd name="T16" fmla="*/ 14 w 654"/>
                <a:gd name="T17" fmla="*/ 3 h 290"/>
                <a:gd name="T18" fmla="*/ 16 w 654"/>
                <a:gd name="T19" fmla="*/ 3 h 290"/>
                <a:gd name="T20" fmla="*/ 21 w 654"/>
                <a:gd name="T21" fmla="*/ 3 h 290"/>
                <a:gd name="T22" fmla="*/ 23 w 654"/>
                <a:gd name="T23" fmla="*/ 3 h 290"/>
                <a:gd name="T24" fmla="*/ 23 w 654"/>
                <a:gd name="T25" fmla="*/ 4 h 290"/>
                <a:gd name="T26" fmla="*/ 24 w 654"/>
                <a:gd name="T27" fmla="*/ 6 h 290"/>
                <a:gd name="T28" fmla="*/ 26 w 654"/>
                <a:gd name="T29" fmla="*/ 7 h 290"/>
                <a:gd name="T30" fmla="*/ 25 w 654"/>
                <a:gd name="T31" fmla="*/ 0 h 290"/>
                <a:gd name="T32" fmla="*/ 12 w 654"/>
                <a:gd name="T33" fmla="*/ 0 h 290"/>
                <a:gd name="T34" fmla="*/ 9 w 654"/>
                <a:gd name="T35" fmla="*/ 5 h 290"/>
                <a:gd name="T36" fmla="*/ 8 w 654"/>
                <a:gd name="T37" fmla="*/ 6 h 290"/>
                <a:gd name="T38" fmla="*/ 0 w 654"/>
                <a:gd name="T39" fmla="*/ 7 h 290"/>
                <a:gd name="T40" fmla="*/ 0 w 654"/>
                <a:gd name="T41" fmla="*/ 7 h 2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54"/>
                <a:gd name="T64" fmla="*/ 0 h 290"/>
                <a:gd name="T65" fmla="*/ 654 w 654"/>
                <a:gd name="T66" fmla="*/ 290 h 29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54" h="290">
                  <a:moveTo>
                    <a:pt x="4" y="178"/>
                  </a:moveTo>
                  <a:lnTo>
                    <a:pt x="0" y="290"/>
                  </a:lnTo>
                  <a:lnTo>
                    <a:pt x="221" y="290"/>
                  </a:lnTo>
                  <a:lnTo>
                    <a:pt x="262" y="277"/>
                  </a:lnTo>
                  <a:lnTo>
                    <a:pt x="293" y="246"/>
                  </a:lnTo>
                  <a:lnTo>
                    <a:pt x="312" y="199"/>
                  </a:lnTo>
                  <a:lnTo>
                    <a:pt x="320" y="147"/>
                  </a:lnTo>
                  <a:lnTo>
                    <a:pt x="333" y="87"/>
                  </a:lnTo>
                  <a:lnTo>
                    <a:pt x="355" y="69"/>
                  </a:lnTo>
                  <a:lnTo>
                    <a:pt x="395" y="63"/>
                  </a:lnTo>
                  <a:lnTo>
                    <a:pt x="532" y="63"/>
                  </a:lnTo>
                  <a:lnTo>
                    <a:pt x="566" y="81"/>
                  </a:lnTo>
                  <a:lnTo>
                    <a:pt x="585" y="110"/>
                  </a:lnTo>
                  <a:lnTo>
                    <a:pt x="609" y="156"/>
                  </a:lnTo>
                  <a:lnTo>
                    <a:pt x="654" y="184"/>
                  </a:lnTo>
                  <a:lnTo>
                    <a:pt x="619" y="10"/>
                  </a:lnTo>
                  <a:lnTo>
                    <a:pt x="299" y="0"/>
                  </a:lnTo>
                  <a:lnTo>
                    <a:pt x="234" y="134"/>
                  </a:lnTo>
                  <a:lnTo>
                    <a:pt x="200" y="162"/>
                  </a:lnTo>
                  <a:lnTo>
                    <a:pt x="4" y="178"/>
                  </a:lnTo>
                  <a:close/>
                </a:path>
              </a:pathLst>
            </a:custGeom>
            <a:solidFill>
              <a:srgbClr val="FFFF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931" name="Freeform 67"/>
            <p:cNvSpPr>
              <a:spLocks/>
            </p:cNvSpPr>
            <p:nvPr/>
          </p:nvSpPr>
          <p:spPr bwMode="auto">
            <a:xfrm>
              <a:off x="1780" y="613"/>
              <a:ext cx="70" cy="116"/>
            </a:xfrm>
            <a:custGeom>
              <a:avLst/>
              <a:gdLst>
                <a:gd name="T0" fmla="*/ 3 w 348"/>
                <a:gd name="T1" fmla="*/ 0 h 583"/>
                <a:gd name="T2" fmla="*/ 0 w 348"/>
                <a:gd name="T3" fmla="*/ 1 h 583"/>
                <a:gd name="T4" fmla="*/ 3 w 348"/>
                <a:gd name="T5" fmla="*/ 3 h 583"/>
                <a:gd name="T6" fmla="*/ 6 w 348"/>
                <a:gd name="T7" fmla="*/ 3 h 583"/>
                <a:gd name="T8" fmla="*/ 8 w 348"/>
                <a:gd name="T9" fmla="*/ 4 h 583"/>
                <a:gd name="T10" fmla="*/ 10 w 348"/>
                <a:gd name="T11" fmla="*/ 5 h 583"/>
                <a:gd name="T12" fmla="*/ 11 w 348"/>
                <a:gd name="T13" fmla="*/ 8 h 583"/>
                <a:gd name="T14" fmla="*/ 11 w 348"/>
                <a:gd name="T15" fmla="*/ 23 h 583"/>
                <a:gd name="T16" fmla="*/ 14 w 348"/>
                <a:gd name="T17" fmla="*/ 23 h 583"/>
                <a:gd name="T18" fmla="*/ 14 w 348"/>
                <a:gd name="T19" fmla="*/ 5 h 583"/>
                <a:gd name="T20" fmla="*/ 8 w 348"/>
                <a:gd name="T21" fmla="*/ 0 h 583"/>
                <a:gd name="T22" fmla="*/ 3 w 348"/>
                <a:gd name="T23" fmla="*/ 0 h 583"/>
                <a:gd name="T24" fmla="*/ 3 w 348"/>
                <a:gd name="T25" fmla="*/ 0 h 5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8"/>
                <a:gd name="T40" fmla="*/ 0 h 583"/>
                <a:gd name="T41" fmla="*/ 348 w 348"/>
                <a:gd name="T42" fmla="*/ 583 h 5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8" h="583">
                  <a:moveTo>
                    <a:pt x="65" y="0"/>
                  </a:moveTo>
                  <a:lnTo>
                    <a:pt x="0" y="16"/>
                  </a:lnTo>
                  <a:lnTo>
                    <a:pt x="71" y="69"/>
                  </a:lnTo>
                  <a:lnTo>
                    <a:pt x="143" y="69"/>
                  </a:lnTo>
                  <a:lnTo>
                    <a:pt x="202" y="94"/>
                  </a:lnTo>
                  <a:lnTo>
                    <a:pt x="248" y="137"/>
                  </a:lnTo>
                  <a:lnTo>
                    <a:pt x="273" y="197"/>
                  </a:lnTo>
                  <a:lnTo>
                    <a:pt x="273" y="580"/>
                  </a:lnTo>
                  <a:lnTo>
                    <a:pt x="348" y="583"/>
                  </a:lnTo>
                  <a:lnTo>
                    <a:pt x="341" y="119"/>
                  </a:lnTo>
                  <a:lnTo>
                    <a:pt x="202" y="10"/>
                  </a:lnTo>
                  <a:lnTo>
                    <a:pt x="65" y="0"/>
                  </a:lnTo>
                  <a:close/>
                </a:path>
              </a:pathLst>
            </a:custGeom>
            <a:solidFill>
              <a:srgbClr val="FFFF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932" name="Freeform 68"/>
            <p:cNvSpPr>
              <a:spLocks/>
            </p:cNvSpPr>
            <p:nvPr/>
          </p:nvSpPr>
          <p:spPr bwMode="auto">
            <a:xfrm>
              <a:off x="1835" y="732"/>
              <a:ext cx="16" cy="25"/>
            </a:xfrm>
            <a:custGeom>
              <a:avLst/>
              <a:gdLst>
                <a:gd name="T0" fmla="*/ 0 w 81"/>
                <a:gd name="T1" fmla="*/ 0 h 121"/>
                <a:gd name="T2" fmla="*/ 0 w 81"/>
                <a:gd name="T3" fmla="*/ 5 h 121"/>
                <a:gd name="T4" fmla="*/ 3 w 81"/>
                <a:gd name="T5" fmla="*/ 5 h 121"/>
                <a:gd name="T6" fmla="*/ 3 w 81"/>
                <a:gd name="T7" fmla="*/ 0 h 121"/>
                <a:gd name="T8" fmla="*/ 0 w 81"/>
                <a:gd name="T9" fmla="*/ 0 h 121"/>
                <a:gd name="T10" fmla="*/ 0 w 81"/>
                <a:gd name="T11" fmla="*/ 0 h 121"/>
                <a:gd name="T12" fmla="*/ 0 60000 65536"/>
                <a:gd name="T13" fmla="*/ 0 60000 65536"/>
                <a:gd name="T14" fmla="*/ 0 60000 65536"/>
                <a:gd name="T15" fmla="*/ 0 60000 65536"/>
                <a:gd name="T16" fmla="*/ 0 60000 65536"/>
                <a:gd name="T17" fmla="*/ 0 60000 65536"/>
                <a:gd name="T18" fmla="*/ 0 w 81"/>
                <a:gd name="T19" fmla="*/ 0 h 121"/>
                <a:gd name="T20" fmla="*/ 81 w 81"/>
                <a:gd name="T21" fmla="*/ 121 h 121"/>
              </a:gdLst>
              <a:ahLst/>
              <a:cxnLst>
                <a:cxn ang="T12">
                  <a:pos x="T0" y="T1"/>
                </a:cxn>
                <a:cxn ang="T13">
                  <a:pos x="T2" y="T3"/>
                </a:cxn>
                <a:cxn ang="T14">
                  <a:pos x="T4" y="T5"/>
                </a:cxn>
                <a:cxn ang="T15">
                  <a:pos x="T6" y="T7"/>
                </a:cxn>
                <a:cxn ang="T16">
                  <a:pos x="T8" y="T9"/>
                </a:cxn>
                <a:cxn ang="T17">
                  <a:pos x="T10" y="T11"/>
                </a:cxn>
              </a:cxnLst>
              <a:rect l="T18" t="T19" r="T20" b="T21"/>
              <a:pathLst>
                <a:path w="81" h="121">
                  <a:moveTo>
                    <a:pt x="0" y="12"/>
                  </a:moveTo>
                  <a:lnTo>
                    <a:pt x="0" y="121"/>
                  </a:lnTo>
                  <a:lnTo>
                    <a:pt x="81" y="121"/>
                  </a:lnTo>
                  <a:lnTo>
                    <a:pt x="81" y="0"/>
                  </a:lnTo>
                  <a:lnTo>
                    <a:pt x="0" y="12"/>
                  </a:lnTo>
                  <a:close/>
                </a:path>
              </a:pathLst>
            </a:custGeom>
            <a:solidFill>
              <a:srgbClr val="FFFF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933" name="Freeform 69"/>
            <p:cNvSpPr>
              <a:spLocks/>
            </p:cNvSpPr>
            <p:nvPr/>
          </p:nvSpPr>
          <p:spPr bwMode="auto">
            <a:xfrm>
              <a:off x="1641" y="483"/>
              <a:ext cx="84" cy="55"/>
            </a:xfrm>
            <a:custGeom>
              <a:avLst/>
              <a:gdLst>
                <a:gd name="T0" fmla="*/ 3 w 420"/>
                <a:gd name="T1" fmla="*/ 7 h 278"/>
                <a:gd name="T2" fmla="*/ 2 w 420"/>
                <a:gd name="T3" fmla="*/ 7 h 278"/>
                <a:gd name="T4" fmla="*/ 2 w 420"/>
                <a:gd name="T5" fmla="*/ 6 h 278"/>
                <a:gd name="T6" fmla="*/ 2 w 420"/>
                <a:gd name="T7" fmla="*/ 6 h 278"/>
                <a:gd name="T8" fmla="*/ 2 w 420"/>
                <a:gd name="T9" fmla="*/ 5 h 278"/>
                <a:gd name="T10" fmla="*/ 2 w 420"/>
                <a:gd name="T11" fmla="*/ 5 h 278"/>
                <a:gd name="T12" fmla="*/ 2 w 420"/>
                <a:gd name="T13" fmla="*/ 5 h 278"/>
                <a:gd name="T14" fmla="*/ 2 w 420"/>
                <a:gd name="T15" fmla="*/ 4 h 278"/>
                <a:gd name="T16" fmla="*/ 3 w 420"/>
                <a:gd name="T17" fmla="*/ 4 h 278"/>
                <a:gd name="T18" fmla="*/ 3 w 420"/>
                <a:gd name="T19" fmla="*/ 4 h 278"/>
                <a:gd name="T20" fmla="*/ 3 w 420"/>
                <a:gd name="T21" fmla="*/ 4 h 278"/>
                <a:gd name="T22" fmla="*/ 17 w 420"/>
                <a:gd name="T23" fmla="*/ 5 h 278"/>
                <a:gd name="T24" fmla="*/ 4 w 420"/>
                <a:gd name="T25" fmla="*/ 0 h 278"/>
                <a:gd name="T26" fmla="*/ 2 w 420"/>
                <a:gd name="T27" fmla="*/ 0 h 278"/>
                <a:gd name="T28" fmla="*/ 2 w 420"/>
                <a:gd name="T29" fmla="*/ 1 h 278"/>
                <a:gd name="T30" fmla="*/ 1 w 420"/>
                <a:gd name="T31" fmla="*/ 1 h 278"/>
                <a:gd name="T32" fmla="*/ 1 w 420"/>
                <a:gd name="T33" fmla="*/ 1 h 278"/>
                <a:gd name="T34" fmla="*/ 1 w 420"/>
                <a:gd name="T35" fmla="*/ 2 h 278"/>
                <a:gd name="T36" fmla="*/ 1 w 420"/>
                <a:gd name="T37" fmla="*/ 2 h 278"/>
                <a:gd name="T38" fmla="*/ 1 w 420"/>
                <a:gd name="T39" fmla="*/ 2 h 278"/>
                <a:gd name="T40" fmla="*/ 0 w 420"/>
                <a:gd name="T41" fmla="*/ 3 h 278"/>
                <a:gd name="T42" fmla="*/ 0 w 420"/>
                <a:gd name="T43" fmla="*/ 3 h 278"/>
                <a:gd name="T44" fmla="*/ 0 w 420"/>
                <a:gd name="T45" fmla="*/ 3 h 278"/>
                <a:gd name="T46" fmla="*/ 0 w 420"/>
                <a:gd name="T47" fmla="*/ 3 h 278"/>
                <a:gd name="T48" fmla="*/ 0 w 420"/>
                <a:gd name="T49" fmla="*/ 4 h 278"/>
                <a:gd name="T50" fmla="*/ 0 w 420"/>
                <a:gd name="T51" fmla="*/ 4 h 278"/>
                <a:gd name="T52" fmla="*/ 0 w 420"/>
                <a:gd name="T53" fmla="*/ 4 h 278"/>
                <a:gd name="T54" fmla="*/ 0 w 420"/>
                <a:gd name="T55" fmla="*/ 5 h 278"/>
                <a:gd name="T56" fmla="*/ 0 w 420"/>
                <a:gd name="T57" fmla="*/ 6 h 278"/>
                <a:gd name="T58" fmla="*/ 0 w 420"/>
                <a:gd name="T59" fmla="*/ 7 h 278"/>
                <a:gd name="T60" fmla="*/ 0 w 420"/>
                <a:gd name="T61" fmla="*/ 7 h 278"/>
                <a:gd name="T62" fmla="*/ 0 w 420"/>
                <a:gd name="T63" fmla="*/ 7 h 278"/>
                <a:gd name="T64" fmla="*/ 0 w 420"/>
                <a:gd name="T65" fmla="*/ 8 h 278"/>
                <a:gd name="T66" fmla="*/ 0 w 420"/>
                <a:gd name="T67" fmla="*/ 8 h 278"/>
                <a:gd name="T68" fmla="*/ 1 w 420"/>
                <a:gd name="T69" fmla="*/ 8 h 278"/>
                <a:gd name="T70" fmla="*/ 1 w 420"/>
                <a:gd name="T71" fmla="*/ 9 h 278"/>
                <a:gd name="T72" fmla="*/ 1 w 420"/>
                <a:gd name="T73" fmla="*/ 9 h 278"/>
                <a:gd name="T74" fmla="*/ 1 w 420"/>
                <a:gd name="T75" fmla="*/ 9 h 278"/>
                <a:gd name="T76" fmla="*/ 1 w 420"/>
                <a:gd name="T77" fmla="*/ 9 h 278"/>
                <a:gd name="T78" fmla="*/ 1 w 420"/>
                <a:gd name="T79" fmla="*/ 10 h 278"/>
                <a:gd name="T80" fmla="*/ 2 w 420"/>
                <a:gd name="T81" fmla="*/ 10 h 278"/>
                <a:gd name="T82" fmla="*/ 2 w 420"/>
                <a:gd name="T83" fmla="*/ 10 h 278"/>
                <a:gd name="T84" fmla="*/ 2 w 420"/>
                <a:gd name="T85" fmla="*/ 10 h 278"/>
                <a:gd name="T86" fmla="*/ 3 w 420"/>
                <a:gd name="T87" fmla="*/ 11 h 278"/>
                <a:gd name="T88" fmla="*/ 4 w 420"/>
                <a:gd name="T89" fmla="*/ 10 h 278"/>
                <a:gd name="T90" fmla="*/ 17 w 420"/>
                <a:gd name="T91" fmla="*/ 6 h 278"/>
                <a:gd name="T92" fmla="*/ 3 w 420"/>
                <a:gd name="T93" fmla="*/ 7 h 27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20"/>
                <a:gd name="T142" fmla="*/ 0 h 278"/>
                <a:gd name="T143" fmla="*/ 420 w 420"/>
                <a:gd name="T144" fmla="*/ 278 h 27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20" h="278">
                  <a:moveTo>
                    <a:pt x="85" y="182"/>
                  </a:moveTo>
                  <a:lnTo>
                    <a:pt x="73" y="182"/>
                  </a:lnTo>
                  <a:lnTo>
                    <a:pt x="63" y="175"/>
                  </a:lnTo>
                  <a:lnTo>
                    <a:pt x="59" y="168"/>
                  </a:lnTo>
                  <a:lnTo>
                    <a:pt x="57" y="165"/>
                  </a:lnTo>
                  <a:lnTo>
                    <a:pt x="56" y="162"/>
                  </a:lnTo>
                  <a:lnTo>
                    <a:pt x="54" y="158"/>
                  </a:lnTo>
                  <a:lnTo>
                    <a:pt x="54" y="153"/>
                  </a:lnTo>
                  <a:lnTo>
                    <a:pt x="52" y="146"/>
                  </a:lnTo>
                  <a:lnTo>
                    <a:pt x="52" y="137"/>
                  </a:lnTo>
                  <a:lnTo>
                    <a:pt x="53" y="128"/>
                  </a:lnTo>
                  <a:lnTo>
                    <a:pt x="54" y="123"/>
                  </a:lnTo>
                  <a:lnTo>
                    <a:pt x="54" y="119"/>
                  </a:lnTo>
                  <a:lnTo>
                    <a:pt x="56" y="116"/>
                  </a:lnTo>
                  <a:lnTo>
                    <a:pt x="57" y="112"/>
                  </a:lnTo>
                  <a:lnTo>
                    <a:pt x="59" y="108"/>
                  </a:lnTo>
                  <a:lnTo>
                    <a:pt x="61" y="105"/>
                  </a:lnTo>
                  <a:lnTo>
                    <a:pt x="63" y="103"/>
                  </a:lnTo>
                  <a:lnTo>
                    <a:pt x="65" y="100"/>
                  </a:lnTo>
                  <a:lnTo>
                    <a:pt x="70" y="96"/>
                  </a:lnTo>
                  <a:lnTo>
                    <a:pt x="75" y="94"/>
                  </a:lnTo>
                  <a:lnTo>
                    <a:pt x="85" y="95"/>
                  </a:lnTo>
                  <a:lnTo>
                    <a:pt x="105" y="94"/>
                  </a:lnTo>
                  <a:lnTo>
                    <a:pt x="420" y="126"/>
                  </a:lnTo>
                  <a:lnTo>
                    <a:pt x="420" y="74"/>
                  </a:lnTo>
                  <a:lnTo>
                    <a:pt x="105" y="6"/>
                  </a:lnTo>
                  <a:lnTo>
                    <a:pt x="64" y="0"/>
                  </a:lnTo>
                  <a:lnTo>
                    <a:pt x="55" y="3"/>
                  </a:lnTo>
                  <a:lnTo>
                    <a:pt x="47" y="10"/>
                  </a:lnTo>
                  <a:lnTo>
                    <a:pt x="44" y="13"/>
                  </a:lnTo>
                  <a:lnTo>
                    <a:pt x="41" y="16"/>
                  </a:lnTo>
                  <a:lnTo>
                    <a:pt x="37" y="21"/>
                  </a:lnTo>
                  <a:lnTo>
                    <a:pt x="34" y="25"/>
                  </a:lnTo>
                  <a:lnTo>
                    <a:pt x="30" y="29"/>
                  </a:lnTo>
                  <a:lnTo>
                    <a:pt x="27" y="34"/>
                  </a:lnTo>
                  <a:lnTo>
                    <a:pt x="24" y="39"/>
                  </a:lnTo>
                  <a:lnTo>
                    <a:pt x="21" y="43"/>
                  </a:lnTo>
                  <a:lnTo>
                    <a:pt x="18" y="49"/>
                  </a:lnTo>
                  <a:lnTo>
                    <a:pt x="16" y="55"/>
                  </a:lnTo>
                  <a:lnTo>
                    <a:pt x="14" y="60"/>
                  </a:lnTo>
                  <a:lnTo>
                    <a:pt x="12" y="63"/>
                  </a:lnTo>
                  <a:lnTo>
                    <a:pt x="12" y="66"/>
                  </a:lnTo>
                  <a:lnTo>
                    <a:pt x="10" y="69"/>
                  </a:lnTo>
                  <a:lnTo>
                    <a:pt x="8" y="72"/>
                  </a:lnTo>
                  <a:lnTo>
                    <a:pt x="7" y="75"/>
                  </a:lnTo>
                  <a:lnTo>
                    <a:pt x="7" y="79"/>
                  </a:lnTo>
                  <a:lnTo>
                    <a:pt x="7" y="81"/>
                  </a:lnTo>
                  <a:lnTo>
                    <a:pt x="5" y="84"/>
                  </a:lnTo>
                  <a:lnTo>
                    <a:pt x="5" y="88"/>
                  </a:lnTo>
                  <a:lnTo>
                    <a:pt x="4" y="91"/>
                  </a:lnTo>
                  <a:lnTo>
                    <a:pt x="4" y="94"/>
                  </a:lnTo>
                  <a:lnTo>
                    <a:pt x="3" y="98"/>
                  </a:lnTo>
                  <a:lnTo>
                    <a:pt x="2" y="101"/>
                  </a:lnTo>
                  <a:lnTo>
                    <a:pt x="2" y="105"/>
                  </a:lnTo>
                  <a:lnTo>
                    <a:pt x="1" y="117"/>
                  </a:lnTo>
                  <a:lnTo>
                    <a:pt x="0" y="132"/>
                  </a:lnTo>
                  <a:lnTo>
                    <a:pt x="0" y="146"/>
                  </a:lnTo>
                  <a:lnTo>
                    <a:pt x="0" y="153"/>
                  </a:lnTo>
                  <a:lnTo>
                    <a:pt x="1" y="159"/>
                  </a:lnTo>
                  <a:lnTo>
                    <a:pt x="2" y="167"/>
                  </a:lnTo>
                  <a:lnTo>
                    <a:pt x="2" y="171"/>
                  </a:lnTo>
                  <a:lnTo>
                    <a:pt x="3" y="175"/>
                  </a:lnTo>
                  <a:lnTo>
                    <a:pt x="3" y="179"/>
                  </a:lnTo>
                  <a:lnTo>
                    <a:pt x="4" y="184"/>
                  </a:lnTo>
                  <a:lnTo>
                    <a:pt x="5" y="188"/>
                  </a:lnTo>
                  <a:lnTo>
                    <a:pt x="7" y="192"/>
                  </a:lnTo>
                  <a:lnTo>
                    <a:pt x="7" y="196"/>
                  </a:lnTo>
                  <a:lnTo>
                    <a:pt x="10" y="201"/>
                  </a:lnTo>
                  <a:lnTo>
                    <a:pt x="11" y="205"/>
                  </a:lnTo>
                  <a:lnTo>
                    <a:pt x="13" y="210"/>
                  </a:lnTo>
                  <a:lnTo>
                    <a:pt x="15" y="214"/>
                  </a:lnTo>
                  <a:lnTo>
                    <a:pt x="17" y="218"/>
                  </a:lnTo>
                  <a:lnTo>
                    <a:pt x="18" y="223"/>
                  </a:lnTo>
                  <a:lnTo>
                    <a:pt x="20" y="227"/>
                  </a:lnTo>
                  <a:lnTo>
                    <a:pt x="23" y="229"/>
                  </a:lnTo>
                  <a:lnTo>
                    <a:pt x="25" y="234"/>
                  </a:lnTo>
                  <a:lnTo>
                    <a:pt x="27" y="238"/>
                  </a:lnTo>
                  <a:lnTo>
                    <a:pt x="29" y="241"/>
                  </a:lnTo>
                  <a:lnTo>
                    <a:pt x="32" y="245"/>
                  </a:lnTo>
                  <a:lnTo>
                    <a:pt x="34" y="248"/>
                  </a:lnTo>
                  <a:lnTo>
                    <a:pt x="37" y="251"/>
                  </a:lnTo>
                  <a:lnTo>
                    <a:pt x="39" y="254"/>
                  </a:lnTo>
                  <a:lnTo>
                    <a:pt x="42" y="257"/>
                  </a:lnTo>
                  <a:lnTo>
                    <a:pt x="44" y="260"/>
                  </a:lnTo>
                  <a:lnTo>
                    <a:pt x="49" y="265"/>
                  </a:lnTo>
                  <a:lnTo>
                    <a:pt x="55" y="269"/>
                  </a:lnTo>
                  <a:lnTo>
                    <a:pt x="61" y="273"/>
                  </a:lnTo>
                  <a:lnTo>
                    <a:pt x="67" y="275"/>
                  </a:lnTo>
                  <a:lnTo>
                    <a:pt x="72" y="278"/>
                  </a:lnTo>
                  <a:lnTo>
                    <a:pt x="105" y="268"/>
                  </a:lnTo>
                  <a:lnTo>
                    <a:pt x="420" y="200"/>
                  </a:lnTo>
                  <a:lnTo>
                    <a:pt x="420" y="149"/>
                  </a:lnTo>
                  <a:lnTo>
                    <a:pt x="105" y="181"/>
                  </a:lnTo>
                  <a:lnTo>
                    <a:pt x="85" y="18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934" name="Freeform 70"/>
            <p:cNvSpPr>
              <a:spLocks/>
            </p:cNvSpPr>
            <p:nvPr/>
          </p:nvSpPr>
          <p:spPr bwMode="auto">
            <a:xfrm>
              <a:off x="1720" y="489"/>
              <a:ext cx="35" cy="60"/>
            </a:xfrm>
            <a:custGeom>
              <a:avLst/>
              <a:gdLst>
                <a:gd name="T0" fmla="*/ 0 w 173"/>
                <a:gd name="T1" fmla="*/ 11 h 299"/>
                <a:gd name="T2" fmla="*/ 0 w 173"/>
                <a:gd name="T3" fmla="*/ 2 h 299"/>
                <a:gd name="T4" fmla="*/ 0 w 173"/>
                <a:gd name="T5" fmla="*/ 1 h 299"/>
                <a:gd name="T6" fmla="*/ 1 w 173"/>
                <a:gd name="T7" fmla="*/ 0 h 299"/>
                <a:gd name="T8" fmla="*/ 1 w 173"/>
                <a:gd name="T9" fmla="*/ 0 h 299"/>
                <a:gd name="T10" fmla="*/ 2 w 173"/>
                <a:gd name="T11" fmla="*/ 0 h 299"/>
                <a:gd name="T12" fmla="*/ 4 w 173"/>
                <a:gd name="T13" fmla="*/ 0 h 299"/>
                <a:gd name="T14" fmla="*/ 5 w 173"/>
                <a:gd name="T15" fmla="*/ 0 h 299"/>
                <a:gd name="T16" fmla="*/ 6 w 173"/>
                <a:gd name="T17" fmla="*/ 0 h 299"/>
                <a:gd name="T18" fmla="*/ 6 w 173"/>
                <a:gd name="T19" fmla="*/ 1 h 299"/>
                <a:gd name="T20" fmla="*/ 7 w 173"/>
                <a:gd name="T21" fmla="*/ 2 h 299"/>
                <a:gd name="T22" fmla="*/ 7 w 173"/>
                <a:gd name="T23" fmla="*/ 3 h 299"/>
                <a:gd name="T24" fmla="*/ 7 w 173"/>
                <a:gd name="T25" fmla="*/ 12 h 299"/>
                <a:gd name="T26" fmla="*/ 5 w 173"/>
                <a:gd name="T27" fmla="*/ 12 h 299"/>
                <a:gd name="T28" fmla="*/ 5 w 173"/>
                <a:gd name="T29" fmla="*/ 3 h 299"/>
                <a:gd name="T30" fmla="*/ 2 w 173"/>
                <a:gd name="T31" fmla="*/ 3 h 299"/>
                <a:gd name="T32" fmla="*/ 2 w 173"/>
                <a:gd name="T33" fmla="*/ 12 h 299"/>
                <a:gd name="T34" fmla="*/ 0 w 173"/>
                <a:gd name="T35" fmla="*/ 11 h 299"/>
                <a:gd name="T36" fmla="*/ 0 w 173"/>
                <a:gd name="T37" fmla="*/ 11 h 2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3"/>
                <a:gd name="T58" fmla="*/ 0 h 299"/>
                <a:gd name="T59" fmla="*/ 173 w 173"/>
                <a:gd name="T60" fmla="*/ 299 h 29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3" h="299">
                  <a:moveTo>
                    <a:pt x="0" y="285"/>
                  </a:moveTo>
                  <a:lnTo>
                    <a:pt x="0" y="58"/>
                  </a:lnTo>
                  <a:lnTo>
                    <a:pt x="8" y="25"/>
                  </a:lnTo>
                  <a:lnTo>
                    <a:pt x="21" y="12"/>
                  </a:lnTo>
                  <a:lnTo>
                    <a:pt x="37" y="6"/>
                  </a:lnTo>
                  <a:lnTo>
                    <a:pt x="58" y="2"/>
                  </a:lnTo>
                  <a:lnTo>
                    <a:pt x="89" y="0"/>
                  </a:lnTo>
                  <a:lnTo>
                    <a:pt x="120" y="5"/>
                  </a:lnTo>
                  <a:lnTo>
                    <a:pt x="140" y="12"/>
                  </a:lnTo>
                  <a:lnTo>
                    <a:pt x="158" y="28"/>
                  </a:lnTo>
                  <a:lnTo>
                    <a:pt x="169" y="58"/>
                  </a:lnTo>
                  <a:lnTo>
                    <a:pt x="173" y="84"/>
                  </a:lnTo>
                  <a:lnTo>
                    <a:pt x="173" y="294"/>
                  </a:lnTo>
                  <a:lnTo>
                    <a:pt x="121" y="294"/>
                  </a:lnTo>
                  <a:lnTo>
                    <a:pt x="121" y="75"/>
                  </a:lnTo>
                  <a:lnTo>
                    <a:pt x="47" y="75"/>
                  </a:lnTo>
                  <a:lnTo>
                    <a:pt x="47" y="299"/>
                  </a:lnTo>
                  <a:lnTo>
                    <a:pt x="0" y="28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935" name="Freeform 71"/>
            <p:cNvSpPr>
              <a:spLocks/>
            </p:cNvSpPr>
            <p:nvPr/>
          </p:nvSpPr>
          <p:spPr bwMode="auto">
            <a:xfrm>
              <a:off x="1746" y="483"/>
              <a:ext cx="84" cy="55"/>
            </a:xfrm>
            <a:custGeom>
              <a:avLst/>
              <a:gdLst>
                <a:gd name="T0" fmla="*/ 14 w 420"/>
                <a:gd name="T1" fmla="*/ 7 h 278"/>
                <a:gd name="T2" fmla="*/ 14 w 420"/>
                <a:gd name="T3" fmla="*/ 7 h 278"/>
                <a:gd name="T4" fmla="*/ 15 w 420"/>
                <a:gd name="T5" fmla="*/ 6 h 278"/>
                <a:gd name="T6" fmla="*/ 15 w 420"/>
                <a:gd name="T7" fmla="*/ 6 h 278"/>
                <a:gd name="T8" fmla="*/ 15 w 420"/>
                <a:gd name="T9" fmla="*/ 5 h 278"/>
                <a:gd name="T10" fmla="*/ 15 w 420"/>
                <a:gd name="T11" fmla="*/ 5 h 278"/>
                <a:gd name="T12" fmla="*/ 15 w 420"/>
                <a:gd name="T13" fmla="*/ 5 h 278"/>
                <a:gd name="T14" fmla="*/ 14 w 420"/>
                <a:gd name="T15" fmla="*/ 4 h 278"/>
                <a:gd name="T16" fmla="*/ 14 w 420"/>
                <a:gd name="T17" fmla="*/ 4 h 278"/>
                <a:gd name="T18" fmla="*/ 14 w 420"/>
                <a:gd name="T19" fmla="*/ 4 h 278"/>
                <a:gd name="T20" fmla="*/ 13 w 420"/>
                <a:gd name="T21" fmla="*/ 4 h 278"/>
                <a:gd name="T22" fmla="*/ 0 w 420"/>
                <a:gd name="T23" fmla="*/ 5 h 278"/>
                <a:gd name="T24" fmla="*/ 13 w 420"/>
                <a:gd name="T25" fmla="*/ 0 h 278"/>
                <a:gd name="T26" fmla="*/ 15 w 420"/>
                <a:gd name="T27" fmla="*/ 0 h 278"/>
                <a:gd name="T28" fmla="*/ 15 w 420"/>
                <a:gd name="T29" fmla="*/ 1 h 278"/>
                <a:gd name="T30" fmla="*/ 15 w 420"/>
                <a:gd name="T31" fmla="*/ 1 h 278"/>
                <a:gd name="T32" fmla="*/ 16 w 420"/>
                <a:gd name="T33" fmla="*/ 1 h 278"/>
                <a:gd name="T34" fmla="*/ 16 w 420"/>
                <a:gd name="T35" fmla="*/ 2 h 278"/>
                <a:gd name="T36" fmla="*/ 16 w 420"/>
                <a:gd name="T37" fmla="*/ 2 h 278"/>
                <a:gd name="T38" fmla="*/ 16 w 420"/>
                <a:gd name="T39" fmla="*/ 2 h 278"/>
                <a:gd name="T40" fmla="*/ 16 w 420"/>
                <a:gd name="T41" fmla="*/ 3 h 278"/>
                <a:gd name="T42" fmla="*/ 16 w 420"/>
                <a:gd name="T43" fmla="*/ 3 h 278"/>
                <a:gd name="T44" fmla="*/ 16 w 420"/>
                <a:gd name="T45" fmla="*/ 3 h 278"/>
                <a:gd name="T46" fmla="*/ 17 w 420"/>
                <a:gd name="T47" fmla="*/ 3 h 278"/>
                <a:gd name="T48" fmla="*/ 17 w 420"/>
                <a:gd name="T49" fmla="*/ 4 h 278"/>
                <a:gd name="T50" fmla="*/ 17 w 420"/>
                <a:gd name="T51" fmla="*/ 4 h 278"/>
                <a:gd name="T52" fmla="*/ 17 w 420"/>
                <a:gd name="T53" fmla="*/ 5 h 278"/>
                <a:gd name="T54" fmla="*/ 17 w 420"/>
                <a:gd name="T55" fmla="*/ 6 h 278"/>
                <a:gd name="T56" fmla="*/ 17 w 420"/>
                <a:gd name="T57" fmla="*/ 6 h 278"/>
                <a:gd name="T58" fmla="*/ 17 w 420"/>
                <a:gd name="T59" fmla="*/ 7 h 278"/>
                <a:gd name="T60" fmla="*/ 17 w 420"/>
                <a:gd name="T61" fmla="*/ 7 h 278"/>
                <a:gd name="T62" fmla="*/ 17 w 420"/>
                <a:gd name="T63" fmla="*/ 7 h 278"/>
                <a:gd name="T64" fmla="*/ 16 w 420"/>
                <a:gd name="T65" fmla="*/ 8 h 278"/>
                <a:gd name="T66" fmla="*/ 16 w 420"/>
                <a:gd name="T67" fmla="*/ 8 h 278"/>
                <a:gd name="T68" fmla="*/ 16 w 420"/>
                <a:gd name="T69" fmla="*/ 8 h 278"/>
                <a:gd name="T70" fmla="*/ 16 w 420"/>
                <a:gd name="T71" fmla="*/ 9 h 278"/>
                <a:gd name="T72" fmla="*/ 16 w 420"/>
                <a:gd name="T73" fmla="*/ 9 h 278"/>
                <a:gd name="T74" fmla="*/ 16 w 420"/>
                <a:gd name="T75" fmla="*/ 9 h 278"/>
                <a:gd name="T76" fmla="*/ 16 w 420"/>
                <a:gd name="T77" fmla="*/ 9 h 278"/>
                <a:gd name="T78" fmla="*/ 15 w 420"/>
                <a:gd name="T79" fmla="*/ 10 h 278"/>
                <a:gd name="T80" fmla="*/ 15 w 420"/>
                <a:gd name="T81" fmla="*/ 10 h 278"/>
                <a:gd name="T82" fmla="*/ 15 w 420"/>
                <a:gd name="T83" fmla="*/ 10 h 278"/>
                <a:gd name="T84" fmla="*/ 14 w 420"/>
                <a:gd name="T85" fmla="*/ 11 h 278"/>
                <a:gd name="T86" fmla="*/ 14 w 420"/>
                <a:gd name="T87" fmla="*/ 11 h 278"/>
                <a:gd name="T88" fmla="*/ 0 w 420"/>
                <a:gd name="T89" fmla="*/ 8 h 278"/>
                <a:gd name="T90" fmla="*/ 13 w 420"/>
                <a:gd name="T91" fmla="*/ 7 h 278"/>
                <a:gd name="T92" fmla="*/ 13 w 420"/>
                <a:gd name="T93" fmla="*/ 7 h 27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20"/>
                <a:gd name="T142" fmla="*/ 0 h 278"/>
                <a:gd name="T143" fmla="*/ 420 w 420"/>
                <a:gd name="T144" fmla="*/ 278 h 27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20" h="278">
                  <a:moveTo>
                    <a:pt x="334" y="182"/>
                  </a:moveTo>
                  <a:lnTo>
                    <a:pt x="348" y="182"/>
                  </a:lnTo>
                  <a:lnTo>
                    <a:pt x="358" y="175"/>
                  </a:lnTo>
                  <a:lnTo>
                    <a:pt x="361" y="168"/>
                  </a:lnTo>
                  <a:lnTo>
                    <a:pt x="363" y="165"/>
                  </a:lnTo>
                  <a:lnTo>
                    <a:pt x="364" y="162"/>
                  </a:lnTo>
                  <a:lnTo>
                    <a:pt x="366" y="158"/>
                  </a:lnTo>
                  <a:lnTo>
                    <a:pt x="367" y="153"/>
                  </a:lnTo>
                  <a:lnTo>
                    <a:pt x="368" y="146"/>
                  </a:lnTo>
                  <a:lnTo>
                    <a:pt x="368" y="137"/>
                  </a:lnTo>
                  <a:lnTo>
                    <a:pt x="367" y="128"/>
                  </a:lnTo>
                  <a:lnTo>
                    <a:pt x="367" y="123"/>
                  </a:lnTo>
                  <a:lnTo>
                    <a:pt x="366" y="119"/>
                  </a:lnTo>
                  <a:lnTo>
                    <a:pt x="365" y="116"/>
                  </a:lnTo>
                  <a:lnTo>
                    <a:pt x="363" y="112"/>
                  </a:lnTo>
                  <a:lnTo>
                    <a:pt x="362" y="108"/>
                  </a:lnTo>
                  <a:lnTo>
                    <a:pt x="359" y="105"/>
                  </a:lnTo>
                  <a:lnTo>
                    <a:pt x="358" y="103"/>
                  </a:lnTo>
                  <a:lnTo>
                    <a:pt x="355" y="100"/>
                  </a:lnTo>
                  <a:lnTo>
                    <a:pt x="351" y="96"/>
                  </a:lnTo>
                  <a:lnTo>
                    <a:pt x="345" y="94"/>
                  </a:lnTo>
                  <a:lnTo>
                    <a:pt x="334" y="95"/>
                  </a:lnTo>
                  <a:lnTo>
                    <a:pt x="316" y="94"/>
                  </a:lnTo>
                  <a:lnTo>
                    <a:pt x="0" y="126"/>
                  </a:lnTo>
                  <a:lnTo>
                    <a:pt x="0" y="74"/>
                  </a:lnTo>
                  <a:lnTo>
                    <a:pt x="316" y="6"/>
                  </a:lnTo>
                  <a:lnTo>
                    <a:pt x="357" y="0"/>
                  </a:lnTo>
                  <a:lnTo>
                    <a:pt x="365" y="3"/>
                  </a:lnTo>
                  <a:lnTo>
                    <a:pt x="372" y="10"/>
                  </a:lnTo>
                  <a:lnTo>
                    <a:pt x="376" y="13"/>
                  </a:lnTo>
                  <a:lnTo>
                    <a:pt x="380" y="16"/>
                  </a:lnTo>
                  <a:lnTo>
                    <a:pt x="384" y="21"/>
                  </a:lnTo>
                  <a:lnTo>
                    <a:pt x="387" y="25"/>
                  </a:lnTo>
                  <a:lnTo>
                    <a:pt x="390" y="29"/>
                  </a:lnTo>
                  <a:lnTo>
                    <a:pt x="394" y="34"/>
                  </a:lnTo>
                  <a:lnTo>
                    <a:pt x="396" y="39"/>
                  </a:lnTo>
                  <a:lnTo>
                    <a:pt x="399" y="43"/>
                  </a:lnTo>
                  <a:lnTo>
                    <a:pt x="402" y="49"/>
                  </a:lnTo>
                  <a:lnTo>
                    <a:pt x="404" y="55"/>
                  </a:lnTo>
                  <a:lnTo>
                    <a:pt x="406" y="60"/>
                  </a:lnTo>
                  <a:lnTo>
                    <a:pt x="407" y="63"/>
                  </a:lnTo>
                  <a:lnTo>
                    <a:pt x="408" y="66"/>
                  </a:lnTo>
                  <a:lnTo>
                    <a:pt x="409" y="69"/>
                  </a:lnTo>
                  <a:lnTo>
                    <a:pt x="410" y="72"/>
                  </a:lnTo>
                  <a:lnTo>
                    <a:pt x="411" y="75"/>
                  </a:lnTo>
                  <a:lnTo>
                    <a:pt x="412" y="79"/>
                  </a:lnTo>
                  <a:lnTo>
                    <a:pt x="413" y="81"/>
                  </a:lnTo>
                  <a:lnTo>
                    <a:pt x="414" y="84"/>
                  </a:lnTo>
                  <a:lnTo>
                    <a:pt x="415" y="91"/>
                  </a:lnTo>
                  <a:lnTo>
                    <a:pt x="416" y="94"/>
                  </a:lnTo>
                  <a:lnTo>
                    <a:pt x="416" y="98"/>
                  </a:lnTo>
                  <a:lnTo>
                    <a:pt x="417" y="101"/>
                  </a:lnTo>
                  <a:lnTo>
                    <a:pt x="417" y="105"/>
                  </a:lnTo>
                  <a:lnTo>
                    <a:pt x="419" y="117"/>
                  </a:lnTo>
                  <a:lnTo>
                    <a:pt x="420" y="132"/>
                  </a:lnTo>
                  <a:lnTo>
                    <a:pt x="420" y="146"/>
                  </a:lnTo>
                  <a:lnTo>
                    <a:pt x="420" y="153"/>
                  </a:lnTo>
                  <a:lnTo>
                    <a:pt x="419" y="159"/>
                  </a:lnTo>
                  <a:lnTo>
                    <a:pt x="418" y="167"/>
                  </a:lnTo>
                  <a:lnTo>
                    <a:pt x="417" y="171"/>
                  </a:lnTo>
                  <a:lnTo>
                    <a:pt x="417" y="175"/>
                  </a:lnTo>
                  <a:lnTo>
                    <a:pt x="416" y="179"/>
                  </a:lnTo>
                  <a:lnTo>
                    <a:pt x="415" y="184"/>
                  </a:lnTo>
                  <a:lnTo>
                    <a:pt x="414" y="188"/>
                  </a:lnTo>
                  <a:lnTo>
                    <a:pt x="413" y="192"/>
                  </a:lnTo>
                  <a:lnTo>
                    <a:pt x="411" y="196"/>
                  </a:lnTo>
                  <a:lnTo>
                    <a:pt x="410" y="201"/>
                  </a:lnTo>
                  <a:lnTo>
                    <a:pt x="409" y="205"/>
                  </a:lnTo>
                  <a:lnTo>
                    <a:pt x="407" y="210"/>
                  </a:lnTo>
                  <a:lnTo>
                    <a:pt x="405" y="214"/>
                  </a:lnTo>
                  <a:lnTo>
                    <a:pt x="403" y="218"/>
                  </a:lnTo>
                  <a:lnTo>
                    <a:pt x="402" y="223"/>
                  </a:lnTo>
                  <a:lnTo>
                    <a:pt x="400" y="227"/>
                  </a:lnTo>
                  <a:lnTo>
                    <a:pt x="398" y="229"/>
                  </a:lnTo>
                  <a:lnTo>
                    <a:pt x="396" y="234"/>
                  </a:lnTo>
                  <a:lnTo>
                    <a:pt x="394" y="238"/>
                  </a:lnTo>
                  <a:lnTo>
                    <a:pt x="391" y="241"/>
                  </a:lnTo>
                  <a:lnTo>
                    <a:pt x="389" y="245"/>
                  </a:lnTo>
                  <a:lnTo>
                    <a:pt x="386" y="248"/>
                  </a:lnTo>
                  <a:lnTo>
                    <a:pt x="384" y="251"/>
                  </a:lnTo>
                  <a:lnTo>
                    <a:pt x="381" y="254"/>
                  </a:lnTo>
                  <a:lnTo>
                    <a:pt x="378" y="257"/>
                  </a:lnTo>
                  <a:lnTo>
                    <a:pt x="376" y="260"/>
                  </a:lnTo>
                  <a:lnTo>
                    <a:pt x="370" y="265"/>
                  </a:lnTo>
                  <a:lnTo>
                    <a:pt x="365" y="269"/>
                  </a:lnTo>
                  <a:lnTo>
                    <a:pt x="359" y="273"/>
                  </a:lnTo>
                  <a:lnTo>
                    <a:pt x="354" y="275"/>
                  </a:lnTo>
                  <a:lnTo>
                    <a:pt x="348" y="278"/>
                  </a:lnTo>
                  <a:lnTo>
                    <a:pt x="316" y="268"/>
                  </a:lnTo>
                  <a:lnTo>
                    <a:pt x="0" y="200"/>
                  </a:lnTo>
                  <a:lnTo>
                    <a:pt x="0" y="149"/>
                  </a:lnTo>
                  <a:lnTo>
                    <a:pt x="316" y="181"/>
                  </a:lnTo>
                  <a:lnTo>
                    <a:pt x="334" y="18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936" name="Freeform 72"/>
            <p:cNvSpPr>
              <a:spLocks/>
            </p:cNvSpPr>
            <p:nvPr/>
          </p:nvSpPr>
          <p:spPr bwMode="auto">
            <a:xfrm>
              <a:off x="1705" y="543"/>
              <a:ext cx="59" cy="11"/>
            </a:xfrm>
            <a:custGeom>
              <a:avLst/>
              <a:gdLst>
                <a:gd name="T0" fmla="*/ 0 w 291"/>
                <a:gd name="T1" fmla="*/ 2 h 54"/>
                <a:gd name="T2" fmla="*/ 0 w 291"/>
                <a:gd name="T3" fmla="*/ 0 h 54"/>
                <a:gd name="T4" fmla="*/ 12 w 291"/>
                <a:gd name="T5" fmla="*/ 0 h 54"/>
                <a:gd name="T6" fmla="*/ 12 w 291"/>
                <a:gd name="T7" fmla="*/ 2 h 54"/>
                <a:gd name="T8" fmla="*/ 0 w 291"/>
                <a:gd name="T9" fmla="*/ 2 h 54"/>
                <a:gd name="T10" fmla="*/ 0 w 291"/>
                <a:gd name="T11" fmla="*/ 2 h 54"/>
                <a:gd name="T12" fmla="*/ 0 60000 65536"/>
                <a:gd name="T13" fmla="*/ 0 60000 65536"/>
                <a:gd name="T14" fmla="*/ 0 60000 65536"/>
                <a:gd name="T15" fmla="*/ 0 60000 65536"/>
                <a:gd name="T16" fmla="*/ 0 60000 65536"/>
                <a:gd name="T17" fmla="*/ 0 60000 65536"/>
                <a:gd name="T18" fmla="*/ 0 w 291"/>
                <a:gd name="T19" fmla="*/ 0 h 54"/>
                <a:gd name="T20" fmla="*/ 291 w 291"/>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291" h="54">
                  <a:moveTo>
                    <a:pt x="0" y="54"/>
                  </a:moveTo>
                  <a:lnTo>
                    <a:pt x="0" y="0"/>
                  </a:lnTo>
                  <a:lnTo>
                    <a:pt x="291" y="0"/>
                  </a:lnTo>
                  <a:lnTo>
                    <a:pt x="291" y="54"/>
                  </a:lnTo>
                  <a:lnTo>
                    <a:pt x="0" y="5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937" name="Freeform 73"/>
            <p:cNvSpPr>
              <a:spLocks/>
            </p:cNvSpPr>
            <p:nvPr/>
          </p:nvSpPr>
          <p:spPr bwMode="auto">
            <a:xfrm>
              <a:off x="1694" y="551"/>
              <a:ext cx="23" cy="14"/>
            </a:xfrm>
            <a:custGeom>
              <a:avLst/>
              <a:gdLst>
                <a:gd name="T0" fmla="*/ 0 w 117"/>
                <a:gd name="T1" fmla="*/ 3 h 68"/>
                <a:gd name="T2" fmla="*/ 2 w 117"/>
                <a:gd name="T3" fmla="*/ 0 h 68"/>
                <a:gd name="T4" fmla="*/ 5 w 117"/>
                <a:gd name="T5" fmla="*/ 0 h 68"/>
                <a:gd name="T6" fmla="*/ 2 w 117"/>
                <a:gd name="T7" fmla="*/ 3 h 68"/>
                <a:gd name="T8" fmla="*/ 0 w 117"/>
                <a:gd name="T9" fmla="*/ 3 h 68"/>
                <a:gd name="T10" fmla="*/ 0 w 117"/>
                <a:gd name="T11" fmla="*/ 3 h 68"/>
                <a:gd name="T12" fmla="*/ 0 60000 65536"/>
                <a:gd name="T13" fmla="*/ 0 60000 65536"/>
                <a:gd name="T14" fmla="*/ 0 60000 65536"/>
                <a:gd name="T15" fmla="*/ 0 60000 65536"/>
                <a:gd name="T16" fmla="*/ 0 60000 65536"/>
                <a:gd name="T17" fmla="*/ 0 60000 65536"/>
                <a:gd name="T18" fmla="*/ 0 w 117"/>
                <a:gd name="T19" fmla="*/ 0 h 68"/>
                <a:gd name="T20" fmla="*/ 117 w 117"/>
                <a:gd name="T21" fmla="*/ 68 h 68"/>
              </a:gdLst>
              <a:ahLst/>
              <a:cxnLst>
                <a:cxn ang="T12">
                  <a:pos x="T0" y="T1"/>
                </a:cxn>
                <a:cxn ang="T13">
                  <a:pos x="T2" y="T3"/>
                </a:cxn>
                <a:cxn ang="T14">
                  <a:pos x="T4" y="T5"/>
                </a:cxn>
                <a:cxn ang="T15">
                  <a:pos x="T6" y="T7"/>
                </a:cxn>
                <a:cxn ang="T16">
                  <a:pos x="T8" y="T9"/>
                </a:cxn>
                <a:cxn ang="T17">
                  <a:pos x="T10" y="T11"/>
                </a:cxn>
              </a:cxnLst>
              <a:rect l="T18" t="T19" r="T20" b="T21"/>
              <a:pathLst>
                <a:path w="117" h="68">
                  <a:moveTo>
                    <a:pt x="0" y="68"/>
                  </a:moveTo>
                  <a:lnTo>
                    <a:pt x="59" y="0"/>
                  </a:lnTo>
                  <a:lnTo>
                    <a:pt x="117" y="0"/>
                  </a:lnTo>
                  <a:lnTo>
                    <a:pt x="59" y="68"/>
                  </a:lnTo>
                  <a:lnTo>
                    <a:pt x="0" y="6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938" name="Freeform 74"/>
            <p:cNvSpPr>
              <a:spLocks/>
            </p:cNvSpPr>
            <p:nvPr/>
          </p:nvSpPr>
          <p:spPr bwMode="auto">
            <a:xfrm>
              <a:off x="1694" y="565"/>
              <a:ext cx="81" cy="13"/>
            </a:xfrm>
            <a:custGeom>
              <a:avLst/>
              <a:gdLst>
                <a:gd name="T0" fmla="*/ 0 w 409"/>
                <a:gd name="T1" fmla="*/ 3 h 66"/>
                <a:gd name="T2" fmla="*/ 16 w 409"/>
                <a:gd name="T3" fmla="*/ 3 h 66"/>
                <a:gd name="T4" fmla="*/ 16 w 409"/>
                <a:gd name="T5" fmla="*/ 0 h 66"/>
                <a:gd name="T6" fmla="*/ 0 w 409"/>
                <a:gd name="T7" fmla="*/ 0 h 66"/>
                <a:gd name="T8" fmla="*/ 0 w 409"/>
                <a:gd name="T9" fmla="*/ 3 h 66"/>
                <a:gd name="T10" fmla="*/ 0 w 409"/>
                <a:gd name="T11" fmla="*/ 3 h 66"/>
                <a:gd name="T12" fmla="*/ 0 60000 65536"/>
                <a:gd name="T13" fmla="*/ 0 60000 65536"/>
                <a:gd name="T14" fmla="*/ 0 60000 65536"/>
                <a:gd name="T15" fmla="*/ 0 60000 65536"/>
                <a:gd name="T16" fmla="*/ 0 60000 65536"/>
                <a:gd name="T17" fmla="*/ 0 60000 65536"/>
                <a:gd name="T18" fmla="*/ 0 w 409"/>
                <a:gd name="T19" fmla="*/ 0 h 66"/>
                <a:gd name="T20" fmla="*/ 409 w 409"/>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409" h="66">
                  <a:moveTo>
                    <a:pt x="0" y="66"/>
                  </a:moveTo>
                  <a:lnTo>
                    <a:pt x="409" y="66"/>
                  </a:lnTo>
                  <a:lnTo>
                    <a:pt x="409" y="0"/>
                  </a:lnTo>
                  <a:lnTo>
                    <a:pt x="0" y="0"/>
                  </a:lnTo>
                  <a:lnTo>
                    <a:pt x="0" y="6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939" name="Freeform 75"/>
            <p:cNvSpPr>
              <a:spLocks/>
            </p:cNvSpPr>
            <p:nvPr/>
          </p:nvSpPr>
          <p:spPr bwMode="auto">
            <a:xfrm>
              <a:off x="1752" y="551"/>
              <a:ext cx="23" cy="14"/>
            </a:xfrm>
            <a:custGeom>
              <a:avLst/>
              <a:gdLst>
                <a:gd name="T0" fmla="*/ 0 w 117"/>
                <a:gd name="T1" fmla="*/ 0 h 68"/>
                <a:gd name="T2" fmla="*/ 2 w 117"/>
                <a:gd name="T3" fmla="*/ 3 h 68"/>
                <a:gd name="T4" fmla="*/ 5 w 117"/>
                <a:gd name="T5" fmla="*/ 3 h 68"/>
                <a:gd name="T6" fmla="*/ 2 w 117"/>
                <a:gd name="T7" fmla="*/ 0 h 68"/>
                <a:gd name="T8" fmla="*/ 0 w 117"/>
                <a:gd name="T9" fmla="*/ 0 h 68"/>
                <a:gd name="T10" fmla="*/ 0 w 117"/>
                <a:gd name="T11" fmla="*/ 0 h 68"/>
                <a:gd name="T12" fmla="*/ 0 60000 65536"/>
                <a:gd name="T13" fmla="*/ 0 60000 65536"/>
                <a:gd name="T14" fmla="*/ 0 60000 65536"/>
                <a:gd name="T15" fmla="*/ 0 60000 65536"/>
                <a:gd name="T16" fmla="*/ 0 60000 65536"/>
                <a:gd name="T17" fmla="*/ 0 60000 65536"/>
                <a:gd name="T18" fmla="*/ 0 w 117"/>
                <a:gd name="T19" fmla="*/ 0 h 68"/>
                <a:gd name="T20" fmla="*/ 117 w 117"/>
                <a:gd name="T21" fmla="*/ 68 h 68"/>
              </a:gdLst>
              <a:ahLst/>
              <a:cxnLst>
                <a:cxn ang="T12">
                  <a:pos x="T0" y="T1"/>
                </a:cxn>
                <a:cxn ang="T13">
                  <a:pos x="T2" y="T3"/>
                </a:cxn>
                <a:cxn ang="T14">
                  <a:pos x="T4" y="T5"/>
                </a:cxn>
                <a:cxn ang="T15">
                  <a:pos x="T6" y="T7"/>
                </a:cxn>
                <a:cxn ang="T16">
                  <a:pos x="T8" y="T9"/>
                </a:cxn>
                <a:cxn ang="T17">
                  <a:pos x="T10" y="T11"/>
                </a:cxn>
              </a:cxnLst>
              <a:rect l="T18" t="T19" r="T20" b="T21"/>
              <a:pathLst>
                <a:path w="117" h="68">
                  <a:moveTo>
                    <a:pt x="0" y="0"/>
                  </a:moveTo>
                  <a:lnTo>
                    <a:pt x="58" y="68"/>
                  </a:lnTo>
                  <a:lnTo>
                    <a:pt x="117" y="68"/>
                  </a:lnTo>
                  <a:lnTo>
                    <a:pt x="58"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940" name="Freeform 76"/>
            <p:cNvSpPr>
              <a:spLocks/>
            </p:cNvSpPr>
            <p:nvPr/>
          </p:nvSpPr>
          <p:spPr bwMode="auto">
            <a:xfrm>
              <a:off x="1614" y="591"/>
              <a:ext cx="33" cy="120"/>
            </a:xfrm>
            <a:custGeom>
              <a:avLst/>
              <a:gdLst>
                <a:gd name="T0" fmla="*/ 0 w 166"/>
                <a:gd name="T1" fmla="*/ 0 h 600"/>
                <a:gd name="T2" fmla="*/ 0 w 166"/>
                <a:gd name="T3" fmla="*/ 24 h 600"/>
                <a:gd name="T4" fmla="*/ 2 w 166"/>
                <a:gd name="T5" fmla="*/ 24 h 600"/>
                <a:gd name="T6" fmla="*/ 2 w 166"/>
                <a:gd name="T7" fmla="*/ 3 h 600"/>
                <a:gd name="T8" fmla="*/ 4 w 166"/>
                <a:gd name="T9" fmla="*/ 3 h 600"/>
                <a:gd name="T10" fmla="*/ 7 w 166"/>
                <a:gd name="T11" fmla="*/ 3 h 600"/>
                <a:gd name="T12" fmla="*/ 7 w 166"/>
                <a:gd name="T13" fmla="*/ 0 h 600"/>
                <a:gd name="T14" fmla="*/ 0 w 166"/>
                <a:gd name="T15" fmla="*/ 0 h 600"/>
                <a:gd name="T16" fmla="*/ 0 w 166"/>
                <a:gd name="T17" fmla="*/ 0 h 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6"/>
                <a:gd name="T28" fmla="*/ 0 h 600"/>
                <a:gd name="T29" fmla="*/ 166 w 166"/>
                <a:gd name="T30" fmla="*/ 600 h 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6" h="600">
                  <a:moveTo>
                    <a:pt x="0" y="0"/>
                  </a:moveTo>
                  <a:lnTo>
                    <a:pt x="0" y="600"/>
                  </a:lnTo>
                  <a:lnTo>
                    <a:pt x="48" y="600"/>
                  </a:lnTo>
                  <a:lnTo>
                    <a:pt x="48" y="66"/>
                  </a:lnTo>
                  <a:lnTo>
                    <a:pt x="106" y="66"/>
                  </a:lnTo>
                  <a:lnTo>
                    <a:pt x="166" y="66"/>
                  </a:lnTo>
                  <a:lnTo>
                    <a:pt x="166"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941" name="Freeform 77"/>
            <p:cNvSpPr>
              <a:spLocks/>
            </p:cNvSpPr>
            <p:nvPr/>
          </p:nvSpPr>
          <p:spPr bwMode="auto">
            <a:xfrm>
              <a:off x="1635" y="598"/>
              <a:ext cx="12" cy="95"/>
            </a:xfrm>
            <a:custGeom>
              <a:avLst/>
              <a:gdLst>
                <a:gd name="T0" fmla="*/ 2 w 60"/>
                <a:gd name="T1" fmla="*/ 0 h 475"/>
                <a:gd name="T2" fmla="*/ 2 w 60"/>
                <a:gd name="T3" fmla="*/ 19 h 475"/>
                <a:gd name="T4" fmla="*/ 0 w 60"/>
                <a:gd name="T5" fmla="*/ 19 h 475"/>
                <a:gd name="T6" fmla="*/ 0 w 60"/>
                <a:gd name="T7" fmla="*/ 0 h 475"/>
                <a:gd name="T8" fmla="*/ 2 w 60"/>
                <a:gd name="T9" fmla="*/ 0 h 475"/>
                <a:gd name="T10" fmla="*/ 2 w 60"/>
                <a:gd name="T11" fmla="*/ 0 h 475"/>
                <a:gd name="T12" fmla="*/ 0 60000 65536"/>
                <a:gd name="T13" fmla="*/ 0 60000 65536"/>
                <a:gd name="T14" fmla="*/ 0 60000 65536"/>
                <a:gd name="T15" fmla="*/ 0 60000 65536"/>
                <a:gd name="T16" fmla="*/ 0 60000 65536"/>
                <a:gd name="T17" fmla="*/ 0 60000 65536"/>
                <a:gd name="T18" fmla="*/ 0 w 60"/>
                <a:gd name="T19" fmla="*/ 0 h 475"/>
                <a:gd name="T20" fmla="*/ 60 w 60"/>
                <a:gd name="T21" fmla="*/ 475 h 475"/>
              </a:gdLst>
              <a:ahLst/>
              <a:cxnLst>
                <a:cxn ang="T12">
                  <a:pos x="T0" y="T1"/>
                </a:cxn>
                <a:cxn ang="T13">
                  <a:pos x="T2" y="T3"/>
                </a:cxn>
                <a:cxn ang="T14">
                  <a:pos x="T4" y="T5"/>
                </a:cxn>
                <a:cxn ang="T15">
                  <a:pos x="T6" y="T7"/>
                </a:cxn>
                <a:cxn ang="T16">
                  <a:pos x="T8" y="T9"/>
                </a:cxn>
                <a:cxn ang="T17">
                  <a:pos x="T10" y="T11"/>
                </a:cxn>
              </a:cxnLst>
              <a:rect l="T18" t="T19" r="T20" b="T21"/>
              <a:pathLst>
                <a:path w="60" h="475">
                  <a:moveTo>
                    <a:pt x="60" y="4"/>
                  </a:moveTo>
                  <a:lnTo>
                    <a:pt x="60" y="475"/>
                  </a:lnTo>
                  <a:lnTo>
                    <a:pt x="0" y="465"/>
                  </a:lnTo>
                  <a:lnTo>
                    <a:pt x="0" y="0"/>
                  </a:lnTo>
                  <a:lnTo>
                    <a:pt x="60"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942" name="Freeform 78"/>
            <p:cNvSpPr>
              <a:spLocks/>
            </p:cNvSpPr>
            <p:nvPr/>
          </p:nvSpPr>
          <p:spPr bwMode="auto">
            <a:xfrm>
              <a:off x="1635" y="578"/>
              <a:ext cx="75" cy="40"/>
            </a:xfrm>
            <a:custGeom>
              <a:avLst/>
              <a:gdLst>
                <a:gd name="T0" fmla="*/ 7 w 374"/>
                <a:gd name="T1" fmla="*/ 5 h 199"/>
                <a:gd name="T2" fmla="*/ 8 w 374"/>
                <a:gd name="T3" fmla="*/ 5 h 199"/>
                <a:gd name="T4" fmla="*/ 9 w 374"/>
                <a:gd name="T5" fmla="*/ 5 h 199"/>
                <a:gd name="T6" fmla="*/ 9 w 374"/>
                <a:gd name="T7" fmla="*/ 5 h 199"/>
                <a:gd name="T8" fmla="*/ 10 w 374"/>
                <a:gd name="T9" fmla="*/ 5 h 199"/>
                <a:gd name="T10" fmla="*/ 10 w 374"/>
                <a:gd name="T11" fmla="*/ 4 h 199"/>
                <a:gd name="T12" fmla="*/ 10 w 374"/>
                <a:gd name="T13" fmla="*/ 4 h 199"/>
                <a:gd name="T14" fmla="*/ 10 w 374"/>
                <a:gd name="T15" fmla="*/ 4 h 199"/>
                <a:gd name="T16" fmla="*/ 10 w 374"/>
                <a:gd name="T17" fmla="*/ 3 h 199"/>
                <a:gd name="T18" fmla="*/ 11 w 374"/>
                <a:gd name="T19" fmla="*/ 3 h 199"/>
                <a:gd name="T20" fmla="*/ 11 w 374"/>
                <a:gd name="T21" fmla="*/ 3 h 199"/>
                <a:gd name="T22" fmla="*/ 11 w 374"/>
                <a:gd name="T23" fmla="*/ 2 h 199"/>
                <a:gd name="T24" fmla="*/ 11 w 374"/>
                <a:gd name="T25" fmla="*/ 2 h 199"/>
                <a:gd name="T26" fmla="*/ 11 w 374"/>
                <a:gd name="T27" fmla="*/ 2 h 199"/>
                <a:gd name="T28" fmla="*/ 11 w 374"/>
                <a:gd name="T29" fmla="*/ 2 h 199"/>
                <a:gd name="T30" fmla="*/ 11 w 374"/>
                <a:gd name="T31" fmla="*/ 2 h 199"/>
                <a:gd name="T32" fmla="*/ 11 w 374"/>
                <a:gd name="T33" fmla="*/ 2 h 199"/>
                <a:gd name="T34" fmla="*/ 11 w 374"/>
                <a:gd name="T35" fmla="*/ 1 h 199"/>
                <a:gd name="T36" fmla="*/ 11 w 374"/>
                <a:gd name="T37" fmla="*/ 1 h 199"/>
                <a:gd name="T38" fmla="*/ 11 w 374"/>
                <a:gd name="T39" fmla="*/ 1 h 199"/>
                <a:gd name="T40" fmla="*/ 11 w 374"/>
                <a:gd name="T41" fmla="*/ 1 h 199"/>
                <a:gd name="T42" fmla="*/ 11 w 374"/>
                <a:gd name="T43" fmla="*/ 1 h 199"/>
                <a:gd name="T44" fmla="*/ 12 w 374"/>
                <a:gd name="T45" fmla="*/ 0 h 199"/>
                <a:gd name="T46" fmla="*/ 12 w 374"/>
                <a:gd name="T47" fmla="*/ 0 h 199"/>
                <a:gd name="T48" fmla="*/ 15 w 374"/>
                <a:gd name="T49" fmla="*/ 0 h 199"/>
                <a:gd name="T50" fmla="*/ 14 w 374"/>
                <a:gd name="T51" fmla="*/ 0 h 199"/>
                <a:gd name="T52" fmla="*/ 14 w 374"/>
                <a:gd name="T53" fmla="*/ 1 h 199"/>
                <a:gd name="T54" fmla="*/ 14 w 374"/>
                <a:gd name="T55" fmla="*/ 1 h 199"/>
                <a:gd name="T56" fmla="*/ 14 w 374"/>
                <a:gd name="T57" fmla="*/ 1 h 199"/>
                <a:gd name="T58" fmla="*/ 14 w 374"/>
                <a:gd name="T59" fmla="*/ 2 h 199"/>
                <a:gd name="T60" fmla="*/ 14 w 374"/>
                <a:gd name="T61" fmla="*/ 2 h 199"/>
                <a:gd name="T62" fmla="*/ 14 w 374"/>
                <a:gd name="T63" fmla="*/ 2 h 199"/>
                <a:gd name="T64" fmla="*/ 13 w 374"/>
                <a:gd name="T65" fmla="*/ 2 h 199"/>
                <a:gd name="T66" fmla="*/ 13 w 374"/>
                <a:gd name="T67" fmla="*/ 2 h 199"/>
                <a:gd name="T68" fmla="*/ 13 w 374"/>
                <a:gd name="T69" fmla="*/ 3 h 199"/>
                <a:gd name="T70" fmla="*/ 13 w 374"/>
                <a:gd name="T71" fmla="*/ 3 h 199"/>
                <a:gd name="T72" fmla="*/ 13 w 374"/>
                <a:gd name="T73" fmla="*/ 3 h 199"/>
                <a:gd name="T74" fmla="*/ 13 w 374"/>
                <a:gd name="T75" fmla="*/ 3 h 199"/>
                <a:gd name="T76" fmla="*/ 13 w 374"/>
                <a:gd name="T77" fmla="*/ 4 h 199"/>
                <a:gd name="T78" fmla="*/ 13 w 374"/>
                <a:gd name="T79" fmla="*/ 5 h 199"/>
                <a:gd name="T80" fmla="*/ 13 w 374"/>
                <a:gd name="T81" fmla="*/ 5 h 199"/>
                <a:gd name="T82" fmla="*/ 13 w 374"/>
                <a:gd name="T83" fmla="*/ 6 h 199"/>
                <a:gd name="T84" fmla="*/ 13 w 374"/>
                <a:gd name="T85" fmla="*/ 6 h 199"/>
                <a:gd name="T86" fmla="*/ 13 w 374"/>
                <a:gd name="T87" fmla="*/ 6 h 199"/>
                <a:gd name="T88" fmla="*/ 13 w 374"/>
                <a:gd name="T89" fmla="*/ 6 h 199"/>
                <a:gd name="T90" fmla="*/ 12 w 374"/>
                <a:gd name="T91" fmla="*/ 7 h 199"/>
                <a:gd name="T92" fmla="*/ 12 w 374"/>
                <a:gd name="T93" fmla="*/ 7 h 199"/>
                <a:gd name="T94" fmla="*/ 12 w 374"/>
                <a:gd name="T95" fmla="*/ 7 h 199"/>
                <a:gd name="T96" fmla="*/ 12 w 374"/>
                <a:gd name="T97" fmla="*/ 7 h 199"/>
                <a:gd name="T98" fmla="*/ 11 w 374"/>
                <a:gd name="T99" fmla="*/ 7 h 199"/>
                <a:gd name="T100" fmla="*/ 11 w 374"/>
                <a:gd name="T101" fmla="*/ 8 h 199"/>
                <a:gd name="T102" fmla="*/ 11 w 374"/>
                <a:gd name="T103" fmla="*/ 8 h 199"/>
                <a:gd name="T104" fmla="*/ 10 w 374"/>
                <a:gd name="T105" fmla="*/ 8 h 199"/>
                <a:gd name="T106" fmla="*/ 0 w 374"/>
                <a:gd name="T107" fmla="*/ 8 h 199"/>
                <a:gd name="T108" fmla="*/ 2 w 374"/>
                <a:gd name="T109" fmla="*/ 5 h 19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74"/>
                <a:gd name="T166" fmla="*/ 0 h 199"/>
                <a:gd name="T167" fmla="*/ 374 w 374"/>
                <a:gd name="T168" fmla="*/ 199 h 19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74" h="199">
                  <a:moveTo>
                    <a:pt x="49" y="133"/>
                  </a:moveTo>
                  <a:lnTo>
                    <a:pt x="177" y="133"/>
                  </a:lnTo>
                  <a:lnTo>
                    <a:pt x="192" y="134"/>
                  </a:lnTo>
                  <a:lnTo>
                    <a:pt x="206" y="133"/>
                  </a:lnTo>
                  <a:lnTo>
                    <a:pt x="220" y="127"/>
                  </a:lnTo>
                  <a:lnTo>
                    <a:pt x="227" y="124"/>
                  </a:lnTo>
                  <a:lnTo>
                    <a:pt x="233" y="121"/>
                  </a:lnTo>
                  <a:lnTo>
                    <a:pt x="236" y="118"/>
                  </a:lnTo>
                  <a:lnTo>
                    <a:pt x="239" y="116"/>
                  </a:lnTo>
                  <a:lnTo>
                    <a:pt x="242" y="113"/>
                  </a:lnTo>
                  <a:lnTo>
                    <a:pt x="244" y="110"/>
                  </a:lnTo>
                  <a:lnTo>
                    <a:pt x="247" y="107"/>
                  </a:lnTo>
                  <a:lnTo>
                    <a:pt x="250" y="104"/>
                  </a:lnTo>
                  <a:lnTo>
                    <a:pt x="251" y="101"/>
                  </a:lnTo>
                  <a:lnTo>
                    <a:pt x="253" y="97"/>
                  </a:lnTo>
                  <a:lnTo>
                    <a:pt x="255" y="94"/>
                  </a:lnTo>
                  <a:lnTo>
                    <a:pt x="257" y="90"/>
                  </a:lnTo>
                  <a:lnTo>
                    <a:pt x="259" y="86"/>
                  </a:lnTo>
                  <a:lnTo>
                    <a:pt x="260" y="84"/>
                  </a:lnTo>
                  <a:lnTo>
                    <a:pt x="262" y="80"/>
                  </a:lnTo>
                  <a:lnTo>
                    <a:pt x="263" y="75"/>
                  </a:lnTo>
                  <a:lnTo>
                    <a:pt x="264" y="71"/>
                  </a:lnTo>
                  <a:lnTo>
                    <a:pt x="265" y="67"/>
                  </a:lnTo>
                  <a:lnTo>
                    <a:pt x="265" y="62"/>
                  </a:lnTo>
                  <a:lnTo>
                    <a:pt x="266" y="58"/>
                  </a:lnTo>
                  <a:lnTo>
                    <a:pt x="267" y="56"/>
                  </a:lnTo>
                  <a:lnTo>
                    <a:pt x="267" y="54"/>
                  </a:lnTo>
                  <a:lnTo>
                    <a:pt x="268" y="51"/>
                  </a:lnTo>
                  <a:lnTo>
                    <a:pt x="268" y="49"/>
                  </a:lnTo>
                  <a:lnTo>
                    <a:pt x="269" y="47"/>
                  </a:lnTo>
                  <a:lnTo>
                    <a:pt x="270" y="45"/>
                  </a:lnTo>
                  <a:lnTo>
                    <a:pt x="271" y="42"/>
                  </a:lnTo>
                  <a:lnTo>
                    <a:pt x="271" y="40"/>
                  </a:lnTo>
                  <a:lnTo>
                    <a:pt x="272" y="38"/>
                  </a:lnTo>
                  <a:lnTo>
                    <a:pt x="273" y="35"/>
                  </a:lnTo>
                  <a:lnTo>
                    <a:pt x="274" y="33"/>
                  </a:lnTo>
                  <a:lnTo>
                    <a:pt x="275" y="31"/>
                  </a:lnTo>
                  <a:lnTo>
                    <a:pt x="276" y="29"/>
                  </a:lnTo>
                  <a:lnTo>
                    <a:pt x="277" y="26"/>
                  </a:lnTo>
                  <a:lnTo>
                    <a:pt x="279" y="22"/>
                  </a:lnTo>
                  <a:lnTo>
                    <a:pt x="280" y="19"/>
                  </a:lnTo>
                  <a:lnTo>
                    <a:pt x="282" y="18"/>
                  </a:lnTo>
                  <a:lnTo>
                    <a:pt x="283" y="15"/>
                  </a:lnTo>
                  <a:lnTo>
                    <a:pt x="284" y="13"/>
                  </a:lnTo>
                  <a:lnTo>
                    <a:pt x="285" y="10"/>
                  </a:lnTo>
                  <a:lnTo>
                    <a:pt x="288" y="6"/>
                  </a:lnTo>
                  <a:lnTo>
                    <a:pt x="290" y="3"/>
                  </a:lnTo>
                  <a:lnTo>
                    <a:pt x="293" y="0"/>
                  </a:lnTo>
                  <a:lnTo>
                    <a:pt x="374" y="0"/>
                  </a:lnTo>
                  <a:lnTo>
                    <a:pt x="367" y="3"/>
                  </a:lnTo>
                  <a:lnTo>
                    <a:pt x="360" y="9"/>
                  </a:lnTo>
                  <a:lnTo>
                    <a:pt x="357" y="11"/>
                  </a:lnTo>
                  <a:lnTo>
                    <a:pt x="355" y="14"/>
                  </a:lnTo>
                  <a:lnTo>
                    <a:pt x="353" y="18"/>
                  </a:lnTo>
                  <a:lnTo>
                    <a:pt x="350" y="21"/>
                  </a:lnTo>
                  <a:lnTo>
                    <a:pt x="348" y="25"/>
                  </a:lnTo>
                  <a:lnTo>
                    <a:pt x="346" y="30"/>
                  </a:lnTo>
                  <a:lnTo>
                    <a:pt x="343" y="34"/>
                  </a:lnTo>
                  <a:lnTo>
                    <a:pt x="343" y="36"/>
                  </a:lnTo>
                  <a:lnTo>
                    <a:pt x="342" y="38"/>
                  </a:lnTo>
                  <a:lnTo>
                    <a:pt x="340" y="43"/>
                  </a:lnTo>
                  <a:lnTo>
                    <a:pt x="339" y="46"/>
                  </a:lnTo>
                  <a:lnTo>
                    <a:pt x="338" y="47"/>
                  </a:lnTo>
                  <a:lnTo>
                    <a:pt x="337" y="50"/>
                  </a:lnTo>
                  <a:lnTo>
                    <a:pt x="337" y="52"/>
                  </a:lnTo>
                  <a:lnTo>
                    <a:pt x="336" y="55"/>
                  </a:lnTo>
                  <a:lnTo>
                    <a:pt x="335" y="57"/>
                  </a:lnTo>
                  <a:lnTo>
                    <a:pt x="334" y="62"/>
                  </a:lnTo>
                  <a:lnTo>
                    <a:pt x="333" y="65"/>
                  </a:lnTo>
                  <a:lnTo>
                    <a:pt x="333" y="67"/>
                  </a:lnTo>
                  <a:lnTo>
                    <a:pt x="332" y="70"/>
                  </a:lnTo>
                  <a:lnTo>
                    <a:pt x="332" y="73"/>
                  </a:lnTo>
                  <a:lnTo>
                    <a:pt x="331" y="76"/>
                  </a:lnTo>
                  <a:lnTo>
                    <a:pt x="331" y="78"/>
                  </a:lnTo>
                  <a:lnTo>
                    <a:pt x="330" y="81"/>
                  </a:lnTo>
                  <a:lnTo>
                    <a:pt x="330" y="83"/>
                  </a:lnTo>
                  <a:lnTo>
                    <a:pt x="329" y="88"/>
                  </a:lnTo>
                  <a:lnTo>
                    <a:pt x="327" y="98"/>
                  </a:lnTo>
                  <a:lnTo>
                    <a:pt x="326" y="108"/>
                  </a:lnTo>
                  <a:lnTo>
                    <a:pt x="324" y="117"/>
                  </a:lnTo>
                  <a:lnTo>
                    <a:pt x="323" y="125"/>
                  </a:lnTo>
                  <a:lnTo>
                    <a:pt x="322" y="133"/>
                  </a:lnTo>
                  <a:lnTo>
                    <a:pt x="322" y="135"/>
                  </a:lnTo>
                  <a:lnTo>
                    <a:pt x="321" y="137"/>
                  </a:lnTo>
                  <a:lnTo>
                    <a:pt x="320" y="140"/>
                  </a:lnTo>
                  <a:lnTo>
                    <a:pt x="320" y="144"/>
                  </a:lnTo>
                  <a:lnTo>
                    <a:pt x="319" y="147"/>
                  </a:lnTo>
                  <a:lnTo>
                    <a:pt x="317" y="151"/>
                  </a:lnTo>
                  <a:lnTo>
                    <a:pt x="315" y="154"/>
                  </a:lnTo>
                  <a:lnTo>
                    <a:pt x="313" y="157"/>
                  </a:lnTo>
                  <a:lnTo>
                    <a:pt x="311" y="159"/>
                  </a:lnTo>
                  <a:lnTo>
                    <a:pt x="309" y="162"/>
                  </a:lnTo>
                  <a:lnTo>
                    <a:pt x="306" y="165"/>
                  </a:lnTo>
                  <a:lnTo>
                    <a:pt x="304" y="168"/>
                  </a:lnTo>
                  <a:lnTo>
                    <a:pt x="301" y="171"/>
                  </a:lnTo>
                  <a:lnTo>
                    <a:pt x="298" y="173"/>
                  </a:lnTo>
                  <a:lnTo>
                    <a:pt x="295" y="176"/>
                  </a:lnTo>
                  <a:lnTo>
                    <a:pt x="292" y="178"/>
                  </a:lnTo>
                  <a:lnTo>
                    <a:pt x="289" y="181"/>
                  </a:lnTo>
                  <a:lnTo>
                    <a:pt x="286" y="183"/>
                  </a:lnTo>
                  <a:lnTo>
                    <a:pt x="283" y="185"/>
                  </a:lnTo>
                  <a:lnTo>
                    <a:pt x="276" y="189"/>
                  </a:lnTo>
                  <a:lnTo>
                    <a:pt x="269" y="192"/>
                  </a:lnTo>
                  <a:lnTo>
                    <a:pt x="262" y="195"/>
                  </a:lnTo>
                  <a:lnTo>
                    <a:pt x="255" y="196"/>
                  </a:lnTo>
                  <a:lnTo>
                    <a:pt x="249" y="198"/>
                  </a:lnTo>
                  <a:lnTo>
                    <a:pt x="235" y="199"/>
                  </a:lnTo>
                  <a:lnTo>
                    <a:pt x="0" y="199"/>
                  </a:lnTo>
                  <a:lnTo>
                    <a:pt x="0" y="133"/>
                  </a:lnTo>
                  <a:lnTo>
                    <a:pt x="49" y="13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943" name="Freeform 79"/>
            <p:cNvSpPr>
              <a:spLocks/>
            </p:cNvSpPr>
            <p:nvPr/>
          </p:nvSpPr>
          <p:spPr bwMode="auto">
            <a:xfrm>
              <a:off x="1759" y="578"/>
              <a:ext cx="98" cy="187"/>
            </a:xfrm>
            <a:custGeom>
              <a:avLst/>
              <a:gdLst>
                <a:gd name="T0" fmla="*/ 10 w 490"/>
                <a:gd name="T1" fmla="*/ 27 h 934"/>
                <a:gd name="T2" fmla="*/ 17 w 490"/>
                <a:gd name="T3" fmla="*/ 16 h 934"/>
                <a:gd name="T4" fmla="*/ 17 w 490"/>
                <a:gd name="T5" fmla="*/ 15 h 934"/>
                <a:gd name="T6" fmla="*/ 17 w 490"/>
                <a:gd name="T7" fmla="*/ 14 h 934"/>
                <a:gd name="T8" fmla="*/ 17 w 490"/>
                <a:gd name="T9" fmla="*/ 14 h 934"/>
                <a:gd name="T10" fmla="*/ 17 w 490"/>
                <a:gd name="T11" fmla="*/ 13 h 934"/>
                <a:gd name="T12" fmla="*/ 16 w 490"/>
                <a:gd name="T13" fmla="*/ 13 h 934"/>
                <a:gd name="T14" fmla="*/ 16 w 490"/>
                <a:gd name="T15" fmla="*/ 12 h 934"/>
                <a:gd name="T16" fmla="*/ 16 w 490"/>
                <a:gd name="T17" fmla="*/ 12 h 934"/>
                <a:gd name="T18" fmla="*/ 15 w 490"/>
                <a:gd name="T19" fmla="*/ 11 h 934"/>
                <a:gd name="T20" fmla="*/ 15 w 490"/>
                <a:gd name="T21" fmla="*/ 11 h 934"/>
                <a:gd name="T22" fmla="*/ 14 w 490"/>
                <a:gd name="T23" fmla="*/ 10 h 934"/>
                <a:gd name="T24" fmla="*/ 14 w 490"/>
                <a:gd name="T25" fmla="*/ 9 h 934"/>
                <a:gd name="T26" fmla="*/ 13 w 490"/>
                <a:gd name="T27" fmla="*/ 9 h 934"/>
                <a:gd name="T28" fmla="*/ 12 w 490"/>
                <a:gd name="T29" fmla="*/ 8 h 934"/>
                <a:gd name="T30" fmla="*/ 9 w 490"/>
                <a:gd name="T31" fmla="*/ 8 h 934"/>
                <a:gd name="T32" fmla="*/ 4 w 490"/>
                <a:gd name="T33" fmla="*/ 8 h 934"/>
                <a:gd name="T34" fmla="*/ 3 w 490"/>
                <a:gd name="T35" fmla="*/ 7 h 934"/>
                <a:gd name="T36" fmla="*/ 3 w 490"/>
                <a:gd name="T37" fmla="*/ 6 h 934"/>
                <a:gd name="T38" fmla="*/ 2 w 490"/>
                <a:gd name="T39" fmla="*/ 6 h 934"/>
                <a:gd name="T40" fmla="*/ 2 w 490"/>
                <a:gd name="T41" fmla="*/ 5 h 934"/>
                <a:gd name="T42" fmla="*/ 2 w 490"/>
                <a:gd name="T43" fmla="*/ 3 h 934"/>
                <a:gd name="T44" fmla="*/ 2 w 490"/>
                <a:gd name="T45" fmla="*/ 3 h 934"/>
                <a:gd name="T46" fmla="*/ 2 w 490"/>
                <a:gd name="T47" fmla="*/ 2 h 934"/>
                <a:gd name="T48" fmla="*/ 1 w 490"/>
                <a:gd name="T49" fmla="*/ 2 h 934"/>
                <a:gd name="T50" fmla="*/ 1 w 490"/>
                <a:gd name="T51" fmla="*/ 1 h 934"/>
                <a:gd name="T52" fmla="*/ 1 w 490"/>
                <a:gd name="T53" fmla="*/ 1 h 934"/>
                <a:gd name="T54" fmla="*/ 0 w 490"/>
                <a:gd name="T55" fmla="*/ 0 h 934"/>
                <a:gd name="T56" fmla="*/ 3 w 490"/>
                <a:gd name="T57" fmla="*/ 0 h 934"/>
                <a:gd name="T58" fmla="*/ 4 w 490"/>
                <a:gd name="T59" fmla="*/ 1 h 934"/>
                <a:gd name="T60" fmla="*/ 4 w 490"/>
                <a:gd name="T61" fmla="*/ 1 h 934"/>
                <a:gd name="T62" fmla="*/ 4 w 490"/>
                <a:gd name="T63" fmla="*/ 2 h 934"/>
                <a:gd name="T64" fmla="*/ 4 w 490"/>
                <a:gd name="T65" fmla="*/ 2 h 934"/>
                <a:gd name="T66" fmla="*/ 5 w 490"/>
                <a:gd name="T67" fmla="*/ 3 h 934"/>
                <a:gd name="T68" fmla="*/ 5 w 490"/>
                <a:gd name="T69" fmla="*/ 4 h 934"/>
                <a:gd name="T70" fmla="*/ 5 w 490"/>
                <a:gd name="T71" fmla="*/ 4 h 934"/>
                <a:gd name="T72" fmla="*/ 6 w 490"/>
                <a:gd name="T73" fmla="*/ 5 h 934"/>
                <a:gd name="T74" fmla="*/ 7 w 490"/>
                <a:gd name="T75" fmla="*/ 5 h 934"/>
                <a:gd name="T76" fmla="*/ 13 w 490"/>
                <a:gd name="T77" fmla="*/ 6 h 934"/>
                <a:gd name="T78" fmla="*/ 14 w 490"/>
                <a:gd name="T79" fmla="*/ 6 h 934"/>
                <a:gd name="T80" fmla="*/ 15 w 490"/>
                <a:gd name="T81" fmla="*/ 7 h 934"/>
                <a:gd name="T82" fmla="*/ 16 w 490"/>
                <a:gd name="T83" fmla="*/ 8 h 934"/>
                <a:gd name="T84" fmla="*/ 17 w 490"/>
                <a:gd name="T85" fmla="*/ 8 h 934"/>
                <a:gd name="T86" fmla="*/ 17 w 490"/>
                <a:gd name="T87" fmla="*/ 9 h 934"/>
                <a:gd name="T88" fmla="*/ 17 w 490"/>
                <a:gd name="T89" fmla="*/ 9 h 934"/>
                <a:gd name="T90" fmla="*/ 18 w 490"/>
                <a:gd name="T91" fmla="*/ 10 h 934"/>
                <a:gd name="T92" fmla="*/ 18 w 490"/>
                <a:gd name="T93" fmla="*/ 11 h 934"/>
                <a:gd name="T94" fmla="*/ 18 w 490"/>
                <a:gd name="T95" fmla="*/ 11 h 934"/>
                <a:gd name="T96" fmla="*/ 19 w 490"/>
                <a:gd name="T97" fmla="*/ 12 h 934"/>
                <a:gd name="T98" fmla="*/ 19 w 490"/>
                <a:gd name="T99" fmla="*/ 12 h 934"/>
                <a:gd name="T100" fmla="*/ 19 w 490"/>
                <a:gd name="T101" fmla="*/ 13 h 934"/>
                <a:gd name="T102" fmla="*/ 19 w 490"/>
                <a:gd name="T103" fmla="*/ 14 h 934"/>
                <a:gd name="T104" fmla="*/ 19 w 490"/>
                <a:gd name="T105" fmla="*/ 14 h 934"/>
                <a:gd name="T106" fmla="*/ 20 w 490"/>
                <a:gd name="T107" fmla="*/ 35 h 934"/>
                <a:gd name="T108" fmla="*/ 8 w 490"/>
                <a:gd name="T109" fmla="*/ 26 h 934"/>
                <a:gd name="T110" fmla="*/ 8 w 490"/>
                <a:gd name="T111" fmla="*/ 26 h 934"/>
                <a:gd name="T112" fmla="*/ 7 w 490"/>
                <a:gd name="T113" fmla="*/ 25 h 934"/>
                <a:gd name="T114" fmla="*/ 7 w 490"/>
                <a:gd name="T115" fmla="*/ 24 h 934"/>
                <a:gd name="T116" fmla="*/ 6 w 490"/>
                <a:gd name="T117" fmla="*/ 21 h 934"/>
                <a:gd name="T118" fmla="*/ 9 w 490"/>
                <a:gd name="T119" fmla="*/ 20 h 934"/>
                <a:gd name="T120" fmla="*/ 10 w 490"/>
                <a:gd name="T121" fmla="*/ 24 h 9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0"/>
                <a:gd name="T184" fmla="*/ 0 h 934"/>
                <a:gd name="T185" fmla="*/ 490 w 490"/>
                <a:gd name="T186" fmla="*/ 934 h 93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0" h="934">
                  <a:moveTo>
                    <a:pt x="252" y="591"/>
                  </a:moveTo>
                  <a:lnTo>
                    <a:pt x="255" y="617"/>
                  </a:lnTo>
                  <a:lnTo>
                    <a:pt x="255" y="643"/>
                  </a:lnTo>
                  <a:lnTo>
                    <a:pt x="257" y="667"/>
                  </a:lnTo>
                  <a:lnTo>
                    <a:pt x="257" y="679"/>
                  </a:lnTo>
                  <a:lnTo>
                    <a:pt x="257" y="866"/>
                  </a:lnTo>
                  <a:lnTo>
                    <a:pt x="432" y="866"/>
                  </a:lnTo>
                  <a:lnTo>
                    <a:pt x="432" y="480"/>
                  </a:lnTo>
                  <a:lnTo>
                    <a:pt x="432" y="399"/>
                  </a:lnTo>
                  <a:lnTo>
                    <a:pt x="431" y="394"/>
                  </a:lnTo>
                  <a:lnTo>
                    <a:pt x="430" y="388"/>
                  </a:lnTo>
                  <a:lnTo>
                    <a:pt x="429" y="385"/>
                  </a:lnTo>
                  <a:lnTo>
                    <a:pt x="428" y="382"/>
                  </a:lnTo>
                  <a:lnTo>
                    <a:pt x="428" y="380"/>
                  </a:lnTo>
                  <a:lnTo>
                    <a:pt x="427" y="377"/>
                  </a:lnTo>
                  <a:lnTo>
                    <a:pt x="427" y="374"/>
                  </a:lnTo>
                  <a:lnTo>
                    <a:pt x="426" y="371"/>
                  </a:lnTo>
                  <a:lnTo>
                    <a:pt x="425" y="368"/>
                  </a:lnTo>
                  <a:lnTo>
                    <a:pt x="424" y="365"/>
                  </a:lnTo>
                  <a:lnTo>
                    <a:pt x="423" y="362"/>
                  </a:lnTo>
                  <a:lnTo>
                    <a:pt x="423" y="360"/>
                  </a:lnTo>
                  <a:lnTo>
                    <a:pt x="422" y="357"/>
                  </a:lnTo>
                  <a:lnTo>
                    <a:pt x="421" y="354"/>
                  </a:lnTo>
                  <a:lnTo>
                    <a:pt x="420" y="351"/>
                  </a:lnTo>
                  <a:lnTo>
                    <a:pt x="419" y="348"/>
                  </a:lnTo>
                  <a:lnTo>
                    <a:pt x="418" y="346"/>
                  </a:lnTo>
                  <a:lnTo>
                    <a:pt x="417" y="343"/>
                  </a:lnTo>
                  <a:lnTo>
                    <a:pt x="416" y="341"/>
                  </a:lnTo>
                  <a:lnTo>
                    <a:pt x="415" y="339"/>
                  </a:lnTo>
                  <a:lnTo>
                    <a:pt x="414" y="336"/>
                  </a:lnTo>
                  <a:lnTo>
                    <a:pt x="413" y="333"/>
                  </a:lnTo>
                  <a:lnTo>
                    <a:pt x="412" y="331"/>
                  </a:lnTo>
                  <a:lnTo>
                    <a:pt x="411" y="328"/>
                  </a:lnTo>
                  <a:lnTo>
                    <a:pt x="409" y="326"/>
                  </a:lnTo>
                  <a:lnTo>
                    <a:pt x="408" y="323"/>
                  </a:lnTo>
                  <a:lnTo>
                    <a:pt x="407" y="320"/>
                  </a:lnTo>
                  <a:lnTo>
                    <a:pt x="406" y="318"/>
                  </a:lnTo>
                  <a:lnTo>
                    <a:pt x="403" y="313"/>
                  </a:lnTo>
                  <a:lnTo>
                    <a:pt x="402" y="310"/>
                  </a:lnTo>
                  <a:lnTo>
                    <a:pt x="401" y="308"/>
                  </a:lnTo>
                  <a:lnTo>
                    <a:pt x="399" y="306"/>
                  </a:lnTo>
                  <a:lnTo>
                    <a:pt x="398" y="304"/>
                  </a:lnTo>
                  <a:lnTo>
                    <a:pt x="396" y="302"/>
                  </a:lnTo>
                  <a:lnTo>
                    <a:pt x="395" y="299"/>
                  </a:lnTo>
                  <a:lnTo>
                    <a:pt x="393" y="297"/>
                  </a:lnTo>
                  <a:lnTo>
                    <a:pt x="392" y="295"/>
                  </a:lnTo>
                  <a:lnTo>
                    <a:pt x="390" y="292"/>
                  </a:lnTo>
                  <a:lnTo>
                    <a:pt x="389" y="290"/>
                  </a:lnTo>
                  <a:lnTo>
                    <a:pt x="386" y="285"/>
                  </a:lnTo>
                  <a:lnTo>
                    <a:pt x="384" y="283"/>
                  </a:lnTo>
                  <a:lnTo>
                    <a:pt x="382" y="281"/>
                  </a:lnTo>
                  <a:lnTo>
                    <a:pt x="381" y="279"/>
                  </a:lnTo>
                  <a:lnTo>
                    <a:pt x="379" y="277"/>
                  </a:lnTo>
                  <a:lnTo>
                    <a:pt x="377" y="274"/>
                  </a:lnTo>
                  <a:lnTo>
                    <a:pt x="375" y="273"/>
                  </a:lnTo>
                  <a:lnTo>
                    <a:pt x="373" y="269"/>
                  </a:lnTo>
                  <a:lnTo>
                    <a:pt x="369" y="265"/>
                  </a:lnTo>
                  <a:lnTo>
                    <a:pt x="365" y="262"/>
                  </a:lnTo>
                  <a:lnTo>
                    <a:pt x="361" y="258"/>
                  </a:lnTo>
                  <a:lnTo>
                    <a:pt x="358" y="254"/>
                  </a:lnTo>
                  <a:lnTo>
                    <a:pt x="354" y="250"/>
                  </a:lnTo>
                  <a:lnTo>
                    <a:pt x="350" y="247"/>
                  </a:lnTo>
                  <a:lnTo>
                    <a:pt x="346" y="243"/>
                  </a:lnTo>
                  <a:lnTo>
                    <a:pt x="341" y="240"/>
                  </a:lnTo>
                  <a:lnTo>
                    <a:pt x="338" y="237"/>
                  </a:lnTo>
                  <a:lnTo>
                    <a:pt x="334" y="234"/>
                  </a:lnTo>
                  <a:lnTo>
                    <a:pt x="329" y="231"/>
                  </a:lnTo>
                  <a:lnTo>
                    <a:pt x="325" y="229"/>
                  </a:lnTo>
                  <a:lnTo>
                    <a:pt x="321" y="226"/>
                  </a:lnTo>
                  <a:lnTo>
                    <a:pt x="316" y="223"/>
                  </a:lnTo>
                  <a:lnTo>
                    <a:pt x="311" y="221"/>
                  </a:lnTo>
                  <a:lnTo>
                    <a:pt x="307" y="219"/>
                  </a:lnTo>
                  <a:lnTo>
                    <a:pt x="303" y="216"/>
                  </a:lnTo>
                  <a:lnTo>
                    <a:pt x="298" y="214"/>
                  </a:lnTo>
                  <a:lnTo>
                    <a:pt x="289" y="210"/>
                  </a:lnTo>
                  <a:lnTo>
                    <a:pt x="279" y="206"/>
                  </a:lnTo>
                  <a:lnTo>
                    <a:pt x="269" y="204"/>
                  </a:lnTo>
                  <a:lnTo>
                    <a:pt x="260" y="201"/>
                  </a:lnTo>
                  <a:lnTo>
                    <a:pt x="239" y="198"/>
                  </a:lnTo>
                  <a:lnTo>
                    <a:pt x="219" y="198"/>
                  </a:lnTo>
                  <a:lnTo>
                    <a:pt x="198" y="199"/>
                  </a:lnTo>
                  <a:lnTo>
                    <a:pt x="140" y="199"/>
                  </a:lnTo>
                  <a:lnTo>
                    <a:pt x="127" y="198"/>
                  </a:lnTo>
                  <a:lnTo>
                    <a:pt x="113" y="195"/>
                  </a:lnTo>
                  <a:lnTo>
                    <a:pt x="106" y="192"/>
                  </a:lnTo>
                  <a:lnTo>
                    <a:pt x="99" y="189"/>
                  </a:lnTo>
                  <a:lnTo>
                    <a:pt x="92" y="185"/>
                  </a:lnTo>
                  <a:lnTo>
                    <a:pt x="87" y="181"/>
                  </a:lnTo>
                  <a:lnTo>
                    <a:pt x="83" y="178"/>
                  </a:lnTo>
                  <a:lnTo>
                    <a:pt x="80" y="176"/>
                  </a:lnTo>
                  <a:lnTo>
                    <a:pt x="77" y="173"/>
                  </a:lnTo>
                  <a:lnTo>
                    <a:pt x="74" y="171"/>
                  </a:lnTo>
                  <a:lnTo>
                    <a:pt x="72" y="168"/>
                  </a:lnTo>
                  <a:lnTo>
                    <a:pt x="69" y="165"/>
                  </a:lnTo>
                  <a:lnTo>
                    <a:pt x="67" y="162"/>
                  </a:lnTo>
                  <a:lnTo>
                    <a:pt x="64" y="159"/>
                  </a:lnTo>
                  <a:lnTo>
                    <a:pt x="62" y="157"/>
                  </a:lnTo>
                  <a:lnTo>
                    <a:pt x="60" y="154"/>
                  </a:lnTo>
                  <a:lnTo>
                    <a:pt x="58" y="151"/>
                  </a:lnTo>
                  <a:lnTo>
                    <a:pt x="57" y="147"/>
                  </a:lnTo>
                  <a:lnTo>
                    <a:pt x="55" y="144"/>
                  </a:lnTo>
                  <a:lnTo>
                    <a:pt x="55" y="140"/>
                  </a:lnTo>
                  <a:lnTo>
                    <a:pt x="54" y="137"/>
                  </a:lnTo>
                  <a:lnTo>
                    <a:pt x="54" y="133"/>
                  </a:lnTo>
                  <a:lnTo>
                    <a:pt x="52" y="125"/>
                  </a:lnTo>
                  <a:lnTo>
                    <a:pt x="50" y="117"/>
                  </a:lnTo>
                  <a:lnTo>
                    <a:pt x="48" y="108"/>
                  </a:lnTo>
                  <a:lnTo>
                    <a:pt x="47" y="98"/>
                  </a:lnTo>
                  <a:lnTo>
                    <a:pt x="45" y="88"/>
                  </a:lnTo>
                  <a:lnTo>
                    <a:pt x="44" y="83"/>
                  </a:lnTo>
                  <a:lnTo>
                    <a:pt x="44" y="81"/>
                  </a:lnTo>
                  <a:lnTo>
                    <a:pt x="43" y="78"/>
                  </a:lnTo>
                  <a:lnTo>
                    <a:pt x="43" y="76"/>
                  </a:lnTo>
                  <a:lnTo>
                    <a:pt x="42" y="73"/>
                  </a:lnTo>
                  <a:lnTo>
                    <a:pt x="42" y="70"/>
                  </a:lnTo>
                  <a:lnTo>
                    <a:pt x="41" y="67"/>
                  </a:lnTo>
                  <a:lnTo>
                    <a:pt x="41" y="65"/>
                  </a:lnTo>
                  <a:lnTo>
                    <a:pt x="40" y="62"/>
                  </a:lnTo>
                  <a:lnTo>
                    <a:pt x="39" y="60"/>
                  </a:lnTo>
                  <a:lnTo>
                    <a:pt x="39" y="57"/>
                  </a:lnTo>
                  <a:lnTo>
                    <a:pt x="38" y="55"/>
                  </a:lnTo>
                  <a:lnTo>
                    <a:pt x="37" y="52"/>
                  </a:lnTo>
                  <a:lnTo>
                    <a:pt x="37" y="50"/>
                  </a:lnTo>
                  <a:lnTo>
                    <a:pt x="36" y="47"/>
                  </a:lnTo>
                  <a:lnTo>
                    <a:pt x="35" y="46"/>
                  </a:lnTo>
                  <a:lnTo>
                    <a:pt x="34" y="43"/>
                  </a:lnTo>
                  <a:lnTo>
                    <a:pt x="33" y="41"/>
                  </a:lnTo>
                  <a:lnTo>
                    <a:pt x="32" y="38"/>
                  </a:lnTo>
                  <a:lnTo>
                    <a:pt x="32" y="36"/>
                  </a:lnTo>
                  <a:lnTo>
                    <a:pt x="31" y="34"/>
                  </a:lnTo>
                  <a:lnTo>
                    <a:pt x="30" y="31"/>
                  </a:lnTo>
                  <a:lnTo>
                    <a:pt x="29" y="30"/>
                  </a:lnTo>
                  <a:lnTo>
                    <a:pt x="28" y="27"/>
                  </a:lnTo>
                  <a:lnTo>
                    <a:pt x="26" y="25"/>
                  </a:lnTo>
                  <a:lnTo>
                    <a:pt x="24" y="21"/>
                  </a:lnTo>
                  <a:lnTo>
                    <a:pt x="22" y="18"/>
                  </a:lnTo>
                  <a:lnTo>
                    <a:pt x="19" y="14"/>
                  </a:lnTo>
                  <a:lnTo>
                    <a:pt x="17" y="11"/>
                  </a:lnTo>
                  <a:lnTo>
                    <a:pt x="14" y="9"/>
                  </a:lnTo>
                  <a:lnTo>
                    <a:pt x="11" y="6"/>
                  </a:lnTo>
                  <a:lnTo>
                    <a:pt x="7" y="3"/>
                  </a:lnTo>
                  <a:lnTo>
                    <a:pt x="4" y="2"/>
                  </a:lnTo>
                  <a:lnTo>
                    <a:pt x="0" y="0"/>
                  </a:lnTo>
                  <a:lnTo>
                    <a:pt x="82" y="0"/>
                  </a:lnTo>
                  <a:lnTo>
                    <a:pt x="85" y="3"/>
                  </a:lnTo>
                  <a:lnTo>
                    <a:pt x="88" y="6"/>
                  </a:lnTo>
                  <a:lnTo>
                    <a:pt x="90" y="10"/>
                  </a:lnTo>
                  <a:lnTo>
                    <a:pt x="92" y="13"/>
                  </a:lnTo>
                  <a:lnTo>
                    <a:pt x="94" y="18"/>
                  </a:lnTo>
                  <a:lnTo>
                    <a:pt x="96" y="22"/>
                  </a:lnTo>
                  <a:lnTo>
                    <a:pt x="97" y="24"/>
                  </a:lnTo>
                  <a:lnTo>
                    <a:pt x="98" y="26"/>
                  </a:lnTo>
                  <a:lnTo>
                    <a:pt x="99" y="29"/>
                  </a:lnTo>
                  <a:lnTo>
                    <a:pt x="100" y="31"/>
                  </a:lnTo>
                  <a:lnTo>
                    <a:pt x="101" y="33"/>
                  </a:lnTo>
                  <a:lnTo>
                    <a:pt x="102" y="35"/>
                  </a:lnTo>
                  <a:lnTo>
                    <a:pt x="104" y="40"/>
                  </a:lnTo>
                  <a:lnTo>
                    <a:pt x="104" y="42"/>
                  </a:lnTo>
                  <a:lnTo>
                    <a:pt x="105" y="45"/>
                  </a:lnTo>
                  <a:lnTo>
                    <a:pt x="106" y="47"/>
                  </a:lnTo>
                  <a:lnTo>
                    <a:pt x="107" y="49"/>
                  </a:lnTo>
                  <a:lnTo>
                    <a:pt x="107" y="51"/>
                  </a:lnTo>
                  <a:lnTo>
                    <a:pt x="108" y="54"/>
                  </a:lnTo>
                  <a:lnTo>
                    <a:pt x="109" y="58"/>
                  </a:lnTo>
                  <a:lnTo>
                    <a:pt x="110" y="62"/>
                  </a:lnTo>
                  <a:lnTo>
                    <a:pt x="111" y="67"/>
                  </a:lnTo>
                  <a:lnTo>
                    <a:pt x="111" y="71"/>
                  </a:lnTo>
                  <a:lnTo>
                    <a:pt x="112" y="73"/>
                  </a:lnTo>
                  <a:lnTo>
                    <a:pt x="112" y="75"/>
                  </a:lnTo>
                  <a:lnTo>
                    <a:pt x="113" y="80"/>
                  </a:lnTo>
                  <a:lnTo>
                    <a:pt x="114" y="81"/>
                  </a:lnTo>
                  <a:lnTo>
                    <a:pt x="115" y="84"/>
                  </a:lnTo>
                  <a:lnTo>
                    <a:pt x="116" y="86"/>
                  </a:lnTo>
                  <a:lnTo>
                    <a:pt x="118" y="90"/>
                  </a:lnTo>
                  <a:lnTo>
                    <a:pt x="120" y="94"/>
                  </a:lnTo>
                  <a:lnTo>
                    <a:pt x="122" y="97"/>
                  </a:lnTo>
                  <a:lnTo>
                    <a:pt x="124" y="101"/>
                  </a:lnTo>
                  <a:lnTo>
                    <a:pt x="127" y="104"/>
                  </a:lnTo>
                  <a:lnTo>
                    <a:pt x="128" y="107"/>
                  </a:lnTo>
                  <a:lnTo>
                    <a:pt x="131" y="110"/>
                  </a:lnTo>
                  <a:lnTo>
                    <a:pt x="133" y="113"/>
                  </a:lnTo>
                  <a:lnTo>
                    <a:pt x="136" y="116"/>
                  </a:lnTo>
                  <a:lnTo>
                    <a:pt x="139" y="118"/>
                  </a:lnTo>
                  <a:lnTo>
                    <a:pt x="142" y="121"/>
                  </a:lnTo>
                  <a:lnTo>
                    <a:pt x="145" y="122"/>
                  </a:lnTo>
                  <a:lnTo>
                    <a:pt x="148" y="124"/>
                  </a:lnTo>
                  <a:lnTo>
                    <a:pt x="156" y="127"/>
                  </a:lnTo>
                  <a:lnTo>
                    <a:pt x="162" y="130"/>
                  </a:lnTo>
                  <a:lnTo>
                    <a:pt x="169" y="133"/>
                  </a:lnTo>
                  <a:lnTo>
                    <a:pt x="184" y="134"/>
                  </a:lnTo>
                  <a:lnTo>
                    <a:pt x="198" y="133"/>
                  </a:lnTo>
                  <a:lnTo>
                    <a:pt x="258" y="133"/>
                  </a:lnTo>
                  <a:lnTo>
                    <a:pt x="281" y="135"/>
                  </a:lnTo>
                  <a:lnTo>
                    <a:pt x="303" y="140"/>
                  </a:lnTo>
                  <a:lnTo>
                    <a:pt x="314" y="144"/>
                  </a:lnTo>
                  <a:lnTo>
                    <a:pt x="325" y="148"/>
                  </a:lnTo>
                  <a:lnTo>
                    <a:pt x="336" y="152"/>
                  </a:lnTo>
                  <a:lnTo>
                    <a:pt x="340" y="155"/>
                  </a:lnTo>
                  <a:lnTo>
                    <a:pt x="346" y="158"/>
                  </a:lnTo>
                  <a:lnTo>
                    <a:pt x="351" y="159"/>
                  </a:lnTo>
                  <a:lnTo>
                    <a:pt x="356" y="162"/>
                  </a:lnTo>
                  <a:lnTo>
                    <a:pt x="361" y="165"/>
                  </a:lnTo>
                  <a:lnTo>
                    <a:pt x="366" y="168"/>
                  </a:lnTo>
                  <a:lnTo>
                    <a:pt x="371" y="172"/>
                  </a:lnTo>
                  <a:lnTo>
                    <a:pt x="375" y="175"/>
                  </a:lnTo>
                  <a:lnTo>
                    <a:pt x="380" y="178"/>
                  </a:lnTo>
                  <a:lnTo>
                    <a:pt x="385" y="183"/>
                  </a:lnTo>
                  <a:lnTo>
                    <a:pt x="389" y="186"/>
                  </a:lnTo>
                  <a:lnTo>
                    <a:pt x="394" y="190"/>
                  </a:lnTo>
                  <a:lnTo>
                    <a:pt x="398" y="194"/>
                  </a:lnTo>
                  <a:lnTo>
                    <a:pt x="403" y="197"/>
                  </a:lnTo>
                  <a:lnTo>
                    <a:pt x="407" y="202"/>
                  </a:lnTo>
                  <a:lnTo>
                    <a:pt x="411" y="206"/>
                  </a:lnTo>
                  <a:lnTo>
                    <a:pt x="413" y="208"/>
                  </a:lnTo>
                  <a:lnTo>
                    <a:pt x="415" y="210"/>
                  </a:lnTo>
                  <a:lnTo>
                    <a:pt x="417" y="213"/>
                  </a:lnTo>
                  <a:lnTo>
                    <a:pt x="419" y="215"/>
                  </a:lnTo>
                  <a:lnTo>
                    <a:pt x="421" y="217"/>
                  </a:lnTo>
                  <a:lnTo>
                    <a:pt x="423" y="220"/>
                  </a:lnTo>
                  <a:lnTo>
                    <a:pt x="425" y="222"/>
                  </a:lnTo>
                  <a:lnTo>
                    <a:pt x="427" y="224"/>
                  </a:lnTo>
                  <a:lnTo>
                    <a:pt x="430" y="230"/>
                  </a:lnTo>
                  <a:lnTo>
                    <a:pt x="432" y="232"/>
                  </a:lnTo>
                  <a:lnTo>
                    <a:pt x="434" y="233"/>
                  </a:lnTo>
                  <a:lnTo>
                    <a:pt x="436" y="236"/>
                  </a:lnTo>
                  <a:lnTo>
                    <a:pt x="438" y="238"/>
                  </a:lnTo>
                  <a:lnTo>
                    <a:pt x="439" y="241"/>
                  </a:lnTo>
                  <a:lnTo>
                    <a:pt x="441" y="244"/>
                  </a:lnTo>
                  <a:lnTo>
                    <a:pt x="443" y="246"/>
                  </a:lnTo>
                  <a:lnTo>
                    <a:pt x="445" y="249"/>
                  </a:lnTo>
                  <a:lnTo>
                    <a:pt x="447" y="254"/>
                  </a:lnTo>
                  <a:lnTo>
                    <a:pt x="449" y="257"/>
                  </a:lnTo>
                  <a:lnTo>
                    <a:pt x="450" y="260"/>
                  </a:lnTo>
                  <a:lnTo>
                    <a:pt x="452" y="263"/>
                  </a:lnTo>
                  <a:lnTo>
                    <a:pt x="453" y="265"/>
                  </a:lnTo>
                  <a:lnTo>
                    <a:pt x="455" y="268"/>
                  </a:lnTo>
                  <a:lnTo>
                    <a:pt x="456" y="271"/>
                  </a:lnTo>
                  <a:lnTo>
                    <a:pt x="458" y="273"/>
                  </a:lnTo>
                  <a:lnTo>
                    <a:pt x="459" y="276"/>
                  </a:lnTo>
                  <a:lnTo>
                    <a:pt x="461" y="278"/>
                  </a:lnTo>
                  <a:lnTo>
                    <a:pt x="462" y="281"/>
                  </a:lnTo>
                  <a:lnTo>
                    <a:pt x="463" y="284"/>
                  </a:lnTo>
                  <a:lnTo>
                    <a:pt x="465" y="287"/>
                  </a:lnTo>
                  <a:lnTo>
                    <a:pt x="466" y="290"/>
                  </a:lnTo>
                  <a:lnTo>
                    <a:pt x="467" y="293"/>
                  </a:lnTo>
                  <a:lnTo>
                    <a:pt x="468" y="296"/>
                  </a:lnTo>
                  <a:lnTo>
                    <a:pt x="469" y="299"/>
                  </a:lnTo>
                  <a:lnTo>
                    <a:pt x="471" y="302"/>
                  </a:lnTo>
                  <a:lnTo>
                    <a:pt x="472" y="305"/>
                  </a:lnTo>
                  <a:lnTo>
                    <a:pt x="473" y="308"/>
                  </a:lnTo>
                  <a:lnTo>
                    <a:pt x="474" y="310"/>
                  </a:lnTo>
                  <a:lnTo>
                    <a:pt x="475" y="313"/>
                  </a:lnTo>
                  <a:lnTo>
                    <a:pt x="476" y="316"/>
                  </a:lnTo>
                  <a:lnTo>
                    <a:pt x="477" y="320"/>
                  </a:lnTo>
                  <a:lnTo>
                    <a:pt x="478" y="323"/>
                  </a:lnTo>
                  <a:lnTo>
                    <a:pt x="479" y="326"/>
                  </a:lnTo>
                  <a:lnTo>
                    <a:pt x="480" y="329"/>
                  </a:lnTo>
                  <a:lnTo>
                    <a:pt x="481" y="332"/>
                  </a:lnTo>
                  <a:lnTo>
                    <a:pt x="481" y="335"/>
                  </a:lnTo>
                  <a:lnTo>
                    <a:pt x="481" y="338"/>
                  </a:lnTo>
                  <a:lnTo>
                    <a:pt x="482" y="342"/>
                  </a:lnTo>
                  <a:lnTo>
                    <a:pt x="483" y="345"/>
                  </a:lnTo>
                  <a:lnTo>
                    <a:pt x="484" y="347"/>
                  </a:lnTo>
                  <a:lnTo>
                    <a:pt x="484" y="351"/>
                  </a:lnTo>
                  <a:lnTo>
                    <a:pt x="485" y="353"/>
                  </a:lnTo>
                  <a:lnTo>
                    <a:pt x="486" y="360"/>
                  </a:lnTo>
                  <a:lnTo>
                    <a:pt x="488" y="374"/>
                  </a:lnTo>
                  <a:lnTo>
                    <a:pt x="490" y="399"/>
                  </a:lnTo>
                  <a:lnTo>
                    <a:pt x="490" y="500"/>
                  </a:lnTo>
                  <a:lnTo>
                    <a:pt x="490" y="866"/>
                  </a:lnTo>
                  <a:lnTo>
                    <a:pt x="490" y="934"/>
                  </a:lnTo>
                  <a:lnTo>
                    <a:pt x="198" y="934"/>
                  </a:lnTo>
                  <a:lnTo>
                    <a:pt x="198" y="681"/>
                  </a:lnTo>
                  <a:lnTo>
                    <a:pt x="198" y="667"/>
                  </a:lnTo>
                  <a:lnTo>
                    <a:pt x="198" y="654"/>
                  </a:lnTo>
                  <a:lnTo>
                    <a:pt x="197" y="648"/>
                  </a:lnTo>
                  <a:lnTo>
                    <a:pt x="197" y="645"/>
                  </a:lnTo>
                  <a:lnTo>
                    <a:pt x="197" y="642"/>
                  </a:lnTo>
                  <a:lnTo>
                    <a:pt x="196" y="640"/>
                  </a:lnTo>
                  <a:lnTo>
                    <a:pt x="195" y="637"/>
                  </a:lnTo>
                  <a:lnTo>
                    <a:pt x="194" y="635"/>
                  </a:lnTo>
                  <a:lnTo>
                    <a:pt x="193" y="632"/>
                  </a:lnTo>
                  <a:lnTo>
                    <a:pt x="191" y="629"/>
                  </a:lnTo>
                  <a:lnTo>
                    <a:pt x="190" y="627"/>
                  </a:lnTo>
                  <a:lnTo>
                    <a:pt x="187" y="622"/>
                  </a:lnTo>
                  <a:lnTo>
                    <a:pt x="185" y="620"/>
                  </a:lnTo>
                  <a:lnTo>
                    <a:pt x="183" y="618"/>
                  </a:lnTo>
                  <a:lnTo>
                    <a:pt x="179" y="614"/>
                  </a:lnTo>
                  <a:lnTo>
                    <a:pt x="175" y="610"/>
                  </a:lnTo>
                  <a:lnTo>
                    <a:pt x="170" y="607"/>
                  </a:lnTo>
                  <a:lnTo>
                    <a:pt x="166" y="605"/>
                  </a:lnTo>
                  <a:lnTo>
                    <a:pt x="162" y="603"/>
                  </a:lnTo>
                  <a:lnTo>
                    <a:pt x="151" y="601"/>
                  </a:lnTo>
                  <a:lnTo>
                    <a:pt x="140" y="601"/>
                  </a:lnTo>
                  <a:lnTo>
                    <a:pt x="139" y="532"/>
                  </a:lnTo>
                  <a:lnTo>
                    <a:pt x="146" y="482"/>
                  </a:lnTo>
                  <a:lnTo>
                    <a:pt x="179" y="482"/>
                  </a:lnTo>
                  <a:lnTo>
                    <a:pt x="202" y="489"/>
                  </a:lnTo>
                  <a:lnTo>
                    <a:pt x="216" y="496"/>
                  </a:lnTo>
                  <a:lnTo>
                    <a:pt x="228" y="509"/>
                  </a:lnTo>
                  <a:lnTo>
                    <a:pt x="238" y="526"/>
                  </a:lnTo>
                  <a:lnTo>
                    <a:pt x="243" y="541"/>
                  </a:lnTo>
                  <a:lnTo>
                    <a:pt x="249" y="566"/>
                  </a:lnTo>
                  <a:lnTo>
                    <a:pt x="252" y="59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944" name="Freeform 80"/>
            <p:cNvSpPr>
              <a:spLocks/>
            </p:cNvSpPr>
            <p:nvPr/>
          </p:nvSpPr>
          <p:spPr bwMode="auto">
            <a:xfrm>
              <a:off x="1793" y="725"/>
              <a:ext cx="70" cy="40"/>
            </a:xfrm>
            <a:custGeom>
              <a:avLst/>
              <a:gdLst>
                <a:gd name="T0" fmla="*/ 11 w 349"/>
                <a:gd name="T1" fmla="*/ 0 h 201"/>
                <a:gd name="T2" fmla="*/ 11 w 349"/>
                <a:gd name="T3" fmla="*/ 3 h 201"/>
                <a:gd name="T4" fmla="*/ 2 w 349"/>
                <a:gd name="T5" fmla="*/ 3 h 201"/>
                <a:gd name="T6" fmla="*/ 2 w 349"/>
                <a:gd name="T7" fmla="*/ 6 h 201"/>
                <a:gd name="T8" fmla="*/ 12 w 349"/>
                <a:gd name="T9" fmla="*/ 7 h 201"/>
                <a:gd name="T10" fmla="*/ 12 w 349"/>
                <a:gd name="T11" fmla="*/ 0 h 201"/>
                <a:gd name="T12" fmla="*/ 14 w 349"/>
                <a:gd name="T13" fmla="*/ 0 h 201"/>
                <a:gd name="T14" fmla="*/ 14 w 349"/>
                <a:gd name="T15" fmla="*/ 8 h 201"/>
                <a:gd name="T16" fmla="*/ 0 w 349"/>
                <a:gd name="T17" fmla="*/ 8 h 201"/>
                <a:gd name="T18" fmla="*/ 0 w 349"/>
                <a:gd name="T19" fmla="*/ 0 h 201"/>
                <a:gd name="T20" fmla="*/ 11 w 349"/>
                <a:gd name="T21" fmla="*/ 0 h 201"/>
                <a:gd name="T22" fmla="*/ 11 w 349"/>
                <a:gd name="T23" fmla="*/ 0 h 2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9"/>
                <a:gd name="T37" fmla="*/ 0 h 201"/>
                <a:gd name="T38" fmla="*/ 349 w 349"/>
                <a:gd name="T39" fmla="*/ 201 h 2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9" h="201">
                  <a:moveTo>
                    <a:pt x="279" y="0"/>
                  </a:moveTo>
                  <a:lnTo>
                    <a:pt x="278" y="67"/>
                  </a:lnTo>
                  <a:lnTo>
                    <a:pt x="55" y="67"/>
                  </a:lnTo>
                  <a:lnTo>
                    <a:pt x="55" y="163"/>
                  </a:lnTo>
                  <a:lnTo>
                    <a:pt x="302" y="168"/>
                  </a:lnTo>
                  <a:lnTo>
                    <a:pt x="301" y="0"/>
                  </a:lnTo>
                  <a:lnTo>
                    <a:pt x="349" y="0"/>
                  </a:lnTo>
                  <a:lnTo>
                    <a:pt x="349" y="201"/>
                  </a:lnTo>
                  <a:lnTo>
                    <a:pt x="0" y="201"/>
                  </a:lnTo>
                  <a:lnTo>
                    <a:pt x="0" y="0"/>
                  </a:lnTo>
                  <a:lnTo>
                    <a:pt x="27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6_drop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ChangeArrowheads="1"/>
          </p:cNvSpPr>
          <p:nvPr/>
        </p:nvSpPr>
        <p:spPr bwMode="auto">
          <a:xfrm>
            <a:off x="1749425" y="1117600"/>
            <a:ext cx="2032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Times New Roman" charset="0"/>
              </a:rPr>
              <a:t>10</a:t>
            </a:r>
            <a:endParaRPr lang="en-US" sz="1600" b="1">
              <a:latin typeface="Times New Roman" charset="0"/>
            </a:endParaRPr>
          </a:p>
        </p:txBody>
      </p:sp>
      <p:sp>
        <p:nvSpPr>
          <p:cNvPr id="39938" name="Rectangle 3"/>
          <p:cNvSpPr>
            <a:spLocks noChangeArrowheads="1"/>
          </p:cNvSpPr>
          <p:nvPr/>
        </p:nvSpPr>
        <p:spPr bwMode="auto">
          <a:xfrm>
            <a:off x="1749425" y="679450"/>
            <a:ext cx="1016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Times New Roman" charset="0"/>
              </a:rPr>
              <a:t>0</a:t>
            </a:r>
            <a:endParaRPr lang="en-US" sz="1600" b="1">
              <a:latin typeface="Times New Roman" charset="0"/>
            </a:endParaRPr>
          </a:p>
        </p:txBody>
      </p:sp>
      <p:sp>
        <p:nvSpPr>
          <p:cNvPr id="39939" name="Rectangle 4"/>
          <p:cNvSpPr>
            <a:spLocks noChangeArrowheads="1"/>
          </p:cNvSpPr>
          <p:nvPr/>
        </p:nvSpPr>
        <p:spPr bwMode="auto">
          <a:xfrm>
            <a:off x="1749425" y="1955800"/>
            <a:ext cx="2032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Times New Roman" charset="0"/>
              </a:rPr>
              <a:t>30</a:t>
            </a:r>
            <a:endParaRPr lang="en-US" sz="1600" b="1">
              <a:latin typeface="Times New Roman" charset="0"/>
            </a:endParaRPr>
          </a:p>
        </p:txBody>
      </p:sp>
      <p:sp>
        <p:nvSpPr>
          <p:cNvPr id="39940" name="Rectangle 5"/>
          <p:cNvSpPr>
            <a:spLocks noChangeArrowheads="1"/>
          </p:cNvSpPr>
          <p:nvPr/>
        </p:nvSpPr>
        <p:spPr bwMode="auto">
          <a:xfrm>
            <a:off x="1749425" y="2413000"/>
            <a:ext cx="2032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Times New Roman" charset="0"/>
              </a:rPr>
              <a:t>40</a:t>
            </a:r>
            <a:endParaRPr lang="en-US" sz="1600" b="1">
              <a:latin typeface="Times New Roman" charset="0"/>
            </a:endParaRPr>
          </a:p>
        </p:txBody>
      </p:sp>
      <p:sp>
        <p:nvSpPr>
          <p:cNvPr id="39941" name="Rectangle 6"/>
          <p:cNvSpPr>
            <a:spLocks noChangeArrowheads="1"/>
          </p:cNvSpPr>
          <p:nvPr/>
        </p:nvSpPr>
        <p:spPr bwMode="auto">
          <a:xfrm>
            <a:off x="1749425" y="2889250"/>
            <a:ext cx="2032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Times New Roman" charset="0"/>
              </a:rPr>
              <a:t>50</a:t>
            </a:r>
            <a:endParaRPr lang="en-US" sz="1600" b="1">
              <a:latin typeface="Times New Roman" charset="0"/>
            </a:endParaRPr>
          </a:p>
        </p:txBody>
      </p:sp>
      <p:sp>
        <p:nvSpPr>
          <p:cNvPr id="39942" name="Rectangle 7"/>
          <p:cNvSpPr>
            <a:spLocks noChangeArrowheads="1"/>
          </p:cNvSpPr>
          <p:nvPr/>
        </p:nvSpPr>
        <p:spPr bwMode="auto">
          <a:xfrm>
            <a:off x="1749425" y="3270250"/>
            <a:ext cx="2032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Times New Roman" charset="0"/>
              </a:rPr>
              <a:t>60</a:t>
            </a:r>
            <a:endParaRPr lang="en-US" sz="1600" b="1">
              <a:latin typeface="Times New Roman" charset="0"/>
            </a:endParaRPr>
          </a:p>
        </p:txBody>
      </p:sp>
      <p:sp>
        <p:nvSpPr>
          <p:cNvPr id="39943" name="Rectangle 8"/>
          <p:cNvSpPr>
            <a:spLocks noChangeArrowheads="1"/>
          </p:cNvSpPr>
          <p:nvPr/>
        </p:nvSpPr>
        <p:spPr bwMode="auto">
          <a:xfrm>
            <a:off x="1749425" y="3689350"/>
            <a:ext cx="2032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Times New Roman" charset="0"/>
              </a:rPr>
              <a:t>70</a:t>
            </a:r>
            <a:endParaRPr lang="en-US" sz="1600" b="1">
              <a:latin typeface="Times New Roman" charset="0"/>
            </a:endParaRPr>
          </a:p>
        </p:txBody>
      </p:sp>
      <p:sp>
        <p:nvSpPr>
          <p:cNvPr id="39944" name="Rectangle 9"/>
          <p:cNvSpPr>
            <a:spLocks noChangeArrowheads="1"/>
          </p:cNvSpPr>
          <p:nvPr/>
        </p:nvSpPr>
        <p:spPr bwMode="auto">
          <a:xfrm>
            <a:off x="1749425" y="4108450"/>
            <a:ext cx="2032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Times New Roman" charset="0"/>
              </a:rPr>
              <a:t>80</a:t>
            </a:r>
            <a:endParaRPr lang="en-US" sz="1600" b="1">
              <a:latin typeface="Times New Roman" charset="0"/>
            </a:endParaRPr>
          </a:p>
        </p:txBody>
      </p:sp>
      <p:sp>
        <p:nvSpPr>
          <p:cNvPr id="39945" name="Rectangle 10"/>
          <p:cNvSpPr>
            <a:spLocks noChangeArrowheads="1"/>
          </p:cNvSpPr>
          <p:nvPr/>
        </p:nvSpPr>
        <p:spPr bwMode="auto">
          <a:xfrm>
            <a:off x="1749425" y="4508500"/>
            <a:ext cx="2032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Times New Roman" charset="0"/>
              </a:rPr>
              <a:t>90</a:t>
            </a:r>
            <a:endParaRPr lang="en-US" sz="1600" b="1">
              <a:latin typeface="Times New Roman" charset="0"/>
            </a:endParaRPr>
          </a:p>
        </p:txBody>
      </p:sp>
      <p:sp>
        <p:nvSpPr>
          <p:cNvPr id="39946" name="Rectangle 11"/>
          <p:cNvSpPr>
            <a:spLocks noChangeArrowheads="1"/>
          </p:cNvSpPr>
          <p:nvPr/>
        </p:nvSpPr>
        <p:spPr bwMode="auto">
          <a:xfrm>
            <a:off x="1749425" y="4927600"/>
            <a:ext cx="3048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Times New Roman" charset="0"/>
              </a:rPr>
              <a:t>100</a:t>
            </a:r>
            <a:endParaRPr lang="en-US" sz="1600" b="1">
              <a:latin typeface="Times New Roman" charset="0"/>
            </a:endParaRPr>
          </a:p>
        </p:txBody>
      </p:sp>
      <p:sp>
        <p:nvSpPr>
          <p:cNvPr id="39947" name="Rectangle 12"/>
          <p:cNvSpPr>
            <a:spLocks noChangeArrowheads="1"/>
          </p:cNvSpPr>
          <p:nvPr/>
        </p:nvSpPr>
        <p:spPr bwMode="auto">
          <a:xfrm>
            <a:off x="1749425" y="5327650"/>
            <a:ext cx="3048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Times New Roman" charset="0"/>
              </a:rPr>
              <a:t>110</a:t>
            </a:r>
            <a:endParaRPr lang="en-US" sz="1600" b="1">
              <a:latin typeface="Times New Roman" charset="0"/>
            </a:endParaRPr>
          </a:p>
        </p:txBody>
      </p:sp>
      <p:sp>
        <p:nvSpPr>
          <p:cNvPr id="39948" name="Rectangle 13"/>
          <p:cNvSpPr>
            <a:spLocks noChangeArrowheads="1"/>
          </p:cNvSpPr>
          <p:nvPr/>
        </p:nvSpPr>
        <p:spPr bwMode="auto">
          <a:xfrm>
            <a:off x="1749425" y="5727700"/>
            <a:ext cx="3048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Times New Roman" charset="0"/>
              </a:rPr>
              <a:t>120</a:t>
            </a:r>
            <a:endParaRPr lang="en-US" sz="1600" b="1">
              <a:latin typeface="Times New Roman" charset="0"/>
            </a:endParaRPr>
          </a:p>
        </p:txBody>
      </p:sp>
      <p:grpSp>
        <p:nvGrpSpPr>
          <p:cNvPr id="39949" name="Group 14"/>
          <p:cNvGrpSpPr>
            <a:grpSpLocks/>
          </p:cNvGrpSpPr>
          <p:nvPr/>
        </p:nvGrpSpPr>
        <p:grpSpPr bwMode="auto">
          <a:xfrm>
            <a:off x="2112963" y="476250"/>
            <a:ext cx="4954587" cy="5429250"/>
            <a:chOff x="1331" y="300"/>
            <a:chExt cx="3121" cy="3420"/>
          </a:xfrm>
        </p:grpSpPr>
        <p:sp>
          <p:nvSpPr>
            <p:cNvPr id="40095" name="Line 15"/>
            <p:cNvSpPr>
              <a:spLocks noChangeShapeType="1"/>
            </p:cNvSpPr>
            <p:nvPr/>
          </p:nvSpPr>
          <p:spPr bwMode="auto">
            <a:xfrm>
              <a:off x="1331" y="552"/>
              <a:ext cx="312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0096" name="Line 16"/>
            <p:cNvSpPr>
              <a:spLocks noChangeShapeType="1"/>
            </p:cNvSpPr>
            <p:nvPr/>
          </p:nvSpPr>
          <p:spPr bwMode="auto">
            <a:xfrm>
              <a:off x="1331" y="804"/>
              <a:ext cx="312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0097" name="Line 17"/>
            <p:cNvSpPr>
              <a:spLocks noChangeShapeType="1"/>
            </p:cNvSpPr>
            <p:nvPr/>
          </p:nvSpPr>
          <p:spPr bwMode="auto">
            <a:xfrm>
              <a:off x="1331" y="1080"/>
              <a:ext cx="312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0098" name="Line 18"/>
            <p:cNvSpPr>
              <a:spLocks noChangeShapeType="1"/>
            </p:cNvSpPr>
            <p:nvPr/>
          </p:nvSpPr>
          <p:spPr bwMode="auto">
            <a:xfrm>
              <a:off x="1331" y="1320"/>
              <a:ext cx="312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0099" name="Line 19"/>
            <p:cNvSpPr>
              <a:spLocks noChangeShapeType="1"/>
            </p:cNvSpPr>
            <p:nvPr/>
          </p:nvSpPr>
          <p:spPr bwMode="auto">
            <a:xfrm>
              <a:off x="1331" y="1608"/>
              <a:ext cx="312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0100" name="Line 20"/>
            <p:cNvSpPr>
              <a:spLocks noChangeShapeType="1"/>
            </p:cNvSpPr>
            <p:nvPr/>
          </p:nvSpPr>
          <p:spPr bwMode="auto">
            <a:xfrm>
              <a:off x="1331" y="1896"/>
              <a:ext cx="312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0101" name="Line 21"/>
            <p:cNvSpPr>
              <a:spLocks noChangeShapeType="1"/>
            </p:cNvSpPr>
            <p:nvPr/>
          </p:nvSpPr>
          <p:spPr bwMode="auto">
            <a:xfrm>
              <a:off x="1331" y="2184"/>
              <a:ext cx="312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0102" name="Line 22"/>
            <p:cNvSpPr>
              <a:spLocks noChangeShapeType="1"/>
            </p:cNvSpPr>
            <p:nvPr/>
          </p:nvSpPr>
          <p:spPr bwMode="auto">
            <a:xfrm>
              <a:off x="1331" y="2424"/>
              <a:ext cx="312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0103" name="Line 23"/>
            <p:cNvSpPr>
              <a:spLocks noChangeShapeType="1"/>
            </p:cNvSpPr>
            <p:nvPr/>
          </p:nvSpPr>
          <p:spPr bwMode="auto">
            <a:xfrm>
              <a:off x="1331" y="2700"/>
              <a:ext cx="312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0104" name="Line 24"/>
            <p:cNvSpPr>
              <a:spLocks noChangeShapeType="1"/>
            </p:cNvSpPr>
            <p:nvPr/>
          </p:nvSpPr>
          <p:spPr bwMode="auto">
            <a:xfrm>
              <a:off x="1331" y="2952"/>
              <a:ext cx="312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0105" name="Line 25"/>
            <p:cNvSpPr>
              <a:spLocks noChangeShapeType="1"/>
            </p:cNvSpPr>
            <p:nvPr/>
          </p:nvSpPr>
          <p:spPr bwMode="auto">
            <a:xfrm>
              <a:off x="1331" y="3216"/>
              <a:ext cx="312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0106" name="Line 26"/>
            <p:cNvSpPr>
              <a:spLocks noChangeShapeType="1"/>
            </p:cNvSpPr>
            <p:nvPr/>
          </p:nvSpPr>
          <p:spPr bwMode="auto">
            <a:xfrm>
              <a:off x="1331" y="3480"/>
              <a:ext cx="312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0107" name="Line 27"/>
            <p:cNvSpPr>
              <a:spLocks noChangeShapeType="1"/>
            </p:cNvSpPr>
            <p:nvPr/>
          </p:nvSpPr>
          <p:spPr bwMode="auto">
            <a:xfrm>
              <a:off x="1331" y="3720"/>
              <a:ext cx="312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0108" name="Line 28"/>
            <p:cNvSpPr>
              <a:spLocks noChangeShapeType="1"/>
            </p:cNvSpPr>
            <p:nvPr/>
          </p:nvSpPr>
          <p:spPr bwMode="auto">
            <a:xfrm flipV="1">
              <a:off x="1331" y="304"/>
              <a:ext cx="0" cy="34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0109" name="Line 29"/>
            <p:cNvSpPr>
              <a:spLocks noChangeShapeType="1"/>
            </p:cNvSpPr>
            <p:nvPr/>
          </p:nvSpPr>
          <p:spPr bwMode="auto">
            <a:xfrm flipV="1">
              <a:off x="1859" y="306"/>
              <a:ext cx="0" cy="341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0110" name="Line 30"/>
            <p:cNvSpPr>
              <a:spLocks noChangeShapeType="1"/>
            </p:cNvSpPr>
            <p:nvPr/>
          </p:nvSpPr>
          <p:spPr bwMode="auto">
            <a:xfrm flipV="1">
              <a:off x="2387" y="300"/>
              <a:ext cx="0" cy="342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0111" name="Line 31"/>
            <p:cNvSpPr>
              <a:spLocks noChangeShapeType="1"/>
            </p:cNvSpPr>
            <p:nvPr/>
          </p:nvSpPr>
          <p:spPr bwMode="auto">
            <a:xfrm flipV="1">
              <a:off x="2867" y="306"/>
              <a:ext cx="0" cy="341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0112" name="Line 32"/>
            <p:cNvSpPr>
              <a:spLocks noChangeShapeType="1"/>
            </p:cNvSpPr>
            <p:nvPr/>
          </p:nvSpPr>
          <p:spPr bwMode="auto">
            <a:xfrm flipV="1">
              <a:off x="3395" y="306"/>
              <a:ext cx="0" cy="341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0113" name="Line 33"/>
            <p:cNvSpPr>
              <a:spLocks noChangeShapeType="1"/>
            </p:cNvSpPr>
            <p:nvPr/>
          </p:nvSpPr>
          <p:spPr bwMode="auto">
            <a:xfrm flipV="1">
              <a:off x="3923" y="306"/>
              <a:ext cx="0" cy="341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0114" name="Line 34"/>
            <p:cNvSpPr>
              <a:spLocks noChangeShapeType="1"/>
            </p:cNvSpPr>
            <p:nvPr/>
          </p:nvSpPr>
          <p:spPr bwMode="auto">
            <a:xfrm flipV="1">
              <a:off x="4451" y="306"/>
              <a:ext cx="0" cy="341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0115" name="Line 35"/>
            <p:cNvSpPr>
              <a:spLocks noChangeShapeType="1"/>
            </p:cNvSpPr>
            <p:nvPr/>
          </p:nvSpPr>
          <p:spPr bwMode="auto">
            <a:xfrm>
              <a:off x="1332" y="300"/>
              <a:ext cx="312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39950" name="Group 36"/>
          <p:cNvGrpSpPr>
            <a:grpSpLocks/>
          </p:cNvGrpSpPr>
          <p:nvPr/>
        </p:nvGrpSpPr>
        <p:grpSpPr bwMode="auto">
          <a:xfrm>
            <a:off x="2178050" y="6140450"/>
            <a:ext cx="4759325" cy="552450"/>
            <a:chOff x="1372" y="3868"/>
            <a:chExt cx="2998" cy="348"/>
          </a:xfrm>
        </p:grpSpPr>
        <p:sp>
          <p:nvSpPr>
            <p:cNvPr id="40093" name="Rectangle 37"/>
            <p:cNvSpPr>
              <a:spLocks noChangeArrowheads="1"/>
            </p:cNvSpPr>
            <p:nvPr/>
          </p:nvSpPr>
          <p:spPr bwMode="auto">
            <a:xfrm>
              <a:off x="1372" y="3868"/>
              <a:ext cx="2998" cy="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2100" b="1">
                  <a:solidFill>
                    <a:srgbClr val="000000"/>
                  </a:solidFill>
                  <a:latin typeface="Times New Roman" charset="0"/>
                </a:rPr>
                <a:t>AUDIOGRAM OF FAMILIAR SOUNDS</a:t>
              </a:r>
              <a:endParaRPr lang="en-US" sz="2400" b="1">
                <a:latin typeface="Times New Roman" charset="0"/>
              </a:endParaRPr>
            </a:p>
          </p:txBody>
        </p:sp>
        <p:sp>
          <p:nvSpPr>
            <p:cNvPr id="40094" name="Rectangle 38"/>
            <p:cNvSpPr>
              <a:spLocks noChangeArrowheads="1"/>
            </p:cNvSpPr>
            <p:nvPr/>
          </p:nvSpPr>
          <p:spPr bwMode="auto">
            <a:xfrm>
              <a:off x="1761" y="4082"/>
              <a:ext cx="2357"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1400" b="1">
                  <a:solidFill>
                    <a:srgbClr val="000000"/>
                  </a:solidFill>
                  <a:latin typeface="Times New Roman" charset="0"/>
                </a:rPr>
                <a:t>FREQUENCY IN CYCLES PER SECOND (HZ)</a:t>
              </a:r>
              <a:endParaRPr lang="en-US" sz="2400" b="1">
                <a:latin typeface="Times New Roman" charset="0"/>
              </a:endParaRPr>
            </a:p>
          </p:txBody>
        </p:sp>
      </p:grpSp>
      <p:sp>
        <p:nvSpPr>
          <p:cNvPr id="39951" name="Rectangle 39"/>
          <p:cNvSpPr>
            <a:spLocks noChangeArrowheads="1"/>
          </p:cNvSpPr>
          <p:nvPr/>
        </p:nvSpPr>
        <p:spPr bwMode="auto">
          <a:xfrm>
            <a:off x="2016125" y="241300"/>
            <a:ext cx="3048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Times New Roman" charset="0"/>
              </a:rPr>
              <a:t>125</a:t>
            </a:r>
            <a:endParaRPr lang="en-US" sz="1600" b="1">
              <a:latin typeface="Times New Roman" charset="0"/>
            </a:endParaRPr>
          </a:p>
        </p:txBody>
      </p:sp>
      <p:sp>
        <p:nvSpPr>
          <p:cNvPr id="39952" name="Rectangle 40"/>
          <p:cNvSpPr>
            <a:spLocks noChangeArrowheads="1"/>
          </p:cNvSpPr>
          <p:nvPr/>
        </p:nvSpPr>
        <p:spPr bwMode="auto">
          <a:xfrm>
            <a:off x="2797175" y="241300"/>
            <a:ext cx="3048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Times New Roman" charset="0"/>
              </a:rPr>
              <a:t>250</a:t>
            </a:r>
            <a:endParaRPr lang="en-US" sz="1600" b="1">
              <a:latin typeface="Times New Roman" charset="0"/>
            </a:endParaRPr>
          </a:p>
        </p:txBody>
      </p:sp>
      <p:sp>
        <p:nvSpPr>
          <p:cNvPr id="39953" name="Rectangle 41"/>
          <p:cNvSpPr>
            <a:spLocks noChangeArrowheads="1"/>
          </p:cNvSpPr>
          <p:nvPr/>
        </p:nvSpPr>
        <p:spPr bwMode="auto">
          <a:xfrm>
            <a:off x="3625850" y="241300"/>
            <a:ext cx="3048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Times New Roman" charset="0"/>
              </a:rPr>
              <a:t>500</a:t>
            </a:r>
            <a:endParaRPr lang="en-US" sz="1600" b="1">
              <a:latin typeface="Times New Roman" charset="0"/>
            </a:endParaRPr>
          </a:p>
        </p:txBody>
      </p:sp>
      <p:sp>
        <p:nvSpPr>
          <p:cNvPr id="39954" name="Rectangle 42"/>
          <p:cNvSpPr>
            <a:spLocks noChangeArrowheads="1"/>
          </p:cNvSpPr>
          <p:nvPr/>
        </p:nvSpPr>
        <p:spPr bwMode="auto">
          <a:xfrm>
            <a:off x="4397375" y="241300"/>
            <a:ext cx="4064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Times New Roman" charset="0"/>
              </a:rPr>
              <a:t>1000</a:t>
            </a:r>
            <a:endParaRPr lang="en-US" sz="1600" b="1">
              <a:latin typeface="Times New Roman" charset="0"/>
            </a:endParaRPr>
          </a:p>
        </p:txBody>
      </p:sp>
      <p:sp>
        <p:nvSpPr>
          <p:cNvPr id="39955" name="Rectangle 43"/>
          <p:cNvSpPr>
            <a:spLocks noChangeArrowheads="1"/>
          </p:cNvSpPr>
          <p:nvPr/>
        </p:nvSpPr>
        <p:spPr bwMode="auto">
          <a:xfrm>
            <a:off x="5245100" y="241300"/>
            <a:ext cx="4064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Times New Roman" charset="0"/>
              </a:rPr>
              <a:t>2000</a:t>
            </a:r>
            <a:endParaRPr lang="en-US" sz="1600" b="1">
              <a:latin typeface="Times New Roman" charset="0"/>
            </a:endParaRPr>
          </a:p>
        </p:txBody>
      </p:sp>
      <p:sp>
        <p:nvSpPr>
          <p:cNvPr id="39956" name="Rectangle 44"/>
          <p:cNvSpPr>
            <a:spLocks noChangeArrowheads="1"/>
          </p:cNvSpPr>
          <p:nvPr/>
        </p:nvSpPr>
        <p:spPr bwMode="auto">
          <a:xfrm>
            <a:off x="6056313" y="241300"/>
            <a:ext cx="4064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Times New Roman" charset="0"/>
              </a:rPr>
              <a:t>4000</a:t>
            </a:r>
            <a:endParaRPr lang="en-US" sz="1600" b="1">
              <a:latin typeface="Times New Roman" charset="0"/>
            </a:endParaRPr>
          </a:p>
        </p:txBody>
      </p:sp>
      <p:sp>
        <p:nvSpPr>
          <p:cNvPr id="39957" name="Rectangle 45"/>
          <p:cNvSpPr>
            <a:spLocks noChangeArrowheads="1"/>
          </p:cNvSpPr>
          <p:nvPr/>
        </p:nvSpPr>
        <p:spPr bwMode="auto">
          <a:xfrm>
            <a:off x="6845300" y="241300"/>
            <a:ext cx="4064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Times New Roman" charset="0"/>
              </a:rPr>
              <a:t>8000</a:t>
            </a:r>
            <a:endParaRPr lang="en-US" sz="1600" b="1">
              <a:latin typeface="Times New Roman" charset="0"/>
            </a:endParaRPr>
          </a:p>
        </p:txBody>
      </p:sp>
      <p:sp>
        <p:nvSpPr>
          <p:cNvPr id="39958" name="Text Box 46"/>
          <p:cNvSpPr txBox="1">
            <a:spLocks noChangeArrowheads="1"/>
          </p:cNvSpPr>
          <p:nvPr/>
        </p:nvSpPr>
        <p:spPr bwMode="auto">
          <a:xfrm rot="-5400000">
            <a:off x="207962" y="3014663"/>
            <a:ext cx="23653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b="1">
                <a:latin typeface="Times New Roman" charset="0"/>
              </a:rPr>
              <a:t>HEARING LEVEL (dB HL)</a:t>
            </a:r>
          </a:p>
        </p:txBody>
      </p:sp>
      <p:sp>
        <p:nvSpPr>
          <p:cNvPr id="39959" name="Rectangle 47"/>
          <p:cNvSpPr>
            <a:spLocks noChangeArrowheads="1"/>
          </p:cNvSpPr>
          <p:nvPr/>
        </p:nvSpPr>
        <p:spPr bwMode="auto">
          <a:xfrm>
            <a:off x="1758950" y="1555750"/>
            <a:ext cx="2032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000000"/>
                </a:solidFill>
                <a:latin typeface="Times New Roman" charset="0"/>
              </a:rPr>
              <a:t>20</a:t>
            </a:r>
            <a:endParaRPr lang="en-US" sz="1600" b="1">
              <a:latin typeface="Times New Roman" charset="0"/>
            </a:endParaRPr>
          </a:p>
        </p:txBody>
      </p:sp>
      <p:grpSp>
        <p:nvGrpSpPr>
          <p:cNvPr id="4" name="Group 48"/>
          <p:cNvGrpSpPr>
            <a:grpSpLocks/>
          </p:cNvGrpSpPr>
          <p:nvPr/>
        </p:nvGrpSpPr>
        <p:grpSpPr bwMode="auto">
          <a:xfrm>
            <a:off x="5607050" y="5480050"/>
            <a:ext cx="1481138" cy="628650"/>
            <a:chOff x="3626" y="3018"/>
            <a:chExt cx="465" cy="180"/>
          </a:xfrm>
        </p:grpSpPr>
        <p:sp>
          <p:nvSpPr>
            <p:cNvPr id="39961" name="Freeform 49"/>
            <p:cNvSpPr>
              <a:spLocks/>
            </p:cNvSpPr>
            <p:nvPr/>
          </p:nvSpPr>
          <p:spPr bwMode="auto">
            <a:xfrm>
              <a:off x="3692" y="3107"/>
              <a:ext cx="57" cy="29"/>
            </a:xfrm>
            <a:custGeom>
              <a:avLst/>
              <a:gdLst>
                <a:gd name="T0" fmla="*/ 2 w 398"/>
                <a:gd name="T1" fmla="*/ 0 h 202"/>
                <a:gd name="T2" fmla="*/ 1 w 398"/>
                <a:gd name="T3" fmla="*/ 0 h 202"/>
                <a:gd name="T4" fmla="*/ 0 w 398"/>
                <a:gd name="T5" fmla="*/ 1 h 202"/>
                <a:gd name="T6" fmla="*/ 0 w 398"/>
                <a:gd name="T7" fmla="*/ 2 h 202"/>
                <a:gd name="T8" fmla="*/ 0 w 398"/>
                <a:gd name="T9" fmla="*/ 2 h 202"/>
                <a:gd name="T10" fmla="*/ 0 w 398"/>
                <a:gd name="T11" fmla="*/ 3 h 202"/>
                <a:gd name="T12" fmla="*/ 1 w 398"/>
                <a:gd name="T13" fmla="*/ 4 h 202"/>
                <a:gd name="T14" fmla="*/ 2 w 398"/>
                <a:gd name="T15" fmla="*/ 4 h 202"/>
                <a:gd name="T16" fmla="*/ 6 w 398"/>
                <a:gd name="T17" fmla="*/ 4 h 202"/>
                <a:gd name="T18" fmla="*/ 8 w 398"/>
                <a:gd name="T19" fmla="*/ 3 h 202"/>
                <a:gd name="T20" fmla="*/ 8 w 398"/>
                <a:gd name="T21" fmla="*/ 2 h 202"/>
                <a:gd name="T22" fmla="*/ 5 w 398"/>
                <a:gd name="T23" fmla="*/ 0 h 202"/>
                <a:gd name="T24" fmla="*/ 5 w 398"/>
                <a:gd name="T25" fmla="*/ 1 h 202"/>
                <a:gd name="T26" fmla="*/ 4 w 398"/>
                <a:gd name="T27" fmla="*/ 0 h 202"/>
                <a:gd name="T28" fmla="*/ 2 w 398"/>
                <a:gd name="T29" fmla="*/ 0 h 202"/>
                <a:gd name="T30" fmla="*/ 2 w 398"/>
                <a:gd name="T31" fmla="*/ 0 h 202"/>
                <a:gd name="T32" fmla="*/ 2 w 398"/>
                <a:gd name="T33" fmla="*/ 0 h 2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8"/>
                <a:gd name="T52" fmla="*/ 0 h 202"/>
                <a:gd name="T53" fmla="*/ 398 w 398"/>
                <a:gd name="T54" fmla="*/ 202 h 2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8" h="202">
                  <a:moveTo>
                    <a:pt x="74" y="6"/>
                  </a:moveTo>
                  <a:lnTo>
                    <a:pt x="42" y="22"/>
                  </a:lnTo>
                  <a:lnTo>
                    <a:pt x="14" y="50"/>
                  </a:lnTo>
                  <a:lnTo>
                    <a:pt x="2" y="85"/>
                  </a:lnTo>
                  <a:lnTo>
                    <a:pt x="0" y="115"/>
                  </a:lnTo>
                  <a:lnTo>
                    <a:pt x="2" y="137"/>
                  </a:lnTo>
                  <a:lnTo>
                    <a:pt x="38" y="188"/>
                  </a:lnTo>
                  <a:lnTo>
                    <a:pt x="90" y="202"/>
                  </a:lnTo>
                  <a:lnTo>
                    <a:pt x="293" y="202"/>
                  </a:lnTo>
                  <a:lnTo>
                    <a:pt x="381" y="141"/>
                  </a:lnTo>
                  <a:lnTo>
                    <a:pt x="398" y="81"/>
                  </a:lnTo>
                  <a:lnTo>
                    <a:pt x="239" y="8"/>
                  </a:lnTo>
                  <a:lnTo>
                    <a:pt x="239" y="50"/>
                  </a:lnTo>
                  <a:lnTo>
                    <a:pt x="185" y="16"/>
                  </a:lnTo>
                  <a:lnTo>
                    <a:pt x="104" y="0"/>
                  </a:lnTo>
                  <a:lnTo>
                    <a:pt x="74" y="6"/>
                  </a:lnTo>
                  <a:close/>
                </a:path>
              </a:pathLst>
            </a:custGeom>
            <a:solidFill>
              <a:srgbClr val="B2B2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962" name="Freeform 50"/>
            <p:cNvSpPr>
              <a:spLocks/>
            </p:cNvSpPr>
            <p:nvPr/>
          </p:nvSpPr>
          <p:spPr bwMode="auto">
            <a:xfrm>
              <a:off x="3752" y="3119"/>
              <a:ext cx="53" cy="32"/>
            </a:xfrm>
            <a:custGeom>
              <a:avLst/>
              <a:gdLst>
                <a:gd name="T0" fmla="*/ 0 w 374"/>
                <a:gd name="T1" fmla="*/ 0 h 226"/>
                <a:gd name="T2" fmla="*/ 0 w 374"/>
                <a:gd name="T3" fmla="*/ 1 h 226"/>
                <a:gd name="T4" fmla="*/ 4 w 374"/>
                <a:gd name="T5" fmla="*/ 3 h 226"/>
                <a:gd name="T6" fmla="*/ 4 w 374"/>
                <a:gd name="T7" fmla="*/ 4 h 226"/>
                <a:gd name="T8" fmla="*/ 5 w 374"/>
                <a:gd name="T9" fmla="*/ 5 h 226"/>
                <a:gd name="T10" fmla="*/ 5 w 374"/>
                <a:gd name="T11" fmla="*/ 4 h 226"/>
                <a:gd name="T12" fmla="*/ 6 w 374"/>
                <a:gd name="T13" fmla="*/ 4 h 226"/>
                <a:gd name="T14" fmla="*/ 8 w 374"/>
                <a:gd name="T15" fmla="*/ 4 h 226"/>
                <a:gd name="T16" fmla="*/ 5 w 374"/>
                <a:gd name="T17" fmla="*/ 2 h 226"/>
                <a:gd name="T18" fmla="*/ 0 w 374"/>
                <a:gd name="T19" fmla="*/ 0 h 226"/>
                <a:gd name="T20" fmla="*/ 0 w 374"/>
                <a:gd name="T21" fmla="*/ 0 h 2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4"/>
                <a:gd name="T34" fmla="*/ 0 h 226"/>
                <a:gd name="T35" fmla="*/ 374 w 374"/>
                <a:gd name="T36" fmla="*/ 226 h 2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4" h="226">
                  <a:moveTo>
                    <a:pt x="0" y="0"/>
                  </a:moveTo>
                  <a:lnTo>
                    <a:pt x="0" y="52"/>
                  </a:lnTo>
                  <a:lnTo>
                    <a:pt x="200" y="157"/>
                  </a:lnTo>
                  <a:lnTo>
                    <a:pt x="200" y="210"/>
                  </a:lnTo>
                  <a:lnTo>
                    <a:pt x="231" y="226"/>
                  </a:lnTo>
                  <a:lnTo>
                    <a:pt x="251" y="198"/>
                  </a:lnTo>
                  <a:lnTo>
                    <a:pt x="304" y="194"/>
                  </a:lnTo>
                  <a:lnTo>
                    <a:pt x="374" y="199"/>
                  </a:lnTo>
                  <a:lnTo>
                    <a:pt x="268" y="115"/>
                  </a:lnTo>
                  <a:lnTo>
                    <a:pt x="0" y="0"/>
                  </a:lnTo>
                  <a:close/>
                </a:path>
              </a:pathLst>
            </a:custGeom>
            <a:solidFill>
              <a:srgbClr val="4D4D4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963" name="Freeform 51"/>
            <p:cNvSpPr>
              <a:spLocks/>
            </p:cNvSpPr>
            <p:nvPr/>
          </p:nvSpPr>
          <p:spPr bwMode="auto">
            <a:xfrm>
              <a:off x="3928" y="3082"/>
              <a:ext cx="92" cy="79"/>
            </a:xfrm>
            <a:custGeom>
              <a:avLst/>
              <a:gdLst>
                <a:gd name="T0" fmla="*/ 0 w 638"/>
                <a:gd name="T1" fmla="*/ 8 h 558"/>
                <a:gd name="T2" fmla="*/ 6 w 638"/>
                <a:gd name="T3" fmla="*/ 5 h 558"/>
                <a:gd name="T4" fmla="*/ 11 w 638"/>
                <a:gd name="T5" fmla="*/ 0 h 558"/>
                <a:gd name="T6" fmla="*/ 13 w 638"/>
                <a:gd name="T7" fmla="*/ 1 h 558"/>
                <a:gd name="T8" fmla="*/ 8 w 638"/>
                <a:gd name="T9" fmla="*/ 11 h 558"/>
                <a:gd name="T10" fmla="*/ 0 w 638"/>
                <a:gd name="T11" fmla="*/ 8 h 558"/>
                <a:gd name="T12" fmla="*/ 0 w 638"/>
                <a:gd name="T13" fmla="*/ 8 h 558"/>
                <a:gd name="T14" fmla="*/ 0 60000 65536"/>
                <a:gd name="T15" fmla="*/ 0 60000 65536"/>
                <a:gd name="T16" fmla="*/ 0 60000 65536"/>
                <a:gd name="T17" fmla="*/ 0 60000 65536"/>
                <a:gd name="T18" fmla="*/ 0 60000 65536"/>
                <a:gd name="T19" fmla="*/ 0 60000 65536"/>
                <a:gd name="T20" fmla="*/ 0 60000 65536"/>
                <a:gd name="T21" fmla="*/ 0 w 638"/>
                <a:gd name="T22" fmla="*/ 0 h 558"/>
                <a:gd name="T23" fmla="*/ 638 w 638"/>
                <a:gd name="T24" fmla="*/ 558 h 5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8" h="558">
                  <a:moveTo>
                    <a:pt x="0" y="378"/>
                  </a:moveTo>
                  <a:lnTo>
                    <a:pt x="294" y="226"/>
                  </a:lnTo>
                  <a:lnTo>
                    <a:pt x="543" y="0"/>
                  </a:lnTo>
                  <a:lnTo>
                    <a:pt x="638" y="53"/>
                  </a:lnTo>
                  <a:lnTo>
                    <a:pt x="383" y="558"/>
                  </a:lnTo>
                  <a:lnTo>
                    <a:pt x="0" y="378"/>
                  </a:ln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964" name="Freeform 52"/>
            <p:cNvSpPr>
              <a:spLocks/>
            </p:cNvSpPr>
            <p:nvPr/>
          </p:nvSpPr>
          <p:spPr bwMode="auto">
            <a:xfrm>
              <a:off x="3693" y="3109"/>
              <a:ext cx="10" cy="14"/>
            </a:xfrm>
            <a:custGeom>
              <a:avLst/>
              <a:gdLst>
                <a:gd name="T0" fmla="*/ 2 w 66"/>
                <a:gd name="T1" fmla="*/ 0 h 97"/>
                <a:gd name="T2" fmla="*/ 1 w 66"/>
                <a:gd name="T3" fmla="*/ 0 h 97"/>
                <a:gd name="T4" fmla="*/ 0 w 66"/>
                <a:gd name="T5" fmla="*/ 1 h 97"/>
                <a:gd name="T6" fmla="*/ 0 w 66"/>
                <a:gd name="T7" fmla="*/ 2 h 97"/>
                <a:gd name="T8" fmla="*/ 0 w 66"/>
                <a:gd name="T9" fmla="*/ 1 h 97"/>
                <a:gd name="T10" fmla="*/ 0 w 66"/>
                <a:gd name="T11" fmla="*/ 1 h 97"/>
                <a:gd name="T12" fmla="*/ 1 w 66"/>
                <a:gd name="T13" fmla="*/ 0 h 97"/>
                <a:gd name="T14" fmla="*/ 2 w 66"/>
                <a:gd name="T15" fmla="*/ 0 h 97"/>
                <a:gd name="T16" fmla="*/ 2 w 66"/>
                <a:gd name="T17" fmla="*/ 0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97"/>
                <a:gd name="T29" fmla="*/ 66 w 66"/>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97">
                  <a:moveTo>
                    <a:pt x="66" y="0"/>
                  </a:moveTo>
                  <a:lnTo>
                    <a:pt x="38" y="16"/>
                  </a:lnTo>
                  <a:lnTo>
                    <a:pt x="14" y="43"/>
                  </a:lnTo>
                  <a:lnTo>
                    <a:pt x="0" y="97"/>
                  </a:lnTo>
                  <a:lnTo>
                    <a:pt x="0" y="55"/>
                  </a:lnTo>
                  <a:lnTo>
                    <a:pt x="10" y="25"/>
                  </a:lnTo>
                  <a:lnTo>
                    <a:pt x="34" y="4"/>
                  </a:lnTo>
                  <a:lnTo>
                    <a:pt x="66" y="0"/>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965" name="Freeform 53"/>
            <p:cNvSpPr>
              <a:spLocks/>
            </p:cNvSpPr>
            <p:nvPr/>
          </p:nvSpPr>
          <p:spPr bwMode="auto">
            <a:xfrm>
              <a:off x="3939" y="3084"/>
              <a:ext cx="75" cy="66"/>
            </a:xfrm>
            <a:custGeom>
              <a:avLst/>
              <a:gdLst>
                <a:gd name="T0" fmla="*/ 0 w 527"/>
                <a:gd name="T1" fmla="*/ 8 h 465"/>
                <a:gd name="T2" fmla="*/ 5 w 527"/>
                <a:gd name="T3" fmla="*/ 9 h 465"/>
                <a:gd name="T4" fmla="*/ 11 w 527"/>
                <a:gd name="T5" fmla="*/ 1 h 465"/>
                <a:gd name="T6" fmla="*/ 9 w 527"/>
                <a:gd name="T7" fmla="*/ 0 h 465"/>
                <a:gd name="T8" fmla="*/ 2 w 527"/>
                <a:gd name="T9" fmla="*/ 7 h 465"/>
                <a:gd name="T10" fmla="*/ 0 w 527"/>
                <a:gd name="T11" fmla="*/ 8 h 465"/>
                <a:gd name="T12" fmla="*/ 0 w 527"/>
                <a:gd name="T13" fmla="*/ 8 h 465"/>
                <a:gd name="T14" fmla="*/ 0 60000 65536"/>
                <a:gd name="T15" fmla="*/ 0 60000 65536"/>
                <a:gd name="T16" fmla="*/ 0 60000 65536"/>
                <a:gd name="T17" fmla="*/ 0 60000 65536"/>
                <a:gd name="T18" fmla="*/ 0 60000 65536"/>
                <a:gd name="T19" fmla="*/ 0 60000 65536"/>
                <a:gd name="T20" fmla="*/ 0 60000 65536"/>
                <a:gd name="T21" fmla="*/ 0 w 527"/>
                <a:gd name="T22" fmla="*/ 0 h 465"/>
                <a:gd name="T23" fmla="*/ 527 w 527"/>
                <a:gd name="T24" fmla="*/ 465 h 4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7" h="465">
                  <a:moveTo>
                    <a:pt x="0" y="387"/>
                  </a:moveTo>
                  <a:lnTo>
                    <a:pt x="239" y="465"/>
                  </a:lnTo>
                  <a:lnTo>
                    <a:pt x="527" y="41"/>
                  </a:lnTo>
                  <a:lnTo>
                    <a:pt x="462" y="0"/>
                  </a:lnTo>
                  <a:lnTo>
                    <a:pt x="76" y="354"/>
                  </a:lnTo>
                  <a:lnTo>
                    <a:pt x="0" y="387"/>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966" name="Freeform 54"/>
            <p:cNvSpPr>
              <a:spLocks/>
            </p:cNvSpPr>
            <p:nvPr/>
          </p:nvSpPr>
          <p:spPr bwMode="auto">
            <a:xfrm>
              <a:off x="3633" y="3018"/>
              <a:ext cx="456" cy="169"/>
            </a:xfrm>
            <a:custGeom>
              <a:avLst/>
              <a:gdLst>
                <a:gd name="T0" fmla="*/ 4 w 3194"/>
                <a:gd name="T1" fmla="*/ 0 h 1182"/>
                <a:gd name="T2" fmla="*/ 1 w 3194"/>
                <a:gd name="T3" fmla="*/ 1 h 1182"/>
                <a:gd name="T4" fmla="*/ 0 w 3194"/>
                <a:gd name="T5" fmla="*/ 2 h 1182"/>
                <a:gd name="T6" fmla="*/ 0 w 3194"/>
                <a:gd name="T7" fmla="*/ 4 h 1182"/>
                <a:gd name="T8" fmla="*/ 42 w 3194"/>
                <a:gd name="T9" fmla="*/ 24 h 1182"/>
                <a:gd name="T10" fmla="*/ 50 w 3194"/>
                <a:gd name="T11" fmla="*/ 24 h 1182"/>
                <a:gd name="T12" fmla="*/ 52 w 3194"/>
                <a:gd name="T13" fmla="*/ 23 h 1182"/>
                <a:gd name="T14" fmla="*/ 65 w 3194"/>
                <a:gd name="T15" fmla="*/ 22 h 1182"/>
                <a:gd name="T16" fmla="*/ 64 w 3194"/>
                <a:gd name="T17" fmla="*/ 21 h 1182"/>
                <a:gd name="T18" fmla="*/ 61 w 3194"/>
                <a:gd name="T19" fmla="*/ 21 h 1182"/>
                <a:gd name="T20" fmla="*/ 51 w 3194"/>
                <a:gd name="T21" fmla="*/ 21 h 1182"/>
                <a:gd name="T22" fmla="*/ 48 w 3194"/>
                <a:gd name="T23" fmla="*/ 19 h 1182"/>
                <a:gd name="T24" fmla="*/ 42 w 3194"/>
                <a:gd name="T25" fmla="*/ 17 h 1182"/>
                <a:gd name="T26" fmla="*/ 37 w 3194"/>
                <a:gd name="T27" fmla="*/ 14 h 1182"/>
                <a:gd name="T28" fmla="*/ 32 w 3194"/>
                <a:gd name="T29" fmla="*/ 12 h 1182"/>
                <a:gd name="T30" fmla="*/ 17 w 3194"/>
                <a:gd name="T31" fmla="*/ 5 h 1182"/>
                <a:gd name="T32" fmla="*/ 13 w 3194"/>
                <a:gd name="T33" fmla="*/ 3 h 1182"/>
                <a:gd name="T34" fmla="*/ 9 w 3194"/>
                <a:gd name="T35" fmla="*/ 1 h 1182"/>
                <a:gd name="T36" fmla="*/ 6 w 3194"/>
                <a:gd name="T37" fmla="*/ 0 h 1182"/>
                <a:gd name="T38" fmla="*/ 4 w 3194"/>
                <a:gd name="T39" fmla="*/ 0 h 1182"/>
                <a:gd name="T40" fmla="*/ 4 w 3194"/>
                <a:gd name="T41" fmla="*/ 0 h 11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94"/>
                <a:gd name="T64" fmla="*/ 0 h 1182"/>
                <a:gd name="T65" fmla="*/ 3194 w 3194"/>
                <a:gd name="T66" fmla="*/ 1182 h 118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94" h="1182">
                  <a:moveTo>
                    <a:pt x="197" y="0"/>
                  </a:moveTo>
                  <a:lnTo>
                    <a:pt x="69" y="51"/>
                  </a:lnTo>
                  <a:lnTo>
                    <a:pt x="4" y="96"/>
                  </a:lnTo>
                  <a:lnTo>
                    <a:pt x="0" y="206"/>
                  </a:lnTo>
                  <a:lnTo>
                    <a:pt x="2070" y="1165"/>
                  </a:lnTo>
                  <a:lnTo>
                    <a:pt x="2447" y="1182"/>
                  </a:lnTo>
                  <a:lnTo>
                    <a:pt x="2530" y="1109"/>
                  </a:lnTo>
                  <a:lnTo>
                    <a:pt x="3194" y="1082"/>
                  </a:lnTo>
                  <a:lnTo>
                    <a:pt x="3126" y="1043"/>
                  </a:lnTo>
                  <a:lnTo>
                    <a:pt x="2978" y="1034"/>
                  </a:lnTo>
                  <a:lnTo>
                    <a:pt x="2494" y="1016"/>
                  </a:lnTo>
                  <a:lnTo>
                    <a:pt x="2364" y="951"/>
                  </a:lnTo>
                  <a:lnTo>
                    <a:pt x="2055" y="820"/>
                  </a:lnTo>
                  <a:lnTo>
                    <a:pt x="1818" y="679"/>
                  </a:lnTo>
                  <a:lnTo>
                    <a:pt x="1590" y="578"/>
                  </a:lnTo>
                  <a:lnTo>
                    <a:pt x="851" y="242"/>
                  </a:lnTo>
                  <a:lnTo>
                    <a:pt x="614" y="131"/>
                  </a:lnTo>
                  <a:lnTo>
                    <a:pt x="439" y="60"/>
                  </a:lnTo>
                  <a:lnTo>
                    <a:pt x="309" y="16"/>
                  </a:lnTo>
                  <a:lnTo>
                    <a:pt x="197"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967" name="Freeform 55"/>
            <p:cNvSpPr>
              <a:spLocks/>
            </p:cNvSpPr>
            <p:nvPr/>
          </p:nvSpPr>
          <p:spPr bwMode="auto">
            <a:xfrm>
              <a:off x="3941" y="3085"/>
              <a:ext cx="71" cy="62"/>
            </a:xfrm>
            <a:custGeom>
              <a:avLst/>
              <a:gdLst>
                <a:gd name="T0" fmla="*/ 0 w 496"/>
                <a:gd name="T1" fmla="*/ 8 h 429"/>
                <a:gd name="T2" fmla="*/ 4 w 496"/>
                <a:gd name="T3" fmla="*/ 9 h 429"/>
                <a:gd name="T4" fmla="*/ 10 w 496"/>
                <a:gd name="T5" fmla="*/ 1 h 429"/>
                <a:gd name="T6" fmla="*/ 9 w 496"/>
                <a:gd name="T7" fmla="*/ 0 h 429"/>
                <a:gd name="T8" fmla="*/ 0 w 496"/>
                <a:gd name="T9" fmla="*/ 8 h 429"/>
                <a:gd name="T10" fmla="*/ 0 w 496"/>
                <a:gd name="T11" fmla="*/ 8 h 429"/>
                <a:gd name="T12" fmla="*/ 0 60000 65536"/>
                <a:gd name="T13" fmla="*/ 0 60000 65536"/>
                <a:gd name="T14" fmla="*/ 0 60000 65536"/>
                <a:gd name="T15" fmla="*/ 0 60000 65536"/>
                <a:gd name="T16" fmla="*/ 0 60000 65536"/>
                <a:gd name="T17" fmla="*/ 0 60000 65536"/>
                <a:gd name="T18" fmla="*/ 0 w 496"/>
                <a:gd name="T19" fmla="*/ 0 h 429"/>
                <a:gd name="T20" fmla="*/ 496 w 496"/>
                <a:gd name="T21" fmla="*/ 429 h 429"/>
              </a:gdLst>
              <a:ahLst/>
              <a:cxnLst>
                <a:cxn ang="T12">
                  <a:pos x="T0" y="T1"/>
                </a:cxn>
                <a:cxn ang="T13">
                  <a:pos x="T2" y="T3"/>
                </a:cxn>
                <a:cxn ang="T14">
                  <a:pos x="T4" y="T5"/>
                </a:cxn>
                <a:cxn ang="T15">
                  <a:pos x="T6" y="T7"/>
                </a:cxn>
                <a:cxn ang="T16">
                  <a:pos x="T8" y="T9"/>
                </a:cxn>
                <a:cxn ang="T17">
                  <a:pos x="T10" y="T11"/>
                </a:cxn>
              </a:cxnLst>
              <a:rect l="T18" t="T19" r="T20" b="T21"/>
              <a:pathLst>
                <a:path w="496" h="429">
                  <a:moveTo>
                    <a:pt x="0" y="381"/>
                  </a:moveTo>
                  <a:lnTo>
                    <a:pt x="199" y="429"/>
                  </a:lnTo>
                  <a:lnTo>
                    <a:pt x="496" y="33"/>
                  </a:lnTo>
                  <a:lnTo>
                    <a:pt x="442" y="0"/>
                  </a:lnTo>
                  <a:lnTo>
                    <a:pt x="0" y="38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968" name="Freeform 56"/>
            <p:cNvSpPr>
              <a:spLocks/>
            </p:cNvSpPr>
            <p:nvPr/>
          </p:nvSpPr>
          <p:spPr bwMode="auto">
            <a:xfrm>
              <a:off x="3976" y="3162"/>
              <a:ext cx="114" cy="12"/>
            </a:xfrm>
            <a:custGeom>
              <a:avLst/>
              <a:gdLst>
                <a:gd name="T0" fmla="*/ 0 w 797"/>
                <a:gd name="T1" fmla="*/ 1 h 84"/>
                <a:gd name="T2" fmla="*/ 0 w 797"/>
                <a:gd name="T3" fmla="*/ 0 h 84"/>
                <a:gd name="T4" fmla="*/ 1 w 797"/>
                <a:gd name="T5" fmla="*/ 0 h 84"/>
                <a:gd name="T6" fmla="*/ 15 w 797"/>
                <a:gd name="T7" fmla="*/ 1 h 84"/>
                <a:gd name="T8" fmla="*/ 16 w 797"/>
                <a:gd name="T9" fmla="*/ 1 h 84"/>
                <a:gd name="T10" fmla="*/ 16 w 797"/>
                <a:gd name="T11" fmla="*/ 2 h 84"/>
                <a:gd name="T12" fmla="*/ 0 w 797"/>
                <a:gd name="T13" fmla="*/ 1 h 84"/>
                <a:gd name="T14" fmla="*/ 0 w 797"/>
                <a:gd name="T15" fmla="*/ 1 h 84"/>
                <a:gd name="T16" fmla="*/ 0 60000 65536"/>
                <a:gd name="T17" fmla="*/ 0 60000 65536"/>
                <a:gd name="T18" fmla="*/ 0 60000 65536"/>
                <a:gd name="T19" fmla="*/ 0 60000 65536"/>
                <a:gd name="T20" fmla="*/ 0 60000 65536"/>
                <a:gd name="T21" fmla="*/ 0 60000 65536"/>
                <a:gd name="T22" fmla="*/ 0 60000 65536"/>
                <a:gd name="T23" fmla="*/ 0 60000 65536"/>
                <a:gd name="T24" fmla="*/ 0 w 797"/>
                <a:gd name="T25" fmla="*/ 0 h 84"/>
                <a:gd name="T26" fmla="*/ 797 w 797"/>
                <a:gd name="T27" fmla="*/ 84 h 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97" h="84">
                  <a:moveTo>
                    <a:pt x="0" y="36"/>
                  </a:moveTo>
                  <a:lnTo>
                    <a:pt x="3" y="12"/>
                  </a:lnTo>
                  <a:lnTo>
                    <a:pt x="44" y="0"/>
                  </a:lnTo>
                  <a:lnTo>
                    <a:pt x="723" y="29"/>
                  </a:lnTo>
                  <a:lnTo>
                    <a:pt x="797" y="68"/>
                  </a:lnTo>
                  <a:lnTo>
                    <a:pt x="768" y="84"/>
                  </a:lnTo>
                  <a:lnTo>
                    <a:pt x="0" y="36"/>
                  </a:lnTo>
                  <a:close/>
                </a:path>
              </a:pathLst>
            </a:custGeom>
            <a:solidFill>
              <a:srgbClr val="B2B2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969" name="Freeform 57"/>
            <p:cNvSpPr>
              <a:spLocks/>
            </p:cNvSpPr>
            <p:nvPr/>
          </p:nvSpPr>
          <p:spPr bwMode="auto">
            <a:xfrm>
              <a:off x="3978" y="3165"/>
              <a:ext cx="102" cy="4"/>
            </a:xfrm>
            <a:custGeom>
              <a:avLst/>
              <a:gdLst>
                <a:gd name="T0" fmla="*/ 0 w 715"/>
                <a:gd name="T1" fmla="*/ 0 h 33"/>
                <a:gd name="T2" fmla="*/ 15 w 715"/>
                <a:gd name="T3" fmla="*/ 0 h 33"/>
                <a:gd name="T4" fmla="*/ 14 w 715"/>
                <a:gd name="T5" fmla="*/ 0 h 33"/>
                <a:gd name="T6" fmla="*/ 1 w 715"/>
                <a:gd name="T7" fmla="*/ 0 h 33"/>
                <a:gd name="T8" fmla="*/ 0 w 715"/>
                <a:gd name="T9" fmla="*/ 0 h 33"/>
                <a:gd name="T10" fmla="*/ 0 w 715"/>
                <a:gd name="T11" fmla="*/ 0 h 33"/>
                <a:gd name="T12" fmla="*/ 0 60000 65536"/>
                <a:gd name="T13" fmla="*/ 0 60000 65536"/>
                <a:gd name="T14" fmla="*/ 0 60000 65536"/>
                <a:gd name="T15" fmla="*/ 0 60000 65536"/>
                <a:gd name="T16" fmla="*/ 0 60000 65536"/>
                <a:gd name="T17" fmla="*/ 0 60000 65536"/>
                <a:gd name="T18" fmla="*/ 0 w 715"/>
                <a:gd name="T19" fmla="*/ 0 h 33"/>
                <a:gd name="T20" fmla="*/ 715 w 715"/>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715" h="33">
                  <a:moveTo>
                    <a:pt x="0" y="9"/>
                  </a:moveTo>
                  <a:lnTo>
                    <a:pt x="715" y="33"/>
                  </a:lnTo>
                  <a:lnTo>
                    <a:pt x="665" y="21"/>
                  </a:lnTo>
                  <a:lnTo>
                    <a:pt x="36" y="0"/>
                  </a:lnTo>
                  <a:lnTo>
                    <a:pt x="0" y="9"/>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970" name="Freeform 58"/>
            <p:cNvSpPr>
              <a:spLocks/>
            </p:cNvSpPr>
            <p:nvPr/>
          </p:nvSpPr>
          <p:spPr bwMode="auto">
            <a:xfrm>
              <a:off x="3852" y="3113"/>
              <a:ext cx="197" cy="34"/>
            </a:xfrm>
            <a:custGeom>
              <a:avLst/>
              <a:gdLst>
                <a:gd name="T0" fmla="*/ 0 w 1380"/>
                <a:gd name="T1" fmla="*/ 0 h 238"/>
                <a:gd name="T2" fmla="*/ 3 w 1380"/>
                <a:gd name="T3" fmla="*/ 0 h 238"/>
                <a:gd name="T4" fmla="*/ 24 w 1380"/>
                <a:gd name="T5" fmla="*/ 0 h 238"/>
                <a:gd name="T6" fmla="*/ 26 w 1380"/>
                <a:gd name="T7" fmla="*/ 0 h 238"/>
                <a:gd name="T8" fmla="*/ 28 w 1380"/>
                <a:gd name="T9" fmla="*/ 1 h 238"/>
                <a:gd name="T10" fmla="*/ 28 w 1380"/>
                <a:gd name="T11" fmla="*/ 1 h 238"/>
                <a:gd name="T12" fmla="*/ 27 w 1380"/>
                <a:gd name="T13" fmla="*/ 1 h 238"/>
                <a:gd name="T14" fmla="*/ 18 w 1380"/>
                <a:gd name="T15" fmla="*/ 2 h 238"/>
                <a:gd name="T16" fmla="*/ 19 w 1380"/>
                <a:gd name="T17" fmla="*/ 3 h 238"/>
                <a:gd name="T18" fmla="*/ 16 w 1380"/>
                <a:gd name="T19" fmla="*/ 3 h 238"/>
                <a:gd name="T20" fmla="*/ 16 w 1380"/>
                <a:gd name="T21" fmla="*/ 4 h 238"/>
                <a:gd name="T22" fmla="*/ 14 w 1380"/>
                <a:gd name="T23" fmla="*/ 3 h 238"/>
                <a:gd name="T24" fmla="*/ 10 w 1380"/>
                <a:gd name="T25" fmla="*/ 3 h 238"/>
                <a:gd name="T26" fmla="*/ 10 w 1380"/>
                <a:gd name="T27" fmla="*/ 4 h 238"/>
                <a:gd name="T28" fmla="*/ 8 w 1380"/>
                <a:gd name="T29" fmla="*/ 3 h 238"/>
                <a:gd name="T30" fmla="*/ 6 w 1380"/>
                <a:gd name="T31" fmla="*/ 3 h 238"/>
                <a:gd name="T32" fmla="*/ 4 w 1380"/>
                <a:gd name="T33" fmla="*/ 4 h 238"/>
                <a:gd name="T34" fmla="*/ 1 w 1380"/>
                <a:gd name="T35" fmla="*/ 5 h 238"/>
                <a:gd name="T36" fmla="*/ 0 w 1380"/>
                <a:gd name="T37" fmla="*/ 5 h 238"/>
                <a:gd name="T38" fmla="*/ 0 w 1380"/>
                <a:gd name="T39" fmla="*/ 0 h 238"/>
                <a:gd name="T40" fmla="*/ 0 w 1380"/>
                <a:gd name="T41" fmla="*/ 0 h 2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80"/>
                <a:gd name="T64" fmla="*/ 0 h 238"/>
                <a:gd name="T65" fmla="*/ 1380 w 1380"/>
                <a:gd name="T66" fmla="*/ 238 h 2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80" h="238">
                  <a:moveTo>
                    <a:pt x="0" y="0"/>
                  </a:moveTo>
                  <a:lnTo>
                    <a:pt x="143" y="17"/>
                  </a:lnTo>
                  <a:lnTo>
                    <a:pt x="1192" y="0"/>
                  </a:lnTo>
                  <a:lnTo>
                    <a:pt x="1282" y="5"/>
                  </a:lnTo>
                  <a:lnTo>
                    <a:pt x="1380" y="60"/>
                  </a:lnTo>
                  <a:lnTo>
                    <a:pt x="1356" y="65"/>
                  </a:lnTo>
                  <a:lnTo>
                    <a:pt x="1332" y="53"/>
                  </a:lnTo>
                  <a:lnTo>
                    <a:pt x="893" y="95"/>
                  </a:lnTo>
                  <a:lnTo>
                    <a:pt x="926" y="128"/>
                  </a:lnTo>
                  <a:lnTo>
                    <a:pt x="771" y="143"/>
                  </a:lnTo>
                  <a:lnTo>
                    <a:pt x="783" y="196"/>
                  </a:lnTo>
                  <a:lnTo>
                    <a:pt x="697" y="143"/>
                  </a:lnTo>
                  <a:lnTo>
                    <a:pt x="493" y="160"/>
                  </a:lnTo>
                  <a:lnTo>
                    <a:pt x="493" y="214"/>
                  </a:lnTo>
                  <a:lnTo>
                    <a:pt x="390" y="157"/>
                  </a:lnTo>
                  <a:lnTo>
                    <a:pt x="283" y="157"/>
                  </a:lnTo>
                  <a:lnTo>
                    <a:pt x="200" y="206"/>
                  </a:lnTo>
                  <a:lnTo>
                    <a:pt x="54" y="238"/>
                  </a:lnTo>
                  <a:lnTo>
                    <a:pt x="19" y="235"/>
                  </a:lnTo>
                  <a:lnTo>
                    <a:pt x="0" y="0"/>
                  </a:lnTo>
                  <a:close/>
                </a:path>
              </a:pathLst>
            </a:custGeom>
            <a:solidFill>
              <a:srgbClr val="7F7F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971" name="Freeform 59"/>
            <p:cNvSpPr>
              <a:spLocks/>
            </p:cNvSpPr>
            <p:nvPr/>
          </p:nvSpPr>
          <p:spPr bwMode="auto">
            <a:xfrm>
              <a:off x="3694" y="3035"/>
              <a:ext cx="13" cy="27"/>
            </a:xfrm>
            <a:custGeom>
              <a:avLst/>
              <a:gdLst>
                <a:gd name="T0" fmla="*/ 1 w 89"/>
                <a:gd name="T1" fmla="*/ 0 h 190"/>
                <a:gd name="T2" fmla="*/ 1 w 89"/>
                <a:gd name="T3" fmla="*/ 2 h 190"/>
                <a:gd name="T4" fmla="*/ 1 w 89"/>
                <a:gd name="T5" fmla="*/ 3 h 190"/>
                <a:gd name="T6" fmla="*/ 1 w 89"/>
                <a:gd name="T7" fmla="*/ 3 h 190"/>
                <a:gd name="T8" fmla="*/ 2 w 89"/>
                <a:gd name="T9" fmla="*/ 4 h 190"/>
                <a:gd name="T10" fmla="*/ 1 w 89"/>
                <a:gd name="T11" fmla="*/ 4 h 190"/>
                <a:gd name="T12" fmla="*/ 0 w 89"/>
                <a:gd name="T13" fmla="*/ 3 h 190"/>
                <a:gd name="T14" fmla="*/ 0 w 89"/>
                <a:gd name="T15" fmla="*/ 3 h 190"/>
                <a:gd name="T16" fmla="*/ 0 w 89"/>
                <a:gd name="T17" fmla="*/ 0 h 190"/>
                <a:gd name="T18" fmla="*/ 1 w 89"/>
                <a:gd name="T19" fmla="*/ 0 h 190"/>
                <a:gd name="T20" fmla="*/ 1 w 89"/>
                <a:gd name="T21" fmla="*/ 0 h 1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9"/>
                <a:gd name="T34" fmla="*/ 0 h 190"/>
                <a:gd name="T35" fmla="*/ 89 w 89"/>
                <a:gd name="T36" fmla="*/ 190 h 1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9" h="190">
                  <a:moveTo>
                    <a:pt x="38" y="20"/>
                  </a:moveTo>
                  <a:lnTo>
                    <a:pt x="30" y="119"/>
                  </a:lnTo>
                  <a:lnTo>
                    <a:pt x="42" y="142"/>
                  </a:lnTo>
                  <a:lnTo>
                    <a:pt x="71" y="166"/>
                  </a:lnTo>
                  <a:lnTo>
                    <a:pt x="89" y="178"/>
                  </a:lnTo>
                  <a:lnTo>
                    <a:pt x="71" y="190"/>
                  </a:lnTo>
                  <a:lnTo>
                    <a:pt x="6" y="166"/>
                  </a:lnTo>
                  <a:lnTo>
                    <a:pt x="0" y="142"/>
                  </a:lnTo>
                  <a:lnTo>
                    <a:pt x="23" y="0"/>
                  </a:lnTo>
                  <a:lnTo>
                    <a:pt x="38" y="20"/>
                  </a:ln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972" name="Freeform 60"/>
            <p:cNvSpPr>
              <a:spLocks/>
            </p:cNvSpPr>
            <p:nvPr/>
          </p:nvSpPr>
          <p:spPr bwMode="auto">
            <a:xfrm>
              <a:off x="3646" y="3024"/>
              <a:ext cx="32" cy="12"/>
            </a:xfrm>
            <a:custGeom>
              <a:avLst/>
              <a:gdLst>
                <a:gd name="T0" fmla="*/ 0 w 226"/>
                <a:gd name="T1" fmla="*/ 1 h 86"/>
                <a:gd name="T2" fmla="*/ 2 w 226"/>
                <a:gd name="T3" fmla="*/ 1 h 86"/>
                <a:gd name="T4" fmla="*/ 3 w 226"/>
                <a:gd name="T5" fmla="*/ 2 h 86"/>
                <a:gd name="T6" fmla="*/ 5 w 226"/>
                <a:gd name="T7" fmla="*/ 2 h 86"/>
                <a:gd name="T8" fmla="*/ 4 w 226"/>
                <a:gd name="T9" fmla="*/ 1 h 86"/>
                <a:gd name="T10" fmla="*/ 3 w 226"/>
                <a:gd name="T11" fmla="*/ 1 h 86"/>
                <a:gd name="T12" fmla="*/ 1 w 226"/>
                <a:gd name="T13" fmla="*/ 0 h 86"/>
                <a:gd name="T14" fmla="*/ 0 w 226"/>
                <a:gd name="T15" fmla="*/ 1 h 86"/>
                <a:gd name="T16" fmla="*/ 0 w 226"/>
                <a:gd name="T17" fmla="*/ 1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6"/>
                <a:gd name="T28" fmla="*/ 0 h 86"/>
                <a:gd name="T29" fmla="*/ 226 w 226"/>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6" h="86">
                  <a:moveTo>
                    <a:pt x="0" y="35"/>
                  </a:moveTo>
                  <a:lnTo>
                    <a:pt x="86" y="57"/>
                  </a:lnTo>
                  <a:lnTo>
                    <a:pt x="146" y="86"/>
                  </a:lnTo>
                  <a:lnTo>
                    <a:pt x="226" y="86"/>
                  </a:lnTo>
                  <a:lnTo>
                    <a:pt x="217" y="54"/>
                  </a:lnTo>
                  <a:lnTo>
                    <a:pt x="149" y="27"/>
                  </a:lnTo>
                  <a:lnTo>
                    <a:pt x="36" y="0"/>
                  </a:lnTo>
                  <a:lnTo>
                    <a:pt x="0" y="35"/>
                  </a:ln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973" name="Freeform 61"/>
            <p:cNvSpPr>
              <a:spLocks/>
            </p:cNvSpPr>
            <p:nvPr/>
          </p:nvSpPr>
          <p:spPr bwMode="auto">
            <a:xfrm>
              <a:off x="3905" y="3137"/>
              <a:ext cx="3" cy="5"/>
            </a:xfrm>
            <a:custGeom>
              <a:avLst/>
              <a:gdLst>
                <a:gd name="T0" fmla="*/ 0 w 18"/>
                <a:gd name="T1" fmla="*/ 0 h 36"/>
                <a:gd name="T2" fmla="*/ 0 w 18"/>
                <a:gd name="T3" fmla="*/ 0 h 36"/>
                <a:gd name="T4" fmla="*/ 0 w 18"/>
                <a:gd name="T5" fmla="*/ 1 h 36"/>
                <a:gd name="T6" fmla="*/ 0 w 18"/>
                <a:gd name="T7" fmla="*/ 1 h 36"/>
                <a:gd name="T8" fmla="*/ 1 w 18"/>
                <a:gd name="T9" fmla="*/ 1 h 36"/>
                <a:gd name="T10" fmla="*/ 1 w 18"/>
                <a:gd name="T11" fmla="*/ 1 h 36"/>
                <a:gd name="T12" fmla="*/ 1 w 18"/>
                <a:gd name="T13" fmla="*/ 0 h 36"/>
                <a:gd name="T14" fmla="*/ 1 w 18"/>
                <a:gd name="T15" fmla="*/ 0 h 36"/>
                <a:gd name="T16" fmla="*/ 0 w 18"/>
                <a:gd name="T17" fmla="*/ 0 h 36"/>
                <a:gd name="T18" fmla="*/ 0 w 18"/>
                <a:gd name="T19" fmla="*/ 0 h 36"/>
                <a:gd name="T20" fmla="*/ 0 w 18"/>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36"/>
                <a:gd name="T35" fmla="*/ 18 w 18"/>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36">
                  <a:moveTo>
                    <a:pt x="2" y="2"/>
                  </a:moveTo>
                  <a:lnTo>
                    <a:pt x="0" y="19"/>
                  </a:lnTo>
                  <a:lnTo>
                    <a:pt x="2" y="30"/>
                  </a:lnTo>
                  <a:lnTo>
                    <a:pt x="8" y="33"/>
                  </a:lnTo>
                  <a:lnTo>
                    <a:pt x="16" y="36"/>
                  </a:lnTo>
                  <a:lnTo>
                    <a:pt x="18" y="27"/>
                  </a:lnTo>
                  <a:lnTo>
                    <a:pt x="18" y="11"/>
                  </a:lnTo>
                  <a:lnTo>
                    <a:pt x="15" y="5"/>
                  </a:lnTo>
                  <a:lnTo>
                    <a:pt x="9" y="0"/>
                  </a:lnTo>
                  <a:lnTo>
                    <a:pt x="2" y="2"/>
                  </a:lnTo>
                  <a:close/>
                </a:path>
              </a:pathLst>
            </a:custGeom>
            <a:solidFill>
              <a:srgbClr val="B2B2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974" name="Freeform 62"/>
            <p:cNvSpPr>
              <a:spLocks/>
            </p:cNvSpPr>
            <p:nvPr/>
          </p:nvSpPr>
          <p:spPr bwMode="auto">
            <a:xfrm>
              <a:off x="3910" y="3140"/>
              <a:ext cx="3" cy="5"/>
            </a:xfrm>
            <a:custGeom>
              <a:avLst/>
              <a:gdLst>
                <a:gd name="T0" fmla="*/ 0 w 18"/>
                <a:gd name="T1" fmla="*/ 0 h 36"/>
                <a:gd name="T2" fmla="*/ 0 w 18"/>
                <a:gd name="T3" fmla="*/ 0 h 36"/>
                <a:gd name="T4" fmla="*/ 0 w 18"/>
                <a:gd name="T5" fmla="*/ 1 h 36"/>
                <a:gd name="T6" fmla="*/ 0 w 18"/>
                <a:gd name="T7" fmla="*/ 1 h 36"/>
                <a:gd name="T8" fmla="*/ 1 w 18"/>
                <a:gd name="T9" fmla="*/ 1 h 36"/>
                <a:gd name="T10" fmla="*/ 1 w 18"/>
                <a:gd name="T11" fmla="*/ 1 h 36"/>
                <a:gd name="T12" fmla="*/ 1 w 18"/>
                <a:gd name="T13" fmla="*/ 0 h 36"/>
                <a:gd name="T14" fmla="*/ 1 w 18"/>
                <a:gd name="T15" fmla="*/ 0 h 36"/>
                <a:gd name="T16" fmla="*/ 0 w 18"/>
                <a:gd name="T17" fmla="*/ 0 h 36"/>
                <a:gd name="T18" fmla="*/ 0 w 18"/>
                <a:gd name="T19" fmla="*/ 0 h 36"/>
                <a:gd name="T20" fmla="*/ 0 w 18"/>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36"/>
                <a:gd name="T35" fmla="*/ 18 w 18"/>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36">
                  <a:moveTo>
                    <a:pt x="2" y="2"/>
                  </a:moveTo>
                  <a:lnTo>
                    <a:pt x="0" y="20"/>
                  </a:lnTo>
                  <a:lnTo>
                    <a:pt x="2" y="30"/>
                  </a:lnTo>
                  <a:lnTo>
                    <a:pt x="9" y="35"/>
                  </a:lnTo>
                  <a:lnTo>
                    <a:pt x="16" y="36"/>
                  </a:lnTo>
                  <a:lnTo>
                    <a:pt x="18" y="27"/>
                  </a:lnTo>
                  <a:lnTo>
                    <a:pt x="18" y="11"/>
                  </a:lnTo>
                  <a:lnTo>
                    <a:pt x="15" y="5"/>
                  </a:lnTo>
                  <a:lnTo>
                    <a:pt x="9" y="0"/>
                  </a:lnTo>
                  <a:lnTo>
                    <a:pt x="2" y="2"/>
                  </a:lnTo>
                  <a:close/>
                </a:path>
              </a:pathLst>
            </a:custGeom>
            <a:solidFill>
              <a:srgbClr val="B2B2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975" name="Freeform 63"/>
            <p:cNvSpPr>
              <a:spLocks/>
            </p:cNvSpPr>
            <p:nvPr/>
          </p:nvSpPr>
          <p:spPr bwMode="auto">
            <a:xfrm>
              <a:off x="3915" y="3142"/>
              <a:ext cx="3" cy="5"/>
            </a:xfrm>
            <a:custGeom>
              <a:avLst/>
              <a:gdLst>
                <a:gd name="T0" fmla="*/ 0 w 17"/>
                <a:gd name="T1" fmla="*/ 0 h 37"/>
                <a:gd name="T2" fmla="*/ 0 w 17"/>
                <a:gd name="T3" fmla="*/ 0 h 37"/>
                <a:gd name="T4" fmla="*/ 0 w 17"/>
                <a:gd name="T5" fmla="*/ 1 h 37"/>
                <a:gd name="T6" fmla="*/ 0 w 17"/>
                <a:gd name="T7" fmla="*/ 1 h 37"/>
                <a:gd name="T8" fmla="*/ 1 w 17"/>
                <a:gd name="T9" fmla="*/ 1 h 37"/>
                <a:gd name="T10" fmla="*/ 1 w 17"/>
                <a:gd name="T11" fmla="*/ 1 h 37"/>
                <a:gd name="T12" fmla="*/ 1 w 17"/>
                <a:gd name="T13" fmla="*/ 0 h 37"/>
                <a:gd name="T14" fmla="*/ 1 w 17"/>
                <a:gd name="T15" fmla="*/ 0 h 37"/>
                <a:gd name="T16" fmla="*/ 0 w 17"/>
                <a:gd name="T17" fmla="*/ 0 h 37"/>
                <a:gd name="T18" fmla="*/ 0 w 17"/>
                <a:gd name="T19" fmla="*/ 0 h 37"/>
                <a:gd name="T20" fmla="*/ 0 w 17"/>
                <a:gd name="T21" fmla="*/ 0 h 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37"/>
                <a:gd name="T35" fmla="*/ 17 w 17"/>
                <a:gd name="T36" fmla="*/ 37 h 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37">
                  <a:moveTo>
                    <a:pt x="2" y="2"/>
                  </a:moveTo>
                  <a:lnTo>
                    <a:pt x="0" y="20"/>
                  </a:lnTo>
                  <a:lnTo>
                    <a:pt x="2" y="31"/>
                  </a:lnTo>
                  <a:lnTo>
                    <a:pt x="7" y="35"/>
                  </a:lnTo>
                  <a:lnTo>
                    <a:pt x="16" y="37"/>
                  </a:lnTo>
                  <a:lnTo>
                    <a:pt x="17" y="27"/>
                  </a:lnTo>
                  <a:lnTo>
                    <a:pt x="17" y="12"/>
                  </a:lnTo>
                  <a:lnTo>
                    <a:pt x="15" y="6"/>
                  </a:lnTo>
                  <a:lnTo>
                    <a:pt x="8" y="0"/>
                  </a:lnTo>
                  <a:lnTo>
                    <a:pt x="2" y="2"/>
                  </a:lnTo>
                  <a:close/>
                </a:path>
              </a:pathLst>
            </a:custGeom>
            <a:solidFill>
              <a:srgbClr val="B2B2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976" name="Freeform 64"/>
            <p:cNvSpPr>
              <a:spLocks/>
            </p:cNvSpPr>
            <p:nvPr/>
          </p:nvSpPr>
          <p:spPr bwMode="auto">
            <a:xfrm>
              <a:off x="3920" y="3144"/>
              <a:ext cx="3" cy="5"/>
            </a:xfrm>
            <a:custGeom>
              <a:avLst/>
              <a:gdLst>
                <a:gd name="T0" fmla="*/ 0 w 18"/>
                <a:gd name="T1" fmla="*/ 0 h 35"/>
                <a:gd name="T2" fmla="*/ 0 w 18"/>
                <a:gd name="T3" fmla="*/ 0 h 35"/>
                <a:gd name="T4" fmla="*/ 0 w 18"/>
                <a:gd name="T5" fmla="*/ 1 h 35"/>
                <a:gd name="T6" fmla="*/ 0 w 18"/>
                <a:gd name="T7" fmla="*/ 1 h 35"/>
                <a:gd name="T8" fmla="*/ 1 w 18"/>
                <a:gd name="T9" fmla="*/ 1 h 35"/>
                <a:gd name="T10" fmla="*/ 1 w 18"/>
                <a:gd name="T11" fmla="*/ 1 h 35"/>
                <a:gd name="T12" fmla="*/ 1 w 18"/>
                <a:gd name="T13" fmla="*/ 0 h 35"/>
                <a:gd name="T14" fmla="*/ 0 w 18"/>
                <a:gd name="T15" fmla="*/ 0 h 35"/>
                <a:gd name="T16" fmla="*/ 0 w 18"/>
                <a:gd name="T17" fmla="*/ 0 h 35"/>
                <a:gd name="T18" fmla="*/ 0 w 18"/>
                <a:gd name="T19" fmla="*/ 0 h 35"/>
                <a:gd name="T20" fmla="*/ 0 w 18"/>
                <a:gd name="T21" fmla="*/ 0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35"/>
                <a:gd name="T35" fmla="*/ 18 w 18"/>
                <a:gd name="T36" fmla="*/ 35 h 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35">
                  <a:moveTo>
                    <a:pt x="1" y="1"/>
                  </a:moveTo>
                  <a:lnTo>
                    <a:pt x="0" y="18"/>
                  </a:lnTo>
                  <a:lnTo>
                    <a:pt x="1" y="29"/>
                  </a:lnTo>
                  <a:lnTo>
                    <a:pt x="8" y="33"/>
                  </a:lnTo>
                  <a:lnTo>
                    <a:pt x="15" y="35"/>
                  </a:lnTo>
                  <a:lnTo>
                    <a:pt x="18" y="27"/>
                  </a:lnTo>
                  <a:lnTo>
                    <a:pt x="18" y="10"/>
                  </a:lnTo>
                  <a:lnTo>
                    <a:pt x="14" y="4"/>
                  </a:lnTo>
                  <a:lnTo>
                    <a:pt x="9" y="0"/>
                  </a:lnTo>
                  <a:lnTo>
                    <a:pt x="1" y="1"/>
                  </a:lnTo>
                  <a:close/>
                </a:path>
              </a:pathLst>
            </a:custGeom>
            <a:solidFill>
              <a:srgbClr val="B2B2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977" name="Freeform 65"/>
            <p:cNvSpPr>
              <a:spLocks/>
            </p:cNvSpPr>
            <p:nvPr/>
          </p:nvSpPr>
          <p:spPr bwMode="auto">
            <a:xfrm>
              <a:off x="3925" y="3147"/>
              <a:ext cx="3" cy="5"/>
            </a:xfrm>
            <a:custGeom>
              <a:avLst/>
              <a:gdLst>
                <a:gd name="T0" fmla="*/ 0 w 18"/>
                <a:gd name="T1" fmla="*/ 0 h 36"/>
                <a:gd name="T2" fmla="*/ 0 w 18"/>
                <a:gd name="T3" fmla="*/ 0 h 36"/>
                <a:gd name="T4" fmla="*/ 0 w 18"/>
                <a:gd name="T5" fmla="*/ 1 h 36"/>
                <a:gd name="T6" fmla="*/ 0 w 18"/>
                <a:gd name="T7" fmla="*/ 1 h 36"/>
                <a:gd name="T8" fmla="*/ 1 w 18"/>
                <a:gd name="T9" fmla="*/ 1 h 36"/>
                <a:gd name="T10" fmla="*/ 1 w 18"/>
                <a:gd name="T11" fmla="*/ 1 h 36"/>
                <a:gd name="T12" fmla="*/ 1 w 18"/>
                <a:gd name="T13" fmla="*/ 0 h 36"/>
                <a:gd name="T14" fmla="*/ 1 w 18"/>
                <a:gd name="T15" fmla="*/ 0 h 36"/>
                <a:gd name="T16" fmla="*/ 0 w 18"/>
                <a:gd name="T17" fmla="*/ 0 h 36"/>
                <a:gd name="T18" fmla="*/ 0 w 18"/>
                <a:gd name="T19" fmla="*/ 0 h 36"/>
                <a:gd name="T20" fmla="*/ 0 w 18"/>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36"/>
                <a:gd name="T35" fmla="*/ 18 w 18"/>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36">
                  <a:moveTo>
                    <a:pt x="2" y="1"/>
                  </a:moveTo>
                  <a:lnTo>
                    <a:pt x="0" y="18"/>
                  </a:lnTo>
                  <a:lnTo>
                    <a:pt x="2" y="30"/>
                  </a:lnTo>
                  <a:lnTo>
                    <a:pt x="8" y="33"/>
                  </a:lnTo>
                  <a:lnTo>
                    <a:pt x="16" y="36"/>
                  </a:lnTo>
                  <a:lnTo>
                    <a:pt x="18" y="27"/>
                  </a:lnTo>
                  <a:lnTo>
                    <a:pt x="18" y="11"/>
                  </a:lnTo>
                  <a:lnTo>
                    <a:pt x="15" y="4"/>
                  </a:lnTo>
                  <a:lnTo>
                    <a:pt x="8" y="0"/>
                  </a:lnTo>
                  <a:lnTo>
                    <a:pt x="2" y="1"/>
                  </a:lnTo>
                  <a:close/>
                </a:path>
              </a:pathLst>
            </a:custGeom>
            <a:solidFill>
              <a:srgbClr val="B2B2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978" name="Freeform 66"/>
            <p:cNvSpPr>
              <a:spLocks/>
            </p:cNvSpPr>
            <p:nvPr/>
          </p:nvSpPr>
          <p:spPr bwMode="auto">
            <a:xfrm>
              <a:off x="3930" y="3149"/>
              <a:ext cx="3" cy="5"/>
            </a:xfrm>
            <a:custGeom>
              <a:avLst/>
              <a:gdLst>
                <a:gd name="T0" fmla="*/ 0 w 19"/>
                <a:gd name="T1" fmla="*/ 0 h 36"/>
                <a:gd name="T2" fmla="*/ 0 w 19"/>
                <a:gd name="T3" fmla="*/ 0 h 36"/>
                <a:gd name="T4" fmla="*/ 0 w 19"/>
                <a:gd name="T5" fmla="*/ 1 h 36"/>
                <a:gd name="T6" fmla="*/ 0 w 19"/>
                <a:gd name="T7" fmla="*/ 1 h 36"/>
                <a:gd name="T8" fmla="*/ 0 w 19"/>
                <a:gd name="T9" fmla="*/ 1 h 36"/>
                <a:gd name="T10" fmla="*/ 0 w 19"/>
                <a:gd name="T11" fmla="*/ 1 h 36"/>
                <a:gd name="T12" fmla="*/ 0 w 19"/>
                <a:gd name="T13" fmla="*/ 0 h 36"/>
                <a:gd name="T14" fmla="*/ 0 w 19"/>
                <a:gd name="T15" fmla="*/ 0 h 36"/>
                <a:gd name="T16" fmla="*/ 0 w 19"/>
                <a:gd name="T17" fmla="*/ 0 h 36"/>
                <a:gd name="T18" fmla="*/ 0 w 19"/>
                <a:gd name="T19" fmla="*/ 0 h 36"/>
                <a:gd name="T20" fmla="*/ 0 w 19"/>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36"/>
                <a:gd name="T35" fmla="*/ 19 w 19"/>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36">
                  <a:moveTo>
                    <a:pt x="3" y="2"/>
                  </a:moveTo>
                  <a:lnTo>
                    <a:pt x="0" y="20"/>
                  </a:lnTo>
                  <a:lnTo>
                    <a:pt x="3" y="30"/>
                  </a:lnTo>
                  <a:lnTo>
                    <a:pt x="8" y="34"/>
                  </a:lnTo>
                  <a:lnTo>
                    <a:pt x="17" y="36"/>
                  </a:lnTo>
                  <a:lnTo>
                    <a:pt x="19" y="27"/>
                  </a:lnTo>
                  <a:lnTo>
                    <a:pt x="19" y="11"/>
                  </a:lnTo>
                  <a:lnTo>
                    <a:pt x="16" y="5"/>
                  </a:lnTo>
                  <a:lnTo>
                    <a:pt x="9" y="0"/>
                  </a:lnTo>
                  <a:lnTo>
                    <a:pt x="3" y="2"/>
                  </a:lnTo>
                  <a:close/>
                </a:path>
              </a:pathLst>
            </a:custGeom>
            <a:solidFill>
              <a:srgbClr val="B2B2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979" name="Freeform 67"/>
            <p:cNvSpPr>
              <a:spLocks/>
            </p:cNvSpPr>
            <p:nvPr/>
          </p:nvSpPr>
          <p:spPr bwMode="auto">
            <a:xfrm>
              <a:off x="3936" y="3151"/>
              <a:ext cx="2" cy="5"/>
            </a:xfrm>
            <a:custGeom>
              <a:avLst/>
              <a:gdLst>
                <a:gd name="T0" fmla="*/ 0 w 17"/>
                <a:gd name="T1" fmla="*/ 0 h 36"/>
                <a:gd name="T2" fmla="*/ 0 w 17"/>
                <a:gd name="T3" fmla="*/ 0 h 36"/>
                <a:gd name="T4" fmla="*/ 0 w 17"/>
                <a:gd name="T5" fmla="*/ 1 h 36"/>
                <a:gd name="T6" fmla="*/ 0 w 17"/>
                <a:gd name="T7" fmla="*/ 1 h 36"/>
                <a:gd name="T8" fmla="*/ 0 w 17"/>
                <a:gd name="T9" fmla="*/ 1 h 36"/>
                <a:gd name="T10" fmla="*/ 0 w 17"/>
                <a:gd name="T11" fmla="*/ 1 h 36"/>
                <a:gd name="T12" fmla="*/ 0 w 17"/>
                <a:gd name="T13" fmla="*/ 0 h 36"/>
                <a:gd name="T14" fmla="*/ 0 w 17"/>
                <a:gd name="T15" fmla="*/ 0 h 36"/>
                <a:gd name="T16" fmla="*/ 0 w 17"/>
                <a:gd name="T17" fmla="*/ 0 h 36"/>
                <a:gd name="T18" fmla="*/ 0 w 17"/>
                <a:gd name="T19" fmla="*/ 0 h 36"/>
                <a:gd name="T20" fmla="*/ 0 w 17"/>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36"/>
                <a:gd name="T35" fmla="*/ 17 w 17"/>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36">
                  <a:moveTo>
                    <a:pt x="2" y="2"/>
                  </a:moveTo>
                  <a:lnTo>
                    <a:pt x="0" y="20"/>
                  </a:lnTo>
                  <a:lnTo>
                    <a:pt x="2" y="31"/>
                  </a:lnTo>
                  <a:lnTo>
                    <a:pt x="8" y="34"/>
                  </a:lnTo>
                  <a:lnTo>
                    <a:pt x="16" y="36"/>
                  </a:lnTo>
                  <a:lnTo>
                    <a:pt x="17" y="27"/>
                  </a:lnTo>
                  <a:lnTo>
                    <a:pt x="17" y="11"/>
                  </a:lnTo>
                  <a:lnTo>
                    <a:pt x="15" y="6"/>
                  </a:lnTo>
                  <a:lnTo>
                    <a:pt x="9" y="0"/>
                  </a:lnTo>
                  <a:lnTo>
                    <a:pt x="2" y="2"/>
                  </a:lnTo>
                  <a:close/>
                </a:path>
              </a:pathLst>
            </a:custGeom>
            <a:solidFill>
              <a:srgbClr val="B2B2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980" name="Freeform 68"/>
            <p:cNvSpPr>
              <a:spLocks/>
            </p:cNvSpPr>
            <p:nvPr/>
          </p:nvSpPr>
          <p:spPr bwMode="auto">
            <a:xfrm>
              <a:off x="3802" y="3088"/>
              <a:ext cx="2" cy="6"/>
            </a:xfrm>
            <a:custGeom>
              <a:avLst/>
              <a:gdLst>
                <a:gd name="T0" fmla="*/ 0 w 20"/>
                <a:gd name="T1" fmla="*/ 0 h 41"/>
                <a:gd name="T2" fmla="*/ 0 w 20"/>
                <a:gd name="T3" fmla="*/ 0 h 41"/>
                <a:gd name="T4" fmla="*/ 0 w 20"/>
                <a:gd name="T5" fmla="*/ 1 h 41"/>
                <a:gd name="T6" fmla="*/ 0 w 20"/>
                <a:gd name="T7" fmla="*/ 1 h 41"/>
                <a:gd name="T8" fmla="*/ 0 w 20"/>
                <a:gd name="T9" fmla="*/ 1 h 41"/>
                <a:gd name="T10" fmla="*/ 0 w 20"/>
                <a:gd name="T11" fmla="*/ 1 h 41"/>
                <a:gd name="T12" fmla="*/ 0 w 20"/>
                <a:gd name="T13" fmla="*/ 0 h 41"/>
                <a:gd name="T14" fmla="*/ 0 w 20"/>
                <a:gd name="T15" fmla="*/ 0 h 41"/>
                <a:gd name="T16" fmla="*/ 0 w 20"/>
                <a:gd name="T17" fmla="*/ 0 h 41"/>
                <a:gd name="T18" fmla="*/ 0 w 20"/>
                <a:gd name="T19" fmla="*/ 0 h 41"/>
                <a:gd name="T20" fmla="*/ 0 w 20"/>
                <a:gd name="T21" fmla="*/ 0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41"/>
                <a:gd name="T35" fmla="*/ 20 w 20"/>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41">
                  <a:moveTo>
                    <a:pt x="2" y="2"/>
                  </a:moveTo>
                  <a:lnTo>
                    <a:pt x="0" y="21"/>
                  </a:lnTo>
                  <a:lnTo>
                    <a:pt x="2" y="34"/>
                  </a:lnTo>
                  <a:lnTo>
                    <a:pt x="8" y="39"/>
                  </a:lnTo>
                  <a:lnTo>
                    <a:pt x="17" y="41"/>
                  </a:lnTo>
                  <a:lnTo>
                    <a:pt x="20" y="31"/>
                  </a:lnTo>
                  <a:lnTo>
                    <a:pt x="20" y="13"/>
                  </a:lnTo>
                  <a:lnTo>
                    <a:pt x="16" y="5"/>
                  </a:lnTo>
                  <a:lnTo>
                    <a:pt x="9" y="0"/>
                  </a:lnTo>
                  <a:lnTo>
                    <a:pt x="2" y="2"/>
                  </a:lnTo>
                  <a:close/>
                </a:path>
              </a:pathLst>
            </a:custGeom>
            <a:solidFill>
              <a:srgbClr val="B2B2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981" name="Freeform 69"/>
            <p:cNvSpPr>
              <a:spLocks/>
            </p:cNvSpPr>
            <p:nvPr/>
          </p:nvSpPr>
          <p:spPr bwMode="auto">
            <a:xfrm>
              <a:off x="3812" y="3094"/>
              <a:ext cx="3" cy="6"/>
            </a:xfrm>
            <a:custGeom>
              <a:avLst/>
              <a:gdLst>
                <a:gd name="T0" fmla="*/ 0 w 20"/>
                <a:gd name="T1" fmla="*/ 0 h 41"/>
                <a:gd name="T2" fmla="*/ 0 w 20"/>
                <a:gd name="T3" fmla="*/ 0 h 41"/>
                <a:gd name="T4" fmla="*/ 0 w 20"/>
                <a:gd name="T5" fmla="*/ 1 h 41"/>
                <a:gd name="T6" fmla="*/ 0 w 20"/>
                <a:gd name="T7" fmla="*/ 1 h 41"/>
                <a:gd name="T8" fmla="*/ 0 w 20"/>
                <a:gd name="T9" fmla="*/ 1 h 41"/>
                <a:gd name="T10" fmla="*/ 0 w 20"/>
                <a:gd name="T11" fmla="*/ 1 h 41"/>
                <a:gd name="T12" fmla="*/ 0 w 20"/>
                <a:gd name="T13" fmla="*/ 0 h 41"/>
                <a:gd name="T14" fmla="*/ 0 w 20"/>
                <a:gd name="T15" fmla="*/ 0 h 41"/>
                <a:gd name="T16" fmla="*/ 0 w 20"/>
                <a:gd name="T17" fmla="*/ 0 h 41"/>
                <a:gd name="T18" fmla="*/ 0 w 20"/>
                <a:gd name="T19" fmla="*/ 0 h 41"/>
                <a:gd name="T20" fmla="*/ 0 w 20"/>
                <a:gd name="T21" fmla="*/ 0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41"/>
                <a:gd name="T35" fmla="*/ 20 w 20"/>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41">
                  <a:moveTo>
                    <a:pt x="2" y="2"/>
                  </a:moveTo>
                  <a:lnTo>
                    <a:pt x="0" y="21"/>
                  </a:lnTo>
                  <a:lnTo>
                    <a:pt x="2" y="34"/>
                  </a:lnTo>
                  <a:lnTo>
                    <a:pt x="10" y="39"/>
                  </a:lnTo>
                  <a:lnTo>
                    <a:pt x="18" y="41"/>
                  </a:lnTo>
                  <a:lnTo>
                    <a:pt x="20" y="30"/>
                  </a:lnTo>
                  <a:lnTo>
                    <a:pt x="20" y="13"/>
                  </a:lnTo>
                  <a:lnTo>
                    <a:pt x="17" y="5"/>
                  </a:lnTo>
                  <a:lnTo>
                    <a:pt x="11" y="0"/>
                  </a:lnTo>
                  <a:lnTo>
                    <a:pt x="2" y="2"/>
                  </a:lnTo>
                  <a:close/>
                </a:path>
              </a:pathLst>
            </a:custGeom>
            <a:solidFill>
              <a:srgbClr val="B2B2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982" name="Freeform 70"/>
            <p:cNvSpPr>
              <a:spLocks/>
            </p:cNvSpPr>
            <p:nvPr/>
          </p:nvSpPr>
          <p:spPr bwMode="auto">
            <a:xfrm>
              <a:off x="3807" y="3091"/>
              <a:ext cx="3" cy="6"/>
            </a:xfrm>
            <a:custGeom>
              <a:avLst/>
              <a:gdLst>
                <a:gd name="T0" fmla="*/ 0 w 21"/>
                <a:gd name="T1" fmla="*/ 0 h 41"/>
                <a:gd name="T2" fmla="*/ 0 w 21"/>
                <a:gd name="T3" fmla="*/ 0 h 41"/>
                <a:gd name="T4" fmla="*/ 0 w 21"/>
                <a:gd name="T5" fmla="*/ 1 h 41"/>
                <a:gd name="T6" fmla="*/ 0 w 21"/>
                <a:gd name="T7" fmla="*/ 1 h 41"/>
                <a:gd name="T8" fmla="*/ 0 w 21"/>
                <a:gd name="T9" fmla="*/ 1 h 41"/>
                <a:gd name="T10" fmla="*/ 0 w 21"/>
                <a:gd name="T11" fmla="*/ 1 h 41"/>
                <a:gd name="T12" fmla="*/ 0 w 21"/>
                <a:gd name="T13" fmla="*/ 0 h 41"/>
                <a:gd name="T14" fmla="*/ 0 w 21"/>
                <a:gd name="T15" fmla="*/ 0 h 41"/>
                <a:gd name="T16" fmla="*/ 0 w 21"/>
                <a:gd name="T17" fmla="*/ 0 h 41"/>
                <a:gd name="T18" fmla="*/ 0 w 21"/>
                <a:gd name="T19" fmla="*/ 0 h 41"/>
                <a:gd name="T20" fmla="*/ 0 w 21"/>
                <a:gd name="T21" fmla="*/ 0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41"/>
                <a:gd name="T35" fmla="*/ 21 w 21"/>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41">
                  <a:moveTo>
                    <a:pt x="3" y="2"/>
                  </a:moveTo>
                  <a:lnTo>
                    <a:pt x="0" y="22"/>
                  </a:lnTo>
                  <a:lnTo>
                    <a:pt x="3" y="35"/>
                  </a:lnTo>
                  <a:lnTo>
                    <a:pt x="9" y="39"/>
                  </a:lnTo>
                  <a:lnTo>
                    <a:pt x="19" y="41"/>
                  </a:lnTo>
                  <a:lnTo>
                    <a:pt x="21" y="32"/>
                  </a:lnTo>
                  <a:lnTo>
                    <a:pt x="21" y="13"/>
                  </a:lnTo>
                  <a:lnTo>
                    <a:pt x="18" y="7"/>
                  </a:lnTo>
                  <a:lnTo>
                    <a:pt x="10" y="0"/>
                  </a:lnTo>
                  <a:lnTo>
                    <a:pt x="3" y="2"/>
                  </a:lnTo>
                  <a:close/>
                </a:path>
              </a:pathLst>
            </a:custGeom>
            <a:solidFill>
              <a:srgbClr val="B2B2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983" name="Freeform 71"/>
            <p:cNvSpPr>
              <a:spLocks/>
            </p:cNvSpPr>
            <p:nvPr/>
          </p:nvSpPr>
          <p:spPr bwMode="auto">
            <a:xfrm>
              <a:off x="3817" y="3096"/>
              <a:ext cx="3" cy="5"/>
            </a:xfrm>
            <a:custGeom>
              <a:avLst/>
              <a:gdLst>
                <a:gd name="T0" fmla="*/ 0 w 22"/>
                <a:gd name="T1" fmla="*/ 0 h 35"/>
                <a:gd name="T2" fmla="*/ 0 w 22"/>
                <a:gd name="T3" fmla="*/ 0 h 35"/>
                <a:gd name="T4" fmla="*/ 0 w 22"/>
                <a:gd name="T5" fmla="*/ 1 h 35"/>
                <a:gd name="T6" fmla="*/ 0 w 22"/>
                <a:gd name="T7" fmla="*/ 1 h 35"/>
                <a:gd name="T8" fmla="*/ 0 w 22"/>
                <a:gd name="T9" fmla="*/ 1 h 35"/>
                <a:gd name="T10" fmla="*/ 0 w 22"/>
                <a:gd name="T11" fmla="*/ 1 h 35"/>
                <a:gd name="T12" fmla="*/ 0 w 22"/>
                <a:gd name="T13" fmla="*/ 0 h 35"/>
                <a:gd name="T14" fmla="*/ 0 w 22"/>
                <a:gd name="T15" fmla="*/ 0 h 35"/>
                <a:gd name="T16" fmla="*/ 0 w 22"/>
                <a:gd name="T17" fmla="*/ 0 h 35"/>
                <a:gd name="T18" fmla="*/ 0 w 22"/>
                <a:gd name="T19" fmla="*/ 0 h 35"/>
                <a:gd name="T20" fmla="*/ 0 w 22"/>
                <a:gd name="T21" fmla="*/ 0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35"/>
                <a:gd name="T35" fmla="*/ 22 w 22"/>
                <a:gd name="T36" fmla="*/ 35 h 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35">
                  <a:moveTo>
                    <a:pt x="3" y="2"/>
                  </a:moveTo>
                  <a:lnTo>
                    <a:pt x="0" y="22"/>
                  </a:lnTo>
                  <a:lnTo>
                    <a:pt x="3" y="35"/>
                  </a:lnTo>
                  <a:lnTo>
                    <a:pt x="10" y="31"/>
                  </a:lnTo>
                  <a:lnTo>
                    <a:pt x="16" y="29"/>
                  </a:lnTo>
                  <a:lnTo>
                    <a:pt x="22" y="27"/>
                  </a:lnTo>
                  <a:lnTo>
                    <a:pt x="20" y="13"/>
                  </a:lnTo>
                  <a:lnTo>
                    <a:pt x="17" y="5"/>
                  </a:lnTo>
                  <a:lnTo>
                    <a:pt x="10" y="0"/>
                  </a:lnTo>
                  <a:lnTo>
                    <a:pt x="3" y="2"/>
                  </a:lnTo>
                  <a:close/>
                </a:path>
              </a:pathLst>
            </a:custGeom>
            <a:solidFill>
              <a:srgbClr val="B2B2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984" name="Freeform 72"/>
            <p:cNvSpPr>
              <a:spLocks/>
            </p:cNvSpPr>
            <p:nvPr/>
          </p:nvSpPr>
          <p:spPr bwMode="auto">
            <a:xfrm>
              <a:off x="3714" y="3047"/>
              <a:ext cx="4" cy="7"/>
            </a:xfrm>
            <a:custGeom>
              <a:avLst/>
              <a:gdLst>
                <a:gd name="T0" fmla="*/ 0 w 24"/>
                <a:gd name="T1" fmla="*/ 0 h 48"/>
                <a:gd name="T2" fmla="*/ 0 w 24"/>
                <a:gd name="T3" fmla="*/ 1 h 48"/>
                <a:gd name="T4" fmla="*/ 0 w 24"/>
                <a:gd name="T5" fmla="*/ 1 h 48"/>
                <a:gd name="T6" fmla="*/ 0 w 24"/>
                <a:gd name="T7" fmla="*/ 1 h 48"/>
                <a:gd name="T8" fmla="*/ 1 w 24"/>
                <a:gd name="T9" fmla="*/ 1 h 48"/>
                <a:gd name="T10" fmla="*/ 1 w 24"/>
                <a:gd name="T11" fmla="*/ 1 h 48"/>
                <a:gd name="T12" fmla="*/ 1 w 24"/>
                <a:gd name="T13" fmla="*/ 0 h 48"/>
                <a:gd name="T14" fmla="*/ 1 w 24"/>
                <a:gd name="T15" fmla="*/ 0 h 48"/>
                <a:gd name="T16" fmla="*/ 0 w 24"/>
                <a:gd name="T17" fmla="*/ 0 h 48"/>
                <a:gd name="T18" fmla="*/ 0 w 24"/>
                <a:gd name="T19" fmla="*/ 0 h 48"/>
                <a:gd name="T20" fmla="*/ 0 w 24"/>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48"/>
                <a:gd name="T35" fmla="*/ 24 w 24"/>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48">
                  <a:moveTo>
                    <a:pt x="3" y="2"/>
                  </a:moveTo>
                  <a:lnTo>
                    <a:pt x="0" y="25"/>
                  </a:lnTo>
                  <a:lnTo>
                    <a:pt x="3" y="40"/>
                  </a:lnTo>
                  <a:lnTo>
                    <a:pt x="11" y="45"/>
                  </a:lnTo>
                  <a:lnTo>
                    <a:pt x="22" y="48"/>
                  </a:lnTo>
                  <a:lnTo>
                    <a:pt x="24" y="36"/>
                  </a:lnTo>
                  <a:lnTo>
                    <a:pt x="24" y="14"/>
                  </a:lnTo>
                  <a:lnTo>
                    <a:pt x="21" y="6"/>
                  </a:lnTo>
                  <a:lnTo>
                    <a:pt x="12" y="0"/>
                  </a:lnTo>
                  <a:lnTo>
                    <a:pt x="3" y="2"/>
                  </a:lnTo>
                  <a:close/>
                </a:path>
              </a:pathLst>
            </a:custGeom>
            <a:solidFill>
              <a:srgbClr val="B2B2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985" name="Freeform 73"/>
            <p:cNvSpPr>
              <a:spLocks/>
            </p:cNvSpPr>
            <p:nvPr/>
          </p:nvSpPr>
          <p:spPr bwMode="auto">
            <a:xfrm>
              <a:off x="3721" y="3050"/>
              <a:ext cx="3" cy="7"/>
            </a:xfrm>
            <a:custGeom>
              <a:avLst/>
              <a:gdLst>
                <a:gd name="T0" fmla="*/ 0 w 24"/>
                <a:gd name="T1" fmla="*/ 0 h 48"/>
                <a:gd name="T2" fmla="*/ 0 w 24"/>
                <a:gd name="T3" fmla="*/ 1 h 48"/>
                <a:gd name="T4" fmla="*/ 0 w 24"/>
                <a:gd name="T5" fmla="*/ 1 h 48"/>
                <a:gd name="T6" fmla="*/ 0 w 24"/>
                <a:gd name="T7" fmla="*/ 1 h 48"/>
                <a:gd name="T8" fmla="*/ 0 w 24"/>
                <a:gd name="T9" fmla="*/ 1 h 48"/>
                <a:gd name="T10" fmla="*/ 0 w 24"/>
                <a:gd name="T11" fmla="*/ 1 h 48"/>
                <a:gd name="T12" fmla="*/ 0 w 24"/>
                <a:gd name="T13" fmla="*/ 0 h 48"/>
                <a:gd name="T14" fmla="*/ 0 w 24"/>
                <a:gd name="T15" fmla="*/ 0 h 48"/>
                <a:gd name="T16" fmla="*/ 0 w 24"/>
                <a:gd name="T17" fmla="*/ 0 h 48"/>
                <a:gd name="T18" fmla="*/ 0 w 24"/>
                <a:gd name="T19" fmla="*/ 0 h 48"/>
                <a:gd name="T20" fmla="*/ 0 w 24"/>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48"/>
                <a:gd name="T35" fmla="*/ 24 w 24"/>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48">
                  <a:moveTo>
                    <a:pt x="2" y="4"/>
                  </a:moveTo>
                  <a:lnTo>
                    <a:pt x="0" y="26"/>
                  </a:lnTo>
                  <a:lnTo>
                    <a:pt x="2" y="40"/>
                  </a:lnTo>
                  <a:lnTo>
                    <a:pt x="11" y="46"/>
                  </a:lnTo>
                  <a:lnTo>
                    <a:pt x="21" y="48"/>
                  </a:lnTo>
                  <a:lnTo>
                    <a:pt x="24" y="36"/>
                  </a:lnTo>
                  <a:lnTo>
                    <a:pt x="24" y="16"/>
                  </a:lnTo>
                  <a:lnTo>
                    <a:pt x="20" y="8"/>
                  </a:lnTo>
                  <a:lnTo>
                    <a:pt x="12" y="0"/>
                  </a:lnTo>
                  <a:lnTo>
                    <a:pt x="2" y="4"/>
                  </a:lnTo>
                  <a:close/>
                </a:path>
              </a:pathLst>
            </a:custGeom>
            <a:solidFill>
              <a:srgbClr val="B2B2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986" name="Freeform 74"/>
            <p:cNvSpPr>
              <a:spLocks/>
            </p:cNvSpPr>
            <p:nvPr/>
          </p:nvSpPr>
          <p:spPr bwMode="auto">
            <a:xfrm>
              <a:off x="3727" y="3053"/>
              <a:ext cx="3" cy="7"/>
            </a:xfrm>
            <a:custGeom>
              <a:avLst/>
              <a:gdLst>
                <a:gd name="T0" fmla="*/ 0 w 22"/>
                <a:gd name="T1" fmla="*/ 0 h 48"/>
                <a:gd name="T2" fmla="*/ 0 w 22"/>
                <a:gd name="T3" fmla="*/ 1 h 48"/>
                <a:gd name="T4" fmla="*/ 0 w 22"/>
                <a:gd name="T5" fmla="*/ 1 h 48"/>
                <a:gd name="T6" fmla="*/ 0 w 22"/>
                <a:gd name="T7" fmla="*/ 1 h 48"/>
                <a:gd name="T8" fmla="*/ 0 w 22"/>
                <a:gd name="T9" fmla="*/ 1 h 48"/>
                <a:gd name="T10" fmla="*/ 0 w 22"/>
                <a:gd name="T11" fmla="*/ 1 h 48"/>
                <a:gd name="T12" fmla="*/ 0 w 22"/>
                <a:gd name="T13" fmla="*/ 0 h 48"/>
                <a:gd name="T14" fmla="*/ 0 w 22"/>
                <a:gd name="T15" fmla="*/ 0 h 48"/>
                <a:gd name="T16" fmla="*/ 0 w 22"/>
                <a:gd name="T17" fmla="*/ 0 h 48"/>
                <a:gd name="T18" fmla="*/ 0 w 22"/>
                <a:gd name="T19" fmla="*/ 0 h 48"/>
                <a:gd name="T20" fmla="*/ 0 w 22"/>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48"/>
                <a:gd name="T35" fmla="*/ 22 w 22"/>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48">
                  <a:moveTo>
                    <a:pt x="2" y="3"/>
                  </a:moveTo>
                  <a:lnTo>
                    <a:pt x="0" y="25"/>
                  </a:lnTo>
                  <a:lnTo>
                    <a:pt x="2" y="40"/>
                  </a:lnTo>
                  <a:lnTo>
                    <a:pt x="9" y="44"/>
                  </a:lnTo>
                  <a:lnTo>
                    <a:pt x="20" y="48"/>
                  </a:lnTo>
                  <a:lnTo>
                    <a:pt x="22" y="36"/>
                  </a:lnTo>
                  <a:lnTo>
                    <a:pt x="22" y="15"/>
                  </a:lnTo>
                  <a:lnTo>
                    <a:pt x="19" y="8"/>
                  </a:lnTo>
                  <a:lnTo>
                    <a:pt x="11" y="0"/>
                  </a:lnTo>
                  <a:lnTo>
                    <a:pt x="2" y="3"/>
                  </a:lnTo>
                  <a:close/>
                </a:path>
              </a:pathLst>
            </a:custGeom>
            <a:solidFill>
              <a:srgbClr val="B2B2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987" name="Freeform 75"/>
            <p:cNvSpPr>
              <a:spLocks/>
            </p:cNvSpPr>
            <p:nvPr/>
          </p:nvSpPr>
          <p:spPr bwMode="auto">
            <a:xfrm>
              <a:off x="3733" y="3056"/>
              <a:ext cx="4" cy="7"/>
            </a:xfrm>
            <a:custGeom>
              <a:avLst/>
              <a:gdLst>
                <a:gd name="T0" fmla="*/ 0 w 23"/>
                <a:gd name="T1" fmla="*/ 0 h 46"/>
                <a:gd name="T2" fmla="*/ 0 w 23"/>
                <a:gd name="T3" fmla="*/ 1 h 46"/>
                <a:gd name="T4" fmla="*/ 0 w 23"/>
                <a:gd name="T5" fmla="*/ 1 h 46"/>
                <a:gd name="T6" fmla="*/ 0 w 23"/>
                <a:gd name="T7" fmla="*/ 1 h 46"/>
                <a:gd name="T8" fmla="*/ 1 w 23"/>
                <a:gd name="T9" fmla="*/ 1 h 46"/>
                <a:gd name="T10" fmla="*/ 1 w 23"/>
                <a:gd name="T11" fmla="*/ 1 h 46"/>
                <a:gd name="T12" fmla="*/ 1 w 23"/>
                <a:gd name="T13" fmla="*/ 0 h 46"/>
                <a:gd name="T14" fmla="*/ 1 w 23"/>
                <a:gd name="T15" fmla="*/ 0 h 46"/>
                <a:gd name="T16" fmla="*/ 0 w 23"/>
                <a:gd name="T17" fmla="*/ 0 h 46"/>
                <a:gd name="T18" fmla="*/ 0 w 23"/>
                <a:gd name="T19" fmla="*/ 0 h 46"/>
                <a:gd name="T20" fmla="*/ 0 w 23"/>
                <a:gd name="T21" fmla="*/ 0 h 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46"/>
                <a:gd name="T35" fmla="*/ 23 w 23"/>
                <a:gd name="T36" fmla="*/ 46 h 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46">
                  <a:moveTo>
                    <a:pt x="3" y="3"/>
                  </a:moveTo>
                  <a:lnTo>
                    <a:pt x="0" y="24"/>
                  </a:lnTo>
                  <a:lnTo>
                    <a:pt x="3" y="39"/>
                  </a:lnTo>
                  <a:lnTo>
                    <a:pt x="10" y="44"/>
                  </a:lnTo>
                  <a:lnTo>
                    <a:pt x="20" y="46"/>
                  </a:lnTo>
                  <a:lnTo>
                    <a:pt x="23" y="34"/>
                  </a:lnTo>
                  <a:lnTo>
                    <a:pt x="23" y="14"/>
                  </a:lnTo>
                  <a:lnTo>
                    <a:pt x="19" y="6"/>
                  </a:lnTo>
                  <a:lnTo>
                    <a:pt x="12" y="0"/>
                  </a:lnTo>
                  <a:lnTo>
                    <a:pt x="3" y="3"/>
                  </a:lnTo>
                  <a:close/>
                </a:path>
              </a:pathLst>
            </a:custGeom>
            <a:solidFill>
              <a:srgbClr val="B2B2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988" name="Freeform 76"/>
            <p:cNvSpPr>
              <a:spLocks/>
            </p:cNvSpPr>
            <p:nvPr/>
          </p:nvSpPr>
          <p:spPr bwMode="auto">
            <a:xfrm>
              <a:off x="3740" y="3059"/>
              <a:ext cx="3" cy="7"/>
            </a:xfrm>
            <a:custGeom>
              <a:avLst/>
              <a:gdLst>
                <a:gd name="T0" fmla="*/ 0 w 23"/>
                <a:gd name="T1" fmla="*/ 0 h 47"/>
                <a:gd name="T2" fmla="*/ 0 w 23"/>
                <a:gd name="T3" fmla="*/ 1 h 47"/>
                <a:gd name="T4" fmla="*/ 0 w 23"/>
                <a:gd name="T5" fmla="*/ 1 h 47"/>
                <a:gd name="T6" fmla="*/ 0 w 23"/>
                <a:gd name="T7" fmla="*/ 1 h 47"/>
                <a:gd name="T8" fmla="*/ 0 w 23"/>
                <a:gd name="T9" fmla="*/ 1 h 47"/>
                <a:gd name="T10" fmla="*/ 0 w 23"/>
                <a:gd name="T11" fmla="*/ 1 h 47"/>
                <a:gd name="T12" fmla="*/ 0 w 23"/>
                <a:gd name="T13" fmla="*/ 0 h 47"/>
                <a:gd name="T14" fmla="*/ 0 w 23"/>
                <a:gd name="T15" fmla="*/ 0 h 47"/>
                <a:gd name="T16" fmla="*/ 0 w 23"/>
                <a:gd name="T17" fmla="*/ 0 h 47"/>
                <a:gd name="T18" fmla="*/ 0 w 23"/>
                <a:gd name="T19" fmla="*/ 0 h 47"/>
                <a:gd name="T20" fmla="*/ 0 w 23"/>
                <a:gd name="T21" fmla="*/ 0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47"/>
                <a:gd name="T35" fmla="*/ 23 w 23"/>
                <a:gd name="T36" fmla="*/ 47 h 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47">
                  <a:moveTo>
                    <a:pt x="2" y="3"/>
                  </a:moveTo>
                  <a:lnTo>
                    <a:pt x="0" y="25"/>
                  </a:lnTo>
                  <a:lnTo>
                    <a:pt x="2" y="38"/>
                  </a:lnTo>
                  <a:lnTo>
                    <a:pt x="11" y="43"/>
                  </a:lnTo>
                  <a:lnTo>
                    <a:pt x="20" y="47"/>
                  </a:lnTo>
                  <a:lnTo>
                    <a:pt x="23" y="35"/>
                  </a:lnTo>
                  <a:lnTo>
                    <a:pt x="23" y="14"/>
                  </a:lnTo>
                  <a:lnTo>
                    <a:pt x="19" y="7"/>
                  </a:lnTo>
                  <a:lnTo>
                    <a:pt x="12" y="0"/>
                  </a:lnTo>
                  <a:lnTo>
                    <a:pt x="2" y="3"/>
                  </a:lnTo>
                  <a:close/>
                </a:path>
              </a:pathLst>
            </a:custGeom>
            <a:solidFill>
              <a:srgbClr val="B2B2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989" name="Freeform 77"/>
            <p:cNvSpPr>
              <a:spLocks/>
            </p:cNvSpPr>
            <p:nvPr/>
          </p:nvSpPr>
          <p:spPr bwMode="auto">
            <a:xfrm>
              <a:off x="3746" y="3062"/>
              <a:ext cx="3" cy="6"/>
            </a:xfrm>
            <a:custGeom>
              <a:avLst/>
              <a:gdLst>
                <a:gd name="T0" fmla="*/ 0 w 23"/>
                <a:gd name="T1" fmla="*/ 0 h 45"/>
                <a:gd name="T2" fmla="*/ 0 w 23"/>
                <a:gd name="T3" fmla="*/ 0 h 45"/>
                <a:gd name="T4" fmla="*/ 0 w 23"/>
                <a:gd name="T5" fmla="*/ 1 h 45"/>
                <a:gd name="T6" fmla="*/ 0 w 23"/>
                <a:gd name="T7" fmla="*/ 1 h 45"/>
                <a:gd name="T8" fmla="*/ 0 w 23"/>
                <a:gd name="T9" fmla="*/ 1 h 45"/>
                <a:gd name="T10" fmla="*/ 0 w 23"/>
                <a:gd name="T11" fmla="*/ 1 h 45"/>
                <a:gd name="T12" fmla="*/ 0 w 23"/>
                <a:gd name="T13" fmla="*/ 0 h 45"/>
                <a:gd name="T14" fmla="*/ 0 w 23"/>
                <a:gd name="T15" fmla="*/ 0 h 45"/>
                <a:gd name="T16" fmla="*/ 0 w 23"/>
                <a:gd name="T17" fmla="*/ 0 h 45"/>
                <a:gd name="T18" fmla="*/ 0 w 23"/>
                <a:gd name="T19" fmla="*/ 0 h 45"/>
                <a:gd name="T20" fmla="*/ 0 w 23"/>
                <a:gd name="T21" fmla="*/ 0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45"/>
                <a:gd name="T35" fmla="*/ 23 w 23"/>
                <a:gd name="T36" fmla="*/ 45 h 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45">
                  <a:moveTo>
                    <a:pt x="2" y="2"/>
                  </a:moveTo>
                  <a:lnTo>
                    <a:pt x="0" y="23"/>
                  </a:lnTo>
                  <a:lnTo>
                    <a:pt x="2" y="38"/>
                  </a:lnTo>
                  <a:lnTo>
                    <a:pt x="10" y="43"/>
                  </a:lnTo>
                  <a:lnTo>
                    <a:pt x="20" y="45"/>
                  </a:lnTo>
                  <a:lnTo>
                    <a:pt x="23" y="33"/>
                  </a:lnTo>
                  <a:lnTo>
                    <a:pt x="23" y="14"/>
                  </a:lnTo>
                  <a:lnTo>
                    <a:pt x="18" y="6"/>
                  </a:lnTo>
                  <a:lnTo>
                    <a:pt x="11" y="0"/>
                  </a:lnTo>
                  <a:lnTo>
                    <a:pt x="2" y="2"/>
                  </a:lnTo>
                  <a:close/>
                </a:path>
              </a:pathLst>
            </a:custGeom>
            <a:solidFill>
              <a:srgbClr val="B2B2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990" name="Freeform 78"/>
            <p:cNvSpPr>
              <a:spLocks/>
            </p:cNvSpPr>
            <p:nvPr/>
          </p:nvSpPr>
          <p:spPr bwMode="auto">
            <a:xfrm>
              <a:off x="3752" y="3065"/>
              <a:ext cx="3" cy="6"/>
            </a:xfrm>
            <a:custGeom>
              <a:avLst/>
              <a:gdLst>
                <a:gd name="T0" fmla="*/ 0 w 23"/>
                <a:gd name="T1" fmla="*/ 0 h 45"/>
                <a:gd name="T2" fmla="*/ 0 w 23"/>
                <a:gd name="T3" fmla="*/ 0 h 45"/>
                <a:gd name="T4" fmla="*/ 0 w 23"/>
                <a:gd name="T5" fmla="*/ 1 h 45"/>
                <a:gd name="T6" fmla="*/ 0 w 23"/>
                <a:gd name="T7" fmla="*/ 1 h 45"/>
                <a:gd name="T8" fmla="*/ 0 w 23"/>
                <a:gd name="T9" fmla="*/ 1 h 45"/>
                <a:gd name="T10" fmla="*/ 0 w 23"/>
                <a:gd name="T11" fmla="*/ 1 h 45"/>
                <a:gd name="T12" fmla="*/ 0 w 23"/>
                <a:gd name="T13" fmla="*/ 0 h 45"/>
                <a:gd name="T14" fmla="*/ 0 w 23"/>
                <a:gd name="T15" fmla="*/ 0 h 45"/>
                <a:gd name="T16" fmla="*/ 0 w 23"/>
                <a:gd name="T17" fmla="*/ 0 h 45"/>
                <a:gd name="T18" fmla="*/ 0 w 23"/>
                <a:gd name="T19" fmla="*/ 0 h 45"/>
                <a:gd name="T20" fmla="*/ 0 w 23"/>
                <a:gd name="T21" fmla="*/ 0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45"/>
                <a:gd name="T35" fmla="*/ 23 w 23"/>
                <a:gd name="T36" fmla="*/ 45 h 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45">
                  <a:moveTo>
                    <a:pt x="4" y="2"/>
                  </a:moveTo>
                  <a:lnTo>
                    <a:pt x="0" y="24"/>
                  </a:lnTo>
                  <a:lnTo>
                    <a:pt x="4" y="37"/>
                  </a:lnTo>
                  <a:lnTo>
                    <a:pt x="11" y="42"/>
                  </a:lnTo>
                  <a:lnTo>
                    <a:pt x="21" y="45"/>
                  </a:lnTo>
                  <a:lnTo>
                    <a:pt x="23" y="34"/>
                  </a:lnTo>
                  <a:lnTo>
                    <a:pt x="23" y="14"/>
                  </a:lnTo>
                  <a:lnTo>
                    <a:pt x="20" y="7"/>
                  </a:lnTo>
                  <a:lnTo>
                    <a:pt x="12" y="0"/>
                  </a:lnTo>
                  <a:lnTo>
                    <a:pt x="4" y="2"/>
                  </a:lnTo>
                  <a:close/>
                </a:path>
              </a:pathLst>
            </a:custGeom>
            <a:solidFill>
              <a:srgbClr val="B2B2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991" name="Freeform 79"/>
            <p:cNvSpPr>
              <a:spLocks/>
            </p:cNvSpPr>
            <p:nvPr/>
          </p:nvSpPr>
          <p:spPr bwMode="auto">
            <a:xfrm>
              <a:off x="3758" y="3068"/>
              <a:ext cx="3" cy="6"/>
            </a:xfrm>
            <a:custGeom>
              <a:avLst/>
              <a:gdLst>
                <a:gd name="T0" fmla="*/ 0 w 21"/>
                <a:gd name="T1" fmla="*/ 0 h 44"/>
                <a:gd name="T2" fmla="*/ 0 w 21"/>
                <a:gd name="T3" fmla="*/ 0 h 44"/>
                <a:gd name="T4" fmla="*/ 0 w 21"/>
                <a:gd name="T5" fmla="*/ 1 h 44"/>
                <a:gd name="T6" fmla="*/ 0 w 21"/>
                <a:gd name="T7" fmla="*/ 1 h 44"/>
                <a:gd name="T8" fmla="*/ 0 w 21"/>
                <a:gd name="T9" fmla="*/ 1 h 44"/>
                <a:gd name="T10" fmla="*/ 0 w 21"/>
                <a:gd name="T11" fmla="*/ 1 h 44"/>
                <a:gd name="T12" fmla="*/ 0 w 21"/>
                <a:gd name="T13" fmla="*/ 0 h 44"/>
                <a:gd name="T14" fmla="*/ 0 w 21"/>
                <a:gd name="T15" fmla="*/ 0 h 44"/>
                <a:gd name="T16" fmla="*/ 0 w 21"/>
                <a:gd name="T17" fmla="*/ 0 h 44"/>
                <a:gd name="T18" fmla="*/ 0 w 21"/>
                <a:gd name="T19" fmla="*/ 0 h 44"/>
                <a:gd name="T20" fmla="*/ 0 w 21"/>
                <a:gd name="T21" fmla="*/ 0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44"/>
                <a:gd name="T35" fmla="*/ 21 w 21"/>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44">
                  <a:moveTo>
                    <a:pt x="2" y="2"/>
                  </a:moveTo>
                  <a:lnTo>
                    <a:pt x="0" y="24"/>
                  </a:lnTo>
                  <a:lnTo>
                    <a:pt x="2" y="37"/>
                  </a:lnTo>
                  <a:lnTo>
                    <a:pt x="9" y="41"/>
                  </a:lnTo>
                  <a:lnTo>
                    <a:pt x="19" y="44"/>
                  </a:lnTo>
                  <a:lnTo>
                    <a:pt x="21" y="32"/>
                  </a:lnTo>
                  <a:lnTo>
                    <a:pt x="21" y="13"/>
                  </a:lnTo>
                  <a:lnTo>
                    <a:pt x="18" y="6"/>
                  </a:lnTo>
                  <a:lnTo>
                    <a:pt x="10" y="0"/>
                  </a:lnTo>
                  <a:lnTo>
                    <a:pt x="2" y="2"/>
                  </a:lnTo>
                  <a:close/>
                </a:path>
              </a:pathLst>
            </a:custGeom>
            <a:solidFill>
              <a:srgbClr val="B2B2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992" name="Freeform 80"/>
            <p:cNvSpPr>
              <a:spLocks/>
            </p:cNvSpPr>
            <p:nvPr/>
          </p:nvSpPr>
          <p:spPr bwMode="auto">
            <a:xfrm>
              <a:off x="3765" y="3071"/>
              <a:ext cx="3" cy="6"/>
            </a:xfrm>
            <a:custGeom>
              <a:avLst/>
              <a:gdLst>
                <a:gd name="T0" fmla="*/ 0 w 21"/>
                <a:gd name="T1" fmla="*/ 0 h 44"/>
                <a:gd name="T2" fmla="*/ 0 w 21"/>
                <a:gd name="T3" fmla="*/ 0 h 44"/>
                <a:gd name="T4" fmla="*/ 0 w 21"/>
                <a:gd name="T5" fmla="*/ 1 h 44"/>
                <a:gd name="T6" fmla="*/ 0 w 21"/>
                <a:gd name="T7" fmla="*/ 1 h 44"/>
                <a:gd name="T8" fmla="*/ 0 w 21"/>
                <a:gd name="T9" fmla="*/ 1 h 44"/>
                <a:gd name="T10" fmla="*/ 0 w 21"/>
                <a:gd name="T11" fmla="*/ 1 h 44"/>
                <a:gd name="T12" fmla="*/ 0 w 21"/>
                <a:gd name="T13" fmla="*/ 0 h 44"/>
                <a:gd name="T14" fmla="*/ 0 w 21"/>
                <a:gd name="T15" fmla="*/ 0 h 44"/>
                <a:gd name="T16" fmla="*/ 0 w 21"/>
                <a:gd name="T17" fmla="*/ 0 h 44"/>
                <a:gd name="T18" fmla="*/ 0 w 21"/>
                <a:gd name="T19" fmla="*/ 0 h 44"/>
                <a:gd name="T20" fmla="*/ 0 w 21"/>
                <a:gd name="T21" fmla="*/ 0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44"/>
                <a:gd name="T35" fmla="*/ 21 w 21"/>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44">
                  <a:moveTo>
                    <a:pt x="2" y="3"/>
                  </a:moveTo>
                  <a:lnTo>
                    <a:pt x="0" y="23"/>
                  </a:lnTo>
                  <a:lnTo>
                    <a:pt x="2" y="36"/>
                  </a:lnTo>
                  <a:lnTo>
                    <a:pt x="9" y="41"/>
                  </a:lnTo>
                  <a:lnTo>
                    <a:pt x="19" y="44"/>
                  </a:lnTo>
                  <a:lnTo>
                    <a:pt x="21" y="33"/>
                  </a:lnTo>
                  <a:lnTo>
                    <a:pt x="21" y="13"/>
                  </a:lnTo>
                  <a:lnTo>
                    <a:pt x="18" y="6"/>
                  </a:lnTo>
                  <a:lnTo>
                    <a:pt x="11" y="0"/>
                  </a:lnTo>
                  <a:lnTo>
                    <a:pt x="2" y="3"/>
                  </a:lnTo>
                  <a:close/>
                </a:path>
              </a:pathLst>
            </a:custGeom>
            <a:solidFill>
              <a:srgbClr val="B2B2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993" name="Freeform 81"/>
            <p:cNvSpPr>
              <a:spLocks/>
            </p:cNvSpPr>
            <p:nvPr/>
          </p:nvSpPr>
          <p:spPr bwMode="auto">
            <a:xfrm>
              <a:off x="3771" y="3074"/>
              <a:ext cx="3" cy="6"/>
            </a:xfrm>
            <a:custGeom>
              <a:avLst/>
              <a:gdLst>
                <a:gd name="T0" fmla="*/ 0 w 20"/>
                <a:gd name="T1" fmla="*/ 0 h 42"/>
                <a:gd name="T2" fmla="*/ 0 w 20"/>
                <a:gd name="T3" fmla="*/ 0 h 42"/>
                <a:gd name="T4" fmla="*/ 0 w 20"/>
                <a:gd name="T5" fmla="*/ 1 h 42"/>
                <a:gd name="T6" fmla="*/ 0 w 20"/>
                <a:gd name="T7" fmla="*/ 1 h 42"/>
                <a:gd name="T8" fmla="*/ 0 w 20"/>
                <a:gd name="T9" fmla="*/ 1 h 42"/>
                <a:gd name="T10" fmla="*/ 0 w 20"/>
                <a:gd name="T11" fmla="*/ 1 h 42"/>
                <a:gd name="T12" fmla="*/ 0 w 20"/>
                <a:gd name="T13" fmla="*/ 0 h 42"/>
                <a:gd name="T14" fmla="*/ 0 w 20"/>
                <a:gd name="T15" fmla="*/ 0 h 42"/>
                <a:gd name="T16" fmla="*/ 0 w 20"/>
                <a:gd name="T17" fmla="*/ 0 h 42"/>
                <a:gd name="T18" fmla="*/ 0 w 20"/>
                <a:gd name="T19" fmla="*/ 0 h 42"/>
                <a:gd name="T20" fmla="*/ 0 w 20"/>
                <a:gd name="T21" fmla="*/ 0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42"/>
                <a:gd name="T35" fmla="*/ 20 w 20"/>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42">
                  <a:moveTo>
                    <a:pt x="2" y="2"/>
                  </a:moveTo>
                  <a:lnTo>
                    <a:pt x="0" y="23"/>
                  </a:lnTo>
                  <a:lnTo>
                    <a:pt x="2" y="36"/>
                  </a:lnTo>
                  <a:lnTo>
                    <a:pt x="9" y="40"/>
                  </a:lnTo>
                  <a:lnTo>
                    <a:pt x="18" y="42"/>
                  </a:lnTo>
                  <a:lnTo>
                    <a:pt x="20" y="31"/>
                  </a:lnTo>
                  <a:lnTo>
                    <a:pt x="20" y="13"/>
                  </a:lnTo>
                  <a:lnTo>
                    <a:pt x="17" y="5"/>
                  </a:lnTo>
                  <a:lnTo>
                    <a:pt x="11" y="0"/>
                  </a:lnTo>
                  <a:lnTo>
                    <a:pt x="2" y="2"/>
                  </a:lnTo>
                  <a:close/>
                </a:path>
              </a:pathLst>
            </a:custGeom>
            <a:solidFill>
              <a:srgbClr val="B2B2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994" name="Freeform 82"/>
            <p:cNvSpPr>
              <a:spLocks/>
            </p:cNvSpPr>
            <p:nvPr/>
          </p:nvSpPr>
          <p:spPr bwMode="auto">
            <a:xfrm>
              <a:off x="3777" y="3076"/>
              <a:ext cx="3" cy="7"/>
            </a:xfrm>
            <a:custGeom>
              <a:avLst/>
              <a:gdLst>
                <a:gd name="T0" fmla="*/ 0 w 22"/>
                <a:gd name="T1" fmla="*/ 0 h 43"/>
                <a:gd name="T2" fmla="*/ 0 w 22"/>
                <a:gd name="T3" fmla="*/ 1 h 43"/>
                <a:gd name="T4" fmla="*/ 0 w 22"/>
                <a:gd name="T5" fmla="*/ 1 h 43"/>
                <a:gd name="T6" fmla="*/ 0 w 22"/>
                <a:gd name="T7" fmla="*/ 1 h 43"/>
                <a:gd name="T8" fmla="*/ 0 w 22"/>
                <a:gd name="T9" fmla="*/ 1 h 43"/>
                <a:gd name="T10" fmla="*/ 0 w 22"/>
                <a:gd name="T11" fmla="*/ 1 h 43"/>
                <a:gd name="T12" fmla="*/ 0 w 22"/>
                <a:gd name="T13" fmla="*/ 0 h 43"/>
                <a:gd name="T14" fmla="*/ 0 w 22"/>
                <a:gd name="T15" fmla="*/ 0 h 43"/>
                <a:gd name="T16" fmla="*/ 0 w 22"/>
                <a:gd name="T17" fmla="*/ 0 h 43"/>
                <a:gd name="T18" fmla="*/ 0 w 22"/>
                <a:gd name="T19" fmla="*/ 0 h 43"/>
                <a:gd name="T20" fmla="*/ 0 w 22"/>
                <a:gd name="T21" fmla="*/ 0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43"/>
                <a:gd name="T35" fmla="*/ 22 w 22"/>
                <a:gd name="T36" fmla="*/ 43 h 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43">
                  <a:moveTo>
                    <a:pt x="3" y="3"/>
                  </a:moveTo>
                  <a:lnTo>
                    <a:pt x="0" y="22"/>
                  </a:lnTo>
                  <a:lnTo>
                    <a:pt x="3" y="35"/>
                  </a:lnTo>
                  <a:lnTo>
                    <a:pt x="10" y="41"/>
                  </a:lnTo>
                  <a:lnTo>
                    <a:pt x="20" y="43"/>
                  </a:lnTo>
                  <a:lnTo>
                    <a:pt x="22" y="32"/>
                  </a:lnTo>
                  <a:lnTo>
                    <a:pt x="22" y="13"/>
                  </a:lnTo>
                  <a:lnTo>
                    <a:pt x="18" y="6"/>
                  </a:lnTo>
                  <a:lnTo>
                    <a:pt x="11" y="0"/>
                  </a:lnTo>
                  <a:lnTo>
                    <a:pt x="3" y="3"/>
                  </a:lnTo>
                  <a:close/>
                </a:path>
              </a:pathLst>
            </a:custGeom>
            <a:solidFill>
              <a:srgbClr val="B2B2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995" name="Freeform 83"/>
            <p:cNvSpPr>
              <a:spLocks/>
            </p:cNvSpPr>
            <p:nvPr/>
          </p:nvSpPr>
          <p:spPr bwMode="auto">
            <a:xfrm>
              <a:off x="3783" y="3079"/>
              <a:ext cx="3" cy="6"/>
            </a:xfrm>
            <a:custGeom>
              <a:avLst/>
              <a:gdLst>
                <a:gd name="T0" fmla="*/ 0 w 21"/>
                <a:gd name="T1" fmla="*/ 0 h 42"/>
                <a:gd name="T2" fmla="*/ 0 w 21"/>
                <a:gd name="T3" fmla="*/ 0 h 42"/>
                <a:gd name="T4" fmla="*/ 0 w 21"/>
                <a:gd name="T5" fmla="*/ 1 h 42"/>
                <a:gd name="T6" fmla="*/ 0 w 21"/>
                <a:gd name="T7" fmla="*/ 1 h 42"/>
                <a:gd name="T8" fmla="*/ 0 w 21"/>
                <a:gd name="T9" fmla="*/ 1 h 42"/>
                <a:gd name="T10" fmla="*/ 0 w 21"/>
                <a:gd name="T11" fmla="*/ 1 h 42"/>
                <a:gd name="T12" fmla="*/ 0 w 21"/>
                <a:gd name="T13" fmla="*/ 0 h 42"/>
                <a:gd name="T14" fmla="*/ 0 w 21"/>
                <a:gd name="T15" fmla="*/ 0 h 42"/>
                <a:gd name="T16" fmla="*/ 0 w 21"/>
                <a:gd name="T17" fmla="*/ 0 h 42"/>
                <a:gd name="T18" fmla="*/ 0 w 21"/>
                <a:gd name="T19" fmla="*/ 0 h 42"/>
                <a:gd name="T20" fmla="*/ 0 w 21"/>
                <a:gd name="T21" fmla="*/ 0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42"/>
                <a:gd name="T35" fmla="*/ 21 w 21"/>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42">
                  <a:moveTo>
                    <a:pt x="2" y="3"/>
                  </a:moveTo>
                  <a:lnTo>
                    <a:pt x="0" y="23"/>
                  </a:lnTo>
                  <a:lnTo>
                    <a:pt x="2" y="36"/>
                  </a:lnTo>
                  <a:lnTo>
                    <a:pt x="10" y="40"/>
                  </a:lnTo>
                  <a:lnTo>
                    <a:pt x="19" y="42"/>
                  </a:lnTo>
                  <a:lnTo>
                    <a:pt x="21" y="31"/>
                  </a:lnTo>
                  <a:lnTo>
                    <a:pt x="21" y="13"/>
                  </a:lnTo>
                  <a:lnTo>
                    <a:pt x="18" y="6"/>
                  </a:lnTo>
                  <a:lnTo>
                    <a:pt x="11" y="0"/>
                  </a:lnTo>
                  <a:lnTo>
                    <a:pt x="2" y="3"/>
                  </a:lnTo>
                  <a:close/>
                </a:path>
              </a:pathLst>
            </a:custGeom>
            <a:solidFill>
              <a:srgbClr val="B2B2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996" name="Freeform 84"/>
            <p:cNvSpPr>
              <a:spLocks/>
            </p:cNvSpPr>
            <p:nvPr/>
          </p:nvSpPr>
          <p:spPr bwMode="auto">
            <a:xfrm>
              <a:off x="3790" y="3082"/>
              <a:ext cx="3" cy="6"/>
            </a:xfrm>
            <a:custGeom>
              <a:avLst/>
              <a:gdLst>
                <a:gd name="T0" fmla="*/ 0 w 20"/>
                <a:gd name="T1" fmla="*/ 0 h 42"/>
                <a:gd name="T2" fmla="*/ 0 w 20"/>
                <a:gd name="T3" fmla="*/ 0 h 42"/>
                <a:gd name="T4" fmla="*/ 0 w 20"/>
                <a:gd name="T5" fmla="*/ 1 h 42"/>
                <a:gd name="T6" fmla="*/ 0 w 20"/>
                <a:gd name="T7" fmla="*/ 1 h 42"/>
                <a:gd name="T8" fmla="*/ 0 w 20"/>
                <a:gd name="T9" fmla="*/ 1 h 42"/>
                <a:gd name="T10" fmla="*/ 0 w 20"/>
                <a:gd name="T11" fmla="*/ 1 h 42"/>
                <a:gd name="T12" fmla="*/ 0 w 20"/>
                <a:gd name="T13" fmla="*/ 0 h 42"/>
                <a:gd name="T14" fmla="*/ 0 w 20"/>
                <a:gd name="T15" fmla="*/ 0 h 42"/>
                <a:gd name="T16" fmla="*/ 0 w 20"/>
                <a:gd name="T17" fmla="*/ 0 h 42"/>
                <a:gd name="T18" fmla="*/ 0 w 20"/>
                <a:gd name="T19" fmla="*/ 0 h 42"/>
                <a:gd name="T20" fmla="*/ 0 w 20"/>
                <a:gd name="T21" fmla="*/ 0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42"/>
                <a:gd name="T35" fmla="*/ 20 w 20"/>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42">
                  <a:moveTo>
                    <a:pt x="2" y="3"/>
                  </a:moveTo>
                  <a:lnTo>
                    <a:pt x="0" y="22"/>
                  </a:lnTo>
                  <a:lnTo>
                    <a:pt x="2" y="34"/>
                  </a:lnTo>
                  <a:lnTo>
                    <a:pt x="8" y="38"/>
                  </a:lnTo>
                  <a:lnTo>
                    <a:pt x="18" y="42"/>
                  </a:lnTo>
                  <a:lnTo>
                    <a:pt x="20" y="31"/>
                  </a:lnTo>
                  <a:lnTo>
                    <a:pt x="20" y="13"/>
                  </a:lnTo>
                  <a:lnTo>
                    <a:pt x="17" y="6"/>
                  </a:lnTo>
                  <a:lnTo>
                    <a:pt x="9" y="0"/>
                  </a:lnTo>
                  <a:lnTo>
                    <a:pt x="2" y="3"/>
                  </a:lnTo>
                  <a:close/>
                </a:path>
              </a:pathLst>
            </a:custGeom>
            <a:solidFill>
              <a:srgbClr val="B2B2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997" name="Freeform 85"/>
            <p:cNvSpPr>
              <a:spLocks/>
            </p:cNvSpPr>
            <p:nvPr/>
          </p:nvSpPr>
          <p:spPr bwMode="auto">
            <a:xfrm>
              <a:off x="3630" y="3021"/>
              <a:ext cx="233" cy="118"/>
            </a:xfrm>
            <a:custGeom>
              <a:avLst/>
              <a:gdLst>
                <a:gd name="T0" fmla="*/ 1 w 1636"/>
                <a:gd name="T1" fmla="*/ 1 h 826"/>
                <a:gd name="T2" fmla="*/ 1 w 1636"/>
                <a:gd name="T3" fmla="*/ 2 h 826"/>
                <a:gd name="T4" fmla="*/ 1 w 1636"/>
                <a:gd name="T5" fmla="*/ 2 h 826"/>
                <a:gd name="T6" fmla="*/ 2 w 1636"/>
                <a:gd name="T7" fmla="*/ 3 h 826"/>
                <a:gd name="T8" fmla="*/ 5 w 1636"/>
                <a:gd name="T9" fmla="*/ 5 h 826"/>
                <a:gd name="T10" fmla="*/ 13 w 1636"/>
                <a:gd name="T11" fmla="*/ 8 h 826"/>
                <a:gd name="T12" fmla="*/ 22 w 1636"/>
                <a:gd name="T13" fmla="*/ 12 h 826"/>
                <a:gd name="T14" fmla="*/ 25 w 1636"/>
                <a:gd name="T15" fmla="*/ 12 h 826"/>
                <a:gd name="T16" fmla="*/ 26 w 1636"/>
                <a:gd name="T17" fmla="*/ 11 h 826"/>
                <a:gd name="T18" fmla="*/ 27 w 1636"/>
                <a:gd name="T19" fmla="*/ 11 h 826"/>
                <a:gd name="T20" fmla="*/ 28 w 1636"/>
                <a:gd name="T21" fmla="*/ 11 h 826"/>
                <a:gd name="T22" fmla="*/ 29 w 1636"/>
                <a:gd name="T23" fmla="*/ 12 h 826"/>
                <a:gd name="T24" fmla="*/ 30 w 1636"/>
                <a:gd name="T25" fmla="*/ 12 h 826"/>
                <a:gd name="T26" fmla="*/ 31 w 1636"/>
                <a:gd name="T27" fmla="*/ 13 h 826"/>
                <a:gd name="T28" fmla="*/ 32 w 1636"/>
                <a:gd name="T29" fmla="*/ 13 h 826"/>
                <a:gd name="T30" fmla="*/ 33 w 1636"/>
                <a:gd name="T31" fmla="*/ 14 h 826"/>
                <a:gd name="T32" fmla="*/ 33 w 1636"/>
                <a:gd name="T33" fmla="*/ 17 h 826"/>
                <a:gd name="T34" fmla="*/ 29 w 1636"/>
                <a:gd name="T35" fmla="*/ 16 h 826"/>
                <a:gd name="T36" fmla="*/ 1 w 1636"/>
                <a:gd name="T37" fmla="*/ 4 h 826"/>
                <a:gd name="T38" fmla="*/ 0 w 1636"/>
                <a:gd name="T39" fmla="*/ 2 h 826"/>
                <a:gd name="T40" fmla="*/ 1 w 1636"/>
                <a:gd name="T41" fmla="*/ 1 h 826"/>
                <a:gd name="T42" fmla="*/ 3 w 1636"/>
                <a:gd name="T43" fmla="*/ 0 h 826"/>
                <a:gd name="T44" fmla="*/ 1 w 1636"/>
                <a:gd name="T45" fmla="*/ 1 h 826"/>
                <a:gd name="T46" fmla="*/ 1 w 1636"/>
                <a:gd name="T47" fmla="*/ 1 h 8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36"/>
                <a:gd name="T73" fmla="*/ 0 h 826"/>
                <a:gd name="T74" fmla="*/ 1636 w 1636"/>
                <a:gd name="T75" fmla="*/ 826 h 82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36" h="826">
                  <a:moveTo>
                    <a:pt x="71" y="54"/>
                  </a:moveTo>
                  <a:lnTo>
                    <a:pt x="46" y="86"/>
                  </a:lnTo>
                  <a:lnTo>
                    <a:pt x="50" y="111"/>
                  </a:lnTo>
                  <a:lnTo>
                    <a:pt x="114" y="163"/>
                  </a:lnTo>
                  <a:lnTo>
                    <a:pt x="254" y="239"/>
                  </a:lnTo>
                  <a:lnTo>
                    <a:pt x="631" y="397"/>
                  </a:lnTo>
                  <a:lnTo>
                    <a:pt x="1058" y="573"/>
                  </a:lnTo>
                  <a:lnTo>
                    <a:pt x="1243" y="589"/>
                  </a:lnTo>
                  <a:lnTo>
                    <a:pt x="1295" y="552"/>
                  </a:lnTo>
                  <a:lnTo>
                    <a:pt x="1355" y="550"/>
                  </a:lnTo>
                  <a:lnTo>
                    <a:pt x="1388" y="560"/>
                  </a:lnTo>
                  <a:lnTo>
                    <a:pt x="1426" y="564"/>
                  </a:lnTo>
                  <a:lnTo>
                    <a:pt x="1476" y="581"/>
                  </a:lnTo>
                  <a:lnTo>
                    <a:pt x="1531" y="616"/>
                  </a:lnTo>
                  <a:lnTo>
                    <a:pt x="1575" y="658"/>
                  </a:lnTo>
                  <a:lnTo>
                    <a:pt x="1636" y="703"/>
                  </a:lnTo>
                  <a:lnTo>
                    <a:pt x="1609" y="826"/>
                  </a:lnTo>
                  <a:lnTo>
                    <a:pt x="1438" y="803"/>
                  </a:lnTo>
                  <a:lnTo>
                    <a:pt x="48" y="187"/>
                  </a:lnTo>
                  <a:lnTo>
                    <a:pt x="0" y="108"/>
                  </a:lnTo>
                  <a:lnTo>
                    <a:pt x="41" y="47"/>
                  </a:lnTo>
                  <a:lnTo>
                    <a:pt x="154" y="0"/>
                  </a:lnTo>
                  <a:lnTo>
                    <a:pt x="71" y="54"/>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998" name="Freeform 86"/>
            <p:cNvSpPr>
              <a:spLocks/>
            </p:cNvSpPr>
            <p:nvPr/>
          </p:nvSpPr>
          <p:spPr bwMode="auto">
            <a:xfrm>
              <a:off x="3876" y="3142"/>
              <a:ext cx="114" cy="44"/>
            </a:xfrm>
            <a:custGeom>
              <a:avLst/>
              <a:gdLst>
                <a:gd name="T0" fmla="*/ 4 w 796"/>
                <a:gd name="T1" fmla="*/ 1 h 311"/>
                <a:gd name="T2" fmla="*/ 11 w 796"/>
                <a:gd name="T3" fmla="*/ 3 h 311"/>
                <a:gd name="T4" fmla="*/ 11 w 796"/>
                <a:gd name="T5" fmla="*/ 3 h 311"/>
                <a:gd name="T6" fmla="*/ 11 w 796"/>
                <a:gd name="T7" fmla="*/ 4 h 311"/>
                <a:gd name="T8" fmla="*/ 12 w 796"/>
                <a:gd name="T9" fmla="*/ 4 h 311"/>
                <a:gd name="T10" fmla="*/ 13 w 796"/>
                <a:gd name="T11" fmla="*/ 4 h 311"/>
                <a:gd name="T12" fmla="*/ 14 w 796"/>
                <a:gd name="T13" fmla="*/ 4 h 311"/>
                <a:gd name="T14" fmla="*/ 14 w 796"/>
                <a:gd name="T15" fmla="*/ 3 h 311"/>
                <a:gd name="T16" fmla="*/ 16 w 796"/>
                <a:gd name="T17" fmla="*/ 5 h 311"/>
                <a:gd name="T18" fmla="*/ 15 w 796"/>
                <a:gd name="T19" fmla="*/ 6 h 311"/>
                <a:gd name="T20" fmla="*/ 8 w 796"/>
                <a:gd name="T21" fmla="*/ 5 h 311"/>
                <a:gd name="T22" fmla="*/ 0 w 796"/>
                <a:gd name="T23" fmla="*/ 0 h 311"/>
                <a:gd name="T24" fmla="*/ 2 w 796"/>
                <a:gd name="T25" fmla="*/ 0 h 311"/>
                <a:gd name="T26" fmla="*/ 4 w 796"/>
                <a:gd name="T27" fmla="*/ 1 h 311"/>
                <a:gd name="T28" fmla="*/ 4 w 796"/>
                <a:gd name="T29" fmla="*/ 1 h 3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96"/>
                <a:gd name="T46" fmla="*/ 0 h 311"/>
                <a:gd name="T47" fmla="*/ 796 w 796"/>
                <a:gd name="T48" fmla="*/ 311 h 3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96" h="311">
                  <a:moveTo>
                    <a:pt x="179" y="25"/>
                  </a:moveTo>
                  <a:lnTo>
                    <a:pt x="515" y="172"/>
                  </a:lnTo>
                  <a:lnTo>
                    <a:pt x="523" y="138"/>
                  </a:lnTo>
                  <a:lnTo>
                    <a:pt x="560" y="190"/>
                  </a:lnTo>
                  <a:lnTo>
                    <a:pt x="599" y="205"/>
                  </a:lnTo>
                  <a:lnTo>
                    <a:pt x="644" y="212"/>
                  </a:lnTo>
                  <a:lnTo>
                    <a:pt x="680" y="215"/>
                  </a:lnTo>
                  <a:lnTo>
                    <a:pt x="694" y="172"/>
                  </a:lnTo>
                  <a:lnTo>
                    <a:pt x="796" y="237"/>
                  </a:lnTo>
                  <a:lnTo>
                    <a:pt x="725" y="311"/>
                  </a:lnTo>
                  <a:lnTo>
                    <a:pt x="393" y="232"/>
                  </a:lnTo>
                  <a:lnTo>
                    <a:pt x="0" y="2"/>
                  </a:lnTo>
                  <a:lnTo>
                    <a:pt x="115" y="0"/>
                  </a:lnTo>
                  <a:lnTo>
                    <a:pt x="179" y="25"/>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999" name="Freeform 87"/>
            <p:cNvSpPr>
              <a:spLocks/>
            </p:cNvSpPr>
            <p:nvPr/>
          </p:nvSpPr>
          <p:spPr bwMode="auto">
            <a:xfrm>
              <a:off x="3857" y="3143"/>
              <a:ext cx="135" cy="48"/>
            </a:xfrm>
            <a:custGeom>
              <a:avLst/>
              <a:gdLst>
                <a:gd name="T0" fmla="*/ 4 w 947"/>
                <a:gd name="T1" fmla="*/ 0 h 336"/>
                <a:gd name="T2" fmla="*/ 13 w 947"/>
                <a:gd name="T3" fmla="*/ 4 h 336"/>
                <a:gd name="T4" fmla="*/ 13 w 947"/>
                <a:gd name="T5" fmla="*/ 3 h 336"/>
                <a:gd name="T6" fmla="*/ 14 w 947"/>
                <a:gd name="T7" fmla="*/ 4 h 336"/>
                <a:gd name="T8" fmla="*/ 16 w 947"/>
                <a:gd name="T9" fmla="*/ 5 h 336"/>
                <a:gd name="T10" fmla="*/ 17 w 947"/>
                <a:gd name="T11" fmla="*/ 5 h 336"/>
                <a:gd name="T12" fmla="*/ 17 w 947"/>
                <a:gd name="T13" fmla="*/ 5 h 336"/>
                <a:gd name="T14" fmla="*/ 17 w 947"/>
                <a:gd name="T15" fmla="*/ 4 h 336"/>
                <a:gd name="T16" fmla="*/ 17 w 947"/>
                <a:gd name="T17" fmla="*/ 3 h 336"/>
                <a:gd name="T18" fmla="*/ 19 w 947"/>
                <a:gd name="T19" fmla="*/ 4 h 336"/>
                <a:gd name="T20" fmla="*/ 19 w 947"/>
                <a:gd name="T21" fmla="*/ 6 h 336"/>
                <a:gd name="T22" fmla="*/ 13 w 947"/>
                <a:gd name="T23" fmla="*/ 7 h 336"/>
                <a:gd name="T24" fmla="*/ 6 w 947"/>
                <a:gd name="T25" fmla="*/ 5 h 336"/>
                <a:gd name="T26" fmla="*/ 0 w 947"/>
                <a:gd name="T27" fmla="*/ 1 h 336"/>
                <a:gd name="T28" fmla="*/ 4 w 947"/>
                <a:gd name="T29" fmla="*/ 0 h 336"/>
                <a:gd name="T30" fmla="*/ 4 w 947"/>
                <a:gd name="T31" fmla="*/ 0 h 3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47"/>
                <a:gd name="T49" fmla="*/ 0 h 336"/>
                <a:gd name="T50" fmla="*/ 947 w 947"/>
                <a:gd name="T51" fmla="*/ 336 h 3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47" h="336">
                  <a:moveTo>
                    <a:pt x="172" y="0"/>
                  </a:moveTo>
                  <a:lnTo>
                    <a:pt x="631" y="193"/>
                  </a:lnTo>
                  <a:lnTo>
                    <a:pt x="656" y="139"/>
                  </a:lnTo>
                  <a:lnTo>
                    <a:pt x="681" y="207"/>
                  </a:lnTo>
                  <a:lnTo>
                    <a:pt x="781" y="229"/>
                  </a:lnTo>
                  <a:lnTo>
                    <a:pt x="829" y="232"/>
                  </a:lnTo>
                  <a:lnTo>
                    <a:pt x="849" y="229"/>
                  </a:lnTo>
                  <a:lnTo>
                    <a:pt x="833" y="193"/>
                  </a:lnTo>
                  <a:lnTo>
                    <a:pt x="829" y="162"/>
                  </a:lnTo>
                  <a:lnTo>
                    <a:pt x="947" y="212"/>
                  </a:lnTo>
                  <a:lnTo>
                    <a:pt x="937" y="318"/>
                  </a:lnTo>
                  <a:lnTo>
                    <a:pt x="650" y="336"/>
                  </a:lnTo>
                  <a:lnTo>
                    <a:pt x="317" y="229"/>
                  </a:lnTo>
                  <a:lnTo>
                    <a:pt x="0" y="27"/>
                  </a:lnTo>
                  <a:lnTo>
                    <a:pt x="172" y="0"/>
                  </a:ln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00" name="Freeform 88"/>
            <p:cNvSpPr>
              <a:spLocks/>
            </p:cNvSpPr>
            <p:nvPr/>
          </p:nvSpPr>
          <p:spPr bwMode="auto">
            <a:xfrm>
              <a:off x="3851" y="3142"/>
              <a:ext cx="145" cy="52"/>
            </a:xfrm>
            <a:custGeom>
              <a:avLst/>
              <a:gdLst>
                <a:gd name="T0" fmla="*/ 3 w 1014"/>
                <a:gd name="T1" fmla="*/ 1 h 367"/>
                <a:gd name="T2" fmla="*/ 8 w 1014"/>
                <a:gd name="T3" fmla="*/ 3 h 367"/>
                <a:gd name="T4" fmla="*/ 12 w 1014"/>
                <a:gd name="T5" fmla="*/ 5 h 367"/>
                <a:gd name="T6" fmla="*/ 13 w 1014"/>
                <a:gd name="T7" fmla="*/ 5 h 367"/>
                <a:gd name="T8" fmla="*/ 14 w 1014"/>
                <a:gd name="T9" fmla="*/ 4 h 367"/>
                <a:gd name="T10" fmla="*/ 14 w 1014"/>
                <a:gd name="T11" fmla="*/ 5 h 367"/>
                <a:gd name="T12" fmla="*/ 15 w 1014"/>
                <a:gd name="T13" fmla="*/ 6 h 367"/>
                <a:gd name="T14" fmla="*/ 17 w 1014"/>
                <a:gd name="T15" fmla="*/ 6 h 367"/>
                <a:gd name="T16" fmla="*/ 18 w 1014"/>
                <a:gd name="T17" fmla="*/ 6 h 367"/>
                <a:gd name="T18" fmla="*/ 19 w 1014"/>
                <a:gd name="T19" fmla="*/ 6 h 367"/>
                <a:gd name="T20" fmla="*/ 18 w 1014"/>
                <a:gd name="T21" fmla="*/ 5 h 367"/>
                <a:gd name="T22" fmla="*/ 18 w 1014"/>
                <a:gd name="T23" fmla="*/ 4 h 367"/>
                <a:gd name="T24" fmla="*/ 21 w 1014"/>
                <a:gd name="T25" fmla="*/ 5 h 367"/>
                <a:gd name="T26" fmla="*/ 21 w 1014"/>
                <a:gd name="T27" fmla="*/ 6 h 367"/>
                <a:gd name="T28" fmla="*/ 20 w 1014"/>
                <a:gd name="T29" fmla="*/ 7 h 367"/>
                <a:gd name="T30" fmla="*/ 16 w 1014"/>
                <a:gd name="T31" fmla="*/ 7 h 367"/>
                <a:gd name="T32" fmla="*/ 11 w 1014"/>
                <a:gd name="T33" fmla="*/ 7 h 367"/>
                <a:gd name="T34" fmla="*/ 0 w 1014"/>
                <a:gd name="T35" fmla="*/ 1 h 367"/>
                <a:gd name="T36" fmla="*/ 1 w 1014"/>
                <a:gd name="T37" fmla="*/ 0 h 367"/>
                <a:gd name="T38" fmla="*/ 3 w 1014"/>
                <a:gd name="T39" fmla="*/ 1 h 367"/>
                <a:gd name="T40" fmla="*/ 3 w 1014"/>
                <a:gd name="T41" fmla="*/ 1 h 3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14"/>
                <a:gd name="T64" fmla="*/ 0 h 367"/>
                <a:gd name="T65" fmla="*/ 1014 w 1014"/>
                <a:gd name="T66" fmla="*/ 367 h 3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14" h="367">
                  <a:moveTo>
                    <a:pt x="135" y="25"/>
                  </a:moveTo>
                  <a:lnTo>
                    <a:pt x="377" y="138"/>
                  </a:lnTo>
                  <a:lnTo>
                    <a:pt x="591" y="234"/>
                  </a:lnTo>
                  <a:lnTo>
                    <a:pt x="638" y="249"/>
                  </a:lnTo>
                  <a:lnTo>
                    <a:pt x="687" y="176"/>
                  </a:lnTo>
                  <a:lnTo>
                    <a:pt x="704" y="261"/>
                  </a:lnTo>
                  <a:lnTo>
                    <a:pt x="758" y="286"/>
                  </a:lnTo>
                  <a:lnTo>
                    <a:pt x="839" y="291"/>
                  </a:lnTo>
                  <a:lnTo>
                    <a:pt x="899" y="289"/>
                  </a:lnTo>
                  <a:lnTo>
                    <a:pt x="940" y="286"/>
                  </a:lnTo>
                  <a:lnTo>
                    <a:pt x="903" y="242"/>
                  </a:lnTo>
                  <a:lnTo>
                    <a:pt x="886" y="193"/>
                  </a:lnTo>
                  <a:lnTo>
                    <a:pt x="1009" y="259"/>
                  </a:lnTo>
                  <a:lnTo>
                    <a:pt x="1014" y="311"/>
                  </a:lnTo>
                  <a:lnTo>
                    <a:pt x="991" y="353"/>
                  </a:lnTo>
                  <a:lnTo>
                    <a:pt x="805" y="367"/>
                  </a:lnTo>
                  <a:lnTo>
                    <a:pt x="520" y="342"/>
                  </a:lnTo>
                  <a:lnTo>
                    <a:pt x="0" y="49"/>
                  </a:lnTo>
                  <a:lnTo>
                    <a:pt x="69" y="0"/>
                  </a:lnTo>
                  <a:lnTo>
                    <a:pt x="135" y="25"/>
                  </a:lnTo>
                  <a:close/>
                </a:path>
              </a:pathLst>
            </a:custGeom>
            <a:solidFill>
              <a:srgbClr val="B2B2B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01" name="Freeform 89"/>
            <p:cNvSpPr>
              <a:spLocks/>
            </p:cNvSpPr>
            <p:nvPr/>
          </p:nvSpPr>
          <p:spPr bwMode="auto">
            <a:xfrm>
              <a:off x="3723" y="3104"/>
              <a:ext cx="28" cy="23"/>
            </a:xfrm>
            <a:custGeom>
              <a:avLst/>
              <a:gdLst>
                <a:gd name="T0" fmla="*/ 1 w 193"/>
                <a:gd name="T1" fmla="*/ 1 h 158"/>
                <a:gd name="T2" fmla="*/ 3 w 193"/>
                <a:gd name="T3" fmla="*/ 2 h 158"/>
                <a:gd name="T4" fmla="*/ 2 w 193"/>
                <a:gd name="T5" fmla="*/ 3 h 158"/>
                <a:gd name="T6" fmla="*/ 3 w 193"/>
                <a:gd name="T7" fmla="*/ 3 h 158"/>
                <a:gd name="T8" fmla="*/ 4 w 193"/>
                <a:gd name="T9" fmla="*/ 2 h 158"/>
                <a:gd name="T10" fmla="*/ 0 w 193"/>
                <a:gd name="T11" fmla="*/ 0 h 158"/>
                <a:gd name="T12" fmla="*/ 1 w 193"/>
                <a:gd name="T13" fmla="*/ 1 h 158"/>
                <a:gd name="T14" fmla="*/ 1 w 193"/>
                <a:gd name="T15" fmla="*/ 1 h 158"/>
                <a:gd name="T16" fmla="*/ 0 60000 65536"/>
                <a:gd name="T17" fmla="*/ 0 60000 65536"/>
                <a:gd name="T18" fmla="*/ 0 60000 65536"/>
                <a:gd name="T19" fmla="*/ 0 60000 65536"/>
                <a:gd name="T20" fmla="*/ 0 60000 65536"/>
                <a:gd name="T21" fmla="*/ 0 60000 65536"/>
                <a:gd name="T22" fmla="*/ 0 60000 65536"/>
                <a:gd name="T23" fmla="*/ 0 60000 65536"/>
                <a:gd name="T24" fmla="*/ 0 w 193"/>
                <a:gd name="T25" fmla="*/ 0 h 158"/>
                <a:gd name="T26" fmla="*/ 193 w 193"/>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3" h="158">
                  <a:moveTo>
                    <a:pt x="32" y="47"/>
                  </a:moveTo>
                  <a:lnTo>
                    <a:pt x="153" y="114"/>
                  </a:lnTo>
                  <a:lnTo>
                    <a:pt x="120" y="158"/>
                  </a:lnTo>
                  <a:lnTo>
                    <a:pt x="167" y="158"/>
                  </a:lnTo>
                  <a:lnTo>
                    <a:pt x="193" y="92"/>
                  </a:lnTo>
                  <a:lnTo>
                    <a:pt x="0" y="0"/>
                  </a:lnTo>
                  <a:lnTo>
                    <a:pt x="32" y="47"/>
                  </a:lnTo>
                  <a:close/>
                </a:path>
              </a:pathLst>
            </a:custGeom>
            <a:solidFill>
              <a:srgbClr val="7F7F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02" name="Freeform 90"/>
            <p:cNvSpPr>
              <a:spLocks/>
            </p:cNvSpPr>
            <p:nvPr/>
          </p:nvSpPr>
          <p:spPr bwMode="auto">
            <a:xfrm>
              <a:off x="3951" y="3174"/>
              <a:ext cx="47" cy="20"/>
            </a:xfrm>
            <a:custGeom>
              <a:avLst/>
              <a:gdLst>
                <a:gd name="T0" fmla="*/ 4 w 327"/>
                <a:gd name="T1" fmla="*/ 0 h 141"/>
                <a:gd name="T2" fmla="*/ 5 w 327"/>
                <a:gd name="T3" fmla="*/ 1 h 141"/>
                <a:gd name="T4" fmla="*/ 6 w 327"/>
                <a:gd name="T5" fmla="*/ 2 h 141"/>
                <a:gd name="T6" fmla="*/ 6 w 327"/>
                <a:gd name="T7" fmla="*/ 2 h 141"/>
                <a:gd name="T8" fmla="*/ 4 w 327"/>
                <a:gd name="T9" fmla="*/ 2 h 141"/>
                <a:gd name="T10" fmla="*/ 0 w 327"/>
                <a:gd name="T11" fmla="*/ 3 h 141"/>
                <a:gd name="T12" fmla="*/ 3 w 327"/>
                <a:gd name="T13" fmla="*/ 3 h 141"/>
                <a:gd name="T14" fmla="*/ 6 w 327"/>
                <a:gd name="T15" fmla="*/ 3 h 141"/>
                <a:gd name="T16" fmla="*/ 7 w 327"/>
                <a:gd name="T17" fmla="*/ 2 h 141"/>
                <a:gd name="T18" fmla="*/ 7 w 327"/>
                <a:gd name="T19" fmla="*/ 1 h 141"/>
                <a:gd name="T20" fmla="*/ 4 w 327"/>
                <a:gd name="T21" fmla="*/ 0 h 141"/>
                <a:gd name="T22" fmla="*/ 4 w 327"/>
                <a:gd name="T23" fmla="*/ 0 h 1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7"/>
                <a:gd name="T37" fmla="*/ 0 h 141"/>
                <a:gd name="T38" fmla="*/ 327 w 327"/>
                <a:gd name="T39" fmla="*/ 141 h 1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7" h="141">
                  <a:moveTo>
                    <a:pt x="218" y="0"/>
                  </a:moveTo>
                  <a:lnTo>
                    <a:pt x="256" y="45"/>
                  </a:lnTo>
                  <a:lnTo>
                    <a:pt x="300" y="77"/>
                  </a:lnTo>
                  <a:lnTo>
                    <a:pt x="279" y="102"/>
                  </a:lnTo>
                  <a:lnTo>
                    <a:pt x="194" y="118"/>
                  </a:lnTo>
                  <a:lnTo>
                    <a:pt x="0" y="133"/>
                  </a:lnTo>
                  <a:lnTo>
                    <a:pt x="150" y="141"/>
                  </a:lnTo>
                  <a:lnTo>
                    <a:pt x="292" y="136"/>
                  </a:lnTo>
                  <a:lnTo>
                    <a:pt x="323" y="91"/>
                  </a:lnTo>
                  <a:lnTo>
                    <a:pt x="327" y="37"/>
                  </a:lnTo>
                  <a:lnTo>
                    <a:pt x="218" y="0"/>
                  </a:lnTo>
                  <a:close/>
                </a:path>
              </a:pathLst>
            </a:custGeom>
            <a:solidFill>
              <a:srgbClr val="6666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03" name="Freeform 91"/>
            <p:cNvSpPr>
              <a:spLocks/>
            </p:cNvSpPr>
            <p:nvPr/>
          </p:nvSpPr>
          <p:spPr bwMode="auto">
            <a:xfrm>
              <a:off x="3853" y="3146"/>
              <a:ext cx="142" cy="46"/>
            </a:xfrm>
            <a:custGeom>
              <a:avLst/>
              <a:gdLst>
                <a:gd name="T0" fmla="*/ 2 w 991"/>
                <a:gd name="T1" fmla="*/ 0 h 323"/>
                <a:gd name="T2" fmla="*/ 6 w 991"/>
                <a:gd name="T3" fmla="*/ 2 h 323"/>
                <a:gd name="T4" fmla="*/ 10 w 991"/>
                <a:gd name="T5" fmla="*/ 4 h 323"/>
                <a:gd name="T6" fmla="*/ 14 w 991"/>
                <a:gd name="T7" fmla="*/ 5 h 323"/>
                <a:gd name="T8" fmla="*/ 16 w 991"/>
                <a:gd name="T9" fmla="*/ 6 h 323"/>
                <a:gd name="T10" fmla="*/ 17 w 991"/>
                <a:gd name="T11" fmla="*/ 6 h 323"/>
                <a:gd name="T12" fmla="*/ 19 w 991"/>
                <a:gd name="T13" fmla="*/ 6 h 323"/>
                <a:gd name="T14" fmla="*/ 19 w 991"/>
                <a:gd name="T15" fmla="*/ 6 h 323"/>
                <a:gd name="T16" fmla="*/ 18 w 991"/>
                <a:gd name="T17" fmla="*/ 4 h 323"/>
                <a:gd name="T18" fmla="*/ 20 w 991"/>
                <a:gd name="T19" fmla="*/ 5 h 323"/>
                <a:gd name="T20" fmla="*/ 20 w 991"/>
                <a:gd name="T21" fmla="*/ 6 h 323"/>
                <a:gd name="T22" fmla="*/ 20 w 991"/>
                <a:gd name="T23" fmla="*/ 7 h 323"/>
                <a:gd name="T24" fmla="*/ 15 w 991"/>
                <a:gd name="T25" fmla="*/ 7 h 323"/>
                <a:gd name="T26" fmla="*/ 7 w 991"/>
                <a:gd name="T27" fmla="*/ 4 h 323"/>
                <a:gd name="T28" fmla="*/ 0 w 991"/>
                <a:gd name="T29" fmla="*/ 1 h 323"/>
                <a:gd name="T30" fmla="*/ 2 w 991"/>
                <a:gd name="T31" fmla="*/ 0 h 323"/>
                <a:gd name="T32" fmla="*/ 2 w 991"/>
                <a:gd name="T33" fmla="*/ 0 h 3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91"/>
                <a:gd name="T52" fmla="*/ 0 h 323"/>
                <a:gd name="T53" fmla="*/ 991 w 991"/>
                <a:gd name="T54" fmla="*/ 323 h 3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91" h="323">
                  <a:moveTo>
                    <a:pt x="81" y="0"/>
                  </a:moveTo>
                  <a:lnTo>
                    <a:pt x="306" y="120"/>
                  </a:lnTo>
                  <a:lnTo>
                    <a:pt x="495" y="206"/>
                  </a:lnTo>
                  <a:lnTo>
                    <a:pt x="661" y="263"/>
                  </a:lnTo>
                  <a:lnTo>
                    <a:pt x="778" y="287"/>
                  </a:lnTo>
                  <a:lnTo>
                    <a:pt x="854" y="287"/>
                  </a:lnTo>
                  <a:lnTo>
                    <a:pt x="914" y="284"/>
                  </a:lnTo>
                  <a:lnTo>
                    <a:pt x="944" y="275"/>
                  </a:lnTo>
                  <a:lnTo>
                    <a:pt x="893" y="177"/>
                  </a:lnTo>
                  <a:lnTo>
                    <a:pt x="988" y="228"/>
                  </a:lnTo>
                  <a:lnTo>
                    <a:pt x="991" y="287"/>
                  </a:lnTo>
                  <a:lnTo>
                    <a:pt x="953" y="323"/>
                  </a:lnTo>
                  <a:lnTo>
                    <a:pt x="736" y="323"/>
                  </a:lnTo>
                  <a:lnTo>
                    <a:pt x="351" y="209"/>
                  </a:lnTo>
                  <a:lnTo>
                    <a:pt x="0" y="25"/>
                  </a:lnTo>
                  <a:lnTo>
                    <a:pt x="81" y="0"/>
                  </a:lnTo>
                  <a:close/>
                </a:path>
              </a:pathLst>
            </a:custGeom>
            <a:solidFill>
              <a:srgbClr val="9999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04" name="Freeform 92"/>
            <p:cNvSpPr>
              <a:spLocks/>
            </p:cNvSpPr>
            <p:nvPr/>
          </p:nvSpPr>
          <p:spPr bwMode="auto">
            <a:xfrm>
              <a:off x="3648" y="3019"/>
              <a:ext cx="246" cy="97"/>
            </a:xfrm>
            <a:custGeom>
              <a:avLst/>
              <a:gdLst>
                <a:gd name="T0" fmla="*/ 0 w 1720"/>
                <a:gd name="T1" fmla="*/ 1 h 681"/>
                <a:gd name="T2" fmla="*/ 2 w 1720"/>
                <a:gd name="T3" fmla="*/ 0 h 681"/>
                <a:gd name="T4" fmla="*/ 3 w 1720"/>
                <a:gd name="T5" fmla="*/ 0 h 681"/>
                <a:gd name="T6" fmla="*/ 6 w 1720"/>
                <a:gd name="T7" fmla="*/ 1 h 681"/>
                <a:gd name="T8" fmla="*/ 15 w 1720"/>
                <a:gd name="T9" fmla="*/ 5 h 681"/>
                <a:gd name="T10" fmla="*/ 26 w 1720"/>
                <a:gd name="T11" fmla="*/ 11 h 681"/>
                <a:gd name="T12" fmla="*/ 33 w 1720"/>
                <a:gd name="T13" fmla="*/ 14 h 681"/>
                <a:gd name="T14" fmla="*/ 35 w 1720"/>
                <a:gd name="T15" fmla="*/ 14 h 681"/>
                <a:gd name="T16" fmla="*/ 25 w 1720"/>
                <a:gd name="T17" fmla="*/ 9 h 681"/>
                <a:gd name="T18" fmla="*/ 18 w 1720"/>
                <a:gd name="T19" fmla="*/ 6 h 681"/>
                <a:gd name="T20" fmla="*/ 11 w 1720"/>
                <a:gd name="T21" fmla="*/ 3 h 681"/>
                <a:gd name="T22" fmla="*/ 7 w 1720"/>
                <a:gd name="T23" fmla="*/ 1 h 681"/>
                <a:gd name="T24" fmla="*/ 4 w 1720"/>
                <a:gd name="T25" fmla="*/ 0 h 681"/>
                <a:gd name="T26" fmla="*/ 2 w 1720"/>
                <a:gd name="T27" fmla="*/ 0 h 681"/>
                <a:gd name="T28" fmla="*/ 1 w 1720"/>
                <a:gd name="T29" fmla="*/ 0 h 681"/>
                <a:gd name="T30" fmla="*/ 0 w 1720"/>
                <a:gd name="T31" fmla="*/ 1 h 681"/>
                <a:gd name="T32" fmla="*/ 0 w 1720"/>
                <a:gd name="T33" fmla="*/ 1 h 6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20"/>
                <a:gd name="T52" fmla="*/ 0 h 681"/>
                <a:gd name="T53" fmla="*/ 1720 w 1720"/>
                <a:gd name="T54" fmla="*/ 681 h 68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20" h="681">
                  <a:moveTo>
                    <a:pt x="0" y="31"/>
                  </a:moveTo>
                  <a:lnTo>
                    <a:pt x="76" y="14"/>
                  </a:lnTo>
                  <a:lnTo>
                    <a:pt x="147" y="22"/>
                  </a:lnTo>
                  <a:lnTo>
                    <a:pt x="305" y="71"/>
                  </a:lnTo>
                  <a:lnTo>
                    <a:pt x="746" y="270"/>
                  </a:lnTo>
                  <a:lnTo>
                    <a:pt x="1266" y="517"/>
                  </a:lnTo>
                  <a:lnTo>
                    <a:pt x="1617" y="677"/>
                  </a:lnTo>
                  <a:lnTo>
                    <a:pt x="1720" y="681"/>
                  </a:lnTo>
                  <a:lnTo>
                    <a:pt x="1219" y="461"/>
                  </a:lnTo>
                  <a:lnTo>
                    <a:pt x="863" y="293"/>
                  </a:lnTo>
                  <a:lnTo>
                    <a:pt x="552" y="145"/>
                  </a:lnTo>
                  <a:lnTo>
                    <a:pt x="363" y="64"/>
                  </a:lnTo>
                  <a:lnTo>
                    <a:pt x="218" y="17"/>
                  </a:lnTo>
                  <a:lnTo>
                    <a:pt x="120" y="0"/>
                  </a:lnTo>
                  <a:lnTo>
                    <a:pt x="56" y="0"/>
                  </a:lnTo>
                  <a:lnTo>
                    <a:pt x="0" y="31"/>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05" name="Freeform 93"/>
            <p:cNvSpPr>
              <a:spLocks/>
            </p:cNvSpPr>
            <p:nvPr/>
          </p:nvSpPr>
          <p:spPr bwMode="auto">
            <a:xfrm>
              <a:off x="3627" y="3027"/>
              <a:ext cx="235" cy="112"/>
            </a:xfrm>
            <a:custGeom>
              <a:avLst/>
              <a:gdLst>
                <a:gd name="T0" fmla="*/ 2 w 1646"/>
                <a:gd name="T1" fmla="*/ 0 h 782"/>
                <a:gd name="T2" fmla="*/ 2 w 1646"/>
                <a:gd name="T3" fmla="*/ 0 h 782"/>
                <a:gd name="T4" fmla="*/ 1 w 1646"/>
                <a:gd name="T5" fmla="*/ 1 h 782"/>
                <a:gd name="T6" fmla="*/ 1 w 1646"/>
                <a:gd name="T7" fmla="*/ 1 h 782"/>
                <a:gd name="T8" fmla="*/ 1 w 1646"/>
                <a:gd name="T9" fmla="*/ 2 h 782"/>
                <a:gd name="T10" fmla="*/ 3 w 1646"/>
                <a:gd name="T11" fmla="*/ 3 h 782"/>
                <a:gd name="T12" fmla="*/ 6 w 1646"/>
                <a:gd name="T13" fmla="*/ 5 h 782"/>
                <a:gd name="T14" fmla="*/ 13 w 1646"/>
                <a:gd name="T15" fmla="*/ 8 h 782"/>
                <a:gd name="T16" fmla="*/ 19 w 1646"/>
                <a:gd name="T17" fmla="*/ 11 h 782"/>
                <a:gd name="T18" fmla="*/ 23 w 1646"/>
                <a:gd name="T19" fmla="*/ 12 h 782"/>
                <a:gd name="T20" fmla="*/ 23 w 1646"/>
                <a:gd name="T21" fmla="*/ 12 h 782"/>
                <a:gd name="T22" fmla="*/ 24 w 1646"/>
                <a:gd name="T23" fmla="*/ 12 h 782"/>
                <a:gd name="T24" fmla="*/ 24 w 1646"/>
                <a:gd name="T25" fmla="*/ 12 h 782"/>
                <a:gd name="T26" fmla="*/ 24 w 1646"/>
                <a:gd name="T27" fmla="*/ 12 h 782"/>
                <a:gd name="T28" fmla="*/ 26 w 1646"/>
                <a:gd name="T29" fmla="*/ 13 h 782"/>
                <a:gd name="T30" fmla="*/ 26 w 1646"/>
                <a:gd name="T31" fmla="*/ 13 h 782"/>
                <a:gd name="T32" fmla="*/ 28 w 1646"/>
                <a:gd name="T33" fmla="*/ 13 h 782"/>
                <a:gd name="T34" fmla="*/ 28 w 1646"/>
                <a:gd name="T35" fmla="*/ 13 h 782"/>
                <a:gd name="T36" fmla="*/ 29 w 1646"/>
                <a:gd name="T37" fmla="*/ 11 h 782"/>
                <a:gd name="T38" fmla="*/ 30 w 1646"/>
                <a:gd name="T39" fmla="*/ 13 h 782"/>
                <a:gd name="T40" fmla="*/ 30 w 1646"/>
                <a:gd name="T41" fmla="*/ 13 h 782"/>
                <a:gd name="T42" fmla="*/ 31 w 1646"/>
                <a:gd name="T43" fmla="*/ 14 h 782"/>
                <a:gd name="T44" fmla="*/ 32 w 1646"/>
                <a:gd name="T45" fmla="*/ 14 h 782"/>
                <a:gd name="T46" fmla="*/ 33 w 1646"/>
                <a:gd name="T47" fmla="*/ 14 h 782"/>
                <a:gd name="T48" fmla="*/ 34 w 1646"/>
                <a:gd name="T49" fmla="*/ 15 h 782"/>
                <a:gd name="T50" fmla="*/ 33 w 1646"/>
                <a:gd name="T51" fmla="*/ 16 h 782"/>
                <a:gd name="T52" fmla="*/ 28 w 1646"/>
                <a:gd name="T53" fmla="*/ 16 h 782"/>
                <a:gd name="T54" fmla="*/ 11 w 1646"/>
                <a:gd name="T55" fmla="*/ 9 h 782"/>
                <a:gd name="T56" fmla="*/ 1 w 1646"/>
                <a:gd name="T57" fmla="*/ 4 h 782"/>
                <a:gd name="T58" fmla="*/ 0 w 1646"/>
                <a:gd name="T59" fmla="*/ 2 h 782"/>
                <a:gd name="T60" fmla="*/ 0 w 1646"/>
                <a:gd name="T61" fmla="*/ 1 h 782"/>
                <a:gd name="T62" fmla="*/ 0 w 1646"/>
                <a:gd name="T63" fmla="*/ 1 h 782"/>
                <a:gd name="T64" fmla="*/ 1 w 1646"/>
                <a:gd name="T65" fmla="*/ 0 h 782"/>
                <a:gd name="T66" fmla="*/ 2 w 1646"/>
                <a:gd name="T67" fmla="*/ 0 h 782"/>
                <a:gd name="T68" fmla="*/ 2 w 1646"/>
                <a:gd name="T69" fmla="*/ 0 h 7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46"/>
                <a:gd name="T106" fmla="*/ 0 h 782"/>
                <a:gd name="T107" fmla="*/ 1646 w 1646"/>
                <a:gd name="T108" fmla="*/ 782 h 78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46" h="782">
                  <a:moveTo>
                    <a:pt x="118" y="0"/>
                  </a:moveTo>
                  <a:lnTo>
                    <a:pt x="76" y="20"/>
                  </a:lnTo>
                  <a:lnTo>
                    <a:pt x="49" y="45"/>
                  </a:lnTo>
                  <a:lnTo>
                    <a:pt x="41" y="69"/>
                  </a:lnTo>
                  <a:lnTo>
                    <a:pt x="66" y="108"/>
                  </a:lnTo>
                  <a:lnTo>
                    <a:pt x="149" y="168"/>
                  </a:lnTo>
                  <a:lnTo>
                    <a:pt x="307" y="257"/>
                  </a:lnTo>
                  <a:lnTo>
                    <a:pt x="615" y="388"/>
                  </a:lnTo>
                  <a:lnTo>
                    <a:pt x="956" y="522"/>
                  </a:lnTo>
                  <a:lnTo>
                    <a:pt x="1109" y="577"/>
                  </a:lnTo>
                  <a:lnTo>
                    <a:pt x="1131" y="580"/>
                  </a:lnTo>
                  <a:lnTo>
                    <a:pt x="1183" y="573"/>
                  </a:lnTo>
                  <a:lnTo>
                    <a:pt x="1163" y="600"/>
                  </a:lnTo>
                  <a:lnTo>
                    <a:pt x="1192" y="607"/>
                  </a:lnTo>
                  <a:lnTo>
                    <a:pt x="1259" y="612"/>
                  </a:lnTo>
                  <a:lnTo>
                    <a:pt x="1290" y="652"/>
                  </a:lnTo>
                  <a:lnTo>
                    <a:pt x="1350" y="646"/>
                  </a:lnTo>
                  <a:lnTo>
                    <a:pt x="1384" y="637"/>
                  </a:lnTo>
                  <a:lnTo>
                    <a:pt x="1433" y="561"/>
                  </a:lnTo>
                  <a:lnTo>
                    <a:pt x="1457" y="635"/>
                  </a:lnTo>
                  <a:lnTo>
                    <a:pt x="1487" y="659"/>
                  </a:lnTo>
                  <a:lnTo>
                    <a:pt x="1539" y="676"/>
                  </a:lnTo>
                  <a:lnTo>
                    <a:pt x="1570" y="669"/>
                  </a:lnTo>
                  <a:lnTo>
                    <a:pt x="1604" y="683"/>
                  </a:lnTo>
                  <a:lnTo>
                    <a:pt x="1646" y="710"/>
                  </a:lnTo>
                  <a:lnTo>
                    <a:pt x="1610" y="782"/>
                  </a:lnTo>
                  <a:lnTo>
                    <a:pt x="1396" y="764"/>
                  </a:lnTo>
                  <a:lnTo>
                    <a:pt x="517" y="449"/>
                  </a:lnTo>
                  <a:lnTo>
                    <a:pt x="66" y="208"/>
                  </a:lnTo>
                  <a:lnTo>
                    <a:pt x="5" y="116"/>
                  </a:lnTo>
                  <a:lnTo>
                    <a:pt x="0" y="58"/>
                  </a:lnTo>
                  <a:lnTo>
                    <a:pt x="14" y="30"/>
                  </a:lnTo>
                  <a:lnTo>
                    <a:pt x="61" y="10"/>
                  </a:lnTo>
                  <a:lnTo>
                    <a:pt x="118" y="0"/>
                  </a:ln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06" name="Freeform 94"/>
            <p:cNvSpPr>
              <a:spLocks/>
            </p:cNvSpPr>
            <p:nvPr/>
          </p:nvSpPr>
          <p:spPr bwMode="auto">
            <a:xfrm>
              <a:off x="3626" y="3037"/>
              <a:ext cx="235" cy="113"/>
            </a:xfrm>
            <a:custGeom>
              <a:avLst/>
              <a:gdLst>
                <a:gd name="T0" fmla="*/ 0 w 1645"/>
                <a:gd name="T1" fmla="*/ 0 h 792"/>
                <a:gd name="T2" fmla="*/ 1 w 1645"/>
                <a:gd name="T3" fmla="*/ 2 h 792"/>
                <a:gd name="T4" fmla="*/ 3 w 1645"/>
                <a:gd name="T5" fmla="*/ 2 h 792"/>
                <a:gd name="T6" fmla="*/ 6 w 1645"/>
                <a:gd name="T7" fmla="*/ 4 h 792"/>
                <a:gd name="T8" fmla="*/ 10 w 1645"/>
                <a:gd name="T9" fmla="*/ 6 h 792"/>
                <a:gd name="T10" fmla="*/ 15 w 1645"/>
                <a:gd name="T11" fmla="*/ 8 h 792"/>
                <a:gd name="T12" fmla="*/ 23 w 1645"/>
                <a:gd name="T13" fmla="*/ 11 h 792"/>
                <a:gd name="T14" fmla="*/ 22 w 1645"/>
                <a:gd name="T15" fmla="*/ 11 h 792"/>
                <a:gd name="T16" fmla="*/ 24 w 1645"/>
                <a:gd name="T17" fmla="*/ 11 h 792"/>
                <a:gd name="T18" fmla="*/ 26 w 1645"/>
                <a:gd name="T19" fmla="*/ 11 h 792"/>
                <a:gd name="T20" fmla="*/ 27 w 1645"/>
                <a:gd name="T21" fmla="*/ 12 h 792"/>
                <a:gd name="T22" fmla="*/ 28 w 1645"/>
                <a:gd name="T23" fmla="*/ 12 h 792"/>
                <a:gd name="T24" fmla="*/ 29 w 1645"/>
                <a:gd name="T25" fmla="*/ 11 h 792"/>
                <a:gd name="T26" fmla="*/ 29 w 1645"/>
                <a:gd name="T27" fmla="*/ 10 h 792"/>
                <a:gd name="T28" fmla="*/ 29 w 1645"/>
                <a:gd name="T29" fmla="*/ 12 h 792"/>
                <a:gd name="T30" fmla="*/ 30 w 1645"/>
                <a:gd name="T31" fmla="*/ 13 h 792"/>
                <a:gd name="T32" fmla="*/ 32 w 1645"/>
                <a:gd name="T33" fmla="*/ 13 h 792"/>
                <a:gd name="T34" fmla="*/ 33 w 1645"/>
                <a:gd name="T35" fmla="*/ 13 h 792"/>
                <a:gd name="T36" fmla="*/ 34 w 1645"/>
                <a:gd name="T37" fmla="*/ 13 h 792"/>
                <a:gd name="T38" fmla="*/ 33 w 1645"/>
                <a:gd name="T39" fmla="*/ 15 h 792"/>
                <a:gd name="T40" fmla="*/ 32 w 1645"/>
                <a:gd name="T41" fmla="*/ 15 h 792"/>
                <a:gd name="T42" fmla="*/ 27 w 1645"/>
                <a:gd name="T43" fmla="*/ 16 h 792"/>
                <a:gd name="T44" fmla="*/ 6 w 1645"/>
                <a:gd name="T45" fmla="*/ 6 h 792"/>
                <a:gd name="T46" fmla="*/ 2 w 1645"/>
                <a:gd name="T47" fmla="*/ 3 h 792"/>
                <a:gd name="T48" fmla="*/ 0 w 1645"/>
                <a:gd name="T49" fmla="*/ 0 h 792"/>
                <a:gd name="T50" fmla="*/ 0 w 1645"/>
                <a:gd name="T51" fmla="*/ 0 h 7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45"/>
                <a:gd name="T79" fmla="*/ 0 h 792"/>
                <a:gd name="T80" fmla="*/ 1645 w 1645"/>
                <a:gd name="T81" fmla="*/ 792 h 79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45" h="792">
                  <a:moveTo>
                    <a:pt x="0" y="0"/>
                  </a:moveTo>
                  <a:lnTo>
                    <a:pt x="66" y="74"/>
                  </a:lnTo>
                  <a:lnTo>
                    <a:pt x="134" y="122"/>
                  </a:lnTo>
                  <a:lnTo>
                    <a:pt x="270" y="206"/>
                  </a:lnTo>
                  <a:lnTo>
                    <a:pt x="505" y="310"/>
                  </a:lnTo>
                  <a:lnTo>
                    <a:pt x="756" y="408"/>
                  </a:lnTo>
                  <a:lnTo>
                    <a:pt x="1127" y="564"/>
                  </a:lnTo>
                  <a:lnTo>
                    <a:pt x="1072" y="520"/>
                  </a:lnTo>
                  <a:lnTo>
                    <a:pt x="1155" y="542"/>
                  </a:lnTo>
                  <a:lnTo>
                    <a:pt x="1258" y="557"/>
                  </a:lnTo>
                  <a:lnTo>
                    <a:pt x="1314" y="608"/>
                  </a:lnTo>
                  <a:lnTo>
                    <a:pt x="1376" y="596"/>
                  </a:lnTo>
                  <a:lnTo>
                    <a:pt x="1415" y="548"/>
                  </a:lnTo>
                  <a:lnTo>
                    <a:pt x="1432" y="486"/>
                  </a:lnTo>
                  <a:lnTo>
                    <a:pt x="1429" y="587"/>
                  </a:lnTo>
                  <a:lnTo>
                    <a:pt x="1473" y="621"/>
                  </a:lnTo>
                  <a:lnTo>
                    <a:pt x="1565" y="625"/>
                  </a:lnTo>
                  <a:lnTo>
                    <a:pt x="1610" y="653"/>
                  </a:lnTo>
                  <a:lnTo>
                    <a:pt x="1645" y="649"/>
                  </a:lnTo>
                  <a:lnTo>
                    <a:pt x="1628" y="719"/>
                  </a:lnTo>
                  <a:lnTo>
                    <a:pt x="1574" y="743"/>
                  </a:lnTo>
                  <a:lnTo>
                    <a:pt x="1303" y="792"/>
                  </a:lnTo>
                  <a:lnTo>
                    <a:pt x="305" y="314"/>
                  </a:lnTo>
                  <a:lnTo>
                    <a:pt x="79" y="161"/>
                  </a:lnTo>
                  <a:lnTo>
                    <a:pt x="0" y="0"/>
                  </a:lnTo>
                  <a:close/>
                </a:path>
              </a:pathLst>
            </a:custGeom>
            <a:solidFill>
              <a:srgbClr val="9999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07" name="Freeform 95"/>
            <p:cNvSpPr>
              <a:spLocks/>
            </p:cNvSpPr>
            <p:nvPr/>
          </p:nvSpPr>
          <p:spPr bwMode="auto">
            <a:xfrm>
              <a:off x="3659" y="3070"/>
              <a:ext cx="331" cy="125"/>
            </a:xfrm>
            <a:custGeom>
              <a:avLst/>
              <a:gdLst>
                <a:gd name="T0" fmla="*/ 29 w 2316"/>
                <a:gd name="T1" fmla="*/ 11 h 875"/>
                <a:gd name="T2" fmla="*/ 32 w 2316"/>
                <a:gd name="T3" fmla="*/ 13 h 875"/>
                <a:gd name="T4" fmla="*/ 39 w 2316"/>
                <a:gd name="T5" fmla="*/ 16 h 875"/>
                <a:gd name="T6" fmla="*/ 43 w 2316"/>
                <a:gd name="T7" fmla="*/ 17 h 875"/>
                <a:gd name="T8" fmla="*/ 47 w 2316"/>
                <a:gd name="T9" fmla="*/ 17 h 875"/>
                <a:gd name="T10" fmla="*/ 44 w 2316"/>
                <a:gd name="T11" fmla="*/ 18 h 875"/>
                <a:gd name="T12" fmla="*/ 40 w 2316"/>
                <a:gd name="T13" fmla="*/ 17 h 875"/>
                <a:gd name="T14" fmla="*/ 35 w 2316"/>
                <a:gd name="T15" fmla="*/ 16 h 875"/>
                <a:gd name="T16" fmla="*/ 28 w 2316"/>
                <a:gd name="T17" fmla="*/ 14 h 875"/>
                <a:gd name="T18" fmla="*/ 25 w 2316"/>
                <a:gd name="T19" fmla="*/ 13 h 875"/>
                <a:gd name="T20" fmla="*/ 0 w 2316"/>
                <a:gd name="T21" fmla="*/ 0 h 875"/>
                <a:gd name="T22" fmla="*/ 19 w 2316"/>
                <a:gd name="T23" fmla="*/ 8 h 875"/>
                <a:gd name="T24" fmla="*/ 23 w 2316"/>
                <a:gd name="T25" fmla="*/ 8 h 875"/>
                <a:gd name="T26" fmla="*/ 23 w 2316"/>
                <a:gd name="T27" fmla="*/ 8 h 875"/>
                <a:gd name="T28" fmla="*/ 24 w 2316"/>
                <a:gd name="T29" fmla="*/ 8 h 875"/>
                <a:gd name="T30" fmla="*/ 27 w 2316"/>
                <a:gd name="T31" fmla="*/ 9 h 875"/>
                <a:gd name="T32" fmla="*/ 32 w 2316"/>
                <a:gd name="T33" fmla="*/ 10 h 875"/>
                <a:gd name="T34" fmla="*/ 29 w 2316"/>
                <a:gd name="T35" fmla="*/ 11 h 875"/>
                <a:gd name="T36" fmla="*/ 29 w 2316"/>
                <a:gd name="T37" fmla="*/ 11 h 8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16"/>
                <a:gd name="T58" fmla="*/ 0 h 875"/>
                <a:gd name="T59" fmla="*/ 2316 w 2316"/>
                <a:gd name="T60" fmla="*/ 875 h 87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16" h="875">
                  <a:moveTo>
                    <a:pt x="1402" y="542"/>
                  </a:moveTo>
                  <a:lnTo>
                    <a:pt x="1548" y="628"/>
                  </a:lnTo>
                  <a:lnTo>
                    <a:pt x="1892" y="780"/>
                  </a:lnTo>
                  <a:lnTo>
                    <a:pt x="2093" y="831"/>
                  </a:lnTo>
                  <a:lnTo>
                    <a:pt x="2316" y="845"/>
                  </a:lnTo>
                  <a:lnTo>
                    <a:pt x="2132" y="875"/>
                  </a:lnTo>
                  <a:lnTo>
                    <a:pt x="1948" y="855"/>
                  </a:lnTo>
                  <a:lnTo>
                    <a:pt x="1707" y="808"/>
                  </a:lnTo>
                  <a:lnTo>
                    <a:pt x="1384" y="682"/>
                  </a:lnTo>
                  <a:lnTo>
                    <a:pt x="1238" y="624"/>
                  </a:lnTo>
                  <a:lnTo>
                    <a:pt x="0" y="0"/>
                  </a:lnTo>
                  <a:lnTo>
                    <a:pt x="927" y="372"/>
                  </a:lnTo>
                  <a:lnTo>
                    <a:pt x="1105" y="396"/>
                  </a:lnTo>
                  <a:lnTo>
                    <a:pt x="1147" y="384"/>
                  </a:lnTo>
                  <a:lnTo>
                    <a:pt x="1192" y="414"/>
                  </a:lnTo>
                  <a:lnTo>
                    <a:pt x="1307" y="435"/>
                  </a:lnTo>
                  <a:lnTo>
                    <a:pt x="1568" y="503"/>
                  </a:lnTo>
                  <a:lnTo>
                    <a:pt x="1402" y="542"/>
                  </a:lnTo>
                  <a:close/>
                </a:path>
              </a:pathLst>
            </a:custGeom>
            <a:solidFill>
              <a:srgbClr val="7F7F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08" name="Freeform 96"/>
            <p:cNvSpPr>
              <a:spLocks/>
            </p:cNvSpPr>
            <p:nvPr/>
          </p:nvSpPr>
          <p:spPr bwMode="auto">
            <a:xfrm>
              <a:off x="3709" y="3125"/>
              <a:ext cx="39" cy="16"/>
            </a:xfrm>
            <a:custGeom>
              <a:avLst/>
              <a:gdLst>
                <a:gd name="T0" fmla="*/ 1 w 274"/>
                <a:gd name="T1" fmla="*/ 1 h 112"/>
                <a:gd name="T2" fmla="*/ 2 w 274"/>
                <a:gd name="T3" fmla="*/ 0 h 112"/>
                <a:gd name="T4" fmla="*/ 2 w 274"/>
                <a:gd name="T5" fmla="*/ 0 h 112"/>
                <a:gd name="T6" fmla="*/ 3 w 274"/>
                <a:gd name="T7" fmla="*/ 0 h 112"/>
                <a:gd name="T8" fmla="*/ 4 w 274"/>
                <a:gd name="T9" fmla="*/ 0 h 112"/>
                <a:gd name="T10" fmla="*/ 5 w 274"/>
                <a:gd name="T11" fmla="*/ 0 h 112"/>
                <a:gd name="T12" fmla="*/ 6 w 274"/>
                <a:gd name="T13" fmla="*/ 1 h 112"/>
                <a:gd name="T14" fmla="*/ 4 w 274"/>
                <a:gd name="T15" fmla="*/ 2 h 112"/>
                <a:gd name="T16" fmla="*/ 0 w 274"/>
                <a:gd name="T17" fmla="*/ 1 h 112"/>
                <a:gd name="T18" fmla="*/ 1 w 274"/>
                <a:gd name="T19" fmla="*/ 1 h 112"/>
                <a:gd name="T20" fmla="*/ 1 w 274"/>
                <a:gd name="T21" fmla="*/ 1 h 1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4"/>
                <a:gd name="T34" fmla="*/ 0 h 112"/>
                <a:gd name="T35" fmla="*/ 274 w 274"/>
                <a:gd name="T36" fmla="*/ 112 h 1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4" h="112">
                  <a:moveTo>
                    <a:pt x="37" y="28"/>
                  </a:moveTo>
                  <a:lnTo>
                    <a:pt x="76" y="15"/>
                  </a:lnTo>
                  <a:lnTo>
                    <a:pt x="118" y="18"/>
                  </a:lnTo>
                  <a:lnTo>
                    <a:pt x="152" y="0"/>
                  </a:lnTo>
                  <a:lnTo>
                    <a:pt x="176" y="15"/>
                  </a:lnTo>
                  <a:lnTo>
                    <a:pt x="224" y="5"/>
                  </a:lnTo>
                  <a:lnTo>
                    <a:pt x="274" y="60"/>
                  </a:lnTo>
                  <a:lnTo>
                    <a:pt x="178" y="112"/>
                  </a:lnTo>
                  <a:lnTo>
                    <a:pt x="0" y="66"/>
                  </a:lnTo>
                  <a:lnTo>
                    <a:pt x="37" y="28"/>
                  </a:lnTo>
                  <a:close/>
                </a:path>
              </a:pathLst>
            </a:custGeom>
            <a:solidFill>
              <a:srgbClr val="9999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09" name="Freeform 97"/>
            <p:cNvSpPr>
              <a:spLocks/>
            </p:cNvSpPr>
            <p:nvPr/>
          </p:nvSpPr>
          <p:spPr bwMode="auto">
            <a:xfrm>
              <a:off x="3704" y="3126"/>
              <a:ext cx="41" cy="17"/>
            </a:xfrm>
            <a:custGeom>
              <a:avLst/>
              <a:gdLst>
                <a:gd name="T0" fmla="*/ 1 w 288"/>
                <a:gd name="T1" fmla="*/ 1 h 114"/>
                <a:gd name="T2" fmla="*/ 2 w 288"/>
                <a:gd name="T3" fmla="*/ 1 h 114"/>
                <a:gd name="T4" fmla="*/ 3 w 288"/>
                <a:gd name="T5" fmla="*/ 1 h 114"/>
                <a:gd name="T6" fmla="*/ 4 w 288"/>
                <a:gd name="T7" fmla="*/ 0 h 114"/>
                <a:gd name="T8" fmla="*/ 4 w 288"/>
                <a:gd name="T9" fmla="*/ 1 h 114"/>
                <a:gd name="T10" fmla="*/ 5 w 288"/>
                <a:gd name="T11" fmla="*/ 0 h 114"/>
                <a:gd name="T12" fmla="*/ 6 w 288"/>
                <a:gd name="T13" fmla="*/ 0 h 114"/>
                <a:gd name="T14" fmla="*/ 6 w 288"/>
                <a:gd name="T15" fmla="*/ 2 h 114"/>
                <a:gd name="T16" fmla="*/ 3 w 288"/>
                <a:gd name="T17" fmla="*/ 3 h 114"/>
                <a:gd name="T18" fmla="*/ 0 w 288"/>
                <a:gd name="T19" fmla="*/ 1 h 114"/>
                <a:gd name="T20" fmla="*/ 1 w 288"/>
                <a:gd name="T21" fmla="*/ 1 h 114"/>
                <a:gd name="T22" fmla="*/ 1 w 288"/>
                <a:gd name="T23" fmla="*/ 1 h 1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8"/>
                <a:gd name="T37" fmla="*/ 0 h 114"/>
                <a:gd name="T38" fmla="*/ 288 w 288"/>
                <a:gd name="T39" fmla="*/ 114 h 1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8" h="114">
                  <a:moveTo>
                    <a:pt x="55" y="37"/>
                  </a:moveTo>
                  <a:lnTo>
                    <a:pt x="91" y="43"/>
                  </a:lnTo>
                  <a:lnTo>
                    <a:pt x="142" y="41"/>
                  </a:lnTo>
                  <a:lnTo>
                    <a:pt x="185" y="0"/>
                  </a:lnTo>
                  <a:lnTo>
                    <a:pt x="190" y="24"/>
                  </a:lnTo>
                  <a:lnTo>
                    <a:pt x="247" y="11"/>
                  </a:lnTo>
                  <a:lnTo>
                    <a:pt x="288" y="15"/>
                  </a:lnTo>
                  <a:lnTo>
                    <a:pt x="283" y="109"/>
                  </a:lnTo>
                  <a:lnTo>
                    <a:pt x="133" y="114"/>
                  </a:lnTo>
                  <a:lnTo>
                    <a:pt x="0" y="70"/>
                  </a:lnTo>
                  <a:lnTo>
                    <a:pt x="55" y="37"/>
                  </a:lnTo>
                  <a:close/>
                </a:path>
              </a:pathLst>
            </a:custGeom>
            <a:solidFill>
              <a:srgbClr val="7F7F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10" name="Freeform 98"/>
            <p:cNvSpPr>
              <a:spLocks/>
            </p:cNvSpPr>
            <p:nvPr/>
          </p:nvSpPr>
          <p:spPr bwMode="auto">
            <a:xfrm>
              <a:off x="3649" y="3066"/>
              <a:ext cx="22" cy="20"/>
            </a:xfrm>
            <a:custGeom>
              <a:avLst/>
              <a:gdLst>
                <a:gd name="T0" fmla="*/ 0 w 154"/>
                <a:gd name="T1" fmla="*/ 1 h 138"/>
                <a:gd name="T2" fmla="*/ 2 w 154"/>
                <a:gd name="T3" fmla="*/ 3 h 138"/>
                <a:gd name="T4" fmla="*/ 3 w 154"/>
                <a:gd name="T5" fmla="*/ 2 h 138"/>
                <a:gd name="T6" fmla="*/ 0 w 154"/>
                <a:gd name="T7" fmla="*/ 0 h 138"/>
                <a:gd name="T8" fmla="*/ 0 w 154"/>
                <a:gd name="T9" fmla="*/ 1 h 138"/>
                <a:gd name="T10" fmla="*/ 0 w 154"/>
                <a:gd name="T11" fmla="*/ 1 h 138"/>
                <a:gd name="T12" fmla="*/ 0 60000 65536"/>
                <a:gd name="T13" fmla="*/ 0 60000 65536"/>
                <a:gd name="T14" fmla="*/ 0 60000 65536"/>
                <a:gd name="T15" fmla="*/ 0 60000 65536"/>
                <a:gd name="T16" fmla="*/ 0 60000 65536"/>
                <a:gd name="T17" fmla="*/ 0 60000 65536"/>
                <a:gd name="T18" fmla="*/ 0 w 154"/>
                <a:gd name="T19" fmla="*/ 0 h 138"/>
                <a:gd name="T20" fmla="*/ 154 w 154"/>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154" h="138">
                  <a:moveTo>
                    <a:pt x="0" y="69"/>
                  </a:moveTo>
                  <a:lnTo>
                    <a:pt x="121" y="138"/>
                  </a:lnTo>
                  <a:lnTo>
                    <a:pt x="154" y="92"/>
                  </a:lnTo>
                  <a:lnTo>
                    <a:pt x="10" y="0"/>
                  </a:lnTo>
                  <a:lnTo>
                    <a:pt x="0" y="69"/>
                  </a:lnTo>
                  <a:close/>
                </a:path>
              </a:pathLst>
            </a:custGeom>
            <a:solidFill>
              <a:srgbClr val="7F7F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11" name="Freeform 99"/>
            <p:cNvSpPr>
              <a:spLocks/>
            </p:cNvSpPr>
            <p:nvPr/>
          </p:nvSpPr>
          <p:spPr bwMode="auto">
            <a:xfrm>
              <a:off x="3651" y="3066"/>
              <a:ext cx="274" cy="124"/>
            </a:xfrm>
            <a:custGeom>
              <a:avLst/>
              <a:gdLst>
                <a:gd name="T0" fmla="*/ 13 w 1915"/>
                <a:gd name="T1" fmla="*/ 9 h 870"/>
                <a:gd name="T2" fmla="*/ 12 w 1915"/>
                <a:gd name="T3" fmla="*/ 9 h 870"/>
                <a:gd name="T4" fmla="*/ 12 w 1915"/>
                <a:gd name="T5" fmla="*/ 10 h 870"/>
                <a:gd name="T6" fmla="*/ 11 w 1915"/>
                <a:gd name="T7" fmla="*/ 11 h 870"/>
                <a:gd name="T8" fmla="*/ 9 w 1915"/>
                <a:gd name="T9" fmla="*/ 10 h 870"/>
                <a:gd name="T10" fmla="*/ 9 w 1915"/>
                <a:gd name="T11" fmla="*/ 10 h 870"/>
                <a:gd name="T12" fmla="*/ 8 w 1915"/>
                <a:gd name="T13" fmla="*/ 10 h 870"/>
                <a:gd name="T14" fmla="*/ 7 w 1915"/>
                <a:gd name="T15" fmla="*/ 10 h 870"/>
                <a:gd name="T16" fmla="*/ 8 w 1915"/>
                <a:gd name="T17" fmla="*/ 11 h 870"/>
                <a:gd name="T18" fmla="*/ 9 w 1915"/>
                <a:gd name="T19" fmla="*/ 11 h 870"/>
                <a:gd name="T20" fmla="*/ 11 w 1915"/>
                <a:gd name="T21" fmla="*/ 12 h 870"/>
                <a:gd name="T22" fmla="*/ 12 w 1915"/>
                <a:gd name="T23" fmla="*/ 12 h 870"/>
                <a:gd name="T24" fmla="*/ 13 w 1915"/>
                <a:gd name="T25" fmla="*/ 12 h 870"/>
                <a:gd name="T26" fmla="*/ 14 w 1915"/>
                <a:gd name="T27" fmla="*/ 11 h 870"/>
                <a:gd name="T28" fmla="*/ 16 w 1915"/>
                <a:gd name="T29" fmla="*/ 12 h 870"/>
                <a:gd name="T30" fmla="*/ 18 w 1915"/>
                <a:gd name="T31" fmla="*/ 12 h 870"/>
                <a:gd name="T32" fmla="*/ 19 w 1915"/>
                <a:gd name="T33" fmla="*/ 11 h 870"/>
                <a:gd name="T34" fmla="*/ 15 w 1915"/>
                <a:gd name="T35" fmla="*/ 8 h 870"/>
                <a:gd name="T36" fmla="*/ 19 w 1915"/>
                <a:gd name="T37" fmla="*/ 10 h 870"/>
                <a:gd name="T38" fmla="*/ 19 w 1915"/>
                <a:gd name="T39" fmla="*/ 12 h 870"/>
                <a:gd name="T40" fmla="*/ 21 w 1915"/>
                <a:gd name="T41" fmla="*/ 12 h 870"/>
                <a:gd name="T42" fmla="*/ 22 w 1915"/>
                <a:gd name="T43" fmla="*/ 12 h 870"/>
                <a:gd name="T44" fmla="*/ 26 w 1915"/>
                <a:gd name="T45" fmla="*/ 13 h 870"/>
                <a:gd name="T46" fmla="*/ 27 w 1915"/>
                <a:gd name="T47" fmla="*/ 13 h 870"/>
                <a:gd name="T48" fmla="*/ 27 w 1915"/>
                <a:gd name="T49" fmla="*/ 14 h 870"/>
                <a:gd name="T50" fmla="*/ 32 w 1915"/>
                <a:gd name="T51" fmla="*/ 16 h 870"/>
                <a:gd name="T52" fmla="*/ 39 w 1915"/>
                <a:gd name="T53" fmla="*/ 18 h 870"/>
                <a:gd name="T54" fmla="*/ 29 w 1915"/>
                <a:gd name="T55" fmla="*/ 13 h 870"/>
                <a:gd name="T56" fmla="*/ 29 w 1915"/>
                <a:gd name="T57" fmla="*/ 11 h 870"/>
                <a:gd name="T58" fmla="*/ 30 w 1915"/>
                <a:gd name="T59" fmla="*/ 10 h 870"/>
                <a:gd name="T60" fmla="*/ 29 w 1915"/>
                <a:gd name="T61" fmla="*/ 10 h 870"/>
                <a:gd name="T62" fmla="*/ 28 w 1915"/>
                <a:gd name="T63" fmla="*/ 10 h 870"/>
                <a:gd name="T64" fmla="*/ 29 w 1915"/>
                <a:gd name="T65" fmla="*/ 8 h 870"/>
                <a:gd name="T66" fmla="*/ 28 w 1915"/>
                <a:gd name="T67" fmla="*/ 9 h 870"/>
                <a:gd name="T68" fmla="*/ 28 w 1915"/>
                <a:gd name="T69" fmla="*/ 10 h 870"/>
                <a:gd name="T70" fmla="*/ 27 w 1915"/>
                <a:gd name="T71" fmla="*/ 10 h 870"/>
                <a:gd name="T72" fmla="*/ 25 w 1915"/>
                <a:gd name="T73" fmla="*/ 10 h 870"/>
                <a:gd name="T74" fmla="*/ 24 w 1915"/>
                <a:gd name="T75" fmla="*/ 9 h 870"/>
                <a:gd name="T76" fmla="*/ 23 w 1915"/>
                <a:gd name="T77" fmla="*/ 9 h 870"/>
                <a:gd name="T78" fmla="*/ 23 w 1915"/>
                <a:gd name="T79" fmla="*/ 9 h 870"/>
                <a:gd name="T80" fmla="*/ 23 w 1915"/>
                <a:gd name="T81" fmla="*/ 9 h 870"/>
                <a:gd name="T82" fmla="*/ 25 w 1915"/>
                <a:gd name="T83" fmla="*/ 10 h 870"/>
                <a:gd name="T84" fmla="*/ 23 w 1915"/>
                <a:gd name="T85" fmla="*/ 10 h 870"/>
                <a:gd name="T86" fmla="*/ 18 w 1915"/>
                <a:gd name="T87" fmla="*/ 8 h 870"/>
                <a:gd name="T88" fmla="*/ 12 w 1915"/>
                <a:gd name="T89" fmla="*/ 5 h 870"/>
                <a:gd name="T90" fmla="*/ 6 w 1915"/>
                <a:gd name="T91" fmla="*/ 3 h 870"/>
                <a:gd name="T92" fmla="*/ 2 w 1915"/>
                <a:gd name="T93" fmla="*/ 1 h 870"/>
                <a:gd name="T94" fmla="*/ 0 w 1915"/>
                <a:gd name="T95" fmla="*/ 0 h 870"/>
                <a:gd name="T96" fmla="*/ 3 w 1915"/>
                <a:gd name="T97" fmla="*/ 2 h 870"/>
                <a:gd name="T98" fmla="*/ 12 w 1915"/>
                <a:gd name="T99" fmla="*/ 6 h 870"/>
                <a:gd name="T100" fmla="*/ 15 w 1915"/>
                <a:gd name="T101" fmla="*/ 8 h 870"/>
                <a:gd name="T102" fmla="*/ 13 w 1915"/>
                <a:gd name="T103" fmla="*/ 9 h 870"/>
                <a:gd name="T104" fmla="*/ 13 w 1915"/>
                <a:gd name="T105" fmla="*/ 9 h 870"/>
                <a:gd name="T106" fmla="*/ 13 w 1915"/>
                <a:gd name="T107" fmla="*/ 9 h 87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15"/>
                <a:gd name="T163" fmla="*/ 0 h 870"/>
                <a:gd name="T164" fmla="*/ 1915 w 1915"/>
                <a:gd name="T165" fmla="*/ 870 h 87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15" h="870">
                  <a:moveTo>
                    <a:pt x="612" y="435"/>
                  </a:moveTo>
                  <a:lnTo>
                    <a:pt x="594" y="465"/>
                  </a:lnTo>
                  <a:lnTo>
                    <a:pt x="585" y="499"/>
                  </a:lnTo>
                  <a:lnTo>
                    <a:pt x="544" y="516"/>
                  </a:lnTo>
                  <a:lnTo>
                    <a:pt x="457" y="503"/>
                  </a:lnTo>
                  <a:lnTo>
                    <a:pt x="416" y="492"/>
                  </a:lnTo>
                  <a:lnTo>
                    <a:pt x="397" y="467"/>
                  </a:lnTo>
                  <a:lnTo>
                    <a:pt x="335" y="481"/>
                  </a:lnTo>
                  <a:lnTo>
                    <a:pt x="370" y="523"/>
                  </a:lnTo>
                  <a:lnTo>
                    <a:pt x="464" y="538"/>
                  </a:lnTo>
                  <a:lnTo>
                    <a:pt x="547" y="571"/>
                  </a:lnTo>
                  <a:lnTo>
                    <a:pt x="588" y="575"/>
                  </a:lnTo>
                  <a:lnTo>
                    <a:pt x="632" y="567"/>
                  </a:lnTo>
                  <a:lnTo>
                    <a:pt x="668" y="563"/>
                  </a:lnTo>
                  <a:lnTo>
                    <a:pt x="764" y="569"/>
                  </a:lnTo>
                  <a:lnTo>
                    <a:pt x="880" y="569"/>
                  </a:lnTo>
                  <a:lnTo>
                    <a:pt x="906" y="529"/>
                  </a:lnTo>
                  <a:lnTo>
                    <a:pt x="745" y="415"/>
                  </a:lnTo>
                  <a:lnTo>
                    <a:pt x="932" y="501"/>
                  </a:lnTo>
                  <a:lnTo>
                    <a:pt x="948" y="572"/>
                  </a:lnTo>
                  <a:lnTo>
                    <a:pt x="1004" y="572"/>
                  </a:lnTo>
                  <a:lnTo>
                    <a:pt x="1083" y="572"/>
                  </a:lnTo>
                  <a:lnTo>
                    <a:pt x="1276" y="638"/>
                  </a:lnTo>
                  <a:lnTo>
                    <a:pt x="1316" y="638"/>
                  </a:lnTo>
                  <a:lnTo>
                    <a:pt x="1305" y="707"/>
                  </a:lnTo>
                  <a:lnTo>
                    <a:pt x="1581" y="777"/>
                  </a:lnTo>
                  <a:lnTo>
                    <a:pt x="1915" y="870"/>
                  </a:lnTo>
                  <a:lnTo>
                    <a:pt x="1403" y="620"/>
                  </a:lnTo>
                  <a:lnTo>
                    <a:pt x="1420" y="542"/>
                  </a:lnTo>
                  <a:lnTo>
                    <a:pt x="1463" y="488"/>
                  </a:lnTo>
                  <a:lnTo>
                    <a:pt x="1425" y="505"/>
                  </a:lnTo>
                  <a:lnTo>
                    <a:pt x="1376" y="488"/>
                  </a:lnTo>
                  <a:lnTo>
                    <a:pt x="1397" y="413"/>
                  </a:lnTo>
                  <a:lnTo>
                    <a:pt x="1367" y="465"/>
                  </a:lnTo>
                  <a:lnTo>
                    <a:pt x="1346" y="488"/>
                  </a:lnTo>
                  <a:lnTo>
                    <a:pt x="1302" y="483"/>
                  </a:lnTo>
                  <a:lnTo>
                    <a:pt x="1246" y="471"/>
                  </a:lnTo>
                  <a:lnTo>
                    <a:pt x="1165" y="441"/>
                  </a:lnTo>
                  <a:lnTo>
                    <a:pt x="1147" y="426"/>
                  </a:lnTo>
                  <a:lnTo>
                    <a:pt x="1117" y="422"/>
                  </a:lnTo>
                  <a:lnTo>
                    <a:pt x="1143" y="461"/>
                  </a:lnTo>
                  <a:lnTo>
                    <a:pt x="1209" y="503"/>
                  </a:lnTo>
                  <a:lnTo>
                    <a:pt x="1104" y="479"/>
                  </a:lnTo>
                  <a:lnTo>
                    <a:pt x="880" y="394"/>
                  </a:lnTo>
                  <a:lnTo>
                    <a:pt x="577" y="268"/>
                  </a:lnTo>
                  <a:lnTo>
                    <a:pt x="309" y="150"/>
                  </a:lnTo>
                  <a:lnTo>
                    <a:pt x="119" y="62"/>
                  </a:lnTo>
                  <a:lnTo>
                    <a:pt x="0" y="0"/>
                  </a:lnTo>
                  <a:lnTo>
                    <a:pt x="168" y="120"/>
                  </a:lnTo>
                  <a:lnTo>
                    <a:pt x="579" y="310"/>
                  </a:lnTo>
                  <a:lnTo>
                    <a:pt x="714" y="381"/>
                  </a:lnTo>
                  <a:lnTo>
                    <a:pt x="649" y="435"/>
                  </a:lnTo>
                  <a:lnTo>
                    <a:pt x="612" y="435"/>
                  </a:lnTo>
                  <a:close/>
                </a:path>
              </a:pathLst>
            </a:custGeom>
            <a:solidFill>
              <a:srgbClr val="4D4D4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12" name="Freeform 100"/>
            <p:cNvSpPr>
              <a:spLocks/>
            </p:cNvSpPr>
            <p:nvPr/>
          </p:nvSpPr>
          <p:spPr bwMode="auto">
            <a:xfrm>
              <a:off x="3866" y="3115"/>
              <a:ext cx="165" cy="4"/>
            </a:xfrm>
            <a:custGeom>
              <a:avLst/>
              <a:gdLst>
                <a:gd name="T0" fmla="*/ 0 w 1156"/>
                <a:gd name="T1" fmla="*/ 1 h 32"/>
                <a:gd name="T2" fmla="*/ 24 w 1156"/>
                <a:gd name="T3" fmla="*/ 0 h 32"/>
                <a:gd name="T4" fmla="*/ 1 w 1156"/>
                <a:gd name="T5" fmla="*/ 0 h 32"/>
                <a:gd name="T6" fmla="*/ 0 w 1156"/>
                <a:gd name="T7" fmla="*/ 1 h 32"/>
                <a:gd name="T8" fmla="*/ 0 w 1156"/>
                <a:gd name="T9" fmla="*/ 1 h 32"/>
                <a:gd name="T10" fmla="*/ 0 60000 65536"/>
                <a:gd name="T11" fmla="*/ 0 60000 65536"/>
                <a:gd name="T12" fmla="*/ 0 60000 65536"/>
                <a:gd name="T13" fmla="*/ 0 60000 65536"/>
                <a:gd name="T14" fmla="*/ 0 60000 65536"/>
                <a:gd name="T15" fmla="*/ 0 w 1156"/>
                <a:gd name="T16" fmla="*/ 0 h 32"/>
                <a:gd name="T17" fmla="*/ 1156 w 1156"/>
                <a:gd name="T18" fmla="*/ 32 h 32"/>
              </a:gdLst>
              <a:ahLst/>
              <a:cxnLst>
                <a:cxn ang="T10">
                  <a:pos x="T0" y="T1"/>
                </a:cxn>
                <a:cxn ang="T11">
                  <a:pos x="T2" y="T3"/>
                </a:cxn>
                <a:cxn ang="T12">
                  <a:pos x="T4" y="T5"/>
                </a:cxn>
                <a:cxn ang="T13">
                  <a:pos x="T6" y="T7"/>
                </a:cxn>
                <a:cxn ang="T14">
                  <a:pos x="T8" y="T9"/>
                </a:cxn>
              </a:cxnLst>
              <a:rect l="T15" t="T16" r="T17" b="T18"/>
              <a:pathLst>
                <a:path w="1156" h="32">
                  <a:moveTo>
                    <a:pt x="0" y="32"/>
                  </a:moveTo>
                  <a:lnTo>
                    <a:pt x="1156" y="0"/>
                  </a:lnTo>
                  <a:lnTo>
                    <a:pt x="62" y="20"/>
                  </a:lnTo>
                  <a:lnTo>
                    <a:pt x="0" y="32"/>
                  </a:ln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13" name="Freeform 101"/>
            <p:cNvSpPr>
              <a:spLocks/>
            </p:cNvSpPr>
            <p:nvPr/>
          </p:nvSpPr>
          <p:spPr bwMode="auto">
            <a:xfrm>
              <a:off x="3626" y="3036"/>
              <a:ext cx="46" cy="41"/>
            </a:xfrm>
            <a:custGeom>
              <a:avLst/>
              <a:gdLst>
                <a:gd name="T0" fmla="*/ 0 w 324"/>
                <a:gd name="T1" fmla="*/ 0 h 286"/>
                <a:gd name="T2" fmla="*/ 0 w 324"/>
                <a:gd name="T3" fmla="*/ 1 h 286"/>
                <a:gd name="T4" fmla="*/ 1 w 324"/>
                <a:gd name="T5" fmla="*/ 3 h 286"/>
                <a:gd name="T6" fmla="*/ 2 w 324"/>
                <a:gd name="T7" fmla="*/ 4 h 286"/>
                <a:gd name="T8" fmla="*/ 3 w 324"/>
                <a:gd name="T9" fmla="*/ 5 h 286"/>
                <a:gd name="T10" fmla="*/ 4 w 324"/>
                <a:gd name="T11" fmla="*/ 5 h 286"/>
                <a:gd name="T12" fmla="*/ 4 w 324"/>
                <a:gd name="T13" fmla="*/ 5 h 286"/>
                <a:gd name="T14" fmla="*/ 7 w 324"/>
                <a:gd name="T15" fmla="*/ 6 h 286"/>
                <a:gd name="T16" fmla="*/ 4 w 324"/>
                <a:gd name="T17" fmla="*/ 4 h 286"/>
                <a:gd name="T18" fmla="*/ 2 w 324"/>
                <a:gd name="T19" fmla="*/ 3 h 286"/>
                <a:gd name="T20" fmla="*/ 2 w 324"/>
                <a:gd name="T21" fmla="*/ 2 h 286"/>
                <a:gd name="T22" fmla="*/ 1 w 324"/>
                <a:gd name="T23" fmla="*/ 2 h 286"/>
                <a:gd name="T24" fmla="*/ 0 w 324"/>
                <a:gd name="T25" fmla="*/ 1 h 286"/>
                <a:gd name="T26" fmla="*/ 0 w 324"/>
                <a:gd name="T27" fmla="*/ 0 h 286"/>
                <a:gd name="T28" fmla="*/ 0 w 324"/>
                <a:gd name="T29" fmla="*/ 0 h 2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4"/>
                <a:gd name="T46" fmla="*/ 0 h 286"/>
                <a:gd name="T47" fmla="*/ 324 w 324"/>
                <a:gd name="T48" fmla="*/ 286 h 2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4" h="286">
                  <a:moveTo>
                    <a:pt x="0" y="0"/>
                  </a:moveTo>
                  <a:lnTo>
                    <a:pt x="18" y="68"/>
                  </a:lnTo>
                  <a:lnTo>
                    <a:pt x="51" y="131"/>
                  </a:lnTo>
                  <a:lnTo>
                    <a:pt x="93" y="184"/>
                  </a:lnTo>
                  <a:lnTo>
                    <a:pt x="151" y="236"/>
                  </a:lnTo>
                  <a:lnTo>
                    <a:pt x="181" y="265"/>
                  </a:lnTo>
                  <a:lnTo>
                    <a:pt x="190" y="230"/>
                  </a:lnTo>
                  <a:lnTo>
                    <a:pt x="324" y="286"/>
                  </a:lnTo>
                  <a:lnTo>
                    <a:pt x="175" y="200"/>
                  </a:lnTo>
                  <a:lnTo>
                    <a:pt x="113" y="158"/>
                  </a:lnTo>
                  <a:lnTo>
                    <a:pt x="76" y="118"/>
                  </a:lnTo>
                  <a:lnTo>
                    <a:pt x="46" y="80"/>
                  </a:lnTo>
                  <a:lnTo>
                    <a:pt x="17" y="27"/>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14" name="Freeform 102"/>
            <p:cNvSpPr>
              <a:spLocks/>
            </p:cNvSpPr>
            <p:nvPr/>
          </p:nvSpPr>
          <p:spPr bwMode="auto">
            <a:xfrm>
              <a:off x="3667" y="3077"/>
              <a:ext cx="148" cy="69"/>
            </a:xfrm>
            <a:custGeom>
              <a:avLst/>
              <a:gdLst>
                <a:gd name="T0" fmla="*/ 0 w 1038"/>
                <a:gd name="T1" fmla="*/ 1 h 485"/>
                <a:gd name="T2" fmla="*/ 0 w 1038"/>
                <a:gd name="T3" fmla="*/ 0 h 485"/>
                <a:gd name="T4" fmla="*/ 4 w 1038"/>
                <a:gd name="T5" fmla="*/ 2 h 485"/>
                <a:gd name="T6" fmla="*/ 11 w 1038"/>
                <a:gd name="T7" fmla="*/ 5 h 485"/>
                <a:gd name="T8" fmla="*/ 14 w 1038"/>
                <a:gd name="T9" fmla="*/ 7 h 485"/>
                <a:gd name="T10" fmla="*/ 21 w 1038"/>
                <a:gd name="T11" fmla="*/ 10 h 485"/>
                <a:gd name="T12" fmla="*/ 16 w 1038"/>
                <a:gd name="T13" fmla="*/ 8 h 485"/>
                <a:gd name="T14" fmla="*/ 11 w 1038"/>
                <a:gd name="T15" fmla="*/ 6 h 485"/>
                <a:gd name="T16" fmla="*/ 1 w 1038"/>
                <a:gd name="T17" fmla="*/ 1 h 485"/>
                <a:gd name="T18" fmla="*/ 0 w 1038"/>
                <a:gd name="T19" fmla="*/ 1 h 485"/>
                <a:gd name="T20" fmla="*/ 0 w 1038"/>
                <a:gd name="T21" fmla="*/ 1 h 4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38"/>
                <a:gd name="T34" fmla="*/ 0 h 485"/>
                <a:gd name="T35" fmla="*/ 1038 w 1038"/>
                <a:gd name="T36" fmla="*/ 485 h 4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38" h="485">
                  <a:moveTo>
                    <a:pt x="0" y="41"/>
                  </a:moveTo>
                  <a:lnTo>
                    <a:pt x="15" y="0"/>
                  </a:lnTo>
                  <a:lnTo>
                    <a:pt x="175" y="88"/>
                  </a:lnTo>
                  <a:lnTo>
                    <a:pt x="524" y="235"/>
                  </a:lnTo>
                  <a:lnTo>
                    <a:pt x="709" y="330"/>
                  </a:lnTo>
                  <a:lnTo>
                    <a:pt x="1038" y="485"/>
                  </a:lnTo>
                  <a:lnTo>
                    <a:pt x="771" y="387"/>
                  </a:lnTo>
                  <a:lnTo>
                    <a:pt x="536" y="279"/>
                  </a:lnTo>
                  <a:lnTo>
                    <a:pt x="27" y="47"/>
                  </a:lnTo>
                  <a:lnTo>
                    <a:pt x="0" y="4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15" name="Freeform 103"/>
            <p:cNvSpPr>
              <a:spLocks/>
            </p:cNvSpPr>
            <p:nvPr/>
          </p:nvSpPr>
          <p:spPr bwMode="auto">
            <a:xfrm>
              <a:off x="3642" y="3069"/>
              <a:ext cx="25" cy="20"/>
            </a:xfrm>
            <a:custGeom>
              <a:avLst/>
              <a:gdLst>
                <a:gd name="T0" fmla="*/ 2 w 175"/>
                <a:gd name="T1" fmla="*/ 1 h 142"/>
                <a:gd name="T2" fmla="*/ 3 w 175"/>
                <a:gd name="T3" fmla="*/ 2 h 142"/>
                <a:gd name="T4" fmla="*/ 4 w 175"/>
                <a:gd name="T5" fmla="*/ 2 h 142"/>
                <a:gd name="T6" fmla="*/ 3 w 175"/>
                <a:gd name="T7" fmla="*/ 3 h 142"/>
                <a:gd name="T8" fmla="*/ 3 w 175"/>
                <a:gd name="T9" fmla="*/ 3 h 142"/>
                <a:gd name="T10" fmla="*/ 3 w 175"/>
                <a:gd name="T11" fmla="*/ 2 h 142"/>
                <a:gd name="T12" fmla="*/ 2 w 175"/>
                <a:gd name="T13" fmla="*/ 2 h 142"/>
                <a:gd name="T14" fmla="*/ 0 w 175"/>
                <a:gd name="T15" fmla="*/ 1 h 142"/>
                <a:gd name="T16" fmla="*/ 1 w 175"/>
                <a:gd name="T17" fmla="*/ 1 h 142"/>
                <a:gd name="T18" fmla="*/ 1 w 175"/>
                <a:gd name="T19" fmla="*/ 0 h 142"/>
                <a:gd name="T20" fmla="*/ 1 w 175"/>
                <a:gd name="T21" fmla="*/ 0 h 142"/>
                <a:gd name="T22" fmla="*/ 1 w 175"/>
                <a:gd name="T23" fmla="*/ 1 h 142"/>
                <a:gd name="T24" fmla="*/ 2 w 175"/>
                <a:gd name="T25" fmla="*/ 1 h 142"/>
                <a:gd name="T26" fmla="*/ 2 w 175"/>
                <a:gd name="T27" fmla="*/ 1 h 1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5"/>
                <a:gd name="T43" fmla="*/ 0 h 142"/>
                <a:gd name="T44" fmla="*/ 175 w 175"/>
                <a:gd name="T45" fmla="*/ 142 h 14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5" h="142">
                  <a:moveTo>
                    <a:pt x="74" y="47"/>
                  </a:moveTo>
                  <a:lnTo>
                    <a:pt x="160" y="94"/>
                  </a:lnTo>
                  <a:lnTo>
                    <a:pt x="175" y="106"/>
                  </a:lnTo>
                  <a:lnTo>
                    <a:pt x="171" y="142"/>
                  </a:lnTo>
                  <a:lnTo>
                    <a:pt x="154" y="139"/>
                  </a:lnTo>
                  <a:lnTo>
                    <a:pt x="154" y="114"/>
                  </a:lnTo>
                  <a:lnTo>
                    <a:pt x="121" y="115"/>
                  </a:lnTo>
                  <a:lnTo>
                    <a:pt x="0" y="37"/>
                  </a:lnTo>
                  <a:lnTo>
                    <a:pt x="28" y="37"/>
                  </a:lnTo>
                  <a:lnTo>
                    <a:pt x="38" y="0"/>
                  </a:lnTo>
                  <a:lnTo>
                    <a:pt x="68" y="21"/>
                  </a:lnTo>
                  <a:lnTo>
                    <a:pt x="57" y="55"/>
                  </a:lnTo>
                  <a:lnTo>
                    <a:pt x="74" y="4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16" name="Freeform 104"/>
            <p:cNvSpPr>
              <a:spLocks/>
            </p:cNvSpPr>
            <p:nvPr/>
          </p:nvSpPr>
          <p:spPr bwMode="auto">
            <a:xfrm>
              <a:off x="3655" y="3089"/>
              <a:ext cx="14" cy="12"/>
            </a:xfrm>
            <a:custGeom>
              <a:avLst/>
              <a:gdLst>
                <a:gd name="T0" fmla="*/ 1 w 95"/>
                <a:gd name="T1" fmla="*/ 0 h 83"/>
                <a:gd name="T2" fmla="*/ 0 w 95"/>
                <a:gd name="T3" fmla="*/ 0 h 83"/>
                <a:gd name="T4" fmla="*/ 0 w 95"/>
                <a:gd name="T5" fmla="*/ 0 h 83"/>
                <a:gd name="T6" fmla="*/ 0 w 95"/>
                <a:gd name="T7" fmla="*/ 1 h 83"/>
                <a:gd name="T8" fmla="*/ 0 w 95"/>
                <a:gd name="T9" fmla="*/ 1 h 83"/>
                <a:gd name="T10" fmla="*/ 0 w 95"/>
                <a:gd name="T11" fmla="*/ 1 h 83"/>
                <a:gd name="T12" fmla="*/ 0 w 95"/>
                <a:gd name="T13" fmla="*/ 2 h 83"/>
                <a:gd name="T14" fmla="*/ 1 w 95"/>
                <a:gd name="T15" fmla="*/ 2 h 83"/>
                <a:gd name="T16" fmla="*/ 1 w 95"/>
                <a:gd name="T17" fmla="*/ 2 h 83"/>
                <a:gd name="T18" fmla="*/ 2 w 95"/>
                <a:gd name="T19" fmla="*/ 2 h 83"/>
                <a:gd name="T20" fmla="*/ 2 w 95"/>
                <a:gd name="T21" fmla="*/ 2 h 83"/>
                <a:gd name="T22" fmla="*/ 2 w 95"/>
                <a:gd name="T23" fmla="*/ 1 h 83"/>
                <a:gd name="T24" fmla="*/ 2 w 95"/>
                <a:gd name="T25" fmla="*/ 1 h 83"/>
                <a:gd name="T26" fmla="*/ 2 w 95"/>
                <a:gd name="T27" fmla="*/ 1 h 83"/>
                <a:gd name="T28" fmla="*/ 1 w 95"/>
                <a:gd name="T29" fmla="*/ 1 h 83"/>
                <a:gd name="T30" fmla="*/ 1 w 95"/>
                <a:gd name="T31" fmla="*/ 1 h 83"/>
                <a:gd name="T32" fmla="*/ 1 w 95"/>
                <a:gd name="T33" fmla="*/ 1 h 83"/>
                <a:gd name="T34" fmla="*/ 1 w 95"/>
                <a:gd name="T35" fmla="*/ 0 h 83"/>
                <a:gd name="T36" fmla="*/ 2 w 95"/>
                <a:gd name="T37" fmla="*/ 1 h 83"/>
                <a:gd name="T38" fmla="*/ 2 w 95"/>
                <a:gd name="T39" fmla="*/ 0 h 83"/>
                <a:gd name="T40" fmla="*/ 2 w 95"/>
                <a:gd name="T41" fmla="*/ 0 h 83"/>
                <a:gd name="T42" fmla="*/ 1 w 95"/>
                <a:gd name="T43" fmla="*/ 0 h 83"/>
                <a:gd name="T44" fmla="*/ 1 w 95"/>
                <a:gd name="T45" fmla="*/ 0 h 83"/>
                <a:gd name="T46" fmla="*/ 1 w 95"/>
                <a:gd name="T47" fmla="*/ 0 h 83"/>
                <a:gd name="T48" fmla="*/ 1 w 9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
                <a:gd name="T76" fmla="*/ 0 h 83"/>
                <a:gd name="T77" fmla="*/ 95 w 9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 h="83">
                  <a:moveTo>
                    <a:pt x="46" y="6"/>
                  </a:moveTo>
                  <a:lnTo>
                    <a:pt x="19" y="8"/>
                  </a:lnTo>
                  <a:lnTo>
                    <a:pt x="7" y="21"/>
                  </a:lnTo>
                  <a:lnTo>
                    <a:pt x="0" y="37"/>
                  </a:lnTo>
                  <a:lnTo>
                    <a:pt x="1" y="53"/>
                  </a:lnTo>
                  <a:lnTo>
                    <a:pt x="7" y="69"/>
                  </a:lnTo>
                  <a:lnTo>
                    <a:pt x="20" y="77"/>
                  </a:lnTo>
                  <a:lnTo>
                    <a:pt x="37" y="83"/>
                  </a:lnTo>
                  <a:lnTo>
                    <a:pt x="58" y="79"/>
                  </a:lnTo>
                  <a:lnTo>
                    <a:pt x="72" y="83"/>
                  </a:lnTo>
                  <a:lnTo>
                    <a:pt x="88" y="75"/>
                  </a:lnTo>
                  <a:lnTo>
                    <a:pt x="94" y="58"/>
                  </a:lnTo>
                  <a:lnTo>
                    <a:pt x="95" y="36"/>
                  </a:lnTo>
                  <a:lnTo>
                    <a:pt x="87" y="57"/>
                  </a:lnTo>
                  <a:lnTo>
                    <a:pt x="69" y="65"/>
                  </a:lnTo>
                  <a:lnTo>
                    <a:pt x="53" y="48"/>
                  </a:lnTo>
                  <a:lnTo>
                    <a:pt x="55" y="29"/>
                  </a:lnTo>
                  <a:lnTo>
                    <a:pt x="68" y="18"/>
                  </a:lnTo>
                  <a:lnTo>
                    <a:pt x="80" y="25"/>
                  </a:lnTo>
                  <a:lnTo>
                    <a:pt x="94" y="24"/>
                  </a:lnTo>
                  <a:lnTo>
                    <a:pt x="82" y="8"/>
                  </a:lnTo>
                  <a:lnTo>
                    <a:pt x="65" y="0"/>
                  </a:lnTo>
                  <a:lnTo>
                    <a:pt x="44" y="16"/>
                  </a:lnTo>
                  <a:lnTo>
                    <a:pt x="46"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17" name="Freeform 105"/>
            <p:cNvSpPr>
              <a:spLocks/>
            </p:cNvSpPr>
            <p:nvPr/>
          </p:nvSpPr>
          <p:spPr bwMode="auto">
            <a:xfrm>
              <a:off x="3664" y="3094"/>
              <a:ext cx="3" cy="3"/>
            </a:xfrm>
            <a:custGeom>
              <a:avLst/>
              <a:gdLst>
                <a:gd name="T0" fmla="*/ 0 w 18"/>
                <a:gd name="T1" fmla="*/ 0 h 18"/>
                <a:gd name="T2" fmla="*/ 0 w 18"/>
                <a:gd name="T3" fmla="*/ 1 h 18"/>
                <a:gd name="T4" fmla="*/ 1 w 18"/>
                <a:gd name="T5" fmla="*/ 1 h 18"/>
                <a:gd name="T6" fmla="*/ 1 w 18"/>
                <a:gd name="T7" fmla="*/ 0 h 18"/>
                <a:gd name="T8" fmla="*/ 0 w 18"/>
                <a:gd name="T9" fmla="*/ 0 h 18"/>
                <a:gd name="T10" fmla="*/ 0 w 18"/>
                <a:gd name="T11" fmla="*/ 0 h 18"/>
                <a:gd name="T12" fmla="*/ 0 w 18"/>
                <a:gd name="T13" fmla="*/ 0 h 18"/>
                <a:gd name="T14" fmla="*/ 0 60000 65536"/>
                <a:gd name="T15" fmla="*/ 0 60000 65536"/>
                <a:gd name="T16" fmla="*/ 0 60000 65536"/>
                <a:gd name="T17" fmla="*/ 0 60000 65536"/>
                <a:gd name="T18" fmla="*/ 0 60000 65536"/>
                <a:gd name="T19" fmla="*/ 0 60000 65536"/>
                <a:gd name="T20" fmla="*/ 0 60000 65536"/>
                <a:gd name="T21" fmla="*/ 0 w 18"/>
                <a:gd name="T22" fmla="*/ 0 h 18"/>
                <a:gd name="T23" fmla="*/ 18 w 18"/>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8">
                  <a:moveTo>
                    <a:pt x="0" y="9"/>
                  </a:moveTo>
                  <a:lnTo>
                    <a:pt x="5" y="18"/>
                  </a:lnTo>
                  <a:lnTo>
                    <a:pt x="16" y="15"/>
                  </a:lnTo>
                  <a:lnTo>
                    <a:pt x="18" y="3"/>
                  </a:lnTo>
                  <a:lnTo>
                    <a:pt x="7" y="0"/>
                  </a:lnTo>
                  <a:lnTo>
                    <a:pt x="0"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18" name="Freeform 106"/>
            <p:cNvSpPr>
              <a:spLocks/>
            </p:cNvSpPr>
            <p:nvPr/>
          </p:nvSpPr>
          <p:spPr bwMode="auto">
            <a:xfrm>
              <a:off x="3694" y="3110"/>
              <a:ext cx="17" cy="20"/>
            </a:xfrm>
            <a:custGeom>
              <a:avLst/>
              <a:gdLst>
                <a:gd name="T0" fmla="*/ 1 w 121"/>
                <a:gd name="T1" fmla="*/ 0 h 143"/>
                <a:gd name="T2" fmla="*/ 1 w 121"/>
                <a:gd name="T3" fmla="*/ 0 h 143"/>
                <a:gd name="T4" fmla="*/ 0 w 121"/>
                <a:gd name="T5" fmla="*/ 1 h 143"/>
                <a:gd name="T6" fmla="*/ 0 w 121"/>
                <a:gd name="T7" fmla="*/ 1 h 143"/>
                <a:gd name="T8" fmla="*/ 0 w 121"/>
                <a:gd name="T9" fmla="*/ 2 h 143"/>
                <a:gd name="T10" fmla="*/ 0 w 121"/>
                <a:gd name="T11" fmla="*/ 2 h 143"/>
                <a:gd name="T12" fmla="*/ 0 w 121"/>
                <a:gd name="T13" fmla="*/ 3 h 143"/>
                <a:gd name="T14" fmla="*/ 1 w 121"/>
                <a:gd name="T15" fmla="*/ 3 h 143"/>
                <a:gd name="T16" fmla="*/ 2 w 121"/>
                <a:gd name="T17" fmla="*/ 3 h 143"/>
                <a:gd name="T18" fmla="*/ 2 w 121"/>
                <a:gd name="T19" fmla="*/ 2 h 143"/>
                <a:gd name="T20" fmla="*/ 2 w 121"/>
                <a:gd name="T21" fmla="*/ 2 h 143"/>
                <a:gd name="T22" fmla="*/ 2 w 121"/>
                <a:gd name="T23" fmla="*/ 1 h 143"/>
                <a:gd name="T24" fmla="*/ 2 w 121"/>
                <a:gd name="T25" fmla="*/ 0 h 143"/>
                <a:gd name="T26" fmla="*/ 2 w 121"/>
                <a:gd name="T27" fmla="*/ 0 h 143"/>
                <a:gd name="T28" fmla="*/ 1 w 121"/>
                <a:gd name="T29" fmla="*/ 0 h 143"/>
                <a:gd name="T30" fmla="*/ 1 w 121"/>
                <a:gd name="T31" fmla="*/ 0 h 1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1"/>
                <a:gd name="T49" fmla="*/ 0 h 143"/>
                <a:gd name="T50" fmla="*/ 121 w 121"/>
                <a:gd name="T51" fmla="*/ 143 h 1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1" h="143">
                  <a:moveTo>
                    <a:pt x="74" y="0"/>
                  </a:moveTo>
                  <a:lnTo>
                    <a:pt x="46" y="8"/>
                  </a:lnTo>
                  <a:lnTo>
                    <a:pt x="19" y="27"/>
                  </a:lnTo>
                  <a:lnTo>
                    <a:pt x="4" y="54"/>
                  </a:lnTo>
                  <a:lnTo>
                    <a:pt x="0" y="83"/>
                  </a:lnTo>
                  <a:lnTo>
                    <a:pt x="0" y="101"/>
                  </a:lnTo>
                  <a:lnTo>
                    <a:pt x="16" y="130"/>
                  </a:lnTo>
                  <a:lnTo>
                    <a:pt x="46" y="143"/>
                  </a:lnTo>
                  <a:lnTo>
                    <a:pt x="82" y="139"/>
                  </a:lnTo>
                  <a:lnTo>
                    <a:pt x="100" y="118"/>
                  </a:lnTo>
                  <a:lnTo>
                    <a:pt x="115" y="91"/>
                  </a:lnTo>
                  <a:lnTo>
                    <a:pt x="121" y="54"/>
                  </a:lnTo>
                  <a:lnTo>
                    <a:pt x="113" y="24"/>
                  </a:lnTo>
                  <a:lnTo>
                    <a:pt x="94" y="8"/>
                  </a:lnTo>
                  <a:lnTo>
                    <a:pt x="7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19" name="Freeform 107"/>
            <p:cNvSpPr>
              <a:spLocks/>
            </p:cNvSpPr>
            <p:nvPr/>
          </p:nvSpPr>
          <p:spPr bwMode="auto">
            <a:xfrm>
              <a:off x="3692" y="3107"/>
              <a:ext cx="24" cy="30"/>
            </a:xfrm>
            <a:custGeom>
              <a:avLst/>
              <a:gdLst>
                <a:gd name="T0" fmla="*/ 0 w 172"/>
                <a:gd name="T1" fmla="*/ 3 h 209"/>
                <a:gd name="T2" fmla="*/ 1 w 172"/>
                <a:gd name="T3" fmla="*/ 3 h 209"/>
                <a:gd name="T4" fmla="*/ 1 w 172"/>
                <a:gd name="T5" fmla="*/ 4 h 209"/>
                <a:gd name="T6" fmla="*/ 2 w 172"/>
                <a:gd name="T7" fmla="*/ 4 h 209"/>
                <a:gd name="T8" fmla="*/ 2 w 172"/>
                <a:gd name="T9" fmla="*/ 3 h 209"/>
                <a:gd name="T10" fmla="*/ 3 w 172"/>
                <a:gd name="T11" fmla="*/ 3 h 209"/>
                <a:gd name="T12" fmla="*/ 3 w 172"/>
                <a:gd name="T13" fmla="*/ 2 h 209"/>
                <a:gd name="T14" fmla="*/ 3 w 172"/>
                <a:gd name="T15" fmla="*/ 1 h 209"/>
                <a:gd name="T16" fmla="*/ 3 w 172"/>
                <a:gd name="T17" fmla="*/ 0 h 209"/>
                <a:gd name="T18" fmla="*/ 2 w 172"/>
                <a:gd name="T19" fmla="*/ 0 h 209"/>
                <a:gd name="T20" fmla="*/ 1 w 172"/>
                <a:gd name="T21" fmla="*/ 0 h 209"/>
                <a:gd name="T22" fmla="*/ 2 w 172"/>
                <a:gd name="T23" fmla="*/ 0 h 209"/>
                <a:gd name="T24" fmla="*/ 2 w 172"/>
                <a:gd name="T25" fmla="*/ 0 h 209"/>
                <a:gd name="T26" fmla="*/ 3 w 172"/>
                <a:gd name="T27" fmla="*/ 0 h 209"/>
                <a:gd name="T28" fmla="*/ 3 w 172"/>
                <a:gd name="T29" fmla="*/ 1 h 209"/>
                <a:gd name="T30" fmla="*/ 3 w 172"/>
                <a:gd name="T31" fmla="*/ 1 h 209"/>
                <a:gd name="T32" fmla="*/ 3 w 172"/>
                <a:gd name="T33" fmla="*/ 2 h 209"/>
                <a:gd name="T34" fmla="*/ 3 w 172"/>
                <a:gd name="T35" fmla="*/ 3 h 209"/>
                <a:gd name="T36" fmla="*/ 3 w 172"/>
                <a:gd name="T37" fmla="*/ 3 h 209"/>
                <a:gd name="T38" fmla="*/ 2 w 172"/>
                <a:gd name="T39" fmla="*/ 4 h 209"/>
                <a:gd name="T40" fmla="*/ 2 w 172"/>
                <a:gd name="T41" fmla="*/ 4 h 209"/>
                <a:gd name="T42" fmla="*/ 1 w 172"/>
                <a:gd name="T43" fmla="*/ 4 h 209"/>
                <a:gd name="T44" fmla="*/ 1 w 172"/>
                <a:gd name="T45" fmla="*/ 4 h 209"/>
                <a:gd name="T46" fmla="*/ 0 w 172"/>
                <a:gd name="T47" fmla="*/ 4 h 209"/>
                <a:gd name="T48" fmla="*/ 0 w 172"/>
                <a:gd name="T49" fmla="*/ 3 h 209"/>
                <a:gd name="T50" fmla="*/ 0 w 172"/>
                <a:gd name="T51" fmla="*/ 3 h 209"/>
                <a:gd name="T52" fmla="*/ 0 w 172"/>
                <a:gd name="T53" fmla="*/ 2 h 209"/>
                <a:gd name="T54" fmla="*/ 0 w 172"/>
                <a:gd name="T55" fmla="*/ 3 h 209"/>
                <a:gd name="T56" fmla="*/ 0 w 172"/>
                <a:gd name="T57" fmla="*/ 3 h 209"/>
                <a:gd name="T58" fmla="*/ 0 w 172"/>
                <a:gd name="T59" fmla="*/ 3 h 20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2"/>
                <a:gd name="T91" fmla="*/ 0 h 209"/>
                <a:gd name="T92" fmla="*/ 172 w 172"/>
                <a:gd name="T93" fmla="*/ 209 h 20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2" h="209">
                  <a:moveTo>
                    <a:pt x="20" y="155"/>
                  </a:moveTo>
                  <a:lnTo>
                    <a:pt x="32" y="164"/>
                  </a:lnTo>
                  <a:lnTo>
                    <a:pt x="48" y="172"/>
                  </a:lnTo>
                  <a:lnTo>
                    <a:pt x="91" y="174"/>
                  </a:lnTo>
                  <a:lnTo>
                    <a:pt x="125" y="158"/>
                  </a:lnTo>
                  <a:lnTo>
                    <a:pt x="145" y="122"/>
                  </a:lnTo>
                  <a:lnTo>
                    <a:pt x="155" y="81"/>
                  </a:lnTo>
                  <a:lnTo>
                    <a:pt x="148" y="41"/>
                  </a:lnTo>
                  <a:lnTo>
                    <a:pt x="128" y="17"/>
                  </a:lnTo>
                  <a:lnTo>
                    <a:pt x="98" y="5"/>
                  </a:lnTo>
                  <a:lnTo>
                    <a:pt x="50" y="14"/>
                  </a:lnTo>
                  <a:lnTo>
                    <a:pt x="88" y="0"/>
                  </a:lnTo>
                  <a:lnTo>
                    <a:pt x="119" y="2"/>
                  </a:lnTo>
                  <a:lnTo>
                    <a:pt x="144" y="15"/>
                  </a:lnTo>
                  <a:lnTo>
                    <a:pt x="160" y="35"/>
                  </a:lnTo>
                  <a:lnTo>
                    <a:pt x="171" y="55"/>
                  </a:lnTo>
                  <a:lnTo>
                    <a:pt x="172" y="94"/>
                  </a:lnTo>
                  <a:lnTo>
                    <a:pt x="167" y="125"/>
                  </a:lnTo>
                  <a:lnTo>
                    <a:pt x="147" y="165"/>
                  </a:lnTo>
                  <a:lnTo>
                    <a:pt x="121" y="185"/>
                  </a:lnTo>
                  <a:lnTo>
                    <a:pt x="96" y="194"/>
                  </a:lnTo>
                  <a:lnTo>
                    <a:pt x="67" y="193"/>
                  </a:lnTo>
                  <a:lnTo>
                    <a:pt x="49" y="209"/>
                  </a:lnTo>
                  <a:lnTo>
                    <a:pt x="22" y="185"/>
                  </a:lnTo>
                  <a:lnTo>
                    <a:pt x="8" y="157"/>
                  </a:lnTo>
                  <a:lnTo>
                    <a:pt x="0" y="133"/>
                  </a:lnTo>
                  <a:lnTo>
                    <a:pt x="3" y="102"/>
                  </a:lnTo>
                  <a:lnTo>
                    <a:pt x="8" y="138"/>
                  </a:lnTo>
                  <a:lnTo>
                    <a:pt x="20" y="15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20" name="Freeform 108"/>
            <p:cNvSpPr>
              <a:spLocks/>
            </p:cNvSpPr>
            <p:nvPr/>
          </p:nvSpPr>
          <p:spPr bwMode="auto">
            <a:xfrm>
              <a:off x="3695" y="3131"/>
              <a:ext cx="41" cy="18"/>
            </a:xfrm>
            <a:custGeom>
              <a:avLst/>
              <a:gdLst>
                <a:gd name="T0" fmla="*/ 0 w 291"/>
                <a:gd name="T1" fmla="*/ 0 h 124"/>
                <a:gd name="T2" fmla="*/ 1 w 291"/>
                <a:gd name="T3" fmla="*/ 1 h 124"/>
                <a:gd name="T4" fmla="*/ 2 w 291"/>
                <a:gd name="T5" fmla="*/ 1 h 124"/>
                <a:gd name="T6" fmla="*/ 3 w 291"/>
                <a:gd name="T7" fmla="*/ 2 h 124"/>
                <a:gd name="T8" fmla="*/ 4 w 291"/>
                <a:gd name="T9" fmla="*/ 2 h 124"/>
                <a:gd name="T10" fmla="*/ 5 w 291"/>
                <a:gd name="T11" fmla="*/ 3 h 124"/>
                <a:gd name="T12" fmla="*/ 6 w 291"/>
                <a:gd name="T13" fmla="*/ 2 h 124"/>
                <a:gd name="T14" fmla="*/ 3 w 291"/>
                <a:gd name="T15" fmla="*/ 1 h 124"/>
                <a:gd name="T16" fmla="*/ 5 w 291"/>
                <a:gd name="T17" fmla="*/ 2 h 124"/>
                <a:gd name="T18" fmla="*/ 3 w 291"/>
                <a:gd name="T19" fmla="*/ 2 h 124"/>
                <a:gd name="T20" fmla="*/ 2 w 291"/>
                <a:gd name="T21" fmla="*/ 1 h 124"/>
                <a:gd name="T22" fmla="*/ 3 w 291"/>
                <a:gd name="T23" fmla="*/ 1 h 124"/>
                <a:gd name="T24" fmla="*/ 1 w 291"/>
                <a:gd name="T25" fmla="*/ 1 h 124"/>
                <a:gd name="T26" fmla="*/ 1 w 291"/>
                <a:gd name="T27" fmla="*/ 0 h 124"/>
                <a:gd name="T28" fmla="*/ 0 w 291"/>
                <a:gd name="T29" fmla="*/ 0 h 124"/>
                <a:gd name="T30" fmla="*/ 0 w 291"/>
                <a:gd name="T31" fmla="*/ 0 h 124"/>
                <a:gd name="T32" fmla="*/ 0 w 291"/>
                <a:gd name="T33" fmla="*/ 0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1"/>
                <a:gd name="T52" fmla="*/ 0 h 124"/>
                <a:gd name="T53" fmla="*/ 291 w 291"/>
                <a:gd name="T54" fmla="*/ 124 h 1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1" h="124">
                  <a:moveTo>
                    <a:pt x="13" y="14"/>
                  </a:moveTo>
                  <a:lnTo>
                    <a:pt x="68" y="54"/>
                  </a:lnTo>
                  <a:lnTo>
                    <a:pt x="115" y="72"/>
                  </a:lnTo>
                  <a:lnTo>
                    <a:pt x="147" y="76"/>
                  </a:lnTo>
                  <a:lnTo>
                    <a:pt x="215" y="109"/>
                  </a:lnTo>
                  <a:lnTo>
                    <a:pt x="266" y="124"/>
                  </a:lnTo>
                  <a:lnTo>
                    <a:pt x="291" y="109"/>
                  </a:lnTo>
                  <a:lnTo>
                    <a:pt x="172" y="63"/>
                  </a:lnTo>
                  <a:lnTo>
                    <a:pt x="247" y="107"/>
                  </a:lnTo>
                  <a:lnTo>
                    <a:pt x="161" y="75"/>
                  </a:lnTo>
                  <a:lnTo>
                    <a:pt x="99" y="36"/>
                  </a:lnTo>
                  <a:lnTo>
                    <a:pt x="127" y="68"/>
                  </a:lnTo>
                  <a:lnTo>
                    <a:pt x="73" y="45"/>
                  </a:lnTo>
                  <a:lnTo>
                    <a:pt x="37" y="16"/>
                  </a:lnTo>
                  <a:lnTo>
                    <a:pt x="0" y="0"/>
                  </a:lnTo>
                  <a:lnTo>
                    <a:pt x="13"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21" name="Freeform 109"/>
            <p:cNvSpPr>
              <a:spLocks/>
            </p:cNvSpPr>
            <p:nvPr/>
          </p:nvSpPr>
          <p:spPr bwMode="auto">
            <a:xfrm>
              <a:off x="3688" y="3134"/>
              <a:ext cx="23" cy="10"/>
            </a:xfrm>
            <a:custGeom>
              <a:avLst/>
              <a:gdLst>
                <a:gd name="T0" fmla="*/ 2 w 158"/>
                <a:gd name="T1" fmla="*/ 0 h 74"/>
                <a:gd name="T2" fmla="*/ 1 w 158"/>
                <a:gd name="T3" fmla="*/ 0 h 74"/>
                <a:gd name="T4" fmla="*/ 0 w 158"/>
                <a:gd name="T5" fmla="*/ 0 h 74"/>
                <a:gd name="T6" fmla="*/ 0 w 158"/>
                <a:gd name="T7" fmla="*/ 0 h 74"/>
                <a:gd name="T8" fmla="*/ 0 w 158"/>
                <a:gd name="T9" fmla="*/ 0 h 74"/>
                <a:gd name="T10" fmla="*/ 0 w 158"/>
                <a:gd name="T11" fmla="*/ 0 h 74"/>
                <a:gd name="T12" fmla="*/ 1 w 158"/>
                <a:gd name="T13" fmla="*/ 1 h 74"/>
                <a:gd name="T14" fmla="*/ 2 w 158"/>
                <a:gd name="T15" fmla="*/ 1 h 74"/>
                <a:gd name="T16" fmla="*/ 2 w 158"/>
                <a:gd name="T17" fmla="*/ 1 h 74"/>
                <a:gd name="T18" fmla="*/ 3 w 158"/>
                <a:gd name="T19" fmla="*/ 1 h 74"/>
                <a:gd name="T20" fmla="*/ 2 w 158"/>
                <a:gd name="T21" fmla="*/ 1 h 74"/>
                <a:gd name="T22" fmla="*/ 3 w 158"/>
                <a:gd name="T23" fmla="*/ 1 h 74"/>
                <a:gd name="T24" fmla="*/ 3 w 158"/>
                <a:gd name="T25" fmla="*/ 1 h 74"/>
                <a:gd name="T26" fmla="*/ 2 w 158"/>
                <a:gd name="T27" fmla="*/ 0 h 74"/>
                <a:gd name="T28" fmla="*/ 2 w 158"/>
                <a:gd name="T29" fmla="*/ 0 h 7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8"/>
                <a:gd name="T46" fmla="*/ 0 h 74"/>
                <a:gd name="T47" fmla="*/ 158 w 158"/>
                <a:gd name="T48" fmla="*/ 74 h 7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8" h="74">
                  <a:moveTo>
                    <a:pt x="83" y="11"/>
                  </a:moveTo>
                  <a:lnTo>
                    <a:pt x="39" y="11"/>
                  </a:lnTo>
                  <a:lnTo>
                    <a:pt x="22" y="0"/>
                  </a:lnTo>
                  <a:lnTo>
                    <a:pt x="0" y="15"/>
                  </a:lnTo>
                  <a:lnTo>
                    <a:pt x="8" y="22"/>
                  </a:lnTo>
                  <a:lnTo>
                    <a:pt x="24" y="20"/>
                  </a:lnTo>
                  <a:lnTo>
                    <a:pt x="53" y="38"/>
                  </a:lnTo>
                  <a:lnTo>
                    <a:pt x="97" y="54"/>
                  </a:lnTo>
                  <a:lnTo>
                    <a:pt x="106" y="66"/>
                  </a:lnTo>
                  <a:lnTo>
                    <a:pt x="127" y="74"/>
                  </a:lnTo>
                  <a:lnTo>
                    <a:pt x="120" y="55"/>
                  </a:lnTo>
                  <a:lnTo>
                    <a:pt x="144" y="63"/>
                  </a:lnTo>
                  <a:lnTo>
                    <a:pt x="158" y="51"/>
                  </a:lnTo>
                  <a:lnTo>
                    <a:pt x="83"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22" name="Freeform 110"/>
            <p:cNvSpPr>
              <a:spLocks/>
            </p:cNvSpPr>
            <p:nvPr/>
          </p:nvSpPr>
          <p:spPr bwMode="auto">
            <a:xfrm>
              <a:off x="3720" y="3116"/>
              <a:ext cx="11" cy="4"/>
            </a:xfrm>
            <a:custGeom>
              <a:avLst/>
              <a:gdLst>
                <a:gd name="T0" fmla="*/ 0 w 79"/>
                <a:gd name="T1" fmla="*/ 0 h 27"/>
                <a:gd name="T2" fmla="*/ 1 w 79"/>
                <a:gd name="T3" fmla="*/ 0 h 27"/>
                <a:gd name="T4" fmla="*/ 2 w 79"/>
                <a:gd name="T5" fmla="*/ 0 h 27"/>
                <a:gd name="T6" fmla="*/ 1 w 79"/>
                <a:gd name="T7" fmla="*/ 1 h 27"/>
                <a:gd name="T8" fmla="*/ 0 w 79"/>
                <a:gd name="T9" fmla="*/ 0 h 27"/>
                <a:gd name="T10" fmla="*/ 0 w 79"/>
                <a:gd name="T11" fmla="*/ 0 h 27"/>
                <a:gd name="T12" fmla="*/ 0 60000 65536"/>
                <a:gd name="T13" fmla="*/ 0 60000 65536"/>
                <a:gd name="T14" fmla="*/ 0 60000 65536"/>
                <a:gd name="T15" fmla="*/ 0 60000 65536"/>
                <a:gd name="T16" fmla="*/ 0 60000 65536"/>
                <a:gd name="T17" fmla="*/ 0 60000 65536"/>
                <a:gd name="T18" fmla="*/ 0 w 79"/>
                <a:gd name="T19" fmla="*/ 0 h 27"/>
                <a:gd name="T20" fmla="*/ 79 w 79"/>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79" h="27">
                  <a:moveTo>
                    <a:pt x="0" y="1"/>
                  </a:moveTo>
                  <a:lnTo>
                    <a:pt x="43" y="0"/>
                  </a:lnTo>
                  <a:lnTo>
                    <a:pt x="79" y="15"/>
                  </a:lnTo>
                  <a:lnTo>
                    <a:pt x="59" y="27"/>
                  </a:lnTo>
                  <a:lnTo>
                    <a:pt x="0"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23" name="Freeform 111"/>
            <p:cNvSpPr>
              <a:spLocks/>
            </p:cNvSpPr>
            <p:nvPr/>
          </p:nvSpPr>
          <p:spPr bwMode="auto">
            <a:xfrm>
              <a:off x="3723" y="3123"/>
              <a:ext cx="9" cy="16"/>
            </a:xfrm>
            <a:custGeom>
              <a:avLst/>
              <a:gdLst>
                <a:gd name="T0" fmla="*/ 1 w 58"/>
                <a:gd name="T1" fmla="*/ 0 h 110"/>
                <a:gd name="T2" fmla="*/ 1 w 58"/>
                <a:gd name="T3" fmla="*/ 1 h 110"/>
                <a:gd name="T4" fmla="*/ 1 w 58"/>
                <a:gd name="T5" fmla="*/ 2 h 110"/>
                <a:gd name="T6" fmla="*/ 0 w 58"/>
                <a:gd name="T7" fmla="*/ 2 h 110"/>
                <a:gd name="T8" fmla="*/ 1 w 58"/>
                <a:gd name="T9" fmla="*/ 2 h 110"/>
                <a:gd name="T10" fmla="*/ 1 w 58"/>
                <a:gd name="T11" fmla="*/ 1 h 110"/>
                <a:gd name="T12" fmla="*/ 1 w 58"/>
                <a:gd name="T13" fmla="*/ 0 h 110"/>
                <a:gd name="T14" fmla="*/ 1 w 58"/>
                <a:gd name="T15" fmla="*/ 0 h 110"/>
                <a:gd name="T16" fmla="*/ 1 w 58"/>
                <a:gd name="T17" fmla="*/ 0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110"/>
                <a:gd name="T29" fmla="*/ 58 w 58"/>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110">
                  <a:moveTo>
                    <a:pt x="50" y="0"/>
                  </a:moveTo>
                  <a:lnTo>
                    <a:pt x="47" y="37"/>
                  </a:lnTo>
                  <a:lnTo>
                    <a:pt x="34" y="73"/>
                  </a:lnTo>
                  <a:lnTo>
                    <a:pt x="0" y="110"/>
                  </a:lnTo>
                  <a:lnTo>
                    <a:pt x="35" y="88"/>
                  </a:lnTo>
                  <a:lnTo>
                    <a:pt x="55" y="57"/>
                  </a:lnTo>
                  <a:lnTo>
                    <a:pt x="58" y="18"/>
                  </a:lnTo>
                  <a:lnTo>
                    <a:pt x="5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24" name="Freeform 112"/>
            <p:cNvSpPr>
              <a:spLocks/>
            </p:cNvSpPr>
            <p:nvPr/>
          </p:nvSpPr>
          <p:spPr bwMode="auto">
            <a:xfrm>
              <a:off x="3722" y="3107"/>
              <a:ext cx="21" cy="21"/>
            </a:xfrm>
            <a:custGeom>
              <a:avLst/>
              <a:gdLst>
                <a:gd name="T0" fmla="*/ 1 w 146"/>
                <a:gd name="T1" fmla="*/ 2 h 144"/>
                <a:gd name="T2" fmla="*/ 2 w 146"/>
                <a:gd name="T3" fmla="*/ 2 h 144"/>
                <a:gd name="T4" fmla="*/ 2 w 146"/>
                <a:gd name="T5" fmla="*/ 2 h 144"/>
                <a:gd name="T6" fmla="*/ 2 w 146"/>
                <a:gd name="T7" fmla="*/ 3 h 144"/>
                <a:gd name="T8" fmla="*/ 3 w 146"/>
                <a:gd name="T9" fmla="*/ 2 h 144"/>
                <a:gd name="T10" fmla="*/ 3 w 146"/>
                <a:gd name="T11" fmla="*/ 2 h 144"/>
                <a:gd name="T12" fmla="*/ 1 w 146"/>
                <a:gd name="T13" fmla="*/ 1 h 144"/>
                <a:gd name="T14" fmla="*/ 1 w 146"/>
                <a:gd name="T15" fmla="*/ 0 h 144"/>
                <a:gd name="T16" fmla="*/ 0 w 146"/>
                <a:gd name="T17" fmla="*/ 0 h 144"/>
                <a:gd name="T18" fmla="*/ 1 w 146"/>
                <a:gd name="T19" fmla="*/ 1 h 144"/>
                <a:gd name="T20" fmla="*/ 0 w 146"/>
                <a:gd name="T21" fmla="*/ 1 h 144"/>
                <a:gd name="T22" fmla="*/ 1 w 146"/>
                <a:gd name="T23" fmla="*/ 1 h 144"/>
                <a:gd name="T24" fmla="*/ 1 w 146"/>
                <a:gd name="T25" fmla="*/ 1 h 144"/>
                <a:gd name="T26" fmla="*/ 1 w 146"/>
                <a:gd name="T27" fmla="*/ 2 h 144"/>
                <a:gd name="T28" fmla="*/ 1 w 146"/>
                <a:gd name="T29" fmla="*/ 2 h 1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6"/>
                <a:gd name="T46" fmla="*/ 0 h 144"/>
                <a:gd name="T47" fmla="*/ 146 w 146"/>
                <a:gd name="T48" fmla="*/ 144 h 1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6" h="144">
                  <a:moveTo>
                    <a:pt x="56" y="81"/>
                  </a:moveTo>
                  <a:lnTo>
                    <a:pt x="79" y="85"/>
                  </a:lnTo>
                  <a:lnTo>
                    <a:pt x="120" y="115"/>
                  </a:lnTo>
                  <a:lnTo>
                    <a:pt x="120" y="144"/>
                  </a:lnTo>
                  <a:lnTo>
                    <a:pt x="136" y="112"/>
                  </a:lnTo>
                  <a:lnTo>
                    <a:pt x="146" y="98"/>
                  </a:lnTo>
                  <a:lnTo>
                    <a:pt x="40" y="43"/>
                  </a:lnTo>
                  <a:lnTo>
                    <a:pt x="39" y="11"/>
                  </a:lnTo>
                  <a:lnTo>
                    <a:pt x="15" y="0"/>
                  </a:lnTo>
                  <a:lnTo>
                    <a:pt x="27" y="38"/>
                  </a:lnTo>
                  <a:lnTo>
                    <a:pt x="0" y="27"/>
                  </a:lnTo>
                  <a:lnTo>
                    <a:pt x="58" y="69"/>
                  </a:lnTo>
                  <a:lnTo>
                    <a:pt x="31" y="69"/>
                  </a:lnTo>
                  <a:lnTo>
                    <a:pt x="56" y="8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25" name="Freeform 113"/>
            <p:cNvSpPr>
              <a:spLocks/>
            </p:cNvSpPr>
            <p:nvPr/>
          </p:nvSpPr>
          <p:spPr bwMode="auto">
            <a:xfrm>
              <a:off x="3732" y="3118"/>
              <a:ext cx="51" cy="37"/>
            </a:xfrm>
            <a:custGeom>
              <a:avLst/>
              <a:gdLst>
                <a:gd name="T0" fmla="*/ 1 w 354"/>
                <a:gd name="T1" fmla="*/ 1 h 255"/>
                <a:gd name="T2" fmla="*/ 1 w 354"/>
                <a:gd name="T3" fmla="*/ 2 h 255"/>
                <a:gd name="T4" fmla="*/ 2 w 354"/>
                <a:gd name="T5" fmla="*/ 1 h 255"/>
                <a:gd name="T6" fmla="*/ 2 w 354"/>
                <a:gd name="T7" fmla="*/ 0 h 255"/>
                <a:gd name="T8" fmla="*/ 3 w 354"/>
                <a:gd name="T9" fmla="*/ 0 h 255"/>
                <a:gd name="T10" fmla="*/ 3 w 354"/>
                <a:gd name="T11" fmla="*/ 1 h 255"/>
                <a:gd name="T12" fmla="*/ 4 w 354"/>
                <a:gd name="T13" fmla="*/ 2 h 255"/>
                <a:gd name="T14" fmla="*/ 7 w 354"/>
                <a:gd name="T15" fmla="*/ 3 h 255"/>
                <a:gd name="T16" fmla="*/ 7 w 354"/>
                <a:gd name="T17" fmla="*/ 5 h 255"/>
                <a:gd name="T18" fmla="*/ 7 w 354"/>
                <a:gd name="T19" fmla="*/ 5 h 255"/>
                <a:gd name="T20" fmla="*/ 6 w 354"/>
                <a:gd name="T21" fmla="*/ 5 h 255"/>
                <a:gd name="T22" fmla="*/ 6 w 354"/>
                <a:gd name="T23" fmla="*/ 4 h 255"/>
                <a:gd name="T24" fmla="*/ 6 w 354"/>
                <a:gd name="T25" fmla="*/ 4 h 255"/>
                <a:gd name="T26" fmla="*/ 5 w 354"/>
                <a:gd name="T27" fmla="*/ 4 h 255"/>
                <a:gd name="T28" fmla="*/ 5 w 354"/>
                <a:gd name="T29" fmla="*/ 5 h 255"/>
                <a:gd name="T30" fmla="*/ 5 w 354"/>
                <a:gd name="T31" fmla="*/ 5 h 255"/>
                <a:gd name="T32" fmla="*/ 3 w 354"/>
                <a:gd name="T33" fmla="*/ 3 h 255"/>
                <a:gd name="T34" fmla="*/ 2 w 354"/>
                <a:gd name="T35" fmla="*/ 3 h 255"/>
                <a:gd name="T36" fmla="*/ 3 w 354"/>
                <a:gd name="T37" fmla="*/ 4 h 255"/>
                <a:gd name="T38" fmla="*/ 2 w 354"/>
                <a:gd name="T39" fmla="*/ 4 h 255"/>
                <a:gd name="T40" fmla="*/ 2 w 354"/>
                <a:gd name="T41" fmla="*/ 5 h 255"/>
                <a:gd name="T42" fmla="*/ 2 w 354"/>
                <a:gd name="T43" fmla="*/ 5 h 255"/>
                <a:gd name="T44" fmla="*/ 1 w 354"/>
                <a:gd name="T45" fmla="*/ 4 h 255"/>
                <a:gd name="T46" fmla="*/ 0 w 354"/>
                <a:gd name="T47" fmla="*/ 4 h 255"/>
                <a:gd name="T48" fmla="*/ 1 w 354"/>
                <a:gd name="T49" fmla="*/ 4 h 255"/>
                <a:gd name="T50" fmla="*/ 1 w 354"/>
                <a:gd name="T51" fmla="*/ 4 h 255"/>
                <a:gd name="T52" fmla="*/ 1 w 354"/>
                <a:gd name="T53" fmla="*/ 3 h 255"/>
                <a:gd name="T54" fmla="*/ 1 w 354"/>
                <a:gd name="T55" fmla="*/ 3 h 255"/>
                <a:gd name="T56" fmla="*/ 2 w 354"/>
                <a:gd name="T57" fmla="*/ 2 h 255"/>
                <a:gd name="T58" fmla="*/ 1 w 354"/>
                <a:gd name="T59" fmla="*/ 2 h 255"/>
                <a:gd name="T60" fmla="*/ 1 w 354"/>
                <a:gd name="T61" fmla="*/ 2 h 255"/>
                <a:gd name="T62" fmla="*/ 1 w 354"/>
                <a:gd name="T63" fmla="*/ 1 h 255"/>
                <a:gd name="T64" fmla="*/ 1 w 354"/>
                <a:gd name="T65" fmla="*/ 1 h 2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4"/>
                <a:gd name="T100" fmla="*/ 0 h 255"/>
                <a:gd name="T101" fmla="*/ 354 w 354"/>
                <a:gd name="T102" fmla="*/ 255 h 25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4" h="255">
                  <a:moveTo>
                    <a:pt x="52" y="72"/>
                  </a:moveTo>
                  <a:lnTo>
                    <a:pt x="63" y="75"/>
                  </a:lnTo>
                  <a:lnTo>
                    <a:pt x="91" y="26"/>
                  </a:lnTo>
                  <a:lnTo>
                    <a:pt x="112" y="0"/>
                  </a:lnTo>
                  <a:lnTo>
                    <a:pt x="148" y="12"/>
                  </a:lnTo>
                  <a:lnTo>
                    <a:pt x="151" y="52"/>
                  </a:lnTo>
                  <a:lnTo>
                    <a:pt x="202" y="80"/>
                  </a:lnTo>
                  <a:lnTo>
                    <a:pt x="354" y="152"/>
                  </a:lnTo>
                  <a:lnTo>
                    <a:pt x="354" y="222"/>
                  </a:lnTo>
                  <a:lnTo>
                    <a:pt x="318" y="227"/>
                  </a:lnTo>
                  <a:lnTo>
                    <a:pt x="273" y="227"/>
                  </a:lnTo>
                  <a:lnTo>
                    <a:pt x="298" y="211"/>
                  </a:lnTo>
                  <a:lnTo>
                    <a:pt x="273" y="199"/>
                  </a:lnTo>
                  <a:lnTo>
                    <a:pt x="233" y="199"/>
                  </a:lnTo>
                  <a:lnTo>
                    <a:pt x="257" y="255"/>
                  </a:lnTo>
                  <a:lnTo>
                    <a:pt x="221" y="236"/>
                  </a:lnTo>
                  <a:lnTo>
                    <a:pt x="124" y="159"/>
                  </a:lnTo>
                  <a:lnTo>
                    <a:pt x="108" y="164"/>
                  </a:lnTo>
                  <a:lnTo>
                    <a:pt x="138" y="196"/>
                  </a:lnTo>
                  <a:lnTo>
                    <a:pt x="89" y="192"/>
                  </a:lnTo>
                  <a:lnTo>
                    <a:pt x="117" y="251"/>
                  </a:lnTo>
                  <a:lnTo>
                    <a:pt x="104" y="251"/>
                  </a:lnTo>
                  <a:lnTo>
                    <a:pt x="44" y="203"/>
                  </a:lnTo>
                  <a:lnTo>
                    <a:pt x="0" y="212"/>
                  </a:lnTo>
                  <a:lnTo>
                    <a:pt x="34" y="199"/>
                  </a:lnTo>
                  <a:lnTo>
                    <a:pt x="53" y="186"/>
                  </a:lnTo>
                  <a:lnTo>
                    <a:pt x="69" y="160"/>
                  </a:lnTo>
                  <a:lnTo>
                    <a:pt x="72" y="135"/>
                  </a:lnTo>
                  <a:lnTo>
                    <a:pt x="75" y="100"/>
                  </a:lnTo>
                  <a:lnTo>
                    <a:pt x="52" y="81"/>
                  </a:lnTo>
                  <a:lnTo>
                    <a:pt x="41" y="77"/>
                  </a:lnTo>
                  <a:lnTo>
                    <a:pt x="52" y="7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26" name="Freeform 114"/>
            <p:cNvSpPr>
              <a:spLocks/>
            </p:cNvSpPr>
            <p:nvPr/>
          </p:nvSpPr>
          <p:spPr bwMode="auto">
            <a:xfrm>
              <a:off x="3706" y="3107"/>
              <a:ext cx="20" cy="6"/>
            </a:xfrm>
            <a:custGeom>
              <a:avLst/>
              <a:gdLst>
                <a:gd name="T0" fmla="*/ 0 w 140"/>
                <a:gd name="T1" fmla="*/ 0 h 42"/>
                <a:gd name="T2" fmla="*/ 1 w 140"/>
                <a:gd name="T3" fmla="*/ 0 h 42"/>
                <a:gd name="T4" fmla="*/ 3 w 140"/>
                <a:gd name="T5" fmla="*/ 1 h 42"/>
                <a:gd name="T6" fmla="*/ 2 w 140"/>
                <a:gd name="T7" fmla="*/ 0 h 42"/>
                <a:gd name="T8" fmla="*/ 1 w 140"/>
                <a:gd name="T9" fmla="*/ 0 h 42"/>
                <a:gd name="T10" fmla="*/ 0 w 140"/>
                <a:gd name="T11" fmla="*/ 0 h 42"/>
                <a:gd name="T12" fmla="*/ 0 w 140"/>
                <a:gd name="T13" fmla="*/ 0 h 42"/>
                <a:gd name="T14" fmla="*/ 0 60000 65536"/>
                <a:gd name="T15" fmla="*/ 0 60000 65536"/>
                <a:gd name="T16" fmla="*/ 0 60000 65536"/>
                <a:gd name="T17" fmla="*/ 0 60000 65536"/>
                <a:gd name="T18" fmla="*/ 0 60000 65536"/>
                <a:gd name="T19" fmla="*/ 0 60000 65536"/>
                <a:gd name="T20" fmla="*/ 0 60000 65536"/>
                <a:gd name="T21" fmla="*/ 0 w 140"/>
                <a:gd name="T22" fmla="*/ 0 h 42"/>
                <a:gd name="T23" fmla="*/ 140 w 140"/>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42">
                  <a:moveTo>
                    <a:pt x="0" y="0"/>
                  </a:moveTo>
                  <a:lnTo>
                    <a:pt x="64" y="13"/>
                  </a:lnTo>
                  <a:lnTo>
                    <a:pt x="140" y="42"/>
                  </a:lnTo>
                  <a:lnTo>
                    <a:pt x="107" y="19"/>
                  </a:lnTo>
                  <a:lnTo>
                    <a:pt x="61" y="7"/>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27" name="Freeform 115"/>
            <p:cNvSpPr>
              <a:spLocks/>
            </p:cNvSpPr>
            <p:nvPr/>
          </p:nvSpPr>
          <p:spPr bwMode="auto">
            <a:xfrm>
              <a:off x="3806" y="3111"/>
              <a:ext cx="26" cy="17"/>
            </a:xfrm>
            <a:custGeom>
              <a:avLst/>
              <a:gdLst>
                <a:gd name="T0" fmla="*/ 0 w 178"/>
                <a:gd name="T1" fmla="*/ 1 h 116"/>
                <a:gd name="T2" fmla="*/ 1 w 178"/>
                <a:gd name="T3" fmla="*/ 2 h 116"/>
                <a:gd name="T4" fmla="*/ 1 w 178"/>
                <a:gd name="T5" fmla="*/ 2 h 116"/>
                <a:gd name="T6" fmla="*/ 2 w 178"/>
                <a:gd name="T7" fmla="*/ 2 h 116"/>
                <a:gd name="T8" fmla="*/ 3 w 178"/>
                <a:gd name="T9" fmla="*/ 2 h 116"/>
                <a:gd name="T10" fmla="*/ 3 w 178"/>
                <a:gd name="T11" fmla="*/ 1 h 116"/>
                <a:gd name="T12" fmla="*/ 4 w 178"/>
                <a:gd name="T13" fmla="*/ 1 h 116"/>
                <a:gd name="T14" fmla="*/ 4 w 178"/>
                <a:gd name="T15" fmla="*/ 0 h 116"/>
                <a:gd name="T16" fmla="*/ 4 w 178"/>
                <a:gd name="T17" fmla="*/ 1 h 116"/>
                <a:gd name="T18" fmla="*/ 4 w 178"/>
                <a:gd name="T19" fmla="*/ 2 h 116"/>
                <a:gd name="T20" fmla="*/ 3 w 178"/>
                <a:gd name="T21" fmla="*/ 2 h 116"/>
                <a:gd name="T22" fmla="*/ 2 w 178"/>
                <a:gd name="T23" fmla="*/ 2 h 116"/>
                <a:gd name="T24" fmla="*/ 2 w 178"/>
                <a:gd name="T25" fmla="*/ 2 h 116"/>
                <a:gd name="T26" fmla="*/ 1 w 178"/>
                <a:gd name="T27" fmla="*/ 2 h 116"/>
                <a:gd name="T28" fmla="*/ 0 w 178"/>
                <a:gd name="T29" fmla="*/ 2 h 116"/>
                <a:gd name="T30" fmla="*/ 0 w 178"/>
                <a:gd name="T31" fmla="*/ 2 h 116"/>
                <a:gd name="T32" fmla="*/ 0 w 178"/>
                <a:gd name="T33" fmla="*/ 1 h 116"/>
                <a:gd name="T34" fmla="*/ 0 w 178"/>
                <a:gd name="T35" fmla="*/ 1 h 1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8"/>
                <a:gd name="T55" fmla="*/ 0 h 116"/>
                <a:gd name="T56" fmla="*/ 178 w 178"/>
                <a:gd name="T57" fmla="*/ 116 h 1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8" h="116">
                  <a:moveTo>
                    <a:pt x="2" y="60"/>
                  </a:moveTo>
                  <a:lnTo>
                    <a:pt x="24" y="93"/>
                  </a:lnTo>
                  <a:lnTo>
                    <a:pt x="58" y="106"/>
                  </a:lnTo>
                  <a:lnTo>
                    <a:pt x="96" y="95"/>
                  </a:lnTo>
                  <a:lnTo>
                    <a:pt x="123" y="79"/>
                  </a:lnTo>
                  <a:lnTo>
                    <a:pt x="149" y="52"/>
                  </a:lnTo>
                  <a:lnTo>
                    <a:pt x="163" y="36"/>
                  </a:lnTo>
                  <a:lnTo>
                    <a:pt x="178" y="0"/>
                  </a:lnTo>
                  <a:lnTo>
                    <a:pt x="175" y="37"/>
                  </a:lnTo>
                  <a:lnTo>
                    <a:pt x="161" y="75"/>
                  </a:lnTo>
                  <a:lnTo>
                    <a:pt x="142" y="89"/>
                  </a:lnTo>
                  <a:lnTo>
                    <a:pt x="111" y="107"/>
                  </a:lnTo>
                  <a:lnTo>
                    <a:pt x="82" y="112"/>
                  </a:lnTo>
                  <a:lnTo>
                    <a:pt x="51" y="116"/>
                  </a:lnTo>
                  <a:lnTo>
                    <a:pt x="18" y="104"/>
                  </a:lnTo>
                  <a:lnTo>
                    <a:pt x="0" y="80"/>
                  </a:lnTo>
                  <a:lnTo>
                    <a:pt x="2" y="6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28" name="Freeform 116"/>
            <p:cNvSpPr>
              <a:spLocks/>
            </p:cNvSpPr>
            <p:nvPr/>
          </p:nvSpPr>
          <p:spPr bwMode="auto">
            <a:xfrm>
              <a:off x="3809" y="3105"/>
              <a:ext cx="164" cy="47"/>
            </a:xfrm>
            <a:custGeom>
              <a:avLst/>
              <a:gdLst>
                <a:gd name="T0" fmla="*/ 1 w 1148"/>
                <a:gd name="T1" fmla="*/ 4 h 328"/>
                <a:gd name="T2" fmla="*/ 4 w 1148"/>
                <a:gd name="T3" fmla="*/ 5 h 328"/>
                <a:gd name="T4" fmla="*/ 6 w 1148"/>
                <a:gd name="T5" fmla="*/ 5 h 328"/>
                <a:gd name="T6" fmla="*/ 7 w 1148"/>
                <a:gd name="T7" fmla="*/ 4 h 328"/>
                <a:gd name="T8" fmla="*/ 7 w 1148"/>
                <a:gd name="T9" fmla="*/ 2 h 328"/>
                <a:gd name="T10" fmla="*/ 6 w 1148"/>
                <a:gd name="T11" fmla="*/ 1 h 328"/>
                <a:gd name="T12" fmla="*/ 6 w 1148"/>
                <a:gd name="T13" fmla="*/ 3 h 328"/>
                <a:gd name="T14" fmla="*/ 5 w 1148"/>
                <a:gd name="T15" fmla="*/ 4 h 328"/>
                <a:gd name="T16" fmla="*/ 6 w 1148"/>
                <a:gd name="T17" fmla="*/ 2 h 328"/>
                <a:gd name="T18" fmla="*/ 5 w 1148"/>
                <a:gd name="T19" fmla="*/ 0 h 328"/>
                <a:gd name="T20" fmla="*/ 8 w 1148"/>
                <a:gd name="T21" fmla="*/ 2 h 328"/>
                <a:gd name="T22" fmla="*/ 7 w 1148"/>
                <a:gd name="T23" fmla="*/ 2 h 328"/>
                <a:gd name="T24" fmla="*/ 8 w 1148"/>
                <a:gd name="T25" fmla="*/ 2 h 328"/>
                <a:gd name="T26" fmla="*/ 8 w 1148"/>
                <a:gd name="T27" fmla="*/ 3 h 328"/>
                <a:gd name="T28" fmla="*/ 13 w 1148"/>
                <a:gd name="T29" fmla="*/ 4 h 328"/>
                <a:gd name="T30" fmla="*/ 13 w 1148"/>
                <a:gd name="T31" fmla="*/ 4 h 328"/>
                <a:gd name="T32" fmla="*/ 14 w 1148"/>
                <a:gd name="T33" fmla="*/ 4 h 328"/>
                <a:gd name="T34" fmla="*/ 14 w 1148"/>
                <a:gd name="T35" fmla="*/ 5 h 328"/>
                <a:gd name="T36" fmla="*/ 14 w 1148"/>
                <a:gd name="T37" fmla="*/ 6 h 328"/>
                <a:gd name="T38" fmla="*/ 12 w 1148"/>
                <a:gd name="T39" fmla="*/ 5 h 328"/>
                <a:gd name="T40" fmla="*/ 10 w 1148"/>
                <a:gd name="T41" fmla="*/ 5 h 328"/>
                <a:gd name="T42" fmla="*/ 8 w 1148"/>
                <a:gd name="T43" fmla="*/ 4 h 328"/>
                <a:gd name="T44" fmla="*/ 11 w 1148"/>
                <a:gd name="T45" fmla="*/ 4 h 328"/>
                <a:gd name="T46" fmla="*/ 8 w 1148"/>
                <a:gd name="T47" fmla="*/ 3 h 328"/>
                <a:gd name="T48" fmla="*/ 7 w 1148"/>
                <a:gd name="T49" fmla="*/ 4 h 328"/>
                <a:gd name="T50" fmla="*/ 8 w 1148"/>
                <a:gd name="T51" fmla="*/ 5 h 328"/>
                <a:gd name="T52" fmla="*/ 7 w 1148"/>
                <a:gd name="T53" fmla="*/ 5 h 328"/>
                <a:gd name="T54" fmla="*/ 7 w 1148"/>
                <a:gd name="T55" fmla="*/ 6 h 328"/>
                <a:gd name="T56" fmla="*/ 6 w 1148"/>
                <a:gd name="T57" fmla="*/ 6 h 328"/>
                <a:gd name="T58" fmla="*/ 5 w 1148"/>
                <a:gd name="T59" fmla="*/ 6 h 328"/>
                <a:gd name="T60" fmla="*/ 4 w 1148"/>
                <a:gd name="T61" fmla="*/ 6 h 328"/>
                <a:gd name="T62" fmla="*/ 5 w 1148"/>
                <a:gd name="T63" fmla="*/ 6 h 328"/>
                <a:gd name="T64" fmla="*/ 5 w 1148"/>
                <a:gd name="T65" fmla="*/ 6 h 328"/>
                <a:gd name="T66" fmla="*/ 6 w 1148"/>
                <a:gd name="T67" fmla="*/ 5 h 328"/>
                <a:gd name="T68" fmla="*/ 1 w 1148"/>
                <a:gd name="T69" fmla="*/ 4 h 328"/>
                <a:gd name="T70" fmla="*/ 0 w 1148"/>
                <a:gd name="T71" fmla="*/ 3 h 3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48"/>
                <a:gd name="T109" fmla="*/ 0 h 328"/>
                <a:gd name="T110" fmla="*/ 1148 w 1148"/>
                <a:gd name="T111" fmla="*/ 328 h 32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48" h="328">
                  <a:moveTo>
                    <a:pt x="0" y="134"/>
                  </a:moveTo>
                  <a:lnTo>
                    <a:pt x="43" y="177"/>
                  </a:lnTo>
                  <a:lnTo>
                    <a:pt x="123" y="209"/>
                  </a:lnTo>
                  <a:lnTo>
                    <a:pt x="214" y="241"/>
                  </a:lnTo>
                  <a:lnTo>
                    <a:pt x="229" y="229"/>
                  </a:lnTo>
                  <a:lnTo>
                    <a:pt x="305" y="260"/>
                  </a:lnTo>
                  <a:lnTo>
                    <a:pt x="338" y="233"/>
                  </a:lnTo>
                  <a:lnTo>
                    <a:pt x="364" y="185"/>
                  </a:lnTo>
                  <a:lnTo>
                    <a:pt x="368" y="145"/>
                  </a:lnTo>
                  <a:lnTo>
                    <a:pt x="359" y="118"/>
                  </a:lnTo>
                  <a:lnTo>
                    <a:pt x="321" y="75"/>
                  </a:lnTo>
                  <a:lnTo>
                    <a:pt x="304" y="63"/>
                  </a:lnTo>
                  <a:lnTo>
                    <a:pt x="305" y="89"/>
                  </a:lnTo>
                  <a:lnTo>
                    <a:pt x="296" y="137"/>
                  </a:lnTo>
                  <a:lnTo>
                    <a:pt x="285" y="165"/>
                  </a:lnTo>
                  <a:lnTo>
                    <a:pt x="260" y="184"/>
                  </a:lnTo>
                  <a:lnTo>
                    <a:pt x="288" y="121"/>
                  </a:lnTo>
                  <a:lnTo>
                    <a:pt x="294" y="81"/>
                  </a:lnTo>
                  <a:lnTo>
                    <a:pt x="290" y="52"/>
                  </a:lnTo>
                  <a:lnTo>
                    <a:pt x="226" y="0"/>
                  </a:lnTo>
                  <a:lnTo>
                    <a:pt x="288" y="33"/>
                  </a:lnTo>
                  <a:lnTo>
                    <a:pt x="399" y="74"/>
                  </a:lnTo>
                  <a:lnTo>
                    <a:pt x="326" y="70"/>
                  </a:lnTo>
                  <a:lnTo>
                    <a:pt x="345" y="83"/>
                  </a:lnTo>
                  <a:lnTo>
                    <a:pt x="384" y="86"/>
                  </a:lnTo>
                  <a:lnTo>
                    <a:pt x="384" y="106"/>
                  </a:lnTo>
                  <a:lnTo>
                    <a:pt x="1148" y="88"/>
                  </a:lnTo>
                  <a:lnTo>
                    <a:pt x="407" y="131"/>
                  </a:lnTo>
                  <a:lnTo>
                    <a:pt x="551" y="164"/>
                  </a:lnTo>
                  <a:lnTo>
                    <a:pt x="625" y="188"/>
                  </a:lnTo>
                  <a:lnTo>
                    <a:pt x="618" y="160"/>
                  </a:lnTo>
                  <a:lnTo>
                    <a:pt x="660" y="192"/>
                  </a:lnTo>
                  <a:lnTo>
                    <a:pt x="584" y="202"/>
                  </a:lnTo>
                  <a:lnTo>
                    <a:pt x="686" y="205"/>
                  </a:lnTo>
                  <a:lnTo>
                    <a:pt x="789" y="269"/>
                  </a:lnTo>
                  <a:lnTo>
                    <a:pt x="682" y="225"/>
                  </a:lnTo>
                  <a:lnTo>
                    <a:pt x="625" y="228"/>
                  </a:lnTo>
                  <a:lnTo>
                    <a:pt x="674" y="271"/>
                  </a:lnTo>
                  <a:lnTo>
                    <a:pt x="621" y="271"/>
                  </a:lnTo>
                  <a:lnTo>
                    <a:pt x="565" y="256"/>
                  </a:lnTo>
                  <a:lnTo>
                    <a:pt x="356" y="295"/>
                  </a:lnTo>
                  <a:lnTo>
                    <a:pt x="507" y="252"/>
                  </a:lnTo>
                  <a:lnTo>
                    <a:pt x="373" y="198"/>
                  </a:lnTo>
                  <a:lnTo>
                    <a:pt x="382" y="184"/>
                  </a:lnTo>
                  <a:lnTo>
                    <a:pt x="525" y="222"/>
                  </a:lnTo>
                  <a:lnTo>
                    <a:pt x="522" y="197"/>
                  </a:lnTo>
                  <a:lnTo>
                    <a:pt x="397" y="145"/>
                  </a:lnTo>
                  <a:lnTo>
                    <a:pt x="380" y="135"/>
                  </a:lnTo>
                  <a:lnTo>
                    <a:pt x="380" y="166"/>
                  </a:lnTo>
                  <a:lnTo>
                    <a:pt x="366" y="207"/>
                  </a:lnTo>
                  <a:lnTo>
                    <a:pt x="355" y="228"/>
                  </a:lnTo>
                  <a:lnTo>
                    <a:pt x="415" y="225"/>
                  </a:lnTo>
                  <a:lnTo>
                    <a:pt x="437" y="238"/>
                  </a:lnTo>
                  <a:lnTo>
                    <a:pt x="348" y="252"/>
                  </a:lnTo>
                  <a:lnTo>
                    <a:pt x="378" y="279"/>
                  </a:lnTo>
                  <a:lnTo>
                    <a:pt x="341" y="285"/>
                  </a:lnTo>
                  <a:lnTo>
                    <a:pt x="338" y="319"/>
                  </a:lnTo>
                  <a:lnTo>
                    <a:pt x="289" y="311"/>
                  </a:lnTo>
                  <a:lnTo>
                    <a:pt x="276" y="328"/>
                  </a:lnTo>
                  <a:lnTo>
                    <a:pt x="262" y="316"/>
                  </a:lnTo>
                  <a:lnTo>
                    <a:pt x="235" y="319"/>
                  </a:lnTo>
                  <a:lnTo>
                    <a:pt x="206" y="304"/>
                  </a:lnTo>
                  <a:lnTo>
                    <a:pt x="234" y="307"/>
                  </a:lnTo>
                  <a:lnTo>
                    <a:pt x="231" y="283"/>
                  </a:lnTo>
                  <a:lnTo>
                    <a:pt x="243" y="299"/>
                  </a:lnTo>
                  <a:lnTo>
                    <a:pt x="261" y="299"/>
                  </a:lnTo>
                  <a:lnTo>
                    <a:pt x="261" y="273"/>
                  </a:lnTo>
                  <a:lnTo>
                    <a:pt x="274" y="264"/>
                  </a:lnTo>
                  <a:lnTo>
                    <a:pt x="207" y="264"/>
                  </a:lnTo>
                  <a:lnTo>
                    <a:pt x="37" y="188"/>
                  </a:lnTo>
                  <a:lnTo>
                    <a:pt x="0" y="13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29" name="Freeform 117"/>
            <p:cNvSpPr>
              <a:spLocks/>
            </p:cNvSpPr>
            <p:nvPr/>
          </p:nvSpPr>
          <p:spPr bwMode="auto">
            <a:xfrm>
              <a:off x="3834" y="3155"/>
              <a:ext cx="24" cy="17"/>
            </a:xfrm>
            <a:custGeom>
              <a:avLst/>
              <a:gdLst>
                <a:gd name="T0" fmla="*/ 1 w 167"/>
                <a:gd name="T1" fmla="*/ 0 h 116"/>
                <a:gd name="T2" fmla="*/ 0 w 167"/>
                <a:gd name="T3" fmla="*/ 0 h 116"/>
                <a:gd name="T4" fmla="*/ 0 w 167"/>
                <a:gd name="T5" fmla="*/ 1 h 116"/>
                <a:gd name="T6" fmla="*/ 0 w 167"/>
                <a:gd name="T7" fmla="*/ 1 h 116"/>
                <a:gd name="T8" fmla="*/ 0 w 167"/>
                <a:gd name="T9" fmla="*/ 2 h 116"/>
                <a:gd name="T10" fmla="*/ 0 w 167"/>
                <a:gd name="T11" fmla="*/ 2 h 116"/>
                <a:gd name="T12" fmla="*/ 1 w 167"/>
                <a:gd name="T13" fmla="*/ 2 h 116"/>
                <a:gd name="T14" fmla="*/ 1 w 167"/>
                <a:gd name="T15" fmla="*/ 2 h 116"/>
                <a:gd name="T16" fmla="*/ 1 w 167"/>
                <a:gd name="T17" fmla="*/ 2 h 116"/>
                <a:gd name="T18" fmla="*/ 2 w 167"/>
                <a:gd name="T19" fmla="*/ 2 h 116"/>
                <a:gd name="T20" fmla="*/ 2 w 167"/>
                <a:gd name="T21" fmla="*/ 2 h 116"/>
                <a:gd name="T22" fmla="*/ 3 w 167"/>
                <a:gd name="T23" fmla="*/ 2 h 116"/>
                <a:gd name="T24" fmla="*/ 3 w 167"/>
                <a:gd name="T25" fmla="*/ 2 h 116"/>
                <a:gd name="T26" fmla="*/ 3 w 167"/>
                <a:gd name="T27" fmla="*/ 2 h 116"/>
                <a:gd name="T28" fmla="*/ 3 w 167"/>
                <a:gd name="T29" fmla="*/ 1 h 116"/>
                <a:gd name="T30" fmla="*/ 3 w 167"/>
                <a:gd name="T31" fmla="*/ 0 h 116"/>
                <a:gd name="T32" fmla="*/ 3 w 167"/>
                <a:gd name="T33" fmla="*/ 0 h 116"/>
                <a:gd name="T34" fmla="*/ 3 w 167"/>
                <a:gd name="T35" fmla="*/ 0 h 116"/>
                <a:gd name="T36" fmla="*/ 2 w 167"/>
                <a:gd name="T37" fmla="*/ 0 h 116"/>
                <a:gd name="T38" fmla="*/ 2 w 167"/>
                <a:gd name="T39" fmla="*/ 0 h 116"/>
                <a:gd name="T40" fmla="*/ 3 w 167"/>
                <a:gd name="T41" fmla="*/ 0 h 116"/>
                <a:gd name="T42" fmla="*/ 3 w 167"/>
                <a:gd name="T43" fmla="*/ 1 h 116"/>
                <a:gd name="T44" fmla="*/ 3 w 167"/>
                <a:gd name="T45" fmla="*/ 1 h 116"/>
                <a:gd name="T46" fmla="*/ 3 w 167"/>
                <a:gd name="T47" fmla="*/ 2 h 116"/>
                <a:gd name="T48" fmla="*/ 3 w 167"/>
                <a:gd name="T49" fmla="*/ 2 h 116"/>
                <a:gd name="T50" fmla="*/ 2 w 167"/>
                <a:gd name="T51" fmla="*/ 2 h 116"/>
                <a:gd name="T52" fmla="*/ 2 w 167"/>
                <a:gd name="T53" fmla="*/ 1 h 116"/>
                <a:gd name="T54" fmla="*/ 2 w 167"/>
                <a:gd name="T55" fmla="*/ 1 h 116"/>
                <a:gd name="T56" fmla="*/ 2 w 167"/>
                <a:gd name="T57" fmla="*/ 1 h 116"/>
                <a:gd name="T58" fmla="*/ 2 w 167"/>
                <a:gd name="T59" fmla="*/ 0 h 116"/>
                <a:gd name="T60" fmla="*/ 2 w 167"/>
                <a:gd name="T61" fmla="*/ 1 h 116"/>
                <a:gd name="T62" fmla="*/ 1 w 167"/>
                <a:gd name="T63" fmla="*/ 1 h 116"/>
                <a:gd name="T64" fmla="*/ 1 w 167"/>
                <a:gd name="T65" fmla="*/ 2 h 116"/>
                <a:gd name="T66" fmla="*/ 1 w 167"/>
                <a:gd name="T67" fmla="*/ 1 h 116"/>
                <a:gd name="T68" fmla="*/ 1 w 167"/>
                <a:gd name="T69" fmla="*/ 1 h 116"/>
                <a:gd name="T70" fmla="*/ 1 w 167"/>
                <a:gd name="T71" fmla="*/ 1 h 116"/>
                <a:gd name="T72" fmla="*/ 1 w 167"/>
                <a:gd name="T73" fmla="*/ 1 h 116"/>
                <a:gd name="T74" fmla="*/ 1 w 167"/>
                <a:gd name="T75" fmla="*/ 0 h 116"/>
                <a:gd name="T76" fmla="*/ 1 w 167"/>
                <a:gd name="T77" fmla="*/ 0 h 116"/>
                <a:gd name="T78" fmla="*/ 1 w 167"/>
                <a:gd name="T79" fmla="*/ 0 h 11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7"/>
                <a:gd name="T121" fmla="*/ 0 h 116"/>
                <a:gd name="T122" fmla="*/ 167 w 167"/>
                <a:gd name="T123" fmla="*/ 116 h 11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7" h="116">
                  <a:moveTo>
                    <a:pt x="39" y="1"/>
                  </a:moveTo>
                  <a:lnTo>
                    <a:pt x="16" y="11"/>
                  </a:lnTo>
                  <a:lnTo>
                    <a:pt x="4" y="24"/>
                  </a:lnTo>
                  <a:lnTo>
                    <a:pt x="0" y="57"/>
                  </a:lnTo>
                  <a:lnTo>
                    <a:pt x="4" y="84"/>
                  </a:lnTo>
                  <a:lnTo>
                    <a:pt x="12" y="100"/>
                  </a:lnTo>
                  <a:lnTo>
                    <a:pt x="29" y="114"/>
                  </a:lnTo>
                  <a:lnTo>
                    <a:pt x="43" y="115"/>
                  </a:lnTo>
                  <a:lnTo>
                    <a:pt x="61" y="116"/>
                  </a:lnTo>
                  <a:lnTo>
                    <a:pt x="88" y="106"/>
                  </a:lnTo>
                  <a:lnTo>
                    <a:pt x="112" y="116"/>
                  </a:lnTo>
                  <a:lnTo>
                    <a:pt x="138" y="116"/>
                  </a:lnTo>
                  <a:lnTo>
                    <a:pt x="157" y="108"/>
                  </a:lnTo>
                  <a:lnTo>
                    <a:pt x="166" y="86"/>
                  </a:lnTo>
                  <a:lnTo>
                    <a:pt x="167" y="51"/>
                  </a:lnTo>
                  <a:lnTo>
                    <a:pt x="162" y="23"/>
                  </a:lnTo>
                  <a:lnTo>
                    <a:pt x="152" y="11"/>
                  </a:lnTo>
                  <a:lnTo>
                    <a:pt x="134" y="1"/>
                  </a:lnTo>
                  <a:lnTo>
                    <a:pt x="107" y="0"/>
                  </a:lnTo>
                  <a:lnTo>
                    <a:pt x="94" y="8"/>
                  </a:lnTo>
                  <a:lnTo>
                    <a:pt x="135" y="23"/>
                  </a:lnTo>
                  <a:lnTo>
                    <a:pt x="152" y="44"/>
                  </a:lnTo>
                  <a:lnTo>
                    <a:pt x="152" y="71"/>
                  </a:lnTo>
                  <a:lnTo>
                    <a:pt x="146" y="79"/>
                  </a:lnTo>
                  <a:lnTo>
                    <a:pt x="134" y="79"/>
                  </a:lnTo>
                  <a:lnTo>
                    <a:pt x="120" y="78"/>
                  </a:lnTo>
                  <a:lnTo>
                    <a:pt x="111" y="61"/>
                  </a:lnTo>
                  <a:lnTo>
                    <a:pt x="111" y="45"/>
                  </a:lnTo>
                  <a:lnTo>
                    <a:pt x="119" y="31"/>
                  </a:lnTo>
                  <a:lnTo>
                    <a:pt x="86" y="21"/>
                  </a:lnTo>
                  <a:lnTo>
                    <a:pt x="76" y="44"/>
                  </a:lnTo>
                  <a:lnTo>
                    <a:pt x="69" y="67"/>
                  </a:lnTo>
                  <a:lnTo>
                    <a:pt x="59" y="84"/>
                  </a:lnTo>
                  <a:lnTo>
                    <a:pt x="47" y="69"/>
                  </a:lnTo>
                  <a:lnTo>
                    <a:pt x="44" y="52"/>
                  </a:lnTo>
                  <a:lnTo>
                    <a:pt x="47" y="43"/>
                  </a:lnTo>
                  <a:lnTo>
                    <a:pt x="63" y="29"/>
                  </a:lnTo>
                  <a:lnTo>
                    <a:pt x="49" y="16"/>
                  </a:lnTo>
                  <a:lnTo>
                    <a:pt x="39"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30" name="Freeform 118"/>
            <p:cNvSpPr>
              <a:spLocks/>
            </p:cNvSpPr>
            <p:nvPr/>
          </p:nvSpPr>
          <p:spPr bwMode="auto">
            <a:xfrm>
              <a:off x="3839" y="3149"/>
              <a:ext cx="6" cy="9"/>
            </a:xfrm>
            <a:custGeom>
              <a:avLst/>
              <a:gdLst>
                <a:gd name="T0" fmla="*/ 1 w 41"/>
                <a:gd name="T1" fmla="*/ 0 h 61"/>
                <a:gd name="T2" fmla="*/ 1 w 41"/>
                <a:gd name="T3" fmla="*/ 0 h 61"/>
                <a:gd name="T4" fmla="*/ 1 w 41"/>
                <a:gd name="T5" fmla="*/ 1 h 61"/>
                <a:gd name="T6" fmla="*/ 0 w 41"/>
                <a:gd name="T7" fmla="*/ 1 h 61"/>
                <a:gd name="T8" fmla="*/ 0 w 41"/>
                <a:gd name="T9" fmla="*/ 1 h 61"/>
                <a:gd name="T10" fmla="*/ 0 w 41"/>
                <a:gd name="T11" fmla="*/ 1 h 61"/>
                <a:gd name="T12" fmla="*/ 0 w 41"/>
                <a:gd name="T13" fmla="*/ 0 h 61"/>
                <a:gd name="T14" fmla="*/ 0 w 41"/>
                <a:gd name="T15" fmla="*/ 0 h 61"/>
                <a:gd name="T16" fmla="*/ 1 w 41"/>
                <a:gd name="T17" fmla="*/ 0 h 61"/>
                <a:gd name="T18" fmla="*/ 1 w 41"/>
                <a:gd name="T19" fmla="*/ 0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61"/>
                <a:gd name="T32" fmla="*/ 41 w 41"/>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61">
                  <a:moveTo>
                    <a:pt x="28" y="2"/>
                  </a:moveTo>
                  <a:lnTo>
                    <a:pt x="25" y="20"/>
                  </a:lnTo>
                  <a:lnTo>
                    <a:pt x="41" y="35"/>
                  </a:lnTo>
                  <a:lnTo>
                    <a:pt x="16" y="32"/>
                  </a:lnTo>
                  <a:lnTo>
                    <a:pt x="11" y="61"/>
                  </a:lnTo>
                  <a:lnTo>
                    <a:pt x="0" y="50"/>
                  </a:lnTo>
                  <a:lnTo>
                    <a:pt x="8" y="20"/>
                  </a:lnTo>
                  <a:lnTo>
                    <a:pt x="16" y="0"/>
                  </a:lnTo>
                  <a:lnTo>
                    <a:pt x="28"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31" name="Freeform 119"/>
            <p:cNvSpPr>
              <a:spLocks/>
            </p:cNvSpPr>
            <p:nvPr/>
          </p:nvSpPr>
          <p:spPr bwMode="auto">
            <a:xfrm>
              <a:off x="3845" y="3148"/>
              <a:ext cx="10" cy="12"/>
            </a:xfrm>
            <a:custGeom>
              <a:avLst/>
              <a:gdLst>
                <a:gd name="T0" fmla="*/ 0 w 65"/>
                <a:gd name="T1" fmla="*/ 0 h 84"/>
                <a:gd name="T2" fmla="*/ 0 w 65"/>
                <a:gd name="T3" fmla="*/ 1 h 84"/>
                <a:gd name="T4" fmla="*/ 0 w 65"/>
                <a:gd name="T5" fmla="*/ 2 h 84"/>
                <a:gd name="T6" fmla="*/ 1 w 65"/>
                <a:gd name="T7" fmla="*/ 2 h 84"/>
                <a:gd name="T8" fmla="*/ 2 w 65"/>
                <a:gd name="T9" fmla="*/ 1 h 84"/>
                <a:gd name="T10" fmla="*/ 1 w 65"/>
                <a:gd name="T11" fmla="*/ 1 h 84"/>
                <a:gd name="T12" fmla="*/ 1 w 65"/>
                <a:gd name="T13" fmla="*/ 0 h 84"/>
                <a:gd name="T14" fmla="*/ 0 w 65"/>
                <a:gd name="T15" fmla="*/ 0 h 84"/>
                <a:gd name="T16" fmla="*/ 0 w 65"/>
                <a:gd name="T17" fmla="*/ 0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
                <a:gd name="T28" fmla="*/ 0 h 84"/>
                <a:gd name="T29" fmla="*/ 65 w 65"/>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 h="84">
                  <a:moveTo>
                    <a:pt x="4" y="16"/>
                  </a:moveTo>
                  <a:lnTo>
                    <a:pt x="0" y="60"/>
                  </a:lnTo>
                  <a:lnTo>
                    <a:pt x="13" y="80"/>
                  </a:lnTo>
                  <a:lnTo>
                    <a:pt x="33" y="84"/>
                  </a:lnTo>
                  <a:lnTo>
                    <a:pt x="65" y="68"/>
                  </a:lnTo>
                  <a:lnTo>
                    <a:pt x="31" y="53"/>
                  </a:lnTo>
                  <a:lnTo>
                    <a:pt x="29" y="0"/>
                  </a:lnTo>
                  <a:lnTo>
                    <a:pt x="4" y="1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32" name="Freeform 120"/>
            <p:cNvSpPr>
              <a:spLocks/>
            </p:cNvSpPr>
            <p:nvPr/>
          </p:nvSpPr>
          <p:spPr bwMode="auto">
            <a:xfrm>
              <a:off x="3842" y="3156"/>
              <a:ext cx="5" cy="6"/>
            </a:xfrm>
            <a:custGeom>
              <a:avLst/>
              <a:gdLst>
                <a:gd name="T0" fmla="*/ 0 w 37"/>
                <a:gd name="T1" fmla="*/ 0 h 42"/>
                <a:gd name="T2" fmla="*/ 1 w 37"/>
                <a:gd name="T3" fmla="*/ 0 h 42"/>
                <a:gd name="T4" fmla="*/ 1 w 37"/>
                <a:gd name="T5" fmla="*/ 1 h 42"/>
                <a:gd name="T6" fmla="*/ 0 w 37"/>
                <a:gd name="T7" fmla="*/ 1 h 42"/>
                <a:gd name="T8" fmla="*/ 0 w 37"/>
                <a:gd name="T9" fmla="*/ 0 h 42"/>
                <a:gd name="T10" fmla="*/ 0 w 37"/>
                <a:gd name="T11" fmla="*/ 0 h 42"/>
                <a:gd name="T12" fmla="*/ 0 60000 65536"/>
                <a:gd name="T13" fmla="*/ 0 60000 65536"/>
                <a:gd name="T14" fmla="*/ 0 60000 65536"/>
                <a:gd name="T15" fmla="*/ 0 60000 65536"/>
                <a:gd name="T16" fmla="*/ 0 60000 65536"/>
                <a:gd name="T17" fmla="*/ 0 60000 65536"/>
                <a:gd name="T18" fmla="*/ 0 w 37"/>
                <a:gd name="T19" fmla="*/ 0 h 42"/>
                <a:gd name="T20" fmla="*/ 37 w 37"/>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37" h="42">
                  <a:moveTo>
                    <a:pt x="0" y="20"/>
                  </a:moveTo>
                  <a:lnTo>
                    <a:pt x="37" y="0"/>
                  </a:lnTo>
                  <a:lnTo>
                    <a:pt x="27" y="42"/>
                  </a:lnTo>
                  <a:lnTo>
                    <a:pt x="17" y="28"/>
                  </a:lnTo>
                  <a:lnTo>
                    <a:pt x="0" y="2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33" name="Freeform 121"/>
            <p:cNvSpPr>
              <a:spLocks/>
            </p:cNvSpPr>
            <p:nvPr/>
          </p:nvSpPr>
          <p:spPr bwMode="auto">
            <a:xfrm>
              <a:off x="3774" y="3132"/>
              <a:ext cx="63" cy="44"/>
            </a:xfrm>
            <a:custGeom>
              <a:avLst/>
              <a:gdLst>
                <a:gd name="T0" fmla="*/ 9 w 445"/>
                <a:gd name="T1" fmla="*/ 4 h 304"/>
                <a:gd name="T2" fmla="*/ 6 w 445"/>
                <a:gd name="T3" fmla="*/ 3 h 304"/>
                <a:gd name="T4" fmla="*/ 6 w 445"/>
                <a:gd name="T5" fmla="*/ 3 h 304"/>
                <a:gd name="T6" fmla="*/ 5 w 445"/>
                <a:gd name="T7" fmla="*/ 3 h 304"/>
                <a:gd name="T8" fmla="*/ 4 w 445"/>
                <a:gd name="T9" fmla="*/ 2 h 304"/>
                <a:gd name="T10" fmla="*/ 2 w 445"/>
                <a:gd name="T11" fmla="*/ 2 h 304"/>
                <a:gd name="T12" fmla="*/ 2 w 445"/>
                <a:gd name="T13" fmla="*/ 2 h 304"/>
                <a:gd name="T14" fmla="*/ 2 w 445"/>
                <a:gd name="T15" fmla="*/ 3 h 304"/>
                <a:gd name="T16" fmla="*/ 2 w 445"/>
                <a:gd name="T17" fmla="*/ 3 h 304"/>
                <a:gd name="T18" fmla="*/ 2 w 445"/>
                <a:gd name="T19" fmla="*/ 3 h 304"/>
                <a:gd name="T20" fmla="*/ 2 w 445"/>
                <a:gd name="T21" fmla="*/ 4 h 304"/>
                <a:gd name="T22" fmla="*/ 3 w 445"/>
                <a:gd name="T23" fmla="*/ 4 h 304"/>
                <a:gd name="T24" fmla="*/ 3 w 445"/>
                <a:gd name="T25" fmla="*/ 4 h 304"/>
                <a:gd name="T26" fmla="*/ 3 w 445"/>
                <a:gd name="T27" fmla="*/ 5 h 304"/>
                <a:gd name="T28" fmla="*/ 3 w 445"/>
                <a:gd name="T29" fmla="*/ 6 h 304"/>
                <a:gd name="T30" fmla="*/ 3 w 445"/>
                <a:gd name="T31" fmla="*/ 6 h 304"/>
                <a:gd name="T32" fmla="*/ 2 w 445"/>
                <a:gd name="T33" fmla="*/ 6 h 304"/>
                <a:gd name="T34" fmla="*/ 2 w 445"/>
                <a:gd name="T35" fmla="*/ 6 h 304"/>
                <a:gd name="T36" fmla="*/ 1 w 445"/>
                <a:gd name="T37" fmla="*/ 6 h 304"/>
                <a:gd name="T38" fmla="*/ 1 w 445"/>
                <a:gd name="T39" fmla="*/ 6 h 304"/>
                <a:gd name="T40" fmla="*/ 0 w 445"/>
                <a:gd name="T41" fmla="*/ 6 h 304"/>
                <a:gd name="T42" fmla="*/ 0 w 445"/>
                <a:gd name="T43" fmla="*/ 5 h 304"/>
                <a:gd name="T44" fmla="*/ 0 w 445"/>
                <a:gd name="T45" fmla="*/ 5 h 304"/>
                <a:gd name="T46" fmla="*/ 0 w 445"/>
                <a:gd name="T47" fmla="*/ 4 h 304"/>
                <a:gd name="T48" fmla="*/ 1 w 445"/>
                <a:gd name="T49" fmla="*/ 4 h 304"/>
                <a:gd name="T50" fmla="*/ 1 w 445"/>
                <a:gd name="T51" fmla="*/ 4 h 304"/>
                <a:gd name="T52" fmla="*/ 1 w 445"/>
                <a:gd name="T53" fmla="*/ 3 h 304"/>
                <a:gd name="T54" fmla="*/ 1 w 445"/>
                <a:gd name="T55" fmla="*/ 3 h 304"/>
                <a:gd name="T56" fmla="*/ 1 w 445"/>
                <a:gd name="T57" fmla="*/ 2 h 304"/>
                <a:gd name="T58" fmla="*/ 2 w 445"/>
                <a:gd name="T59" fmla="*/ 2 h 304"/>
                <a:gd name="T60" fmla="*/ 2 w 445"/>
                <a:gd name="T61" fmla="*/ 1 h 304"/>
                <a:gd name="T62" fmla="*/ 2 w 445"/>
                <a:gd name="T63" fmla="*/ 1 h 304"/>
                <a:gd name="T64" fmla="*/ 2 w 445"/>
                <a:gd name="T65" fmla="*/ 2 h 304"/>
                <a:gd name="T66" fmla="*/ 3 w 445"/>
                <a:gd name="T67" fmla="*/ 2 h 304"/>
                <a:gd name="T68" fmla="*/ 4 w 445"/>
                <a:gd name="T69" fmla="*/ 2 h 304"/>
                <a:gd name="T70" fmla="*/ 1 w 445"/>
                <a:gd name="T71" fmla="*/ 0 h 304"/>
                <a:gd name="T72" fmla="*/ 5 w 445"/>
                <a:gd name="T73" fmla="*/ 2 h 304"/>
                <a:gd name="T74" fmla="*/ 9 w 445"/>
                <a:gd name="T75" fmla="*/ 4 h 304"/>
                <a:gd name="T76" fmla="*/ 9 w 445"/>
                <a:gd name="T77" fmla="*/ 4 h 304"/>
                <a:gd name="T78" fmla="*/ 9 w 445"/>
                <a:gd name="T79" fmla="*/ 4 h 3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45"/>
                <a:gd name="T121" fmla="*/ 0 h 304"/>
                <a:gd name="T122" fmla="*/ 445 w 445"/>
                <a:gd name="T123" fmla="*/ 304 h 3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45" h="304">
                  <a:moveTo>
                    <a:pt x="434" y="188"/>
                  </a:moveTo>
                  <a:lnTo>
                    <a:pt x="299" y="146"/>
                  </a:lnTo>
                  <a:lnTo>
                    <a:pt x="284" y="159"/>
                  </a:lnTo>
                  <a:lnTo>
                    <a:pt x="257" y="130"/>
                  </a:lnTo>
                  <a:lnTo>
                    <a:pt x="202" y="113"/>
                  </a:lnTo>
                  <a:lnTo>
                    <a:pt x="100" y="106"/>
                  </a:lnTo>
                  <a:lnTo>
                    <a:pt x="102" y="120"/>
                  </a:lnTo>
                  <a:lnTo>
                    <a:pt x="110" y="128"/>
                  </a:lnTo>
                  <a:lnTo>
                    <a:pt x="104" y="137"/>
                  </a:lnTo>
                  <a:lnTo>
                    <a:pt x="92" y="137"/>
                  </a:lnTo>
                  <a:lnTo>
                    <a:pt x="91" y="176"/>
                  </a:lnTo>
                  <a:lnTo>
                    <a:pt x="128" y="176"/>
                  </a:lnTo>
                  <a:lnTo>
                    <a:pt x="150" y="199"/>
                  </a:lnTo>
                  <a:lnTo>
                    <a:pt x="158" y="247"/>
                  </a:lnTo>
                  <a:lnTo>
                    <a:pt x="149" y="275"/>
                  </a:lnTo>
                  <a:lnTo>
                    <a:pt x="128" y="294"/>
                  </a:lnTo>
                  <a:lnTo>
                    <a:pt x="107" y="297"/>
                  </a:lnTo>
                  <a:lnTo>
                    <a:pt x="86" y="287"/>
                  </a:lnTo>
                  <a:lnTo>
                    <a:pt x="68" y="302"/>
                  </a:lnTo>
                  <a:lnTo>
                    <a:pt x="39" y="304"/>
                  </a:lnTo>
                  <a:lnTo>
                    <a:pt x="11" y="285"/>
                  </a:lnTo>
                  <a:lnTo>
                    <a:pt x="0" y="249"/>
                  </a:lnTo>
                  <a:lnTo>
                    <a:pt x="0" y="219"/>
                  </a:lnTo>
                  <a:lnTo>
                    <a:pt x="9" y="194"/>
                  </a:lnTo>
                  <a:lnTo>
                    <a:pt x="26" y="179"/>
                  </a:lnTo>
                  <a:lnTo>
                    <a:pt x="61" y="179"/>
                  </a:lnTo>
                  <a:lnTo>
                    <a:pt x="63" y="137"/>
                  </a:lnTo>
                  <a:lnTo>
                    <a:pt x="45" y="131"/>
                  </a:lnTo>
                  <a:lnTo>
                    <a:pt x="50" y="117"/>
                  </a:lnTo>
                  <a:lnTo>
                    <a:pt x="75" y="115"/>
                  </a:lnTo>
                  <a:lnTo>
                    <a:pt x="79" y="52"/>
                  </a:lnTo>
                  <a:lnTo>
                    <a:pt x="110" y="72"/>
                  </a:lnTo>
                  <a:lnTo>
                    <a:pt x="97" y="91"/>
                  </a:lnTo>
                  <a:lnTo>
                    <a:pt x="134" y="84"/>
                  </a:lnTo>
                  <a:lnTo>
                    <a:pt x="194" y="103"/>
                  </a:lnTo>
                  <a:lnTo>
                    <a:pt x="47" y="0"/>
                  </a:lnTo>
                  <a:lnTo>
                    <a:pt x="246" y="99"/>
                  </a:lnTo>
                  <a:lnTo>
                    <a:pt x="445" y="176"/>
                  </a:lnTo>
                  <a:lnTo>
                    <a:pt x="434" y="18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34" name="Freeform 122"/>
            <p:cNvSpPr>
              <a:spLocks/>
            </p:cNvSpPr>
            <p:nvPr/>
          </p:nvSpPr>
          <p:spPr bwMode="auto">
            <a:xfrm>
              <a:off x="3815" y="3139"/>
              <a:ext cx="25" cy="13"/>
            </a:xfrm>
            <a:custGeom>
              <a:avLst/>
              <a:gdLst>
                <a:gd name="T0" fmla="*/ 0 w 174"/>
                <a:gd name="T1" fmla="*/ 1 h 87"/>
                <a:gd name="T2" fmla="*/ 1 w 174"/>
                <a:gd name="T3" fmla="*/ 1 h 87"/>
                <a:gd name="T4" fmla="*/ 2 w 174"/>
                <a:gd name="T5" fmla="*/ 1 h 87"/>
                <a:gd name="T6" fmla="*/ 3 w 174"/>
                <a:gd name="T7" fmla="*/ 0 h 87"/>
                <a:gd name="T8" fmla="*/ 4 w 174"/>
                <a:gd name="T9" fmla="*/ 0 h 87"/>
                <a:gd name="T10" fmla="*/ 3 w 174"/>
                <a:gd name="T11" fmla="*/ 1 h 87"/>
                <a:gd name="T12" fmla="*/ 3 w 174"/>
                <a:gd name="T13" fmla="*/ 1 h 87"/>
                <a:gd name="T14" fmla="*/ 3 w 174"/>
                <a:gd name="T15" fmla="*/ 2 h 87"/>
                <a:gd name="T16" fmla="*/ 2 w 174"/>
                <a:gd name="T17" fmla="*/ 2 h 87"/>
                <a:gd name="T18" fmla="*/ 1 w 174"/>
                <a:gd name="T19" fmla="*/ 2 h 87"/>
                <a:gd name="T20" fmla="*/ 0 w 174"/>
                <a:gd name="T21" fmla="*/ 1 h 87"/>
                <a:gd name="T22" fmla="*/ 0 w 174"/>
                <a:gd name="T23" fmla="*/ 1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4"/>
                <a:gd name="T37" fmla="*/ 0 h 87"/>
                <a:gd name="T38" fmla="*/ 174 w 174"/>
                <a:gd name="T39" fmla="*/ 87 h 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4" h="87">
                  <a:moveTo>
                    <a:pt x="0" y="48"/>
                  </a:moveTo>
                  <a:lnTo>
                    <a:pt x="46" y="50"/>
                  </a:lnTo>
                  <a:lnTo>
                    <a:pt x="87" y="32"/>
                  </a:lnTo>
                  <a:lnTo>
                    <a:pt x="122" y="0"/>
                  </a:lnTo>
                  <a:lnTo>
                    <a:pt x="174" y="18"/>
                  </a:lnTo>
                  <a:lnTo>
                    <a:pt x="152" y="26"/>
                  </a:lnTo>
                  <a:lnTo>
                    <a:pt x="157" y="64"/>
                  </a:lnTo>
                  <a:lnTo>
                    <a:pt x="139" y="79"/>
                  </a:lnTo>
                  <a:lnTo>
                    <a:pt x="103" y="87"/>
                  </a:lnTo>
                  <a:lnTo>
                    <a:pt x="48" y="75"/>
                  </a:lnTo>
                  <a:lnTo>
                    <a:pt x="0" y="4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35" name="Freeform 123"/>
            <p:cNvSpPr>
              <a:spLocks/>
            </p:cNvSpPr>
            <p:nvPr/>
          </p:nvSpPr>
          <p:spPr bwMode="auto">
            <a:xfrm>
              <a:off x="3790" y="3107"/>
              <a:ext cx="16" cy="13"/>
            </a:xfrm>
            <a:custGeom>
              <a:avLst/>
              <a:gdLst>
                <a:gd name="T0" fmla="*/ 0 w 111"/>
                <a:gd name="T1" fmla="*/ 1 h 89"/>
                <a:gd name="T2" fmla="*/ 0 w 111"/>
                <a:gd name="T3" fmla="*/ 2 h 89"/>
                <a:gd name="T4" fmla="*/ 1 w 111"/>
                <a:gd name="T5" fmla="*/ 2 h 89"/>
                <a:gd name="T6" fmla="*/ 2 w 111"/>
                <a:gd name="T7" fmla="*/ 2 h 89"/>
                <a:gd name="T8" fmla="*/ 2 w 111"/>
                <a:gd name="T9" fmla="*/ 2 h 89"/>
                <a:gd name="T10" fmla="*/ 0 w 111"/>
                <a:gd name="T11" fmla="*/ 1 h 89"/>
                <a:gd name="T12" fmla="*/ 0 w 111"/>
                <a:gd name="T13" fmla="*/ 1 h 89"/>
                <a:gd name="T14" fmla="*/ 0 w 111"/>
                <a:gd name="T15" fmla="*/ 1 h 89"/>
                <a:gd name="T16" fmla="*/ 1 w 111"/>
                <a:gd name="T17" fmla="*/ 0 h 89"/>
                <a:gd name="T18" fmla="*/ 0 w 111"/>
                <a:gd name="T19" fmla="*/ 0 h 89"/>
                <a:gd name="T20" fmla="*/ 0 w 111"/>
                <a:gd name="T21" fmla="*/ 1 h 89"/>
                <a:gd name="T22" fmla="*/ 0 w 111"/>
                <a:gd name="T23" fmla="*/ 1 h 89"/>
                <a:gd name="T24" fmla="*/ 0 w 111"/>
                <a:gd name="T25" fmla="*/ 1 h 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1"/>
                <a:gd name="T40" fmla="*/ 0 h 89"/>
                <a:gd name="T41" fmla="*/ 111 w 111"/>
                <a:gd name="T42" fmla="*/ 89 h 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1" h="89">
                  <a:moveTo>
                    <a:pt x="2" y="42"/>
                  </a:moveTo>
                  <a:lnTo>
                    <a:pt x="8" y="75"/>
                  </a:lnTo>
                  <a:lnTo>
                    <a:pt x="55" y="82"/>
                  </a:lnTo>
                  <a:lnTo>
                    <a:pt x="111" y="89"/>
                  </a:lnTo>
                  <a:lnTo>
                    <a:pt x="111" y="72"/>
                  </a:lnTo>
                  <a:lnTo>
                    <a:pt x="22" y="57"/>
                  </a:lnTo>
                  <a:lnTo>
                    <a:pt x="12" y="45"/>
                  </a:lnTo>
                  <a:lnTo>
                    <a:pt x="15" y="24"/>
                  </a:lnTo>
                  <a:lnTo>
                    <a:pt x="41" y="0"/>
                  </a:lnTo>
                  <a:lnTo>
                    <a:pt x="8" y="18"/>
                  </a:lnTo>
                  <a:lnTo>
                    <a:pt x="0" y="33"/>
                  </a:lnTo>
                  <a:lnTo>
                    <a:pt x="2" y="4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36" name="Freeform 124"/>
            <p:cNvSpPr>
              <a:spLocks/>
            </p:cNvSpPr>
            <p:nvPr/>
          </p:nvSpPr>
          <p:spPr bwMode="auto">
            <a:xfrm>
              <a:off x="3802" y="3099"/>
              <a:ext cx="19" cy="16"/>
            </a:xfrm>
            <a:custGeom>
              <a:avLst/>
              <a:gdLst>
                <a:gd name="T0" fmla="*/ 0 w 131"/>
                <a:gd name="T1" fmla="*/ 1 h 113"/>
                <a:gd name="T2" fmla="*/ 1 w 131"/>
                <a:gd name="T3" fmla="*/ 1 h 113"/>
                <a:gd name="T4" fmla="*/ 1 w 131"/>
                <a:gd name="T5" fmla="*/ 1 h 113"/>
                <a:gd name="T6" fmla="*/ 1 w 131"/>
                <a:gd name="T7" fmla="*/ 2 h 113"/>
                <a:gd name="T8" fmla="*/ 1 w 131"/>
                <a:gd name="T9" fmla="*/ 2 h 113"/>
                <a:gd name="T10" fmla="*/ 1 w 131"/>
                <a:gd name="T11" fmla="*/ 1 h 113"/>
                <a:gd name="T12" fmla="*/ 1 w 131"/>
                <a:gd name="T13" fmla="*/ 1 h 113"/>
                <a:gd name="T14" fmla="*/ 2 w 131"/>
                <a:gd name="T15" fmla="*/ 0 h 113"/>
                <a:gd name="T16" fmla="*/ 2 w 131"/>
                <a:gd name="T17" fmla="*/ 0 h 113"/>
                <a:gd name="T18" fmla="*/ 3 w 131"/>
                <a:gd name="T19" fmla="*/ 0 h 113"/>
                <a:gd name="T20" fmla="*/ 2 w 131"/>
                <a:gd name="T21" fmla="*/ 0 h 113"/>
                <a:gd name="T22" fmla="*/ 2 w 131"/>
                <a:gd name="T23" fmla="*/ 0 h 113"/>
                <a:gd name="T24" fmla="*/ 1 w 131"/>
                <a:gd name="T25" fmla="*/ 1 h 113"/>
                <a:gd name="T26" fmla="*/ 1 w 131"/>
                <a:gd name="T27" fmla="*/ 1 h 113"/>
                <a:gd name="T28" fmla="*/ 0 w 131"/>
                <a:gd name="T29" fmla="*/ 1 h 113"/>
                <a:gd name="T30" fmla="*/ 0 w 131"/>
                <a:gd name="T31" fmla="*/ 1 h 1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1"/>
                <a:gd name="T49" fmla="*/ 0 h 113"/>
                <a:gd name="T50" fmla="*/ 131 w 131"/>
                <a:gd name="T51" fmla="*/ 113 h 1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1" h="113">
                  <a:moveTo>
                    <a:pt x="0" y="54"/>
                  </a:moveTo>
                  <a:lnTo>
                    <a:pt x="28" y="56"/>
                  </a:lnTo>
                  <a:lnTo>
                    <a:pt x="36" y="59"/>
                  </a:lnTo>
                  <a:lnTo>
                    <a:pt x="28" y="86"/>
                  </a:lnTo>
                  <a:lnTo>
                    <a:pt x="27" y="113"/>
                  </a:lnTo>
                  <a:lnTo>
                    <a:pt x="39" y="68"/>
                  </a:lnTo>
                  <a:lnTo>
                    <a:pt x="54" y="40"/>
                  </a:lnTo>
                  <a:lnTo>
                    <a:pt x="76" y="19"/>
                  </a:lnTo>
                  <a:lnTo>
                    <a:pt x="106" y="7"/>
                  </a:lnTo>
                  <a:lnTo>
                    <a:pt x="131" y="0"/>
                  </a:lnTo>
                  <a:lnTo>
                    <a:pt x="99" y="6"/>
                  </a:lnTo>
                  <a:lnTo>
                    <a:pt x="75" y="11"/>
                  </a:lnTo>
                  <a:lnTo>
                    <a:pt x="50" y="31"/>
                  </a:lnTo>
                  <a:lnTo>
                    <a:pt x="34" y="46"/>
                  </a:lnTo>
                  <a:lnTo>
                    <a:pt x="0" y="5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37" name="Freeform 125"/>
            <p:cNvSpPr>
              <a:spLocks/>
            </p:cNvSpPr>
            <p:nvPr/>
          </p:nvSpPr>
          <p:spPr bwMode="auto">
            <a:xfrm>
              <a:off x="3809" y="3102"/>
              <a:ext cx="18" cy="20"/>
            </a:xfrm>
            <a:custGeom>
              <a:avLst/>
              <a:gdLst>
                <a:gd name="T0" fmla="*/ 2 w 131"/>
                <a:gd name="T1" fmla="*/ 0 h 143"/>
                <a:gd name="T2" fmla="*/ 2 w 131"/>
                <a:gd name="T3" fmla="*/ 0 h 143"/>
                <a:gd name="T4" fmla="*/ 2 w 131"/>
                <a:gd name="T5" fmla="*/ 0 h 143"/>
                <a:gd name="T6" fmla="*/ 2 w 131"/>
                <a:gd name="T7" fmla="*/ 1 h 143"/>
                <a:gd name="T8" fmla="*/ 2 w 131"/>
                <a:gd name="T9" fmla="*/ 2 h 143"/>
                <a:gd name="T10" fmla="*/ 2 w 131"/>
                <a:gd name="T11" fmla="*/ 2 h 143"/>
                <a:gd name="T12" fmla="*/ 2 w 131"/>
                <a:gd name="T13" fmla="*/ 3 h 143"/>
                <a:gd name="T14" fmla="*/ 1 w 131"/>
                <a:gd name="T15" fmla="*/ 3 h 143"/>
                <a:gd name="T16" fmla="*/ 0 w 131"/>
                <a:gd name="T17" fmla="*/ 3 h 143"/>
                <a:gd name="T18" fmla="*/ 0 w 131"/>
                <a:gd name="T19" fmla="*/ 2 h 143"/>
                <a:gd name="T20" fmla="*/ 0 w 131"/>
                <a:gd name="T21" fmla="*/ 2 h 143"/>
                <a:gd name="T22" fmla="*/ 0 w 131"/>
                <a:gd name="T23" fmla="*/ 1 h 143"/>
                <a:gd name="T24" fmla="*/ 0 w 131"/>
                <a:gd name="T25" fmla="*/ 1 h 143"/>
                <a:gd name="T26" fmla="*/ 1 w 131"/>
                <a:gd name="T27" fmla="*/ 0 h 143"/>
                <a:gd name="T28" fmla="*/ 1 w 131"/>
                <a:gd name="T29" fmla="*/ 0 h 143"/>
                <a:gd name="T30" fmla="*/ 2 w 131"/>
                <a:gd name="T31" fmla="*/ 0 h 143"/>
                <a:gd name="T32" fmla="*/ 2 w 131"/>
                <a:gd name="T33" fmla="*/ 0 h 1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1"/>
                <a:gd name="T52" fmla="*/ 0 h 143"/>
                <a:gd name="T53" fmla="*/ 131 w 131"/>
                <a:gd name="T54" fmla="*/ 143 h 1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1" h="143">
                  <a:moveTo>
                    <a:pt x="83" y="0"/>
                  </a:moveTo>
                  <a:lnTo>
                    <a:pt x="104" y="4"/>
                  </a:lnTo>
                  <a:lnTo>
                    <a:pt x="117" y="16"/>
                  </a:lnTo>
                  <a:lnTo>
                    <a:pt x="131" y="49"/>
                  </a:lnTo>
                  <a:lnTo>
                    <a:pt x="123" y="84"/>
                  </a:lnTo>
                  <a:lnTo>
                    <a:pt x="107" y="111"/>
                  </a:lnTo>
                  <a:lnTo>
                    <a:pt x="86" y="132"/>
                  </a:lnTo>
                  <a:lnTo>
                    <a:pt x="54" y="143"/>
                  </a:lnTo>
                  <a:lnTo>
                    <a:pt x="24" y="140"/>
                  </a:lnTo>
                  <a:lnTo>
                    <a:pt x="7" y="123"/>
                  </a:lnTo>
                  <a:lnTo>
                    <a:pt x="0" y="97"/>
                  </a:lnTo>
                  <a:lnTo>
                    <a:pt x="8" y="65"/>
                  </a:lnTo>
                  <a:lnTo>
                    <a:pt x="25" y="34"/>
                  </a:lnTo>
                  <a:lnTo>
                    <a:pt x="43" y="17"/>
                  </a:lnTo>
                  <a:lnTo>
                    <a:pt x="61" y="4"/>
                  </a:lnTo>
                  <a:lnTo>
                    <a:pt x="8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38" name="Freeform 126"/>
            <p:cNvSpPr>
              <a:spLocks/>
            </p:cNvSpPr>
            <p:nvPr/>
          </p:nvSpPr>
          <p:spPr bwMode="auto">
            <a:xfrm>
              <a:off x="3820" y="3099"/>
              <a:ext cx="11" cy="12"/>
            </a:xfrm>
            <a:custGeom>
              <a:avLst/>
              <a:gdLst>
                <a:gd name="T0" fmla="*/ 1 w 79"/>
                <a:gd name="T1" fmla="*/ 0 h 85"/>
                <a:gd name="T2" fmla="*/ 1 w 79"/>
                <a:gd name="T3" fmla="*/ 0 h 85"/>
                <a:gd name="T4" fmla="*/ 1 w 79"/>
                <a:gd name="T5" fmla="*/ 1 h 85"/>
                <a:gd name="T6" fmla="*/ 2 w 79"/>
                <a:gd name="T7" fmla="*/ 2 h 85"/>
                <a:gd name="T8" fmla="*/ 2 w 79"/>
                <a:gd name="T9" fmla="*/ 1 h 85"/>
                <a:gd name="T10" fmla="*/ 1 w 79"/>
                <a:gd name="T11" fmla="*/ 1 h 85"/>
                <a:gd name="T12" fmla="*/ 1 w 79"/>
                <a:gd name="T13" fmla="*/ 0 h 85"/>
                <a:gd name="T14" fmla="*/ 1 w 79"/>
                <a:gd name="T15" fmla="*/ 0 h 85"/>
                <a:gd name="T16" fmla="*/ 0 w 79"/>
                <a:gd name="T17" fmla="*/ 0 h 85"/>
                <a:gd name="T18" fmla="*/ 1 w 79"/>
                <a:gd name="T19" fmla="*/ 0 h 85"/>
                <a:gd name="T20" fmla="*/ 1 w 79"/>
                <a:gd name="T21" fmla="*/ 0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9"/>
                <a:gd name="T34" fmla="*/ 0 h 85"/>
                <a:gd name="T35" fmla="*/ 79 w 79"/>
                <a:gd name="T36" fmla="*/ 85 h 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9" h="85">
                  <a:moveTo>
                    <a:pt x="33" y="11"/>
                  </a:moveTo>
                  <a:lnTo>
                    <a:pt x="52" y="22"/>
                  </a:lnTo>
                  <a:lnTo>
                    <a:pt x="68" y="43"/>
                  </a:lnTo>
                  <a:lnTo>
                    <a:pt x="76" y="85"/>
                  </a:lnTo>
                  <a:lnTo>
                    <a:pt x="79" y="52"/>
                  </a:lnTo>
                  <a:lnTo>
                    <a:pt x="69" y="27"/>
                  </a:lnTo>
                  <a:lnTo>
                    <a:pt x="48" y="7"/>
                  </a:lnTo>
                  <a:lnTo>
                    <a:pt x="28" y="1"/>
                  </a:lnTo>
                  <a:lnTo>
                    <a:pt x="0" y="0"/>
                  </a:lnTo>
                  <a:lnTo>
                    <a:pt x="33"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39" name="Freeform 127"/>
            <p:cNvSpPr>
              <a:spLocks/>
            </p:cNvSpPr>
            <p:nvPr/>
          </p:nvSpPr>
          <p:spPr bwMode="auto">
            <a:xfrm>
              <a:off x="3829" y="3101"/>
              <a:ext cx="13" cy="5"/>
            </a:xfrm>
            <a:custGeom>
              <a:avLst/>
              <a:gdLst>
                <a:gd name="T0" fmla="*/ 0 w 88"/>
                <a:gd name="T1" fmla="*/ 0 h 32"/>
                <a:gd name="T2" fmla="*/ 2 w 88"/>
                <a:gd name="T3" fmla="*/ 1 h 32"/>
                <a:gd name="T4" fmla="*/ 1 w 88"/>
                <a:gd name="T5" fmla="*/ 0 h 32"/>
                <a:gd name="T6" fmla="*/ 0 w 88"/>
                <a:gd name="T7" fmla="*/ 0 h 32"/>
                <a:gd name="T8" fmla="*/ 0 w 88"/>
                <a:gd name="T9" fmla="*/ 0 h 32"/>
                <a:gd name="T10" fmla="*/ 0 60000 65536"/>
                <a:gd name="T11" fmla="*/ 0 60000 65536"/>
                <a:gd name="T12" fmla="*/ 0 60000 65536"/>
                <a:gd name="T13" fmla="*/ 0 60000 65536"/>
                <a:gd name="T14" fmla="*/ 0 60000 65536"/>
                <a:gd name="T15" fmla="*/ 0 w 88"/>
                <a:gd name="T16" fmla="*/ 0 h 32"/>
                <a:gd name="T17" fmla="*/ 88 w 88"/>
                <a:gd name="T18" fmla="*/ 32 h 32"/>
              </a:gdLst>
              <a:ahLst/>
              <a:cxnLst>
                <a:cxn ang="T10">
                  <a:pos x="T0" y="T1"/>
                </a:cxn>
                <a:cxn ang="T11">
                  <a:pos x="T2" y="T3"/>
                </a:cxn>
                <a:cxn ang="T12">
                  <a:pos x="T4" y="T5"/>
                </a:cxn>
                <a:cxn ang="T13">
                  <a:pos x="T6" y="T7"/>
                </a:cxn>
                <a:cxn ang="T14">
                  <a:pos x="T8" y="T9"/>
                </a:cxn>
              </a:cxnLst>
              <a:rect l="T15" t="T16" r="T17" b="T18"/>
              <a:pathLst>
                <a:path w="88" h="32">
                  <a:moveTo>
                    <a:pt x="0" y="0"/>
                  </a:moveTo>
                  <a:lnTo>
                    <a:pt x="88" y="32"/>
                  </a:lnTo>
                  <a:lnTo>
                    <a:pt x="68" y="15"/>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40" name="Freeform 128"/>
            <p:cNvSpPr>
              <a:spLocks/>
            </p:cNvSpPr>
            <p:nvPr/>
          </p:nvSpPr>
          <p:spPr bwMode="auto">
            <a:xfrm>
              <a:off x="3854" y="3113"/>
              <a:ext cx="164" cy="6"/>
            </a:xfrm>
            <a:custGeom>
              <a:avLst/>
              <a:gdLst>
                <a:gd name="T0" fmla="*/ 0 w 1152"/>
                <a:gd name="T1" fmla="*/ 0 h 36"/>
                <a:gd name="T2" fmla="*/ 0 w 1152"/>
                <a:gd name="T3" fmla="*/ 1 h 36"/>
                <a:gd name="T4" fmla="*/ 23 w 1152"/>
                <a:gd name="T5" fmla="*/ 0 h 36"/>
                <a:gd name="T6" fmla="*/ 0 w 1152"/>
                <a:gd name="T7" fmla="*/ 0 h 36"/>
                <a:gd name="T8" fmla="*/ 0 w 1152"/>
                <a:gd name="T9" fmla="*/ 0 h 36"/>
                <a:gd name="T10" fmla="*/ 0 60000 65536"/>
                <a:gd name="T11" fmla="*/ 0 60000 65536"/>
                <a:gd name="T12" fmla="*/ 0 60000 65536"/>
                <a:gd name="T13" fmla="*/ 0 60000 65536"/>
                <a:gd name="T14" fmla="*/ 0 60000 65536"/>
                <a:gd name="T15" fmla="*/ 0 w 1152"/>
                <a:gd name="T16" fmla="*/ 0 h 36"/>
                <a:gd name="T17" fmla="*/ 1152 w 1152"/>
                <a:gd name="T18" fmla="*/ 36 h 36"/>
              </a:gdLst>
              <a:ahLst/>
              <a:cxnLst>
                <a:cxn ang="T10">
                  <a:pos x="T0" y="T1"/>
                </a:cxn>
                <a:cxn ang="T11">
                  <a:pos x="T2" y="T3"/>
                </a:cxn>
                <a:cxn ang="T12">
                  <a:pos x="T4" y="T5"/>
                </a:cxn>
                <a:cxn ang="T13">
                  <a:pos x="T6" y="T7"/>
                </a:cxn>
                <a:cxn ang="T14">
                  <a:pos x="T8" y="T9"/>
                </a:cxn>
              </a:cxnLst>
              <a:rect l="T15" t="T16" r="T17" b="T18"/>
              <a:pathLst>
                <a:path w="1152" h="36">
                  <a:moveTo>
                    <a:pt x="0" y="3"/>
                  </a:moveTo>
                  <a:lnTo>
                    <a:pt x="24" y="36"/>
                  </a:lnTo>
                  <a:lnTo>
                    <a:pt x="1152" y="0"/>
                  </a:lnTo>
                  <a:lnTo>
                    <a:pt x="0"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41" name="Freeform 129"/>
            <p:cNvSpPr>
              <a:spLocks/>
            </p:cNvSpPr>
            <p:nvPr/>
          </p:nvSpPr>
          <p:spPr bwMode="auto">
            <a:xfrm>
              <a:off x="3971" y="3081"/>
              <a:ext cx="50" cy="33"/>
            </a:xfrm>
            <a:custGeom>
              <a:avLst/>
              <a:gdLst>
                <a:gd name="T0" fmla="*/ 0 w 351"/>
                <a:gd name="T1" fmla="*/ 5 h 231"/>
                <a:gd name="T2" fmla="*/ 5 w 351"/>
                <a:gd name="T3" fmla="*/ 0 h 231"/>
                <a:gd name="T4" fmla="*/ 6 w 351"/>
                <a:gd name="T5" fmla="*/ 0 h 231"/>
                <a:gd name="T6" fmla="*/ 7 w 351"/>
                <a:gd name="T7" fmla="*/ 1 h 231"/>
                <a:gd name="T8" fmla="*/ 6 w 351"/>
                <a:gd name="T9" fmla="*/ 5 h 231"/>
                <a:gd name="T10" fmla="*/ 4 w 351"/>
                <a:gd name="T11" fmla="*/ 5 h 231"/>
                <a:gd name="T12" fmla="*/ 7 w 351"/>
                <a:gd name="T13" fmla="*/ 1 h 231"/>
                <a:gd name="T14" fmla="*/ 5 w 351"/>
                <a:gd name="T15" fmla="*/ 0 h 231"/>
                <a:gd name="T16" fmla="*/ 0 w 351"/>
                <a:gd name="T17" fmla="*/ 5 h 231"/>
                <a:gd name="T18" fmla="*/ 0 w 351"/>
                <a:gd name="T19" fmla="*/ 5 h 2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1"/>
                <a:gd name="T31" fmla="*/ 0 h 231"/>
                <a:gd name="T32" fmla="*/ 351 w 351"/>
                <a:gd name="T33" fmla="*/ 231 h 2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1" h="231">
                  <a:moveTo>
                    <a:pt x="0" y="226"/>
                  </a:moveTo>
                  <a:lnTo>
                    <a:pt x="247" y="0"/>
                  </a:lnTo>
                  <a:lnTo>
                    <a:pt x="271" y="7"/>
                  </a:lnTo>
                  <a:lnTo>
                    <a:pt x="351" y="49"/>
                  </a:lnTo>
                  <a:lnTo>
                    <a:pt x="278" y="223"/>
                  </a:lnTo>
                  <a:lnTo>
                    <a:pt x="214" y="231"/>
                  </a:lnTo>
                  <a:lnTo>
                    <a:pt x="328" y="57"/>
                  </a:lnTo>
                  <a:lnTo>
                    <a:pt x="250" y="9"/>
                  </a:lnTo>
                  <a:lnTo>
                    <a:pt x="0" y="22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42" name="Freeform 130"/>
            <p:cNvSpPr>
              <a:spLocks/>
            </p:cNvSpPr>
            <p:nvPr/>
          </p:nvSpPr>
          <p:spPr bwMode="auto">
            <a:xfrm>
              <a:off x="3898" y="3125"/>
              <a:ext cx="54" cy="19"/>
            </a:xfrm>
            <a:custGeom>
              <a:avLst/>
              <a:gdLst>
                <a:gd name="T0" fmla="*/ 0 w 381"/>
                <a:gd name="T1" fmla="*/ 0 h 135"/>
                <a:gd name="T2" fmla="*/ 2 w 381"/>
                <a:gd name="T3" fmla="*/ 1 h 135"/>
                <a:gd name="T4" fmla="*/ 3 w 381"/>
                <a:gd name="T5" fmla="*/ 2 h 135"/>
                <a:gd name="T6" fmla="*/ 4 w 381"/>
                <a:gd name="T7" fmla="*/ 3 h 135"/>
                <a:gd name="T8" fmla="*/ 3 w 381"/>
                <a:gd name="T9" fmla="*/ 2 h 135"/>
                <a:gd name="T10" fmla="*/ 8 w 381"/>
                <a:gd name="T11" fmla="*/ 1 h 135"/>
                <a:gd name="T12" fmla="*/ 3 w 381"/>
                <a:gd name="T13" fmla="*/ 1 h 135"/>
                <a:gd name="T14" fmla="*/ 2 w 381"/>
                <a:gd name="T15" fmla="*/ 1 h 135"/>
                <a:gd name="T16" fmla="*/ 7 w 381"/>
                <a:gd name="T17" fmla="*/ 1 h 135"/>
                <a:gd name="T18" fmla="*/ 6 w 381"/>
                <a:gd name="T19" fmla="*/ 0 h 135"/>
                <a:gd name="T20" fmla="*/ 6 w 381"/>
                <a:gd name="T21" fmla="*/ 0 h 135"/>
                <a:gd name="T22" fmla="*/ 2 w 381"/>
                <a:gd name="T23" fmla="*/ 1 h 135"/>
                <a:gd name="T24" fmla="*/ 0 w 381"/>
                <a:gd name="T25" fmla="*/ 0 h 135"/>
                <a:gd name="T26" fmla="*/ 0 w 381"/>
                <a:gd name="T27" fmla="*/ 0 h 1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1"/>
                <a:gd name="T43" fmla="*/ 0 h 135"/>
                <a:gd name="T44" fmla="*/ 381 w 381"/>
                <a:gd name="T45" fmla="*/ 135 h 1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1" h="135">
                  <a:moveTo>
                    <a:pt x="0" y="13"/>
                  </a:moveTo>
                  <a:lnTo>
                    <a:pt x="84" y="51"/>
                  </a:lnTo>
                  <a:lnTo>
                    <a:pt x="148" y="84"/>
                  </a:lnTo>
                  <a:lnTo>
                    <a:pt x="174" y="135"/>
                  </a:lnTo>
                  <a:lnTo>
                    <a:pt x="170" y="84"/>
                  </a:lnTo>
                  <a:lnTo>
                    <a:pt x="381" y="63"/>
                  </a:lnTo>
                  <a:lnTo>
                    <a:pt x="170" y="71"/>
                  </a:lnTo>
                  <a:lnTo>
                    <a:pt x="121" y="47"/>
                  </a:lnTo>
                  <a:lnTo>
                    <a:pt x="343" y="35"/>
                  </a:lnTo>
                  <a:lnTo>
                    <a:pt x="290" y="0"/>
                  </a:lnTo>
                  <a:lnTo>
                    <a:pt x="309" y="23"/>
                  </a:lnTo>
                  <a:lnTo>
                    <a:pt x="100" y="30"/>
                  </a:lnTo>
                  <a:lnTo>
                    <a:pt x="0" y="1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43" name="Freeform 131"/>
            <p:cNvSpPr>
              <a:spLocks/>
            </p:cNvSpPr>
            <p:nvPr/>
          </p:nvSpPr>
          <p:spPr bwMode="auto">
            <a:xfrm>
              <a:off x="3944" y="3124"/>
              <a:ext cx="39" cy="11"/>
            </a:xfrm>
            <a:custGeom>
              <a:avLst/>
              <a:gdLst>
                <a:gd name="T0" fmla="*/ 0 w 276"/>
                <a:gd name="T1" fmla="*/ 0 h 77"/>
                <a:gd name="T2" fmla="*/ 1 w 276"/>
                <a:gd name="T3" fmla="*/ 1 h 77"/>
                <a:gd name="T4" fmla="*/ 2 w 276"/>
                <a:gd name="T5" fmla="*/ 2 h 77"/>
                <a:gd name="T6" fmla="*/ 3 w 276"/>
                <a:gd name="T7" fmla="*/ 1 h 77"/>
                <a:gd name="T8" fmla="*/ 2 w 276"/>
                <a:gd name="T9" fmla="*/ 1 h 77"/>
                <a:gd name="T10" fmla="*/ 2 w 276"/>
                <a:gd name="T11" fmla="*/ 1 h 77"/>
                <a:gd name="T12" fmla="*/ 5 w 276"/>
                <a:gd name="T13" fmla="*/ 1 h 77"/>
                <a:gd name="T14" fmla="*/ 6 w 276"/>
                <a:gd name="T15" fmla="*/ 1 h 77"/>
                <a:gd name="T16" fmla="*/ 5 w 276"/>
                <a:gd name="T17" fmla="*/ 0 h 77"/>
                <a:gd name="T18" fmla="*/ 2 w 276"/>
                <a:gd name="T19" fmla="*/ 0 h 77"/>
                <a:gd name="T20" fmla="*/ 3 w 276"/>
                <a:gd name="T21" fmla="*/ 1 h 77"/>
                <a:gd name="T22" fmla="*/ 0 w 276"/>
                <a:gd name="T23" fmla="*/ 0 h 77"/>
                <a:gd name="T24" fmla="*/ 0 w 276"/>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6"/>
                <a:gd name="T40" fmla="*/ 0 h 77"/>
                <a:gd name="T41" fmla="*/ 276 w 276"/>
                <a:gd name="T42" fmla="*/ 77 h 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6" h="77">
                  <a:moveTo>
                    <a:pt x="0" y="0"/>
                  </a:moveTo>
                  <a:lnTo>
                    <a:pt x="68" y="41"/>
                  </a:lnTo>
                  <a:lnTo>
                    <a:pt x="119" y="77"/>
                  </a:lnTo>
                  <a:lnTo>
                    <a:pt x="156" y="65"/>
                  </a:lnTo>
                  <a:lnTo>
                    <a:pt x="122" y="44"/>
                  </a:lnTo>
                  <a:lnTo>
                    <a:pt x="104" y="31"/>
                  </a:lnTo>
                  <a:lnTo>
                    <a:pt x="229" y="27"/>
                  </a:lnTo>
                  <a:lnTo>
                    <a:pt x="276" y="55"/>
                  </a:lnTo>
                  <a:lnTo>
                    <a:pt x="253" y="17"/>
                  </a:lnTo>
                  <a:lnTo>
                    <a:pt x="75" y="19"/>
                  </a:lnTo>
                  <a:lnTo>
                    <a:pt x="125" y="6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44" name="Freeform 132"/>
            <p:cNvSpPr>
              <a:spLocks/>
            </p:cNvSpPr>
            <p:nvPr/>
          </p:nvSpPr>
          <p:spPr bwMode="auto">
            <a:xfrm>
              <a:off x="3948" y="3131"/>
              <a:ext cx="17" cy="11"/>
            </a:xfrm>
            <a:custGeom>
              <a:avLst/>
              <a:gdLst>
                <a:gd name="T0" fmla="*/ 0 w 120"/>
                <a:gd name="T1" fmla="*/ 0 h 76"/>
                <a:gd name="T2" fmla="*/ 2 w 120"/>
                <a:gd name="T3" fmla="*/ 2 h 76"/>
                <a:gd name="T4" fmla="*/ 2 w 120"/>
                <a:gd name="T5" fmla="*/ 0 h 76"/>
                <a:gd name="T6" fmla="*/ 2 w 120"/>
                <a:gd name="T7" fmla="*/ 1 h 76"/>
                <a:gd name="T8" fmla="*/ 0 w 120"/>
                <a:gd name="T9" fmla="*/ 0 h 76"/>
                <a:gd name="T10" fmla="*/ 0 w 120"/>
                <a:gd name="T11" fmla="*/ 0 h 76"/>
                <a:gd name="T12" fmla="*/ 0 60000 65536"/>
                <a:gd name="T13" fmla="*/ 0 60000 65536"/>
                <a:gd name="T14" fmla="*/ 0 60000 65536"/>
                <a:gd name="T15" fmla="*/ 0 60000 65536"/>
                <a:gd name="T16" fmla="*/ 0 60000 65536"/>
                <a:gd name="T17" fmla="*/ 0 60000 65536"/>
                <a:gd name="T18" fmla="*/ 0 w 120"/>
                <a:gd name="T19" fmla="*/ 0 h 76"/>
                <a:gd name="T20" fmla="*/ 120 w 120"/>
                <a:gd name="T21" fmla="*/ 76 h 76"/>
              </a:gdLst>
              <a:ahLst/>
              <a:cxnLst>
                <a:cxn ang="T12">
                  <a:pos x="T0" y="T1"/>
                </a:cxn>
                <a:cxn ang="T13">
                  <a:pos x="T2" y="T3"/>
                </a:cxn>
                <a:cxn ang="T14">
                  <a:pos x="T4" y="T5"/>
                </a:cxn>
                <a:cxn ang="T15">
                  <a:pos x="T6" y="T7"/>
                </a:cxn>
                <a:cxn ang="T16">
                  <a:pos x="T8" y="T9"/>
                </a:cxn>
                <a:cxn ang="T17">
                  <a:pos x="T10" y="T11"/>
                </a:cxn>
              </a:cxnLst>
              <a:rect l="T18" t="T19" r="T20" b="T21"/>
              <a:pathLst>
                <a:path w="120" h="76">
                  <a:moveTo>
                    <a:pt x="0" y="0"/>
                  </a:moveTo>
                  <a:lnTo>
                    <a:pt x="120" y="76"/>
                  </a:lnTo>
                  <a:lnTo>
                    <a:pt x="93" y="20"/>
                  </a:lnTo>
                  <a:lnTo>
                    <a:pt x="95" y="48"/>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45" name="Freeform 133"/>
            <p:cNvSpPr>
              <a:spLocks/>
            </p:cNvSpPr>
            <p:nvPr/>
          </p:nvSpPr>
          <p:spPr bwMode="auto">
            <a:xfrm>
              <a:off x="3963" y="3131"/>
              <a:ext cx="20" cy="2"/>
            </a:xfrm>
            <a:custGeom>
              <a:avLst/>
              <a:gdLst>
                <a:gd name="T0" fmla="*/ 0 w 136"/>
                <a:gd name="T1" fmla="*/ 0 h 12"/>
                <a:gd name="T2" fmla="*/ 3 w 136"/>
                <a:gd name="T3" fmla="*/ 0 h 12"/>
                <a:gd name="T4" fmla="*/ 0 w 136"/>
                <a:gd name="T5" fmla="*/ 0 h 12"/>
                <a:gd name="T6" fmla="*/ 0 w 136"/>
                <a:gd name="T7" fmla="*/ 0 h 12"/>
                <a:gd name="T8" fmla="*/ 0 w 136"/>
                <a:gd name="T9" fmla="*/ 0 h 12"/>
                <a:gd name="T10" fmla="*/ 0 60000 65536"/>
                <a:gd name="T11" fmla="*/ 0 60000 65536"/>
                <a:gd name="T12" fmla="*/ 0 60000 65536"/>
                <a:gd name="T13" fmla="*/ 0 60000 65536"/>
                <a:gd name="T14" fmla="*/ 0 60000 65536"/>
                <a:gd name="T15" fmla="*/ 0 w 136"/>
                <a:gd name="T16" fmla="*/ 0 h 12"/>
                <a:gd name="T17" fmla="*/ 136 w 136"/>
                <a:gd name="T18" fmla="*/ 12 h 12"/>
              </a:gdLst>
              <a:ahLst/>
              <a:cxnLst>
                <a:cxn ang="T10">
                  <a:pos x="T0" y="T1"/>
                </a:cxn>
                <a:cxn ang="T11">
                  <a:pos x="T2" y="T3"/>
                </a:cxn>
                <a:cxn ang="T12">
                  <a:pos x="T4" y="T5"/>
                </a:cxn>
                <a:cxn ang="T13">
                  <a:pos x="T6" y="T7"/>
                </a:cxn>
                <a:cxn ang="T14">
                  <a:pos x="T8" y="T9"/>
                </a:cxn>
              </a:cxnLst>
              <a:rect l="T15" t="T16" r="T17" b="T18"/>
              <a:pathLst>
                <a:path w="136" h="12">
                  <a:moveTo>
                    <a:pt x="0" y="0"/>
                  </a:moveTo>
                  <a:lnTo>
                    <a:pt x="136" y="4"/>
                  </a:lnTo>
                  <a:lnTo>
                    <a:pt x="2" y="12"/>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46" name="Freeform 134"/>
            <p:cNvSpPr>
              <a:spLocks/>
            </p:cNvSpPr>
            <p:nvPr/>
          </p:nvSpPr>
          <p:spPr bwMode="auto">
            <a:xfrm>
              <a:off x="3955" y="3115"/>
              <a:ext cx="94" cy="12"/>
            </a:xfrm>
            <a:custGeom>
              <a:avLst/>
              <a:gdLst>
                <a:gd name="T0" fmla="*/ 4 w 659"/>
                <a:gd name="T1" fmla="*/ 2 h 85"/>
                <a:gd name="T2" fmla="*/ 12 w 659"/>
                <a:gd name="T3" fmla="*/ 1 h 85"/>
                <a:gd name="T4" fmla="*/ 13 w 659"/>
                <a:gd name="T5" fmla="*/ 1 h 85"/>
                <a:gd name="T6" fmla="*/ 13 w 659"/>
                <a:gd name="T7" fmla="*/ 1 h 85"/>
                <a:gd name="T8" fmla="*/ 11 w 659"/>
                <a:gd name="T9" fmla="*/ 0 h 85"/>
                <a:gd name="T10" fmla="*/ 9 w 659"/>
                <a:gd name="T11" fmla="*/ 0 h 85"/>
                <a:gd name="T12" fmla="*/ 0 w 659"/>
                <a:gd name="T13" fmla="*/ 1 h 85"/>
                <a:gd name="T14" fmla="*/ 9 w 659"/>
                <a:gd name="T15" fmla="*/ 0 h 85"/>
                <a:gd name="T16" fmla="*/ 12 w 659"/>
                <a:gd name="T17" fmla="*/ 1 h 85"/>
                <a:gd name="T18" fmla="*/ 12 w 659"/>
                <a:gd name="T19" fmla="*/ 1 h 85"/>
                <a:gd name="T20" fmla="*/ 4 w 659"/>
                <a:gd name="T21" fmla="*/ 2 h 85"/>
                <a:gd name="T22" fmla="*/ 4 w 659"/>
                <a:gd name="T23" fmla="*/ 2 h 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59"/>
                <a:gd name="T37" fmla="*/ 0 h 85"/>
                <a:gd name="T38" fmla="*/ 659 w 659"/>
                <a:gd name="T39" fmla="*/ 85 h 8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59" h="85">
                  <a:moveTo>
                    <a:pt x="185" y="85"/>
                  </a:moveTo>
                  <a:lnTo>
                    <a:pt x="611" y="48"/>
                  </a:lnTo>
                  <a:lnTo>
                    <a:pt x="639" y="62"/>
                  </a:lnTo>
                  <a:lnTo>
                    <a:pt x="659" y="57"/>
                  </a:lnTo>
                  <a:lnTo>
                    <a:pt x="545" y="0"/>
                  </a:lnTo>
                  <a:lnTo>
                    <a:pt x="431" y="2"/>
                  </a:lnTo>
                  <a:lnTo>
                    <a:pt x="0" y="25"/>
                  </a:lnTo>
                  <a:lnTo>
                    <a:pt x="455" y="17"/>
                  </a:lnTo>
                  <a:lnTo>
                    <a:pt x="576" y="32"/>
                  </a:lnTo>
                  <a:lnTo>
                    <a:pt x="602" y="43"/>
                  </a:lnTo>
                  <a:lnTo>
                    <a:pt x="185" y="8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47" name="Freeform 135"/>
            <p:cNvSpPr>
              <a:spLocks/>
            </p:cNvSpPr>
            <p:nvPr/>
          </p:nvSpPr>
          <p:spPr bwMode="auto">
            <a:xfrm>
              <a:off x="3928" y="3125"/>
              <a:ext cx="78" cy="40"/>
            </a:xfrm>
            <a:custGeom>
              <a:avLst/>
              <a:gdLst>
                <a:gd name="T0" fmla="*/ 11 w 547"/>
                <a:gd name="T1" fmla="*/ 0 h 282"/>
                <a:gd name="T2" fmla="*/ 9 w 547"/>
                <a:gd name="T3" fmla="*/ 6 h 282"/>
                <a:gd name="T4" fmla="*/ 7 w 547"/>
                <a:gd name="T5" fmla="*/ 5 h 282"/>
                <a:gd name="T6" fmla="*/ 7 w 547"/>
                <a:gd name="T7" fmla="*/ 5 h 282"/>
                <a:gd name="T8" fmla="*/ 4 w 547"/>
                <a:gd name="T9" fmla="*/ 3 h 282"/>
                <a:gd name="T10" fmla="*/ 0 w 547"/>
                <a:gd name="T11" fmla="*/ 2 h 282"/>
                <a:gd name="T12" fmla="*/ 3 w 547"/>
                <a:gd name="T13" fmla="*/ 3 h 282"/>
                <a:gd name="T14" fmla="*/ 6 w 547"/>
                <a:gd name="T15" fmla="*/ 4 h 282"/>
                <a:gd name="T16" fmla="*/ 7 w 547"/>
                <a:gd name="T17" fmla="*/ 5 h 282"/>
                <a:gd name="T18" fmla="*/ 9 w 547"/>
                <a:gd name="T19" fmla="*/ 2 h 282"/>
                <a:gd name="T20" fmla="*/ 7 w 547"/>
                <a:gd name="T21" fmla="*/ 5 h 282"/>
                <a:gd name="T22" fmla="*/ 10 w 547"/>
                <a:gd name="T23" fmla="*/ 0 h 282"/>
                <a:gd name="T24" fmla="*/ 11 w 547"/>
                <a:gd name="T25" fmla="*/ 0 h 282"/>
                <a:gd name="T26" fmla="*/ 11 w 547"/>
                <a:gd name="T27" fmla="*/ 0 h 2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7"/>
                <a:gd name="T43" fmla="*/ 0 h 282"/>
                <a:gd name="T44" fmla="*/ 547 w 547"/>
                <a:gd name="T45" fmla="*/ 282 h 2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7" h="282">
                  <a:moveTo>
                    <a:pt x="547" y="0"/>
                  </a:moveTo>
                  <a:lnTo>
                    <a:pt x="438" y="282"/>
                  </a:lnTo>
                  <a:lnTo>
                    <a:pt x="356" y="270"/>
                  </a:lnTo>
                  <a:lnTo>
                    <a:pt x="327" y="242"/>
                  </a:lnTo>
                  <a:lnTo>
                    <a:pt x="194" y="170"/>
                  </a:lnTo>
                  <a:lnTo>
                    <a:pt x="0" y="76"/>
                  </a:lnTo>
                  <a:lnTo>
                    <a:pt x="170" y="143"/>
                  </a:lnTo>
                  <a:lnTo>
                    <a:pt x="297" y="197"/>
                  </a:lnTo>
                  <a:lnTo>
                    <a:pt x="355" y="225"/>
                  </a:lnTo>
                  <a:lnTo>
                    <a:pt x="439" y="99"/>
                  </a:lnTo>
                  <a:lnTo>
                    <a:pt x="365" y="246"/>
                  </a:lnTo>
                  <a:lnTo>
                    <a:pt x="510" y="4"/>
                  </a:lnTo>
                  <a:lnTo>
                    <a:pt x="54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48" name="Freeform 136"/>
            <p:cNvSpPr>
              <a:spLocks/>
            </p:cNvSpPr>
            <p:nvPr/>
          </p:nvSpPr>
          <p:spPr bwMode="auto">
            <a:xfrm>
              <a:off x="3974" y="3163"/>
              <a:ext cx="116" cy="19"/>
            </a:xfrm>
            <a:custGeom>
              <a:avLst/>
              <a:gdLst>
                <a:gd name="T0" fmla="*/ 0 w 810"/>
                <a:gd name="T1" fmla="*/ 0 h 136"/>
                <a:gd name="T2" fmla="*/ 0 w 810"/>
                <a:gd name="T3" fmla="*/ 1 h 136"/>
                <a:gd name="T4" fmla="*/ 1 w 810"/>
                <a:gd name="T5" fmla="*/ 1 h 136"/>
                <a:gd name="T6" fmla="*/ 2 w 810"/>
                <a:gd name="T7" fmla="*/ 2 h 136"/>
                <a:gd name="T8" fmla="*/ 3 w 810"/>
                <a:gd name="T9" fmla="*/ 3 h 136"/>
                <a:gd name="T10" fmla="*/ 17 w 810"/>
                <a:gd name="T11" fmla="*/ 2 h 136"/>
                <a:gd name="T12" fmla="*/ 15 w 810"/>
                <a:gd name="T13" fmla="*/ 1 h 136"/>
                <a:gd name="T14" fmla="*/ 14 w 810"/>
                <a:gd name="T15" fmla="*/ 1 h 136"/>
                <a:gd name="T16" fmla="*/ 8 w 810"/>
                <a:gd name="T17" fmla="*/ 1 h 136"/>
                <a:gd name="T18" fmla="*/ 2 w 810"/>
                <a:gd name="T19" fmla="*/ 1 h 136"/>
                <a:gd name="T20" fmla="*/ 1 w 810"/>
                <a:gd name="T21" fmla="*/ 1 h 136"/>
                <a:gd name="T22" fmla="*/ 0 w 810"/>
                <a:gd name="T23" fmla="*/ 0 h 136"/>
                <a:gd name="T24" fmla="*/ 1 w 810"/>
                <a:gd name="T25" fmla="*/ 0 h 136"/>
                <a:gd name="T26" fmla="*/ 14 w 810"/>
                <a:gd name="T27" fmla="*/ 1 h 136"/>
                <a:gd name="T28" fmla="*/ 2 w 810"/>
                <a:gd name="T29" fmla="*/ 0 h 136"/>
                <a:gd name="T30" fmla="*/ 1 w 810"/>
                <a:gd name="T31" fmla="*/ 0 h 136"/>
                <a:gd name="T32" fmla="*/ 0 w 810"/>
                <a:gd name="T33" fmla="*/ 0 h 136"/>
                <a:gd name="T34" fmla="*/ 0 w 810"/>
                <a:gd name="T35" fmla="*/ 0 h 136"/>
                <a:gd name="T36" fmla="*/ 0 w 810"/>
                <a:gd name="T37" fmla="*/ 0 h 1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10"/>
                <a:gd name="T58" fmla="*/ 0 h 136"/>
                <a:gd name="T59" fmla="*/ 810 w 810"/>
                <a:gd name="T60" fmla="*/ 136 h 1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10" h="136">
                  <a:moveTo>
                    <a:pt x="0" y="13"/>
                  </a:moveTo>
                  <a:lnTo>
                    <a:pt x="4" y="38"/>
                  </a:lnTo>
                  <a:lnTo>
                    <a:pt x="43" y="72"/>
                  </a:lnTo>
                  <a:lnTo>
                    <a:pt x="110" y="122"/>
                  </a:lnTo>
                  <a:lnTo>
                    <a:pt x="157" y="136"/>
                  </a:lnTo>
                  <a:lnTo>
                    <a:pt x="810" y="82"/>
                  </a:lnTo>
                  <a:lnTo>
                    <a:pt x="748" y="57"/>
                  </a:lnTo>
                  <a:lnTo>
                    <a:pt x="696" y="46"/>
                  </a:lnTo>
                  <a:lnTo>
                    <a:pt x="395" y="37"/>
                  </a:lnTo>
                  <a:lnTo>
                    <a:pt x="74" y="32"/>
                  </a:lnTo>
                  <a:lnTo>
                    <a:pt x="28" y="32"/>
                  </a:lnTo>
                  <a:lnTo>
                    <a:pt x="15" y="19"/>
                  </a:lnTo>
                  <a:lnTo>
                    <a:pt x="34" y="9"/>
                  </a:lnTo>
                  <a:lnTo>
                    <a:pt x="703" y="32"/>
                  </a:lnTo>
                  <a:lnTo>
                    <a:pt x="101" y="5"/>
                  </a:lnTo>
                  <a:lnTo>
                    <a:pt x="37" y="0"/>
                  </a:lnTo>
                  <a:lnTo>
                    <a:pt x="11" y="0"/>
                  </a:lnTo>
                  <a:lnTo>
                    <a:pt x="0" y="1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49" name="Freeform 137"/>
            <p:cNvSpPr>
              <a:spLocks/>
            </p:cNvSpPr>
            <p:nvPr/>
          </p:nvSpPr>
          <p:spPr bwMode="auto">
            <a:xfrm>
              <a:off x="4076" y="3167"/>
              <a:ext cx="15" cy="8"/>
            </a:xfrm>
            <a:custGeom>
              <a:avLst/>
              <a:gdLst>
                <a:gd name="T0" fmla="*/ 0 w 104"/>
                <a:gd name="T1" fmla="*/ 0 h 50"/>
                <a:gd name="T2" fmla="*/ 1 w 104"/>
                <a:gd name="T3" fmla="*/ 0 h 50"/>
                <a:gd name="T4" fmla="*/ 2 w 104"/>
                <a:gd name="T5" fmla="*/ 1 h 50"/>
                <a:gd name="T6" fmla="*/ 1 w 104"/>
                <a:gd name="T7" fmla="*/ 1 h 50"/>
                <a:gd name="T8" fmla="*/ 2 w 104"/>
                <a:gd name="T9" fmla="*/ 1 h 50"/>
                <a:gd name="T10" fmla="*/ 2 w 104"/>
                <a:gd name="T11" fmla="*/ 1 h 50"/>
                <a:gd name="T12" fmla="*/ 2 w 104"/>
                <a:gd name="T13" fmla="*/ 1 h 50"/>
                <a:gd name="T14" fmla="*/ 1 w 104"/>
                <a:gd name="T15" fmla="*/ 0 h 50"/>
                <a:gd name="T16" fmla="*/ 0 w 104"/>
                <a:gd name="T17" fmla="*/ 0 h 50"/>
                <a:gd name="T18" fmla="*/ 0 w 104"/>
                <a:gd name="T19" fmla="*/ 0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4"/>
                <a:gd name="T31" fmla="*/ 0 h 50"/>
                <a:gd name="T32" fmla="*/ 104 w 104"/>
                <a:gd name="T33" fmla="*/ 50 h 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4" h="50">
                  <a:moveTo>
                    <a:pt x="0" y="1"/>
                  </a:moveTo>
                  <a:lnTo>
                    <a:pt x="33" y="5"/>
                  </a:lnTo>
                  <a:lnTo>
                    <a:pt x="78" y="30"/>
                  </a:lnTo>
                  <a:lnTo>
                    <a:pt x="31" y="28"/>
                  </a:lnTo>
                  <a:lnTo>
                    <a:pt x="97" y="50"/>
                  </a:lnTo>
                  <a:lnTo>
                    <a:pt x="104" y="44"/>
                  </a:lnTo>
                  <a:lnTo>
                    <a:pt x="87" y="28"/>
                  </a:lnTo>
                  <a:lnTo>
                    <a:pt x="33" y="0"/>
                  </a:lnTo>
                  <a:lnTo>
                    <a:pt x="0"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50" name="Freeform 138"/>
            <p:cNvSpPr>
              <a:spLocks/>
            </p:cNvSpPr>
            <p:nvPr/>
          </p:nvSpPr>
          <p:spPr bwMode="auto">
            <a:xfrm>
              <a:off x="3854" y="3165"/>
              <a:ext cx="144" cy="33"/>
            </a:xfrm>
            <a:custGeom>
              <a:avLst/>
              <a:gdLst>
                <a:gd name="T0" fmla="*/ 21 w 1006"/>
                <a:gd name="T1" fmla="*/ 2 h 234"/>
                <a:gd name="T2" fmla="*/ 20 w 1006"/>
                <a:gd name="T3" fmla="*/ 3 h 234"/>
                <a:gd name="T4" fmla="*/ 20 w 1006"/>
                <a:gd name="T5" fmla="*/ 4 h 234"/>
                <a:gd name="T6" fmla="*/ 20 w 1006"/>
                <a:gd name="T7" fmla="*/ 4 h 234"/>
                <a:gd name="T8" fmla="*/ 17 w 1006"/>
                <a:gd name="T9" fmla="*/ 4 h 234"/>
                <a:gd name="T10" fmla="*/ 16 w 1006"/>
                <a:gd name="T11" fmla="*/ 5 h 234"/>
                <a:gd name="T12" fmla="*/ 15 w 1006"/>
                <a:gd name="T13" fmla="*/ 5 h 234"/>
                <a:gd name="T14" fmla="*/ 15 w 1006"/>
                <a:gd name="T15" fmla="*/ 5 h 234"/>
                <a:gd name="T16" fmla="*/ 14 w 1006"/>
                <a:gd name="T17" fmla="*/ 4 h 234"/>
                <a:gd name="T18" fmla="*/ 10 w 1006"/>
                <a:gd name="T19" fmla="*/ 4 h 234"/>
                <a:gd name="T20" fmla="*/ 6 w 1006"/>
                <a:gd name="T21" fmla="*/ 3 h 234"/>
                <a:gd name="T22" fmla="*/ 3 w 1006"/>
                <a:gd name="T23" fmla="*/ 2 h 234"/>
                <a:gd name="T24" fmla="*/ 0 w 1006"/>
                <a:gd name="T25" fmla="*/ 1 h 234"/>
                <a:gd name="T26" fmla="*/ 0 w 1006"/>
                <a:gd name="T27" fmla="*/ 0 h 234"/>
                <a:gd name="T28" fmla="*/ 4 w 1006"/>
                <a:gd name="T29" fmla="*/ 2 h 234"/>
                <a:gd name="T30" fmla="*/ 8 w 1006"/>
                <a:gd name="T31" fmla="*/ 3 h 234"/>
                <a:gd name="T32" fmla="*/ 11 w 1006"/>
                <a:gd name="T33" fmla="*/ 4 h 234"/>
                <a:gd name="T34" fmla="*/ 12 w 1006"/>
                <a:gd name="T35" fmla="*/ 4 h 234"/>
                <a:gd name="T36" fmla="*/ 15 w 1006"/>
                <a:gd name="T37" fmla="*/ 4 h 234"/>
                <a:gd name="T38" fmla="*/ 17 w 1006"/>
                <a:gd name="T39" fmla="*/ 4 h 234"/>
                <a:gd name="T40" fmla="*/ 18 w 1006"/>
                <a:gd name="T41" fmla="*/ 4 h 234"/>
                <a:gd name="T42" fmla="*/ 20 w 1006"/>
                <a:gd name="T43" fmla="*/ 4 h 234"/>
                <a:gd name="T44" fmla="*/ 20 w 1006"/>
                <a:gd name="T45" fmla="*/ 3 h 234"/>
                <a:gd name="T46" fmla="*/ 20 w 1006"/>
                <a:gd name="T47" fmla="*/ 2 h 234"/>
                <a:gd name="T48" fmla="*/ 21 w 1006"/>
                <a:gd name="T49" fmla="*/ 2 h 234"/>
                <a:gd name="T50" fmla="*/ 21 w 1006"/>
                <a:gd name="T51" fmla="*/ 2 h 23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06"/>
                <a:gd name="T79" fmla="*/ 0 h 234"/>
                <a:gd name="T80" fmla="*/ 1006 w 1006"/>
                <a:gd name="T81" fmla="*/ 234 h 23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06" h="234">
                  <a:moveTo>
                    <a:pt x="1006" y="119"/>
                  </a:moveTo>
                  <a:lnTo>
                    <a:pt x="997" y="165"/>
                  </a:lnTo>
                  <a:lnTo>
                    <a:pt x="977" y="193"/>
                  </a:lnTo>
                  <a:lnTo>
                    <a:pt x="955" y="207"/>
                  </a:lnTo>
                  <a:lnTo>
                    <a:pt x="809" y="208"/>
                  </a:lnTo>
                  <a:lnTo>
                    <a:pt x="760" y="231"/>
                  </a:lnTo>
                  <a:lnTo>
                    <a:pt x="737" y="230"/>
                  </a:lnTo>
                  <a:lnTo>
                    <a:pt x="724" y="234"/>
                  </a:lnTo>
                  <a:lnTo>
                    <a:pt x="669" y="208"/>
                  </a:lnTo>
                  <a:lnTo>
                    <a:pt x="494" y="192"/>
                  </a:lnTo>
                  <a:lnTo>
                    <a:pt x="293" y="148"/>
                  </a:lnTo>
                  <a:lnTo>
                    <a:pt x="133" y="98"/>
                  </a:lnTo>
                  <a:lnTo>
                    <a:pt x="0" y="38"/>
                  </a:lnTo>
                  <a:lnTo>
                    <a:pt x="16" y="0"/>
                  </a:lnTo>
                  <a:lnTo>
                    <a:pt x="195" y="86"/>
                  </a:lnTo>
                  <a:lnTo>
                    <a:pt x="379" y="140"/>
                  </a:lnTo>
                  <a:lnTo>
                    <a:pt x="524" y="180"/>
                  </a:lnTo>
                  <a:lnTo>
                    <a:pt x="611" y="192"/>
                  </a:lnTo>
                  <a:lnTo>
                    <a:pt x="723" y="198"/>
                  </a:lnTo>
                  <a:lnTo>
                    <a:pt x="812" y="198"/>
                  </a:lnTo>
                  <a:lnTo>
                    <a:pt x="889" y="198"/>
                  </a:lnTo>
                  <a:lnTo>
                    <a:pt x="954" y="193"/>
                  </a:lnTo>
                  <a:lnTo>
                    <a:pt x="982" y="168"/>
                  </a:lnTo>
                  <a:lnTo>
                    <a:pt x="987" y="103"/>
                  </a:lnTo>
                  <a:lnTo>
                    <a:pt x="1006" y="11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51" name="Freeform 139"/>
            <p:cNvSpPr>
              <a:spLocks/>
            </p:cNvSpPr>
            <p:nvPr/>
          </p:nvSpPr>
          <p:spPr bwMode="auto">
            <a:xfrm>
              <a:off x="3946" y="3150"/>
              <a:ext cx="5" cy="27"/>
            </a:xfrm>
            <a:custGeom>
              <a:avLst/>
              <a:gdLst>
                <a:gd name="T0" fmla="*/ 0 w 33"/>
                <a:gd name="T1" fmla="*/ 0 h 190"/>
                <a:gd name="T2" fmla="*/ 1 w 33"/>
                <a:gd name="T3" fmla="*/ 1 h 190"/>
                <a:gd name="T4" fmla="*/ 0 w 33"/>
                <a:gd name="T5" fmla="*/ 2 h 190"/>
                <a:gd name="T6" fmla="*/ 0 w 33"/>
                <a:gd name="T7" fmla="*/ 3 h 190"/>
                <a:gd name="T8" fmla="*/ 0 w 33"/>
                <a:gd name="T9" fmla="*/ 4 h 190"/>
                <a:gd name="T10" fmla="*/ 1 w 33"/>
                <a:gd name="T11" fmla="*/ 2 h 190"/>
                <a:gd name="T12" fmla="*/ 1 w 33"/>
                <a:gd name="T13" fmla="*/ 1 h 190"/>
                <a:gd name="T14" fmla="*/ 0 w 33"/>
                <a:gd name="T15" fmla="*/ 0 h 190"/>
                <a:gd name="T16" fmla="*/ 0 w 33"/>
                <a:gd name="T17" fmla="*/ 0 h 1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190"/>
                <a:gd name="T29" fmla="*/ 33 w 33"/>
                <a:gd name="T30" fmla="*/ 190 h 1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190">
                  <a:moveTo>
                    <a:pt x="22" y="0"/>
                  </a:moveTo>
                  <a:lnTo>
                    <a:pt x="25" y="55"/>
                  </a:lnTo>
                  <a:lnTo>
                    <a:pt x="21" y="111"/>
                  </a:lnTo>
                  <a:lnTo>
                    <a:pt x="10" y="146"/>
                  </a:lnTo>
                  <a:lnTo>
                    <a:pt x="0" y="190"/>
                  </a:lnTo>
                  <a:lnTo>
                    <a:pt x="28" y="113"/>
                  </a:lnTo>
                  <a:lnTo>
                    <a:pt x="33" y="51"/>
                  </a:lnTo>
                  <a:lnTo>
                    <a:pt x="2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52" name="Freeform 140"/>
            <p:cNvSpPr>
              <a:spLocks/>
            </p:cNvSpPr>
            <p:nvPr/>
          </p:nvSpPr>
          <p:spPr bwMode="auto">
            <a:xfrm>
              <a:off x="3945" y="3149"/>
              <a:ext cx="12" cy="32"/>
            </a:xfrm>
            <a:custGeom>
              <a:avLst/>
              <a:gdLst>
                <a:gd name="T0" fmla="*/ 1 w 83"/>
                <a:gd name="T1" fmla="*/ 1 h 228"/>
                <a:gd name="T2" fmla="*/ 2 w 83"/>
                <a:gd name="T3" fmla="*/ 1 h 228"/>
                <a:gd name="T4" fmla="*/ 2 w 83"/>
                <a:gd name="T5" fmla="*/ 2 h 228"/>
                <a:gd name="T6" fmla="*/ 1 w 83"/>
                <a:gd name="T7" fmla="*/ 3 h 228"/>
                <a:gd name="T8" fmla="*/ 1 w 83"/>
                <a:gd name="T9" fmla="*/ 4 h 228"/>
                <a:gd name="T10" fmla="*/ 0 w 83"/>
                <a:gd name="T11" fmla="*/ 4 h 228"/>
                <a:gd name="T12" fmla="*/ 0 w 83"/>
                <a:gd name="T13" fmla="*/ 4 h 228"/>
                <a:gd name="T14" fmla="*/ 1 w 83"/>
                <a:gd name="T15" fmla="*/ 4 h 228"/>
                <a:gd name="T16" fmla="*/ 1 w 83"/>
                <a:gd name="T17" fmla="*/ 4 h 228"/>
                <a:gd name="T18" fmla="*/ 2 w 83"/>
                <a:gd name="T19" fmla="*/ 3 h 228"/>
                <a:gd name="T20" fmla="*/ 2 w 83"/>
                <a:gd name="T21" fmla="*/ 2 h 228"/>
                <a:gd name="T22" fmla="*/ 2 w 83"/>
                <a:gd name="T23" fmla="*/ 0 h 228"/>
                <a:gd name="T24" fmla="*/ 1 w 83"/>
                <a:gd name="T25" fmla="*/ 0 h 228"/>
                <a:gd name="T26" fmla="*/ 1 w 83"/>
                <a:gd name="T27" fmla="*/ 1 h 228"/>
                <a:gd name="T28" fmla="*/ 1 w 83"/>
                <a:gd name="T29" fmla="*/ 1 h 2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3"/>
                <a:gd name="T46" fmla="*/ 0 h 228"/>
                <a:gd name="T47" fmla="*/ 83 w 83"/>
                <a:gd name="T48" fmla="*/ 228 h 2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3" h="228">
                  <a:moveTo>
                    <a:pt x="67" y="30"/>
                  </a:moveTo>
                  <a:lnTo>
                    <a:pt x="74" y="66"/>
                  </a:lnTo>
                  <a:lnTo>
                    <a:pt x="78" y="119"/>
                  </a:lnTo>
                  <a:lnTo>
                    <a:pt x="67" y="162"/>
                  </a:lnTo>
                  <a:lnTo>
                    <a:pt x="45" y="216"/>
                  </a:lnTo>
                  <a:lnTo>
                    <a:pt x="7" y="196"/>
                  </a:lnTo>
                  <a:lnTo>
                    <a:pt x="0" y="204"/>
                  </a:lnTo>
                  <a:lnTo>
                    <a:pt x="45" y="228"/>
                  </a:lnTo>
                  <a:lnTo>
                    <a:pt x="57" y="209"/>
                  </a:lnTo>
                  <a:lnTo>
                    <a:pt x="79" y="138"/>
                  </a:lnTo>
                  <a:lnTo>
                    <a:pt x="83" y="105"/>
                  </a:lnTo>
                  <a:lnTo>
                    <a:pt x="73" y="21"/>
                  </a:lnTo>
                  <a:lnTo>
                    <a:pt x="27" y="0"/>
                  </a:lnTo>
                  <a:lnTo>
                    <a:pt x="67" y="3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53" name="Freeform 141"/>
            <p:cNvSpPr>
              <a:spLocks/>
            </p:cNvSpPr>
            <p:nvPr/>
          </p:nvSpPr>
          <p:spPr bwMode="auto">
            <a:xfrm>
              <a:off x="3626" y="3018"/>
              <a:ext cx="270" cy="98"/>
            </a:xfrm>
            <a:custGeom>
              <a:avLst/>
              <a:gdLst>
                <a:gd name="T0" fmla="*/ 1 w 1891"/>
                <a:gd name="T1" fmla="*/ 2 h 681"/>
                <a:gd name="T2" fmla="*/ 3 w 1891"/>
                <a:gd name="T3" fmla="*/ 1 h 681"/>
                <a:gd name="T4" fmla="*/ 4 w 1891"/>
                <a:gd name="T5" fmla="*/ 1 h 681"/>
                <a:gd name="T6" fmla="*/ 5 w 1891"/>
                <a:gd name="T7" fmla="*/ 0 h 681"/>
                <a:gd name="T8" fmla="*/ 6 w 1891"/>
                <a:gd name="T9" fmla="*/ 0 h 681"/>
                <a:gd name="T10" fmla="*/ 8 w 1891"/>
                <a:gd name="T11" fmla="*/ 1 h 681"/>
                <a:gd name="T12" fmla="*/ 11 w 1891"/>
                <a:gd name="T13" fmla="*/ 2 h 681"/>
                <a:gd name="T14" fmla="*/ 38 w 1891"/>
                <a:gd name="T15" fmla="*/ 14 h 681"/>
                <a:gd name="T16" fmla="*/ 39 w 1891"/>
                <a:gd name="T17" fmla="*/ 14 h 681"/>
                <a:gd name="T18" fmla="*/ 10 w 1891"/>
                <a:gd name="T19" fmla="*/ 1 h 681"/>
                <a:gd name="T20" fmla="*/ 8 w 1891"/>
                <a:gd name="T21" fmla="*/ 0 h 681"/>
                <a:gd name="T22" fmla="*/ 6 w 1891"/>
                <a:gd name="T23" fmla="*/ 0 h 681"/>
                <a:gd name="T24" fmla="*/ 5 w 1891"/>
                <a:gd name="T25" fmla="*/ 0 h 681"/>
                <a:gd name="T26" fmla="*/ 4 w 1891"/>
                <a:gd name="T27" fmla="*/ 0 h 681"/>
                <a:gd name="T28" fmla="*/ 3 w 1891"/>
                <a:gd name="T29" fmla="*/ 0 h 681"/>
                <a:gd name="T30" fmla="*/ 2 w 1891"/>
                <a:gd name="T31" fmla="*/ 1 h 681"/>
                <a:gd name="T32" fmla="*/ 1 w 1891"/>
                <a:gd name="T33" fmla="*/ 2 h 681"/>
                <a:gd name="T34" fmla="*/ 0 w 1891"/>
                <a:gd name="T35" fmla="*/ 2 h 681"/>
                <a:gd name="T36" fmla="*/ 0 w 1891"/>
                <a:gd name="T37" fmla="*/ 2 h 681"/>
                <a:gd name="T38" fmla="*/ 0 w 1891"/>
                <a:gd name="T39" fmla="*/ 2 h 681"/>
                <a:gd name="T40" fmla="*/ 0 w 1891"/>
                <a:gd name="T41" fmla="*/ 3 h 681"/>
                <a:gd name="T42" fmla="*/ 0 w 1891"/>
                <a:gd name="T43" fmla="*/ 4 h 681"/>
                <a:gd name="T44" fmla="*/ 1 w 1891"/>
                <a:gd name="T45" fmla="*/ 5 h 681"/>
                <a:gd name="T46" fmla="*/ 0 w 1891"/>
                <a:gd name="T47" fmla="*/ 3 h 681"/>
                <a:gd name="T48" fmla="*/ 0 w 1891"/>
                <a:gd name="T49" fmla="*/ 3 h 681"/>
                <a:gd name="T50" fmla="*/ 0 w 1891"/>
                <a:gd name="T51" fmla="*/ 2 h 681"/>
                <a:gd name="T52" fmla="*/ 1 w 1891"/>
                <a:gd name="T53" fmla="*/ 2 h 681"/>
                <a:gd name="T54" fmla="*/ 1 w 1891"/>
                <a:gd name="T55" fmla="*/ 2 h 681"/>
                <a:gd name="T56" fmla="*/ 1 w 1891"/>
                <a:gd name="T57" fmla="*/ 2 h 68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91"/>
                <a:gd name="T88" fmla="*/ 0 h 681"/>
                <a:gd name="T89" fmla="*/ 1891 w 1891"/>
                <a:gd name="T90" fmla="*/ 681 h 68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91" h="681">
                  <a:moveTo>
                    <a:pt x="55" y="81"/>
                  </a:moveTo>
                  <a:lnTo>
                    <a:pt x="124" y="62"/>
                  </a:lnTo>
                  <a:lnTo>
                    <a:pt x="180" y="26"/>
                  </a:lnTo>
                  <a:lnTo>
                    <a:pt x="231" y="11"/>
                  </a:lnTo>
                  <a:lnTo>
                    <a:pt x="307" y="14"/>
                  </a:lnTo>
                  <a:lnTo>
                    <a:pt x="397" y="35"/>
                  </a:lnTo>
                  <a:lnTo>
                    <a:pt x="518" y="73"/>
                  </a:lnTo>
                  <a:lnTo>
                    <a:pt x="1843" y="681"/>
                  </a:lnTo>
                  <a:lnTo>
                    <a:pt x="1891" y="681"/>
                  </a:lnTo>
                  <a:lnTo>
                    <a:pt x="512" y="59"/>
                  </a:lnTo>
                  <a:lnTo>
                    <a:pt x="387" y="17"/>
                  </a:lnTo>
                  <a:lnTo>
                    <a:pt x="310" y="0"/>
                  </a:lnTo>
                  <a:lnTo>
                    <a:pt x="245" y="0"/>
                  </a:lnTo>
                  <a:lnTo>
                    <a:pt x="204" y="5"/>
                  </a:lnTo>
                  <a:lnTo>
                    <a:pt x="156" y="22"/>
                  </a:lnTo>
                  <a:lnTo>
                    <a:pt x="100" y="49"/>
                  </a:lnTo>
                  <a:lnTo>
                    <a:pt x="40" y="73"/>
                  </a:lnTo>
                  <a:lnTo>
                    <a:pt x="18" y="87"/>
                  </a:lnTo>
                  <a:lnTo>
                    <a:pt x="4" y="103"/>
                  </a:lnTo>
                  <a:lnTo>
                    <a:pt x="0" y="120"/>
                  </a:lnTo>
                  <a:lnTo>
                    <a:pt x="0" y="140"/>
                  </a:lnTo>
                  <a:lnTo>
                    <a:pt x="11" y="175"/>
                  </a:lnTo>
                  <a:lnTo>
                    <a:pt x="52" y="252"/>
                  </a:lnTo>
                  <a:lnTo>
                    <a:pt x="21" y="149"/>
                  </a:lnTo>
                  <a:lnTo>
                    <a:pt x="16" y="133"/>
                  </a:lnTo>
                  <a:lnTo>
                    <a:pt x="17" y="112"/>
                  </a:lnTo>
                  <a:lnTo>
                    <a:pt x="26" y="96"/>
                  </a:lnTo>
                  <a:lnTo>
                    <a:pt x="55" y="8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54" name="Freeform 142"/>
            <p:cNvSpPr>
              <a:spLocks/>
            </p:cNvSpPr>
            <p:nvPr/>
          </p:nvSpPr>
          <p:spPr bwMode="auto">
            <a:xfrm>
              <a:off x="3646" y="3025"/>
              <a:ext cx="15" cy="6"/>
            </a:xfrm>
            <a:custGeom>
              <a:avLst/>
              <a:gdLst>
                <a:gd name="T0" fmla="*/ 0 w 102"/>
                <a:gd name="T1" fmla="*/ 1 h 40"/>
                <a:gd name="T2" fmla="*/ 2 w 102"/>
                <a:gd name="T3" fmla="*/ 1 h 40"/>
                <a:gd name="T4" fmla="*/ 2 w 102"/>
                <a:gd name="T5" fmla="*/ 0 h 40"/>
                <a:gd name="T6" fmla="*/ 1 w 102"/>
                <a:gd name="T7" fmla="*/ 0 h 40"/>
                <a:gd name="T8" fmla="*/ 0 w 102"/>
                <a:gd name="T9" fmla="*/ 0 h 40"/>
                <a:gd name="T10" fmla="*/ 0 w 102"/>
                <a:gd name="T11" fmla="*/ 1 h 40"/>
                <a:gd name="T12" fmla="*/ 0 w 102"/>
                <a:gd name="T13" fmla="*/ 1 h 40"/>
                <a:gd name="T14" fmla="*/ 0 60000 65536"/>
                <a:gd name="T15" fmla="*/ 0 60000 65536"/>
                <a:gd name="T16" fmla="*/ 0 60000 65536"/>
                <a:gd name="T17" fmla="*/ 0 60000 65536"/>
                <a:gd name="T18" fmla="*/ 0 60000 65536"/>
                <a:gd name="T19" fmla="*/ 0 60000 65536"/>
                <a:gd name="T20" fmla="*/ 0 60000 65536"/>
                <a:gd name="T21" fmla="*/ 0 w 102"/>
                <a:gd name="T22" fmla="*/ 0 h 40"/>
                <a:gd name="T23" fmla="*/ 102 w 102"/>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2" h="40">
                  <a:moveTo>
                    <a:pt x="0" y="24"/>
                  </a:moveTo>
                  <a:lnTo>
                    <a:pt x="80" y="40"/>
                  </a:lnTo>
                  <a:lnTo>
                    <a:pt x="102" y="13"/>
                  </a:lnTo>
                  <a:lnTo>
                    <a:pt x="29" y="0"/>
                  </a:lnTo>
                  <a:lnTo>
                    <a:pt x="8" y="13"/>
                  </a:lnTo>
                  <a:lnTo>
                    <a:pt x="0" y="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55" name="Freeform 143"/>
            <p:cNvSpPr>
              <a:spLocks/>
            </p:cNvSpPr>
            <p:nvPr/>
          </p:nvSpPr>
          <p:spPr bwMode="auto">
            <a:xfrm>
              <a:off x="3660" y="3028"/>
              <a:ext cx="8" cy="7"/>
            </a:xfrm>
            <a:custGeom>
              <a:avLst/>
              <a:gdLst>
                <a:gd name="T0" fmla="*/ 0 w 55"/>
                <a:gd name="T1" fmla="*/ 0 h 52"/>
                <a:gd name="T2" fmla="*/ 0 w 55"/>
                <a:gd name="T3" fmla="*/ 0 h 52"/>
                <a:gd name="T4" fmla="*/ 1 w 55"/>
                <a:gd name="T5" fmla="*/ 1 h 52"/>
                <a:gd name="T6" fmla="*/ 1 w 55"/>
                <a:gd name="T7" fmla="*/ 0 h 52"/>
                <a:gd name="T8" fmla="*/ 0 w 55"/>
                <a:gd name="T9" fmla="*/ 0 h 52"/>
                <a:gd name="T10" fmla="*/ 0 w 55"/>
                <a:gd name="T11" fmla="*/ 0 h 52"/>
                <a:gd name="T12" fmla="*/ 0 60000 65536"/>
                <a:gd name="T13" fmla="*/ 0 60000 65536"/>
                <a:gd name="T14" fmla="*/ 0 60000 65536"/>
                <a:gd name="T15" fmla="*/ 0 60000 65536"/>
                <a:gd name="T16" fmla="*/ 0 60000 65536"/>
                <a:gd name="T17" fmla="*/ 0 60000 65536"/>
                <a:gd name="T18" fmla="*/ 0 w 55"/>
                <a:gd name="T19" fmla="*/ 0 h 52"/>
                <a:gd name="T20" fmla="*/ 55 w 5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5" h="52">
                  <a:moveTo>
                    <a:pt x="21" y="0"/>
                  </a:moveTo>
                  <a:lnTo>
                    <a:pt x="0" y="24"/>
                  </a:lnTo>
                  <a:lnTo>
                    <a:pt x="51" y="52"/>
                  </a:lnTo>
                  <a:lnTo>
                    <a:pt x="55" y="9"/>
                  </a:lnTo>
                  <a:lnTo>
                    <a:pt x="2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56" name="Freeform 144"/>
            <p:cNvSpPr>
              <a:spLocks/>
            </p:cNvSpPr>
            <p:nvPr/>
          </p:nvSpPr>
          <p:spPr bwMode="auto">
            <a:xfrm>
              <a:off x="3669" y="3030"/>
              <a:ext cx="7" cy="6"/>
            </a:xfrm>
            <a:custGeom>
              <a:avLst/>
              <a:gdLst>
                <a:gd name="T0" fmla="*/ 0 w 54"/>
                <a:gd name="T1" fmla="*/ 0 h 42"/>
                <a:gd name="T2" fmla="*/ 0 w 54"/>
                <a:gd name="T3" fmla="*/ 1 h 42"/>
                <a:gd name="T4" fmla="*/ 1 w 54"/>
                <a:gd name="T5" fmla="*/ 1 h 42"/>
                <a:gd name="T6" fmla="*/ 1 w 54"/>
                <a:gd name="T7" fmla="*/ 0 h 42"/>
                <a:gd name="T8" fmla="*/ 0 w 54"/>
                <a:gd name="T9" fmla="*/ 0 h 42"/>
                <a:gd name="T10" fmla="*/ 0 w 54"/>
                <a:gd name="T11" fmla="*/ 0 h 42"/>
                <a:gd name="T12" fmla="*/ 0 60000 65536"/>
                <a:gd name="T13" fmla="*/ 0 60000 65536"/>
                <a:gd name="T14" fmla="*/ 0 60000 65536"/>
                <a:gd name="T15" fmla="*/ 0 60000 65536"/>
                <a:gd name="T16" fmla="*/ 0 60000 65536"/>
                <a:gd name="T17" fmla="*/ 0 60000 65536"/>
                <a:gd name="T18" fmla="*/ 0 w 54"/>
                <a:gd name="T19" fmla="*/ 0 h 42"/>
                <a:gd name="T20" fmla="*/ 54 w 54"/>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54" h="42">
                  <a:moveTo>
                    <a:pt x="14" y="0"/>
                  </a:moveTo>
                  <a:lnTo>
                    <a:pt x="0" y="40"/>
                  </a:lnTo>
                  <a:lnTo>
                    <a:pt x="54" y="42"/>
                  </a:lnTo>
                  <a:lnTo>
                    <a:pt x="48" y="14"/>
                  </a:lnTo>
                  <a:lnTo>
                    <a:pt x="1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57" name="Freeform 145"/>
            <p:cNvSpPr>
              <a:spLocks/>
            </p:cNvSpPr>
            <p:nvPr/>
          </p:nvSpPr>
          <p:spPr bwMode="auto">
            <a:xfrm>
              <a:off x="3659" y="3023"/>
              <a:ext cx="5" cy="2"/>
            </a:xfrm>
            <a:custGeom>
              <a:avLst/>
              <a:gdLst>
                <a:gd name="T0" fmla="*/ 0 w 39"/>
                <a:gd name="T1" fmla="*/ 0 h 13"/>
                <a:gd name="T2" fmla="*/ 0 w 39"/>
                <a:gd name="T3" fmla="*/ 0 h 13"/>
                <a:gd name="T4" fmla="*/ 1 w 39"/>
                <a:gd name="T5" fmla="*/ 0 h 13"/>
                <a:gd name="T6" fmla="*/ 1 w 39"/>
                <a:gd name="T7" fmla="*/ 0 h 13"/>
                <a:gd name="T8" fmla="*/ 0 w 39"/>
                <a:gd name="T9" fmla="*/ 0 h 13"/>
                <a:gd name="T10" fmla="*/ 0 w 39"/>
                <a:gd name="T11" fmla="*/ 0 h 13"/>
                <a:gd name="T12" fmla="*/ 0 60000 65536"/>
                <a:gd name="T13" fmla="*/ 0 60000 65536"/>
                <a:gd name="T14" fmla="*/ 0 60000 65536"/>
                <a:gd name="T15" fmla="*/ 0 60000 65536"/>
                <a:gd name="T16" fmla="*/ 0 60000 65536"/>
                <a:gd name="T17" fmla="*/ 0 60000 65536"/>
                <a:gd name="T18" fmla="*/ 0 w 39"/>
                <a:gd name="T19" fmla="*/ 0 h 13"/>
                <a:gd name="T20" fmla="*/ 39 w 39"/>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9" h="13">
                  <a:moveTo>
                    <a:pt x="0" y="7"/>
                  </a:moveTo>
                  <a:lnTo>
                    <a:pt x="16" y="0"/>
                  </a:lnTo>
                  <a:lnTo>
                    <a:pt x="39" y="7"/>
                  </a:lnTo>
                  <a:lnTo>
                    <a:pt x="28" y="13"/>
                  </a:lnTo>
                  <a:lnTo>
                    <a:pt x="0"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58" name="Freeform 146"/>
            <p:cNvSpPr>
              <a:spLocks/>
            </p:cNvSpPr>
            <p:nvPr/>
          </p:nvSpPr>
          <p:spPr bwMode="auto">
            <a:xfrm>
              <a:off x="3665" y="3025"/>
              <a:ext cx="4" cy="3"/>
            </a:xfrm>
            <a:custGeom>
              <a:avLst/>
              <a:gdLst>
                <a:gd name="T0" fmla="*/ 0 w 26"/>
                <a:gd name="T1" fmla="*/ 0 h 21"/>
                <a:gd name="T2" fmla="*/ 0 w 26"/>
                <a:gd name="T3" fmla="*/ 0 h 21"/>
                <a:gd name="T4" fmla="*/ 1 w 26"/>
                <a:gd name="T5" fmla="*/ 0 h 21"/>
                <a:gd name="T6" fmla="*/ 1 w 26"/>
                <a:gd name="T7" fmla="*/ 0 h 21"/>
                <a:gd name="T8" fmla="*/ 0 w 26"/>
                <a:gd name="T9" fmla="*/ 0 h 21"/>
                <a:gd name="T10" fmla="*/ 0 w 26"/>
                <a:gd name="T11" fmla="*/ 0 h 21"/>
                <a:gd name="T12" fmla="*/ 0 60000 65536"/>
                <a:gd name="T13" fmla="*/ 0 60000 65536"/>
                <a:gd name="T14" fmla="*/ 0 60000 65536"/>
                <a:gd name="T15" fmla="*/ 0 60000 65536"/>
                <a:gd name="T16" fmla="*/ 0 60000 65536"/>
                <a:gd name="T17" fmla="*/ 0 60000 65536"/>
                <a:gd name="T18" fmla="*/ 0 w 26"/>
                <a:gd name="T19" fmla="*/ 0 h 21"/>
                <a:gd name="T20" fmla="*/ 26 w 26"/>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26" h="21">
                  <a:moveTo>
                    <a:pt x="0" y="9"/>
                  </a:moveTo>
                  <a:lnTo>
                    <a:pt x="10" y="0"/>
                  </a:lnTo>
                  <a:lnTo>
                    <a:pt x="26" y="8"/>
                  </a:lnTo>
                  <a:lnTo>
                    <a:pt x="26" y="21"/>
                  </a:lnTo>
                  <a:lnTo>
                    <a:pt x="0"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59" name="Freeform 147"/>
            <p:cNvSpPr>
              <a:spLocks/>
            </p:cNvSpPr>
            <p:nvPr/>
          </p:nvSpPr>
          <p:spPr bwMode="auto">
            <a:xfrm>
              <a:off x="3695" y="3041"/>
              <a:ext cx="14" cy="22"/>
            </a:xfrm>
            <a:custGeom>
              <a:avLst/>
              <a:gdLst>
                <a:gd name="T0" fmla="*/ 0 w 97"/>
                <a:gd name="T1" fmla="*/ 1 h 153"/>
                <a:gd name="T2" fmla="*/ 0 w 97"/>
                <a:gd name="T3" fmla="*/ 2 h 153"/>
                <a:gd name="T4" fmla="*/ 0 w 97"/>
                <a:gd name="T5" fmla="*/ 3 h 153"/>
                <a:gd name="T6" fmla="*/ 1 w 97"/>
                <a:gd name="T7" fmla="*/ 3 h 153"/>
                <a:gd name="T8" fmla="*/ 1 w 97"/>
                <a:gd name="T9" fmla="*/ 3 h 153"/>
                <a:gd name="T10" fmla="*/ 2 w 97"/>
                <a:gd name="T11" fmla="*/ 3 h 153"/>
                <a:gd name="T12" fmla="*/ 2 w 97"/>
                <a:gd name="T13" fmla="*/ 1 h 153"/>
                <a:gd name="T14" fmla="*/ 2 w 97"/>
                <a:gd name="T15" fmla="*/ 3 h 153"/>
                <a:gd name="T16" fmla="*/ 1 w 97"/>
                <a:gd name="T17" fmla="*/ 3 h 153"/>
                <a:gd name="T18" fmla="*/ 0 w 97"/>
                <a:gd name="T19" fmla="*/ 2 h 153"/>
                <a:gd name="T20" fmla="*/ 0 w 97"/>
                <a:gd name="T21" fmla="*/ 2 h 153"/>
                <a:gd name="T22" fmla="*/ 0 w 97"/>
                <a:gd name="T23" fmla="*/ 0 h 153"/>
                <a:gd name="T24" fmla="*/ 0 w 97"/>
                <a:gd name="T25" fmla="*/ 1 h 153"/>
                <a:gd name="T26" fmla="*/ 0 w 97"/>
                <a:gd name="T27" fmla="*/ 1 h 1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7"/>
                <a:gd name="T43" fmla="*/ 0 h 153"/>
                <a:gd name="T44" fmla="*/ 97 w 97"/>
                <a:gd name="T45" fmla="*/ 153 h 1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7" h="153">
                  <a:moveTo>
                    <a:pt x="14" y="34"/>
                  </a:moveTo>
                  <a:lnTo>
                    <a:pt x="0" y="113"/>
                  </a:lnTo>
                  <a:lnTo>
                    <a:pt x="5" y="125"/>
                  </a:lnTo>
                  <a:lnTo>
                    <a:pt x="29" y="137"/>
                  </a:lnTo>
                  <a:lnTo>
                    <a:pt x="70" y="153"/>
                  </a:lnTo>
                  <a:lnTo>
                    <a:pt x="82" y="147"/>
                  </a:lnTo>
                  <a:lnTo>
                    <a:pt x="97" y="54"/>
                  </a:lnTo>
                  <a:lnTo>
                    <a:pt x="77" y="138"/>
                  </a:lnTo>
                  <a:lnTo>
                    <a:pt x="60" y="140"/>
                  </a:lnTo>
                  <a:lnTo>
                    <a:pt x="14" y="120"/>
                  </a:lnTo>
                  <a:lnTo>
                    <a:pt x="11" y="89"/>
                  </a:lnTo>
                  <a:lnTo>
                    <a:pt x="22" y="0"/>
                  </a:lnTo>
                  <a:lnTo>
                    <a:pt x="14" y="3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60" name="Freeform 148"/>
            <p:cNvSpPr>
              <a:spLocks/>
            </p:cNvSpPr>
            <p:nvPr/>
          </p:nvSpPr>
          <p:spPr bwMode="auto">
            <a:xfrm>
              <a:off x="3697" y="3035"/>
              <a:ext cx="13" cy="12"/>
            </a:xfrm>
            <a:custGeom>
              <a:avLst/>
              <a:gdLst>
                <a:gd name="T0" fmla="*/ 0 w 86"/>
                <a:gd name="T1" fmla="*/ 0 h 88"/>
                <a:gd name="T2" fmla="*/ 2 w 86"/>
                <a:gd name="T3" fmla="*/ 1 h 88"/>
                <a:gd name="T4" fmla="*/ 2 w 86"/>
                <a:gd name="T5" fmla="*/ 1 h 88"/>
                <a:gd name="T6" fmla="*/ 2 w 86"/>
                <a:gd name="T7" fmla="*/ 2 h 88"/>
                <a:gd name="T8" fmla="*/ 2 w 86"/>
                <a:gd name="T9" fmla="*/ 1 h 88"/>
                <a:gd name="T10" fmla="*/ 1 w 86"/>
                <a:gd name="T11" fmla="*/ 0 h 88"/>
                <a:gd name="T12" fmla="*/ 0 w 86"/>
                <a:gd name="T13" fmla="*/ 0 h 88"/>
                <a:gd name="T14" fmla="*/ 0 w 86"/>
                <a:gd name="T15" fmla="*/ 1 h 88"/>
                <a:gd name="T16" fmla="*/ 0 w 86"/>
                <a:gd name="T17" fmla="*/ 0 h 88"/>
                <a:gd name="T18" fmla="*/ 0 w 86"/>
                <a:gd name="T19" fmla="*/ 0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88"/>
                <a:gd name="T32" fmla="*/ 86 w 86"/>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88">
                  <a:moveTo>
                    <a:pt x="12" y="14"/>
                  </a:moveTo>
                  <a:lnTo>
                    <a:pt x="70" y="37"/>
                  </a:lnTo>
                  <a:lnTo>
                    <a:pt x="77" y="51"/>
                  </a:lnTo>
                  <a:lnTo>
                    <a:pt x="80" y="88"/>
                  </a:lnTo>
                  <a:lnTo>
                    <a:pt x="86" y="39"/>
                  </a:lnTo>
                  <a:lnTo>
                    <a:pt x="62" y="24"/>
                  </a:lnTo>
                  <a:lnTo>
                    <a:pt x="7" y="0"/>
                  </a:lnTo>
                  <a:lnTo>
                    <a:pt x="0" y="52"/>
                  </a:lnTo>
                  <a:lnTo>
                    <a:pt x="12"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61" name="Freeform 149"/>
            <p:cNvSpPr>
              <a:spLocks/>
            </p:cNvSpPr>
            <p:nvPr/>
          </p:nvSpPr>
          <p:spPr bwMode="auto">
            <a:xfrm>
              <a:off x="3904" y="3137"/>
              <a:ext cx="3" cy="5"/>
            </a:xfrm>
            <a:custGeom>
              <a:avLst/>
              <a:gdLst>
                <a:gd name="T0" fmla="*/ 0 w 17"/>
                <a:gd name="T1" fmla="*/ 0 h 35"/>
                <a:gd name="T2" fmla="*/ 0 w 17"/>
                <a:gd name="T3" fmla="*/ 0 h 35"/>
                <a:gd name="T4" fmla="*/ 0 w 17"/>
                <a:gd name="T5" fmla="*/ 1 h 35"/>
                <a:gd name="T6" fmla="*/ 0 w 17"/>
                <a:gd name="T7" fmla="*/ 1 h 35"/>
                <a:gd name="T8" fmla="*/ 1 w 17"/>
                <a:gd name="T9" fmla="*/ 1 h 35"/>
                <a:gd name="T10" fmla="*/ 1 w 17"/>
                <a:gd name="T11" fmla="*/ 1 h 35"/>
                <a:gd name="T12" fmla="*/ 1 w 17"/>
                <a:gd name="T13" fmla="*/ 0 h 35"/>
                <a:gd name="T14" fmla="*/ 1 w 17"/>
                <a:gd name="T15" fmla="*/ 0 h 35"/>
                <a:gd name="T16" fmla="*/ 0 w 17"/>
                <a:gd name="T17" fmla="*/ 0 h 35"/>
                <a:gd name="T18" fmla="*/ 0 w 17"/>
                <a:gd name="T19" fmla="*/ 0 h 35"/>
                <a:gd name="T20" fmla="*/ 0 w 17"/>
                <a:gd name="T21" fmla="*/ 0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35"/>
                <a:gd name="T35" fmla="*/ 17 w 17"/>
                <a:gd name="T36" fmla="*/ 35 h 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35">
                  <a:moveTo>
                    <a:pt x="2" y="2"/>
                  </a:moveTo>
                  <a:lnTo>
                    <a:pt x="0" y="18"/>
                  </a:lnTo>
                  <a:lnTo>
                    <a:pt x="2" y="29"/>
                  </a:lnTo>
                  <a:lnTo>
                    <a:pt x="8" y="33"/>
                  </a:lnTo>
                  <a:lnTo>
                    <a:pt x="16" y="35"/>
                  </a:lnTo>
                  <a:lnTo>
                    <a:pt x="17" y="27"/>
                  </a:lnTo>
                  <a:lnTo>
                    <a:pt x="17" y="11"/>
                  </a:lnTo>
                  <a:lnTo>
                    <a:pt x="15" y="4"/>
                  </a:lnTo>
                  <a:lnTo>
                    <a:pt x="9" y="0"/>
                  </a:lnTo>
                  <a:lnTo>
                    <a:pt x="2"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62" name="Freeform 150"/>
            <p:cNvSpPr>
              <a:spLocks/>
            </p:cNvSpPr>
            <p:nvPr/>
          </p:nvSpPr>
          <p:spPr bwMode="auto">
            <a:xfrm>
              <a:off x="3909" y="3139"/>
              <a:ext cx="3" cy="6"/>
            </a:xfrm>
            <a:custGeom>
              <a:avLst/>
              <a:gdLst>
                <a:gd name="T0" fmla="*/ 0 w 17"/>
                <a:gd name="T1" fmla="*/ 0 h 36"/>
                <a:gd name="T2" fmla="*/ 0 w 17"/>
                <a:gd name="T3" fmla="*/ 1 h 36"/>
                <a:gd name="T4" fmla="*/ 0 w 17"/>
                <a:gd name="T5" fmla="*/ 1 h 36"/>
                <a:gd name="T6" fmla="*/ 0 w 17"/>
                <a:gd name="T7" fmla="*/ 1 h 36"/>
                <a:gd name="T8" fmla="*/ 1 w 17"/>
                <a:gd name="T9" fmla="*/ 1 h 36"/>
                <a:gd name="T10" fmla="*/ 1 w 17"/>
                <a:gd name="T11" fmla="*/ 1 h 36"/>
                <a:gd name="T12" fmla="*/ 1 w 17"/>
                <a:gd name="T13" fmla="*/ 0 h 36"/>
                <a:gd name="T14" fmla="*/ 1 w 17"/>
                <a:gd name="T15" fmla="*/ 0 h 36"/>
                <a:gd name="T16" fmla="*/ 0 w 17"/>
                <a:gd name="T17" fmla="*/ 0 h 36"/>
                <a:gd name="T18" fmla="*/ 0 w 17"/>
                <a:gd name="T19" fmla="*/ 0 h 36"/>
                <a:gd name="T20" fmla="*/ 0 w 17"/>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36"/>
                <a:gd name="T35" fmla="*/ 17 w 17"/>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36">
                  <a:moveTo>
                    <a:pt x="1" y="2"/>
                  </a:moveTo>
                  <a:lnTo>
                    <a:pt x="0" y="18"/>
                  </a:lnTo>
                  <a:lnTo>
                    <a:pt x="1" y="30"/>
                  </a:lnTo>
                  <a:lnTo>
                    <a:pt x="7" y="34"/>
                  </a:lnTo>
                  <a:lnTo>
                    <a:pt x="15" y="36"/>
                  </a:lnTo>
                  <a:lnTo>
                    <a:pt x="17" y="27"/>
                  </a:lnTo>
                  <a:lnTo>
                    <a:pt x="17" y="11"/>
                  </a:lnTo>
                  <a:lnTo>
                    <a:pt x="15" y="4"/>
                  </a:lnTo>
                  <a:lnTo>
                    <a:pt x="8" y="0"/>
                  </a:lnTo>
                  <a:lnTo>
                    <a:pt x="1"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63" name="Freeform 151"/>
            <p:cNvSpPr>
              <a:spLocks/>
            </p:cNvSpPr>
            <p:nvPr/>
          </p:nvSpPr>
          <p:spPr bwMode="auto">
            <a:xfrm>
              <a:off x="3914" y="3142"/>
              <a:ext cx="3" cy="5"/>
            </a:xfrm>
            <a:custGeom>
              <a:avLst/>
              <a:gdLst>
                <a:gd name="T0" fmla="*/ 0 w 18"/>
                <a:gd name="T1" fmla="*/ 0 h 36"/>
                <a:gd name="T2" fmla="*/ 0 w 18"/>
                <a:gd name="T3" fmla="*/ 0 h 36"/>
                <a:gd name="T4" fmla="*/ 0 w 18"/>
                <a:gd name="T5" fmla="*/ 1 h 36"/>
                <a:gd name="T6" fmla="*/ 0 w 18"/>
                <a:gd name="T7" fmla="*/ 1 h 36"/>
                <a:gd name="T8" fmla="*/ 1 w 18"/>
                <a:gd name="T9" fmla="*/ 1 h 36"/>
                <a:gd name="T10" fmla="*/ 1 w 18"/>
                <a:gd name="T11" fmla="*/ 1 h 36"/>
                <a:gd name="T12" fmla="*/ 1 w 18"/>
                <a:gd name="T13" fmla="*/ 0 h 36"/>
                <a:gd name="T14" fmla="*/ 1 w 18"/>
                <a:gd name="T15" fmla="*/ 0 h 36"/>
                <a:gd name="T16" fmla="*/ 0 w 18"/>
                <a:gd name="T17" fmla="*/ 0 h 36"/>
                <a:gd name="T18" fmla="*/ 0 w 18"/>
                <a:gd name="T19" fmla="*/ 0 h 36"/>
                <a:gd name="T20" fmla="*/ 0 w 18"/>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36"/>
                <a:gd name="T35" fmla="*/ 18 w 18"/>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36">
                  <a:moveTo>
                    <a:pt x="2" y="2"/>
                  </a:moveTo>
                  <a:lnTo>
                    <a:pt x="0" y="20"/>
                  </a:lnTo>
                  <a:lnTo>
                    <a:pt x="2" y="31"/>
                  </a:lnTo>
                  <a:lnTo>
                    <a:pt x="9" y="35"/>
                  </a:lnTo>
                  <a:lnTo>
                    <a:pt x="16" y="36"/>
                  </a:lnTo>
                  <a:lnTo>
                    <a:pt x="18" y="27"/>
                  </a:lnTo>
                  <a:lnTo>
                    <a:pt x="18" y="11"/>
                  </a:lnTo>
                  <a:lnTo>
                    <a:pt x="15" y="6"/>
                  </a:lnTo>
                  <a:lnTo>
                    <a:pt x="10" y="0"/>
                  </a:lnTo>
                  <a:lnTo>
                    <a:pt x="2"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64" name="Freeform 152"/>
            <p:cNvSpPr>
              <a:spLocks/>
            </p:cNvSpPr>
            <p:nvPr/>
          </p:nvSpPr>
          <p:spPr bwMode="auto">
            <a:xfrm>
              <a:off x="3919" y="3144"/>
              <a:ext cx="3" cy="5"/>
            </a:xfrm>
            <a:custGeom>
              <a:avLst/>
              <a:gdLst>
                <a:gd name="T0" fmla="*/ 0 w 18"/>
                <a:gd name="T1" fmla="*/ 0 h 36"/>
                <a:gd name="T2" fmla="*/ 0 w 18"/>
                <a:gd name="T3" fmla="*/ 0 h 36"/>
                <a:gd name="T4" fmla="*/ 0 w 18"/>
                <a:gd name="T5" fmla="*/ 1 h 36"/>
                <a:gd name="T6" fmla="*/ 0 w 18"/>
                <a:gd name="T7" fmla="*/ 1 h 36"/>
                <a:gd name="T8" fmla="*/ 1 w 18"/>
                <a:gd name="T9" fmla="*/ 1 h 36"/>
                <a:gd name="T10" fmla="*/ 1 w 18"/>
                <a:gd name="T11" fmla="*/ 1 h 36"/>
                <a:gd name="T12" fmla="*/ 1 w 18"/>
                <a:gd name="T13" fmla="*/ 0 h 36"/>
                <a:gd name="T14" fmla="*/ 1 w 18"/>
                <a:gd name="T15" fmla="*/ 0 h 36"/>
                <a:gd name="T16" fmla="*/ 0 w 18"/>
                <a:gd name="T17" fmla="*/ 0 h 36"/>
                <a:gd name="T18" fmla="*/ 0 w 18"/>
                <a:gd name="T19" fmla="*/ 0 h 36"/>
                <a:gd name="T20" fmla="*/ 0 w 18"/>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36"/>
                <a:gd name="T35" fmla="*/ 18 w 18"/>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36">
                  <a:moveTo>
                    <a:pt x="2" y="3"/>
                  </a:moveTo>
                  <a:lnTo>
                    <a:pt x="0" y="20"/>
                  </a:lnTo>
                  <a:lnTo>
                    <a:pt x="2" y="31"/>
                  </a:lnTo>
                  <a:lnTo>
                    <a:pt x="7" y="35"/>
                  </a:lnTo>
                  <a:lnTo>
                    <a:pt x="16" y="36"/>
                  </a:lnTo>
                  <a:lnTo>
                    <a:pt x="18" y="28"/>
                  </a:lnTo>
                  <a:lnTo>
                    <a:pt x="18" y="11"/>
                  </a:lnTo>
                  <a:lnTo>
                    <a:pt x="15" y="6"/>
                  </a:lnTo>
                  <a:lnTo>
                    <a:pt x="8" y="0"/>
                  </a:lnTo>
                  <a:lnTo>
                    <a:pt x="2"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65" name="Freeform 153"/>
            <p:cNvSpPr>
              <a:spLocks/>
            </p:cNvSpPr>
            <p:nvPr/>
          </p:nvSpPr>
          <p:spPr bwMode="auto">
            <a:xfrm>
              <a:off x="3924" y="3146"/>
              <a:ext cx="3" cy="6"/>
            </a:xfrm>
            <a:custGeom>
              <a:avLst/>
              <a:gdLst>
                <a:gd name="T0" fmla="*/ 0 w 18"/>
                <a:gd name="T1" fmla="*/ 0 h 36"/>
                <a:gd name="T2" fmla="*/ 0 w 18"/>
                <a:gd name="T3" fmla="*/ 1 h 36"/>
                <a:gd name="T4" fmla="*/ 0 w 18"/>
                <a:gd name="T5" fmla="*/ 1 h 36"/>
                <a:gd name="T6" fmla="*/ 0 w 18"/>
                <a:gd name="T7" fmla="*/ 1 h 36"/>
                <a:gd name="T8" fmla="*/ 1 w 18"/>
                <a:gd name="T9" fmla="*/ 1 h 36"/>
                <a:gd name="T10" fmla="*/ 1 w 18"/>
                <a:gd name="T11" fmla="*/ 1 h 36"/>
                <a:gd name="T12" fmla="*/ 1 w 18"/>
                <a:gd name="T13" fmla="*/ 0 h 36"/>
                <a:gd name="T14" fmla="*/ 1 w 18"/>
                <a:gd name="T15" fmla="*/ 0 h 36"/>
                <a:gd name="T16" fmla="*/ 0 w 18"/>
                <a:gd name="T17" fmla="*/ 0 h 36"/>
                <a:gd name="T18" fmla="*/ 0 w 18"/>
                <a:gd name="T19" fmla="*/ 0 h 36"/>
                <a:gd name="T20" fmla="*/ 0 w 18"/>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36"/>
                <a:gd name="T35" fmla="*/ 18 w 18"/>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36">
                  <a:moveTo>
                    <a:pt x="1" y="2"/>
                  </a:moveTo>
                  <a:lnTo>
                    <a:pt x="0" y="19"/>
                  </a:lnTo>
                  <a:lnTo>
                    <a:pt x="1" y="30"/>
                  </a:lnTo>
                  <a:lnTo>
                    <a:pt x="8" y="34"/>
                  </a:lnTo>
                  <a:lnTo>
                    <a:pt x="16" y="36"/>
                  </a:lnTo>
                  <a:lnTo>
                    <a:pt x="18" y="27"/>
                  </a:lnTo>
                  <a:lnTo>
                    <a:pt x="18" y="11"/>
                  </a:lnTo>
                  <a:lnTo>
                    <a:pt x="15" y="5"/>
                  </a:lnTo>
                  <a:lnTo>
                    <a:pt x="9" y="0"/>
                  </a:lnTo>
                  <a:lnTo>
                    <a:pt x="1"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66" name="Freeform 154"/>
            <p:cNvSpPr>
              <a:spLocks/>
            </p:cNvSpPr>
            <p:nvPr/>
          </p:nvSpPr>
          <p:spPr bwMode="auto">
            <a:xfrm>
              <a:off x="3929" y="3149"/>
              <a:ext cx="3" cy="5"/>
            </a:xfrm>
            <a:custGeom>
              <a:avLst/>
              <a:gdLst>
                <a:gd name="T0" fmla="*/ 0 w 18"/>
                <a:gd name="T1" fmla="*/ 0 h 36"/>
                <a:gd name="T2" fmla="*/ 0 w 18"/>
                <a:gd name="T3" fmla="*/ 0 h 36"/>
                <a:gd name="T4" fmla="*/ 0 w 18"/>
                <a:gd name="T5" fmla="*/ 1 h 36"/>
                <a:gd name="T6" fmla="*/ 0 w 18"/>
                <a:gd name="T7" fmla="*/ 1 h 36"/>
                <a:gd name="T8" fmla="*/ 1 w 18"/>
                <a:gd name="T9" fmla="*/ 1 h 36"/>
                <a:gd name="T10" fmla="*/ 1 w 18"/>
                <a:gd name="T11" fmla="*/ 1 h 36"/>
                <a:gd name="T12" fmla="*/ 1 w 18"/>
                <a:gd name="T13" fmla="*/ 0 h 36"/>
                <a:gd name="T14" fmla="*/ 1 w 18"/>
                <a:gd name="T15" fmla="*/ 0 h 36"/>
                <a:gd name="T16" fmla="*/ 0 w 18"/>
                <a:gd name="T17" fmla="*/ 0 h 36"/>
                <a:gd name="T18" fmla="*/ 0 w 18"/>
                <a:gd name="T19" fmla="*/ 0 h 36"/>
                <a:gd name="T20" fmla="*/ 0 w 18"/>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36"/>
                <a:gd name="T35" fmla="*/ 18 w 18"/>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36">
                  <a:moveTo>
                    <a:pt x="2" y="1"/>
                  </a:moveTo>
                  <a:lnTo>
                    <a:pt x="0" y="18"/>
                  </a:lnTo>
                  <a:lnTo>
                    <a:pt x="2" y="29"/>
                  </a:lnTo>
                  <a:lnTo>
                    <a:pt x="8" y="34"/>
                  </a:lnTo>
                  <a:lnTo>
                    <a:pt x="16" y="36"/>
                  </a:lnTo>
                  <a:lnTo>
                    <a:pt x="18" y="27"/>
                  </a:lnTo>
                  <a:lnTo>
                    <a:pt x="18" y="11"/>
                  </a:lnTo>
                  <a:lnTo>
                    <a:pt x="15" y="4"/>
                  </a:lnTo>
                  <a:lnTo>
                    <a:pt x="9" y="0"/>
                  </a:lnTo>
                  <a:lnTo>
                    <a:pt x="2"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67" name="Freeform 155"/>
            <p:cNvSpPr>
              <a:spLocks/>
            </p:cNvSpPr>
            <p:nvPr/>
          </p:nvSpPr>
          <p:spPr bwMode="auto">
            <a:xfrm>
              <a:off x="3934" y="3151"/>
              <a:ext cx="3" cy="5"/>
            </a:xfrm>
            <a:custGeom>
              <a:avLst/>
              <a:gdLst>
                <a:gd name="T0" fmla="*/ 0 w 19"/>
                <a:gd name="T1" fmla="*/ 0 h 36"/>
                <a:gd name="T2" fmla="*/ 0 w 19"/>
                <a:gd name="T3" fmla="*/ 0 h 36"/>
                <a:gd name="T4" fmla="*/ 0 w 19"/>
                <a:gd name="T5" fmla="*/ 1 h 36"/>
                <a:gd name="T6" fmla="*/ 0 w 19"/>
                <a:gd name="T7" fmla="*/ 1 h 36"/>
                <a:gd name="T8" fmla="*/ 0 w 19"/>
                <a:gd name="T9" fmla="*/ 1 h 36"/>
                <a:gd name="T10" fmla="*/ 0 w 19"/>
                <a:gd name="T11" fmla="*/ 1 h 36"/>
                <a:gd name="T12" fmla="*/ 0 w 19"/>
                <a:gd name="T13" fmla="*/ 0 h 36"/>
                <a:gd name="T14" fmla="*/ 0 w 19"/>
                <a:gd name="T15" fmla="*/ 0 h 36"/>
                <a:gd name="T16" fmla="*/ 0 w 19"/>
                <a:gd name="T17" fmla="*/ 0 h 36"/>
                <a:gd name="T18" fmla="*/ 0 w 19"/>
                <a:gd name="T19" fmla="*/ 0 h 36"/>
                <a:gd name="T20" fmla="*/ 0 w 19"/>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36"/>
                <a:gd name="T35" fmla="*/ 19 w 19"/>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36">
                  <a:moveTo>
                    <a:pt x="3" y="1"/>
                  </a:moveTo>
                  <a:lnTo>
                    <a:pt x="0" y="19"/>
                  </a:lnTo>
                  <a:lnTo>
                    <a:pt x="3" y="29"/>
                  </a:lnTo>
                  <a:lnTo>
                    <a:pt x="9" y="34"/>
                  </a:lnTo>
                  <a:lnTo>
                    <a:pt x="17" y="36"/>
                  </a:lnTo>
                  <a:lnTo>
                    <a:pt x="19" y="27"/>
                  </a:lnTo>
                  <a:lnTo>
                    <a:pt x="19" y="11"/>
                  </a:lnTo>
                  <a:lnTo>
                    <a:pt x="15" y="5"/>
                  </a:lnTo>
                  <a:lnTo>
                    <a:pt x="10" y="0"/>
                  </a:lnTo>
                  <a:lnTo>
                    <a:pt x="3"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68" name="Freeform 156"/>
            <p:cNvSpPr>
              <a:spLocks/>
            </p:cNvSpPr>
            <p:nvPr/>
          </p:nvSpPr>
          <p:spPr bwMode="auto">
            <a:xfrm>
              <a:off x="3800" y="3088"/>
              <a:ext cx="3" cy="6"/>
            </a:xfrm>
            <a:custGeom>
              <a:avLst/>
              <a:gdLst>
                <a:gd name="T0" fmla="*/ 0 w 20"/>
                <a:gd name="T1" fmla="*/ 0 h 42"/>
                <a:gd name="T2" fmla="*/ 0 w 20"/>
                <a:gd name="T3" fmla="*/ 0 h 42"/>
                <a:gd name="T4" fmla="*/ 0 w 20"/>
                <a:gd name="T5" fmla="*/ 1 h 42"/>
                <a:gd name="T6" fmla="*/ 0 w 20"/>
                <a:gd name="T7" fmla="*/ 1 h 42"/>
                <a:gd name="T8" fmla="*/ 0 w 20"/>
                <a:gd name="T9" fmla="*/ 1 h 42"/>
                <a:gd name="T10" fmla="*/ 0 w 20"/>
                <a:gd name="T11" fmla="*/ 1 h 42"/>
                <a:gd name="T12" fmla="*/ 0 w 20"/>
                <a:gd name="T13" fmla="*/ 0 h 42"/>
                <a:gd name="T14" fmla="*/ 0 w 20"/>
                <a:gd name="T15" fmla="*/ 0 h 42"/>
                <a:gd name="T16" fmla="*/ 0 w 20"/>
                <a:gd name="T17" fmla="*/ 0 h 42"/>
                <a:gd name="T18" fmla="*/ 0 w 20"/>
                <a:gd name="T19" fmla="*/ 0 h 42"/>
                <a:gd name="T20" fmla="*/ 0 w 20"/>
                <a:gd name="T21" fmla="*/ 0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42"/>
                <a:gd name="T35" fmla="*/ 20 w 20"/>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42">
                  <a:moveTo>
                    <a:pt x="3" y="3"/>
                  </a:moveTo>
                  <a:lnTo>
                    <a:pt x="0" y="22"/>
                  </a:lnTo>
                  <a:lnTo>
                    <a:pt x="3" y="34"/>
                  </a:lnTo>
                  <a:lnTo>
                    <a:pt x="10" y="39"/>
                  </a:lnTo>
                  <a:lnTo>
                    <a:pt x="18" y="42"/>
                  </a:lnTo>
                  <a:lnTo>
                    <a:pt x="20" y="31"/>
                  </a:lnTo>
                  <a:lnTo>
                    <a:pt x="20" y="13"/>
                  </a:lnTo>
                  <a:lnTo>
                    <a:pt x="17" y="6"/>
                  </a:lnTo>
                  <a:lnTo>
                    <a:pt x="11" y="0"/>
                  </a:lnTo>
                  <a:lnTo>
                    <a:pt x="3"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69" name="Freeform 157"/>
            <p:cNvSpPr>
              <a:spLocks/>
            </p:cNvSpPr>
            <p:nvPr/>
          </p:nvSpPr>
          <p:spPr bwMode="auto">
            <a:xfrm>
              <a:off x="3811" y="3093"/>
              <a:ext cx="3" cy="6"/>
            </a:xfrm>
            <a:custGeom>
              <a:avLst/>
              <a:gdLst>
                <a:gd name="T0" fmla="*/ 0 w 21"/>
                <a:gd name="T1" fmla="*/ 0 h 41"/>
                <a:gd name="T2" fmla="*/ 0 w 21"/>
                <a:gd name="T3" fmla="*/ 0 h 41"/>
                <a:gd name="T4" fmla="*/ 0 w 21"/>
                <a:gd name="T5" fmla="*/ 1 h 41"/>
                <a:gd name="T6" fmla="*/ 0 w 21"/>
                <a:gd name="T7" fmla="*/ 1 h 41"/>
                <a:gd name="T8" fmla="*/ 0 w 21"/>
                <a:gd name="T9" fmla="*/ 1 h 41"/>
                <a:gd name="T10" fmla="*/ 0 w 21"/>
                <a:gd name="T11" fmla="*/ 1 h 41"/>
                <a:gd name="T12" fmla="*/ 0 w 21"/>
                <a:gd name="T13" fmla="*/ 0 h 41"/>
                <a:gd name="T14" fmla="*/ 0 w 21"/>
                <a:gd name="T15" fmla="*/ 0 h 41"/>
                <a:gd name="T16" fmla="*/ 0 w 21"/>
                <a:gd name="T17" fmla="*/ 0 h 41"/>
                <a:gd name="T18" fmla="*/ 0 w 21"/>
                <a:gd name="T19" fmla="*/ 0 h 41"/>
                <a:gd name="T20" fmla="*/ 0 w 21"/>
                <a:gd name="T21" fmla="*/ 0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41"/>
                <a:gd name="T35" fmla="*/ 21 w 21"/>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41">
                  <a:moveTo>
                    <a:pt x="3" y="2"/>
                  </a:moveTo>
                  <a:lnTo>
                    <a:pt x="0" y="22"/>
                  </a:lnTo>
                  <a:lnTo>
                    <a:pt x="3" y="35"/>
                  </a:lnTo>
                  <a:lnTo>
                    <a:pt x="9" y="39"/>
                  </a:lnTo>
                  <a:lnTo>
                    <a:pt x="19" y="41"/>
                  </a:lnTo>
                  <a:lnTo>
                    <a:pt x="21" y="31"/>
                  </a:lnTo>
                  <a:lnTo>
                    <a:pt x="21" y="12"/>
                  </a:lnTo>
                  <a:lnTo>
                    <a:pt x="18" y="6"/>
                  </a:lnTo>
                  <a:lnTo>
                    <a:pt x="11" y="0"/>
                  </a:lnTo>
                  <a:lnTo>
                    <a:pt x="3"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70" name="Freeform 158"/>
            <p:cNvSpPr>
              <a:spLocks/>
            </p:cNvSpPr>
            <p:nvPr/>
          </p:nvSpPr>
          <p:spPr bwMode="auto">
            <a:xfrm>
              <a:off x="3806" y="3090"/>
              <a:ext cx="3" cy="6"/>
            </a:xfrm>
            <a:custGeom>
              <a:avLst/>
              <a:gdLst>
                <a:gd name="T0" fmla="*/ 0 w 20"/>
                <a:gd name="T1" fmla="*/ 0 h 41"/>
                <a:gd name="T2" fmla="*/ 0 w 20"/>
                <a:gd name="T3" fmla="*/ 0 h 41"/>
                <a:gd name="T4" fmla="*/ 0 w 20"/>
                <a:gd name="T5" fmla="*/ 1 h 41"/>
                <a:gd name="T6" fmla="*/ 0 w 20"/>
                <a:gd name="T7" fmla="*/ 1 h 41"/>
                <a:gd name="T8" fmla="*/ 0 w 20"/>
                <a:gd name="T9" fmla="*/ 1 h 41"/>
                <a:gd name="T10" fmla="*/ 0 w 20"/>
                <a:gd name="T11" fmla="*/ 1 h 41"/>
                <a:gd name="T12" fmla="*/ 0 w 20"/>
                <a:gd name="T13" fmla="*/ 0 h 41"/>
                <a:gd name="T14" fmla="*/ 0 w 20"/>
                <a:gd name="T15" fmla="*/ 0 h 41"/>
                <a:gd name="T16" fmla="*/ 0 w 20"/>
                <a:gd name="T17" fmla="*/ 0 h 41"/>
                <a:gd name="T18" fmla="*/ 0 w 20"/>
                <a:gd name="T19" fmla="*/ 0 h 41"/>
                <a:gd name="T20" fmla="*/ 0 w 20"/>
                <a:gd name="T21" fmla="*/ 0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41"/>
                <a:gd name="T35" fmla="*/ 20 w 20"/>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41">
                  <a:moveTo>
                    <a:pt x="2" y="2"/>
                  </a:moveTo>
                  <a:lnTo>
                    <a:pt x="0" y="21"/>
                  </a:lnTo>
                  <a:lnTo>
                    <a:pt x="2" y="34"/>
                  </a:lnTo>
                  <a:lnTo>
                    <a:pt x="9" y="39"/>
                  </a:lnTo>
                  <a:lnTo>
                    <a:pt x="18" y="41"/>
                  </a:lnTo>
                  <a:lnTo>
                    <a:pt x="20" y="31"/>
                  </a:lnTo>
                  <a:lnTo>
                    <a:pt x="20" y="13"/>
                  </a:lnTo>
                  <a:lnTo>
                    <a:pt x="16" y="5"/>
                  </a:lnTo>
                  <a:lnTo>
                    <a:pt x="10" y="0"/>
                  </a:lnTo>
                  <a:lnTo>
                    <a:pt x="2"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71" name="Freeform 159"/>
            <p:cNvSpPr>
              <a:spLocks/>
            </p:cNvSpPr>
            <p:nvPr/>
          </p:nvSpPr>
          <p:spPr bwMode="auto">
            <a:xfrm>
              <a:off x="3816" y="3096"/>
              <a:ext cx="4" cy="4"/>
            </a:xfrm>
            <a:custGeom>
              <a:avLst/>
              <a:gdLst>
                <a:gd name="T0" fmla="*/ 0 w 23"/>
                <a:gd name="T1" fmla="*/ 0 h 34"/>
                <a:gd name="T2" fmla="*/ 0 w 23"/>
                <a:gd name="T3" fmla="*/ 0 h 34"/>
                <a:gd name="T4" fmla="*/ 0 w 23"/>
                <a:gd name="T5" fmla="*/ 0 h 34"/>
                <a:gd name="T6" fmla="*/ 0 w 23"/>
                <a:gd name="T7" fmla="*/ 0 h 34"/>
                <a:gd name="T8" fmla="*/ 1 w 23"/>
                <a:gd name="T9" fmla="*/ 0 h 34"/>
                <a:gd name="T10" fmla="*/ 1 w 23"/>
                <a:gd name="T11" fmla="*/ 0 h 34"/>
                <a:gd name="T12" fmla="*/ 1 w 23"/>
                <a:gd name="T13" fmla="*/ 0 h 34"/>
                <a:gd name="T14" fmla="*/ 1 w 23"/>
                <a:gd name="T15" fmla="*/ 0 h 34"/>
                <a:gd name="T16" fmla="*/ 0 w 23"/>
                <a:gd name="T17" fmla="*/ 0 h 34"/>
                <a:gd name="T18" fmla="*/ 0 w 23"/>
                <a:gd name="T19" fmla="*/ 0 h 34"/>
                <a:gd name="T20" fmla="*/ 0 w 23"/>
                <a:gd name="T21" fmla="*/ 0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34"/>
                <a:gd name="T35" fmla="*/ 23 w 23"/>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34">
                  <a:moveTo>
                    <a:pt x="2" y="2"/>
                  </a:moveTo>
                  <a:lnTo>
                    <a:pt x="0" y="21"/>
                  </a:lnTo>
                  <a:lnTo>
                    <a:pt x="2" y="34"/>
                  </a:lnTo>
                  <a:lnTo>
                    <a:pt x="11" y="31"/>
                  </a:lnTo>
                  <a:lnTo>
                    <a:pt x="15" y="29"/>
                  </a:lnTo>
                  <a:lnTo>
                    <a:pt x="23" y="27"/>
                  </a:lnTo>
                  <a:lnTo>
                    <a:pt x="21" y="13"/>
                  </a:lnTo>
                  <a:lnTo>
                    <a:pt x="17" y="5"/>
                  </a:lnTo>
                  <a:lnTo>
                    <a:pt x="11" y="0"/>
                  </a:lnTo>
                  <a:lnTo>
                    <a:pt x="2"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72" name="Freeform 160"/>
            <p:cNvSpPr>
              <a:spLocks/>
            </p:cNvSpPr>
            <p:nvPr/>
          </p:nvSpPr>
          <p:spPr bwMode="auto">
            <a:xfrm>
              <a:off x="3714" y="3047"/>
              <a:ext cx="3" cy="6"/>
            </a:xfrm>
            <a:custGeom>
              <a:avLst/>
              <a:gdLst>
                <a:gd name="T0" fmla="*/ 0 w 23"/>
                <a:gd name="T1" fmla="*/ 0 h 47"/>
                <a:gd name="T2" fmla="*/ 0 w 23"/>
                <a:gd name="T3" fmla="*/ 0 h 47"/>
                <a:gd name="T4" fmla="*/ 0 w 23"/>
                <a:gd name="T5" fmla="*/ 1 h 47"/>
                <a:gd name="T6" fmla="*/ 0 w 23"/>
                <a:gd name="T7" fmla="*/ 1 h 47"/>
                <a:gd name="T8" fmla="*/ 0 w 23"/>
                <a:gd name="T9" fmla="*/ 1 h 47"/>
                <a:gd name="T10" fmla="*/ 0 w 23"/>
                <a:gd name="T11" fmla="*/ 1 h 47"/>
                <a:gd name="T12" fmla="*/ 0 w 23"/>
                <a:gd name="T13" fmla="*/ 0 h 47"/>
                <a:gd name="T14" fmla="*/ 0 w 23"/>
                <a:gd name="T15" fmla="*/ 0 h 47"/>
                <a:gd name="T16" fmla="*/ 0 w 23"/>
                <a:gd name="T17" fmla="*/ 0 h 47"/>
                <a:gd name="T18" fmla="*/ 0 w 23"/>
                <a:gd name="T19" fmla="*/ 0 h 47"/>
                <a:gd name="T20" fmla="*/ 0 w 23"/>
                <a:gd name="T21" fmla="*/ 0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47"/>
                <a:gd name="T35" fmla="*/ 23 w 23"/>
                <a:gd name="T36" fmla="*/ 47 h 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47">
                  <a:moveTo>
                    <a:pt x="3" y="2"/>
                  </a:moveTo>
                  <a:lnTo>
                    <a:pt x="0" y="25"/>
                  </a:lnTo>
                  <a:lnTo>
                    <a:pt x="3" y="39"/>
                  </a:lnTo>
                  <a:lnTo>
                    <a:pt x="10" y="44"/>
                  </a:lnTo>
                  <a:lnTo>
                    <a:pt x="21" y="47"/>
                  </a:lnTo>
                  <a:lnTo>
                    <a:pt x="23" y="35"/>
                  </a:lnTo>
                  <a:lnTo>
                    <a:pt x="23" y="14"/>
                  </a:lnTo>
                  <a:lnTo>
                    <a:pt x="20" y="6"/>
                  </a:lnTo>
                  <a:lnTo>
                    <a:pt x="11" y="0"/>
                  </a:lnTo>
                  <a:lnTo>
                    <a:pt x="3"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73" name="Freeform 161"/>
            <p:cNvSpPr>
              <a:spLocks/>
            </p:cNvSpPr>
            <p:nvPr/>
          </p:nvSpPr>
          <p:spPr bwMode="auto">
            <a:xfrm>
              <a:off x="3720" y="3049"/>
              <a:ext cx="3" cy="7"/>
            </a:xfrm>
            <a:custGeom>
              <a:avLst/>
              <a:gdLst>
                <a:gd name="T0" fmla="*/ 0 w 24"/>
                <a:gd name="T1" fmla="*/ 0 h 48"/>
                <a:gd name="T2" fmla="*/ 0 w 24"/>
                <a:gd name="T3" fmla="*/ 1 h 48"/>
                <a:gd name="T4" fmla="*/ 0 w 24"/>
                <a:gd name="T5" fmla="*/ 1 h 48"/>
                <a:gd name="T6" fmla="*/ 0 w 24"/>
                <a:gd name="T7" fmla="*/ 1 h 48"/>
                <a:gd name="T8" fmla="*/ 0 w 24"/>
                <a:gd name="T9" fmla="*/ 1 h 48"/>
                <a:gd name="T10" fmla="*/ 0 w 24"/>
                <a:gd name="T11" fmla="*/ 1 h 48"/>
                <a:gd name="T12" fmla="*/ 0 w 24"/>
                <a:gd name="T13" fmla="*/ 0 h 48"/>
                <a:gd name="T14" fmla="*/ 0 w 24"/>
                <a:gd name="T15" fmla="*/ 0 h 48"/>
                <a:gd name="T16" fmla="*/ 0 w 24"/>
                <a:gd name="T17" fmla="*/ 0 h 48"/>
                <a:gd name="T18" fmla="*/ 0 w 24"/>
                <a:gd name="T19" fmla="*/ 0 h 48"/>
                <a:gd name="T20" fmla="*/ 0 w 24"/>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48"/>
                <a:gd name="T35" fmla="*/ 24 w 24"/>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48">
                  <a:moveTo>
                    <a:pt x="2" y="3"/>
                  </a:moveTo>
                  <a:lnTo>
                    <a:pt x="0" y="26"/>
                  </a:lnTo>
                  <a:lnTo>
                    <a:pt x="2" y="40"/>
                  </a:lnTo>
                  <a:lnTo>
                    <a:pt x="11" y="46"/>
                  </a:lnTo>
                  <a:lnTo>
                    <a:pt x="20" y="48"/>
                  </a:lnTo>
                  <a:lnTo>
                    <a:pt x="24" y="36"/>
                  </a:lnTo>
                  <a:lnTo>
                    <a:pt x="24" y="15"/>
                  </a:lnTo>
                  <a:lnTo>
                    <a:pt x="19" y="8"/>
                  </a:lnTo>
                  <a:lnTo>
                    <a:pt x="12" y="0"/>
                  </a:lnTo>
                  <a:lnTo>
                    <a:pt x="2"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74" name="Freeform 162"/>
            <p:cNvSpPr>
              <a:spLocks/>
            </p:cNvSpPr>
            <p:nvPr/>
          </p:nvSpPr>
          <p:spPr bwMode="auto">
            <a:xfrm>
              <a:off x="3726" y="3052"/>
              <a:ext cx="3" cy="7"/>
            </a:xfrm>
            <a:custGeom>
              <a:avLst/>
              <a:gdLst>
                <a:gd name="T0" fmla="*/ 0 w 24"/>
                <a:gd name="T1" fmla="*/ 0 h 47"/>
                <a:gd name="T2" fmla="*/ 0 w 24"/>
                <a:gd name="T3" fmla="*/ 1 h 47"/>
                <a:gd name="T4" fmla="*/ 0 w 24"/>
                <a:gd name="T5" fmla="*/ 1 h 47"/>
                <a:gd name="T6" fmla="*/ 0 w 24"/>
                <a:gd name="T7" fmla="*/ 1 h 47"/>
                <a:gd name="T8" fmla="*/ 0 w 24"/>
                <a:gd name="T9" fmla="*/ 1 h 47"/>
                <a:gd name="T10" fmla="*/ 0 w 24"/>
                <a:gd name="T11" fmla="*/ 1 h 47"/>
                <a:gd name="T12" fmla="*/ 0 w 24"/>
                <a:gd name="T13" fmla="*/ 0 h 47"/>
                <a:gd name="T14" fmla="*/ 0 w 24"/>
                <a:gd name="T15" fmla="*/ 0 h 47"/>
                <a:gd name="T16" fmla="*/ 0 w 24"/>
                <a:gd name="T17" fmla="*/ 0 h 47"/>
                <a:gd name="T18" fmla="*/ 0 w 24"/>
                <a:gd name="T19" fmla="*/ 0 h 47"/>
                <a:gd name="T20" fmla="*/ 0 w 24"/>
                <a:gd name="T21" fmla="*/ 0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47"/>
                <a:gd name="T35" fmla="*/ 24 w 24"/>
                <a:gd name="T36" fmla="*/ 47 h 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47">
                  <a:moveTo>
                    <a:pt x="3" y="3"/>
                  </a:moveTo>
                  <a:lnTo>
                    <a:pt x="0" y="25"/>
                  </a:lnTo>
                  <a:lnTo>
                    <a:pt x="3" y="39"/>
                  </a:lnTo>
                  <a:lnTo>
                    <a:pt x="11" y="44"/>
                  </a:lnTo>
                  <a:lnTo>
                    <a:pt x="22" y="47"/>
                  </a:lnTo>
                  <a:lnTo>
                    <a:pt x="24" y="35"/>
                  </a:lnTo>
                  <a:lnTo>
                    <a:pt x="24" y="14"/>
                  </a:lnTo>
                  <a:lnTo>
                    <a:pt x="20" y="6"/>
                  </a:lnTo>
                  <a:lnTo>
                    <a:pt x="12" y="0"/>
                  </a:lnTo>
                  <a:lnTo>
                    <a:pt x="3"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75" name="Freeform 163"/>
            <p:cNvSpPr>
              <a:spLocks/>
            </p:cNvSpPr>
            <p:nvPr/>
          </p:nvSpPr>
          <p:spPr bwMode="auto">
            <a:xfrm>
              <a:off x="3732" y="3055"/>
              <a:ext cx="4" cy="7"/>
            </a:xfrm>
            <a:custGeom>
              <a:avLst/>
              <a:gdLst>
                <a:gd name="T0" fmla="*/ 0 w 24"/>
                <a:gd name="T1" fmla="*/ 0 h 47"/>
                <a:gd name="T2" fmla="*/ 0 w 24"/>
                <a:gd name="T3" fmla="*/ 1 h 47"/>
                <a:gd name="T4" fmla="*/ 0 w 24"/>
                <a:gd name="T5" fmla="*/ 1 h 47"/>
                <a:gd name="T6" fmla="*/ 0 w 24"/>
                <a:gd name="T7" fmla="*/ 1 h 47"/>
                <a:gd name="T8" fmla="*/ 1 w 24"/>
                <a:gd name="T9" fmla="*/ 1 h 47"/>
                <a:gd name="T10" fmla="*/ 1 w 24"/>
                <a:gd name="T11" fmla="*/ 1 h 47"/>
                <a:gd name="T12" fmla="*/ 1 w 24"/>
                <a:gd name="T13" fmla="*/ 0 h 47"/>
                <a:gd name="T14" fmla="*/ 1 w 24"/>
                <a:gd name="T15" fmla="*/ 0 h 47"/>
                <a:gd name="T16" fmla="*/ 0 w 24"/>
                <a:gd name="T17" fmla="*/ 0 h 47"/>
                <a:gd name="T18" fmla="*/ 0 w 24"/>
                <a:gd name="T19" fmla="*/ 0 h 47"/>
                <a:gd name="T20" fmla="*/ 0 w 24"/>
                <a:gd name="T21" fmla="*/ 0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47"/>
                <a:gd name="T35" fmla="*/ 24 w 24"/>
                <a:gd name="T36" fmla="*/ 47 h 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47">
                  <a:moveTo>
                    <a:pt x="3" y="3"/>
                  </a:moveTo>
                  <a:lnTo>
                    <a:pt x="0" y="25"/>
                  </a:lnTo>
                  <a:lnTo>
                    <a:pt x="3" y="39"/>
                  </a:lnTo>
                  <a:lnTo>
                    <a:pt x="11" y="45"/>
                  </a:lnTo>
                  <a:lnTo>
                    <a:pt x="21" y="47"/>
                  </a:lnTo>
                  <a:lnTo>
                    <a:pt x="24" y="35"/>
                  </a:lnTo>
                  <a:lnTo>
                    <a:pt x="24" y="14"/>
                  </a:lnTo>
                  <a:lnTo>
                    <a:pt x="20" y="7"/>
                  </a:lnTo>
                  <a:lnTo>
                    <a:pt x="12" y="0"/>
                  </a:lnTo>
                  <a:lnTo>
                    <a:pt x="3"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76" name="Freeform 164"/>
            <p:cNvSpPr>
              <a:spLocks/>
            </p:cNvSpPr>
            <p:nvPr/>
          </p:nvSpPr>
          <p:spPr bwMode="auto">
            <a:xfrm>
              <a:off x="3739" y="3058"/>
              <a:ext cx="3" cy="7"/>
            </a:xfrm>
            <a:custGeom>
              <a:avLst/>
              <a:gdLst>
                <a:gd name="T0" fmla="*/ 0 w 23"/>
                <a:gd name="T1" fmla="*/ 0 h 45"/>
                <a:gd name="T2" fmla="*/ 0 w 23"/>
                <a:gd name="T3" fmla="*/ 1 h 45"/>
                <a:gd name="T4" fmla="*/ 0 w 23"/>
                <a:gd name="T5" fmla="*/ 1 h 45"/>
                <a:gd name="T6" fmla="*/ 0 w 23"/>
                <a:gd name="T7" fmla="*/ 1 h 45"/>
                <a:gd name="T8" fmla="*/ 0 w 23"/>
                <a:gd name="T9" fmla="*/ 1 h 45"/>
                <a:gd name="T10" fmla="*/ 0 w 23"/>
                <a:gd name="T11" fmla="*/ 1 h 45"/>
                <a:gd name="T12" fmla="*/ 0 w 23"/>
                <a:gd name="T13" fmla="*/ 0 h 45"/>
                <a:gd name="T14" fmla="*/ 0 w 23"/>
                <a:gd name="T15" fmla="*/ 0 h 45"/>
                <a:gd name="T16" fmla="*/ 0 w 23"/>
                <a:gd name="T17" fmla="*/ 0 h 45"/>
                <a:gd name="T18" fmla="*/ 0 w 23"/>
                <a:gd name="T19" fmla="*/ 0 h 45"/>
                <a:gd name="T20" fmla="*/ 0 w 23"/>
                <a:gd name="T21" fmla="*/ 0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45"/>
                <a:gd name="T35" fmla="*/ 23 w 23"/>
                <a:gd name="T36" fmla="*/ 45 h 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45">
                  <a:moveTo>
                    <a:pt x="3" y="2"/>
                  </a:moveTo>
                  <a:lnTo>
                    <a:pt x="0" y="24"/>
                  </a:lnTo>
                  <a:lnTo>
                    <a:pt x="3" y="38"/>
                  </a:lnTo>
                  <a:lnTo>
                    <a:pt x="10" y="43"/>
                  </a:lnTo>
                  <a:lnTo>
                    <a:pt x="21" y="45"/>
                  </a:lnTo>
                  <a:lnTo>
                    <a:pt x="23" y="34"/>
                  </a:lnTo>
                  <a:lnTo>
                    <a:pt x="23" y="14"/>
                  </a:lnTo>
                  <a:lnTo>
                    <a:pt x="20" y="6"/>
                  </a:lnTo>
                  <a:lnTo>
                    <a:pt x="12" y="0"/>
                  </a:lnTo>
                  <a:lnTo>
                    <a:pt x="3"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77" name="Freeform 165"/>
            <p:cNvSpPr>
              <a:spLocks/>
            </p:cNvSpPr>
            <p:nvPr/>
          </p:nvSpPr>
          <p:spPr bwMode="auto">
            <a:xfrm>
              <a:off x="3745" y="3061"/>
              <a:ext cx="3" cy="7"/>
            </a:xfrm>
            <a:custGeom>
              <a:avLst/>
              <a:gdLst>
                <a:gd name="T0" fmla="*/ 0 w 22"/>
                <a:gd name="T1" fmla="*/ 0 h 46"/>
                <a:gd name="T2" fmla="*/ 0 w 22"/>
                <a:gd name="T3" fmla="*/ 1 h 46"/>
                <a:gd name="T4" fmla="*/ 0 w 22"/>
                <a:gd name="T5" fmla="*/ 1 h 46"/>
                <a:gd name="T6" fmla="*/ 0 w 22"/>
                <a:gd name="T7" fmla="*/ 1 h 46"/>
                <a:gd name="T8" fmla="*/ 0 w 22"/>
                <a:gd name="T9" fmla="*/ 1 h 46"/>
                <a:gd name="T10" fmla="*/ 0 w 22"/>
                <a:gd name="T11" fmla="*/ 1 h 46"/>
                <a:gd name="T12" fmla="*/ 0 w 22"/>
                <a:gd name="T13" fmla="*/ 0 h 46"/>
                <a:gd name="T14" fmla="*/ 0 w 22"/>
                <a:gd name="T15" fmla="*/ 0 h 46"/>
                <a:gd name="T16" fmla="*/ 0 w 22"/>
                <a:gd name="T17" fmla="*/ 0 h 46"/>
                <a:gd name="T18" fmla="*/ 0 w 22"/>
                <a:gd name="T19" fmla="*/ 0 h 46"/>
                <a:gd name="T20" fmla="*/ 0 w 22"/>
                <a:gd name="T21" fmla="*/ 0 h 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46"/>
                <a:gd name="T35" fmla="*/ 22 w 22"/>
                <a:gd name="T36" fmla="*/ 46 h 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46">
                  <a:moveTo>
                    <a:pt x="2" y="3"/>
                  </a:moveTo>
                  <a:lnTo>
                    <a:pt x="0" y="24"/>
                  </a:lnTo>
                  <a:lnTo>
                    <a:pt x="2" y="38"/>
                  </a:lnTo>
                  <a:lnTo>
                    <a:pt x="9" y="43"/>
                  </a:lnTo>
                  <a:lnTo>
                    <a:pt x="19" y="46"/>
                  </a:lnTo>
                  <a:lnTo>
                    <a:pt x="22" y="34"/>
                  </a:lnTo>
                  <a:lnTo>
                    <a:pt x="22" y="14"/>
                  </a:lnTo>
                  <a:lnTo>
                    <a:pt x="18" y="7"/>
                  </a:lnTo>
                  <a:lnTo>
                    <a:pt x="10" y="0"/>
                  </a:lnTo>
                  <a:lnTo>
                    <a:pt x="2"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78" name="Freeform 166"/>
            <p:cNvSpPr>
              <a:spLocks/>
            </p:cNvSpPr>
            <p:nvPr/>
          </p:nvSpPr>
          <p:spPr bwMode="auto">
            <a:xfrm>
              <a:off x="3751" y="3064"/>
              <a:ext cx="3" cy="6"/>
            </a:xfrm>
            <a:custGeom>
              <a:avLst/>
              <a:gdLst>
                <a:gd name="T0" fmla="*/ 0 w 22"/>
                <a:gd name="T1" fmla="*/ 0 h 44"/>
                <a:gd name="T2" fmla="*/ 0 w 22"/>
                <a:gd name="T3" fmla="*/ 0 h 44"/>
                <a:gd name="T4" fmla="*/ 0 w 22"/>
                <a:gd name="T5" fmla="*/ 1 h 44"/>
                <a:gd name="T6" fmla="*/ 0 w 22"/>
                <a:gd name="T7" fmla="*/ 1 h 44"/>
                <a:gd name="T8" fmla="*/ 0 w 22"/>
                <a:gd name="T9" fmla="*/ 1 h 44"/>
                <a:gd name="T10" fmla="*/ 0 w 22"/>
                <a:gd name="T11" fmla="*/ 1 h 44"/>
                <a:gd name="T12" fmla="*/ 0 w 22"/>
                <a:gd name="T13" fmla="*/ 0 h 44"/>
                <a:gd name="T14" fmla="*/ 0 w 22"/>
                <a:gd name="T15" fmla="*/ 0 h 44"/>
                <a:gd name="T16" fmla="*/ 0 w 22"/>
                <a:gd name="T17" fmla="*/ 0 h 44"/>
                <a:gd name="T18" fmla="*/ 0 w 22"/>
                <a:gd name="T19" fmla="*/ 0 h 44"/>
                <a:gd name="T20" fmla="*/ 0 w 22"/>
                <a:gd name="T21" fmla="*/ 0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44"/>
                <a:gd name="T35" fmla="*/ 22 w 22"/>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44">
                  <a:moveTo>
                    <a:pt x="3" y="2"/>
                  </a:moveTo>
                  <a:lnTo>
                    <a:pt x="0" y="24"/>
                  </a:lnTo>
                  <a:lnTo>
                    <a:pt x="3" y="37"/>
                  </a:lnTo>
                  <a:lnTo>
                    <a:pt x="10" y="42"/>
                  </a:lnTo>
                  <a:lnTo>
                    <a:pt x="20" y="44"/>
                  </a:lnTo>
                  <a:lnTo>
                    <a:pt x="22" y="33"/>
                  </a:lnTo>
                  <a:lnTo>
                    <a:pt x="22" y="14"/>
                  </a:lnTo>
                  <a:lnTo>
                    <a:pt x="19" y="6"/>
                  </a:lnTo>
                  <a:lnTo>
                    <a:pt x="12" y="0"/>
                  </a:lnTo>
                  <a:lnTo>
                    <a:pt x="3"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79" name="Freeform 167"/>
            <p:cNvSpPr>
              <a:spLocks/>
            </p:cNvSpPr>
            <p:nvPr/>
          </p:nvSpPr>
          <p:spPr bwMode="auto">
            <a:xfrm>
              <a:off x="3757" y="3067"/>
              <a:ext cx="4" cy="6"/>
            </a:xfrm>
            <a:custGeom>
              <a:avLst/>
              <a:gdLst>
                <a:gd name="T0" fmla="*/ 0 w 22"/>
                <a:gd name="T1" fmla="*/ 0 h 44"/>
                <a:gd name="T2" fmla="*/ 0 w 22"/>
                <a:gd name="T3" fmla="*/ 0 h 44"/>
                <a:gd name="T4" fmla="*/ 0 w 22"/>
                <a:gd name="T5" fmla="*/ 1 h 44"/>
                <a:gd name="T6" fmla="*/ 0 w 22"/>
                <a:gd name="T7" fmla="*/ 1 h 44"/>
                <a:gd name="T8" fmla="*/ 1 w 22"/>
                <a:gd name="T9" fmla="*/ 1 h 44"/>
                <a:gd name="T10" fmla="*/ 1 w 22"/>
                <a:gd name="T11" fmla="*/ 1 h 44"/>
                <a:gd name="T12" fmla="*/ 1 w 22"/>
                <a:gd name="T13" fmla="*/ 0 h 44"/>
                <a:gd name="T14" fmla="*/ 1 w 22"/>
                <a:gd name="T15" fmla="*/ 0 h 44"/>
                <a:gd name="T16" fmla="*/ 0 w 22"/>
                <a:gd name="T17" fmla="*/ 0 h 44"/>
                <a:gd name="T18" fmla="*/ 0 w 22"/>
                <a:gd name="T19" fmla="*/ 0 h 44"/>
                <a:gd name="T20" fmla="*/ 0 w 22"/>
                <a:gd name="T21" fmla="*/ 0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44"/>
                <a:gd name="T35" fmla="*/ 22 w 22"/>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44">
                  <a:moveTo>
                    <a:pt x="2" y="3"/>
                  </a:moveTo>
                  <a:lnTo>
                    <a:pt x="0" y="23"/>
                  </a:lnTo>
                  <a:lnTo>
                    <a:pt x="2" y="37"/>
                  </a:lnTo>
                  <a:lnTo>
                    <a:pt x="10" y="42"/>
                  </a:lnTo>
                  <a:lnTo>
                    <a:pt x="19" y="44"/>
                  </a:lnTo>
                  <a:lnTo>
                    <a:pt x="22" y="33"/>
                  </a:lnTo>
                  <a:lnTo>
                    <a:pt x="22" y="13"/>
                  </a:lnTo>
                  <a:lnTo>
                    <a:pt x="18" y="7"/>
                  </a:lnTo>
                  <a:lnTo>
                    <a:pt x="11" y="0"/>
                  </a:lnTo>
                  <a:lnTo>
                    <a:pt x="2"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80" name="Freeform 168"/>
            <p:cNvSpPr>
              <a:spLocks/>
            </p:cNvSpPr>
            <p:nvPr/>
          </p:nvSpPr>
          <p:spPr bwMode="auto">
            <a:xfrm>
              <a:off x="3764" y="3070"/>
              <a:ext cx="3" cy="6"/>
            </a:xfrm>
            <a:custGeom>
              <a:avLst/>
              <a:gdLst>
                <a:gd name="T0" fmla="*/ 0 w 22"/>
                <a:gd name="T1" fmla="*/ 0 h 43"/>
                <a:gd name="T2" fmla="*/ 0 w 22"/>
                <a:gd name="T3" fmla="*/ 0 h 43"/>
                <a:gd name="T4" fmla="*/ 0 w 22"/>
                <a:gd name="T5" fmla="*/ 1 h 43"/>
                <a:gd name="T6" fmla="*/ 0 w 22"/>
                <a:gd name="T7" fmla="*/ 1 h 43"/>
                <a:gd name="T8" fmla="*/ 0 w 22"/>
                <a:gd name="T9" fmla="*/ 1 h 43"/>
                <a:gd name="T10" fmla="*/ 0 w 22"/>
                <a:gd name="T11" fmla="*/ 1 h 43"/>
                <a:gd name="T12" fmla="*/ 0 w 22"/>
                <a:gd name="T13" fmla="*/ 0 h 43"/>
                <a:gd name="T14" fmla="*/ 0 w 22"/>
                <a:gd name="T15" fmla="*/ 0 h 43"/>
                <a:gd name="T16" fmla="*/ 0 w 22"/>
                <a:gd name="T17" fmla="*/ 0 h 43"/>
                <a:gd name="T18" fmla="*/ 0 w 22"/>
                <a:gd name="T19" fmla="*/ 0 h 43"/>
                <a:gd name="T20" fmla="*/ 0 w 22"/>
                <a:gd name="T21" fmla="*/ 0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43"/>
                <a:gd name="T35" fmla="*/ 22 w 22"/>
                <a:gd name="T36" fmla="*/ 43 h 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43">
                  <a:moveTo>
                    <a:pt x="2" y="2"/>
                  </a:moveTo>
                  <a:lnTo>
                    <a:pt x="0" y="23"/>
                  </a:lnTo>
                  <a:lnTo>
                    <a:pt x="2" y="36"/>
                  </a:lnTo>
                  <a:lnTo>
                    <a:pt x="10" y="41"/>
                  </a:lnTo>
                  <a:lnTo>
                    <a:pt x="19" y="43"/>
                  </a:lnTo>
                  <a:lnTo>
                    <a:pt x="22" y="33"/>
                  </a:lnTo>
                  <a:lnTo>
                    <a:pt x="22" y="13"/>
                  </a:lnTo>
                  <a:lnTo>
                    <a:pt x="18" y="5"/>
                  </a:lnTo>
                  <a:lnTo>
                    <a:pt x="11" y="0"/>
                  </a:lnTo>
                  <a:lnTo>
                    <a:pt x="2"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81" name="Freeform 169"/>
            <p:cNvSpPr>
              <a:spLocks/>
            </p:cNvSpPr>
            <p:nvPr/>
          </p:nvSpPr>
          <p:spPr bwMode="auto">
            <a:xfrm>
              <a:off x="3770" y="3073"/>
              <a:ext cx="3" cy="6"/>
            </a:xfrm>
            <a:custGeom>
              <a:avLst/>
              <a:gdLst>
                <a:gd name="T0" fmla="*/ 0 w 21"/>
                <a:gd name="T1" fmla="*/ 0 h 42"/>
                <a:gd name="T2" fmla="*/ 0 w 21"/>
                <a:gd name="T3" fmla="*/ 0 h 42"/>
                <a:gd name="T4" fmla="*/ 0 w 21"/>
                <a:gd name="T5" fmla="*/ 1 h 42"/>
                <a:gd name="T6" fmla="*/ 0 w 21"/>
                <a:gd name="T7" fmla="*/ 1 h 42"/>
                <a:gd name="T8" fmla="*/ 0 w 21"/>
                <a:gd name="T9" fmla="*/ 1 h 42"/>
                <a:gd name="T10" fmla="*/ 0 w 21"/>
                <a:gd name="T11" fmla="*/ 1 h 42"/>
                <a:gd name="T12" fmla="*/ 0 w 21"/>
                <a:gd name="T13" fmla="*/ 0 h 42"/>
                <a:gd name="T14" fmla="*/ 0 w 21"/>
                <a:gd name="T15" fmla="*/ 0 h 42"/>
                <a:gd name="T16" fmla="*/ 0 w 21"/>
                <a:gd name="T17" fmla="*/ 0 h 42"/>
                <a:gd name="T18" fmla="*/ 0 w 21"/>
                <a:gd name="T19" fmla="*/ 0 h 42"/>
                <a:gd name="T20" fmla="*/ 0 w 21"/>
                <a:gd name="T21" fmla="*/ 0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42"/>
                <a:gd name="T35" fmla="*/ 21 w 21"/>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42">
                  <a:moveTo>
                    <a:pt x="3" y="2"/>
                  </a:moveTo>
                  <a:lnTo>
                    <a:pt x="0" y="22"/>
                  </a:lnTo>
                  <a:lnTo>
                    <a:pt x="3" y="35"/>
                  </a:lnTo>
                  <a:lnTo>
                    <a:pt x="9" y="40"/>
                  </a:lnTo>
                  <a:lnTo>
                    <a:pt x="19" y="42"/>
                  </a:lnTo>
                  <a:lnTo>
                    <a:pt x="21" y="31"/>
                  </a:lnTo>
                  <a:lnTo>
                    <a:pt x="21" y="13"/>
                  </a:lnTo>
                  <a:lnTo>
                    <a:pt x="18" y="5"/>
                  </a:lnTo>
                  <a:lnTo>
                    <a:pt x="10" y="0"/>
                  </a:lnTo>
                  <a:lnTo>
                    <a:pt x="3"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82" name="Freeform 170"/>
            <p:cNvSpPr>
              <a:spLocks/>
            </p:cNvSpPr>
            <p:nvPr/>
          </p:nvSpPr>
          <p:spPr bwMode="auto">
            <a:xfrm>
              <a:off x="3776" y="3076"/>
              <a:ext cx="3" cy="6"/>
            </a:xfrm>
            <a:custGeom>
              <a:avLst/>
              <a:gdLst>
                <a:gd name="T0" fmla="*/ 0 w 21"/>
                <a:gd name="T1" fmla="*/ 0 h 42"/>
                <a:gd name="T2" fmla="*/ 0 w 21"/>
                <a:gd name="T3" fmla="*/ 0 h 42"/>
                <a:gd name="T4" fmla="*/ 0 w 21"/>
                <a:gd name="T5" fmla="*/ 1 h 42"/>
                <a:gd name="T6" fmla="*/ 0 w 21"/>
                <a:gd name="T7" fmla="*/ 1 h 42"/>
                <a:gd name="T8" fmla="*/ 0 w 21"/>
                <a:gd name="T9" fmla="*/ 1 h 42"/>
                <a:gd name="T10" fmla="*/ 0 w 21"/>
                <a:gd name="T11" fmla="*/ 1 h 42"/>
                <a:gd name="T12" fmla="*/ 0 w 21"/>
                <a:gd name="T13" fmla="*/ 0 h 42"/>
                <a:gd name="T14" fmla="*/ 0 w 21"/>
                <a:gd name="T15" fmla="*/ 0 h 42"/>
                <a:gd name="T16" fmla="*/ 0 w 21"/>
                <a:gd name="T17" fmla="*/ 0 h 42"/>
                <a:gd name="T18" fmla="*/ 0 w 21"/>
                <a:gd name="T19" fmla="*/ 0 h 42"/>
                <a:gd name="T20" fmla="*/ 0 w 21"/>
                <a:gd name="T21" fmla="*/ 0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42"/>
                <a:gd name="T35" fmla="*/ 21 w 21"/>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42">
                  <a:moveTo>
                    <a:pt x="2" y="2"/>
                  </a:moveTo>
                  <a:lnTo>
                    <a:pt x="0" y="22"/>
                  </a:lnTo>
                  <a:lnTo>
                    <a:pt x="2" y="35"/>
                  </a:lnTo>
                  <a:lnTo>
                    <a:pt x="9" y="39"/>
                  </a:lnTo>
                  <a:lnTo>
                    <a:pt x="19" y="42"/>
                  </a:lnTo>
                  <a:lnTo>
                    <a:pt x="21" y="32"/>
                  </a:lnTo>
                  <a:lnTo>
                    <a:pt x="21" y="12"/>
                  </a:lnTo>
                  <a:lnTo>
                    <a:pt x="17" y="6"/>
                  </a:lnTo>
                  <a:lnTo>
                    <a:pt x="10" y="0"/>
                  </a:lnTo>
                  <a:lnTo>
                    <a:pt x="2"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83" name="Freeform 171"/>
            <p:cNvSpPr>
              <a:spLocks/>
            </p:cNvSpPr>
            <p:nvPr/>
          </p:nvSpPr>
          <p:spPr bwMode="auto">
            <a:xfrm>
              <a:off x="3783" y="3079"/>
              <a:ext cx="2" cy="6"/>
            </a:xfrm>
            <a:custGeom>
              <a:avLst/>
              <a:gdLst>
                <a:gd name="T0" fmla="*/ 0 w 20"/>
                <a:gd name="T1" fmla="*/ 0 h 42"/>
                <a:gd name="T2" fmla="*/ 0 w 20"/>
                <a:gd name="T3" fmla="*/ 0 h 42"/>
                <a:gd name="T4" fmla="*/ 0 w 20"/>
                <a:gd name="T5" fmla="*/ 1 h 42"/>
                <a:gd name="T6" fmla="*/ 0 w 20"/>
                <a:gd name="T7" fmla="*/ 1 h 42"/>
                <a:gd name="T8" fmla="*/ 0 w 20"/>
                <a:gd name="T9" fmla="*/ 1 h 42"/>
                <a:gd name="T10" fmla="*/ 0 w 20"/>
                <a:gd name="T11" fmla="*/ 1 h 42"/>
                <a:gd name="T12" fmla="*/ 0 w 20"/>
                <a:gd name="T13" fmla="*/ 0 h 42"/>
                <a:gd name="T14" fmla="*/ 0 w 20"/>
                <a:gd name="T15" fmla="*/ 0 h 42"/>
                <a:gd name="T16" fmla="*/ 0 w 20"/>
                <a:gd name="T17" fmla="*/ 0 h 42"/>
                <a:gd name="T18" fmla="*/ 0 w 20"/>
                <a:gd name="T19" fmla="*/ 0 h 42"/>
                <a:gd name="T20" fmla="*/ 0 w 20"/>
                <a:gd name="T21" fmla="*/ 0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42"/>
                <a:gd name="T35" fmla="*/ 20 w 20"/>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42">
                  <a:moveTo>
                    <a:pt x="2" y="3"/>
                  </a:moveTo>
                  <a:lnTo>
                    <a:pt x="0" y="22"/>
                  </a:lnTo>
                  <a:lnTo>
                    <a:pt x="2" y="34"/>
                  </a:lnTo>
                  <a:lnTo>
                    <a:pt x="8" y="40"/>
                  </a:lnTo>
                  <a:lnTo>
                    <a:pt x="18" y="42"/>
                  </a:lnTo>
                  <a:lnTo>
                    <a:pt x="20" y="31"/>
                  </a:lnTo>
                  <a:lnTo>
                    <a:pt x="20" y="13"/>
                  </a:lnTo>
                  <a:lnTo>
                    <a:pt x="17" y="6"/>
                  </a:lnTo>
                  <a:lnTo>
                    <a:pt x="11" y="0"/>
                  </a:lnTo>
                  <a:lnTo>
                    <a:pt x="2"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84" name="Freeform 172"/>
            <p:cNvSpPr>
              <a:spLocks/>
            </p:cNvSpPr>
            <p:nvPr/>
          </p:nvSpPr>
          <p:spPr bwMode="auto">
            <a:xfrm>
              <a:off x="3789" y="3082"/>
              <a:ext cx="3" cy="5"/>
            </a:xfrm>
            <a:custGeom>
              <a:avLst/>
              <a:gdLst>
                <a:gd name="T0" fmla="*/ 0 w 21"/>
                <a:gd name="T1" fmla="*/ 0 h 41"/>
                <a:gd name="T2" fmla="*/ 0 w 21"/>
                <a:gd name="T3" fmla="*/ 0 h 41"/>
                <a:gd name="T4" fmla="*/ 0 w 21"/>
                <a:gd name="T5" fmla="*/ 0 h 41"/>
                <a:gd name="T6" fmla="*/ 0 w 21"/>
                <a:gd name="T7" fmla="*/ 1 h 41"/>
                <a:gd name="T8" fmla="*/ 0 w 21"/>
                <a:gd name="T9" fmla="*/ 1 h 41"/>
                <a:gd name="T10" fmla="*/ 0 w 21"/>
                <a:gd name="T11" fmla="*/ 0 h 41"/>
                <a:gd name="T12" fmla="*/ 0 w 21"/>
                <a:gd name="T13" fmla="*/ 0 h 41"/>
                <a:gd name="T14" fmla="*/ 0 w 21"/>
                <a:gd name="T15" fmla="*/ 0 h 41"/>
                <a:gd name="T16" fmla="*/ 0 w 21"/>
                <a:gd name="T17" fmla="*/ 0 h 41"/>
                <a:gd name="T18" fmla="*/ 0 w 21"/>
                <a:gd name="T19" fmla="*/ 0 h 41"/>
                <a:gd name="T20" fmla="*/ 0 w 21"/>
                <a:gd name="T21" fmla="*/ 0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41"/>
                <a:gd name="T35" fmla="*/ 21 w 21"/>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41">
                  <a:moveTo>
                    <a:pt x="2" y="2"/>
                  </a:moveTo>
                  <a:lnTo>
                    <a:pt x="0" y="22"/>
                  </a:lnTo>
                  <a:lnTo>
                    <a:pt x="2" y="35"/>
                  </a:lnTo>
                  <a:lnTo>
                    <a:pt x="9" y="39"/>
                  </a:lnTo>
                  <a:lnTo>
                    <a:pt x="17" y="41"/>
                  </a:lnTo>
                  <a:lnTo>
                    <a:pt x="21" y="32"/>
                  </a:lnTo>
                  <a:lnTo>
                    <a:pt x="21" y="13"/>
                  </a:lnTo>
                  <a:lnTo>
                    <a:pt x="16" y="7"/>
                  </a:lnTo>
                  <a:lnTo>
                    <a:pt x="10" y="0"/>
                  </a:lnTo>
                  <a:lnTo>
                    <a:pt x="2"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85" name="Freeform 173"/>
            <p:cNvSpPr>
              <a:spLocks/>
            </p:cNvSpPr>
            <p:nvPr/>
          </p:nvSpPr>
          <p:spPr bwMode="auto">
            <a:xfrm>
              <a:off x="3835" y="3105"/>
              <a:ext cx="13" cy="16"/>
            </a:xfrm>
            <a:custGeom>
              <a:avLst/>
              <a:gdLst>
                <a:gd name="T0" fmla="*/ 0 w 92"/>
                <a:gd name="T1" fmla="*/ 0 h 107"/>
                <a:gd name="T2" fmla="*/ 0 w 92"/>
                <a:gd name="T3" fmla="*/ 1 h 107"/>
                <a:gd name="T4" fmla="*/ 1 w 92"/>
                <a:gd name="T5" fmla="*/ 1 h 107"/>
                <a:gd name="T6" fmla="*/ 1 w 92"/>
                <a:gd name="T7" fmla="*/ 2 h 107"/>
                <a:gd name="T8" fmla="*/ 2 w 92"/>
                <a:gd name="T9" fmla="*/ 2 h 107"/>
                <a:gd name="T10" fmla="*/ 2 w 92"/>
                <a:gd name="T11" fmla="*/ 1 h 107"/>
                <a:gd name="T12" fmla="*/ 1 w 92"/>
                <a:gd name="T13" fmla="*/ 0 h 107"/>
                <a:gd name="T14" fmla="*/ 0 w 92"/>
                <a:gd name="T15" fmla="*/ 0 h 107"/>
                <a:gd name="T16" fmla="*/ 0 w 92"/>
                <a:gd name="T17" fmla="*/ 0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107"/>
                <a:gd name="T29" fmla="*/ 92 w 92"/>
                <a:gd name="T30" fmla="*/ 107 h 1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107">
                  <a:moveTo>
                    <a:pt x="0" y="0"/>
                  </a:moveTo>
                  <a:lnTo>
                    <a:pt x="9" y="48"/>
                  </a:lnTo>
                  <a:lnTo>
                    <a:pt x="27" y="68"/>
                  </a:lnTo>
                  <a:lnTo>
                    <a:pt x="47" y="86"/>
                  </a:lnTo>
                  <a:lnTo>
                    <a:pt x="92" y="107"/>
                  </a:lnTo>
                  <a:lnTo>
                    <a:pt x="89" y="51"/>
                  </a:lnTo>
                  <a:lnTo>
                    <a:pt x="47" y="12"/>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86" name="Freeform 174"/>
            <p:cNvSpPr>
              <a:spLocks/>
            </p:cNvSpPr>
            <p:nvPr/>
          </p:nvSpPr>
          <p:spPr bwMode="auto">
            <a:xfrm>
              <a:off x="3795" y="3109"/>
              <a:ext cx="9" cy="4"/>
            </a:xfrm>
            <a:custGeom>
              <a:avLst/>
              <a:gdLst>
                <a:gd name="T0" fmla="*/ 0 w 60"/>
                <a:gd name="T1" fmla="*/ 0 h 32"/>
                <a:gd name="T2" fmla="*/ 1 w 60"/>
                <a:gd name="T3" fmla="*/ 1 h 32"/>
                <a:gd name="T4" fmla="*/ 1 w 60"/>
                <a:gd name="T5" fmla="*/ 0 h 32"/>
                <a:gd name="T6" fmla="*/ 1 w 60"/>
                <a:gd name="T7" fmla="*/ 0 h 32"/>
                <a:gd name="T8" fmla="*/ 0 w 60"/>
                <a:gd name="T9" fmla="*/ 0 h 32"/>
                <a:gd name="T10" fmla="*/ 0 w 60"/>
                <a:gd name="T11" fmla="*/ 0 h 32"/>
                <a:gd name="T12" fmla="*/ 0 60000 65536"/>
                <a:gd name="T13" fmla="*/ 0 60000 65536"/>
                <a:gd name="T14" fmla="*/ 0 60000 65536"/>
                <a:gd name="T15" fmla="*/ 0 60000 65536"/>
                <a:gd name="T16" fmla="*/ 0 60000 65536"/>
                <a:gd name="T17" fmla="*/ 0 60000 65536"/>
                <a:gd name="T18" fmla="*/ 0 w 60"/>
                <a:gd name="T19" fmla="*/ 0 h 32"/>
                <a:gd name="T20" fmla="*/ 60 w 60"/>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60" h="32">
                  <a:moveTo>
                    <a:pt x="0" y="20"/>
                  </a:moveTo>
                  <a:lnTo>
                    <a:pt x="60" y="32"/>
                  </a:lnTo>
                  <a:lnTo>
                    <a:pt x="59" y="0"/>
                  </a:lnTo>
                  <a:lnTo>
                    <a:pt x="30" y="5"/>
                  </a:lnTo>
                  <a:lnTo>
                    <a:pt x="0" y="2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87" name="Freeform 175"/>
            <p:cNvSpPr>
              <a:spLocks/>
            </p:cNvSpPr>
            <p:nvPr/>
          </p:nvSpPr>
          <p:spPr bwMode="auto">
            <a:xfrm>
              <a:off x="3714" y="3110"/>
              <a:ext cx="15" cy="17"/>
            </a:xfrm>
            <a:custGeom>
              <a:avLst/>
              <a:gdLst>
                <a:gd name="T0" fmla="*/ 0 w 104"/>
                <a:gd name="T1" fmla="*/ 2 h 121"/>
                <a:gd name="T2" fmla="*/ 2 w 104"/>
                <a:gd name="T3" fmla="*/ 2 h 121"/>
                <a:gd name="T4" fmla="*/ 2 w 104"/>
                <a:gd name="T5" fmla="*/ 2 h 121"/>
                <a:gd name="T6" fmla="*/ 1 w 104"/>
                <a:gd name="T7" fmla="*/ 1 h 121"/>
                <a:gd name="T8" fmla="*/ 1 w 104"/>
                <a:gd name="T9" fmla="*/ 1 h 121"/>
                <a:gd name="T10" fmla="*/ 2 w 104"/>
                <a:gd name="T11" fmla="*/ 1 h 121"/>
                <a:gd name="T12" fmla="*/ 1 w 104"/>
                <a:gd name="T13" fmla="*/ 0 h 121"/>
                <a:gd name="T14" fmla="*/ 0 w 104"/>
                <a:gd name="T15" fmla="*/ 0 h 121"/>
                <a:gd name="T16" fmla="*/ 0 w 104"/>
                <a:gd name="T17" fmla="*/ 0 h 121"/>
                <a:gd name="T18" fmla="*/ 0 w 104"/>
                <a:gd name="T19" fmla="*/ 1 h 121"/>
                <a:gd name="T20" fmla="*/ 1 w 104"/>
                <a:gd name="T21" fmla="*/ 2 h 121"/>
                <a:gd name="T22" fmla="*/ 0 w 104"/>
                <a:gd name="T23" fmla="*/ 2 h 121"/>
                <a:gd name="T24" fmla="*/ 0 w 104"/>
                <a:gd name="T25" fmla="*/ 2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121"/>
                <a:gd name="T41" fmla="*/ 104 w 104"/>
                <a:gd name="T42" fmla="*/ 121 h 1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121">
                  <a:moveTo>
                    <a:pt x="20" y="121"/>
                  </a:moveTo>
                  <a:lnTo>
                    <a:pt x="86" y="112"/>
                  </a:lnTo>
                  <a:lnTo>
                    <a:pt x="104" y="89"/>
                  </a:lnTo>
                  <a:lnTo>
                    <a:pt x="49" y="56"/>
                  </a:lnTo>
                  <a:lnTo>
                    <a:pt x="28" y="37"/>
                  </a:lnTo>
                  <a:lnTo>
                    <a:pt x="76" y="37"/>
                  </a:lnTo>
                  <a:lnTo>
                    <a:pt x="34" y="10"/>
                  </a:lnTo>
                  <a:lnTo>
                    <a:pt x="0" y="0"/>
                  </a:lnTo>
                  <a:lnTo>
                    <a:pt x="18" y="21"/>
                  </a:lnTo>
                  <a:lnTo>
                    <a:pt x="24" y="52"/>
                  </a:lnTo>
                  <a:lnTo>
                    <a:pt x="32" y="91"/>
                  </a:lnTo>
                  <a:lnTo>
                    <a:pt x="20" y="121"/>
                  </a:ln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88" name="Freeform 176"/>
            <p:cNvSpPr>
              <a:spLocks/>
            </p:cNvSpPr>
            <p:nvPr/>
          </p:nvSpPr>
          <p:spPr bwMode="auto">
            <a:xfrm>
              <a:off x="3703" y="3120"/>
              <a:ext cx="10" cy="12"/>
            </a:xfrm>
            <a:custGeom>
              <a:avLst/>
              <a:gdLst>
                <a:gd name="T0" fmla="*/ 1 w 70"/>
                <a:gd name="T1" fmla="*/ 0 h 79"/>
                <a:gd name="T2" fmla="*/ 1 w 70"/>
                <a:gd name="T3" fmla="*/ 1 h 79"/>
                <a:gd name="T4" fmla="*/ 1 w 70"/>
                <a:gd name="T5" fmla="*/ 1 h 79"/>
                <a:gd name="T6" fmla="*/ 1 w 70"/>
                <a:gd name="T7" fmla="*/ 2 h 79"/>
                <a:gd name="T8" fmla="*/ 0 w 70"/>
                <a:gd name="T9" fmla="*/ 2 h 79"/>
                <a:gd name="T10" fmla="*/ 1 w 70"/>
                <a:gd name="T11" fmla="*/ 2 h 79"/>
                <a:gd name="T12" fmla="*/ 1 w 70"/>
                <a:gd name="T13" fmla="*/ 1 h 79"/>
                <a:gd name="T14" fmla="*/ 1 w 70"/>
                <a:gd name="T15" fmla="*/ 0 h 79"/>
                <a:gd name="T16" fmla="*/ 1 w 70"/>
                <a:gd name="T17" fmla="*/ 0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79"/>
                <a:gd name="T29" fmla="*/ 70 w 70"/>
                <a:gd name="T30" fmla="*/ 79 h 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79">
                  <a:moveTo>
                    <a:pt x="70" y="0"/>
                  </a:moveTo>
                  <a:lnTo>
                    <a:pt x="61" y="34"/>
                  </a:lnTo>
                  <a:lnTo>
                    <a:pt x="49" y="58"/>
                  </a:lnTo>
                  <a:lnTo>
                    <a:pt x="30" y="72"/>
                  </a:lnTo>
                  <a:lnTo>
                    <a:pt x="0" y="79"/>
                  </a:lnTo>
                  <a:lnTo>
                    <a:pt x="30" y="65"/>
                  </a:lnTo>
                  <a:lnTo>
                    <a:pt x="51" y="37"/>
                  </a:lnTo>
                  <a:lnTo>
                    <a:pt x="70" y="0"/>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89" name="Freeform 177"/>
            <p:cNvSpPr>
              <a:spLocks/>
            </p:cNvSpPr>
            <p:nvPr/>
          </p:nvSpPr>
          <p:spPr bwMode="auto">
            <a:xfrm>
              <a:off x="3715" y="3110"/>
              <a:ext cx="7" cy="4"/>
            </a:xfrm>
            <a:custGeom>
              <a:avLst/>
              <a:gdLst>
                <a:gd name="T0" fmla="*/ 0 w 47"/>
                <a:gd name="T1" fmla="*/ 0 h 26"/>
                <a:gd name="T2" fmla="*/ 1 w 47"/>
                <a:gd name="T3" fmla="*/ 0 h 26"/>
                <a:gd name="T4" fmla="*/ 1 w 47"/>
                <a:gd name="T5" fmla="*/ 1 h 26"/>
                <a:gd name="T6" fmla="*/ 0 w 47"/>
                <a:gd name="T7" fmla="*/ 1 h 26"/>
                <a:gd name="T8" fmla="*/ 0 w 47"/>
                <a:gd name="T9" fmla="*/ 0 h 26"/>
                <a:gd name="T10" fmla="*/ 0 w 47"/>
                <a:gd name="T11" fmla="*/ 0 h 26"/>
                <a:gd name="T12" fmla="*/ 0 60000 65536"/>
                <a:gd name="T13" fmla="*/ 0 60000 65536"/>
                <a:gd name="T14" fmla="*/ 0 60000 65536"/>
                <a:gd name="T15" fmla="*/ 0 60000 65536"/>
                <a:gd name="T16" fmla="*/ 0 60000 65536"/>
                <a:gd name="T17" fmla="*/ 0 60000 65536"/>
                <a:gd name="T18" fmla="*/ 0 w 47"/>
                <a:gd name="T19" fmla="*/ 0 h 26"/>
                <a:gd name="T20" fmla="*/ 47 w 47"/>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47" h="26">
                  <a:moveTo>
                    <a:pt x="0" y="0"/>
                  </a:moveTo>
                  <a:lnTo>
                    <a:pt x="31" y="12"/>
                  </a:lnTo>
                  <a:lnTo>
                    <a:pt x="47" y="26"/>
                  </a:lnTo>
                  <a:lnTo>
                    <a:pt x="12" y="26"/>
                  </a:lnTo>
                  <a:lnTo>
                    <a:pt x="0" y="0"/>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90" name="Freeform 178"/>
            <p:cNvSpPr>
              <a:spLocks/>
            </p:cNvSpPr>
            <p:nvPr/>
          </p:nvSpPr>
          <p:spPr bwMode="auto">
            <a:xfrm>
              <a:off x="3719" y="3118"/>
              <a:ext cx="7" cy="7"/>
            </a:xfrm>
            <a:custGeom>
              <a:avLst/>
              <a:gdLst>
                <a:gd name="T0" fmla="*/ 0 w 49"/>
                <a:gd name="T1" fmla="*/ 0 h 48"/>
                <a:gd name="T2" fmla="*/ 0 w 49"/>
                <a:gd name="T3" fmla="*/ 0 h 48"/>
                <a:gd name="T4" fmla="*/ 0 w 49"/>
                <a:gd name="T5" fmla="*/ 1 h 48"/>
                <a:gd name="T6" fmla="*/ 1 w 49"/>
                <a:gd name="T7" fmla="*/ 1 h 48"/>
                <a:gd name="T8" fmla="*/ 0 w 49"/>
                <a:gd name="T9" fmla="*/ 0 h 48"/>
                <a:gd name="T10" fmla="*/ 0 w 49"/>
                <a:gd name="T11" fmla="*/ 0 h 48"/>
                <a:gd name="T12" fmla="*/ 0 60000 65536"/>
                <a:gd name="T13" fmla="*/ 0 60000 65536"/>
                <a:gd name="T14" fmla="*/ 0 60000 65536"/>
                <a:gd name="T15" fmla="*/ 0 60000 65536"/>
                <a:gd name="T16" fmla="*/ 0 60000 65536"/>
                <a:gd name="T17" fmla="*/ 0 60000 65536"/>
                <a:gd name="T18" fmla="*/ 0 w 49"/>
                <a:gd name="T19" fmla="*/ 0 h 48"/>
                <a:gd name="T20" fmla="*/ 49 w 49"/>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49" h="48">
                  <a:moveTo>
                    <a:pt x="0" y="0"/>
                  </a:moveTo>
                  <a:lnTo>
                    <a:pt x="0" y="23"/>
                  </a:lnTo>
                  <a:lnTo>
                    <a:pt x="0" y="48"/>
                  </a:lnTo>
                  <a:lnTo>
                    <a:pt x="49" y="32"/>
                  </a:lnTo>
                  <a:lnTo>
                    <a:pt x="0" y="0"/>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91" name="Freeform 179"/>
            <p:cNvSpPr>
              <a:spLocks/>
            </p:cNvSpPr>
            <p:nvPr/>
          </p:nvSpPr>
          <p:spPr bwMode="auto">
            <a:xfrm>
              <a:off x="3851" y="3160"/>
              <a:ext cx="4" cy="5"/>
            </a:xfrm>
            <a:custGeom>
              <a:avLst/>
              <a:gdLst>
                <a:gd name="T0" fmla="*/ 0 w 29"/>
                <a:gd name="T1" fmla="*/ 0 h 37"/>
                <a:gd name="T2" fmla="*/ 0 w 29"/>
                <a:gd name="T3" fmla="*/ 0 h 37"/>
                <a:gd name="T4" fmla="*/ 0 w 29"/>
                <a:gd name="T5" fmla="*/ 0 h 37"/>
                <a:gd name="T6" fmla="*/ 0 w 29"/>
                <a:gd name="T7" fmla="*/ 1 h 37"/>
                <a:gd name="T8" fmla="*/ 0 w 29"/>
                <a:gd name="T9" fmla="*/ 1 h 37"/>
                <a:gd name="T10" fmla="*/ 1 w 29"/>
                <a:gd name="T11" fmla="*/ 1 h 37"/>
                <a:gd name="T12" fmla="*/ 1 w 29"/>
                <a:gd name="T13" fmla="*/ 0 h 37"/>
                <a:gd name="T14" fmla="*/ 1 w 29"/>
                <a:gd name="T15" fmla="*/ 0 h 37"/>
                <a:gd name="T16" fmla="*/ 0 w 29"/>
                <a:gd name="T17" fmla="*/ 0 h 37"/>
                <a:gd name="T18" fmla="*/ 0 w 29"/>
                <a:gd name="T19" fmla="*/ 0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37"/>
                <a:gd name="T32" fmla="*/ 29 w 29"/>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37">
                  <a:moveTo>
                    <a:pt x="15" y="0"/>
                  </a:moveTo>
                  <a:lnTo>
                    <a:pt x="3" y="5"/>
                  </a:lnTo>
                  <a:lnTo>
                    <a:pt x="0" y="22"/>
                  </a:lnTo>
                  <a:lnTo>
                    <a:pt x="4" y="32"/>
                  </a:lnTo>
                  <a:lnTo>
                    <a:pt x="13" y="37"/>
                  </a:lnTo>
                  <a:lnTo>
                    <a:pt x="26" y="37"/>
                  </a:lnTo>
                  <a:lnTo>
                    <a:pt x="29" y="20"/>
                  </a:lnTo>
                  <a:lnTo>
                    <a:pt x="27" y="6"/>
                  </a:lnTo>
                  <a:lnTo>
                    <a:pt x="15" y="0"/>
                  </a:lnTo>
                  <a:close/>
                </a:path>
              </a:pathLst>
            </a:custGeom>
            <a:solidFill>
              <a:srgbClr val="7F7F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092" name="Freeform 180"/>
            <p:cNvSpPr>
              <a:spLocks/>
            </p:cNvSpPr>
            <p:nvPr/>
          </p:nvSpPr>
          <p:spPr bwMode="auto">
            <a:xfrm>
              <a:off x="3842" y="3161"/>
              <a:ext cx="2" cy="4"/>
            </a:xfrm>
            <a:custGeom>
              <a:avLst/>
              <a:gdLst>
                <a:gd name="T0" fmla="*/ 0 w 18"/>
                <a:gd name="T1" fmla="*/ 0 h 34"/>
                <a:gd name="T2" fmla="*/ 0 w 18"/>
                <a:gd name="T3" fmla="*/ 0 h 34"/>
                <a:gd name="T4" fmla="*/ 0 w 18"/>
                <a:gd name="T5" fmla="*/ 0 h 34"/>
                <a:gd name="T6" fmla="*/ 0 w 18"/>
                <a:gd name="T7" fmla="*/ 0 h 34"/>
                <a:gd name="T8" fmla="*/ 0 w 18"/>
                <a:gd name="T9" fmla="*/ 0 h 34"/>
                <a:gd name="T10" fmla="*/ 0 w 18"/>
                <a:gd name="T11" fmla="*/ 0 h 34"/>
                <a:gd name="T12" fmla="*/ 0 w 18"/>
                <a:gd name="T13" fmla="*/ 0 h 34"/>
                <a:gd name="T14" fmla="*/ 0 w 18"/>
                <a:gd name="T15" fmla="*/ 0 h 34"/>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34"/>
                <a:gd name="T26" fmla="*/ 18 w 18"/>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34">
                  <a:moveTo>
                    <a:pt x="3" y="5"/>
                  </a:moveTo>
                  <a:lnTo>
                    <a:pt x="0" y="14"/>
                  </a:lnTo>
                  <a:lnTo>
                    <a:pt x="1" y="26"/>
                  </a:lnTo>
                  <a:lnTo>
                    <a:pt x="10" y="34"/>
                  </a:lnTo>
                  <a:lnTo>
                    <a:pt x="18" y="2"/>
                  </a:lnTo>
                  <a:lnTo>
                    <a:pt x="10" y="0"/>
                  </a:lnTo>
                  <a:lnTo>
                    <a:pt x="3" y="5"/>
                  </a:lnTo>
                  <a:close/>
                </a:path>
              </a:pathLst>
            </a:custGeom>
            <a:solidFill>
              <a:srgbClr val="7F7F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747_loud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457200" y="274638"/>
            <a:ext cx="8229600" cy="487362"/>
          </a:xfrm>
        </p:spPr>
        <p:txBody>
          <a:bodyPr/>
          <a:lstStyle/>
          <a:p>
            <a:pPr eaLnBrk="1" hangingPunct="1"/>
            <a:r>
              <a:rPr lang="en-US" sz="3600">
                <a:solidFill>
                  <a:schemeClr val="accent2"/>
                </a:solidFill>
                <a:latin typeface="Arial" charset="0"/>
              </a:rPr>
              <a:t>Sample Audiograms</a:t>
            </a:r>
          </a:p>
        </p:txBody>
      </p:sp>
      <p:sp>
        <p:nvSpPr>
          <p:cNvPr id="41986" name="Rectangle 3"/>
          <p:cNvSpPr>
            <a:spLocks noGrp="1" noChangeArrowheads="1"/>
          </p:cNvSpPr>
          <p:nvPr>
            <p:ph type="body" idx="1"/>
          </p:nvPr>
        </p:nvSpPr>
        <p:spPr>
          <a:xfrm>
            <a:off x="381000" y="5943600"/>
            <a:ext cx="8229600" cy="762000"/>
          </a:xfrm>
        </p:spPr>
        <p:txBody>
          <a:bodyPr/>
          <a:lstStyle/>
          <a:p>
            <a:pPr eaLnBrk="1" hangingPunct="1">
              <a:lnSpc>
                <a:spcPct val="80000"/>
              </a:lnSpc>
            </a:pPr>
            <a:r>
              <a:rPr lang="en-US" sz="1200">
                <a:latin typeface="Arial" charset="0"/>
              </a:rPr>
              <a:t>The </a:t>
            </a:r>
            <a:r>
              <a:rPr lang="en-US" sz="1200">
                <a:solidFill>
                  <a:schemeClr val="accent2"/>
                </a:solidFill>
                <a:latin typeface="Arial" charset="0"/>
              </a:rPr>
              <a:t>X</a:t>
            </a:r>
            <a:r>
              <a:rPr lang="en-US" sz="1200">
                <a:latin typeface="Arial" charset="0"/>
              </a:rPr>
              <a:t>s are the responses for the left ear. </a:t>
            </a:r>
          </a:p>
          <a:p>
            <a:pPr eaLnBrk="1" hangingPunct="1">
              <a:lnSpc>
                <a:spcPct val="80000"/>
              </a:lnSpc>
            </a:pPr>
            <a:r>
              <a:rPr lang="en-US" sz="1200">
                <a:latin typeface="Arial" charset="0"/>
              </a:rPr>
              <a:t>The </a:t>
            </a:r>
            <a:r>
              <a:rPr lang="en-US" sz="1200">
                <a:solidFill>
                  <a:srgbClr val="CC3300"/>
                </a:solidFill>
                <a:latin typeface="Arial" charset="0"/>
              </a:rPr>
              <a:t>O</a:t>
            </a:r>
            <a:r>
              <a:rPr lang="en-US" sz="1200">
                <a:latin typeface="Arial" charset="0"/>
              </a:rPr>
              <a:t>s are the responses for the right ear. </a:t>
            </a:r>
          </a:p>
          <a:p>
            <a:pPr eaLnBrk="1" hangingPunct="1">
              <a:lnSpc>
                <a:spcPct val="80000"/>
              </a:lnSpc>
            </a:pPr>
            <a:r>
              <a:rPr lang="en-US" sz="1200">
                <a:latin typeface="Arial" charset="0"/>
              </a:rPr>
              <a:t>The </a:t>
            </a:r>
            <a:r>
              <a:rPr lang="en-US" sz="1200" b="1">
                <a:latin typeface="Arial" charset="0"/>
              </a:rPr>
              <a:t>S</a:t>
            </a:r>
            <a:r>
              <a:rPr lang="en-US" sz="1200">
                <a:latin typeface="Arial" charset="0"/>
              </a:rPr>
              <a:t>s are the responses through the speakers (this provides information about how well your child hears when listening with both ears, or about the better hearing ear, if the ears don’t hear the same)</a:t>
            </a:r>
          </a:p>
          <a:p>
            <a:pPr eaLnBrk="1" hangingPunct="1">
              <a:lnSpc>
                <a:spcPct val="80000"/>
              </a:lnSpc>
            </a:pPr>
            <a:endParaRPr lang="en-US" sz="1200">
              <a:latin typeface="Arial" charset="0"/>
            </a:endParaRPr>
          </a:p>
        </p:txBody>
      </p:sp>
      <p:pic>
        <p:nvPicPr>
          <p:cNvPr id="41987" name="Picture 4" descr="sampleaudiowithcategories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4325" y="838200"/>
            <a:ext cx="8829675" cy="5038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4" descr="Ski Slope (sev-pro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52600" y="838200"/>
            <a:ext cx="5791200" cy="574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Straight Edge">
  <a:themeElements>
    <a:clrScheme name="Straight Edg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fontScheme name="Straight Edg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CA"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CA" sz="1800" b="0" i="0" u="none" strike="noStrike" cap="none" normalizeH="0" baseline="0" smtClean="0">
            <a:ln>
              <a:noFill/>
            </a:ln>
            <a:solidFill>
              <a:schemeClr val="tx1"/>
            </a:solidFill>
            <a:effectLst/>
            <a:latin typeface="Arial" charset="0"/>
          </a:defRPr>
        </a:defPPr>
      </a:lstStyle>
    </a:lnDef>
  </a:objectDefaults>
  <a:extraClrSchemeLst>
    <a:extraClrScheme>
      <a:clrScheme name="Straight Edge 1">
        <a:dk1>
          <a:srgbClr val="008080"/>
        </a:dk1>
        <a:lt1>
          <a:srgbClr val="FFFFCC"/>
        </a:lt1>
        <a:dk2>
          <a:srgbClr val="009999"/>
        </a:dk2>
        <a:lt2>
          <a:srgbClr val="FFFF99"/>
        </a:lt2>
        <a:accent1>
          <a:srgbClr val="336699"/>
        </a:accent1>
        <a:accent2>
          <a:srgbClr val="FFFF99"/>
        </a:accent2>
        <a:accent3>
          <a:srgbClr val="AACACA"/>
        </a:accent3>
        <a:accent4>
          <a:srgbClr val="DADAAE"/>
        </a:accent4>
        <a:accent5>
          <a:srgbClr val="ADB8CA"/>
        </a:accent5>
        <a:accent6>
          <a:srgbClr val="E7E78A"/>
        </a:accent6>
        <a:hlink>
          <a:srgbClr val="FFFFCC"/>
        </a:hlink>
        <a:folHlink>
          <a:srgbClr val="DDDDDD"/>
        </a:folHlink>
      </a:clrScheme>
      <a:clrMap bg1="dk2" tx1="lt1" bg2="dk1" tx2="lt2" accent1="accent1" accent2="accent2" accent3="accent3" accent4="accent4" accent5="accent5" accent6="accent6" hlink="hlink" folHlink="folHlink"/>
    </a:extraClrScheme>
    <a:extraClrScheme>
      <a:clrScheme name="Straight Edg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clrMap bg1="lt1" tx1="dk1" bg2="lt2" tx2="dk2" accent1="accent1" accent2="accent2" accent3="accent3" accent4="accent4" accent5="accent5" accent6="accent6" hlink="hlink" folHlink="folHlink"/>
    </a:extraClrScheme>
    <a:extraClrScheme>
      <a:clrScheme name="Straight Edge 3">
        <a:dk1>
          <a:srgbClr val="000000"/>
        </a:dk1>
        <a:lt1>
          <a:srgbClr val="FFFFFF"/>
        </a:lt1>
        <a:dk2>
          <a:srgbClr val="000000"/>
        </a:dk2>
        <a:lt2>
          <a:srgbClr val="DDDDDD"/>
        </a:lt2>
        <a:accent1>
          <a:srgbClr val="DDDDDD"/>
        </a:accent1>
        <a:accent2>
          <a:srgbClr val="333333"/>
        </a:accent2>
        <a:accent3>
          <a:srgbClr val="FFFFFF"/>
        </a:accent3>
        <a:accent4>
          <a:srgbClr val="000000"/>
        </a:accent4>
        <a:accent5>
          <a:srgbClr val="EBEBEB"/>
        </a:accent5>
        <a:accent6>
          <a:srgbClr val="2D2D2D"/>
        </a:accent6>
        <a:hlink>
          <a:srgbClr val="808080"/>
        </a:hlink>
        <a:folHlink>
          <a:srgbClr val="808080"/>
        </a:folHlink>
      </a:clrScheme>
      <a:clrMap bg1="lt1" tx1="dk1" bg2="lt2" tx2="dk2" accent1="accent1" accent2="accent2" accent3="accent3" accent4="accent4" accent5="accent5" accent6="accent6" hlink="hlink" folHlink="folHlink"/>
    </a:extraClrScheme>
    <a:extraClrScheme>
      <a:clrScheme name="Straight Edge 4">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CA"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CA"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613</TotalTime>
  <Words>2984</Words>
  <Application>Microsoft Macintosh PowerPoint</Application>
  <PresentationFormat>On-screen Show (4:3)</PresentationFormat>
  <Paragraphs>327</Paragraphs>
  <Slides>26</Slides>
  <Notes>26</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26</vt:i4>
      </vt:variant>
    </vt:vector>
  </HeadingPairs>
  <TitlesOfParts>
    <vt:vector size="33" baseType="lpstr">
      <vt:lpstr>Arial</vt:lpstr>
      <vt:lpstr>Times New Roman</vt:lpstr>
      <vt:lpstr>Webdings</vt:lpstr>
      <vt:lpstr>Wingdings</vt:lpstr>
      <vt:lpstr>Straight Edge</vt:lpstr>
      <vt:lpstr>Default Design</vt:lpstr>
      <vt:lpstr>Clip</vt:lpstr>
      <vt:lpstr>TEACHING DEAF AND HARD OF HEARING STUDENTS</vt:lpstr>
      <vt:lpstr>How the Ear Hears</vt:lpstr>
      <vt:lpstr>PowerPoint Presentation</vt:lpstr>
      <vt:lpstr>PowerPoint Presentation</vt:lpstr>
      <vt:lpstr>PowerPoint Presentation</vt:lpstr>
      <vt:lpstr>PowerPoint Presentation</vt:lpstr>
      <vt:lpstr>PowerPoint Presentation</vt:lpstr>
      <vt:lpstr>Sample Audiograms</vt:lpstr>
      <vt:lpstr>PowerPoint Presentation</vt:lpstr>
      <vt:lpstr>Hearing Aid Equipment</vt:lpstr>
      <vt:lpstr>Refresher on How the Ear Hears</vt:lpstr>
      <vt:lpstr>Cochlear Implants</vt:lpstr>
      <vt:lpstr>FM Equipment</vt:lpstr>
      <vt:lpstr>FM Equipment Continued</vt:lpstr>
      <vt:lpstr>EDUCATIONAL IMPLICATIONS</vt:lpstr>
      <vt:lpstr> EDUCATIONAL IMPLICATIONS CON’T</vt:lpstr>
      <vt:lpstr>CLASSROOM COMMUNICATION</vt:lpstr>
      <vt:lpstr>STUDENT’S RESPONSIBILITIES</vt:lpstr>
      <vt:lpstr>INTERPRETER’S RESPONSIBILITIES</vt:lpstr>
      <vt:lpstr>The Interpreter does not:</vt:lpstr>
      <vt:lpstr>PowerPoint Presentation</vt:lpstr>
      <vt:lpstr>PowerPoint Presentation</vt:lpstr>
      <vt:lpstr>PowerPoint Presentation</vt:lpstr>
      <vt:lpstr>PowerPoint Presentation</vt:lpstr>
      <vt:lpstr>PowerPoint Presentation</vt:lpstr>
      <vt:lpstr>PowerPoint Presentation</vt:lpstr>
    </vt:vector>
  </TitlesOfParts>
  <Company>gvsd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DEAF AND HARD OF HEARING STUDENTS</dc:title>
  <dc:creator>Pam Guilbault</dc:creator>
  <cp:lastModifiedBy>Susanne Christensen</cp:lastModifiedBy>
  <cp:revision>22</cp:revision>
  <cp:lastPrinted>1601-01-01T00:00:00Z</cp:lastPrinted>
  <dcterms:created xsi:type="dcterms:W3CDTF">2004-09-26T19:25:13Z</dcterms:created>
  <dcterms:modified xsi:type="dcterms:W3CDTF">2022-09-14T18:08:58Z</dcterms:modified>
</cp:coreProperties>
</file>