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8"/>
  </p:normalViewPr>
  <p:slideViewPr>
    <p:cSldViewPr snapToGrid="0" snapToObjects="1"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B45C9D5-08D9-8142-83FE-E4C3678930D8}" type="datetimeFigureOut">
              <a:rPr lang="en-US" smtClean="0"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DA0025-E38A-7547-8B1B-DD3F0441C6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4874" y="4033461"/>
            <a:ext cx="2931414" cy="735383"/>
          </a:xfrm>
        </p:spPr>
        <p:txBody>
          <a:bodyPr>
            <a:normAutofit/>
          </a:bodyPr>
          <a:lstStyle/>
          <a:p>
            <a:r>
              <a:rPr lang="en-US" dirty="0"/>
              <a:t>Literacy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420888"/>
            <a:ext cx="1728192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Lily puts the meat on the tortilla.</a:t>
            </a:r>
            <a:br>
              <a:rPr lang="en-US" dirty="0"/>
            </a:br>
            <a:r>
              <a:rPr lang="en-US" dirty="0" err="1"/>
              <a:t>Mmmm</a:t>
            </a:r>
            <a:r>
              <a:rPr lang="en-US" dirty="0"/>
              <a:t>, making Mom’s lunch.</a:t>
            </a:r>
          </a:p>
        </p:txBody>
      </p:sp>
      <p:pic>
        <p:nvPicPr>
          <p:cNvPr id="4" name="Content Placeholder 3" descr="IMG_140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118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 it down.</a:t>
            </a:r>
            <a:br>
              <a:rPr lang="en-US" dirty="0"/>
            </a:br>
            <a:r>
              <a:rPr lang="en-US" dirty="0" err="1"/>
              <a:t>Mmmm</a:t>
            </a:r>
            <a:r>
              <a:rPr lang="en-US" dirty="0"/>
              <a:t>, making Mom’s lunch.</a:t>
            </a:r>
          </a:p>
        </p:txBody>
      </p:sp>
      <p:pic>
        <p:nvPicPr>
          <p:cNvPr id="4" name="Content Placeholder 3" descr="IMG_140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103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Lily wraps it up.</a:t>
            </a:r>
            <a:br>
              <a:rPr lang="en-US" dirty="0"/>
            </a:br>
            <a:r>
              <a:rPr lang="en-US" dirty="0" err="1"/>
              <a:t>Mmmm</a:t>
            </a:r>
            <a:r>
              <a:rPr lang="en-US" dirty="0"/>
              <a:t>, making Mom’s lunch.</a:t>
            </a:r>
          </a:p>
        </p:txBody>
      </p:sp>
      <p:pic>
        <p:nvPicPr>
          <p:cNvPr id="4" name="Content Placeholder 3" descr="IMG_140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006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It’s a wrap!</a:t>
            </a:r>
            <a:br>
              <a:rPr lang="en-US" dirty="0"/>
            </a:br>
            <a:r>
              <a:rPr lang="en-US" dirty="0" err="1"/>
              <a:t>Mmmm</a:t>
            </a:r>
            <a:r>
              <a:rPr lang="en-US" dirty="0"/>
              <a:t>, Mom’s lunch!</a:t>
            </a:r>
          </a:p>
        </p:txBody>
      </p:sp>
      <p:pic>
        <p:nvPicPr>
          <p:cNvPr id="4" name="Content Placeholder 3" descr="IMG_14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129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 Heel Readers https://</a:t>
            </a:r>
            <a:r>
              <a:rPr lang="en-US" dirty="0" err="1"/>
              <a:t>tarheelreader.org</a:t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E44627-EAED-E44B-ACFE-BE71CF759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922" y="2324100"/>
            <a:ext cx="5841168" cy="3508375"/>
          </a:xfrm>
        </p:spPr>
      </p:pic>
    </p:spTree>
    <p:extLst>
      <p:ext uri="{BB962C8B-B14F-4D97-AF65-F5344CB8AC3E}">
        <p14:creationId xmlns:p14="http://schemas.microsoft.com/office/powerpoint/2010/main" val="199298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Pictello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www.assistiveware.com</a:t>
            </a:r>
            <a:r>
              <a:rPr lang="en-US" dirty="0"/>
              <a:t>/products/</a:t>
            </a:r>
            <a:r>
              <a:rPr lang="en-US" dirty="0" err="1"/>
              <a:t>pictello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where the student is 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comprehension assessments, observation, contextual assessment, etc. determine the student’s level of readiness.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0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Meaningful</a:t>
            </a:r>
          </a:p>
          <a:p>
            <a:r>
              <a:rPr lang="en-US" dirty="0"/>
              <a:t>Short phrases</a:t>
            </a:r>
          </a:p>
          <a:p>
            <a:r>
              <a:rPr lang="en-US" dirty="0"/>
              <a:t>Sound effects</a:t>
            </a:r>
          </a:p>
        </p:txBody>
      </p:sp>
    </p:spTree>
    <p:extLst>
      <p:ext uri="{BB962C8B-B14F-4D97-AF65-F5344CB8AC3E}">
        <p14:creationId xmlns:p14="http://schemas.microsoft.com/office/powerpoint/2010/main" val="4097998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54" y="1072232"/>
            <a:ext cx="7024744" cy="1143000"/>
          </a:xfrm>
        </p:spPr>
        <p:txBody>
          <a:bodyPr/>
          <a:lstStyle/>
          <a:p>
            <a:r>
              <a:rPr lang="en-US" dirty="0"/>
              <a:t>Functional literacy</a:t>
            </a:r>
          </a:p>
        </p:txBody>
      </p:sp>
      <p:pic>
        <p:nvPicPr>
          <p:cNvPr id="9" name="Picture 8" descr="Exi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334" y="2405835"/>
            <a:ext cx="2651565" cy="1684869"/>
          </a:xfrm>
          <a:prstGeom prst="rect">
            <a:avLst/>
          </a:prstGeom>
        </p:spPr>
      </p:pic>
      <p:pic>
        <p:nvPicPr>
          <p:cNvPr id="10" name="Picture 9" descr="Sto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333" y="4268979"/>
            <a:ext cx="3111378" cy="1859209"/>
          </a:xfrm>
          <a:prstGeom prst="rect">
            <a:avLst/>
          </a:prstGeom>
        </p:spPr>
      </p:pic>
      <p:pic>
        <p:nvPicPr>
          <p:cNvPr id="12" name="Picture 11" descr="vacant 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334" y="4268979"/>
            <a:ext cx="2651565" cy="185920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DDC75-A55A-E44D-9DFF-BCBAD2251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FAAB - Functional Age-Appropriate Accessible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1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217"/>
            <a:ext cx="7772400" cy="1541997"/>
          </a:xfrm>
        </p:spPr>
        <p:txBody>
          <a:bodyPr/>
          <a:lstStyle/>
          <a:p>
            <a:r>
              <a:rPr lang="en-US" dirty="0"/>
              <a:t>Lily Makes Lunch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13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662" y="2708214"/>
            <a:ext cx="3925423" cy="29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Lily mixes up the meat and coleslaw.  </a:t>
            </a:r>
            <a:r>
              <a:rPr lang="en-US" dirty="0" err="1"/>
              <a:t>Mmmm</a:t>
            </a:r>
            <a:r>
              <a:rPr lang="en-US" dirty="0"/>
              <a:t>, making Mom’s lunch.</a:t>
            </a:r>
          </a:p>
        </p:txBody>
      </p:sp>
      <p:pic>
        <p:nvPicPr>
          <p:cNvPr id="4" name="Content Placeholder 3" descr="IMG_139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67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meat is all mixed.</a:t>
            </a:r>
            <a:br>
              <a:rPr lang="en-US" dirty="0"/>
            </a:br>
            <a:r>
              <a:rPr lang="en-US" dirty="0" err="1"/>
              <a:t>Mmmmm</a:t>
            </a:r>
            <a:r>
              <a:rPr lang="en-US" dirty="0"/>
              <a:t>, making Mom’s lunch.</a:t>
            </a:r>
          </a:p>
        </p:txBody>
      </p:sp>
      <p:pic>
        <p:nvPicPr>
          <p:cNvPr id="4" name="Content Placeholder 3" descr="IMG_139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111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comes the tortilla.</a:t>
            </a:r>
            <a:br>
              <a:rPr lang="en-US" dirty="0"/>
            </a:br>
            <a:r>
              <a:rPr lang="en-US" dirty="0" err="1"/>
              <a:t>Mmmmm</a:t>
            </a:r>
            <a:r>
              <a:rPr lang="en-US" dirty="0"/>
              <a:t>, making Mom’s lunch.</a:t>
            </a:r>
          </a:p>
        </p:txBody>
      </p:sp>
      <p:pic>
        <p:nvPicPr>
          <p:cNvPr id="4" name="Content Placeholder 3" descr="IMG_140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9476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15</TotalTime>
  <Words>152</Words>
  <Application>Microsoft Macintosh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Austin</vt:lpstr>
      <vt:lpstr>Literacy</vt:lpstr>
      <vt:lpstr>Start where the student is at</vt:lpstr>
      <vt:lpstr>Choosing vocabulary</vt:lpstr>
      <vt:lpstr>Functional literacy</vt:lpstr>
      <vt:lpstr>FAAB - Functional Age-Appropriate Accessible Book</vt:lpstr>
      <vt:lpstr>Lily Makes Lunch</vt:lpstr>
      <vt:lpstr>Lily mixes up the meat and coleslaw.  Mmmm, making Mom’s lunch.</vt:lpstr>
      <vt:lpstr>The meat is all mixed. Mmmmm, making Mom’s lunch.</vt:lpstr>
      <vt:lpstr>Next comes the tortilla. Mmmmm, making Mom’s lunch.</vt:lpstr>
      <vt:lpstr>Lily puts the meat on the tortilla. Mmmm, making Mom’s lunch.</vt:lpstr>
      <vt:lpstr>Pat it down. Mmmm, making Mom’s lunch.</vt:lpstr>
      <vt:lpstr>Lily wraps it up. Mmmm, making Mom’s lunch.</vt:lpstr>
      <vt:lpstr>It’s a wrap! Mmmm, Mom’s lunch!</vt:lpstr>
      <vt:lpstr>Tar Heel Readers https://tarheelreader.org </vt:lpstr>
      <vt:lpstr>Pictello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</dc:title>
  <dc:creator>Cherry Lozupone</dc:creator>
  <cp:lastModifiedBy>Cherry Lozupone</cp:lastModifiedBy>
  <cp:revision>4</cp:revision>
  <dcterms:created xsi:type="dcterms:W3CDTF">2016-03-30T18:03:41Z</dcterms:created>
  <dcterms:modified xsi:type="dcterms:W3CDTF">2022-11-30T20:27:10Z</dcterms:modified>
</cp:coreProperties>
</file>