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9" r:id="rId2"/>
    <p:sldId id="280" r:id="rId3"/>
    <p:sldId id="282" r:id="rId4"/>
    <p:sldId id="28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08"/>
  </p:normalViewPr>
  <p:slideViewPr>
    <p:cSldViewPr snapToGrid="0" snapToObjects="1">
      <p:cViewPr varScale="1">
        <p:scale>
          <a:sx n="99" d="100"/>
          <a:sy n="99" d="100"/>
        </p:scale>
        <p:origin x="14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B45C9D5-08D9-8142-83FE-E4C3678930D8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DA0025-E38A-7547-8B1B-DD3F0441C6B8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5C9D5-08D9-8142-83FE-E4C3678930D8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0025-E38A-7547-8B1B-DD3F0441C6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5C9D5-08D9-8142-83FE-E4C3678930D8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0025-E38A-7547-8B1B-DD3F0441C6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5C9D5-08D9-8142-83FE-E4C3678930D8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0025-E38A-7547-8B1B-DD3F0441C6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5C9D5-08D9-8142-83FE-E4C3678930D8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0025-E38A-7547-8B1B-DD3F0441C6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5C9D5-08D9-8142-83FE-E4C3678930D8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0025-E38A-7547-8B1B-DD3F0441C6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5C9D5-08D9-8142-83FE-E4C3678930D8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0025-E38A-7547-8B1B-DD3F0441C6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5C9D5-08D9-8142-83FE-E4C3678930D8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0025-E38A-7547-8B1B-DD3F0441C6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5C9D5-08D9-8142-83FE-E4C3678930D8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0025-E38A-7547-8B1B-DD3F0441C6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5C9D5-08D9-8142-83FE-E4C3678930D8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0025-E38A-7547-8B1B-DD3F0441C6B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5C9D5-08D9-8142-83FE-E4C3678930D8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0025-E38A-7547-8B1B-DD3F0441C6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B45C9D5-08D9-8142-83FE-E4C3678930D8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DA0025-E38A-7547-8B1B-DD3F0441C6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9286" y="4082144"/>
            <a:ext cx="3057434" cy="834570"/>
          </a:xfrm>
        </p:spPr>
        <p:txBody>
          <a:bodyPr>
            <a:normAutofit/>
          </a:bodyPr>
          <a:lstStyle/>
          <a:p>
            <a:r>
              <a:rPr lang="en-US" dirty="0"/>
              <a:t>Numeracy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9286" y="4916714"/>
            <a:ext cx="3053882" cy="76499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200" y="2420888"/>
            <a:ext cx="1728192" cy="129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81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numeracy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18196"/>
            <a:ext cx="6777317" cy="3966693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/>
              <a:t>Understands concept of “</a:t>
            </a:r>
            <a:r>
              <a:rPr lang="en-US" sz="3400" i="1" dirty="0"/>
              <a:t>more</a:t>
            </a:r>
            <a:r>
              <a:rPr lang="en-US" sz="3400" dirty="0"/>
              <a:t>”: responds to question; makes request for </a:t>
            </a:r>
            <a:r>
              <a:rPr lang="en-US" sz="3400" i="1" dirty="0"/>
              <a:t>“more” </a:t>
            </a:r>
            <a:r>
              <a:rPr lang="en-US" sz="3400" dirty="0"/>
              <a:t>of pleasurable object/activity. LEVEL 3</a:t>
            </a:r>
          </a:p>
          <a:p>
            <a:endParaRPr lang="en-US" sz="3400" dirty="0"/>
          </a:p>
          <a:p>
            <a:r>
              <a:rPr lang="en-US" sz="3400" dirty="0"/>
              <a:t>Has concepts of </a:t>
            </a:r>
            <a:r>
              <a:rPr lang="en-US" sz="3400" i="1" dirty="0"/>
              <a:t>one, two </a:t>
            </a:r>
            <a:r>
              <a:rPr lang="en-US" sz="3400" dirty="0"/>
              <a:t>and </a:t>
            </a:r>
            <a:r>
              <a:rPr lang="en-US" sz="3400" i="1" dirty="0"/>
              <a:t>all.  </a:t>
            </a:r>
            <a:r>
              <a:rPr lang="en-US" sz="3400" dirty="0"/>
              <a:t>LEVEL 4</a:t>
            </a:r>
          </a:p>
          <a:p>
            <a:endParaRPr lang="en-US" sz="3400" dirty="0"/>
          </a:p>
          <a:p>
            <a:r>
              <a:rPr lang="en-US" sz="3400" dirty="0"/>
              <a:t>Identifies adjectives: </a:t>
            </a:r>
            <a:r>
              <a:rPr lang="en-US" sz="3400" i="1" dirty="0"/>
              <a:t>Big/little; small; Long/short; front/back; empty/full. </a:t>
            </a:r>
            <a:r>
              <a:rPr lang="en-US" sz="3400" dirty="0"/>
              <a:t>LEVEL</a:t>
            </a:r>
            <a:r>
              <a:rPr lang="en-US" sz="3400" i="1" dirty="0"/>
              <a:t> </a:t>
            </a:r>
            <a:r>
              <a:rPr lang="en-US" sz="3400" dirty="0"/>
              <a:t>5</a:t>
            </a:r>
          </a:p>
          <a:p>
            <a:endParaRPr lang="en-US" sz="3400" i="1" dirty="0"/>
          </a:p>
          <a:p>
            <a:r>
              <a:rPr lang="en-US" sz="3400" dirty="0"/>
              <a:t>Identifies shapes</a:t>
            </a:r>
            <a:r>
              <a:rPr lang="en-US" sz="3400" i="1" dirty="0"/>
              <a:t>: circle, square, triangle. </a:t>
            </a:r>
            <a:r>
              <a:rPr lang="en-US" sz="3400" dirty="0"/>
              <a:t>LEVEL 5</a:t>
            </a:r>
          </a:p>
        </p:txBody>
      </p:sp>
    </p:spTree>
    <p:extLst>
      <p:ext uri="{BB962C8B-B14F-4D97-AF65-F5344CB8AC3E}">
        <p14:creationId xmlns:p14="http://schemas.microsoft.com/office/powerpoint/2010/main" val="2685714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30212-8DA2-E00F-1498-710B19EE8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210614"/>
            <a:ext cx="6777317" cy="503564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Makes predictions (Science). LEVEL 5</a:t>
            </a:r>
          </a:p>
          <a:p>
            <a:endParaRPr lang="en-US" sz="2400" dirty="0"/>
          </a:p>
          <a:p>
            <a:r>
              <a:rPr lang="en-US" sz="2400" dirty="0"/>
              <a:t>Counts 3 objects. LEVEL 5</a:t>
            </a:r>
          </a:p>
          <a:p>
            <a:endParaRPr lang="en-US" sz="2400" dirty="0"/>
          </a:p>
          <a:p>
            <a:r>
              <a:rPr lang="en-US" sz="2400" dirty="0"/>
              <a:t>Answers “how many” for number concepts. LEVEL 5</a:t>
            </a:r>
          </a:p>
          <a:p>
            <a:endParaRPr lang="en-US" sz="2400" dirty="0"/>
          </a:p>
          <a:p>
            <a:r>
              <a:rPr lang="en-US" sz="2400" dirty="0"/>
              <a:t>Understands number concepts up to 3. LEVEL 6</a:t>
            </a:r>
          </a:p>
          <a:p>
            <a:endParaRPr lang="en-US" sz="2400" dirty="0"/>
          </a:p>
          <a:p>
            <a:r>
              <a:rPr lang="en-US" sz="2400" dirty="0"/>
              <a:t>Identifies spatial concepts: </a:t>
            </a:r>
            <a:r>
              <a:rPr lang="en-US" sz="2400" i="1" dirty="0"/>
              <a:t>between, above, below, top, bottom. </a:t>
            </a:r>
            <a:r>
              <a:rPr lang="en-US" sz="2400" dirty="0"/>
              <a:t>LEVEL 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201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17046"/>
          </a:xfrm>
        </p:spPr>
        <p:txBody>
          <a:bodyPr>
            <a:normAutofit/>
          </a:bodyPr>
          <a:lstStyle/>
          <a:p>
            <a:r>
              <a:rPr lang="en-US" dirty="0"/>
              <a:t>Numeracy in Daily Routines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47741"/>
            <a:ext cx="6777317" cy="434017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Cooking</a:t>
            </a:r>
          </a:p>
          <a:p>
            <a:endParaRPr lang="en-US" dirty="0"/>
          </a:p>
          <a:p>
            <a:r>
              <a:rPr lang="en-US" dirty="0"/>
              <a:t>Games</a:t>
            </a:r>
          </a:p>
          <a:p>
            <a:endParaRPr lang="en-US" dirty="0"/>
          </a:p>
          <a:p>
            <a:r>
              <a:rPr lang="en-US" dirty="0"/>
              <a:t>Shopping  (grocery store list)</a:t>
            </a:r>
          </a:p>
          <a:p>
            <a:endParaRPr lang="en-US" dirty="0"/>
          </a:p>
          <a:p>
            <a:r>
              <a:rPr lang="en-US" dirty="0"/>
              <a:t>Dressing (pair of shoes, e.g., one, two)</a:t>
            </a:r>
          </a:p>
          <a:p>
            <a:endParaRPr lang="en-US" dirty="0"/>
          </a:p>
          <a:p>
            <a:r>
              <a:rPr lang="en-US" dirty="0"/>
              <a:t>Art (a big paint brush and a little paint brush)</a:t>
            </a:r>
          </a:p>
          <a:p>
            <a:endParaRPr lang="en-US" dirty="0"/>
          </a:p>
          <a:p>
            <a:r>
              <a:rPr lang="en-US" dirty="0"/>
              <a:t>Shapes  (sit at the round table or the square table)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381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18</TotalTime>
  <Words>172</Words>
  <Application>Microsoft Macintosh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2</vt:lpstr>
      <vt:lpstr>Austin</vt:lpstr>
      <vt:lpstr>Numeracy</vt:lpstr>
      <vt:lpstr>Early numeracy concepts</vt:lpstr>
      <vt:lpstr>PowerPoint Presentation</vt:lpstr>
      <vt:lpstr>Numeracy in Daily Routines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Literacy</dc:title>
  <dc:creator>Cherry Lozupone</dc:creator>
  <cp:lastModifiedBy>Cherry Lozupone</cp:lastModifiedBy>
  <cp:revision>4</cp:revision>
  <dcterms:created xsi:type="dcterms:W3CDTF">2016-03-30T18:03:41Z</dcterms:created>
  <dcterms:modified xsi:type="dcterms:W3CDTF">2022-11-30T20:35:36Z</dcterms:modified>
</cp:coreProperties>
</file>